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48" r:id="rId2"/>
    <p:sldMasterId id="2147483866" r:id="rId3"/>
    <p:sldMasterId id="2147483884" r:id="rId4"/>
    <p:sldMasterId id="2147483901" r:id="rId5"/>
  </p:sldMasterIdLst>
  <p:notesMasterIdLst>
    <p:notesMasterId r:id="rId18"/>
  </p:notesMasterIdLst>
  <p:handoutMasterIdLst>
    <p:handoutMasterId r:id="rId19"/>
  </p:handoutMasterIdLst>
  <p:sldIdLst>
    <p:sldId id="263" r:id="rId6"/>
    <p:sldId id="264" r:id="rId7"/>
    <p:sldId id="265" r:id="rId8"/>
    <p:sldId id="266" r:id="rId9"/>
    <p:sldId id="267" r:id="rId10"/>
    <p:sldId id="268" r:id="rId11"/>
    <p:sldId id="269" r:id="rId12"/>
    <p:sldId id="276" r:id="rId13"/>
    <p:sldId id="272" r:id="rId14"/>
    <p:sldId id="277" r:id="rId15"/>
    <p:sldId id="273" r:id="rId16"/>
    <p:sldId id="274" r:id="rId17"/>
  </p:sldIdLst>
  <p:sldSz cx="9144000" cy="5143500" type="screen16x9"/>
  <p:notesSz cx="7099300" cy="10234613"/>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3" userDrawn="1">
          <p15:clr>
            <a:srgbClr val="A4A3A4"/>
          </p15:clr>
        </p15:guide>
        <p15:guide id="2" orient="horz" pos="750" userDrawn="1">
          <p15:clr>
            <a:srgbClr val="A4A3A4"/>
          </p15:clr>
        </p15:guide>
        <p15:guide id="3" orient="horz" pos="1451" userDrawn="1">
          <p15:clr>
            <a:srgbClr val="A4A3A4"/>
          </p15:clr>
        </p15:guide>
        <p15:guide id="4" orient="horz" pos="1706" userDrawn="1">
          <p15:clr>
            <a:srgbClr val="A4A3A4"/>
          </p15:clr>
        </p15:guide>
        <p15:guide id="5" orient="horz" pos="1845" userDrawn="1">
          <p15:clr>
            <a:srgbClr val="A4A3A4"/>
          </p15:clr>
        </p15:guide>
        <p15:guide id="6" orient="horz" pos="2515" userDrawn="1">
          <p15:clr>
            <a:srgbClr val="A4A3A4"/>
          </p15:clr>
        </p15:guide>
        <p15:guide id="7"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71D"/>
    <a:srgbClr val="242A75"/>
    <a:srgbClr val="16271D"/>
    <a:srgbClr val="69A3B9"/>
    <a:srgbClr val="CCFFFF"/>
    <a:srgbClr val="84ADF6"/>
    <a:srgbClr val="326A3C"/>
    <a:srgbClr val="0099CC"/>
    <a:srgbClr val="FFFFFF"/>
    <a:srgbClr val="71BF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987" autoAdjust="0"/>
  </p:normalViewPr>
  <p:slideViewPr>
    <p:cSldViewPr snapToGrid="0" snapToObjects="1">
      <p:cViewPr varScale="1">
        <p:scale>
          <a:sx n="85" d="100"/>
          <a:sy n="85" d="100"/>
        </p:scale>
        <p:origin x="732" y="64"/>
      </p:cViewPr>
      <p:guideLst>
        <p:guide orient="horz" pos="2103"/>
        <p:guide orient="horz" pos="750"/>
        <p:guide orient="horz" pos="1451"/>
        <p:guide orient="horz" pos="1706"/>
        <p:guide orient="horz" pos="1845"/>
        <p:guide orient="horz" pos="2515"/>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84" d="100"/>
          <a:sy n="84" d="100"/>
        </p:scale>
        <p:origin x="-1884"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F8C321B-3C02-DA4E-84ED-36C54A365C87}"/>
              </a:ext>
            </a:extLst>
          </p:cNvPr>
          <p:cNvSpPr>
            <a:spLocks noGrp="1"/>
          </p:cNvSpPr>
          <p:nvPr>
            <p:ph type="hdr" sz="quarter"/>
          </p:nvPr>
        </p:nvSpPr>
        <p:spPr>
          <a:xfrm>
            <a:off x="2" y="0"/>
            <a:ext cx="3076363"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5250FCEC-EA78-5948-9AA1-767CEDC493E0}"/>
              </a:ext>
            </a:extLst>
          </p:cNvPr>
          <p:cNvSpPr>
            <a:spLocks noGrp="1"/>
          </p:cNvSpPr>
          <p:nvPr>
            <p:ph type="dt" sz="quarter" idx="1"/>
          </p:nvPr>
        </p:nvSpPr>
        <p:spPr>
          <a:xfrm>
            <a:off x="4021296" y="0"/>
            <a:ext cx="3076363" cy="513508"/>
          </a:xfrm>
          <a:prstGeom prst="rect">
            <a:avLst/>
          </a:prstGeom>
        </p:spPr>
        <p:txBody>
          <a:bodyPr vert="horz" lIns="99075" tIns="49538" rIns="99075" bIns="49538" rtlCol="0"/>
          <a:lstStyle>
            <a:lvl1pPr algn="r">
              <a:defRPr sz="1300"/>
            </a:lvl1pPr>
          </a:lstStyle>
          <a:p>
            <a:fld id="{135C3408-F14B-6243-A67C-1A43D216E679}" type="datetimeFigureOut">
              <a:rPr lang="fr-FR" smtClean="0"/>
              <a:t>12/10/2025</a:t>
            </a:fld>
            <a:endParaRPr lang="fr-FR"/>
          </a:p>
        </p:txBody>
      </p:sp>
      <p:sp>
        <p:nvSpPr>
          <p:cNvPr id="4" name="Espace réservé du pied de page 3">
            <a:extLst>
              <a:ext uri="{FF2B5EF4-FFF2-40B4-BE49-F238E27FC236}">
                <a16:creationId xmlns:a16="http://schemas.microsoft.com/office/drawing/2014/main" id="{9DDD97BF-F93D-4F4B-870D-7B4209D27801}"/>
              </a:ext>
            </a:extLst>
          </p:cNvPr>
          <p:cNvSpPr>
            <a:spLocks noGrp="1"/>
          </p:cNvSpPr>
          <p:nvPr>
            <p:ph type="ftr" sz="quarter" idx="2"/>
          </p:nvPr>
        </p:nvSpPr>
        <p:spPr>
          <a:xfrm>
            <a:off x="2" y="9721110"/>
            <a:ext cx="3076363" cy="513507"/>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3CC7D33A-92A2-6B48-8A42-B303E68D55CD}"/>
              </a:ext>
            </a:extLst>
          </p:cNvPr>
          <p:cNvSpPr>
            <a:spLocks noGrp="1"/>
          </p:cNvSpPr>
          <p:nvPr>
            <p:ph type="sldNum" sz="quarter" idx="3"/>
          </p:nvPr>
        </p:nvSpPr>
        <p:spPr>
          <a:xfrm>
            <a:off x="4021296" y="9721110"/>
            <a:ext cx="3076363" cy="513507"/>
          </a:xfrm>
          <a:prstGeom prst="rect">
            <a:avLst/>
          </a:prstGeom>
        </p:spPr>
        <p:txBody>
          <a:bodyPr vert="horz" lIns="99075" tIns="49538" rIns="99075" bIns="49538" rtlCol="0" anchor="b"/>
          <a:lstStyle>
            <a:lvl1pPr algn="r">
              <a:defRPr sz="1300"/>
            </a:lvl1pPr>
          </a:lstStyle>
          <a:p>
            <a:fld id="{31930E5B-A810-2446-8AE1-6E83D60A2670}" type="slidenum">
              <a:rPr lang="fr-FR" smtClean="0"/>
              <a:t>‹N›</a:t>
            </a:fld>
            <a:endParaRPr lang="fr-FR"/>
          </a:p>
        </p:txBody>
      </p:sp>
    </p:spTree>
    <p:extLst>
      <p:ext uri="{BB962C8B-B14F-4D97-AF65-F5344CB8AC3E}">
        <p14:creationId xmlns:p14="http://schemas.microsoft.com/office/powerpoint/2010/main" val="865595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3076363"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1296" y="0"/>
            <a:ext cx="3076363" cy="513508"/>
          </a:xfrm>
          <a:prstGeom prst="rect">
            <a:avLst/>
          </a:prstGeom>
        </p:spPr>
        <p:txBody>
          <a:bodyPr vert="horz" lIns="99075" tIns="49538" rIns="99075" bIns="49538" rtlCol="0"/>
          <a:lstStyle>
            <a:lvl1pPr algn="r">
              <a:defRPr sz="1300"/>
            </a:lvl1pPr>
          </a:lstStyle>
          <a:p>
            <a:fld id="{791AB25A-88E4-CA42-966B-F8834295D2B7}" type="datetimeFigureOut">
              <a:rPr lang="fr-FR" smtClean="0"/>
              <a:t>12/10/2025</a:t>
            </a:fld>
            <a:endParaRPr lang="fr-FR"/>
          </a:p>
        </p:txBody>
      </p:sp>
      <p:sp>
        <p:nvSpPr>
          <p:cNvPr id="4" name="Espace réservé de l'image des diapositives 3"/>
          <p:cNvSpPr>
            <a:spLocks noGrp="1" noRot="1" noChangeAspect="1"/>
          </p:cNvSpPr>
          <p:nvPr>
            <p:ph type="sldImg" idx="2"/>
          </p:nvPr>
        </p:nvSpPr>
        <p:spPr>
          <a:xfrm>
            <a:off x="481013" y="1279525"/>
            <a:ext cx="6138862"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709930" y="4925410"/>
            <a:ext cx="5679440" cy="4029879"/>
          </a:xfrm>
          <a:prstGeom prst="rect">
            <a:avLst/>
          </a:prstGeom>
        </p:spPr>
        <p:txBody>
          <a:bodyPr vert="horz" lIns="99075" tIns="49538" rIns="99075" bIns="49538"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2" y="9721110"/>
            <a:ext cx="3076363"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6" y="9721110"/>
            <a:ext cx="3076363" cy="513507"/>
          </a:xfrm>
          <a:prstGeom prst="rect">
            <a:avLst/>
          </a:prstGeom>
        </p:spPr>
        <p:txBody>
          <a:bodyPr vert="horz" lIns="99075" tIns="49538" rIns="99075" bIns="49538" rtlCol="0" anchor="b"/>
          <a:lstStyle>
            <a:lvl1pPr algn="r">
              <a:defRPr sz="1300"/>
            </a:lvl1pPr>
          </a:lstStyle>
          <a:p>
            <a:fld id="{80A6D44B-BB10-564A-98D3-C3170349BAAD}" type="slidenum">
              <a:rPr lang="fr-FR" smtClean="0"/>
              <a:t>‹N›</a:t>
            </a:fld>
            <a:endParaRPr lang="fr-FR"/>
          </a:p>
        </p:txBody>
      </p:sp>
    </p:spTree>
    <p:extLst>
      <p:ext uri="{BB962C8B-B14F-4D97-AF65-F5344CB8AC3E}">
        <p14:creationId xmlns:p14="http://schemas.microsoft.com/office/powerpoint/2010/main" val="3368034915"/>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IN" dirty="0"/>
          </a:p>
        </p:txBody>
      </p:sp>
      <p:sp>
        <p:nvSpPr>
          <p:cNvPr id="4" name="Segnaposto numero diapositiva 3"/>
          <p:cNvSpPr>
            <a:spLocks noGrp="1"/>
          </p:cNvSpPr>
          <p:nvPr>
            <p:ph type="sldNum" sz="quarter" idx="10"/>
          </p:nvPr>
        </p:nvSpPr>
        <p:spPr/>
        <p:txBody>
          <a:bodyPr/>
          <a:lstStyle/>
          <a:p>
            <a:fld id="{80A6D44B-BB10-564A-98D3-C3170349BAAD}" type="slidenum">
              <a:rPr lang="fr-FR" smtClean="0"/>
              <a:t>5</a:t>
            </a:fld>
            <a:endParaRPr lang="fr-FR"/>
          </a:p>
        </p:txBody>
      </p:sp>
    </p:spTree>
    <p:extLst>
      <p:ext uri="{BB962C8B-B14F-4D97-AF65-F5344CB8AC3E}">
        <p14:creationId xmlns:p14="http://schemas.microsoft.com/office/powerpoint/2010/main" val="399409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IN" dirty="0"/>
          </a:p>
        </p:txBody>
      </p:sp>
      <p:sp>
        <p:nvSpPr>
          <p:cNvPr id="4" name="Segnaposto numero diapositiva 3"/>
          <p:cNvSpPr>
            <a:spLocks noGrp="1"/>
          </p:cNvSpPr>
          <p:nvPr>
            <p:ph type="sldNum" sz="quarter" idx="10"/>
          </p:nvPr>
        </p:nvSpPr>
        <p:spPr/>
        <p:txBody>
          <a:bodyPr/>
          <a:lstStyle/>
          <a:p>
            <a:fld id="{80A6D44B-BB10-564A-98D3-C3170349BAAD}" type="slidenum">
              <a:rPr lang="fr-FR" smtClean="0"/>
              <a:t>6</a:t>
            </a:fld>
            <a:endParaRPr lang="fr-FR"/>
          </a:p>
        </p:txBody>
      </p:sp>
    </p:spTree>
    <p:extLst>
      <p:ext uri="{BB962C8B-B14F-4D97-AF65-F5344CB8AC3E}">
        <p14:creationId xmlns:p14="http://schemas.microsoft.com/office/powerpoint/2010/main" val="116720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IN" dirty="0"/>
          </a:p>
        </p:txBody>
      </p:sp>
      <p:sp>
        <p:nvSpPr>
          <p:cNvPr id="4" name="Segnaposto numero diapositiva 3"/>
          <p:cNvSpPr>
            <a:spLocks noGrp="1"/>
          </p:cNvSpPr>
          <p:nvPr>
            <p:ph type="sldNum" sz="quarter" idx="10"/>
          </p:nvPr>
        </p:nvSpPr>
        <p:spPr/>
        <p:txBody>
          <a:bodyPr/>
          <a:lstStyle/>
          <a:p>
            <a:fld id="{80A6D44B-BB10-564A-98D3-C3170349BAAD}" type="slidenum">
              <a:rPr lang="fr-FR" smtClean="0"/>
              <a:t>7</a:t>
            </a:fld>
            <a:endParaRPr lang="fr-FR"/>
          </a:p>
        </p:txBody>
      </p:sp>
    </p:spTree>
    <p:extLst>
      <p:ext uri="{BB962C8B-B14F-4D97-AF65-F5344CB8AC3E}">
        <p14:creationId xmlns:p14="http://schemas.microsoft.com/office/powerpoint/2010/main" val="282324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IN" dirty="0"/>
          </a:p>
        </p:txBody>
      </p:sp>
      <p:sp>
        <p:nvSpPr>
          <p:cNvPr id="4" name="Segnaposto numero diapositiva 3"/>
          <p:cNvSpPr>
            <a:spLocks noGrp="1"/>
          </p:cNvSpPr>
          <p:nvPr>
            <p:ph type="sldNum" sz="quarter" idx="10"/>
          </p:nvPr>
        </p:nvSpPr>
        <p:spPr/>
        <p:txBody>
          <a:bodyPr/>
          <a:lstStyle/>
          <a:p>
            <a:fld id="{80A6D44B-BB10-564A-98D3-C3170349BAAD}" type="slidenum">
              <a:rPr lang="fr-FR" smtClean="0"/>
              <a:t>8</a:t>
            </a:fld>
            <a:endParaRPr lang="fr-FR"/>
          </a:p>
        </p:txBody>
      </p:sp>
    </p:spTree>
    <p:extLst>
      <p:ext uri="{BB962C8B-B14F-4D97-AF65-F5344CB8AC3E}">
        <p14:creationId xmlns:p14="http://schemas.microsoft.com/office/powerpoint/2010/main" val="160535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IN" dirty="0"/>
          </a:p>
        </p:txBody>
      </p:sp>
      <p:sp>
        <p:nvSpPr>
          <p:cNvPr id="4" name="Segnaposto numero diapositiva 3"/>
          <p:cNvSpPr>
            <a:spLocks noGrp="1"/>
          </p:cNvSpPr>
          <p:nvPr>
            <p:ph type="sldNum" sz="quarter" idx="10"/>
          </p:nvPr>
        </p:nvSpPr>
        <p:spPr/>
        <p:txBody>
          <a:bodyPr/>
          <a:lstStyle/>
          <a:p>
            <a:fld id="{80A6D44B-BB10-564A-98D3-C3170349BAAD}" type="slidenum">
              <a:rPr lang="fr-FR" smtClean="0"/>
              <a:t>9</a:t>
            </a:fld>
            <a:endParaRPr lang="fr-FR"/>
          </a:p>
        </p:txBody>
      </p:sp>
    </p:spTree>
    <p:extLst>
      <p:ext uri="{BB962C8B-B14F-4D97-AF65-F5344CB8AC3E}">
        <p14:creationId xmlns:p14="http://schemas.microsoft.com/office/powerpoint/2010/main" val="146601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IN" dirty="0"/>
          </a:p>
        </p:txBody>
      </p:sp>
      <p:sp>
        <p:nvSpPr>
          <p:cNvPr id="4" name="Segnaposto numero diapositiva 3"/>
          <p:cNvSpPr>
            <a:spLocks noGrp="1"/>
          </p:cNvSpPr>
          <p:nvPr>
            <p:ph type="sldNum" sz="quarter" idx="10"/>
          </p:nvPr>
        </p:nvSpPr>
        <p:spPr/>
        <p:txBody>
          <a:bodyPr/>
          <a:lstStyle/>
          <a:p>
            <a:fld id="{80A6D44B-BB10-564A-98D3-C3170349BAAD}" type="slidenum">
              <a:rPr lang="fr-FR" smtClean="0"/>
              <a:t>10</a:t>
            </a:fld>
            <a:endParaRPr lang="fr-FR"/>
          </a:p>
        </p:txBody>
      </p:sp>
    </p:spTree>
    <p:extLst>
      <p:ext uri="{BB962C8B-B14F-4D97-AF65-F5344CB8AC3E}">
        <p14:creationId xmlns:p14="http://schemas.microsoft.com/office/powerpoint/2010/main" val="211306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IN" dirty="0"/>
          </a:p>
        </p:txBody>
      </p:sp>
      <p:sp>
        <p:nvSpPr>
          <p:cNvPr id="4" name="Segnaposto numero diapositiva 3"/>
          <p:cNvSpPr>
            <a:spLocks noGrp="1"/>
          </p:cNvSpPr>
          <p:nvPr>
            <p:ph type="sldNum" sz="quarter" idx="10"/>
          </p:nvPr>
        </p:nvSpPr>
        <p:spPr/>
        <p:txBody>
          <a:bodyPr/>
          <a:lstStyle/>
          <a:p>
            <a:fld id="{80A6D44B-BB10-564A-98D3-C3170349BAAD}" type="slidenum">
              <a:rPr lang="fr-FR" smtClean="0"/>
              <a:t>11</a:t>
            </a:fld>
            <a:endParaRPr lang="fr-FR"/>
          </a:p>
        </p:txBody>
      </p:sp>
    </p:spTree>
    <p:extLst>
      <p:ext uri="{BB962C8B-B14F-4D97-AF65-F5344CB8AC3E}">
        <p14:creationId xmlns:p14="http://schemas.microsoft.com/office/powerpoint/2010/main" val="3764827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dirty="0"/>
              <a:t>MODIFY THE </a:t>
            </a:r>
            <a:r>
              <a:rPr lang="en-GB" noProof="0" dirty="0"/>
              <a:t>SUBTITLE</a:t>
            </a:r>
          </a:p>
        </p:txBody>
      </p:sp>
      <p:cxnSp>
        <p:nvCxnSpPr>
          <p:cNvPr id="14" name="Connecteur droit 13">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pic>
        <p:nvPicPr>
          <p:cNvPr id="1026"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0512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29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a:t>Legend</a:t>
            </a:r>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a:t>Legend</a:t>
            </a:r>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a:t>Legend</a:t>
            </a:r>
          </a:p>
        </p:txBody>
      </p:sp>
      <p:sp>
        <p:nvSpPr>
          <p:cNvPr id="22"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
        <p:nvSpPr>
          <p:cNvPr id="15" name="Titre 1"/>
          <p:cNvSpPr>
            <a:spLocks noGrp="1"/>
          </p:cNvSpPr>
          <p:nvPr>
            <p:ph type="title" hasCustomPrompt="1"/>
          </p:nvPr>
        </p:nvSpPr>
        <p:spPr>
          <a:xfrm>
            <a:off x="405759" y="112661"/>
            <a:ext cx="4829659" cy="370037"/>
          </a:xfrm>
        </p:spPr>
        <p:txBody>
          <a:bodyPr/>
          <a:lstStyle>
            <a:lvl1pPr>
              <a:defRPr>
                <a:solidFill>
                  <a:schemeClr val="bg1"/>
                </a:solidFill>
              </a:defRPr>
            </a:lvl1pPr>
          </a:lstStyle>
          <a:p>
            <a:pPr lvl="0"/>
            <a:r>
              <a:rPr lang="en-GB" noProof="0" dirty="0"/>
              <a:t>MODIFY THE TITLE</a:t>
            </a:r>
          </a:p>
        </p:txBody>
      </p:sp>
    </p:spTree>
    <p:extLst>
      <p:ext uri="{BB962C8B-B14F-4D97-AF65-F5344CB8AC3E}">
        <p14:creationId xmlns:p14="http://schemas.microsoft.com/office/powerpoint/2010/main" val="326326379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112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err="1"/>
              <a:t>Icture</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20" name="Titre 1"/>
          <p:cNvSpPr>
            <a:spLocks noGrp="1"/>
          </p:cNvSpPr>
          <p:nvPr>
            <p:ph type="title" hasCustomPrompt="1"/>
          </p:nvPr>
        </p:nvSpPr>
        <p:spPr>
          <a:xfrm>
            <a:off x="405759" y="112661"/>
            <a:ext cx="4829659" cy="370037"/>
          </a:xfrm>
        </p:spPr>
        <p:txBody>
          <a:bodyPr/>
          <a:lstStyle/>
          <a:p>
            <a:pPr lvl="0"/>
            <a:r>
              <a:rPr lang="en-GB" noProof="0" dirty="0"/>
              <a:t>MODIFY THE TITLE</a:t>
            </a:r>
          </a:p>
        </p:txBody>
      </p:sp>
      <p:sp>
        <p:nvSpPr>
          <p:cNvPr id="16"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1953642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0" name="Titre 1"/>
          <p:cNvSpPr>
            <a:spLocks noGrp="1"/>
          </p:cNvSpPr>
          <p:nvPr>
            <p:ph type="title" hasCustomPrompt="1"/>
          </p:nvPr>
        </p:nvSpPr>
        <p:spPr>
          <a:xfrm>
            <a:off x="405759" y="112661"/>
            <a:ext cx="4829659" cy="370037"/>
          </a:xfrm>
        </p:spPr>
        <p:txBody>
          <a:bodyPr/>
          <a:lstStyle/>
          <a:p>
            <a:pPr lvl="0"/>
            <a:r>
              <a:rPr lang="en-GB" noProof="0" dirty="0"/>
              <a:t>MODIFY THE TITLE</a:t>
            </a:r>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193006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6" name="Titre 1"/>
          <p:cNvSpPr>
            <a:spLocks noGrp="1"/>
          </p:cNvSpPr>
          <p:nvPr>
            <p:ph type="title" hasCustomPrompt="1"/>
          </p:nvPr>
        </p:nvSpPr>
        <p:spPr>
          <a:xfrm>
            <a:off x="405759" y="112661"/>
            <a:ext cx="8172185" cy="370037"/>
          </a:xfrm>
        </p:spPr>
        <p:txBody>
          <a:bodyPr/>
          <a:lstStyle/>
          <a:p>
            <a:pPr lvl="0"/>
            <a:r>
              <a:rPr lang="en-GB" noProof="0" dirty="0"/>
              <a:t>MODIFY THE TITLE</a:t>
            </a:r>
          </a:p>
        </p:txBody>
      </p:sp>
    </p:spTree>
    <p:extLst>
      <p:ext uri="{BB962C8B-B14F-4D97-AF65-F5344CB8AC3E}">
        <p14:creationId xmlns:p14="http://schemas.microsoft.com/office/powerpoint/2010/main" val="383998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6" name="Titre 1"/>
          <p:cNvSpPr>
            <a:spLocks noGrp="1"/>
          </p:cNvSpPr>
          <p:nvPr>
            <p:ph type="title" hasCustomPrompt="1"/>
          </p:nvPr>
        </p:nvSpPr>
        <p:spPr>
          <a:xfrm>
            <a:off x="405759" y="112661"/>
            <a:ext cx="8172185" cy="370037"/>
          </a:xfrm>
        </p:spPr>
        <p:txBody>
          <a:bodyPr/>
          <a:lstStyle/>
          <a:p>
            <a:pPr lvl="0"/>
            <a:r>
              <a:rPr lang="en-GB" noProof="0" dirty="0"/>
              <a:t>MODIFY THE TITLE</a:t>
            </a:r>
          </a:p>
        </p:txBody>
      </p:sp>
    </p:spTree>
    <p:extLst>
      <p:ext uri="{BB962C8B-B14F-4D97-AF65-F5344CB8AC3E}">
        <p14:creationId xmlns:p14="http://schemas.microsoft.com/office/powerpoint/2010/main" val="199071873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a:t>Modify the text</a:t>
            </a:r>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a:t>Modify the text</a:t>
            </a:r>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a:t>Modify the text</a:t>
            </a:r>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3" name="Titre 1"/>
          <p:cNvSpPr>
            <a:spLocks noGrp="1"/>
          </p:cNvSpPr>
          <p:nvPr>
            <p:ph type="title" hasCustomPrompt="1"/>
          </p:nvPr>
        </p:nvSpPr>
        <p:spPr>
          <a:xfrm>
            <a:off x="405759" y="112661"/>
            <a:ext cx="8172185" cy="370037"/>
          </a:xfrm>
        </p:spPr>
        <p:txBody>
          <a:bodyPr/>
          <a:lstStyle/>
          <a:p>
            <a:pPr lvl="0"/>
            <a:r>
              <a:rPr lang="en-GB" noProof="0" dirty="0"/>
              <a:t>MODIFY THE TITLE</a:t>
            </a:r>
          </a:p>
        </p:txBody>
      </p:sp>
    </p:spTree>
    <p:extLst>
      <p:ext uri="{BB962C8B-B14F-4D97-AF65-F5344CB8AC3E}">
        <p14:creationId xmlns:p14="http://schemas.microsoft.com/office/powerpoint/2010/main" val="18304325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sp>
        <p:nvSpPr>
          <p:cNvPr id="12" name="Rectangle 11"/>
          <p:cNvSpPr/>
          <p:nvPr userDrawn="1"/>
        </p:nvSpPr>
        <p:spPr>
          <a:xfrm>
            <a:off x="241540" y="0"/>
            <a:ext cx="345483" cy="68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dirty="0"/>
              <a:t>MODIFY </a:t>
            </a:r>
            <a:r>
              <a:rPr lang="en-GB" noProof="0" dirty="0"/>
              <a:t>THE</a:t>
            </a:r>
            <a:r>
              <a:rPr lang="en-GB" dirty="0"/>
              <a:t> TITLE</a:t>
            </a:r>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dirty="0"/>
              <a:t>MODIFY THE </a:t>
            </a:r>
            <a:r>
              <a:rPr lang="en-GB" noProof="0" dirty="0"/>
              <a:t>SUBTITLE</a:t>
            </a:r>
          </a:p>
        </p:txBody>
      </p:sp>
      <p:cxnSp>
        <p:nvCxnSpPr>
          <p:cNvPr id="14" name="Connecteur droit 13">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dirty="0"/>
              <a:t>///</a:t>
            </a:r>
            <a:r>
              <a:rPr lang="en-GB" dirty="0"/>
              <a:t> </a:t>
            </a:r>
            <a:fld id="{FD7EF743-58F7-B741-A9D7-F50F382F70B5}" type="slidenum">
              <a:rPr lang="en-GB" smtClean="0"/>
              <a:pPr/>
              <a:t>‹N›</a:t>
            </a:fld>
            <a:endParaRPr lang="en-GB"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en-GB"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en-GB" dirty="0"/>
          </a:p>
        </p:txBody>
      </p:sp>
      <p:pic>
        <p:nvPicPr>
          <p:cNvPr id="15"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2965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a:t>Picture</a:t>
            </a:r>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cxnSp>
        <p:nvCxnSpPr>
          <p:cNvPr id="10" name="Connecteur droit 9">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1"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9965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spTree>
    <p:extLst>
      <p:ext uri="{BB962C8B-B14F-4D97-AF65-F5344CB8AC3E}">
        <p14:creationId xmlns:p14="http://schemas.microsoft.com/office/powerpoint/2010/main" val="3701634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a:t>Picture</a:t>
            </a:r>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65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a:t>Picture</a:t>
            </a:r>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pic>
        <p:nvPicPr>
          <p:cNvPr id="10"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432620"/>
            <a:ext cx="1804394" cy="792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05790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en-GB" noProof="0" dirty="0"/>
              <a:t>TABLE OF CONTENTS</a:t>
            </a:r>
          </a:p>
        </p:txBody>
      </p:sp>
    </p:spTree>
    <p:extLst>
      <p:ext uri="{BB962C8B-B14F-4D97-AF65-F5344CB8AC3E}">
        <p14:creationId xmlns:p14="http://schemas.microsoft.com/office/powerpoint/2010/main" val="2210382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4">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41" name="Slide Number Placeholder 5">
            <a:extLst>
              <a:ext uri="{FF2B5EF4-FFF2-40B4-BE49-F238E27FC236}">
                <a16:creationId xmlns:a16="http://schemas.microsoft.com/office/drawing/2014/main" id="{212B17F8-7528-414E-AF53-BF9EE8A87E9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D118936B-48D4-AF40-BEBC-BD16440E89D6}"/>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3" name="Espace réservé de la date 4">
            <a:extLst>
              <a:ext uri="{FF2B5EF4-FFF2-40B4-BE49-F238E27FC236}">
                <a16:creationId xmlns:a16="http://schemas.microsoft.com/office/drawing/2014/main" id="{00619E01-9166-714C-93C4-D426CEBBF03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0"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
        <p:nvSpPr>
          <p:cNvPr id="8"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804459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a:t>Picture</a:t>
            </a:r>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1133175894"/>
      </p:ext>
    </p:extLst>
  </p:cSld>
  <p:clrMapOvr>
    <a:masterClrMapping/>
  </p:clrMapOvr>
  <p:extLst>
    <p:ext uri="{DCECCB84-F9BA-43D5-87BE-67443E8EF086}">
      <p15:sldGuideLst xmlns:p15="http://schemas.microsoft.com/office/powerpoint/2012/main">
        <p15:guide id="1" pos="34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646771542"/>
      </p:ext>
    </p:extLst>
  </p:cSld>
  <p:clrMapOvr>
    <a:masterClrMapping/>
  </p:clrMapOvr>
  <p:extLst>
    <p:ext uri="{DCECCB84-F9BA-43D5-87BE-67443E8EF086}">
      <p15:sldGuideLst xmlns:p15="http://schemas.microsoft.com/office/powerpoint/2012/main">
        <p15:guide id="1" pos="2880">
          <p15:clr>
            <a:srgbClr val="FBAE40"/>
          </p15:clr>
        </p15:guide>
        <p15:guide id="2" pos="34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683529711"/>
      </p:ext>
    </p:extLst>
  </p:cSld>
  <p:clrMapOvr>
    <a:masterClrMapping/>
  </p:clrMapOvr>
  <p:extLst>
    <p:ext uri="{DCECCB84-F9BA-43D5-87BE-67443E8EF086}">
      <p15:sldGuideLst xmlns:p15="http://schemas.microsoft.com/office/powerpoint/2012/main">
        <p15:guide id="1" pos="34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a:t>Legend</a:t>
            </a:r>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a:t>Legend</a:t>
            </a:r>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a:t>Legend</a:t>
            </a:r>
          </a:p>
        </p:txBody>
      </p:sp>
      <p:sp>
        <p:nvSpPr>
          <p:cNvPr id="15" name="Titre 1"/>
          <p:cNvSpPr>
            <a:spLocks noGrp="1"/>
          </p:cNvSpPr>
          <p:nvPr>
            <p:ph type="title" hasCustomPrompt="1"/>
          </p:nvPr>
        </p:nvSpPr>
        <p:spPr>
          <a:xfrm>
            <a:off x="405759" y="112661"/>
            <a:ext cx="4829659" cy="370037"/>
          </a:xfrm>
          <a:prstGeom prst="rect">
            <a:avLst/>
          </a:prstGeom>
        </p:spPr>
        <p:txBody>
          <a:bodyPr/>
          <a:lstStyle>
            <a:lvl1pPr>
              <a:defRPr>
                <a:solidFill>
                  <a:schemeClr val="bg1"/>
                </a:solidFill>
              </a:defRPr>
            </a:lvl1pPr>
          </a:lstStyle>
          <a:p>
            <a:pPr lvl="0"/>
            <a:r>
              <a:rPr lang="en-GB" noProof="0" dirty="0"/>
              <a:t>MODIFY THE TITLE</a:t>
            </a:r>
          </a:p>
        </p:txBody>
      </p:sp>
      <p:sp>
        <p:nvSpPr>
          <p:cNvPr id="16"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1115264589"/>
      </p:ext>
    </p:extLst>
  </p:cSld>
  <p:clrMapOvr>
    <a:masterClrMapping/>
  </p:clrMapOvr>
  <p:extLst>
    <p:ext uri="{DCECCB84-F9BA-43D5-87BE-67443E8EF086}">
      <p15:sldGuideLst xmlns:p15="http://schemas.microsoft.com/office/powerpoint/2012/main">
        <p15:guide id="1" orient="horz" pos="1620">
          <p15:clr>
            <a:srgbClr val="FBAE40"/>
          </p15:clr>
        </p15:guide>
        <p15:guide id="2" pos="3288" userDrawn="1">
          <p15:clr>
            <a:srgbClr val="FBAE40"/>
          </p15:clr>
        </p15:guide>
        <p15:guide id="3" orient="horz" pos="112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16"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2015970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6"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857252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Tree>
    <p:extLst>
      <p:ext uri="{BB962C8B-B14F-4D97-AF65-F5344CB8AC3E}">
        <p14:creationId xmlns:p14="http://schemas.microsoft.com/office/powerpoint/2010/main" val="1495263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Tree>
    <p:extLst>
      <p:ext uri="{BB962C8B-B14F-4D97-AF65-F5344CB8AC3E}">
        <p14:creationId xmlns:p14="http://schemas.microsoft.com/office/powerpoint/2010/main" val="234115697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fr-FR"/>
              <a:t>MODIFY THE TITLE</a:t>
            </a:r>
            <a:endParaRPr lang="en-US" dirty="0"/>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r-FR"/>
              <a:t>MODIFY THE SUBTITLE</a:t>
            </a:r>
            <a:endParaRPr lang="en-US" dirty="0"/>
          </a:p>
        </p:txBody>
      </p:sp>
    </p:spTree>
    <p:extLst>
      <p:ext uri="{BB962C8B-B14F-4D97-AF65-F5344CB8AC3E}">
        <p14:creationId xmlns:p14="http://schemas.microsoft.com/office/powerpoint/2010/main" val="3368935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a:t>Modify the text</a:t>
            </a:r>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a:t>Modify the text</a:t>
            </a:r>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a:t>Modify the text</a:t>
            </a:r>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3"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Tree>
    <p:extLst>
      <p:ext uri="{BB962C8B-B14F-4D97-AF65-F5344CB8AC3E}">
        <p14:creationId xmlns:p14="http://schemas.microsoft.com/office/powerpoint/2010/main" val="17945095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sp>
        <p:nvSpPr>
          <p:cNvPr id="12" name="Rectangle 11"/>
          <p:cNvSpPr/>
          <p:nvPr userDrawn="1"/>
        </p:nvSpPr>
        <p:spPr>
          <a:xfrm>
            <a:off x="241540" y="0"/>
            <a:ext cx="345483" cy="68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cxnSp>
        <p:nvCxnSpPr>
          <p:cNvPr id="14" name="Connecteur droit 13">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pic>
        <p:nvPicPr>
          <p:cNvPr id="17"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038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a:t>Picture</a:t>
            </a:r>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cxnSp>
        <p:nvCxnSpPr>
          <p:cNvPr id="12" name="Connecteur droit 11">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3"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4583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spTree>
    <p:extLst>
      <p:ext uri="{BB962C8B-B14F-4D97-AF65-F5344CB8AC3E}">
        <p14:creationId xmlns:p14="http://schemas.microsoft.com/office/powerpoint/2010/main" val="1734817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a:t>Picture</a:t>
            </a:r>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738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en-GB" noProof="0" dirty="0"/>
              <a:t>TABLE OF CONTENTS</a:t>
            </a:r>
          </a:p>
        </p:txBody>
      </p:sp>
    </p:spTree>
    <p:extLst>
      <p:ext uri="{BB962C8B-B14F-4D97-AF65-F5344CB8AC3E}">
        <p14:creationId xmlns:p14="http://schemas.microsoft.com/office/powerpoint/2010/main" val="2600323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contenu 4">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41" name="Slide Number Placeholder 5">
            <a:extLst>
              <a:ext uri="{FF2B5EF4-FFF2-40B4-BE49-F238E27FC236}">
                <a16:creationId xmlns:a16="http://schemas.microsoft.com/office/drawing/2014/main" id="{212B17F8-7528-414E-AF53-BF9EE8A87E9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D118936B-48D4-AF40-BEBC-BD16440E89D6}"/>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3" name="Espace réservé de la date 4">
            <a:extLst>
              <a:ext uri="{FF2B5EF4-FFF2-40B4-BE49-F238E27FC236}">
                <a16:creationId xmlns:a16="http://schemas.microsoft.com/office/drawing/2014/main" id="{00619E01-9166-714C-93C4-D426CEBBF03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9"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
        <p:nvSpPr>
          <p:cNvPr id="8"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670267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a:t>Picture</a:t>
            </a:r>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0"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241188647"/>
      </p:ext>
    </p:extLst>
  </p:cSld>
  <p:clrMapOvr>
    <a:masterClrMapping/>
  </p:clrMapOvr>
  <p:extLst>
    <p:ext uri="{DCECCB84-F9BA-43D5-87BE-67443E8EF086}">
      <p15:sldGuideLst xmlns:p15="http://schemas.microsoft.com/office/powerpoint/2012/main">
        <p15:guide id="1" pos="340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0"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1666681743"/>
      </p:ext>
    </p:extLst>
  </p:cSld>
  <p:clrMapOvr>
    <a:masterClrMapping/>
  </p:clrMapOvr>
  <p:extLst>
    <p:ext uri="{DCECCB84-F9BA-43D5-87BE-67443E8EF086}">
      <p15:sldGuideLst xmlns:p15="http://schemas.microsoft.com/office/powerpoint/2012/main">
        <p15:guide id="1" pos="2880">
          <p15:clr>
            <a:srgbClr val="FBAE40"/>
          </p15:clr>
        </p15:guide>
        <p15:guide id="2" pos="340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2287116137"/>
      </p:ext>
    </p:extLst>
  </p:cSld>
  <p:clrMapOvr>
    <a:masterClrMapping/>
  </p:clrMapOvr>
  <p:extLst>
    <p:ext uri="{DCECCB84-F9BA-43D5-87BE-67443E8EF086}">
      <p15:sldGuideLst xmlns:p15="http://schemas.microsoft.com/office/powerpoint/2012/main">
        <p15:guide id="1" pos="34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a:t>Picture</a:t>
            </a:r>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fr-FR"/>
              <a:t>MODIFY THE TITLE</a:t>
            </a:r>
            <a:endParaRPr lang="en-US" dirty="0"/>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r-FR"/>
              <a:t>MODIFY THE SUBTITLE</a:t>
            </a:r>
            <a:endParaRPr lang="en-US" dirty="0"/>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945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a:t>Legend</a:t>
            </a:r>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a:t>Legend</a:t>
            </a:r>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a:t>Legend</a:t>
            </a:r>
          </a:p>
        </p:txBody>
      </p:sp>
      <p:sp>
        <p:nvSpPr>
          <p:cNvPr id="16" name="Titre 1"/>
          <p:cNvSpPr>
            <a:spLocks noGrp="1"/>
          </p:cNvSpPr>
          <p:nvPr>
            <p:ph type="title" hasCustomPrompt="1"/>
          </p:nvPr>
        </p:nvSpPr>
        <p:spPr>
          <a:xfrm>
            <a:off x="405759" y="112661"/>
            <a:ext cx="4829659" cy="370037"/>
          </a:xfrm>
          <a:prstGeom prst="rect">
            <a:avLst/>
          </a:prstGeom>
        </p:spPr>
        <p:txBody>
          <a:bodyPr/>
          <a:lstStyle>
            <a:lvl1pPr>
              <a:defRPr>
                <a:solidFill>
                  <a:schemeClr val="bg1"/>
                </a:solidFill>
              </a:defRPr>
            </a:lvl1pPr>
          </a:lstStyle>
          <a:p>
            <a:pPr lvl="0"/>
            <a:r>
              <a:rPr lang="en-GB" noProof="0" dirty="0"/>
              <a:t>MODIFY THE TITLE</a:t>
            </a:r>
          </a:p>
        </p:txBody>
      </p:sp>
      <p:sp>
        <p:nvSpPr>
          <p:cNvPr id="21"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121188391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12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1794217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2380466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Tree>
    <p:extLst>
      <p:ext uri="{BB962C8B-B14F-4D97-AF65-F5344CB8AC3E}">
        <p14:creationId xmlns:p14="http://schemas.microsoft.com/office/powerpoint/2010/main" val="744337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Tree>
    <p:extLst>
      <p:ext uri="{BB962C8B-B14F-4D97-AF65-F5344CB8AC3E}">
        <p14:creationId xmlns:p14="http://schemas.microsoft.com/office/powerpoint/2010/main" val="24196595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a:t>Modify the text</a:t>
            </a:r>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a:t>Modify the text</a:t>
            </a:r>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a:t>Modify the text</a:t>
            </a:r>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3"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Tree>
    <p:extLst>
      <p:ext uri="{BB962C8B-B14F-4D97-AF65-F5344CB8AC3E}">
        <p14:creationId xmlns:p14="http://schemas.microsoft.com/office/powerpoint/2010/main" val="27707890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sp>
        <p:nvSpPr>
          <p:cNvPr id="12" name="Rectangle 11"/>
          <p:cNvSpPr/>
          <p:nvPr userDrawn="1"/>
        </p:nvSpPr>
        <p:spPr>
          <a:xfrm>
            <a:off x="241540" y="0"/>
            <a:ext cx="345483" cy="68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cxnSp>
        <p:nvCxnSpPr>
          <p:cNvPr id="15" name="Connecteur droit 14">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6"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627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a:t>Picture</a:t>
            </a:r>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cxnSp>
        <p:nvCxnSpPr>
          <p:cNvPr id="10" name="Connecteur droit 9">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1"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47211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spTree>
    <p:extLst>
      <p:ext uri="{BB962C8B-B14F-4D97-AF65-F5344CB8AC3E}">
        <p14:creationId xmlns:p14="http://schemas.microsoft.com/office/powerpoint/2010/main" val="3201349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a:t>Picture</a:t>
            </a:r>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14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fr-FR" dirty="0"/>
              <a:t>TABLE OF CONTENTS</a:t>
            </a:r>
          </a:p>
        </p:txBody>
      </p:sp>
    </p:spTree>
    <p:extLst>
      <p:ext uri="{BB962C8B-B14F-4D97-AF65-F5344CB8AC3E}">
        <p14:creationId xmlns:p14="http://schemas.microsoft.com/office/powerpoint/2010/main" val="170576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en-GB" noProof="0" dirty="0"/>
              <a:t>TABLE OF CONTENTS</a:t>
            </a:r>
          </a:p>
        </p:txBody>
      </p:sp>
    </p:spTree>
    <p:extLst>
      <p:ext uri="{BB962C8B-B14F-4D97-AF65-F5344CB8AC3E}">
        <p14:creationId xmlns:p14="http://schemas.microsoft.com/office/powerpoint/2010/main" val="25187890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et contenu 4">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41" name="Slide Number Placeholder 5">
            <a:extLst>
              <a:ext uri="{FF2B5EF4-FFF2-40B4-BE49-F238E27FC236}">
                <a16:creationId xmlns:a16="http://schemas.microsoft.com/office/drawing/2014/main" id="{212B17F8-7528-414E-AF53-BF9EE8A87E9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D118936B-48D4-AF40-BEBC-BD16440E89D6}"/>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3" name="Espace réservé de la date 4">
            <a:extLst>
              <a:ext uri="{FF2B5EF4-FFF2-40B4-BE49-F238E27FC236}">
                <a16:creationId xmlns:a16="http://schemas.microsoft.com/office/drawing/2014/main" id="{00619E01-9166-714C-93C4-D426CEBBF03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0"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
        <p:nvSpPr>
          <p:cNvPr id="8"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35524936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a:t>Picture</a:t>
            </a:r>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669316425"/>
      </p:ext>
    </p:extLst>
  </p:cSld>
  <p:clrMapOvr>
    <a:masterClrMapping/>
  </p:clrMapOvr>
  <p:extLst>
    <p:ext uri="{DCECCB84-F9BA-43D5-87BE-67443E8EF086}">
      <p15:sldGuideLst xmlns:p15="http://schemas.microsoft.com/office/powerpoint/2012/main">
        <p15:guide id="1" pos="34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3135062480"/>
      </p:ext>
    </p:extLst>
  </p:cSld>
  <p:clrMapOvr>
    <a:masterClrMapping/>
  </p:clrMapOvr>
  <p:extLst>
    <p:ext uri="{DCECCB84-F9BA-43D5-87BE-67443E8EF086}">
      <p15:sldGuideLst xmlns:p15="http://schemas.microsoft.com/office/powerpoint/2012/main">
        <p15:guide id="1" pos="2880">
          <p15:clr>
            <a:srgbClr val="FBAE40"/>
          </p15:clr>
        </p15:guide>
        <p15:guide id="2" pos="340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12"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4261134905"/>
      </p:ext>
    </p:extLst>
  </p:cSld>
  <p:clrMapOvr>
    <a:masterClrMapping/>
  </p:clrMapOvr>
  <p:extLst>
    <p:ext uri="{DCECCB84-F9BA-43D5-87BE-67443E8EF086}">
      <p15:sldGuideLst xmlns:p15="http://schemas.microsoft.com/office/powerpoint/2012/main">
        <p15:guide id="1" pos="340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a:t>Legend</a:t>
            </a:r>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a:t>Legend</a:t>
            </a:r>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a:t>Legend</a:t>
            </a:r>
          </a:p>
        </p:txBody>
      </p:sp>
      <p:sp>
        <p:nvSpPr>
          <p:cNvPr id="16" name="Titre 1"/>
          <p:cNvSpPr>
            <a:spLocks noGrp="1"/>
          </p:cNvSpPr>
          <p:nvPr>
            <p:ph type="title" hasCustomPrompt="1"/>
          </p:nvPr>
        </p:nvSpPr>
        <p:spPr>
          <a:xfrm>
            <a:off x="405759" y="112661"/>
            <a:ext cx="4829659" cy="370037"/>
          </a:xfrm>
          <a:prstGeom prst="rect">
            <a:avLst/>
          </a:prstGeom>
        </p:spPr>
        <p:txBody>
          <a:bodyPr/>
          <a:lstStyle>
            <a:lvl1pPr>
              <a:defRPr>
                <a:solidFill>
                  <a:schemeClr val="bg1"/>
                </a:solidFill>
              </a:defRPr>
            </a:lvl1pPr>
          </a:lstStyle>
          <a:p>
            <a:pPr lvl="0"/>
            <a:r>
              <a:rPr lang="en-GB" noProof="0" dirty="0"/>
              <a:t>MODIFY THE TITLE</a:t>
            </a:r>
          </a:p>
        </p:txBody>
      </p:sp>
      <p:sp>
        <p:nvSpPr>
          <p:cNvPr id="21"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345555257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12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a:t>Legend</a:t>
            </a:r>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2607331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a:t>Legend</a:t>
            </a:r>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a:t>MODIFY THE TITLE</a:t>
            </a:r>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1211291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Tree>
    <p:extLst>
      <p:ext uri="{BB962C8B-B14F-4D97-AF65-F5344CB8AC3E}">
        <p14:creationId xmlns:p14="http://schemas.microsoft.com/office/powerpoint/2010/main" val="28141768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Tree>
    <p:extLst>
      <p:ext uri="{BB962C8B-B14F-4D97-AF65-F5344CB8AC3E}">
        <p14:creationId xmlns:p14="http://schemas.microsoft.com/office/powerpoint/2010/main" val="117740768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1">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dirty="0"/>
              <a:t>26/01/2023</a:t>
            </a:r>
            <a:endParaRPr lang="fr-FR" dirty="0"/>
          </a:p>
        </p:txBody>
      </p:sp>
      <p:sp>
        <p:nvSpPr>
          <p:cNvPr id="8" name="Titre 1"/>
          <p:cNvSpPr>
            <a:spLocks noGrp="1"/>
          </p:cNvSpPr>
          <p:nvPr>
            <p:ph type="title" hasCustomPrompt="1"/>
          </p:nvPr>
        </p:nvSpPr>
        <p:spPr>
          <a:xfrm>
            <a:off x="405759" y="112661"/>
            <a:ext cx="8172185" cy="370037"/>
          </a:xfrm>
        </p:spPr>
        <p:txBody>
          <a:bodyPr/>
          <a:lstStyle/>
          <a:p>
            <a:pPr lvl="0"/>
            <a:r>
              <a:rPr lang="en-GB" noProof="0" dirty="0"/>
              <a:t>MODIFY THE TITLE</a:t>
            </a:r>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466318998"/>
      </p:ext>
    </p:extLst>
  </p:cSld>
  <p:clrMapOvr>
    <a:masterClrMapping/>
  </p:clrMapOvr>
  <p:extLst>
    <p:ext uri="{DCECCB84-F9BA-43D5-87BE-67443E8EF086}">
      <p15:sldGuideLst xmlns:p15="http://schemas.microsoft.com/office/powerpoint/2012/main">
        <p15:guide id="1" pos="317" userDrawn="1">
          <p15:clr>
            <a:srgbClr val="FBAE40"/>
          </p15:clr>
        </p15:guide>
        <p15:guide id="2" pos="340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a:t>Modify the text</a:t>
            </a:r>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a:t>Modify the text</a:t>
            </a:r>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a:t>Modify the text</a:t>
            </a:r>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3" name="Titre 1"/>
          <p:cNvSpPr>
            <a:spLocks noGrp="1"/>
          </p:cNvSpPr>
          <p:nvPr>
            <p:ph type="title" hasCustomPrompt="1"/>
          </p:nvPr>
        </p:nvSpPr>
        <p:spPr>
          <a:xfrm>
            <a:off x="405759" y="112661"/>
            <a:ext cx="8172185" cy="370037"/>
          </a:xfrm>
          <a:prstGeom prst="rect">
            <a:avLst/>
          </a:prstGeom>
        </p:spPr>
        <p:txBody>
          <a:bodyPr/>
          <a:lstStyle/>
          <a:p>
            <a:pPr lvl="0"/>
            <a:r>
              <a:rPr lang="en-GB" noProof="0" dirty="0"/>
              <a:t>MODIFY THE TITLE</a:t>
            </a:r>
          </a:p>
        </p:txBody>
      </p:sp>
    </p:spTree>
    <p:extLst>
      <p:ext uri="{BB962C8B-B14F-4D97-AF65-F5344CB8AC3E}">
        <p14:creationId xmlns:p14="http://schemas.microsoft.com/office/powerpoint/2010/main" val="110601727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4"/>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dirty="0"/>
              <a:t>MODIFY THE </a:t>
            </a:r>
            <a:r>
              <a:rPr lang="en-GB" noProof="0" dirty="0"/>
              <a:t>SUBTITLE</a:t>
            </a:r>
          </a:p>
        </p:txBody>
      </p:sp>
      <p:cxnSp>
        <p:nvCxnSpPr>
          <p:cNvPr id="14" name="Connecteur droit 13">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pic>
        <p:nvPicPr>
          <p:cNvPr id="1026"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93429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a:t>Picture</a:t>
            </a:r>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a:t>MODIFY THE TITLE</a:t>
            </a:r>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a:t>MODIFY THE SUBTITLE</a:t>
            </a:r>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pic>
        <p:nvPicPr>
          <p:cNvPr id="10"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432620"/>
            <a:ext cx="1804394" cy="792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90996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14" name="Image 13"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fr-FR"/>
              <a:t>MODIFY THE TITLE</a:t>
            </a:r>
            <a:endParaRPr lang="en-US" dirty="0"/>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r-FR"/>
              <a:t>MODIFY THE SUBTITLE</a:t>
            </a:r>
            <a:endParaRPr lang="en-US" dirty="0"/>
          </a:p>
        </p:txBody>
      </p:sp>
    </p:spTree>
    <p:extLst>
      <p:ext uri="{BB962C8B-B14F-4D97-AF65-F5344CB8AC3E}">
        <p14:creationId xmlns:p14="http://schemas.microsoft.com/office/powerpoint/2010/main" val="39668609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a:t>Picture</a:t>
            </a:r>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fr-FR"/>
              <a:t>MODIFY THE TITLE</a:t>
            </a:r>
            <a:endParaRPr lang="en-US" dirty="0"/>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r-FR"/>
              <a:t>MODIFY THE SUBTITLE</a:t>
            </a:r>
            <a:endParaRPr lang="en-US" dirty="0"/>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584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fr-FR" dirty="0"/>
              <a:t>TABLE OF CONTENTS</a:t>
            </a:r>
          </a:p>
        </p:txBody>
      </p:sp>
    </p:spTree>
    <p:extLst>
      <p:ext uri="{BB962C8B-B14F-4D97-AF65-F5344CB8AC3E}">
        <p14:creationId xmlns:p14="http://schemas.microsoft.com/office/powerpoint/2010/main" val="1899964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et contenu 1">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8" name="Titre 1"/>
          <p:cNvSpPr>
            <a:spLocks noGrp="1"/>
          </p:cNvSpPr>
          <p:nvPr>
            <p:ph type="title" hasCustomPrompt="1"/>
          </p:nvPr>
        </p:nvSpPr>
        <p:spPr>
          <a:xfrm>
            <a:off x="405759" y="112661"/>
            <a:ext cx="8172185" cy="370037"/>
          </a:xfrm>
        </p:spPr>
        <p:txBody>
          <a:bodyPr/>
          <a:lstStyle/>
          <a:p>
            <a:pPr lvl="0"/>
            <a:r>
              <a:rPr lang="en-GB" noProof="0" dirty="0"/>
              <a:t>MODIFY THE TITLE</a:t>
            </a:r>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2813765565"/>
      </p:ext>
    </p:extLst>
  </p:cSld>
  <p:clrMapOvr>
    <a:masterClrMapping/>
  </p:clrMapOvr>
  <p:extLst>
    <p:ext uri="{DCECCB84-F9BA-43D5-87BE-67443E8EF086}">
      <p15:sldGuideLst xmlns:p15="http://schemas.microsoft.com/office/powerpoint/2012/main">
        <p15:guide id="1" pos="317">
          <p15:clr>
            <a:srgbClr val="FBAE40"/>
          </p15:clr>
        </p15:guide>
        <p15:guide id="2" pos="340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a:t>Picture</a:t>
            </a:r>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9" name="Titre 1"/>
          <p:cNvSpPr>
            <a:spLocks noGrp="1"/>
          </p:cNvSpPr>
          <p:nvPr>
            <p:ph type="title" hasCustomPrompt="1"/>
          </p:nvPr>
        </p:nvSpPr>
        <p:spPr>
          <a:xfrm>
            <a:off x="405759" y="112661"/>
            <a:ext cx="4829659" cy="370037"/>
          </a:xfrm>
        </p:spPr>
        <p:txBody>
          <a:bodyPr/>
          <a:lstStyle/>
          <a:p>
            <a:pPr lvl="0"/>
            <a:r>
              <a:rPr lang="en-GB" noProof="0" dirty="0"/>
              <a:t>MODIFY THE TITLE</a:t>
            </a:r>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2370416971"/>
      </p:ext>
    </p:extLst>
  </p:cSld>
  <p:clrMapOvr>
    <a:masterClrMapping/>
  </p:clrMapOvr>
  <p:extLst>
    <p:ext uri="{DCECCB84-F9BA-43D5-87BE-67443E8EF086}">
      <p15:sldGuideLst xmlns:p15="http://schemas.microsoft.com/office/powerpoint/2012/main">
        <p15:guide id="1" pos="340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11" name="Titre 1"/>
          <p:cNvSpPr>
            <a:spLocks noGrp="1"/>
          </p:cNvSpPr>
          <p:nvPr>
            <p:ph type="title" hasCustomPrompt="1"/>
          </p:nvPr>
        </p:nvSpPr>
        <p:spPr>
          <a:xfrm>
            <a:off x="405759" y="112661"/>
            <a:ext cx="4829659" cy="370037"/>
          </a:xfrm>
        </p:spPr>
        <p:txBody>
          <a:bodyPr/>
          <a:lstStyle/>
          <a:p>
            <a:pPr lvl="0"/>
            <a:r>
              <a:rPr lang="en-GB" noProof="0" dirty="0"/>
              <a:t>MODIFY THE TITLE</a:t>
            </a:r>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pic>
        <p:nvPicPr>
          <p:cNvPr id="9" name="Image 8"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a:srcRect l="23751" t="432" r="6699" b="432"/>
          <a:stretch/>
        </p:blipFill>
        <p:spPr>
          <a:xfrm>
            <a:off x="5414400" y="0"/>
            <a:ext cx="3729600" cy="4716000"/>
          </a:xfrm>
          <a:prstGeom prst="rect">
            <a:avLst/>
          </a:prstGeom>
        </p:spPr>
      </p:pic>
    </p:spTree>
    <p:extLst>
      <p:ext uri="{BB962C8B-B14F-4D97-AF65-F5344CB8AC3E}">
        <p14:creationId xmlns:p14="http://schemas.microsoft.com/office/powerpoint/2010/main" val="3138522078"/>
      </p:ext>
    </p:extLst>
  </p:cSld>
  <p:clrMapOvr>
    <a:masterClrMapping/>
  </p:clrMapOvr>
  <p:extLst>
    <p:ext uri="{DCECCB84-F9BA-43D5-87BE-67443E8EF086}">
      <p15:sldGuideLst xmlns:p15="http://schemas.microsoft.com/office/powerpoint/2012/main">
        <p15:guide id="1" pos="317">
          <p15:clr>
            <a:srgbClr val="FBAE40"/>
          </p15:clr>
        </p15:guide>
        <p15:guide id="2" pos="340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11" name="Titre 1"/>
          <p:cNvSpPr>
            <a:spLocks noGrp="1"/>
          </p:cNvSpPr>
          <p:nvPr>
            <p:ph type="title" hasCustomPrompt="1"/>
          </p:nvPr>
        </p:nvSpPr>
        <p:spPr>
          <a:xfrm>
            <a:off x="405759" y="112661"/>
            <a:ext cx="4829659" cy="370037"/>
          </a:xfrm>
        </p:spPr>
        <p:txBody>
          <a:bodyPr/>
          <a:lstStyle/>
          <a:p>
            <a:pPr lvl="0"/>
            <a:r>
              <a:rPr lang="en-GB" noProof="0" dirty="0"/>
              <a:t>MODIFY THE TITLE</a:t>
            </a:r>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pic>
        <p:nvPicPr>
          <p:cNvPr id="9" name="Image 8"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a:srcRect l="3801" t="1925" r="14161" b="9647"/>
          <a:stretch/>
        </p:blipFill>
        <p:spPr>
          <a:xfrm>
            <a:off x="5403600" y="0"/>
            <a:ext cx="3740400" cy="4716000"/>
          </a:xfrm>
          <a:prstGeom prst="rect">
            <a:avLst/>
          </a:prstGeom>
        </p:spPr>
      </p:pic>
    </p:spTree>
    <p:extLst>
      <p:ext uri="{BB962C8B-B14F-4D97-AF65-F5344CB8AC3E}">
        <p14:creationId xmlns:p14="http://schemas.microsoft.com/office/powerpoint/2010/main" val="3162587053"/>
      </p:ext>
    </p:extLst>
  </p:cSld>
  <p:clrMapOvr>
    <a:masterClrMapping/>
  </p:clrMapOvr>
  <p:extLst>
    <p:ext uri="{DCECCB84-F9BA-43D5-87BE-67443E8EF086}">
      <p15:sldGuideLst xmlns:p15="http://schemas.microsoft.com/office/powerpoint/2012/main">
        <p15:guide id="1" pos="34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a:t>Picture</a:t>
            </a:r>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9" name="Titre 1"/>
          <p:cNvSpPr>
            <a:spLocks noGrp="1"/>
          </p:cNvSpPr>
          <p:nvPr>
            <p:ph type="title" hasCustomPrompt="1"/>
          </p:nvPr>
        </p:nvSpPr>
        <p:spPr>
          <a:xfrm>
            <a:off x="405759" y="112661"/>
            <a:ext cx="4829659" cy="370037"/>
          </a:xfrm>
        </p:spPr>
        <p:txBody>
          <a:bodyPr/>
          <a:lstStyle/>
          <a:p>
            <a:pPr lvl="0"/>
            <a:r>
              <a:rPr lang="en-GB" noProof="0" dirty="0"/>
              <a:t>MODIFY THE TITLE</a:t>
            </a:r>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2441557611"/>
      </p:ext>
    </p:extLst>
  </p:cSld>
  <p:clrMapOvr>
    <a:masterClrMapping/>
  </p:clrMapOvr>
  <p:extLst>
    <p:ext uri="{DCECCB84-F9BA-43D5-87BE-67443E8EF086}">
      <p15:sldGuideLst xmlns:p15="http://schemas.microsoft.com/office/powerpoint/2012/main">
        <p15:guide id="1" pos="3406"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2"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
        <p:nvSpPr>
          <p:cNvPr id="15" name="Titre 1"/>
          <p:cNvSpPr>
            <a:spLocks noGrp="1"/>
          </p:cNvSpPr>
          <p:nvPr>
            <p:ph type="title" hasCustomPrompt="1"/>
          </p:nvPr>
        </p:nvSpPr>
        <p:spPr>
          <a:xfrm>
            <a:off x="405759" y="112661"/>
            <a:ext cx="4829659" cy="370037"/>
          </a:xfrm>
        </p:spPr>
        <p:txBody>
          <a:bodyPr/>
          <a:lstStyle>
            <a:lvl1pPr>
              <a:defRPr>
                <a:solidFill>
                  <a:schemeClr val="bg1"/>
                </a:solidFill>
              </a:defRPr>
            </a:lvl1pPr>
          </a:lstStyle>
          <a:p>
            <a:pPr lvl="0"/>
            <a:r>
              <a:rPr lang="en-GB" noProof="0" dirty="0"/>
              <a:t>MODIFY THE TITLE</a:t>
            </a:r>
          </a:p>
        </p:txBody>
      </p:sp>
      <p:sp>
        <p:nvSpPr>
          <p:cNvPr id="5" name="Espace réservé du texte 4"/>
          <p:cNvSpPr>
            <a:spLocks noGrp="1"/>
          </p:cNvSpPr>
          <p:nvPr>
            <p:ph type="body" sz="quarter" idx="24" hasCustomPrompt="1"/>
          </p:nvPr>
        </p:nvSpPr>
        <p:spPr>
          <a:xfrm>
            <a:off x="5461348" y="1484312"/>
            <a:ext cx="838200" cy="198438"/>
          </a:xfrm>
          <a:prstGeom prst="rect">
            <a:avLst/>
          </a:prstGeom>
        </p:spPr>
        <p:txBody>
          <a:bodyPr/>
          <a:lstStyle>
            <a:lvl1pPr marL="0" indent="0" algn="r">
              <a:buNone/>
              <a:defRPr sz="800">
                <a:solidFill>
                  <a:schemeClr val="tx1"/>
                </a:solidFill>
              </a:defRPr>
            </a:lvl1pPr>
          </a:lstStyle>
          <a:p>
            <a:pPr lvl="0"/>
            <a:r>
              <a:rPr lang="fr-FR" dirty="0" err="1"/>
              <a:t>Legend</a:t>
            </a:r>
            <a:endParaRPr lang="fr-FR" dirty="0"/>
          </a:p>
        </p:txBody>
      </p:sp>
      <p:sp>
        <p:nvSpPr>
          <p:cNvPr id="21" name="Espace réservé du texte 4"/>
          <p:cNvSpPr>
            <a:spLocks noGrp="1"/>
          </p:cNvSpPr>
          <p:nvPr>
            <p:ph type="body" sz="quarter" idx="25" hasCustomPrompt="1"/>
          </p:nvPr>
        </p:nvSpPr>
        <p:spPr>
          <a:xfrm>
            <a:off x="5461348" y="2734556"/>
            <a:ext cx="838200" cy="198438"/>
          </a:xfrm>
          <a:prstGeom prst="rect">
            <a:avLst/>
          </a:prstGeom>
        </p:spPr>
        <p:txBody>
          <a:bodyPr/>
          <a:lstStyle>
            <a:lvl1pPr marL="0" indent="0" algn="r">
              <a:buNone/>
              <a:defRPr sz="800">
                <a:solidFill>
                  <a:schemeClr val="tx1"/>
                </a:solidFill>
              </a:defRPr>
            </a:lvl1pPr>
          </a:lstStyle>
          <a:p>
            <a:pPr lvl="0"/>
            <a:r>
              <a:rPr lang="fr-FR" dirty="0" err="1"/>
              <a:t>Legend</a:t>
            </a:r>
            <a:endParaRPr lang="fr-FR" dirty="0"/>
          </a:p>
        </p:txBody>
      </p:sp>
      <p:sp>
        <p:nvSpPr>
          <p:cNvPr id="24" name="Espace réservé du texte 4"/>
          <p:cNvSpPr>
            <a:spLocks noGrp="1"/>
          </p:cNvSpPr>
          <p:nvPr>
            <p:ph type="body" sz="quarter" idx="26" hasCustomPrompt="1"/>
          </p:nvPr>
        </p:nvSpPr>
        <p:spPr>
          <a:xfrm>
            <a:off x="5461348" y="3984802"/>
            <a:ext cx="838200" cy="198438"/>
          </a:xfrm>
          <a:prstGeom prst="rect">
            <a:avLst/>
          </a:prstGeom>
        </p:spPr>
        <p:txBody>
          <a:bodyPr/>
          <a:lstStyle>
            <a:lvl1pPr marL="0" indent="0" algn="r">
              <a:buNone/>
              <a:defRPr sz="800">
                <a:solidFill>
                  <a:schemeClr val="tx1"/>
                </a:solidFill>
              </a:defRPr>
            </a:lvl1pPr>
          </a:lstStyle>
          <a:p>
            <a:pPr lvl="0"/>
            <a:r>
              <a:rPr lang="fr-FR" dirty="0" err="1"/>
              <a:t>Legend</a:t>
            </a:r>
            <a:endParaRPr lang="fr-FR" dirty="0"/>
          </a:p>
        </p:txBody>
      </p:sp>
    </p:spTree>
    <p:extLst>
      <p:ext uri="{BB962C8B-B14F-4D97-AF65-F5344CB8AC3E}">
        <p14:creationId xmlns:p14="http://schemas.microsoft.com/office/powerpoint/2010/main" val="162099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12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err="1"/>
              <a:t>Icture</a:t>
            </a:r>
            <a:endParaRPr lang="en-GB" noProof="0" dirty="0"/>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0" name="Titre 1"/>
          <p:cNvSpPr>
            <a:spLocks noGrp="1"/>
          </p:cNvSpPr>
          <p:nvPr>
            <p:ph type="title" hasCustomPrompt="1"/>
          </p:nvPr>
        </p:nvSpPr>
        <p:spPr>
          <a:xfrm>
            <a:off x="405759" y="112661"/>
            <a:ext cx="4829659" cy="370037"/>
          </a:xfrm>
        </p:spPr>
        <p:txBody>
          <a:bodyPr/>
          <a:lstStyle/>
          <a:p>
            <a:pPr lvl="0"/>
            <a:r>
              <a:rPr lang="en-GB" noProof="0" dirty="0"/>
              <a:t>MODIFY THE TITLE</a:t>
            </a:r>
          </a:p>
        </p:txBody>
      </p:sp>
      <p:sp>
        <p:nvSpPr>
          <p:cNvPr id="16"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
        <p:nvSpPr>
          <p:cNvPr id="15" name="Espace réservé du texte 4"/>
          <p:cNvSpPr>
            <a:spLocks noGrp="1"/>
          </p:cNvSpPr>
          <p:nvPr>
            <p:ph type="body" sz="quarter" idx="24" hasCustomPrompt="1"/>
          </p:nvPr>
        </p:nvSpPr>
        <p:spPr>
          <a:xfrm>
            <a:off x="5461348" y="1484312"/>
            <a:ext cx="838200" cy="198438"/>
          </a:xfrm>
          <a:prstGeom prst="rect">
            <a:avLst/>
          </a:prstGeom>
        </p:spPr>
        <p:txBody>
          <a:bodyPr/>
          <a:lstStyle>
            <a:lvl1pPr marL="0" indent="0" algn="r">
              <a:buNone/>
              <a:defRPr sz="800">
                <a:solidFill>
                  <a:srgbClr val="FFFFFF"/>
                </a:solidFill>
              </a:defRPr>
            </a:lvl1pPr>
          </a:lstStyle>
          <a:p>
            <a:pPr lvl="0"/>
            <a:r>
              <a:rPr lang="fr-FR" dirty="0" err="1"/>
              <a:t>Legend</a:t>
            </a:r>
            <a:endParaRPr lang="fr-FR" dirty="0"/>
          </a:p>
        </p:txBody>
      </p:sp>
      <p:sp>
        <p:nvSpPr>
          <p:cNvPr id="23" name="Espace réservé du texte 4"/>
          <p:cNvSpPr>
            <a:spLocks noGrp="1"/>
          </p:cNvSpPr>
          <p:nvPr>
            <p:ph type="body" sz="quarter" idx="25" hasCustomPrompt="1"/>
          </p:nvPr>
        </p:nvSpPr>
        <p:spPr>
          <a:xfrm>
            <a:off x="5465812" y="2734915"/>
            <a:ext cx="838200" cy="198438"/>
          </a:xfrm>
          <a:prstGeom prst="rect">
            <a:avLst/>
          </a:prstGeom>
        </p:spPr>
        <p:txBody>
          <a:bodyPr/>
          <a:lstStyle>
            <a:lvl1pPr marL="0" indent="0" algn="r">
              <a:buNone/>
              <a:defRPr sz="800">
                <a:solidFill>
                  <a:srgbClr val="FFFFFF"/>
                </a:solidFill>
              </a:defRPr>
            </a:lvl1pPr>
          </a:lstStyle>
          <a:p>
            <a:pPr lvl="0"/>
            <a:r>
              <a:rPr lang="fr-FR" dirty="0" err="1"/>
              <a:t>Legend</a:t>
            </a:r>
            <a:endParaRPr lang="fr-FR" dirty="0"/>
          </a:p>
        </p:txBody>
      </p:sp>
      <p:sp>
        <p:nvSpPr>
          <p:cNvPr id="25" name="Espace réservé du texte 4"/>
          <p:cNvSpPr>
            <a:spLocks noGrp="1"/>
          </p:cNvSpPr>
          <p:nvPr>
            <p:ph type="body" sz="quarter" idx="26" hasCustomPrompt="1"/>
          </p:nvPr>
        </p:nvSpPr>
        <p:spPr>
          <a:xfrm>
            <a:off x="5461348" y="3988254"/>
            <a:ext cx="838200" cy="198438"/>
          </a:xfrm>
          <a:prstGeom prst="rect">
            <a:avLst/>
          </a:prstGeom>
        </p:spPr>
        <p:txBody>
          <a:bodyPr/>
          <a:lstStyle>
            <a:lvl1pPr marL="0" indent="0" algn="r">
              <a:buNone/>
              <a:defRPr sz="800">
                <a:solidFill>
                  <a:srgbClr val="FFFFFF"/>
                </a:solidFill>
              </a:defRPr>
            </a:lvl1pPr>
          </a:lstStyle>
          <a:p>
            <a:pPr lvl="0"/>
            <a:r>
              <a:rPr lang="fr-FR" dirty="0" err="1"/>
              <a:t>Legend</a:t>
            </a:r>
            <a:endParaRPr lang="fr-FR" dirty="0"/>
          </a:p>
        </p:txBody>
      </p:sp>
    </p:spTree>
    <p:extLst>
      <p:ext uri="{BB962C8B-B14F-4D97-AF65-F5344CB8AC3E}">
        <p14:creationId xmlns:p14="http://schemas.microsoft.com/office/powerpoint/2010/main" val="2975954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a:t>Picture</a:t>
            </a:r>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0" name="Titre 1"/>
          <p:cNvSpPr>
            <a:spLocks noGrp="1"/>
          </p:cNvSpPr>
          <p:nvPr>
            <p:ph type="title" hasCustomPrompt="1"/>
          </p:nvPr>
        </p:nvSpPr>
        <p:spPr>
          <a:xfrm>
            <a:off x="405759" y="112661"/>
            <a:ext cx="4829659" cy="370037"/>
          </a:xfrm>
        </p:spPr>
        <p:txBody>
          <a:bodyPr/>
          <a:lstStyle/>
          <a:p>
            <a:pPr lvl="0"/>
            <a:r>
              <a:rPr lang="en-GB" noProof="0" dirty="0"/>
              <a:t>MODIFY THE TITLE</a:t>
            </a:r>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
        <p:nvSpPr>
          <p:cNvPr id="16" name="Espace réservé du texte 4"/>
          <p:cNvSpPr>
            <a:spLocks noGrp="1"/>
          </p:cNvSpPr>
          <p:nvPr>
            <p:ph type="body" sz="quarter" idx="24" hasCustomPrompt="1"/>
          </p:nvPr>
        </p:nvSpPr>
        <p:spPr>
          <a:xfrm>
            <a:off x="5454569" y="1484312"/>
            <a:ext cx="838200" cy="198438"/>
          </a:xfrm>
          <a:prstGeom prst="rect">
            <a:avLst/>
          </a:prstGeom>
        </p:spPr>
        <p:txBody>
          <a:bodyPr/>
          <a:lstStyle>
            <a:lvl1pPr marL="0" indent="0" algn="r">
              <a:buNone/>
              <a:defRPr sz="800">
                <a:solidFill>
                  <a:srgbClr val="FFFFFF"/>
                </a:solidFill>
              </a:defRPr>
            </a:lvl1pPr>
          </a:lstStyle>
          <a:p>
            <a:pPr lvl="0"/>
            <a:r>
              <a:rPr lang="fr-FR" dirty="0" err="1"/>
              <a:t>Legend</a:t>
            </a:r>
            <a:endParaRPr lang="fr-FR" dirty="0"/>
          </a:p>
        </p:txBody>
      </p:sp>
      <p:sp>
        <p:nvSpPr>
          <p:cNvPr id="23" name="Espace réservé du texte 4"/>
          <p:cNvSpPr>
            <a:spLocks noGrp="1"/>
          </p:cNvSpPr>
          <p:nvPr>
            <p:ph type="body" sz="quarter" idx="25" hasCustomPrompt="1"/>
          </p:nvPr>
        </p:nvSpPr>
        <p:spPr>
          <a:xfrm>
            <a:off x="5451202" y="2734556"/>
            <a:ext cx="838200" cy="198438"/>
          </a:xfrm>
          <a:prstGeom prst="rect">
            <a:avLst/>
          </a:prstGeom>
        </p:spPr>
        <p:txBody>
          <a:bodyPr/>
          <a:lstStyle>
            <a:lvl1pPr marL="0" indent="0" algn="r">
              <a:buNone/>
              <a:defRPr sz="800">
                <a:solidFill>
                  <a:srgbClr val="FFFFFF"/>
                </a:solidFill>
              </a:defRPr>
            </a:lvl1pPr>
          </a:lstStyle>
          <a:p>
            <a:pPr lvl="0"/>
            <a:r>
              <a:rPr lang="fr-FR" dirty="0" err="1"/>
              <a:t>Legend</a:t>
            </a:r>
            <a:endParaRPr lang="fr-FR" dirty="0"/>
          </a:p>
        </p:txBody>
      </p:sp>
      <p:sp>
        <p:nvSpPr>
          <p:cNvPr id="25" name="Espace réservé du texte 4"/>
          <p:cNvSpPr>
            <a:spLocks noGrp="1"/>
          </p:cNvSpPr>
          <p:nvPr>
            <p:ph type="body" sz="quarter" idx="26" hasCustomPrompt="1"/>
          </p:nvPr>
        </p:nvSpPr>
        <p:spPr>
          <a:xfrm>
            <a:off x="5451202" y="3983808"/>
            <a:ext cx="838200" cy="198438"/>
          </a:xfrm>
          <a:prstGeom prst="rect">
            <a:avLst/>
          </a:prstGeom>
        </p:spPr>
        <p:txBody>
          <a:bodyPr/>
          <a:lstStyle>
            <a:lvl1pPr marL="0" indent="0" algn="r">
              <a:buNone/>
              <a:defRPr sz="800">
                <a:solidFill>
                  <a:srgbClr val="FFFFFF"/>
                </a:solidFill>
              </a:defRPr>
            </a:lvl1pPr>
          </a:lstStyle>
          <a:p>
            <a:pPr lvl="0"/>
            <a:r>
              <a:rPr lang="fr-FR" dirty="0" err="1"/>
              <a:t>Legend</a:t>
            </a:r>
            <a:endParaRPr lang="fr-FR" dirty="0"/>
          </a:p>
        </p:txBody>
      </p:sp>
    </p:spTree>
    <p:extLst>
      <p:ext uri="{BB962C8B-B14F-4D97-AF65-F5344CB8AC3E}">
        <p14:creationId xmlns:p14="http://schemas.microsoft.com/office/powerpoint/2010/main" val="7733044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a:t>Graphic</a:t>
            </a:r>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6" name="Titre 1"/>
          <p:cNvSpPr>
            <a:spLocks noGrp="1"/>
          </p:cNvSpPr>
          <p:nvPr>
            <p:ph type="title" hasCustomPrompt="1"/>
          </p:nvPr>
        </p:nvSpPr>
        <p:spPr>
          <a:xfrm>
            <a:off x="405759" y="112661"/>
            <a:ext cx="8172185" cy="370037"/>
          </a:xfrm>
        </p:spPr>
        <p:txBody>
          <a:bodyPr/>
          <a:lstStyle/>
          <a:p>
            <a:pPr lvl="0"/>
            <a:r>
              <a:rPr lang="en-GB" noProof="0" dirty="0"/>
              <a:t>MODIFY THE TITLE</a:t>
            </a:r>
          </a:p>
        </p:txBody>
      </p:sp>
    </p:spTree>
    <p:extLst>
      <p:ext uri="{BB962C8B-B14F-4D97-AF65-F5344CB8AC3E}">
        <p14:creationId xmlns:p14="http://schemas.microsoft.com/office/powerpoint/2010/main" val="39264480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a:t>Table</a:t>
            </a:r>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a:t>Modify the text</a:t>
            </a:r>
          </a:p>
        </p:txBody>
      </p:sp>
      <p:sp>
        <p:nvSpPr>
          <p:cNvPr id="16" name="Titre 1"/>
          <p:cNvSpPr>
            <a:spLocks noGrp="1"/>
          </p:cNvSpPr>
          <p:nvPr>
            <p:ph type="title" hasCustomPrompt="1"/>
          </p:nvPr>
        </p:nvSpPr>
        <p:spPr>
          <a:xfrm>
            <a:off x="405759" y="112661"/>
            <a:ext cx="8172185" cy="370037"/>
          </a:xfrm>
        </p:spPr>
        <p:txBody>
          <a:bodyPr/>
          <a:lstStyle/>
          <a:p>
            <a:pPr lvl="0"/>
            <a:r>
              <a:rPr lang="en-GB" noProof="0" dirty="0"/>
              <a:t>MODIFY THE TITLE</a:t>
            </a:r>
          </a:p>
        </p:txBody>
      </p:sp>
    </p:spTree>
    <p:extLst>
      <p:ext uri="{BB962C8B-B14F-4D97-AF65-F5344CB8AC3E}">
        <p14:creationId xmlns:p14="http://schemas.microsoft.com/office/powerpoint/2010/main" val="29022043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a:t>Modify the text</a:t>
            </a:r>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a:t>Modify the text</a:t>
            </a:r>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a:t>Modify the text</a:t>
            </a:r>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13" name="Titre 1"/>
          <p:cNvSpPr>
            <a:spLocks noGrp="1"/>
          </p:cNvSpPr>
          <p:nvPr>
            <p:ph type="title" hasCustomPrompt="1"/>
          </p:nvPr>
        </p:nvSpPr>
        <p:spPr>
          <a:xfrm>
            <a:off x="405759" y="112661"/>
            <a:ext cx="8172185" cy="370037"/>
          </a:xfrm>
        </p:spPr>
        <p:txBody>
          <a:bodyPr/>
          <a:lstStyle/>
          <a:p>
            <a:pPr lvl="0"/>
            <a:r>
              <a:rPr lang="en-GB" noProof="0" dirty="0"/>
              <a:t>MODIFY THE TITLE</a:t>
            </a:r>
          </a:p>
        </p:txBody>
      </p:sp>
    </p:spTree>
    <p:extLst>
      <p:ext uri="{BB962C8B-B14F-4D97-AF65-F5344CB8AC3E}">
        <p14:creationId xmlns:p14="http://schemas.microsoft.com/office/powerpoint/2010/main" val="978958394"/>
      </p:ext>
    </p:extLst>
  </p:cSld>
  <p:clrMapOvr>
    <a:masterClrMapping/>
  </p:clrMapOvr>
  <p:extLst>
    <p:ext uri="{DCECCB84-F9BA-43D5-87BE-67443E8EF086}">
      <p15:sldGuideLst xmlns:p15="http://schemas.microsoft.com/office/powerpoint/2012/main">
        <p15:guide id="1" orient="horz" pos="1620">
          <p15:clr>
            <a:srgbClr val="FBAE40"/>
          </p15:clr>
        </p15:guide>
        <p15:guide id="2" pos="36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11" name="Titre 1"/>
          <p:cNvSpPr>
            <a:spLocks noGrp="1"/>
          </p:cNvSpPr>
          <p:nvPr>
            <p:ph type="title" hasCustomPrompt="1"/>
          </p:nvPr>
        </p:nvSpPr>
        <p:spPr>
          <a:xfrm>
            <a:off x="405759" y="112661"/>
            <a:ext cx="4829659" cy="370037"/>
          </a:xfrm>
        </p:spPr>
        <p:txBody>
          <a:bodyPr/>
          <a:lstStyle/>
          <a:p>
            <a:pPr lvl="0"/>
            <a:r>
              <a:rPr lang="en-GB" noProof="0" dirty="0"/>
              <a:t>MODIFY THE TITLE</a:t>
            </a:r>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928892501"/>
      </p:ext>
    </p:extLst>
  </p:cSld>
  <p:clrMapOvr>
    <a:masterClrMapping/>
  </p:clrMapOvr>
  <p:extLst>
    <p:ext uri="{DCECCB84-F9BA-43D5-87BE-67443E8EF086}">
      <p15:sldGuideLst xmlns:p15="http://schemas.microsoft.com/office/powerpoint/2012/main">
        <p15:guide id="1" pos="317" userDrawn="1">
          <p15:clr>
            <a:srgbClr val="FBAE40"/>
          </p15:clr>
        </p15:guide>
        <p15:guide id="2" pos="34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11" name="Titre 1"/>
          <p:cNvSpPr>
            <a:spLocks noGrp="1"/>
          </p:cNvSpPr>
          <p:nvPr>
            <p:ph type="title" hasCustomPrompt="1"/>
          </p:nvPr>
        </p:nvSpPr>
        <p:spPr>
          <a:xfrm>
            <a:off x="405759" y="112661"/>
            <a:ext cx="4829659" cy="370037"/>
          </a:xfrm>
        </p:spPr>
        <p:txBody>
          <a:bodyPr/>
          <a:lstStyle/>
          <a:p>
            <a:pPr lvl="0"/>
            <a:r>
              <a:rPr lang="en-GB" noProof="0" dirty="0"/>
              <a:t>MODIFY THE TITLE</a:t>
            </a:r>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p:txBody>
      </p:sp>
    </p:spTree>
    <p:extLst>
      <p:ext uri="{BB962C8B-B14F-4D97-AF65-F5344CB8AC3E}">
        <p14:creationId xmlns:p14="http://schemas.microsoft.com/office/powerpoint/2010/main" val="3506378729"/>
      </p:ext>
    </p:extLst>
  </p:cSld>
  <p:clrMapOvr>
    <a:masterClrMapping/>
  </p:clrMapOvr>
  <p:extLst>
    <p:ext uri="{DCECCB84-F9BA-43D5-87BE-67443E8EF086}">
      <p15:sldGuideLst xmlns:p15="http://schemas.microsoft.com/office/powerpoint/2012/main">
        <p15:guide id="1" pos="340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3.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pn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3.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a:t>MODIFY</a:t>
            </a:r>
            <a:r>
              <a:rPr lang="en-GB" dirty="0"/>
              <a:t> THE TITLE</a:t>
            </a:r>
          </a:p>
        </p:txBody>
      </p:sp>
      <p:sp>
        <p:nvSpPr>
          <p:cNvPr id="17" name="Rectangle 16">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9" name="Rectangle 18">
            <a:extLst>
              <a:ext uri="{FF2B5EF4-FFF2-40B4-BE49-F238E27FC236}">
                <a16:creationId xmlns:a16="http://schemas.microsoft.com/office/drawing/2014/main" id="{32069238-B92A-3541-9B39-EA21A85DCDDD}"/>
              </a:ext>
            </a:extLst>
          </p:cNvPr>
          <p:cNvSpPr/>
          <p:nvPr userDrawn="1"/>
        </p:nvSpPr>
        <p:spPr>
          <a:xfrm>
            <a:off x="6253062" y="4826931"/>
            <a:ext cx="1079957" cy="222350"/>
          </a:xfrm>
          <a:prstGeom prst="rect">
            <a:avLst/>
          </a:prstGeom>
          <a:no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fr-FR" sz="500" cap="all" baseline="0" dirty="0">
                <a:solidFill>
                  <a:srgbClr val="00B050"/>
                </a:solidFill>
              </a:rPr>
              <a:t>THALES ALENIA SPACE OPEN</a:t>
            </a:r>
          </a:p>
        </p:txBody>
      </p:sp>
      <p:sp>
        <p:nvSpPr>
          <p:cNvPr id="20"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22" name="ZoneTexte 21">
            <a:extLst>
              <a:ext uri="{FF2B5EF4-FFF2-40B4-BE49-F238E27FC236}">
                <a16:creationId xmlns:a16="http://schemas.microsoft.com/office/drawing/2014/main" id="{CD0D6AFD-FE4C-A144-8B88-91668FFFBA80}"/>
              </a:ext>
            </a:extLst>
          </p:cNvPr>
          <p:cNvSpPr txBox="1"/>
          <p:nvPr userDrawn="1"/>
        </p:nvSpPr>
        <p:spPr>
          <a:xfrm>
            <a:off x="2770982" y="4730780"/>
            <a:ext cx="3261328" cy="400110"/>
          </a:xfrm>
          <a:prstGeom prst="rect">
            <a:avLst/>
          </a:prstGeom>
          <a:noFill/>
        </p:spPr>
        <p:txBody>
          <a:bodyPr wrap="square" rtlCol="0">
            <a:spAutoFit/>
          </a:bodyPr>
          <a:lstStyle/>
          <a:p>
            <a:r>
              <a:rPr lang="fr-FR" sz="500" b="1" dirty="0">
                <a:solidFill>
                  <a:schemeClr val="accent5">
                    <a:lumMod val="50000"/>
                  </a:schemeClr>
                </a:solidFill>
              </a:rPr>
              <a:t>PROPRIETARY</a:t>
            </a:r>
            <a:r>
              <a:rPr lang="fr-FR" sz="500" b="1" baseline="0" dirty="0">
                <a:solidFill>
                  <a:schemeClr val="accent5">
                    <a:lumMod val="50000"/>
                  </a:schemeClr>
                </a:solidFill>
              </a:rPr>
              <a:t> </a:t>
            </a:r>
            <a:r>
              <a:rPr lang="fr-FR" sz="500" b="1" dirty="0">
                <a:solidFill>
                  <a:schemeClr val="accent5">
                    <a:lumMod val="50000"/>
                  </a:schemeClr>
                </a:solidFill>
              </a:rPr>
              <a:t>INFORMATION</a:t>
            </a:r>
          </a:p>
          <a:p>
            <a:r>
              <a:rPr lang="en-US" sz="500" dirty="0">
                <a:solidFill>
                  <a:schemeClr val="accent5">
                    <a:lumMod val="50000"/>
                  </a:schemeClr>
                </a:solidFill>
              </a:rPr>
              <a:t>This document is not to be reproduced, modified, adapted, published, translated in any material form in whole or in part nor disclosed to any third party without the prior written permission of Thales </a:t>
            </a:r>
            <a:r>
              <a:rPr lang="en-US" sz="500" dirty="0" err="1">
                <a:solidFill>
                  <a:schemeClr val="accent5">
                    <a:lumMod val="50000"/>
                  </a:schemeClr>
                </a:solidFill>
              </a:rPr>
              <a:t>Alenia</a:t>
            </a:r>
            <a:r>
              <a:rPr lang="en-US" sz="500" dirty="0">
                <a:solidFill>
                  <a:schemeClr val="accent5">
                    <a:lumMod val="50000"/>
                  </a:schemeClr>
                </a:solidFill>
              </a:rPr>
              <a:t> Space.</a:t>
            </a:r>
          </a:p>
          <a:p>
            <a:r>
              <a:rPr lang="en-US" sz="500" dirty="0">
                <a:solidFill>
                  <a:schemeClr val="accent5">
                    <a:lumMod val="50000"/>
                  </a:schemeClr>
                </a:solidFill>
              </a:rPr>
              <a:t>© 2022 Thales </a:t>
            </a:r>
            <a:r>
              <a:rPr lang="en-US" sz="500" dirty="0" err="1">
                <a:solidFill>
                  <a:schemeClr val="accent5">
                    <a:lumMod val="50000"/>
                  </a:schemeClr>
                </a:solidFill>
              </a:rPr>
              <a:t>Alenia</a:t>
            </a:r>
            <a:r>
              <a:rPr lang="en-US" sz="500" dirty="0">
                <a:solidFill>
                  <a:schemeClr val="accent5">
                    <a:lumMod val="50000"/>
                  </a:schemeClr>
                </a:solidFill>
              </a:rPr>
              <a:t> Space All rights reserved</a:t>
            </a:r>
          </a:p>
        </p:txBody>
      </p:sp>
      <p:sp>
        <p:nvSpPr>
          <p:cNvPr id="2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2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25" name="ZoneTexte 2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fr-FR" sz="500" b="1" dirty="0">
                <a:solidFill>
                  <a:schemeClr val="accent5">
                    <a:lumMod val="50000"/>
                  </a:schemeClr>
                </a:solidFill>
              </a:rPr>
              <a:t>Date:</a:t>
            </a:r>
            <a:endParaRPr lang="fr-FR" sz="500" b="0" dirty="0">
              <a:solidFill>
                <a:schemeClr val="accent5">
                  <a:lumMod val="50000"/>
                </a:schemeClr>
              </a:solidFill>
            </a:endParaRPr>
          </a:p>
        </p:txBody>
      </p:sp>
      <p:sp>
        <p:nvSpPr>
          <p:cNvPr id="26" name="ZoneTexte 2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fr-FR" sz="500" b="1" dirty="0" err="1">
                <a:solidFill>
                  <a:schemeClr val="accent5">
                    <a:lumMod val="50000"/>
                  </a:schemeClr>
                </a:solidFill>
              </a:rPr>
              <a:t>Ref</a:t>
            </a:r>
            <a:r>
              <a:rPr lang="fr-FR" sz="500" b="1" dirty="0">
                <a:solidFill>
                  <a:schemeClr val="accent5">
                    <a:lumMod val="50000"/>
                  </a:schemeClr>
                </a:solidFill>
              </a:rPr>
              <a:t>:</a:t>
            </a:r>
            <a:endParaRPr lang="fr-FR" sz="500" b="0" dirty="0">
              <a:solidFill>
                <a:schemeClr val="accent5">
                  <a:lumMod val="50000"/>
                </a:schemeClr>
              </a:solidFill>
            </a:endParaRPr>
          </a:p>
        </p:txBody>
      </p:sp>
      <p:sp>
        <p:nvSpPr>
          <p:cNvPr id="27" name="ZoneTexte 2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fr-FR" sz="500" b="1" dirty="0">
                <a:solidFill>
                  <a:schemeClr val="accent5">
                    <a:lumMod val="50000"/>
                  </a:schemeClr>
                </a:solidFill>
              </a:rPr>
              <a:t>Template: </a:t>
            </a:r>
            <a:r>
              <a:rPr lang="fr-FR" sz="500" kern="1200" dirty="0">
                <a:solidFill>
                  <a:schemeClr val="accent5">
                    <a:lumMod val="50000"/>
                  </a:schemeClr>
                </a:solidFill>
                <a:latin typeface="+mn-lt"/>
                <a:ea typeface="+mn-ea"/>
                <a:cs typeface="+mn-cs"/>
              </a:rPr>
              <a:t>83230347-DOC-TAS-EN-011</a:t>
            </a:r>
          </a:p>
        </p:txBody>
      </p:sp>
      <p:pic>
        <p:nvPicPr>
          <p:cNvPr id="16" name="Image 1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
        <p:nvSpPr>
          <p:cNvPr id="6" name="MSIPCMContentMarking" descr="{&quot;HashCode&quot;:-93347946,&quot;Placement&quot;:&quot;Footer&quot;,&quot;Top&quot;:384.343,&quot;Left&quot;:334.5844,&quot;SlideWidth&quot;:720,&quot;SlideHeight&quot;:405}"/>
          <p:cNvSpPr txBox="1"/>
          <p:nvPr userDrawn="1"/>
        </p:nvSpPr>
        <p:spPr>
          <a:xfrm>
            <a:off x="4249222" y="4881156"/>
            <a:ext cx="64555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{OPEN}</a:t>
            </a:r>
          </a:p>
        </p:txBody>
      </p:sp>
      <p:sp>
        <p:nvSpPr>
          <p:cNvPr id="5" name="MSIPCMContentMarking" descr="{&quot;HashCode&quot;:-1291105900,&quot;Placement&quot;:&quot;Header&quot;,&quot;Top&quot;:0.0,&quot;Left&quot;:0.0,&quot;SlideWidth&quot;:720,&quot;SlideHeight&quot;:405}"/>
          <p:cNvSpPr txBox="1"/>
          <p:nvPr userDrawn="1"/>
        </p:nvSpPr>
        <p:spPr>
          <a:xfrm>
            <a:off x="0" y="0"/>
            <a:ext cx="260773"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 </a:t>
            </a:r>
          </a:p>
        </p:txBody>
      </p:sp>
    </p:spTree>
    <p:extLst>
      <p:ext uri="{BB962C8B-B14F-4D97-AF65-F5344CB8AC3E}">
        <p14:creationId xmlns:p14="http://schemas.microsoft.com/office/powerpoint/2010/main" val="2801226587"/>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2" r:id="rId3"/>
    <p:sldLayoutId id="2147483724" r:id="rId4"/>
    <p:sldLayoutId id="2147483773" r:id="rId5"/>
    <p:sldLayoutId id="2147483673" r:id="rId6"/>
    <p:sldLayoutId id="2147483680" r:id="rId7"/>
    <p:sldLayoutId id="2147483772" r:id="rId8"/>
    <p:sldLayoutId id="2147483662" r:id="rId9"/>
    <p:sldLayoutId id="2147483666" r:id="rId10"/>
    <p:sldLayoutId id="2147483675" r:id="rId11"/>
    <p:sldLayoutId id="2147483770" r:id="rId12"/>
    <p:sldLayoutId id="2147483674" r:id="rId13"/>
    <p:sldLayoutId id="2147483677" r:id="rId14"/>
    <p:sldLayoutId id="2147483771" r:id="rId15"/>
  </p:sldLayoutIdLst>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8"/>
        </a:buBlip>
        <a:defRPr sz="1400" kern="1200" cap="none" baseline="0">
          <a:solidFill>
            <a:schemeClr val="bg2">
              <a:lumMod val="75000"/>
            </a:schemeClr>
          </a:solidFill>
          <a:latin typeface="+mj-lt"/>
          <a:ea typeface="+mn-ea"/>
          <a:cs typeface="+mn-cs"/>
        </a:defRPr>
      </a:lvl1pPr>
      <a:lvl2pPr marL="179388" marR="0" indent="-179388" algn="l" defTabSz="685766" rtl="0" eaLnBrk="1" fontAlgn="auto" latinLnBrk="0" hangingPunct="1">
        <a:lnSpc>
          <a:spcPct val="100000"/>
        </a:lnSpc>
        <a:spcBef>
          <a:spcPts val="500"/>
        </a:spcBef>
        <a:spcAft>
          <a:spcPts val="0"/>
        </a:spcAft>
        <a:buClrTx/>
        <a:buSzTx/>
        <a:buFontTx/>
        <a:buBlip>
          <a:blip r:embed="rId19"/>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358775" marR="0" indent="0" algn="l" defTabSz="685766" rtl="0" eaLnBrk="1" fontAlgn="auto" latinLnBrk="0" hangingPunct="1">
        <a:lnSpc>
          <a:spcPct val="100000"/>
        </a:lnSpc>
        <a:spcBef>
          <a:spcPts val="200"/>
        </a:spcBef>
        <a:spcAft>
          <a:spcPts val="0"/>
        </a:spcAft>
        <a:buClr>
          <a:schemeClr val="tx1"/>
        </a:buClr>
        <a:buSzTx/>
        <a:buFont typeface="Wingdings" pitchFamily="2" charset="2"/>
        <a:buNone/>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0" name="Rectangle 29">
            <a:extLst>
              <a:ext uri="{FF2B5EF4-FFF2-40B4-BE49-F238E27FC236}">
                <a16:creationId xmlns:a16="http://schemas.microsoft.com/office/drawing/2014/main" id="{32069238-B92A-3541-9B39-EA21A85DCDDD}"/>
              </a:ext>
            </a:extLst>
          </p:cNvPr>
          <p:cNvSpPr/>
          <p:nvPr userDrawn="1"/>
        </p:nvSpPr>
        <p:spPr>
          <a:xfrm>
            <a:off x="6253054" y="4826931"/>
            <a:ext cx="1079957" cy="222350"/>
          </a:xfrm>
          <a:prstGeom prst="rect">
            <a:avLst/>
          </a:prstGeom>
          <a:no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en-GB" sz="500" cap="all" baseline="0" dirty="0">
                <a:solidFill>
                  <a:schemeClr val="accent5">
                    <a:lumMod val="50000"/>
                  </a:schemeClr>
                </a:solidFill>
              </a:rPr>
              <a:t>THALES ALENIA SPACE OPEN</a:t>
            </a:r>
          </a:p>
        </p:txBody>
      </p:sp>
      <p:sp>
        <p:nvSpPr>
          <p:cNvPr id="31"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dirty="0"/>
              <a:t>///</a:t>
            </a:r>
            <a:r>
              <a:rPr lang="en-GB" dirty="0"/>
              <a:t> </a:t>
            </a:r>
            <a:fld id="{FD7EF743-58F7-B741-A9D7-F50F382F70B5}" type="slidenum">
              <a:rPr lang="en-GB" smtClean="0"/>
              <a:pPr/>
              <a:t>‹N›</a:t>
            </a:fld>
            <a:endParaRPr lang="en-GB" dirty="0"/>
          </a:p>
        </p:txBody>
      </p:sp>
      <p:sp>
        <p:nvSpPr>
          <p:cNvPr id="3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en-GB" dirty="0"/>
          </a:p>
        </p:txBody>
      </p:sp>
      <p:sp>
        <p:nvSpPr>
          <p:cNvPr id="3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en-GB" dirty="0"/>
          </a:p>
        </p:txBody>
      </p:sp>
      <p:sp>
        <p:nvSpPr>
          <p:cNvPr id="35" name="ZoneTexte 3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en-GB" sz="500" b="1" dirty="0">
                <a:solidFill>
                  <a:schemeClr val="accent5">
                    <a:lumMod val="50000"/>
                  </a:schemeClr>
                </a:solidFill>
              </a:rPr>
              <a:t>Date:</a:t>
            </a:r>
            <a:endParaRPr lang="en-GB" sz="500" b="0" dirty="0">
              <a:solidFill>
                <a:schemeClr val="accent5">
                  <a:lumMod val="50000"/>
                </a:schemeClr>
              </a:solidFill>
            </a:endParaRPr>
          </a:p>
        </p:txBody>
      </p:sp>
      <p:sp>
        <p:nvSpPr>
          <p:cNvPr id="36" name="ZoneTexte 3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en-GB" sz="500" b="1" dirty="0">
                <a:solidFill>
                  <a:schemeClr val="accent5">
                    <a:lumMod val="50000"/>
                  </a:schemeClr>
                </a:solidFill>
              </a:rPr>
              <a:t>Ref:</a:t>
            </a:r>
            <a:endParaRPr lang="en-GB" sz="500" b="0" dirty="0">
              <a:solidFill>
                <a:schemeClr val="accent5">
                  <a:lumMod val="50000"/>
                </a:schemeClr>
              </a:solidFill>
            </a:endParaRPr>
          </a:p>
        </p:txBody>
      </p:sp>
      <p:sp>
        <p:nvSpPr>
          <p:cNvPr id="37" name="ZoneTexte 3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GB" sz="500" b="1" dirty="0">
                <a:solidFill>
                  <a:schemeClr val="accent5">
                    <a:lumMod val="50000"/>
                  </a:schemeClr>
                </a:solidFill>
              </a:rPr>
              <a:t>Template: </a:t>
            </a:r>
            <a:r>
              <a:rPr lang="en-GB" sz="500" kern="1200" dirty="0">
                <a:solidFill>
                  <a:schemeClr val="accent5">
                    <a:lumMod val="50000"/>
                  </a:schemeClr>
                </a:solidFill>
                <a:latin typeface="+mn-lt"/>
                <a:ea typeface="+mn-ea"/>
                <a:cs typeface="+mn-cs"/>
              </a:rPr>
              <a:t>83230347-DOC-TAS-EN-011</a:t>
            </a:r>
          </a:p>
        </p:txBody>
      </p:sp>
      <p:sp>
        <p:nvSpPr>
          <p:cNvPr id="38" name="ZoneTexte 37">
            <a:extLst>
              <a:ext uri="{FF2B5EF4-FFF2-40B4-BE49-F238E27FC236}">
                <a16:creationId xmlns:a16="http://schemas.microsoft.com/office/drawing/2014/main" id="{6D7948F8-A74A-48F3-8232-840EA51B546E}"/>
              </a:ext>
            </a:extLst>
          </p:cNvPr>
          <p:cNvSpPr txBox="1"/>
          <p:nvPr userDrawn="1"/>
        </p:nvSpPr>
        <p:spPr>
          <a:xfrm>
            <a:off x="2770982" y="4778548"/>
            <a:ext cx="1519968" cy="246221"/>
          </a:xfrm>
          <a:prstGeom prst="rect">
            <a:avLst/>
          </a:prstGeom>
          <a:noFill/>
        </p:spPr>
        <p:txBody>
          <a:bodyPr wrap="none" rtlCol="0">
            <a:spAutoFit/>
          </a:bodyPr>
          <a:lstStyle/>
          <a:p>
            <a:r>
              <a:rPr lang="en-GB" sz="500" b="1" dirty="0">
                <a:solidFill>
                  <a:schemeClr val="accent5">
                    <a:lumMod val="50000"/>
                  </a:schemeClr>
                </a:solidFill>
              </a:rPr>
              <a:t>PROPRIETARY INFORMATION</a:t>
            </a:r>
          </a:p>
          <a:p>
            <a:r>
              <a:rPr lang="en-GB" sz="500" dirty="0">
                <a:solidFill>
                  <a:schemeClr val="accent5">
                    <a:lumMod val="50000"/>
                  </a:schemeClr>
                </a:solidFill>
              </a:rPr>
              <a:t>© 2022</a:t>
            </a:r>
            <a:r>
              <a:rPr lang="en-GB" sz="500" baseline="0" dirty="0">
                <a:solidFill>
                  <a:schemeClr val="accent5">
                    <a:lumMod val="50000"/>
                  </a:schemeClr>
                </a:solidFill>
              </a:rPr>
              <a:t> </a:t>
            </a:r>
            <a:r>
              <a:rPr lang="en-GB" sz="500" dirty="0">
                <a:solidFill>
                  <a:schemeClr val="accent5">
                    <a:lumMod val="50000"/>
                  </a:schemeClr>
                </a:solidFill>
              </a:rPr>
              <a:t>Thales </a:t>
            </a:r>
            <a:r>
              <a:rPr lang="en-GB" sz="500" dirty="0" err="1">
                <a:solidFill>
                  <a:schemeClr val="accent5">
                    <a:lumMod val="50000"/>
                  </a:schemeClr>
                </a:solidFill>
              </a:rPr>
              <a:t>Alenia</a:t>
            </a:r>
            <a:r>
              <a:rPr lang="en-GB" sz="500" dirty="0">
                <a:solidFill>
                  <a:schemeClr val="accent5">
                    <a:lumMod val="50000"/>
                  </a:schemeClr>
                </a:solidFill>
              </a:rPr>
              <a:t> Space All rights reserved</a:t>
            </a:r>
          </a:p>
        </p:txBody>
      </p:sp>
      <p:pic>
        <p:nvPicPr>
          <p:cNvPr id="16" name="Image 1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
        <p:nvSpPr>
          <p:cNvPr id="15"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a:t>MODIFY</a:t>
            </a:r>
            <a:r>
              <a:rPr lang="en-GB" dirty="0"/>
              <a:t> THE TITLE</a:t>
            </a:r>
          </a:p>
        </p:txBody>
      </p:sp>
      <p:sp>
        <p:nvSpPr>
          <p:cNvPr id="5" name="MSIPCMContentMarking" descr="{&quot;HashCode&quot;:-93347946,&quot;Placement&quot;:&quot;Footer&quot;,&quot;Top&quot;:384.343,&quot;Left&quot;:334.5844,&quot;SlideWidth&quot;:720,&quot;SlideHeight&quot;:405}"/>
          <p:cNvSpPr txBox="1"/>
          <p:nvPr userDrawn="1"/>
        </p:nvSpPr>
        <p:spPr>
          <a:xfrm>
            <a:off x="4249222" y="4881156"/>
            <a:ext cx="64555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{OPEN}</a:t>
            </a:r>
          </a:p>
        </p:txBody>
      </p:sp>
      <p:sp>
        <p:nvSpPr>
          <p:cNvPr id="4" name="MSIPCMContentMarking" descr="{&quot;HashCode&quot;:-1291105900,&quot;Placement&quot;:&quot;Header&quot;,&quot;Top&quot;:0.0,&quot;Left&quot;:0.0,&quot;SlideWidth&quot;:720,&quot;SlideHeight&quot;:405}"/>
          <p:cNvSpPr txBox="1"/>
          <p:nvPr userDrawn="1"/>
        </p:nvSpPr>
        <p:spPr>
          <a:xfrm>
            <a:off x="0" y="0"/>
            <a:ext cx="260773"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 </a:t>
            </a:r>
          </a:p>
        </p:txBody>
      </p:sp>
    </p:spTree>
    <p:extLst>
      <p:ext uri="{BB962C8B-B14F-4D97-AF65-F5344CB8AC3E}">
        <p14:creationId xmlns:p14="http://schemas.microsoft.com/office/powerpoint/2010/main" val="377716863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8" r:id="rId6"/>
    <p:sldLayoutId id="2147483855" r:id="rId7"/>
    <p:sldLayoutId id="2147483856" r:id="rId8"/>
    <p:sldLayoutId id="2147483857" r:id="rId9"/>
    <p:sldLayoutId id="2147483859" r:id="rId10"/>
    <p:sldLayoutId id="2147483860" r:id="rId11"/>
    <p:sldLayoutId id="2147483861" r:id="rId12"/>
    <p:sldLayoutId id="2147483862" r:id="rId13"/>
    <p:sldLayoutId id="2147483863" r:id="rId14"/>
    <p:sldLayoutId id="2147483864" r:id="rId15"/>
  </p:sldLayoutIdLst>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8"/>
        </a:buBlip>
        <a:defRPr sz="1400" kern="1200" cap="none" baseline="0">
          <a:solidFill>
            <a:schemeClr val="bg2">
              <a:lumMod val="75000"/>
            </a:schemeClr>
          </a:solidFill>
          <a:latin typeface="+mj-lt"/>
          <a:ea typeface="+mn-ea"/>
          <a:cs typeface="+mn-cs"/>
        </a:defRPr>
      </a:lvl1pPr>
      <a:lvl2pPr marL="133350" marR="0" indent="-128588" algn="l" defTabSz="685766" rtl="0" eaLnBrk="1" fontAlgn="auto" latinLnBrk="0" hangingPunct="1">
        <a:lnSpc>
          <a:spcPct val="100000"/>
        </a:lnSpc>
        <a:spcBef>
          <a:spcPts val="500"/>
        </a:spcBef>
        <a:spcAft>
          <a:spcPts val="0"/>
        </a:spcAft>
        <a:buClrTx/>
        <a:buSzTx/>
        <a:buFontTx/>
        <a:buBlip>
          <a:blip r:embed="rId19"/>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00050" marR="0" indent="-131763" algn="l" defTabSz="685766" rtl="0" eaLnBrk="1" fontAlgn="auto" latinLnBrk="0" hangingPunct="1">
        <a:lnSpc>
          <a:spcPct val="100000"/>
        </a:lnSpc>
        <a:spcBef>
          <a:spcPts val="200"/>
        </a:spcBef>
        <a:spcAft>
          <a:spcPts val="0"/>
        </a:spcAft>
        <a:buClr>
          <a:schemeClr val="tx1"/>
        </a:buClr>
        <a:buSzTx/>
        <a:buFont typeface="Wingdings" pitchFamily="2" charset="2"/>
        <a:buChar char="§"/>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
        <p:nvSpPr>
          <p:cNvPr id="19" name="Rectangle 18">
            <a:extLst>
              <a:ext uri="{FF2B5EF4-FFF2-40B4-BE49-F238E27FC236}">
                <a16:creationId xmlns:a16="http://schemas.microsoft.com/office/drawing/2014/main" id="{32069238-B92A-3541-9B39-EA21A85DCDDD}"/>
              </a:ext>
            </a:extLst>
          </p:cNvPr>
          <p:cNvSpPr/>
          <p:nvPr userDrawn="1"/>
        </p:nvSpPr>
        <p:spPr>
          <a:xfrm>
            <a:off x="6213782" y="4826931"/>
            <a:ext cx="1158505" cy="22235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en-GB" sz="500" cap="all" baseline="0" noProof="0" dirty="0">
                <a:solidFill>
                  <a:srgbClr val="FF0000"/>
                </a:solidFill>
              </a:rPr>
              <a:t>THALES ALENIA SPACE SECRET</a:t>
            </a:r>
          </a:p>
        </p:txBody>
      </p:sp>
      <p:sp>
        <p:nvSpPr>
          <p:cNvPr id="21"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2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2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25" name="ZoneTexte 2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en-GB" sz="500" b="1" noProof="0" dirty="0">
                <a:solidFill>
                  <a:schemeClr val="accent5">
                    <a:lumMod val="50000"/>
                  </a:schemeClr>
                </a:solidFill>
              </a:rPr>
              <a:t>Date:</a:t>
            </a:r>
            <a:endParaRPr lang="en-GB" sz="500" b="0" noProof="0" dirty="0">
              <a:solidFill>
                <a:schemeClr val="accent5">
                  <a:lumMod val="50000"/>
                </a:schemeClr>
              </a:solidFill>
            </a:endParaRPr>
          </a:p>
        </p:txBody>
      </p:sp>
      <p:sp>
        <p:nvSpPr>
          <p:cNvPr id="26" name="ZoneTexte 2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en-GB" sz="500" b="1" noProof="0" dirty="0">
                <a:solidFill>
                  <a:schemeClr val="accent5">
                    <a:lumMod val="50000"/>
                  </a:schemeClr>
                </a:solidFill>
              </a:rPr>
              <a:t>Ref:</a:t>
            </a:r>
            <a:endParaRPr lang="en-GB" sz="500" b="0" noProof="0" dirty="0">
              <a:solidFill>
                <a:schemeClr val="accent5">
                  <a:lumMod val="50000"/>
                </a:schemeClr>
              </a:solidFill>
            </a:endParaRPr>
          </a:p>
        </p:txBody>
      </p:sp>
      <p:sp>
        <p:nvSpPr>
          <p:cNvPr id="27" name="ZoneTexte 2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GB" sz="500" b="1" noProof="0" dirty="0">
                <a:solidFill>
                  <a:schemeClr val="accent5">
                    <a:lumMod val="50000"/>
                  </a:schemeClr>
                </a:solidFill>
              </a:rPr>
              <a:t>Template: </a:t>
            </a:r>
            <a:r>
              <a:rPr lang="en-GB" sz="500" kern="1200" noProof="0" dirty="0">
                <a:solidFill>
                  <a:schemeClr val="accent5">
                    <a:lumMod val="50000"/>
                  </a:schemeClr>
                </a:solidFill>
                <a:latin typeface="+mn-lt"/>
                <a:ea typeface="+mn-ea"/>
                <a:cs typeface="+mn-cs"/>
              </a:rPr>
              <a:t>83230347-DOC-TAS-EN-011</a:t>
            </a:r>
          </a:p>
        </p:txBody>
      </p:sp>
      <p:sp>
        <p:nvSpPr>
          <p:cNvPr id="28" name="ZoneTexte 27">
            <a:extLst>
              <a:ext uri="{FF2B5EF4-FFF2-40B4-BE49-F238E27FC236}">
                <a16:creationId xmlns:a16="http://schemas.microsoft.com/office/drawing/2014/main" id="{CD0D6AFD-FE4C-A144-8B88-91668FFFBA80}"/>
              </a:ext>
            </a:extLst>
          </p:cNvPr>
          <p:cNvSpPr txBox="1"/>
          <p:nvPr userDrawn="1"/>
        </p:nvSpPr>
        <p:spPr>
          <a:xfrm>
            <a:off x="2770982" y="4730780"/>
            <a:ext cx="3261328" cy="400110"/>
          </a:xfrm>
          <a:prstGeom prst="rect">
            <a:avLst/>
          </a:prstGeom>
          <a:noFill/>
        </p:spPr>
        <p:txBody>
          <a:bodyPr wrap="square" rtlCol="0">
            <a:spAutoFit/>
          </a:bodyPr>
          <a:lstStyle/>
          <a:p>
            <a:r>
              <a:rPr lang="en-GB" sz="500" b="1" noProof="0" dirty="0">
                <a:solidFill>
                  <a:schemeClr val="accent5">
                    <a:lumMod val="50000"/>
                  </a:schemeClr>
                </a:solidFill>
              </a:rPr>
              <a:t>PROPRIETARY</a:t>
            </a:r>
            <a:r>
              <a:rPr lang="en-GB" sz="500" b="1" baseline="0" noProof="0" dirty="0">
                <a:solidFill>
                  <a:schemeClr val="accent5">
                    <a:lumMod val="50000"/>
                  </a:schemeClr>
                </a:solidFill>
              </a:rPr>
              <a:t> </a:t>
            </a:r>
            <a:r>
              <a:rPr lang="en-GB" sz="500" b="1" noProof="0" dirty="0">
                <a:solidFill>
                  <a:schemeClr val="accent5">
                    <a:lumMod val="50000"/>
                  </a:schemeClr>
                </a:solidFill>
              </a:rPr>
              <a:t>INFORMATION</a:t>
            </a:r>
          </a:p>
          <a:p>
            <a:r>
              <a:rPr lang="en-GB" sz="500" noProof="0" dirty="0">
                <a:solidFill>
                  <a:schemeClr val="accent5">
                    <a:lumMod val="50000"/>
                  </a:schemeClr>
                </a:solidFill>
              </a:rPr>
              <a:t>This document is not to be reproduced, modified, adapted, published, translated in any material form in whole or in part nor disclosed to any third party without the prior written permission of Thales Alenia Space.</a:t>
            </a:r>
          </a:p>
          <a:p>
            <a:r>
              <a:rPr lang="en-GB" sz="500" noProof="0" dirty="0">
                <a:solidFill>
                  <a:schemeClr val="accent5">
                    <a:lumMod val="50000"/>
                  </a:schemeClr>
                </a:solidFill>
              </a:rPr>
              <a:t>© 2022 Thales </a:t>
            </a:r>
            <a:r>
              <a:rPr lang="en-GB" sz="500" noProof="0" dirty="0" err="1">
                <a:solidFill>
                  <a:schemeClr val="accent5">
                    <a:lumMod val="50000"/>
                  </a:schemeClr>
                </a:solidFill>
              </a:rPr>
              <a:t>Alenia</a:t>
            </a:r>
            <a:r>
              <a:rPr lang="en-GB" sz="500" noProof="0" dirty="0">
                <a:solidFill>
                  <a:schemeClr val="accent5">
                    <a:lumMod val="50000"/>
                  </a:schemeClr>
                </a:solidFill>
              </a:rPr>
              <a:t> Space All rights reserved</a:t>
            </a:r>
          </a:p>
        </p:txBody>
      </p:sp>
      <p:pic>
        <p:nvPicPr>
          <p:cNvPr id="16" name="Image 1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
        <p:nvSpPr>
          <p:cNvPr id="15"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a:t>MODIFY</a:t>
            </a:r>
            <a:r>
              <a:rPr lang="en-GB" dirty="0"/>
              <a:t> THE TITLE</a:t>
            </a:r>
          </a:p>
        </p:txBody>
      </p:sp>
      <p:sp>
        <p:nvSpPr>
          <p:cNvPr id="5" name="MSIPCMContentMarking" descr="{&quot;HashCode&quot;:-93347946,&quot;Placement&quot;:&quot;Footer&quot;,&quot;Top&quot;:384.343,&quot;Left&quot;:334.5844,&quot;SlideWidth&quot;:720,&quot;SlideHeight&quot;:405}"/>
          <p:cNvSpPr txBox="1"/>
          <p:nvPr userDrawn="1"/>
        </p:nvSpPr>
        <p:spPr>
          <a:xfrm>
            <a:off x="4249222" y="4881156"/>
            <a:ext cx="64555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{OPEN}</a:t>
            </a:r>
          </a:p>
        </p:txBody>
      </p:sp>
      <p:sp>
        <p:nvSpPr>
          <p:cNvPr id="4" name="MSIPCMContentMarking" descr="{&quot;HashCode&quot;:-1291105900,&quot;Placement&quot;:&quot;Header&quot;,&quot;Top&quot;:0.0,&quot;Left&quot;:0.0,&quot;SlideWidth&quot;:720,&quot;SlideHeight&quot;:405}"/>
          <p:cNvSpPr txBox="1"/>
          <p:nvPr userDrawn="1"/>
        </p:nvSpPr>
        <p:spPr>
          <a:xfrm>
            <a:off x="0" y="0"/>
            <a:ext cx="260773"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 </a:t>
            </a:r>
          </a:p>
        </p:txBody>
      </p:sp>
    </p:spTree>
    <p:extLst>
      <p:ext uri="{BB962C8B-B14F-4D97-AF65-F5344CB8AC3E}">
        <p14:creationId xmlns:p14="http://schemas.microsoft.com/office/powerpoint/2010/main" val="187567423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6" r:id="rId6"/>
    <p:sldLayoutId id="2147483873" r:id="rId7"/>
    <p:sldLayoutId id="2147483874" r:id="rId8"/>
    <p:sldLayoutId id="2147483875" r:id="rId9"/>
    <p:sldLayoutId id="2147483877" r:id="rId10"/>
    <p:sldLayoutId id="2147483878" r:id="rId11"/>
    <p:sldLayoutId id="2147483879" r:id="rId12"/>
    <p:sldLayoutId id="2147483880" r:id="rId13"/>
    <p:sldLayoutId id="2147483881" r:id="rId14"/>
    <p:sldLayoutId id="2147483882" r:id="rId15"/>
  </p:sldLayoutIdLst>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8"/>
        </a:buBlip>
        <a:defRPr sz="1400" kern="1200" cap="none" baseline="0">
          <a:solidFill>
            <a:schemeClr val="bg2">
              <a:lumMod val="75000"/>
            </a:schemeClr>
          </a:solidFill>
          <a:latin typeface="+mj-lt"/>
          <a:ea typeface="+mn-ea"/>
          <a:cs typeface="+mn-cs"/>
        </a:defRPr>
      </a:lvl1pPr>
      <a:lvl2pPr marL="133350" marR="0" indent="-128588" algn="l" defTabSz="685766" rtl="0" eaLnBrk="1" fontAlgn="auto" latinLnBrk="0" hangingPunct="1">
        <a:lnSpc>
          <a:spcPct val="100000"/>
        </a:lnSpc>
        <a:spcBef>
          <a:spcPts val="500"/>
        </a:spcBef>
        <a:spcAft>
          <a:spcPts val="0"/>
        </a:spcAft>
        <a:buClrTx/>
        <a:buSzTx/>
        <a:buFontTx/>
        <a:buBlip>
          <a:blip r:embed="rId19"/>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00050" marR="0" indent="-131763" algn="l" defTabSz="685766" rtl="0" eaLnBrk="1" fontAlgn="auto" latinLnBrk="0" hangingPunct="1">
        <a:lnSpc>
          <a:spcPct val="100000"/>
        </a:lnSpc>
        <a:spcBef>
          <a:spcPts val="200"/>
        </a:spcBef>
        <a:spcAft>
          <a:spcPts val="0"/>
        </a:spcAft>
        <a:buClr>
          <a:schemeClr val="tx1"/>
        </a:buClr>
        <a:buSzTx/>
        <a:buFont typeface="Wingdings" pitchFamily="2" charset="2"/>
        <a:buChar char="§"/>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
        <p:nvSpPr>
          <p:cNvPr id="30" name="Rectangle 29">
            <a:extLst>
              <a:ext uri="{FF2B5EF4-FFF2-40B4-BE49-F238E27FC236}">
                <a16:creationId xmlns:a16="http://schemas.microsoft.com/office/drawing/2014/main" id="{32069238-B92A-3541-9B39-EA21A85DCDDD}"/>
              </a:ext>
            </a:extLst>
          </p:cNvPr>
          <p:cNvSpPr/>
          <p:nvPr userDrawn="1"/>
        </p:nvSpPr>
        <p:spPr>
          <a:xfrm>
            <a:off x="6109589" y="4826931"/>
            <a:ext cx="1366895" cy="22235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en-GB" sz="500" cap="all" baseline="0" noProof="0" dirty="0">
                <a:solidFill>
                  <a:schemeClr val="accent3"/>
                </a:solidFill>
              </a:rPr>
              <a:t>THALES ALENIA SPACE confidential</a:t>
            </a:r>
          </a:p>
        </p:txBody>
      </p:sp>
      <p:sp>
        <p:nvSpPr>
          <p:cNvPr id="31"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a:t>///</a:t>
            </a:r>
            <a:r>
              <a:rPr lang="en-GB" noProof="0" dirty="0"/>
              <a:t> </a:t>
            </a:r>
            <a:fld id="{FD7EF743-58F7-B741-A9D7-F50F382F70B5}" type="slidenum">
              <a:rPr lang="en-GB" noProof="0" smtClean="0"/>
              <a:pPr/>
              <a:t>‹N›</a:t>
            </a:fld>
            <a:endParaRPr lang="en-GB" noProof="0" dirty="0"/>
          </a:p>
        </p:txBody>
      </p:sp>
      <p:sp>
        <p:nvSpPr>
          <p:cNvPr id="3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noProof="0"/>
              <a:t>Sp@ceAKademyCTO - New Space Coming Soon "Edge Computing for New Space: OnBoard HPC"</a:t>
            </a:r>
            <a:endParaRPr lang="en-GB" noProof="0" dirty="0"/>
          </a:p>
        </p:txBody>
      </p:sp>
      <p:sp>
        <p:nvSpPr>
          <p:cNvPr id="3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noProof="0"/>
              <a:t>20/12/2022</a:t>
            </a:r>
            <a:endParaRPr lang="en-GB" noProof="0" dirty="0"/>
          </a:p>
        </p:txBody>
      </p:sp>
      <p:sp>
        <p:nvSpPr>
          <p:cNvPr id="35" name="ZoneTexte 3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en-GB" sz="500" b="1" noProof="0" dirty="0">
                <a:solidFill>
                  <a:schemeClr val="accent5">
                    <a:lumMod val="50000"/>
                  </a:schemeClr>
                </a:solidFill>
              </a:rPr>
              <a:t>Date:</a:t>
            </a:r>
            <a:endParaRPr lang="en-GB" sz="500" b="0" noProof="0" dirty="0">
              <a:solidFill>
                <a:schemeClr val="accent5">
                  <a:lumMod val="50000"/>
                </a:schemeClr>
              </a:solidFill>
            </a:endParaRPr>
          </a:p>
        </p:txBody>
      </p:sp>
      <p:sp>
        <p:nvSpPr>
          <p:cNvPr id="36" name="ZoneTexte 3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en-GB" sz="500" b="1" noProof="0" dirty="0">
                <a:solidFill>
                  <a:schemeClr val="accent5">
                    <a:lumMod val="50000"/>
                  </a:schemeClr>
                </a:solidFill>
              </a:rPr>
              <a:t>Ref:</a:t>
            </a:r>
            <a:endParaRPr lang="en-GB" sz="500" b="0" noProof="0" dirty="0">
              <a:solidFill>
                <a:schemeClr val="accent5">
                  <a:lumMod val="50000"/>
                </a:schemeClr>
              </a:solidFill>
            </a:endParaRPr>
          </a:p>
        </p:txBody>
      </p:sp>
      <p:sp>
        <p:nvSpPr>
          <p:cNvPr id="37" name="ZoneTexte 3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GB" sz="500" b="1" noProof="0" dirty="0">
                <a:solidFill>
                  <a:schemeClr val="accent5">
                    <a:lumMod val="50000"/>
                  </a:schemeClr>
                </a:solidFill>
              </a:rPr>
              <a:t>Template: </a:t>
            </a:r>
            <a:r>
              <a:rPr lang="en-GB" sz="500" kern="1200" noProof="0" dirty="0">
                <a:solidFill>
                  <a:schemeClr val="accent5">
                    <a:lumMod val="50000"/>
                  </a:schemeClr>
                </a:solidFill>
                <a:latin typeface="+mn-lt"/>
                <a:ea typeface="+mn-ea"/>
                <a:cs typeface="+mn-cs"/>
              </a:rPr>
              <a:t>83230347-DOC-TAS-EN-011</a:t>
            </a:r>
          </a:p>
        </p:txBody>
      </p:sp>
      <p:sp>
        <p:nvSpPr>
          <p:cNvPr id="38" name="ZoneTexte 37">
            <a:extLst>
              <a:ext uri="{FF2B5EF4-FFF2-40B4-BE49-F238E27FC236}">
                <a16:creationId xmlns:a16="http://schemas.microsoft.com/office/drawing/2014/main" id="{CD0D6AFD-FE4C-A144-8B88-91668FFFBA80}"/>
              </a:ext>
            </a:extLst>
          </p:cNvPr>
          <p:cNvSpPr txBox="1"/>
          <p:nvPr userDrawn="1"/>
        </p:nvSpPr>
        <p:spPr>
          <a:xfrm>
            <a:off x="2770982" y="4730780"/>
            <a:ext cx="3261328" cy="400110"/>
          </a:xfrm>
          <a:prstGeom prst="rect">
            <a:avLst/>
          </a:prstGeom>
          <a:noFill/>
        </p:spPr>
        <p:txBody>
          <a:bodyPr wrap="square" rtlCol="0">
            <a:spAutoFit/>
          </a:bodyPr>
          <a:lstStyle/>
          <a:p>
            <a:r>
              <a:rPr lang="en-GB" sz="500" b="1" noProof="0" dirty="0">
                <a:solidFill>
                  <a:schemeClr val="accent5">
                    <a:lumMod val="50000"/>
                  </a:schemeClr>
                </a:solidFill>
              </a:rPr>
              <a:t>PROPRIETARY</a:t>
            </a:r>
            <a:r>
              <a:rPr lang="en-GB" sz="500" b="1" baseline="0" noProof="0" dirty="0">
                <a:solidFill>
                  <a:schemeClr val="accent5">
                    <a:lumMod val="50000"/>
                  </a:schemeClr>
                </a:solidFill>
              </a:rPr>
              <a:t> </a:t>
            </a:r>
            <a:r>
              <a:rPr lang="en-GB" sz="500" b="1" noProof="0" dirty="0">
                <a:solidFill>
                  <a:schemeClr val="accent5">
                    <a:lumMod val="50000"/>
                  </a:schemeClr>
                </a:solidFill>
              </a:rPr>
              <a:t>INFORMATION</a:t>
            </a:r>
          </a:p>
          <a:p>
            <a:r>
              <a:rPr lang="en-GB" sz="500" noProof="0" dirty="0">
                <a:solidFill>
                  <a:schemeClr val="accent5">
                    <a:lumMod val="50000"/>
                  </a:schemeClr>
                </a:solidFill>
              </a:rPr>
              <a:t>This document is not to be reproduced, modified, adapted, published, translated in any material form in whole or in part nor disclosed to any third party without the prior written permission of Thales Alenia Space.</a:t>
            </a:r>
          </a:p>
          <a:p>
            <a:r>
              <a:rPr lang="en-GB" sz="500" noProof="0" dirty="0">
                <a:solidFill>
                  <a:schemeClr val="accent5">
                    <a:lumMod val="50000"/>
                  </a:schemeClr>
                </a:solidFill>
              </a:rPr>
              <a:t>© 2022 Thales </a:t>
            </a:r>
            <a:r>
              <a:rPr lang="en-GB" sz="500" noProof="0" dirty="0" err="1">
                <a:solidFill>
                  <a:schemeClr val="accent5">
                    <a:lumMod val="50000"/>
                  </a:schemeClr>
                </a:solidFill>
              </a:rPr>
              <a:t>Alenia</a:t>
            </a:r>
            <a:r>
              <a:rPr lang="en-GB" sz="500" noProof="0" dirty="0">
                <a:solidFill>
                  <a:schemeClr val="accent5">
                    <a:lumMod val="50000"/>
                  </a:schemeClr>
                </a:solidFill>
              </a:rPr>
              <a:t> Space All rights reserved</a:t>
            </a:r>
          </a:p>
        </p:txBody>
      </p:sp>
      <p:pic>
        <p:nvPicPr>
          <p:cNvPr id="2" name="Imag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
        <p:nvSpPr>
          <p:cNvPr id="15"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a:t>MODIFY</a:t>
            </a:r>
            <a:r>
              <a:rPr lang="en-GB" dirty="0"/>
              <a:t> THE TITLE</a:t>
            </a:r>
          </a:p>
        </p:txBody>
      </p:sp>
      <p:sp>
        <p:nvSpPr>
          <p:cNvPr id="6" name="MSIPCMContentMarking" descr="{&quot;HashCode&quot;:-93347946,&quot;Placement&quot;:&quot;Footer&quot;,&quot;Top&quot;:384.343,&quot;Left&quot;:334.5844,&quot;SlideWidth&quot;:720,&quot;SlideHeight&quot;:405}"/>
          <p:cNvSpPr txBox="1"/>
          <p:nvPr userDrawn="1"/>
        </p:nvSpPr>
        <p:spPr>
          <a:xfrm>
            <a:off x="4249222" y="4881156"/>
            <a:ext cx="64555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{OPEN}</a:t>
            </a:r>
          </a:p>
        </p:txBody>
      </p:sp>
      <p:sp>
        <p:nvSpPr>
          <p:cNvPr id="5" name="MSIPCMContentMarking" descr="{&quot;HashCode&quot;:-1291105900,&quot;Placement&quot;:&quot;Header&quot;,&quot;Top&quot;:0.0,&quot;Left&quot;:0.0,&quot;SlideWidth&quot;:720,&quot;SlideHeight&quot;:405}"/>
          <p:cNvSpPr txBox="1"/>
          <p:nvPr userDrawn="1"/>
        </p:nvSpPr>
        <p:spPr>
          <a:xfrm>
            <a:off x="0" y="0"/>
            <a:ext cx="260773"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 </a:t>
            </a:r>
          </a:p>
        </p:txBody>
      </p:sp>
    </p:spTree>
    <p:extLst>
      <p:ext uri="{BB962C8B-B14F-4D97-AF65-F5344CB8AC3E}">
        <p14:creationId xmlns:p14="http://schemas.microsoft.com/office/powerpoint/2010/main" val="2467039009"/>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4" r:id="rId6"/>
    <p:sldLayoutId id="2147483891" r:id="rId7"/>
    <p:sldLayoutId id="2147483892" r:id="rId8"/>
    <p:sldLayoutId id="2147483893" r:id="rId9"/>
    <p:sldLayoutId id="2147483895" r:id="rId10"/>
    <p:sldLayoutId id="2147483896" r:id="rId11"/>
    <p:sldLayoutId id="2147483897" r:id="rId12"/>
    <p:sldLayoutId id="2147483898" r:id="rId13"/>
    <p:sldLayoutId id="2147483899" r:id="rId14"/>
    <p:sldLayoutId id="2147483900" r:id="rId15"/>
  </p:sldLayoutIdLst>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8"/>
        </a:buBlip>
        <a:defRPr sz="1400" kern="1200" cap="none" baseline="0">
          <a:solidFill>
            <a:schemeClr val="bg2">
              <a:lumMod val="75000"/>
            </a:schemeClr>
          </a:solidFill>
          <a:latin typeface="+mj-lt"/>
          <a:ea typeface="+mn-ea"/>
          <a:cs typeface="+mn-cs"/>
        </a:defRPr>
      </a:lvl1pPr>
      <a:lvl2pPr marL="133350" marR="0" indent="-128588" algn="l" defTabSz="685766" rtl="0" eaLnBrk="1" fontAlgn="auto" latinLnBrk="0" hangingPunct="1">
        <a:lnSpc>
          <a:spcPct val="100000"/>
        </a:lnSpc>
        <a:spcBef>
          <a:spcPts val="500"/>
        </a:spcBef>
        <a:spcAft>
          <a:spcPts val="0"/>
        </a:spcAft>
        <a:buClrTx/>
        <a:buSzTx/>
        <a:buFontTx/>
        <a:buBlip>
          <a:blip r:embed="rId19"/>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00050" marR="0" indent="-131763" algn="l" defTabSz="685766" rtl="0" eaLnBrk="1" fontAlgn="auto" latinLnBrk="0" hangingPunct="1">
        <a:lnSpc>
          <a:spcPct val="100000"/>
        </a:lnSpc>
        <a:spcBef>
          <a:spcPts val="200"/>
        </a:spcBef>
        <a:spcAft>
          <a:spcPts val="0"/>
        </a:spcAft>
        <a:buClr>
          <a:srgbClr val="000000"/>
        </a:buClr>
        <a:buSzTx/>
        <a:buFont typeface="Wingdings" pitchFamily="2" charset="2"/>
        <a:buChar char="§"/>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a:t>MODIFY</a:t>
            </a:r>
            <a:r>
              <a:rPr lang="en-GB" dirty="0"/>
              <a:t> THE TITLE</a:t>
            </a:r>
          </a:p>
        </p:txBody>
      </p:sp>
      <p:sp>
        <p:nvSpPr>
          <p:cNvPr id="17" name="Rectangle 16">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9" name="Rectangle 18">
            <a:extLst>
              <a:ext uri="{FF2B5EF4-FFF2-40B4-BE49-F238E27FC236}">
                <a16:creationId xmlns:a16="http://schemas.microsoft.com/office/drawing/2014/main" id="{32069238-B92A-3541-9B39-EA21A85DCDDD}"/>
              </a:ext>
            </a:extLst>
          </p:cNvPr>
          <p:cNvSpPr/>
          <p:nvPr userDrawn="1"/>
        </p:nvSpPr>
        <p:spPr>
          <a:xfrm>
            <a:off x="5974940" y="4826931"/>
            <a:ext cx="1636199" cy="222350"/>
          </a:xfrm>
          <a:prstGeom prst="rect">
            <a:avLst/>
          </a:prstGeom>
          <a:no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fr-FR" sz="500" cap="all" baseline="0" dirty="0">
                <a:solidFill>
                  <a:srgbClr val="00B050"/>
                </a:solidFill>
              </a:rPr>
              <a:t>THALES ALENIA SPACE LIMITED DISTRIBUTION</a:t>
            </a:r>
          </a:p>
        </p:txBody>
      </p:sp>
      <p:sp>
        <p:nvSpPr>
          <p:cNvPr id="20"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22" name="ZoneTexte 21">
            <a:extLst>
              <a:ext uri="{FF2B5EF4-FFF2-40B4-BE49-F238E27FC236}">
                <a16:creationId xmlns:a16="http://schemas.microsoft.com/office/drawing/2014/main" id="{CD0D6AFD-FE4C-A144-8B88-91668FFFBA80}"/>
              </a:ext>
            </a:extLst>
          </p:cNvPr>
          <p:cNvSpPr txBox="1"/>
          <p:nvPr userDrawn="1"/>
        </p:nvSpPr>
        <p:spPr>
          <a:xfrm>
            <a:off x="2770982" y="4730780"/>
            <a:ext cx="3261328" cy="400110"/>
          </a:xfrm>
          <a:prstGeom prst="rect">
            <a:avLst/>
          </a:prstGeom>
          <a:noFill/>
        </p:spPr>
        <p:txBody>
          <a:bodyPr wrap="square" rtlCol="0">
            <a:spAutoFit/>
          </a:bodyPr>
          <a:lstStyle/>
          <a:p>
            <a:r>
              <a:rPr lang="fr-FR" sz="500" b="1" dirty="0">
                <a:solidFill>
                  <a:schemeClr val="accent5">
                    <a:lumMod val="50000"/>
                  </a:schemeClr>
                </a:solidFill>
              </a:rPr>
              <a:t>PROPRIETARY</a:t>
            </a:r>
            <a:r>
              <a:rPr lang="fr-FR" sz="500" b="1" baseline="0" dirty="0">
                <a:solidFill>
                  <a:schemeClr val="accent5">
                    <a:lumMod val="50000"/>
                  </a:schemeClr>
                </a:solidFill>
              </a:rPr>
              <a:t> </a:t>
            </a:r>
            <a:r>
              <a:rPr lang="fr-FR" sz="500" b="1" dirty="0">
                <a:solidFill>
                  <a:schemeClr val="accent5">
                    <a:lumMod val="50000"/>
                  </a:schemeClr>
                </a:solidFill>
              </a:rPr>
              <a:t>INFORMATION</a:t>
            </a:r>
          </a:p>
          <a:p>
            <a:r>
              <a:rPr lang="en-US" sz="500" dirty="0">
                <a:solidFill>
                  <a:schemeClr val="accent5">
                    <a:lumMod val="50000"/>
                  </a:schemeClr>
                </a:solidFill>
              </a:rPr>
              <a:t>This document is not to be reproduced, modified, adapted, published, translated in any material form in whole or in part nor disclosed to any third party without the prior written permission of Thales </a:t>
            </a:r>
            <a:r>
              <a:rPr lang="en-US" sz="500" dirty="0" err="1">
                <a:solidFill>
                  <a:schemeClr val="accent5">
                    <a:lumMod val="50000"/>
                  </a:schemeClr>
                </a:solidFill>
              </a:rPr>
              <a:t>Alenia</a:t>
            </a:r>
            <a:r>
              <a:rPr lang="en-US" sz="500" dirty="0">
                <a:solidFill>
                  <a:schemeClr val="accent5">
                    <a:lumMod val="50000"/>
                  </a:schemeClr>
                </a:solidFill>
              </a:rPr>
              <a:t> Space.</a:t>
            </a:r>
          </a:p>
          <a:p>
            <a:r>
              <a:rPr lang="en-US" sz="500" dirty="0">
                <a:solidFill>
                  <a:schemeClr val="accent5">
                    <a:lumMod val="50000"/>
                  </a:schemeClr>
                </a:solidFill>
              </a:rPr>
              <a:t>© 2022 Thales </a:t>
            </a:r>
            <a:r>
              <a:rPr lang="en-US" sz="500" dirty="0" err="1">
                <a:solidFill>
                  <a:schemeClr val="accent5">
                    <a:lumMod val="50000"/>
                  </a:schemeClr>
                </a:solidFill>
              </a:rPr>
              <a:t>Alenia</a:t>
            </a:r>
            <a:r>
              <a:rPr lang="en-US" sz="500" dirty="0">
                <a:solidFill>
                  <a:schemeClr val="accent5">
                    <a:lumMod val="50000"/>
                  </a:schemeClr>
                </a:solidFill>
              </a:rPr>
              <a:t> Space All rights reserved</a:t>
            </a:r>
          </a:p>
        </p:txBody>
      </p:sp>
      <p:sp>
        <p:nvSpPr>
          <p:cNvPr id="2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US"/>
              <a:t>Sp@ceAKademyCTO - New Space Coming Soon "Edge Computing for New Space: OnBoard HPC"</a:t>
            </a:r>
            <a:endParaRPr lang="fr-FR" dirty="0"/>
          </a:p>
        </p:txBody>
      </p:sp>
      <p:sp>
        <p:nvSpPr>
          <p:cNvPr id="2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r>
              <a:rPr lang="it-IT"/>
              <a:t>20/12/2022</a:t>
            </a:r>
            <a:endParaRPr lang="fr-FR" dirty="0"/>
          </a:p>
        </p:txBody>
      </p:sp>
      <p:sp>
        <p:nvSpPr>
          <p:cNvPr id="25" name="ZoneTexte 2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fr-FR" sz="500" b="1" dirty="0">
                <a:solidFill>
                  <a:schemeClr val="accent5">
                    <a:lumMod val="50000"/>
                  </a:schemeClr>
                </a:solidFill>
              </a:rPr>
              <a:t>Date:</a:t>
            </a:r>
            <a:endParaRPr lang="fr-FR" sz="500" b="0" dirty="0">
              <a:solidFill>
                <a:schemeClr val="accent5">
                  <a:lumMod val="50000"/>
                </a:schemeClr>
              </a:solidFill>
            </a:endParaRPr>
          </a:p>
        </p:txBody>
      </p:sp>
      <p:sp>
        <p:nvSpPr>
          <p:cNvPr id="26" name="ZoneTexte 2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fr-FR" sz="500" b="1" dirty="0" err="1">
                <a:solidFill>
                  <a:schemeClr val="accent5">
                    <a:lumMod val="50000"/>
                  </a:schemeClr>
                </a:solidFill>
              </a:rPr>
              <a:t>Ref</a:t>
            </a:r>
            <a:r>
              <a:rPr lang="fr-FR" sz="500" b="1" dirty="0">
                <a:solidFill>
                  <a:schemeClr val="accent5">
                    <a:lumMod val="50000"/>
                  </a:schemeClr>
                </a:solidFill>
              </a:rPr>
              <a:t>:</a:t>
            </a:r>
            <a:endParaRPr lang="fr-FR" sz="500" b="0" dirty="0">
              <a:solidFill>
                <a:schemeClr val="accent5">
                  <a:lumMod val="50000"/>
                </a:schemeClr>
              </a:solidFill>
            </a:endParaRPr>
          </a:p>
        </p:txBody>
      </p:sp>
      <p:sp>
        <p:nvSpPr>
          <p:cNvPr id="27" name="ZoneTexte 2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fr-FR" sz="500" b="1" dirty="0">
                <a:solidFill>
                  <a:schemeClr val="accent5">
                    <a:lumMod val="50000"/>
                  </a:schemeClr>
                </a:solidFill>
              </a:rPr>
              <a:t>Template: </a:t>
            </a:r>
            <a:r>
              <a:rPr lang="fr-FR" sz="500" kern="1200" dirty="0">
                <a:solidFill>
                  <a:schemeClr val="accent5">
                    <a:lumMod val="50000"/>
                  </a:schemeClr>
                </a:solidFill>
                <a:latin typeface="+mn-lt"/>
                <a:ea typeface="+mn-ea"/>
                <a:cs typeface="+mn-cs"/>
              </a:rPr>
              <a:t>83230347-DOC-TAS-EN-011</a:t>
            </a:r>
          </a:p>
        </p:txBody>
      </p:sp>
      <p:pic>
        <p:nvPicPr>
          <p:cNvPr id="16" name="Image 1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
        <p:nvSpPr>
          <p:cNvPr id="6" name="MSIPCMContentMarking" descr="{&quot;HashCode&quot;:-93347946,&quot;Placement&quot;:&quot;Footer&quot;,&quot;Top&quot;:384.343,&quot;Left&quot;:334.5844,&quot;SlideWidth&quot;:720,&quot;SlideHeight&quot;:405}"/>
          <p:cNvSpPr txBox="1"/>
          <p:nvPr userDrawn="1"/>
        </p:nvSpPr>
        <p:spPr>
          <a:xfrm>
            <a:off x="4249222" y="4881156"/>
            <a:ext cx="64555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{OPEN}</a:t>
            </a:r>
          </a:p>
        </p:txBody>
      </p:sp>
      <p:sp>
        <p:nvSpPr>
          <p:cNvPr id="5" name="MSIPCMContentMarking" descr="{&quot;HashCode&quot;:-1291105900,&quot;Placement&quot;:&quot;Header&quot;,&quot;Top&quot;:0.0,&quot;Left&quot;:0.0,&quot;SlideWidth&quot;:720,&quot;SlideHeight&quot;:405}"/>
          <p:cNvSpPr txBox="1"/>
          <p:nvPr userDrawn="1"/>
        </p:nvSpPr>
        <p:spPr>
          <a:xfrm>
            <a:off x="0" y="0"/>
            <a:ext cx="260773"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 </a:t>
            </a:r>
          </a:p>
        </p:txBody>
      </p:sp>
    </p:spTree>
    <p:extLst>
      <p:ext uri="{BB962C8B-B14F-4D97-AF65-F5344CB8AC3E}">
        <p14:creationId xmlns:p14="http://schemas.microsoft.com/office/powerpoint/2010/main" val="341098975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Lst>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8"/>
        </a:buBlip>
        <a:defRPr sz="1400" kern="1200" cap="none" baseline="0">
          <a:solidFill>
            <a:schemeClr val="bg2">
              <a:lumMod val="75000"/>
            </a:schemeClr>
          </a:solidFill>
          <a:latin typeface="+mj-lt"/>
          <a:ea typeface="+mn-ea"/>
          <a:cs typeface="+mn-cs"/>
        </a:defRPr>
      </a:lvl1pPr>
      <a:lvl2pPr marL="179388" marR="0" indent="-179388" algn="l" defTabSz="685766" rtl="0" eaLnBrk="1" fontAlgn="auto" latinLnBrk="0" hangingPunct="1">
        <a:lnSpc>
          <a:spcPct val="100000"/>
        </a:lnSpc>
        <a:spcBef>
          <a:spcPts val="500"/>
        </a:spcBef>
        <a:spcAft>
          <a:spcPts val="0"/>
        </a:spcAft>
        <a:buClrTx/>
        <a:buSzTx/>
        <a:buFontTx/>
        <a:buBlip>
          <a:blip r:embed="rId19"/>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358775" marR="0" indent="0" algn="l" defTabSz="685766" rtl="0" eaLnBrk="1" fontAlgn="auto" latinLnBrk="0" hangingPunct="1">
        <a:lnSpc>
          <a:spcPct val="100000"/>
        </a:lnSpc>
        <a:spcBef>
          <a:spcPts val="200"/>
        </a:spcBef>
        <a:spcAft>
          <a:spcPts val="0"/>
        </a:spcAft>
        <a:buClr>
          <a:schemeClr val="tx1"/>
        </a:buClr>
        <a:buSzTx/>
        <a:buFont typeface="Wingdings" pitchFamily="2" charset="2"/>
        <a:buNone/>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ctrTitle"/>
          </p:nvPr>
        </p:nvSpPr>
        <p:spPr/>
        <p:txBody>
          <a:bodyPr/>
          <a:lstStyle/>
          <a:p>
            <a:r>
              <a:rPr lang="en-US" sz="2000" dirty="0"/>
              <a:t>ADHA System Study Expansion:</a:t>
            </a:r>
            <a:br>
              <a:rPr lang="en-US" sz="2000" dirty="0"/>
            </a:br>
            <a:r>
              <a:rPr lang="en-US" sz="2000" dirty="0"/>
              <a:t>Missions, Data/SW Interfaces, ADHA-3U, EGSE</a:t>
            </a:r>
            <a:endParaRPr lang="it-IT" sz="2000" dirty="0"/>
          </a:p>
        </p:txBody>
      </p:sp>
      <p:sp>
        <p:nvSpPr>
          <p:cNvPr id="9" name="Sottotitolo 8"/>
          <p:cNvSpPr>
            <a:spLocks noGrp="1"/>
          </p:cNvSpPr>
          <p:nvPr>
            <p:ph type="subTitle" idx="1"/>
          </p:nvPr>
        </p:nvSpPr>
        <p:spPr>
          <a:xfrm>
            <a:off x="427893" y="3193164"/>
            <a:ext cx="8524720" cy="803841"/>
          </a:xfrm>
        </p:spPr>
        <p:txBody>
          <a:bodyPr/>
          <a:lstStyle/>
          <a:p>
            <a:r>
              <a:rPr lang="en-GB" cap="none" dirty="0"/>
              <a:t>Dario </a:t>
            </a:r>
            <a:r>
              <a:rPr lang="en-GB" cap="none" dirty="0" smtClean="0"/>
              <a:t>Pascucci </a:t>
            </a:r>
            <a:r>
              <a:rPr lang="en-GB" cap="none"/>
              <a:t>(</a:t>
            </a:r>
            <a:r>
              <a:rPr lang="en-GB" cap="none" smtClean="0"/>
              <a:t>TAS</a:t>
            </a:r>
            <a:r>
              <a:rPr lang="en-GB" cap="none"/>
              <a:t>)</a:t>
            </a:r>
            <a:endParaRPr lang="en-GB" cap="none" dirty="0"/>
          </a:p>
          <a:p>
            <a:r>
              <a:rPr lang="en-GB" cap="none" dirty="0"/>
              <a:t>EDHPC – October 14</a:t>
            </a:r>
            <a:r>
              <a:rPr lang="en-GB" cap="none" baseline="30000" dirty="0"/>
              <a:t>th</a:t>
            </a:r>
            <a:r>
              <a:rPr lang="en-GB" cap="none" dirty="0"/>
              <a:t> 2025</a:t>
            </a:r>
          </a:p>
        </p:txBody>
      </p:sp>
      <p:sp>
        <p:nvSpPr>
          <p:cNvPr id="2" name="Segnaposto numero diapositiva 1"/>
          <p:cNvSpPr>
            <a:spLocks noGrp="1"/>
          </p:cNvSpPr>
          <p:nvPr>
            <p:ph type="sldNum" sz="quarter" idx="4"/>
          </p:nvPr>
        </p:nvSpPr>
        <p:spPr/>
        <p:txBody>
          <a:bodyPr/>
          <a:lstStyle/>
          <a:p>
            <a:r>
              <a:rPr lang="fr-FR" sz="900"/>
              <a:t>///</a:t>
            </a:r>
            <a:r>
              <a:rPr lang="fr-FR"/>
              <a:t> </a:t>
            </a:r>
            <a:fld id="{FD7EF743-58F7-B741-A9D7-F50F382F70B5}" type="slidenum">
              <a:rPr lang="fr-FR" smtClean="0"/>
              <a:pPr/>
              <a:t>1</a:t>
            </a:fld>
            <a:endParaRPr lang="fr-FR" dirty="0"/>
          </a:p>
        </p:txBody>
      </p:sp>
      <p:sp>
        <p:nvSpPr>
          <p:cNvPr id="4" name="Segnaposto data 3"/>
          <p:cNvSpPr>
            <a:spLocks noGrp="1"/>
          </p:cNvSpPr>
          <p:nvPr>
            <p:ph type="dt" sz="half" idx="2"/>
          </p:nvPr>
        </p:nvSpPr>
        <p:spPr/>
        <p:txBody>
          <a:bodyPr/>
          <a:lstStyle/>
          <a:p>
            <a:r>
              <a:rPr lang="it-IT" dirty="0"/>
              <a:t>26/01/2023</a:t>
            </a:r>
            <a:endParaRPr lang="fr-FR" dirty="0"/>
          </a:p>
        </p:txBody>
      </p:sp>
    </p:spTree>
    <p:extLst>
      <p:ext uri="{BB962C8B-B14F-4D97-AF65-F5344CB8AC3E}">
        <p14:creationId xmlns:p14="http://schemas.microsoft.com/office/powerpoint/2010/main" val="349042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u numéro de diapositive 9"/>
          <p:cNvSpPr>
            <a:spLocks noGrp="1"/>
          </p:cNvSpPr>
          <p:nvPr>
            <p:ph type="sldNum" sz="quarter" idx="4294967295"/>
          </p:nvPr>
        </p:nvSpPr>
        <p:spPr bwMode="auto">
          <a:xfrm>
            <a:off x="4763" y="4800600"/>
            <a:ext cx="5826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750"/>
              </a:spcBef>
              <a:spcAft>
                <a:spcPts val="400"/>
              </a:spcAft>
              <a:buBlip>
                <a:blip r:embed="rId3"/>
              </a:buBlip>
              <a:defRPr sz="1400">
                <a:solidFill>
                  <a:srgbClr val="0084B4"/>
                </a:solidFill>
                <a:latin typeface="Arial" charset="0"/>
              </a:defRPr>
            </a:lvl1pPr>
            <a:lvl2pPr marL="457200" indent="-128588" defTabSz="457200">
              <a:spcBef>
                <a:spcPts val="500"/>
              </a:spcBef>
              <a:buBlip>
                <a:blip r:embed="rId4"/>
              </a:buBlip>
              <a:defRPr sz="1200">
                <a:solidFill>
                  <a:schemeClr val="tx1"/>
                </a:solidFill>
                <a:latin typeface="Arial" charset="0"/>
              </a:defRPr>
            </a:lvl2pPr>
            <a:lvl3pPr marL="914400" indent="-134938" defTabSz="457200">
              <a:buClr>
                <a:srgbClr val="00BBDD"/>
              </a:buClr>
              <a:buFont typeface="Wingdings" pitchFamily="2" charset="2"/>
              <a:buChar char="§"/>
              <a:defRPr sz="1100">
                <a:solidFill>
                  <a:srgbClr val="002060"/>
                </a:solidFill>
                <a:latin typeface="Arial" charset="0"/>
              </a:defRPr>
            </a:lvl3pPr>
            <a:lvl4pPr marL="1371600" indent="-131763" defTabSz="457200">
              <a:spcBef>
                <a:spcPts val="200"/>
              </a:spcBef>
              <a:buClr>
                <a:srgbClr val="000000"/>
              </a:buClr>
              <a:buFont typeface="Wingdings" pitchFamily="2" charset="2"/>
              <a:buChar char="§"/>
              <a:defRPr sz="1000">
                <a:solidFill>
                  <a:srgbClr val="002060"/>
                </a:solidFill>
                <a:latin typeface="Arial" charset="0"/>
              </a:defRPr>
            </a:lvl4pPr>
            <a:lvl5pPr marL="1828800" indent="-136525" defTabSz="457200">
              <a:lnSpc>
                <a:spcPct val="90000"/>
              </a:lnSpc>
              <a:spcBef>
                <a:spcPts val="375"/>
              </a:spcBef>
              <a:buFont typeface="Wingdings" pitchFamily="2" charset="2"/>
              <a:buChar char="§"/>
              <a:defRPr sz="1300">
                <a:solidFill>
                  <a:srgbClr val="002060"/>
                </a:solidFill>
                <a:latin typeface="Arial" charset="0"/>
              </a:defRPr>
            </a:lvl5pPr>
            <a:lvl6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6pPr>
            <a:lvl7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7pPr>
            <a:lvl8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8pPr>
            <a:lvl9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9pPr>
          </a:lstStyle>
          <a:p>
            <a:pPr>
              <a:spcBef>
                <a:spcPct val="0"/>
              </a:spcBef>
              <a:spcAft>
                <a:spcPct val="0"/>
              </a:spcAft>
              <a:buFontTx/>
              <a:buNone/>
            </a:pPr>
            <a:r>
              <a:rPr lang="fr-FR" altLang="it-IT" sz="1000">
                <a:solidFill>
                  <a:srgbClr val="68687E"/>
                </a:solidFill>
              </a:rPr>
              <a:t>/// </a:t>
            </a:r>
            <a:fld id="{91C92198-3DEA-4480-9F3D-15466E40AD69}" type="slidenum">
              <a:rPr lang="fr-FR" altLang="it-IT" sz="1000" smtClean="0">
                <a:solidFill>
                  <a:srgbClr val="68687E"/>
                </a:solidFill>
              </a:rPr>
              <a:pPr>
                <a:spcBef>
                  <a:spcPct val="0"/>
                </a:spcBef>
                <a:spcAft>
                  <a:spcPct val="0"/>
                </a:spcAft>
                <a:buFontTx/>
                <a:buNone/>
              </a:pPr>
              <a:t>10</a:t>
            </a:fld>
            <a:endParaRPr lang="fr-FR" altLang="it-IT" sz="1000">
              <a:solidFill>
                <a:srgbClr val="68687E"/>
              </a:solidFill>
            </a:endParaRPr>
          </a:p>
        </p:txBody>
      </p:sp>
      <p:sp>
        <p:nvSpPr>
          <p:cNvPr id="121859" name="Espace réservé du pied de page 18"/>
          <p:cNvSpPr>
            <a:spLocks noGrp="1"/>
          </p:cNvSpPr>
          <p:nvPr>
            <p:ph type="ftr" sz="quarter" idx="4294967295"/>
          </p:nvPr>
        </p:nvSpPr>
        <p:spPr bwMode="auto">
          <a:xfrm>
            <a:off x="679450" y="4846638"/>
            <a:ext cx="2093913" cy="169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p>
            <a:r>
              <a:rPr lang="fr-FR" altLang="it-IT">
                <a:solidFill>
                  <a:srgbClr val="68687E"/>
                </a:solidFill>
              </a:rPr>
              <a:t>Not referenced</a:t>
            </a:r>
          </a:p>
        </p:txBody>
      </p:sp>
      <p:sp>
        <p:nvSpPr>
          <p:cNvPr id="121860" name="Espace réservé de la date 17"/>
          <p:cNvSpPr>
            <a:spLocks noGrp="1"/>
          </p:cNvSpPr>
          <p:nvPr>
            <p:ph type="dt" sz="quarter" idx="4294967295"/>
          </p:nvPr>
        </p:nvSpPr>
        <p:spPr bwMode="auto">
          <a:xfrm>
            <a:off x="717550" y="4733925"/>
            <a:ext cx="2057400" cy="169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EA30223-34DB-4782-B37F-F8339C800D9B}" type="datetime1">
              <a:rPr lang="en-GB" altLang="it-IT" smtClean="0">
                <a:solidFill>
                  <a:srgbClr val="68687E"/>
                </a:solidFill>
              </a:rPr>
              <a:pPr/>
              <a:t>12/10/2025</a:t>
            </a:fld>
            <a:endParaRPr lang="fr-FR" altLang="it-IT">
              <a:solidFill>
                <a:srgbClr val="68687E"/>
              </a:solidFill>
            </a:endParaRPr>
          </a:p>
        </p:txBody>
      </p:sp>
      <p:sp>
        <p:nvSpPr>
          <p:cNvPr id="2" name="Titre 1"/>
          <p:cNvSpPr>
            <a:spLocks noGrp="1"/>
          </p:cNvSpPr>
          <p:nvPr>
            <p:ph type="title"/>
          </p:nvPr>
        </p:nvSpPr>
        <p:spPr>
          <a:xfrm>
            <a:off x="479425" y="127000"/>
            <a:ext cx="8240713" cy="417513"/>
          </a:xfrm>
        </p:spPr>
        <p:txBody>
          <a:bodyPr>
            <a:noAutofit/>
          </a:bodyPr>
          <a:lstStyle/>
          <a:p>
            <a:pPr>
              <a:defRPr/>
            </a:pPr>
            <a:r>
              <a:rPr lang="en-US" sz="1800" dirty="0"/>
              <a:t>Task-4: </a:t>
            </a:r>
            <a:r>
              <a:rPr lang="en-GB" sz="1800" dirty="0"/>
              <a:t>Data handling and Software Interfaces</a:t>
            </a:r>
            <a:r>
              <a:rPr lang="en-US" sz="1800" dirty="0"/>
              <a:t> (</a:t>
            </a:r>
            <a:r>
              <a:rPr lang="en-US" sz="1800" dirty="0" smtClean="0"/>
              <a:t>3/3)</a:t>
            </a:r>
            <a:endParaRPr lang="en-GB" sz="1800" dirty="0"/>
          </a:p>
        </p:txBody>
      </p:sp>
      <p:sp>
        <p:nvSpPr>
          <p:cNvPr id="14" name="Espace réservé du texte 12"/>
          <p:cNvSpPr>
            <a:spLocks noGrp="1"/>
          </p:cNvSpPr>
          <p:nvPr>
            <p:ph type="body" sz="quarter" idx="10"/>
          </p:nvPr>
        </p:nvSpPr>
        <p:spPr>
          <a:xfrm>
            <a:off x="295276" y="551886"/>
            <a:ext cx="8257412" cy="3931623"/>
          </a:xfrm>
        </p:spPr>
        <p:txBody>
          <a:bodyPr rtlCol="0">
            <a:noAutofit/>
          </a:bodyPr>
          <a:lstStyle/>
          <a:p>
            <a:pPr lvl="1" algn="just">
              <a:defRPr/>
            </a:pPr>
            <a:r>
              <a:rPr lang="en-GB" sz="1500" dirty="0" smtClean="0"/>
              <a:t>Derive </a:t>
            </a:r>
            <a:r>
              <a:rPr lang="en-GB" sz="1500" dirty="0"/>
              <a:t>an ADHA interoperability framework for implementing effective exchange of SW plugins between ADHA modules, through </a:t>
            </a:r>
            <a:r>
              <a:rPr lang="en-GB" sz="1500" dirty="0">
                <a:solidFill>
                  <a:schemeClr val="bg2">
                    <a:lumMod val="60000"/>
                    <a:lumOff val="40000"/>
                  </a:schemeClr>
                </a:solidFill>
              </a:rPr>
              <a:t>standardized SW/SW interfaces and protocols</a:t>
            </a:r>
            <a:r>
              <a:rPr lang="en-GB" sz="1500" dirty="0"/>
              <a:t>. This shall cover both static (data interfaces) and dynamic (tasking) aspects</a:t>
            </a:r>
            <a:r>
              <a:rPr lang="en-GB" sz="1500" dirty="0" smtClean="0"/>
              <a:t>.</a:t>
            </a:r>
            <a:endParaRPr lang="it-IT" sz="1500" dirty="0"/>
          </a:p>
        </p:txBody>
      </p:sp>
      <p:pic>
        <p:nvPicPr>
          <p:cNvPr id="7" name="Picture 3" descr="cid:image001.png@01DC2DF4.4A607DA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1565" y="1540953"/>
            <a:ext cx="4691123" cy="276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texte 12"/>
          <p:cNvSpPr txBox="1">
            <a:spLocks/>
          </p:cNvSpPr>
          <p:nvPr/>
        </p:nvSpPr>
        <p:spPr>
          <a:xfrm>
            <a:off x="295280" y="1331949"/>
            <a:ext cx="3279593" cy="3047062"/>
          </a:xfrm>
          <a:prstGeom prst="rect">
            <a:avLst/>
          </a:prstGeom>
        </p:spPr>
        <p:txBody>
          <a:bodyPr rtlCol="0">
            <a:noAutofit/>
          </a:bodyPr>
          <a:lstStyle>
            <a:lvl1pPr marL="177800" indent="-177800" algn="l" defTabSz="685766" rtl="0" eaLnBrk="1" latinLnBrk="0" hangingPunct="1">
              <a:lnSpc>
                <a:spcPct val="100000"/>
              </a:lnSpc>
              <a:spcBef>
                <a:spcPts val="750"/>
              </a:spcBef>
              <a:spcAft>
                <a:spcPts val="300"/>
              </a:spcAft>
              <a:buFontTx/>
              <a:buBlip>
                <a:blip r:embed="rId3"/>
              </a:buBlip>
              <a:defRPr sz="1400" kern="1200" cap="none" baseline="0">
                <a:solidFill>
                  <a:schemeClr val="bg2">
                    <a:lumMod val="75000"/>
                  </a:schemeClr>
                </a:solidFill>
                <a:latin typeface="+mj-lt"/>
                <a:ea typeface="+mn-ea"/>
                <a:cs typeface="+mn-cs"/>
              </a:defRPr>
            </a:lvl1pPr>
            <a:lvl2pPr marL="180975" marR="0" indent="-176213" algn="l" defTabSz="685766" rtl="0" eaLnBrk="1" fontAlgn="auto" latinLnBrk="0" hangingPunct="1">
              <a:lnSpc>
                <a:spcPct val="100000"/>
              </a:lnSpc>
              <a:spcBef>
                <a:spcPts val="500"/>
              </a:spcBef>
              <a:spcAft>
                <a:spcPts val="300"/>
              </a:spcAft>
              <a:buClrTx/>
              <a:buSzTx/>
              <a:buFontTx/>
              <a:buBlip>
                <a:blip r:embed="rId4"/>
              </a:buBlip>
              <a:tabLst/>
              <a:defRPr sz="1200" b="0" kern="1200" cap="none" baseline="0">
                <a:solidFill>
                  <a:schemeClr val="tx1"/>
                </a:solidFill>
                <a:latin typeface="+mn-lt"/>
                <a:ea typeface="+mn-ea"/>
                <a:cs typeface="+mn-cs"/>
              </a:defRPr>
            </a:lvl2pPr>
            <a:lvl3pPr marL="309563" marR="0" indent="-131763" algn="l" defTabSz="685766" rtl="0" eaLnBrk="1" fontAlgn="auto" latinLnBrk="0" hangingPunct="1">
              <a:lnSpc>
                <a:spcPct val="100000"/>
              </a:lnSpc>
              <a:spcBef>
                <a:spcPts val="0"/>
              </a:spcBef>
              <a:spcAft>
                <a:spcPts val="30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47675" marR="0" indent="-131763" algn="l" defTabSz="685766"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sz="1000" kern="1200">
                <a:solidFill>
                  <a:srgbClr val="002060"/>
                </a:solidFill>
                <a:latin typeface="+mn-lt"/>
                <a:ea typeface="+mn-ea"/>
                <a:cs typeface="+mn-cs"/>
              </a:defRPr>
            </a:lvl4pPr>
            <a:lvl5pPr marL="585788" marR="0" indent="-131763" algn="l" defTabSz="685766" rtl="0" eaLnBrk="1" fontAlgn="auto" latinLnBrk="0" hangingPunct="1">
              <a:lnSpc>
                <a:spcPct val="100000"/>
              </a:lnSpc>
              <a:spcBef>
                <a:spcPts val="375"/>
              </a:spcBef>
              <a:spcAft>
                <a:spcPts val="0"/>
              </a:spcAft>
              <a:buClr>
                <a:schemeClr val="tx1"/>
              </a:buClr>
              <a:buSzTx/>
              <a:buFont typeface="Police système"/>
              <a:buChar char="-"/>
              <a:tabLst/>
              <a:defRPr sz="1000" kern="1200" baseline="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lgn="just">
              <a:defRPr/>
            </a:pPr>
            <a:r>
              <a:rPr lang="fr-FR" sz="1500" dirty="0" err="1" smtClean="0"/>
              <a:t>Implementation</a:t>
            </a:r>
            <a:r>
              <a:rPr lang="fr-FR" sz="1500" dirty="0" smtClean="0"/>
              <a:t> of a SW </a:t>
            </a:r>
            <a:r>
              <a:rPr lang="fr-FR" sz="1500" dirty="0" smtClean="0">
                <a:solidFill>
                  <a:schemeClr val="bg2">
                    <a:lumMod val="60000"/>
                    <a:lumOff val="40000"/>
                  </a:schemeClr>
                </a:solidFill>
              </a:rPr>
              <a:t>prototype</a:t>
            </a:r>
            <a:r>
              <a:rPr lang="fr-FR" sz="1500" dirty="0" smtClean="0"/>
              <a:t> to </a:t>
            </a:r>
            <a:r>
              <a:rPr lang="fr-FR" sz="1500" dirty="0" err="1" smtClean="0"/>
              <a:t>prove</a:t>
            </a:r>
            <a:r>
              <a:rPr lang="fr-FR" sz="1500" dirty="0" smtClean="0"/>
              <a:t> the SW plugin </a:t>
            </a:r>
            <a:r>
              <a:rPr lang="fr-FR" sz="1500" dirty="0" err="1" smtClean="0"/>
              <a:t>integration</a:t>
            </a:r>
            <a:r>
              <a:rPr lang="fr-FR" sz="1500" dirty="0" smtClean="0"/>
              <a:t> concept, </a:t>
            </a:r>
            <a:r>
              <a:rPr lang="fr-FR" sz="1500" dirty="0" err="1" smtClean="0"/>
              <a:t>based</a:t>
            </a:r>
            <a:r>
              <a:rPr lang="fr-FR" sz="1500" dirty="0" smtClean="0"/>
              <a:t> on state of the art SW </a:t>
            </a:r>
            <a:r>
              <a:rPr lang="fr-FR" sz="1500" dirty="0" err="1" smtClean="0"/>
              <a:t>mechanisms</a:t>
            </a:r>
            <a:r>
              <a:rPr lang="fr-FR" sz="1500" dirty="0" smtClean="0"/>
              <a:t>:</a:t>
            </a:r>
          </a:p>
          <a:p>
            <a:pPr lvl="2" algn="just">
              <a:defRPr/>
            </a:pPr>
            <a:r>
              <a:rPr lang="fr-FR" sz="1500" dirty="0" err="1" smtClean="0"/>
              <a:t>Execution</a:t>
            </a:r>
            <a:r>
              <a:rPr lang="fr-FR" sz="1500" dirty="0" smtClean="0"/>
              <a:t> </a:t>
            </a:r>
            <a:r>
              <a:rPr lang="fr-FR" sz="1500" dirty="0" err="1" smtClean="0"/>
              <a:t>platform</a:t>
            </a:r>
            <a:r>
              <a:rPr lang="fr-FR" sz="1500" dirty="0" smtClean="0"/>
              <a:t> </a:t>
            </a:r>
            <a:r>
              <a:rPr lang="fr-FR" sz="1500" dirty="0" err="1" smtClean="0">
                <a:solidFill>
                  <a:schemeClr val="bg2">
                    <a:lumMod val="60000"/>
                    <a:lumOff val="40000"/>
                  </a:schemeClr>
                </a:solidFill>
              </a:rPr>
              <a:t>virtualization</a:t>
            </a:r>
            <a:r>
              <a:rPr lang="fr-FR" sz="1500" dirty="0" smtClean="0"/>
              <a:t> </a:t>
            </a:r>
            <a:r>
              <a:rPr lang="fr-FR" sz="1500" dirty="0" err="1" smtClean="0"/>
              <a:t>thanks</a:t>
            </a:r>
            <a:r>
              <a:rPr lang="fr-FR" sz="1500" dirty="0" smtClean="0"/>
              <a:t> to </a:t>
            </a:r>
            <a:r>
              <a:rPr lang="fr-FR" sz="1500" dirty="0" err="1" smtClean="0">
                <a:solidFill>
                  <a:schemeClr val="bg2">
                    <a:lumMod val="60000"/>
                    <a:lumOff val="40000"/>
                  </a:schemeClr>
                </a:solidFill>
              </a:rPr>
              <a:t>hypervisor</a:t>
            </a:r>
            <a:r>
              <a:rPr lang="fr-FR" sz="1500" dirty="0" smtClean="0"/>
              <a:t>;</a:t>
            </a:r>
          </a:p>
          <a:p>
            <a:pPr lvl="2" algn="just">
              <a:defRPr/>
            </a:pPr>
            <a:r>
              <a:rPr lang="fr-FR" sz="1500" dirty="0" smtClean="0"/>
              <a:t>Time/Space </a:t>
            </a:r>
            <a:r>
              <a:rPr lang="fr-FR" sz="1500" dirty="0" err="1" smtClean="0"/>
              <a:t>partitioning</a:t>
            </a:r>
            <a:r>
              <a:rPr lang="fr-FR" sz="1500" dirty="0" smtClean="0"/>
              <a:t> (</a:t>
            </a:r>
            <a:r>
              <a:rPr lang="fr-FR" sz="1500" dirty="0" smtClean="0">
                <a:solidFill>
                  <a:schemeClr val="bg2">
                    <a:lumMod val="60000"/>
                    <a:lumOff val="40000"/>
                  </a:schemeClr>
                </a:solidFill>
              </a:rPr>
              <a:t>TSP</a:t>
            </a:r>
            <a:r>
              <a:rPr lang="fr-FR" sz="1500" dirty="0" smtClean="0"/>
              <a:t>);</a:t>
            </a:r>
          </a:p>
          <a:p>
            <a:pPr lvl="2" algn="just">
              <a:defRPr/>
            </a:pPr>
            <a:r>
              <a:rPr lang="fr-FR" sz="1500" dirty="0" smtClean="0"/>
              <a:t>Applications </a:t>
            </a:r>
            <a:r>
              <a:rPr lang="fr-FR" sz="1500" dirty="0" err="1" smtClean="0">
                <a:solidFill>
                  <a:schemeClr val="bg2">
                    <a:lumMod val="60000"/>
                    <a:lumOff val="40000"/>
                  </a:schemeClr>
                </a:solidFill>
              </a:rPr>
              <a:t>containerization</a:t>
            </a:r>
            <a:r>
              <a:rPr lang="fr-FR" sz="1500" dirty="0" smtClean="0"/>
              <a:t> and </a:t>
            </a:r>
            <a:r>
              <a:rPr lang="fr-FR" sz="1500" dirty="0" smtClean="0">
                <a:solidFill>
                  <a:schemeClr val="bg2">
                    <a:lumMod val="60000"/>
                    <a:lumOff val="40000"/>
                  </a:schemeClr>
                </a:solidFill>
              </a:rPr>
              <a:t>orchestration </a:t>
            </a:r>
            <a:r>
              <a:rPr lang="fr-FR" sz="1500" dirty="0" err="1" smtClean="0">
                <a:solidFill>
                  <a:schemeClr val="bg2">
                    <a:lumMod val="60000"/>
                    <a:lumOff val="40000"/>
                  </a:schemeClr>
                </a:solidFill>
              </a:rPr>
              <a:t>framework</a:t>
            </a:r>
            <a:r>
              <a:rPr lang="fr-FR" sz="1500" dirty="0" smtClean="0"/>
              <a:t>.</a:t>
            </a:r>
          </a:p>
        </p:txBody>
      </p:sp>
    </p:spTree>
    <p:extLst>
      <p:ext uri="{BB962C8B-B14F-4D97-AF65-F5344CB8AC3E}">
        <p14:creationId xmlns:p14="http://schemas.microsoft.com/office/powerpoint/2010/main" val="166863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u numéro de diapositive 9"/>
          <p:cNvSpPr>
            <a:spLocks noGrp="1"/>
          </p:cNvSpPr>
          <p:nvPr>
            <p:ph type="sldNum" sz="quarter" idx="4294967295"/>
          </p:nvPr>
        </p:nvSpPr>
        <p:spPr bwMode="auto">
          <a:xfrm>
            <a:off x="4763" y="4800600"/>
            <a:ext cx="5826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750"/>
              </a:spcBef>
              <a:spcAft>
                <a:spcPts val="400"/>
              </a:spcAft>
              <a:buBlip>
                <a:blip r:embed="rId3"/>
              </a:buBlip>
              <a:defRPr sz="1400">
                <a:solidFill>
                  <a:srgbClr val="0084B4"/>
                </a:solidFill>
                <a:latin typeface="Arial" charset="0"/>
              </a:defRPr>
            </a:lvl1pPr>
            <a:lvl2pPr marL="457200" indent="-128588" defTabSz="457200">
              <a:spcBef>
                <a:spcPts val="500"/>
              </a:spcBef>
              <a:buBlip>
                <a:blip r:embed="rId4"/>
              </a:buBlip>
              <a:defRPr sz="1200">
                <a:solidFill>
                  <a:schemeClr val="tx1"/>
                </a:solidFill>
                <a:latin typeface="Arial" charset="0"/>
              </a:defRPr>
            </a:lvl2pPr>
            <a:lvl3pPr marL="914400" indent="-134938" defTabSz="457200">
              <a:buClr>
                <a:srgbClr val="00BBDD"/>
              </a:buClr>
              <a:buFont typeface="Wingdings" pitchFamily="2" charset="2"/>
              <a:buChar char="§"/>
              <a:defRPr sz="1100">
                <a:solidFill>
                  <a:srgbClr val="002060"/>
                </a:solidFill>
                <a:latin typeface="Arial" charset="0"/>
              </a:defRPr>
            </a:lvl3pPr>
            <a:lvl4pPr marL="1371600" indent="-131763" defTabSz="457200">
              <a:spcBef>
                <a:spcPts val="200"/>
              </a:spcBef>
              <a:buClr>
                <a:srgbClr val="000000"/>
              </a:buClr>
              <a:buFont typeface="Wingdings" pitchFamily="2" charset="2"/>
              <a:buChar char="§"/>
              <a:defRPr sz="1000">
                <a:solidFill>
                  <a:srgbClr val="002060"/>
                </a:solidFill>
                <a:latin typeface="Arial" charset="0"/>
              </a:defRPr>
            </a:lvl4pPr>
            <a:lvl5pPr marL="1828800" indent="-136525" defTabSz="457200">
              <a:lnSpc>
                <a:spcPct val="90000"/>
              </a:lnSpc>
              <a:spcBef>
                <a:spcPts val="375"/>
              </a:spcBef>
              <a:buFont typeface="Wingdings" pitchFamily="2" charset="2"/>
              <a:buChar char="§"/>
              <a:defRPr sz="1300">
                <a:solidFill>
                  <a:srgbClr val="002060"/>
                </a:solidFill>
                <a:latin typeface="Arial" charset="0"/>
              </a:defRPr>
            </a:lvl5pPr>
            <a:lvl6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6pPr>
            <a:lvl7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7pPr>
            <a:lvl8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8pPr>
            <a:lvl9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9pPr>
          </a:lstStyle>
          <a:p>
            <a:pPr>
              <a:spcBef>
                <a:spcPct val="0"/>
              </a:spcBef>
              <a:spcAft>
                <a:spcPct val="0"/>
              </a:spcAft>
              <a:buFontTx/>
              <a:buNone/>
            </a:pPr>
            <a:r>
              <a:rPr lang="fr-FR" altLang="it-IT" sz="1000">
                <a:solidFill>
                  <a:srgbClr val="68687E"/>
                </a:solidFill>
              </a:rPr>
              <a:t>/// </a:t>
            </a:r>
            <a:fld id="{91C92198-3DEA-4480-9F3D-15466E40AD69}" type="slidenum">
              <a:rPr lang="fr-FR" altLang="it-IT" sz="1000" smtClean="0">
                <a:solidFill>
                  <a:srgbClr val="68687E"/>
                </a:solidFill>
              </a:rPr>
              <a:pPr>
                <a:spcBef>
                  <a:spcPct val="0"/>
                </a:spcBef>
                <a:spcAft>
                  <a:spcPct val="0"/>
                </a:spcAft>
                <a:buFontTx/>
                <a:buNone/>
              </a:pPr>
              <a:t>11</a:t>
            </a:fld>
            <a:endParaRPr lang="fr-FR" altLang="it-IT" sz="1000">
              <a:solidFill>
                <a:srgbClr val="68687E"/>
              </a:solidFill>
            </a:endParaRPr>
          </a:p>
        </p:txBody>
      </p:sp>
      <p:sp>
        <p:nvSpPr>
          <p:cNvPr id="121859" name="Espace réservé du pied de page 18"/>
          <p:cNvSpPr>
            <a:spLocks noGrp="1"/>
          </p:cNvSpPr>
          <p:nvPr>
            <p:ph type="ftr" sz="quarter" idx="4294967295"/>
          </p:nvPr>
        </p:nvSpPr>
        <p:spPr bwMode="auto">
          <a:xfrm>
            <a:off x="679450" y="4846638"/>
            <a:ext cx="2093913" cy="169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p>
            <a:r>
              <a:rPr lang="fr-FR" altLang="it-IT">
                <a:solidFill>
                  <a:srgbClr val="68687E"/>
                </a:solidFill>
              </a:rPr>
              <a:t>Not referenced</a:t>
            </a:r>
          </a:p>
        </p:txBody>
      </p:sp>
      <p:sp>
        <p:nvSpPr>
          <p:cNvPr id="121860" name="Espace réservé de la date 17"/>
          <p:cNvSpPr>
            <a:spLocks noGrp="1"/>
          </p:cNvSpPr>
          <p:nvPr>
            <p:ph type="dt" sz="quarter" idx="4294967295"/>
          </p:nvPr>
        </p:nvSpPr>
        <p:spPr bwMode="auto">
          <a:xfrm>
            <a:off x="717550" y="4733925"/>
            <a:ext cx="2057400" cy="169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EA30223-34DB-4782-B37F-F8339C800D9B}" type="datetime1">
              <a:rPr lang="en-GB" altLang="it-IT" smtClean="0">
                <a:solidFill>
                  <a:srgbClr val="68687E"/>
                </a:solidFill>
              </a:rPr>
              <a:pPr/>
              <a:t>12/10/2025</a:t>
            </a:fld>
            <a:endParaRPr lang="fr-FR" altLang="it-IT">
              <a:solidFill>
                <a:srgbClr val="68687E"/>
              </a:solidFill>
            </a:endParaRPr>
          </a:p>
        </p:txBody>
      </p:sp>
      <p:sp>
        <p:nvSpPr>
          <p:cNvPr id="2" name="Titre 1"/>
          <p:cNvSpPr>
            <a:spLocks noGrp="1"/>
          </p:cNvSpPr>
          <p:nvPr>
            <p:ph type="title"/>
          </p:nvPr>
        </p:nvSpPr>
        <p:spPr>
          <a:xfrm>
            <a:off x="479425" y="127000"/>
            <a:ext cx="8240713" cy="417513"/>
          </a:xfrm>
        </p:spPr>
        <p:txBody>
          <a:bodyPr>
            <a:noAutofit/>
          </a:bodyPr>
          <a:lstStyle/>
          <a:p>
            <a:pPr>
              <a:defRPr/>
            </a:pPr>
            <a:r>
              <a:rPr lang="en-US" sz="1800" dirty="0"/>
              <a:t>Task-7: </a:t>
            </a:r>
            <a:r>
              <a:rPr lang="en-GB" sz="1800" dirty="0"/>
              <a:t>ADHA EGSE Architecture</a:t>
            </a:r>
            <a:r>
              <a:rPr lang="en-US" sz="1800" dirty="0"/>
              <a:t> (</a:t>
            </a:r>
            <a:r>
              <a:rPr lang="en-US" sz="1800" dirty="0" smtClean="0"/>
              <a:t>1/2)</a:t>
            </a:r>
            <a:endParaRPr lang="en-GB" sz="1800" dirty="0"/>
          </a:p>
        </p:txBody>
      </p:sp>
      <p:sp>
        <p:nvSpPr>
          <p:cNvPr id="14" name="Espace réservé du texte 12"/>
          <p:cNvSpPr>
            <a:spLocks noGrp="1"/>
          </p:cNvSpPr>
          <p:nvPr>
            <p:ph type="body" sz="quarter" idx="10"/>
          </p:nvPr>
        </p:nvSpPr>
        <p:spPr>
          <a:xfrm>
            <a:off x="295276" y="544512"/>
            <a:ext cx="8257412" cy="3931623"/>
          </a:xfrm>
        </p:spPr>
        <p:txBody>
          <a:bodyPr rtlCol="0">
            <a:noAutofit/>
          </a:bodyPr>
          <a:lstStyle/>
          <a:p>
            <a:pPr lvl="1" algn="just">
              <a:defRPr/>
            </a:pPr>
            <a:r>
              <a:rPr lang="fr-FR" sz="1800" dirty="0" err="1"/>
              <a:t>Definition</a:t>
            </a:r>
            <a:r>
              <a:rPr lang="fr-FR" sz="1800" dirty="0"/>
              <a:t> of a </a:t>
            </a:r>
            <a:r>
              <a:rPr lang="fr-FR" sz="1800" dirty="0" err="1">
                <a:solidFill>
                  <a:schemeClr val="bg2">
                    <a:lumMod val="60000"/>
                    <a:lumOff val="40000"/>
                  </a:schemeClr>
                </a:solidFill>
              </a:rPr>
              <a:t>modular</a:t>
            </a:r>
            <a:r>
              <a:rPr lang="fr-FR" sz="1800" dirty="0">
                <a:solidFill>
                  <a:schemeClr val="bg2">
                    <a:lumMod val="60000"/>
                    <a:lumOff val="40000"/>
                  </a:schemeClr>
                </a:solidFill>
              </a:rPr>
              <a:t> ADHA EGSE architecture</a:t>
            </a:r>
            <a:r>
              <a:rPr lang="fr-FR" sz="1800" dirty="0"/>
              <a:t>, for 6U and 3U </a:t>
            </a:r>
            <a:r>
              <a:rPr lang="fr-FR" sz="1800" dirty="0" err="1"/>
              <a:t>units</a:t>
            </a:r>
            <a:r>
              <a:rPr lang="fr-FR" sz="1800" dirty="0"/>
              <a:t>, to support </a:t>
            </a:r>
            <a:r>
              <a:rPr lang="fr-FR" sz="1800" dirty="0" err="1"/>
              <a:t>both</a:t>
            </a:r>
            <a:r>
              <a:rPr lang="fr-FR" sz="1800" dirty="0"/>
              <a:t> </a:t>
            </a:r>
            <a:r>
              <a:rPr lang="fr-FR" sz="1800" dirty="0" err="1"/>
              <a:t>platform</a:t>
            </a:r>
            <a:r>
              <a:rPr lang="fr-FR" sz="1800" dirty="0"/>
              <a:t> and </a:t>
            </a:r>
            <a:r>
              <a:rPr lang="fr-FR" sz="1800" dirty="0" err="1"/>
              <a:t>payload</a:t>
            </a:r>
            <a:r>
              <a:rPr lang="fr-FR" sz="1800" dirty="0"/>
              <a:t> </a:t>
            </a:r>
            <a:r>
              <a:rPr lang="fr-FR" sz="1800" dirty="0" err="1"/>
              <a:t>elements</a:t>
            </a:r>
            <a:r>
              <a:rPr lang="fr-FR" sz="1800" dirty="0"/>
              <a:t>. The </a:t>
            </a:r>
            <a:r>
              <a:rPr lang="fr-FR" sz="1800" dirty="0" err="1"/>
              <a:t>activity</a:t>
            </a:r>
            <a:r>
              <a:rPr lang="fr-FR" sz="1800" dirty="0"/>
              <a:t> </a:t>
            </a:r>
            <a:r>
              <a:rPr lang="fr-FR" sz="1800" dirty="0" err="1"/>
              <a:t>is</a:t>
            </a:r>
            <a:r>
              <a:rPr lang="fr-FR" sz="1800" dirty="0"/>
              <a:t> </a:t>
            </a:r>
            <a:r>
              <a:rPr lang="fr-FR" sz="1800" dirty="0" err="1"/>
              <a:t>twofold</a:t>
            </a:r>
            <a:r>
              <a:rPr lang="fr-FR" sz="1800" dirty="0"/>
              <a:t>:</a:t>
            </a:r>
          </a:p>
          <a:p>
            <a:pPr lvl="2" algn="just">
              <a:defRPr/>
            </a:pPr>
            <a:r>
              <a:rPr lang="fr-FR" sz="1600" dirty="0" err="1"/>
              <a:t>Definition</a:t>
            </a:r>
            <a:r>
              <a:rPr lang="fr-FR" sz="1600" dirty="0"/>
              <a:t> of </a:t>
            </a:r>
            <a:r>
              <a:rPr lang="fr-FR" sz="1600" dirty="0">
                <a:solidFill>
                  <a:schemeClr val="bg2">
                    <a:lumMod val="60000"/>
                    <a:lumOff val="40000"/>
                  </a:schemeClr>
                </a:solidFill>
              </a:rPr>
              <a:t>Unit </a:t>
            </a:r>
            <a:r>
              <a:rPr lang="fr-FR" sz="1600" dirty="0" err="1">
                <a:solidFill>
                  <a:schemeClr val="bg2">
                    <a:lumMod val="60000"/>
                    <a:lumOff val="40000"/>
                  </a:schemeClr>
                </a:solidFill>
              </a:rPr>
              <a:t>Level</a:t>
            </a:r>
            <a:r>
              <a:rPr lang="fr-FR" sz="1600" dirty="0">
                <a:solidFill>
                  <a:schemeClr val="bg2">
                    <a:lumMod val="60000"/>
                    <a:lumOff val="40000"/>
                  </a:schemeClr>
                </a:solidFill>
              </a:rPr>
              <a:t> </a:t>
            </a:r>
            <a:r>
              <a:rPr lang="fr-FR" sz="1600" dirty="0"/>
              <a:t>ADHA EGSE architecture;</a:t>
            </a:r>
          </a:p>
          <a:p>
            <a:pPr lvl="2" algn="just">
              <a:defRPr/>
            </a:pPr>
            <a:r>
              <a:rPr lang="fr-FR" sz="1600" dirty="0" err="1"/>
              <a:t>Definition</a:t>
            </a:r>
            <a:r>
              <a:rPr lang="fr-FR" sz="1600" dirty="0"/>
              <a:t> of </a:t>
            </a:r>
            <a:r>
              <a:rPr lang="fr-FR" sz="1600" dirty="0">
                <a:solidFill>
                  <a:schemeClr val="bg2">
                    <a:lumMod val="60000"/>
                    <a:lumOff val="40000"/>
                  </a:schemeClr>
                </a:solidFill>
              </a:rPr>
              <a:t>Module </a:t>
            </a:r>
            <a:r>
              <a:rPr lang="fr-FR" sz="1600" dirty="0" err="1">
                <a:solidFill>
                  <a:schemeClr val="bg2">
                    <a:lumMod val="60000"/>
                    <a:lumOff val="40000"/>
                  </a:schemeClr>
                </a:solidFill>
              </a:rPr>
              <a:t>Level</a:t>
            </a:r>
            <a:r>
              <a:rPr lang="fr-FR" sz="1600" dirty="0">
                <a:solidFill>
                  <a:schemeClr val="bg2">
                    <a:lumMod val="60000"/>
                    <a:lumOff val="40000"/>
                  </a:schemeClr>
                </a:solidFill>
              </a:rPr>
              <a:t> </a:t>
            </a:r>
            <a:r>
              <a:rPr lang="fr-FR" sz="1600" dirty="0"/>
              <a:t>ADHA EGSE architecture and prototype </a:t>
            </a:r>
            <a:r>
              <a:rPr lang="fr-FR" sz="1600" dirty="0" err="1"/>
              <a:t>implementation</a:t>
            </a:r>
            <a:r>
              <a:rPr lang="fr-FR" sz="1600" dirty="0"/>
              <a:t>.</a:t>
            </a:r>
          </a:p>
          <a:p>
            <a:pPr lvl="2" algn="just">
              <a:defRPr/>
            </a:pPr>
            <a:endParaRPr lang="fr-FR" sz="1600" dirty="0"/>
          </a:p>
        </p:txBody>
      </p:sp>
    </p:spTree>
    <p:extLst>
      <p:ext uri="{BB962C8B-B14F-4D97-AF65-F5344CB8AC3E}">
        <p14:creationId xmlns:p14="http://schemas.microsoft.com/office/powerpoint/2010/main" val="9389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t>/// </a:t>
            </a:r>
            <a:fld id="{FD7EF743-58F7-B741-A9D7-F50F382F70B5}" type="slidenum">
              <a:rPr lang="fr-FR" smtClean="0"/>
              <a:pPr/>
              <a:t>12</a:t>
            </a:fld>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r>
              <a:rPr lang="it-IT" dirty="0"/>
              <a:t>20/12/2022</a:t>
            </a:r>
            <a:endParaRPr lang="fr-FR" dirty="0"/>
          </a:p>
        </p:txBody>
      </p:sp>
      <p:sp>
        <p:nvSpPr>
          <p:cNvPr id="3" name="Titre 2"/>
          <p:cNvSpPr>
            <a:spLocks noGrp="1"/>
          </p:cNvSpPr>
          <p:nvPr>
            <p:ph type="title"/>
          </p:nvPr>
        </p:nvSpPr>
        <p:spPr/>
        <p:txBody>
          <a:bodyPr>
            <a:normAutofit/>
          </a:bodyPr>
          <a:lstStyle/>
          <a:p>
            <a:pPr>
              <a:defRPr/>
            </a:pPr>
            <a:r>
              <a:rPr lang="en-US" sz="1800" dirty="0"/>
              <a:t>Task-7: ADHA EGSE Architecture </a:t>
            </a:r>
            <a:r>
              <a:rPr lang="en-US" sz="1800" dirty="0" smtClean="0"/>
              <a:t>(2/3)</a:t>
            </a:r>
            <a:endParaRPr lang="fr-FR" sz="1800" dirty="0"/>
          </a:p>
        </p:txBody>
      </p:sp>
      <p:sp>
        <p:nvSpPr>
          <p:cNvPr id="13" name="Espace réservé du texte 12"/>
          <p:cNvSpPr>
            <a:spLocks noGrp="1"/>
          </p:cNvSpPr>
          <p:nvPr>
            <p:ph type="body" sz="quarter" idx="10"/>
          </p:nvPr>
        </p:nvSpPr>
        <p:spPr>
          <a:xfrm>
            <a:off x="361044" y="709908"/>
            <a:ext cx="4890226" cy="3935611"/>
          </a:xfrm>
          <a:solidFill>
            <a:srgbClr val="FFFFFF"/>
          </a:solidFill>
        </p:spPr>
        <p:txBody>
          <a:bodyPr/>
          <a:lstStyle/>
          <a:p>
            <a:pPr lvl="1" algn="just">
              <a:defRPr/>
            </a:pPr>
            <a:r>
              <a:rPr lang="fr-FR" sz="1400" dirty="0"/>
              <a:t>ADHA </a:t>
            </a:r>
            <a:r>
              <a:rPr lang="fr-FR" sz="1400" dirty="0" smtClean="0">
                <a:solidFill>
                  <a:schemeClr val="bg2">
                    <a:lumMod val="60000"/>
                    <a:lumOff val="40000"/>
                  </a:schemeClr>
                </a:solidFill>
              </a:rPr>
              <a:t>Module </a:t>
            </a:r>
            <a:r>
              <a:rPr lang="fr-FR" sz="1400" dirty="0" smtClean="0"/>
              <a:t>EGSE </a:t>
            </a:r>
            <a:r>
              <a:rPr lang="fr-FR" sz="1400" dirty="0"/>
              <a:t>architecture and prototype </a:t>
            </a:r>
            <a:r>
              <a:rPr lang="fr-FR" sz="1400" dirty="0" err="1" smtClean="0"/>
              <a:t>implementation</a:t>
            </a:r>
            <a:r>
              <a:rPr lang="fr-FR" sz="1400" dirty="0" smtClean="0"/>
              <a:t>:</a:t>
            </a:r>
          </a:p>
          <a:p>
            <a:pPr lvl="2" algn="just">
              <a:defRPr/>
            </a:pPr>
            <a:r>
              <a:rPr lang="en-US" sz="1300" dirty="0" smtClean="0"/>
              <a:t>Analyze test rack needs for module level testing:</a:t>
            </a:r>
          </a:p>
          <a:p>
            <a:pPr lvl="3">
              <a:defRPr/>
            </a:pPr>
            <a:r>
              <a:rPr lang="en-US" sz="1300" dirty="0" smtClean="0">
                <a:solidFill>
                  <a:schemeClr val="tx1"/>
                </a:solidFill>
              </a:rPr>
              <a:t>Target </a:t>
            </a:r>
            <a:r>
              <a:rPr lang="en-US" sz="1300" dirty="0">
                <a:solidFill>
                  <a:schemeClr val="tx1"/>
                </a:solidFill>
              </a:rPr>
              <a:t>modules: OBC, RTU, MM, ICU, PDHU,…</a:t>
            </a:r>
          </a:p>
          <a:p>
            <a:pPr lvl="2">
              <a:defRPr/>
            </a:pPr>
            <a:r>
              <a:rPr lang="en-US" sz="1300" dirty="0"/>
              <a:t>Define and specify standard module test facility (test rack)</a:t>
            </a:r>
          </a:p>
          <a:p>
            <a:pPr lvl="3">
              <a:defRPr/>
            </a:pPr>
            <a:r>
              <a:rPr lang="en-US" sz="1300" dirty="0"/>
              <a:t>Host (at least) 1 ADHA module</a:t>
            </a:r>
          </a:p>
          <a:p>
            <a:pPr lvl="3">
              <a:defRPr/>
            </a:pPr>
            <a:r>
              <a:rPr lang="en-US" sz="1300" dirty="0"/>
              <a:t>Provide power, control signals and data bus to the module under test / representative backplane signals</a:t>
            </a:r>
          </a:p>
          <a:p>
            <a:pPr lvl="3">
              <a:defRPr/>
            </a:pPr>
            <a:r>
              <a:rPr lang="en-US" sz="1300" dirty="0"/>
              <a:t>Support testing of various ADHA format modules</a:t>
            </a:r>
          </a:p>
          <a:p>
            <a:pPr lvl="3">
              <a:defRPr/>
            </a:pPr>
            <a:r>
              <a:rPr lang="en-US" sz="1300" dirty="0"/>
              <a:t>Specify needed test means (complementary to Unit-level EGSE) + automation principle</a:t>
            </a:r>
          </a:p>
          <a:p>
            <a:pPr lvl="2">
              <a:defRPr/>
            </a:pPr>
            <a:r>
              <a:rPr lang="en-US" sz="1300" dirty="0">
                <a:solidFill>
                  <a:schemeClr val="tx1"/>
                </a:solidFill>
              </a:rPr>
              <a:t>Produce signal access extender (cf. </a:t>
            </a:r>
            <a:r>
              <a:rPr lang="en-US" sz="1300" smtClean="0">
                <a:solidFill>
                  <a:schemeClr val="tx1"/>
                </a:solidFill>
              </a:rPr>
              <a:t>figure)</a:t>
            </a:r>
            <a:endParaRPr lang="en-US" sz="1300" dirty="0">
              <a:solidFill>
                <a:schemeClr val="tx1"/>
              </a:solidFill>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780292100"/>
              </p:ext>
            </p:extLst>
          </p:nvPr>
        </p:nvGraphicFramePr>
        <p:xfrm>
          <a:off x="5336586" y="160555"/>
          <a:ext cx="3435122" cy="1955625"/>
        </p:xfrm>
        <a:graphic>
          <a:graphicData uri="http://schemas.openxmlformats.org/presentationml/2006/ole">
            <mc:AlternateContent xmlns:mc="http://schemas.openxmlformats.org/markup-compatibility/2006">
              <mc:Choice xmlns:v="urn:schemas-microsoft-com:vml" Requires="v">
                <p:oleObj spid="_x0000_s7196" name="Visio" r:id="rId3" imgW="7473228" imgH="4252609" progId="Visio.Drawing.11">
                  <p:embed/>
                </p:oleObj>
              </mc:Choice>
              <mc:Fallback>
                <p:oleObj name="Visio" r:id="rId3" imgW="7473228" imgH="4252609" progId="Visio.Drawing.11">
                  <p:embed/>
                  <p:pic>
                    <p:nvPicPr>
                      <p:cNvPr id="6" name="Oggetto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586" y="160555"/>
                        <a:ext cx="3435122" cy="1955625"/>
                      </a:xfrm>
                      <a:prstGeom prst="rect">
                        <a:avLst/>
                      </a:prstGeom>
                      <a:noFill/>
                    </p:spPr>
                  </p:pic>
                </p:oleObj>
              </mc:Fallback>
            </mc:AlternateContent>
          </a:graphicData>
        </a:graphic>
      </p:graphicFrame>
      <p:graphicFrame>
        <p:nvGraphicFramePr>
          <p:cNvPr id="7" name="Objet 4"/>
          <p:cNvGraphicFramePr>
            <a:graphicFrameLocks noChangeAspect="1"/>
          </p:cNvGraphicFramePr>
          <p:nvPr>
            <p:extLst>
              <p:ext uri="{D42A27DB-BD31-4B8C-83A1-F6EECF244321}">
                <p14:modId xmlns:p14="http://schemas.microsoft.com/office/powerpoint/2010/main" val="2415340552"/>
              </p:ext>
            </p:extLst>
          </p:nvPr>
        </p:nvGraphicFramePr>
        <p:xfrm>
          <a:off x="5697406" y="2085702"/>
          <a:ext cx="3069948" cy="2567925"/>
        </p:xfrm>
        <a:graphic>
          <a:graphicData uri="http://schemas.openxmlformats.org/presentationml/2006/ole">
            <mc:AlternateContent xmlns:mc="http://schemas.openxmlformats.org/markup-compatibility/2006">
              <mc:Choice xmlns:v="urn:schemas-microsoft-com:vml" Requires="v">
                <p:oleObj spid="_x0000_s7197" r:id="rId5" imgW="8166273" imgH="6826287" progId="Visio.Drawing.11">
                  <p:embed/>
                </p:oleObj>
              </mc:Choice>
              <mc:Fallback>
                <p:oleObj r:id="rId5" imgW="8166273" imgH="6826287" progId="Visio.Drawing.11">
                  <p:embed/>
                  <p:pic>
                    <p:nvPicPr>
                      <p:cNvPr id="5" name="Obje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7406" y="2085702"/>
                        <a:ext cx="3069948" cy="2567925"/>
                      </a:xfrm>
                      <a:prstGeom prst="rect">
                        <a:avLst/>
                      </a:prstGeom>
                      <a:noFill/>
                    </p:spPr>
                  </p:pic>
                </p:oleObj>
              </mc:Fallback>
            </mc:AlternateContent>
          </a:graphicData>
        </a:graphic>
      </p:graphicFrame>
    </p:spTree>
    <p:extLst>
      <p:ext uri="{BB962C8B-B14F-4D97-AF65-F5344CB8AC3E}">
        <p14:creationId xmlns:p14="http://schemas.microsoft.com/office/powerpoint/2010/main" val="319514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t>/// </a:t>
            </a:r>
            <a:fld id="{FD7EF743-58F7-B741-A9D7-F50F382F70B5}" type="slidenum">
              <a:rPr lang="fr-FR" smtClean="0"/>
              <a:pPr/>
              <a:t>2</a:t>
            </a:fld>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r>
              <a:rPr lang="it-IT" dirty="0"/>
              <a:t>20/12/2022</a:t>
            </a:r>
            <a:endParaRPr lang="fr-FR" dirty="0"/>
          </a:p>
        </p:txBody>
      </p:sp>
      <p:sp>
        <p:nvSpPr>
          <p:cNvPr id="3" name="Titre 2"/>
          <p:cNvSpPr>
            <a:spLocks noGrp="1"/>
          </p:cNvSpPr>
          <p:nvPr>
            <p:ph type="title"/>
          </p:nvPr>
        </p:nvSpPr>
        <p:spPr/>
        <p:txBody>
          <a:bodyPr>
            <a:normAutofit/>
          </a:bodyPr>
          <a:lstStyle/>
          <a:p>
            <a:r>
              <a:rPr lang="it-IT" dirty="0" err="1"/>
              <a:t>introduction</a:t>
            </a:r>
            <a:endParaRPr lang="fr-FR" dirty="0"/>
          </a:p>
        </p:txBody>
      </p:sp>
      <p:sp>
        <p:nvSpPr>
          <p:cNvPr id="13" name="Espace réservé du texte 12"/>
          <p:cNvSpPr>
            <a:spLocks noGrp="1"/>
          </p:cNvSpPr>
          <p:nvPr>
            <p:ph type="body" sz="quarter" idx="10"/>
          </p:nvPr>
        </p:nvSpPr>
        <p:spPr>
          <a:xfrm>
            <a:off x="361044" y="709908"/>
            <a:ext cx="8216900" cy="4365117"/>
          </a:xfrm>
          <a:solidFill>
            <a:srgbClr val="FFFFFF"/>
          </a:solidFill>
        </p:spPr>
        <p:txBody>
          <a:bodyPr/>
          <a:lstStyle/>
          <a:p>
            <a:pPr lvl="1" algn="just">
              <a:defRPr/>
            </a:pPr>
            <a:r>
              <a:rPr lang="en-US" sz="1800" dirty="0"/>
              <a:t>The ADHA-3 Change Notice has the purpose of extending some further aspects of the ADHA standardization that were not covered by the initial contracts, e.g.:</a:t>
            </a:r>
          </a:p>
          <a:p>
            <a:pPr lvl="2" algn="just">
              <a:defRPr/>
            </a:pPr>
            <a:r>
              <a:rPr lang="en-US" sz="1700" dirty="0"/>
              <a:t>Identification and assessment of use cases from real missions, covering  different application domains (extending from Earth Observation to Science, Telecom and Planetary Exploration)</a:t>
            </a:r>
          </a:p>
          <a:p>
            <a:pPr lvl="2" algn="just">
              <a:defRPr/>
            </a:pPr>
            <a:r>
              <a:rPr lang="en-US" sz="1700" dirty="0"/>
              <a:t>Unit level study to extend the ADHA design and specification (electrical, mechanical/structural and thermal) to cover </a:t>
            </a:r>
            <a:r>
              <a:rPr lang="en-US" sz="1700" dirty="0">
                <a:solidFill>
                  <a:schemeClr val="bg2">
                    <a:lumMod val="60000"/>
                    <a:lumOff val="40000"/>
                  </a:schemeClr>
                </a:solidFill>
              </a:rPr>
              <a:t>more dissipative modules </a:t>
            </a:r>
            <a:r>
              <a:rPr lang="en-US" sz="1700" dirty="0"/>
              <a:t>(higher power consumption), as well as </a:t>
            </a:r>
            <a:r>
              <a:rPr lang="en-US" sz="1700" dirty="0">
                <a:solidFill>
                  <a:schemeClr val="bg2">
                    <a:lumMod val="60000"/>
                    <a:lumOff val="40000"/>
                  </a:schemeClr>
                </a:solidFill>
              </a:rPr>
              <a:t>more compact design </a:t>
            </a:r>
            <a:r>
              <a:rPr lang="en-US" sz="1700" dirty="0"/>
              <a:t>(3U format) especially for </a:t>
            </a:r>
            <a:r>
              <a:rPr lang="en-US" sz="1700" dirty="0" err="1"/>
              <a:t>miniaturised</a:t>
            </a:r>
            <a:r>
              <a:rPr lang="en-US" sz="1700" dirty="0"/>
              <a:t> terminals and smaller </a:t>
            </a:r>
            <a:r>
              <a:rPr lang="en-US" sz="1700" dirty="0" err="1"/>
              <a:t>spacecrafts</a:t>
            </a:r>
            <a:r>
              <a:rPr lang="en-US" sz="1700" dirty="0"/>
              <a:t> (Gamma-class missions)</a:t>
            </a:r>
          </a:p>
          <a:p>
            <a:pPr lvl="2" algn="just">
              <a:defRPr/>
            </a:pPr>
            <a:r>
              <a:rPr lang="en-US" sz="1700" dirty="0"/>
              <a:t>New ADHA module specifications (EO optical and RF instrument/payload, processing board, …)</a:t>
            </a:r>
          </a:p>
          <a:p>
            <a:pPr lvl="2" algn="just">
              <a:defRPr/>
            </a:pPr>
            <a:r>
              <a:rPr lang="en-US" sz="1700" dirty="0"/>
              <a:t>Data Handling and Software architecture and interfaces</a:t>
            </a:r>
          </a:p>
          <a:p>
            <a:pPr lvl="2" algn="just">
              <a:defRPr/>
            </a:pPr>
            <a:r>
              <a:rPr lang="en-US" sz="1700" dirty="0"/>
              <a:t>Modular EGSE architecture, to be used both at Unit and Module level</a:t>
            </a:r>
          </a:p>
        </p:txBody>
      </p:sp>
    </p:spTree>
    <p:extLst>
      <p:ext uri="{BB962C8B-B14F-4D97-AF65-F5344CB8AC3E}">
        <p14:creationId xmlns:p14="http://schemas.microsoft.com/office/powerpoint/2010/main" val="173814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t>/// </a:t>
            </a:r>
            <a:fld id="{FD7EF743-58F7-B741-A9D7-F50F382F70B5}" type="slidenum">
              <a:rPr lang="fr-FR" smtClean="0"/>
              <a:pPr/>
              <a:t>3</a:t>
            </a:fld>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r>
              <a:rPr lang="it-IT" dirty="0"/>
              <a:t>20/12/2022</a:t>
            </a:r>
            <a:endParaRPr lang="fr-FR" dirty="0"/>
          </a:p>
        </p:txBody>
      </p:sp>
      <p:sp>
        <p:nvSpPr>
          <p:cNvPr id="3" name="Titre 2"/>
          <p:cNvSpPr>
            <a:spLocks noGrp="1"/>
          </p:cNvSpPr>
          <p:nvPr>
            <p:ph type="title"/>
          </p:nvPr>
        </p:nvSpPr>
        <p:spPr/>
        <p:txBody>
          <a:bodyPr>
            <a:normAutofit/>
          </a:bodyPr>
          <a:lstStyle/>
          <a:p>
            <a:r>
              <a:rPr lang="it-IT" dirty="0" err="1"/>
              <a:t>summary</a:t>
            </a:r>
            <a:endParaRPr lang="fr-FR" dirty="0"/>
          </a:p>
        </p:txBody>
      </p:sp>
      <p:sp>
        <p:nvSpPr>
          <p:cNvPr id="13" name="Espace réservé du texte 12"/>
          <p:cNvSpPr>
            <a:spLocks noGrp="1"/>
          </p:cNvSpPr>
          <p:nvPr>
            <p:ph type="body" sz="quarter" idx="10"/>
          </p:nvPr>
        </p:nvSpPr>
        <p:spPr>
          <a:xfrm>
            <a:off x="361044" y="709909"/>
            <a:ext cx="8216900" cy="2977190"/>
          </a:xfrm>
          <a:solidFill>
            <a:srgbClr val="FFFFFF"/>
          </a:solidFill>
        </p:spPr>
        <p:txBody>
          <a:bodyPr/>
          <a:lstStyle/>
          <a:p>
            <a:pPr lvl="1" algn="just">
              <a:defRPr/>
            </a:pPr>
            <a:r>
              <a:rPr lang="en-US" sz="1800" dirty="0"/>
              <a:t>ADHA-3 CN System Study Expansion:</a:t>
            </a:r>
          </a:p>
          <a:p>
            <a:pPr lvl="2">
              <a:defRPr/>
            </a:pPr>
            <a:r>
              <a:rPr lang="en-US" sz="1700" dirty="0">
                <a:solidFill>
                  <a:schemeClr val="accent3">
                    <a:lumMod val="60000"/>
                    <a:lumOff val="40000"/>
                  </a:schemeClr>
                </a:solidFill>
              </a:rPr>
              <a:t>Task-1: ADHA-3U Specifications</a:t>
            </a:r>
          </a:p>
          <a:p>
            <a:pPr lvl="2">
              <a:defRPr/>
            </a:pPr>
            <a:r>
              <a:rPr lang="en-US" sz="1700" dirty="0">
                <a:solidFill>
                  <a:schemeClr val="accent3">
                    <a:lumMod val="60000"/>
                    <a:lumOff val="40000"/>
                  </a:schemeClr>
                </a:solidFill>
              </a:rPr>
              <a:t>Task-2: Payload Modules/Unit Specifications</a:t>
            </a:r>
          </a:p>
          <a:p>
            <a:pPr lvl="2">
              <a:defRPr/>
            </a:pPr>
            <a:r>
              <a:rPr lang="en-US" sz="1700" dirty="0">
                <a:solidFill>
                  <a:schemeClr val="accent3">
                    <a:lumMod val="60000"/>
                    <a:lumOff val="40000"/>
                  </a:schemeClr>
                </a:solidFill>
              </a:rPr>
              <a:t>Task-3: Additional Modules Specifications</a:t>
            </a:r>
          </a:p>
          <a:p>
            <a:pPr lvl="2">
              <a:defRPr/>
            </a:pPr>
            <a:r>
              <a:rPr lang="en-US" sz="1700" dirty="0">
                <a:solidFill>
                  <a:srgbClr val="00B050"/>
                </a:solidFill>
              </a:rPr>
              <a:t>Task-4: Data/SW Interfaces</a:t>
            </a:r>
          </a:p>
          <a:p>
            <a:pPr lvl="2">
              <a:defRPr/>
            </a:pPr>
            <a:r>
              <a:rPr lang="en-US" sz="1700" dirty="0">
                <a:solidFill>
                  <a:schemeClr val="bg1">
                    <a:lumMod val="75000"/>
                  </a:schemeClr>
                </a:solidFill>
              </a:rPr>
              <a:t>Task-5: Electronic Data Sheet (EDS) Format</a:t>
            </a:r>
          </a:p>
          <a:p>
            <a:pPr lvl="2">
              <a:defRPr/>
            </a:pPr>
            <a:r>
              <a:rPr lang="en-US" sz="1700" dirty="0">
                <a:solidFill>
                  <a:schemeClr val="bg1">
                    <a:lumMod val="75000"/>
                  </a:schemeClr>
                </a:solidFill>
              </a:rPr>
              <a:t>Task-6: Thermal and Mechanical studies and prototyping</a:t>
            </a:r>
          </a:p>
          <a:p>
            <a:pPr lvl="2">
              <a:defRPr/>
            </a:pPr>
            <a:r>
              <a:rPr lang="en-US" sz="1700" dirty="0">
                <a:solidFill>
                  <a:srgbClr val="00B050"/>
                </a:solidFill>
              </a:rPr>
              <a:t>Task-7: EGSE Architecture</a:t>
            </a:r>
            <a:endParaRPr lang="it-IT" sz="1700" dirty="0">
              <a:solidFill>
                <a:srgbClr val="00B050"/>
              </a:solidFill>
            </a:endParaRPr>
          </a:p>
          <a:p>
            <a:pPr lvl="2">
              <a:defRPr/>
            </a:pPr>
            <a:r>
              <a:rPr lang="en-US" sz="1700" dirty="0">
                <a:solidFill>
                  <a:schemeClr val="accent3">
                    <a:lumMod val="60000"/>
                    <a:lumOff val="40000"/>
                  </a:schemeClr>
                </a:solidFill>
              </a:rPr>
              <a:t>Task-8: Missions use-case analysis</a:t>
            </a:r>
          </a:p>
          <a:p>
            <a:pPr lvl="2">
              <a:defRPr/>
            </a:pPr>
            <a:r>
              <a:rPr lang="en-US" sz="1700" dirty="0">
                <a:solidFill>
                  <a:schemeClr val="accent3">
                    <a:lumMod val="75000"/>
                  </a:schemeClr>
                </a:solidFill>
              </a:rPr>
              <a:t>Task-9: Industrial Roadmaps</a:t>
            </a:r>
          </a:p>
          <a:p>
            <a:pPr lvl="2">
              <a:defRPr/>
            </a:pPr>
            <a:r>
              <a:rPr lang="en-US" sz="1700" dirty="0">
                <a:solidFill>
                  <a:schemeClr val="bg1">
                    <a:lumMod val="75000"/>
                  </a:schemeClr>
                </a:solidFill>
              </a:rPr>
              <a:t>Task-10: ADHA Verification and Validation approach</a:t>
            </a:r>
          </a:p>
          <a:p>
            <a:pPr lvl="2">
              <a:defRPr/>
            </a:pPr>
            <a:r>
              <a:rPr lang="en-US" sz="1700" dirty="0">
                <a:solidFill>
                  <a:srgbClr val="00B050"/>
                </a:solidFill>
              </a:rPr>
              <a:t>Task-11: ADHA-U1 DHS Use-Case Analysis and FDIR</a:t>
            </a:r>
          </a:p>
          <a:p>
            <a:pPr fontAlgn="ctr"/>
            <a:endParaRPr lang="it-IT" dirty="0"/>
          </a:p>
        </p:txBody>
      </p:sp>
      <p:sp>
        <p:nvSpPr>
          <p:cNvPr id="6" name="Espace réservé du texte 12"/>
          <p:cNvSpPr txBox="1">
            <a:spLocks/>
          </p:cNvSpPr>
          <p:nvPr/>
        </p:nvSpPr>
        <p:spPr>
          <a:xfrm>
            <a:off x="6437670" y="343687"/>
            <a:ext cx="2514602" cy="1448242"/>
          </a:xfrm>
          <a:prstGeom prst="rect">
            <a:avLst/>
          </a:prstGeom>
          <a:solidFill>
            <a:srgbClr val="FFFFFF"/>
          </a:solidFill>
          <a:ln w="12700">
            <a:solidFill>
              <a:schemeClr val="tx1"/>
            </a:solidFill>
          </a:ln>
        </p:spPr>
        <p:txBody>
          <a:bodyPr/>
          <a:lstStyle>
            <a:lvl1pPr marL="177800" indent="-177800" algn="l" defTabSz="685766" rtl="0" eaLnBrk="1" latinLnBrk="0" hangingPunct="1">
              <a:lnSpc>
                <a:spcPct val="100000"/>
              </a:lnSpc>
              <a:spcBef>
                <a:spcPts val="750"/>
              </a:spcBef>
              <a:spcAft>
                <a:spcPts val="300"/>
              </a:spcAft>
              <a:buFontTx/>
              <a:buBlip>
                <a:blip r:embed="rId2"/>
              </a:buBlip>
              <a:defRPr sz="1400" kern="1200" cap="none" baseline="0">
                <a:solidFill>
                  <a:schemeClr val="bg2">
                    <a:lumMod val="75000"/>
                  </a:schemeClr>
                </a:solidFill>
                <a:latin typeface="+mj-lt"/>
                <a:ea typeface="+mn-ea"/>
                <a:cs typeface="+mn-cs"/>
              </a:defRPr>
            </a:lvl1pPr>
            <a:lvl2pPr marL="180975" marR="0" indent="-176213" algn="l" defTabSz="685766" rtl="0" eaLnBrk="1" fontAlgn="auto" latinLnBrk="0" hangingPunct="1">
              <a:lnSpc>
                <a:spcPct val="100000"/>
              </a:lnSpc>
              <a:spcBef>
                <a:spcPts val="500"/>
              </a:spcBef>
              <a:spcAft>
                <a:spcPts val="300"/>
              </a:spcAft>
              <a:buClrTx/>
              <a:buSzTx/>
              <a:buFontTx/>
              <a:buBlip>
                <a:blip r:embed="rId3"/>
              </a:buBlip>
              <a:tabLst/>
              <a:defRPr sz="1200" b="0" kern="1200" cap="none" baseline="0">
                <a:solidFill>
                  <a:schemeClr val="tx1"/>
                </a:solidFill>
                <a:latin typeface="+mn-lt"/>
                <a:ea typeface="+mn-ea"/>
                <a:cs typeface="+mn-cs"/>
              </a:defRPr>
            </a:lvl2pPr>
            <a:lvl3pPr marL="309563" marR="0" indent="-131763" algn="l" defTabSz="685766" rtl="0" eaLnBrk="1" fontAlgn="auto" latinLnBrk="0" hangingPunct="1">
              <a:lnSpc>
                <a:spcPct val="100000"/>
              </a:lnSpc>
              <a:spcBef>
                <a:spcPts val="0"/>
              </a:spcBef>
              <a:spcAft>
                <a:spcPts val="30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47675" marR="0" indent="-131763" algn="l" defTabSz="685766"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sz="1000" kern="1200">
                <a:solidFill>
                  <a:srgbClr val="002060"/>
                </a:solidFill>
                <a:latin typeface="+mn-lt"/>
                <a:ea typeface="+mn-ea"/>
                <a:cs typeface="+mn-cs"/>
              </a:defRPr>
            </a:lvl4pPr>
            <a:lvl5pPr marL="585788" marR="0" indent="-131763" algn="l" defTabSz="685766" rtl="0" eaLnBrk="1" fontAlgn="auto" latinLnBrk="0" hangingPunct="1">
              <a:lnSpc>
                <a:spcPct val="100000"/>
              </a:lnSpc>
              <a:spcBef>
                <a:spcPts val="375"/>
              </a:spcBef>
              <a:spcAft>
                <a:spcPts val="0"/>
              </a:spcAft>
              <a:buClr>
                <a:schemeClr val="tx1"/>
              </a:buClr>
              <a:buSzTx/>
              <a:buFont typeface="Police système"/>
              <a:buChar char="-"/>
              <a:tabLst/>
              <a:defRPr sz="1000" kern="1200" baseline="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762" lvl="1" indent="0" algn="just">
              <a:buNone/>
              <a:defRPr/>
            </a:pPr>
            <a:r>
              <a:rPr lang="en-US" sz="1800" dirty="0">
                <a:solidFill>
                  <a:srgbClr val="00B050"/>
                </a:solidFill>
              </a:rPr>
              <a:t>TAS Consortium Task</a:t>
            </a:r>
          </a:p>
          <a:p>
            <a:pPr marL="4762" lvl="1" indent="0" algn="just">
              <a:buNone/>
              <a:defRPr/>
            </a:pPr>
            <a:r>
              <a:rPr lang="en-US" sz="1700" dirty="0">
                <a:solidFill>
                  <a:schemeClr val="bg1">
                    <a:lumMod val="75000"/>
                  </a:schemeClr>
                </a:solidFill>
              </a:rPr>
              <a:t>ADS Consortium Task</a:t>
            </a:r>
          </a:p>
          <a:p>
            <a:pPr marL="4762" lvl="1" indent="0" algn="just">
              <a:buNone/>
              <a:defRPr/>
            </a:pPr>
            <a:r>
              <a:rPr lang="en-US" sz="1700" dirty="0">
                <a:solidFill>
                  <a:schemeClr val="accent3">
                    <a:lumMod val="60000"/>
                    <a:lumOff val="40000"/>
                  </a:schemeClr>
                </a:solidFill>
              </a:rPr>
              <a:t>Common Task</a:t>
            </a:r>
          </a:p>
          <a:p>
            <a:pPr marL="4762" lvl="1" indent="0" algn="just">
              <a:buNone/>
              <a:defRPr/>
            </a:pPr>
            <a:r>
              <a:rPr lang="en-US" sz="1700" dirty="0">
                <a:solidFill>
                  <a:schemeClr val="accent3">
                    <a:lumMod val="75000"/>
                  </a:schemeClr>
                </a:solidFill>
              </a:rPr>
              <a:t>Separate Task</a:t>
            </a:r>
          </a:p>
        </p:txBody>
      </p:sp>
      <p:sp>
        <p:nvSpPr>
          <p:cNvPr id="2" name="Freccia a sinistra 1"/>
          <p:cNvSpPr/>
          <p:nvPr/>
        </p:nvSpPr>
        <p:spPr>
          <a:xfrm>
            <a:off x="5259978" y="1067808"/>
            <a:ext cx="977536" cy="243840"/>
          </a:xfrm>
          <a:prstGeom prst="left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sinistra 7"/>
          <p:cNvSpPr/>
          <p:nvPr/>
        </p:nvSpPr>
        <p:spPr>
          <a:xfrm>
            <a:off x="5259978" y="1954664"/>
            <a:ext cx="977536" cy="243840"/>
          </a:xfrm>
          <a:prstGeom prst="left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sinistra 8"/>
          <p:cNvSpPr/>
          <p:nvPr/>
        </p:nvSpPr>
        <p:spPr>
          <a:xfrm>
            <a:off x="5259978" y="2918380"/>
            <a:ext cx="977536" cy="243840"/>
          </a:xfrm>
          <a:prstGeom prst="left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sinistra 10"/>
          <p:cNvSpPr/>
          <p:nvPr/>
        </p:nvSpPr>
        <p:spPr>
          <a:xfrm>
            <a:off x="6437670" y="4067812"/>
            <a:ext cx="977536" cy="243840"/>
          </a:xfrm>
          <a:prstGeom prst="left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sinistra 11"/>
          <p:cNvSpPr/>
          <p:nvPr/>
        </p:nvSpPr>
        <p:spPr>
          <a:xfrm>
            <a:off x="5259978" y="3230656"/>
            <a:ext cx="977536" cy="243840"/>
          </a:xfrm>
          <a:prstGeom prst="left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9538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t>/// </a:t>
            </a:r>
            <a:fld id="{FD7EF743-58F7-B741-A9D7-F50F382F70B5}" type="slidenum">
              <a:rPr lang="fr-FR" smtClean="0"/>
              <a:pPr/>
              <a:t>4</a:t>
            </a:fld>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r>
              <a:rPr lang="it-IT" dirty="0"/>
              <a:t>20/12/2022</a:t>
            </a:r>
            <a:endParaRPr lang="fr-FR" dirty="0"/>
          </a:p>
        </p:txBody>
      </p:sp>
      <p:sp>
        <p:nvSpPr>
          <p:cNvPr id="3" name="Titre 2"/>
          <p:cNvSpPr>
            <a:spLocks noGrp="1"/>
          </p:cNvSpPr>
          <p:nvPr>
            <p:ph type="title"/>
          </p:nvPr>
        </p:nvSpPr>
        <p:spPr/>
        <p:txBody>
          <a:bodyPr>
            <a:normAutofit/>
          </a:bodyPr>
          <a:lstStyle/>
          <a:p>
            <a:r>
              <a:rPr lang="it-IT" dirty="0"/>
              <a:t>Adha-3 </a:t>
            </a:r>
            <a:r>
              <a:rPr lang="it-IT" dirty="0" err="1"/>
              <a:t>cn</a:t>
            </a:r>
            <a:r>
              <a:rPr lang="it-IT" dirty="0"/>
              <a:t> TASKS SEQUENCING AND REVIEW MILESTONES</a:t>
            </a:r>
            <a:endParaRPr lang="fr-FR" dirty="0"/>
          </a:p>
        </p:txBody>
      </p:sp>
      <p:sp>
        <p:nvSpPr>
          <p:cNvPr id="7" name="Rectangle 2"/>
          <p:cNvSpPr>
            <a:spLocks noChangeArrowheads="1"/>
          </p:cNvSpPr>
          <p:nvPr/>
        </p:nvSpPr>
        <p:spPr bwMode="auto">
          <a:xfrm flipV="1">
            <a:off x="1762431" y="112661"/>
            <a:ext cx="84093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8" name="Oggetto 7"/>
          <p:cNvGraphicFramePr>
            <a:graphicFrameLocks noChangeAspect="1"/>
          </p:cNvGraphicFramePr>
          <p:nvPr>
            <p:extLst/>
          </p:nvPr>
        </p:nvGraphicFramePr>
        <p:xfrm>
          <a:off x="295827" y="513862"/>
          <a:ext cx="5728365" cy="4188866"/>
        </p:xfrm>
        <a:graphic>
          <a:graphicData uri="http://schemas.openxmlformats.org/presentationml/2006/ole">
            <mc:AlternateContent xmlns:mc="http://schemas.openxmlformats.org/markup-compatibility/2006">
              <mc:Choice xmlns:v="urn:schemas-microsoft-com:vml" Requires="v">
                <p:oleObj spid="_x0000_s4115" name="Visio" r:id="rId3" imgW="16474272" imgH="12039382" progId="Visio.Drawing.15">
                  <p:embed/>
                </p:oleObj>
              </mc:Choice>
              <mc:Fallback>
                <p:oleObj name="Visio" r:id="rId3" imgW="16474272" imgH="12039382" progId="Visio.Drawing.15">
                  <p:embed/>
                  <p:pic>
                    <p:nvPicPr>
                      <p:cNvPr id="8" name="Oggetto 7"/>
                      <p:cNvPicPr>
                        <a:picLocks noChangeAspect="1" noChangeArrowheads="1"/>
                      </p:cNvPicPr>
                      <p:nvPr/>
                    </p:nvPicPr>
                    <p:blipFill>
                      <a:blip r:embed="rId4"/>
                      <a:srcRect/>
                      <a:stretch>
                        <a:fillRect/>
                      </a:stretch>
                    </p:blipFill>
                    <p:spPr bwMode="auto">
                      <a:xfrm>
                        <a:off x="295827" y="513862"/>
                        <a:ext cx="5728365" cy="4188866"/>
                      </a:xfrm>
                      <a:prstGeom prst="rect">
                        <a:avLst/>
                      </a:prstGeom>
                      <a:noFill/>
                    </p:spPr>
                  </p:pic>
                </p:oleObj>
              </mc:Fallback>
            </mc:AlternateContent>
          </a:graphicData>
        </a:graphic>
      </p:graphicFrame>
      <p:sp>
        <p:nvSpPr>
          <p:cNvPr id="9" name="Espace réservé du texte 12"/>
          <p:cNvSpPr>
            <a:spLocks noGrp="1"/>
          </p:cNvSpPr>
          <p:nvPr>
            <p:ph type="body" sz="quarter" idx="10"/>
          </p:nvPr>
        </p:nvSpPr>
        <p:spPr>
          <a:xfrm>
            <a:off x="6165668" y="513862"/>
            <a:ext cx="2673534" cy="3574709"/>
          </a:xfrm>
          <a:solidFill>
            <a:srgbClr val="FFFFFF"/>
          </a:solidFill>
        </p:spPr>
        <p:txBody>
          <a:bodyPr/>
          <a:lstStyle/>
          <a:p>
            <a:pPr lvl="1" algn="just">
              <a:defRPr/>
            </a:pPr>
            <a:r>
              <a:rPr lang="en-US" sz="1800" dirty="0" smtClean="0"/>
              <a:t>Time frame:</a:t>
            </a:r>
          </a:p>
          <a:p>
            <a:pPr lvl="2" algn="just">
              <a:defRPr/>
            </a:pPr>
            <a:r>
              <a:rPr lang="en-US" sz="1600" dirty="0" smtClean="0"/>
              <a:t>End 2026/Beg. 2027</a:t>
            </a:r>
            <a:endParaRPr lang="en-US" sz="1600" dirty="0"/>
          </a:p>
        </p:txBody>
      </p:sp>
    </p:spTree>
    <p:extLst>
      <p:ext uri="{BB962C8B-B14F-4D97-AF65-F5344CB8AC3E}">
        <p14:creationId xmlns:p14="http://schemas.microsoft.com/office/powerpoint/2010/main" val="308129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u numéro de diapositive 9"/>
          <p:cNvSpPr>
            <a:spLocks noGrp="1"/>
          </p:cNvSpPr>
          <p:nvPr>
            <p:ph type="sldNum" sz="quarter" idx="4294967295"/>
          </p:nvPr>
        </p:nvSpPr>
        <p:spPr bwMode="auto">
          <a:xfrm>
            <a:off x="4763" y="4800600"/>
            <a:ext cx="5826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750"/>
              </a:spcBef>
              <a:spcAft>
                <a:spcPts val="400"/>
              </a:spcAft>
              <a:buBlip>
                <a:blip r:embed="rId3"/>
              </a:buBlip>
              <a:defRPr sz="1400">
                <a:solidFill>
                  <a:srgbClr val="0084B4"/>
                </a:solidFill>
                <a:latin typeface="Arial" charset="0"/>
              </a:defRPr>
            </a:lvl1pPr>
            <a:lvl2pPr marL="457200" indent="-128588" defTabSz="457200">
              <a:spcBef>
                <a:spcPts val="500"/>
              </a:spcBef>
              <a:buBlip>
                <a:blip r:embed="rId4"/>
              </a:buBlip>
              <a:defRPr sz="1200">
                <a:solidFill>
                  <a:schemeClr val="tx1"/>
                </a:solidFill>
                <a:latin typeface="Arial" charset="0"/>
              </a:defRPr>
            </a:lvl2pPr>
            <a:lvl3pPr marL="914400" indent="-134938" defTabSz="457200">
              <a:buClr>
                <a:srgbClr val="00BBDD"/>
              </a:buClr>
              <a:buFont typeface="Wingdings" pitchFamily="2" charset="2"/>
              <a:buChar char="§"/>
              <a:defRPr sz="1100">
                <a:solidFill>
                  <a:srgbClr val="002060"/>
                </a:solidFill>
                <a:latin typeface="Arial" charset="0"/>
              </a:defRPr>
            </a:lvl3pPr>
            <a:lvl4pPr marL="1371600" indent="-131763" defTabSz="457200">
              <a:spcBef>
                <a:spcPts val="200"/>
              </a:spcBef>
              <a:buClr>
                <a:srgbClr val="000000"/>
              </a:buClr>
              <a:buFont typeface="Wingdings" pitchFamily="2" charset="2"/>
              <a:buChar char="§"/>
              <a:defRPr sz="1000">
                <a:solidFill>
                  <a:srgbClr val="002060"/>
                </a:solidFill>
                <a:latin typeface="Arial" charset="0"/>
              </a:defRPr>
            </a:lvl4pPr>
            <a:lvl5pPr marL="1828800" indent="-136525" defTabSz="457200">
              <a:lnSpc>
                <a:spcPct val="90000"/>
              </a:lnSpc>
              <a:spcBef>
                <a:spcPts val="375"/>
              </a:spcBef>
              <a:buFont typeface="Wingdings" pitchFamily="2" charset="2"/>
              <a:buChar char="§"/>
              <a:defRPr sz="1300">
                <a:solidFill>
                  <a:srgbClr val="002060"/>
                </a:solidFill>
                <a:latin typeface="Arial" charset="0"/>
              </a:defRPr>
            </a:lvl5pPr>
            <a:lvl6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6pPr>
            <a:lvl7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7pPr>
            <a:lvl8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8pPr>
            <a:lvl9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9pPr>
          </a:lstStyle>
          <a:p>
            <a:pPr>
              <a:spcBef>
                <a:spcPct val="0"/>
              </a:spcBef>
              <a:spcAft>
                <a:spcPct val="0"/>
              </a:spcAft>
              <a:buFontTx/>
              <a:buNone/>
            </a:pPr>
            <a:r>
              <a:rPr lang="fr-FR" altLang="it-IT" sz="1000">
                <a:solidFill>
                  <a:srgbClr val="68687E"/>
                </a:solidFill>
              </a:rPr>
              <a:t>/// </a:t>
            </a:r>
            <a:fld id="{91C92198-3DEA-4480-9F3D-15466E40AD69}" type="slidenum">
              <a:rPr lang="fr-FR" altLang="it-IT" sz="1000" smtClean="0">
                <a:solidFill>
                  <a:srgbClr val="68687E"/>
                </a:solidFill>
              </a:rPr>
              <a:pPr>
                <a:spcBef>
                  <a:spcPct val="0"/>
                </a:spcBef>
                <a:spcAft>
                  <a:spcPct val="0"/>
                </a:spcAft>
                <a:buFontTx/>
                <a:buNone/>
              </a:pPr>
              <a:t>5</a:t>
            </a:fld>
            <a:endParaRPr lang="fr-FR" altLang="it-IT" sz="1000">
              <a:solidFill>
                <a:srgbClr val="68687E"/>
              </a:solidFill>
            </a:endParaRPr>
          </a:p>
        </p:txBody>
      </p:sp>
      <p:sp>
        <p:nvSpPr>
          <p:cNvPr id="121859" name="Espace réservé du pied de page 18"/>
          <p:cNvSpPr>
            <a:spLocks noGrp="1"/>
          </p:cNvSpPr>
          <p:nvPr>
            <p:ph type="ftr" sz="quarter" idx="4294967295"/>
          </p:nvPr>
        </p:nvSpPr>
        <p:spPr bwMode="auto">
          <a:xfrm>
            <a:off x="679450" y="4846638"/>
            <a:ext cx="2093913" cy="169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p>
            <a:r>
              <a:rPr lang="fr-FR" altLang="it-IT">
                <a:solidFill>
                  <a:srgbClr val="68687E"/>
                </a:solidFill>
              </a:rPr>
              <a:t>Not referenced</a:t>
            </a:r>
          </a:p>
        </p:txBody>
      </p:sp>
      <p:sp>
        <p:nvSpPr>
          <p:cNvPr id="121860" name="Espace réservé de la date 17"/>
          <p:cNvSpPr>
            <a:spLocks noGrp="1"/>
          </p:cNvSpPr>
          <p:nvPr>
            <p:ph type="dt" sz="quarter" idx="4294967295"/>
          </p:nvPr>
        </p:nvSpPr>
        <p:spPr bwMode="auto">
          <a:xfrm>
            <a:off x="717550" y="4733925"/>
            <a:ext cx="2057400" cy="169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EA30223-34DB-4782-B37F-F8339C800D9B}" type="datetime1">
              <a:rPr lang="en-GB" altLang="it-IT" smtClean="0">
                <a:solidFill>
                  <a:srgbClr val="68687E"/>
                </a:solidFill>
              </a:rPr>
              <a:pPr/>
              <a:t>12/10/2025</a:t>
            </a:fld>
            <a:endParaRPr lang="fr-FR" altLang="it-IT">
              <a:solidFill>
                <a:srgbClr val="68687E"/>
              </a:solidFill>
            </a:endParaRPr>
          </a:p>
        </p:txBody>
      </p:sp>
      <p:sp>
        <p:nvSpPr>
          <p:cNvPr id="2" name="Titre 1"/>
          <p:cNvSpPr>
            <a:spLocks noGrp="1"/>
          </p:cNvSpPr>
          <p:nvPr>
            <p:ph type="title"/>
          </p:nvPr>
        </p:nvSpPr>
        <p:spPr>
          <a:xfrm>
            <a:off x="479425" y="127000"/>
            <a:ext cx="8240713" cy="417513"/>
          </a:xfrm>
        </p:spPr>
        <p:txBody>
          <a:bodyPr>
            <a:noAutofit/>
          </a:bodyPr>
          <a:lstStyle/>
          <a:p>
            <a:pPr>
              <a:defRPr/>
            </a:pPr>
            <a:r>
              <a:rPr lang="en-US" sz="1800" dirty="0"/>
              <a:t>Task-8: </a:t>
            </a:r>
            <a:r>
              <a:rPr lang="fr-FR" sz="1800" dirty="0"/>
              <a:t>End-to-End missions Use Case </a:t>
            </a:r>
            <a:r>
              <a:rPr lang="fr-FR" sz="1800" dirty="0" err="1" smtClean="0"/>
              <a:t>Analysis</a:t>
            </a:r>
            <a:endParaRPr lang="en-GB" sz="1800" dirty="0"/>
          </a:p>
        </p:txBody>
      </p:sp>
      <p:sp>
        <p:nvSpPr>
          <p:cNvPr id="14" name="Espace réservé du texte 12"/>
          <p:cNvSpPr>
            <a:spLocks noGrp="1"/>
          </p:cNvSpPr>
          <p:nvPr>
            <p:ph type="body" sz="quarter" idx="10"/>
          </p:nvPr>
        </p:nvSpPr>
        <p:spPr>
          <a:xfrm>
            <a:off x="295276" y="544512"/>
            <a:ext cx="8257412" cy="3931623"/>
          </a:xfrm>
        </p:spPr>
        <p:txBody>
          <a:bodyPr rtlCol="0">
            <a:noAutofit/>
          </a:bodyPr>
          <a:lstStyle/>
          <a:p>
            <a:pPr lvl="1" algn="just">
              <a:defRPr/>
            </a:pPr>
            <a:r>
              <a:rPr lang="fr-FR" sz="1600" dirty="0" err="1"/>
              <a:t>Perform</a:t>
            </a:r>
            <a:r>
              <a:rPr lang="fr-FR" sz="1600" dirty="0"/>
              <a:t> </a:t>
            </a:r>
            <a:r>
              <a:rPr lang="fr-FR" sz="1600" dirty="0">
                <a:solidFill>
                  <a:schemeClr val="bg2">
                    <a:lumMod val="60000"/>
                    <a:lumOff val="40000"/>
                  </a:schemeClr>
                </a:solidFill>
              </a:rPr>
              <a:t>end-to-end use-case </a:t>
            </a:r>
            <a:r>
              <a:rPr lang="fr-FR" sz="1600" dirty="0" err="1">
                <a:solidFill>
                  <a:schemeClr val="bg2">
                    <a:lumMod val="60000"/>
                    <a:lumOff val="40000"/>
                  </a:schemeClr>
                </a:solidFill>
              </a:rPr>
              <a:t>analysis</a:t>
            </a:r>
            <a:r>
              <a:rPr lang="fr-FR" sz="1600" dirty="0"/>
              <a:t> of </a:t>
            </a:r>
            <a:r>
              <a:rPr lang="fr-FR" sz="1600" dirty="0" err="1"/>
              <a:t>representative</a:t>
            </a:r>
            <a:r>
              <a:rPr lang="fr-FR" sz="1600" dirty="0"/>
              <a:t> EO mission(s) plus </a:t>
            </a:r>
            <a:r>
              <a:rPr lang="fr-FR" sz="1600" dirty="0" err="1"/>
              <a:t>representative</a:t>
            </a:r>
            <a:r>
              <a:rPr lang="fr-FR" sz="1600" dirty="0"/>
              <a:t> case </a:t>
            </a:r>
            <a:r>
              <a:rPr lang="fr-FR" sz="1600" dirty="0" err="1"/>
              <a:t>from</a:t>
            </a:r>
            <a:r>
              <a:rPr lang="fr-FR" sz="1600" dirty="0"/>
              <a:t> </a:t>
            </a:r>
            <a:r>
              <a:rPr lang="fr-FR" sz="1600" dirty="0" err="1"/>
              <a:t>other</a:t>
            </a:r>
            <a:r>
              <a:rPr lang="fr-FR" sz="1600" dirty="0"/>
              <a:t> </a:t>
            </a:r>
            <a:r>
              <a:rPr lang="fr-FR" sz="1600" dirty="0" err="1"/>
              <a:t>domains</a:t>
            </a:r>
            <a:r>
              <a:rPr lang="fr-FR" sz="1600" dirty="0"/>
              <a:t> to </a:t>
            </a:r>
            <a:r>
              <a:rPr lang="fr-FR" sz="1600" dirty="0" err="1"/>
              <a:t>study</a:t>
            </a:r>
            <a:r>
              <a:rPr lang="fr-FR" sz="1600" dirty="0"/>
              <a:t> the </a:t>
            </a:r>
            <a:r>
              <a:rPr lang="fr-FR" sz="1600" dirty="0">
                <a:solidFill>
                  <a:schemeClr val="bg2">
                    <a:lumMod val="60000"/>
                    <a:lumOff val="40000"/>
                  </a:schemeClr>
                </a:solidFill>
              </a:rPr>
              <a:t>implications of </a:t>
            </a:r>
            <a:r>
              <a:rPr lang="fr-FR" sz="1600" dirty="0" err="1">
                <a:solidFill>
                  <a:schemeClr val="bg2">
                    <a:lumMod val="60000"/>
                    <a:lumOff val="40000"/>
                  </a:schemeClr>
                </a:solidFill>
              </a:rPr>
              <a:t>implementing</a:t>
            </a:r>
            <a:r>
              <a:rPr lang="fr-FR" sz="1600" dirty="0">
                <a:solidFill>
                  <a:schemeClr val="bg2">
                    <a:lumMod val="60000"/>
                    <a:lumOff val="40000"/>
                  </a:schemeClr>
                </a:solidFill>
              </a:rPr>
              <a:t> the </a:t>
            </a:r>
            <a:r>
              <a:rPr lang="fr-FR" sz="1600" dirty="0" err="1">
                <a:solidFill>
                  <a:schemeClr val="bg2">
                    <a:lumMod val="60000"/>
                    <a:lumOff val="40000"/>
                  </a:schemeClr>
                </a:solidFill>
              </a:rPr>
              <a:t>complete</a:t>
            </a:r>
            <a:r>
              <a:rPr lang="fr-FR" sz="1600" dirty="0">
                <a:solidFill>
                  <a:schemeClr val="bg2">
                    <a:lumMod val="60000"/>
                    <a:lumOff val="40000"/>
                  </a:schemeClr>
                </a:solidFill>
              </a:rPr>
              <a:t> system </a:t>
            </a:r>
            <a:r>
              <a:rPr lang="fr-FR" sz="1600" dirty="0" err="1"/>
              <a:t>based</a:t>
            </a:r>
            <a:r>
              <a:rPr lang="fr-FR" sz="1600" dirty="0"/>
              <a:t> on ADHA concepts;</a:t>
            </a:r>
          </a:p>
          <a:p>
            <a:pPr lvl="2" algn="just">
              <a:defRPr/>
            </a:pPr>
            <a:r>
              <a:rPr lang="en-GB" sz="1500" dirty="0"/>
              <a:t>For the selected missions, </a:t>
            </a:r>
            <a:r>
              <a:rPr lang="en-GB" sz="1500" dirty="0">
                <a:solidFill>
                  <a:schemeClr val="bg2">
                    <a:lumMod val="60000"/>
                    <a:lumOff val="40000"/>
                  </a:schemeClr>
                </a:solidFill>
              </a:rPr>
              <a:t>map system architectures to ADHA </a:t>
            </a:r>
            <a:r>
              <a:rPr lang="en-GB" sz="1500" dirty="0"/>
              <a:t>(and APA) </a:t>
            </a:r>
            <a:r>
              <a:rPr lang="en-GB" sz="1500" dirty="0" smtClean="0"/>
              <a:t>units (logical functions to physical entities), </a:t>
            </a:r>
            <a:r>
              <a:rPr lang="en-GB" sz="1500" dirty="0"/>
              <a:t>with different ADHA unit module configurations</a:t>
            </a:r>
            <a:endParaRPr lang="it-IT" sz="1500" dirty="0"/>
          </a:p>
          <a:p>
            <a:pPr lvl="2" algn="just">
              <a:defRPr/>
            </a:pPr>
            <a:r>
              <a:rPr lang="en-GB" sz="1500" dirty="0">
                <a:solidFill>
                  <a:schemeClr val="bg2">
                    <a:lumMod val="60000"/>
                    <a:lumOff val="40000"/>
                  </a:schemeClr>
                </a:solidFill>
              </a:rPr>
              <a:t>Derive reference end-to-end architecture </a:t>
            </a:r>
            <a:r>
              <a:rPr lang="en-GB" sz="1500" dirty="0"/>
              <a:t>of mission DHS based on ADHA (and APA) units – and inter-unit interfaces (taking also into account SAVOIR specs)</a:t>
            </a:r>
            <a:endParaRPr lang="it-IT" sz="1500" dirty="0"/>
          </a:p>
          <a:p>
            <a:pPr lvl="2" algn="just">
              <a:defRPr/>
            </a:pPr>
            <a:r>
              <a:rPr lang="en-GB" sz="1500" dirty="0"/>
              <a:t>Analyse the impacts of the utilisation of ADHA – both </a:t>
            </a:r>
            <a:r>
              <a:rPr lang="en-GB" sz="1500" dirty="0">
                <a:solidFill>
                  <a:schemeClr val="bg2">
                    <a:lumMod val="60000"/>
                    <a:lumOff val="40000"/>
                  </a:schemeClr>
                </a:solidFill>
              </a:rPr>
              <a:t>technical and programmatic </a:t>
            </a:r>
            <a:r>
              <a:rPr lang="en-GB" sz="1500" dirty="0"/>
              <a:t>aspects: (procurements, specifications, AIT, and qualification)</a:t>
            </a:r>
            <a:endParaRPr lang="it-IT" sz="1500" dirty="0"/>
          </a:p>
          <a:p>
            <a:pPr lvl="2" algn="just">
              <a:defRPr/>
            </a:pPr>
            <a:r>
              <a:rPr lang="en-GB" sz="1500" dirty="0"/>
              <a:t>Study of ADHA-U1 flight-configuration use case:</a:t>
            </a:r>
          </a:p>
          <a:p>
            <a:pPr lvl="3" algn="just">
              <a:defRPr/>
            </a:pPr>
            <a:r>
              <a:rPr lang="en-GB" sz="1400" dirty="0"/>
              <a:t>derive a DHS description showing the ADHA unit external interconnections (e.g. Star-trackers, payload ICU, PCDU, </a:t>
            </a:r>
            <a:r>
              <a:rPr lang="en-GB" sz="1400" dirty="0" err="1"/>
              <a:t>etc</a:t>
            </a:r>
            <a:r>
              <a:rPr lang="en-GB" sz="1400" dirty="0"/>
              <a:t>);</a:t>
            </a:r>
          </a:p>
          <a:p>
            <a:pPr lvl="3" algn="just">
              <a:defRPr/>
            </a:pPr>
            <a:r>
              <a:rPr lang="en-GB" sz="1400" dirty="0"/>
              <a:t>perform a Data Handling </a:t>
            </a:r>
            <a:r>
              <a:rPr lang="en-GB" sz="1400" dirty="0">
                <a:solidFill>
                  <a:schemeClr val="bg2">
                    <a:lumMod val="60000"/>
                    <a:lumOff val="40000"/>
                  </a:schemeClr>
                </a:solidFill>
              </a:rPr>
              <a:t>FDIR Analysis </a:t>
            </a:r>
            <a:r>
              <a:rPr lang="en-GB" sz="1400" dirty="0"/>
              <a:t>of the ADHA-U1 (including possible </a:t>
            </a:r>
            <a:r>
              <a:rPr lang="en-GB" sz="1400" dirty="0">
                <a:solidFill>
                  <a:schemeClr val="bg2">
                    <a:lumMod val="60000"/>
                    <a:lumOff val="40000"/>
                  </a:schemeClr>
                </a:solidFill>
              </a:rPr>
              <a:t>failure modes </a:t>
            </a:r>
            <a:r>
              <a:rPr lang="en-GB" sz="1400" dirty="0"/>
              <a:t>on the internal </a:t>
            </a:r>
            <a:r>
              <a:rPr lang="en-GB" sz="1400" dirty="0" smtClean="0"/>
              <a:t>buses/networks), </a:t>
            </a:r>
            <a:r>
              <a:rPr lang="en-GB" sz="1400" dirty="0"/>
              <a:t>to derive a </a:t>
            </a:r>
            <a:r>
              <a:rPr lang="en-GB" sz="1400" dirty="0">
                <a:solidFill>
                  <a:schemeClr val="bg2">
                    <a:lumMod val="60000"/>
                    <a:lumOff val="40000"/>
                  </a:schemeClr>
                </a:solidFill>
              </a:rPr>
              <a:t>lessons learned for possible improvements </a:t>
            </a:r>
            <a:r>
              <a:rPr lang="en-GB" sz="1400" dirty="0"/>
              <a:t>of the ADHA specification and modules design.</a:t>
            </a:r>
            <a:endParaRPr lang="it-IT" sz="1400" dirty="0"/>
          </a:p>
          <a:p>
            <a:pPr lvl="2" algn="just">
              <a:defRPr/>
            </a:pPr>
            <a:endParaRPr lang="fr-FR" sz="1500" dirty="0"/>
          </a:p>
        </p:txBody>
      </p:sp>
    </p:spTree>
    <p:extLst>
      <p:ext uri="{BB962C8B-B14F-4D97-AF65-F5344CB8AC3E}">
        <p14:creationId xmlns:p14="http://schemas.microsoft.com/office/powerpoint/2010/main" val="401849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u numéro de diapositive 9"/>
          <p:cNvSpPr>
            <a:spLocks noGrp="1"/>
          </p:cNvSpPr>
          <p:nvPr>
            <p:ph type="sldNum" sz="quarter" idx="4294967295"/>
          </p:nvPr>
        </p:nvSpPr>
        <p:spPr bwMode="auto">
          <a:xfrm>
            <a:off x="4763" y="4800600"/>
            <a:ext cx="5826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750"/>
              </a:spcBef>
              <a:spcAft>
                <a:spcPts val="400"/>
              </a:spcAft>
              <a:buBlip>
                <a:blip r:embed="rId3"/>
              </a:buBlip>
              <a:defRPr sz="1400">
                <a:solidFill>
                  <a:srgbClr val="0084B4"/>
                </a:solidFill>
                <a:latin typeface="Arial" charset="0"/>
              </a:defRPr>
            </a:lvl1pPr>
            <a:lvl2pPr marL="457200" indent="-128588" defTabSz="457200">
              <a:spcBef>
                <a:spcPts val="500"/>
              </a:spcBef>
              <a:buBlip>
                <a:blip r:embed="rId4"/>
              </a:buBlip>
              <a:defRPr sz="1200">
                <a:solidFill>
                  <a:schemeClr val="tx1"/>
                </a:solidFill>
                <a:latin typeface="Arial" charset="0"/>
              </a:defRPr>
            </a:lvl2pPr>
            <a:lvl3pPr marL="914400" indent="-134938" defTabSz="457200">
              <a:buClr>
                <a:srgbClr val="00BBDD"/>
              </a:buClr>
              <a:buFont typeface="Wingdings" pitchFamily="2" charset="2"/>
              <a:buChar char="§"/>
              <a:defRPr sz="1100">
                <a:solidFill>
                  <a:srgbClr val="002060"/>
                </a:solidFill>
                <a:latin typeface="Arial" charset="0"/>
              </a:defRPr>
            </a:lvl3pPr>
            <a:lvl4pPr marL="1371600" indent="-131763" defTabSz="457200">
              <a:spcBef>
                <a:spcPts val="200"/>
              </a:spcBef>
              <a:buClr>
                <a:srgbClr val="000000"/>
              </a:buClr>
              <a:buFont typeface="Wingdings" pitchFamily="2" charset="2"/>
              <a:buChar char="§"/>
              <a:defRPr sz="1000">
                <a:solidFill>
                  <a:srgbClr val="002060"/>
                </a:solidFill>
                <a:latin typeface="Arial" charset="0"/>
              </a:defRPr>
            </a:lvl4pPr>
            <a:lvl5pPr marL="1828800" indent="-136525" defTabSz="457200">
              <a:lnSpc>
                <a:spcPct val="90000"/>
              </a:lnSpc>
              <a:spcBef>
                <a:spcPts val="375"/>
              </a:spcBef>
              <a:buFont typeface="Wingdings" pitchFamily="2" charset="2"/>
              <a:buChar char="§"/>
              <a:defRPr sz="1300">
                <a:solidFill>
                  <a:srgbClr val="002060"/>
                </a:solidFill>
                <a:latin typeface="Arial" charset="0"/>
              </a:defRPr>
            </a:lvl5pPr>
            <a:lvl6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6pPr>
            <a:lvl7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7pPr>
            <a:lvl8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8pPr>
            <a:lvl9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9pPr>
          </a:lstStyle>
          <a:p>
            <a:pPr>
              <a:spcBef>
                <a:spcPct val="0"/>
              </a:spcBef>
              <a:spcAft>
                <a:spcPct val="0"/>
              </a:spcAft>
              <a:buFontTx/>
              <a:buNone/>
            </a:pPr>
            <a:r>
              <a:rPr lang="fr-FR" altLang="it-IT" sz="1000">
                <a:solidFill>
                  <a:srgbClr val="68687E"/>
                </a:solidFill>
              </a:rPr>
              <a:t>/// </a:t>
            </a:r>
            <a:fld id="{91C92198-3DEA-4480-9F3D-15466E40AD69}" type="slidenum">
              <a:rPr lang="fr-FR" altLang="it-IT" sz="1000" smtClean="0">
                <a:solidFill>
                  <a:srgbClr val="68687E"/>
                </a:solidFill>
              </a:rPr>
              <a:pPr>
                <a:spcBef>
                  <a:spcPct val="0"/>
                </a:spcBef>
                <a:spcAft>
                  <a:spcPct val="0"/>
                </a:spcAft>
                <a:buFontTx/>
                <a:buNone/>
              </a:pPr>
              <a:t>6</a:t>
            </a:fld>
            <a:endParaRPr lang="fr-FR" altLang="it-IT" sz="1000">
              <a:solidFill>
                <a:srgbClr val="68687E"/>
              </a:solidFill>
            </a:endParaRPr>
          </a:p>
        </p:txBody>
      </p:sp>
      <p:sp>
        <p:nvSpPr>
          <p:cNvPr id="121859" name="Espace réservé du pied de page 18"/>
          <p:cNvSpPr>
            <a:spLocks noGrp="1"/>
          </p:cNvSpPr>
          <p:nvPr>
            <p:ph type="ftr" sz="quarter" idx="4294967295"/>
          </p:nvPr>
        </p:nvSpPr>
        <p:spPr bwMode="auto">
          <a:xfrm>
            <a:off x="679450" y="4846638"/>
            <a:ext cx="2093913" cy="169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p>
            <a:r>
              <a:rPr lang="fr-FR" altLang="it-IT">
                <a:solidFill>
                  <a:srgbClr val="68687E"/>
                </a:solidFill>
              </a:rPr>
              <a:t>Not referenced</a:t>
            </a:r>
          </a:p>
        </p:txBody>
      </p:sp>
      <p:sp>
        <p:nvSpPr>
          <p:cNvPr id="121860" name="Espace réservé de la date 17"/>
          <p:cNvSpPr>
            <a:spLocks noGrp="1"/>
          </p:cNvSpPr>
          <p:nvPr>
            <p:ph type="dt" sz="quarter" idx="4294967295"/>
          </p:nvPr>
        </p:nvSpPr>
        <p:spPr bwMode="auto">
          <a:xfrm>
            <a:off x="717550" y="4733925"/>
            <a:ext cx="2057400" cy="169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EA30223-34DB-4782-B37F-F8339C800D9B}" type="datetime1">
              <a:rPr lang="en-GB" altLang="it-IT" smtClean="0">
                <a:solidFill>
                  <a:srgbClr val="68687E"/>
                </a:solidFill>
              </a:rPr>
              <a:pPr/>
              <a:t>12/10/2025</a:t>
            </a:fld>
            <a:endParaRPr lang="fr-FR" altLang="it-IT">
              <a:solidFill>
                <a:srgbClr val="68687E"/>
              </a:solidFill>
            </a:endParaRPr>
          </a:p>
        </p:txBody>
      </p:sp>
      <p:sp>
        <p:nvSpPr>
          <p:cNvPr id="2" name="Titre 1"/>
          <p:cNvSpPr>
            <a:spLocks noGrp="1"/>
          </p:cNvSpPr>
          <p:nvPr>
            <p:ph type="title"/>
          </p:nvPr>
        </p:nvSpPr>
        <p:spPr>
          <a:xfrm>
            <a:off x="479425" y="127000"/>
            <a:ext cx="8240713" cy="417513"/>
          </a:xfrm>
        </p:spPr>
        <p:txBody>
          <a:bodyPr>
            <a:noAutofit/>
          </a:bodyPr>
          <a:lstStyle/>
          <a:p>
            <a:pPr>
              <a:defRPr/>
            </a:pPr>
            <a:r>
              <a:rPr lang="en-US" sz="1800" dirty="0"/>
              <a:t>Task-1: ADHA-3U Specifications (</a:t>
            </a:r>
            <a:r>
              <a:rPr lang="en-US" sz="1800" dirty="0" smtClean="0"/>
              <a:t>1/2)</a:t>
            </a:r>
            <a:endParaRPr lang="en-GB" sz="1800" dirty="0"/>
          </a:p>
        </p:txBody>
      </p:sp>
      <p:sp>
        <p:nvSpPr>
          <p:cNvPr id="14" name="Espace réservé du texte 12"/>
          <p:cNvSpPr>
            <a:spLocks noGrp="1"/>
          </p:cNvSpPr>
          <p:nvPr>
            <p:ph type="body" sz="quarter" idx="10"/>
          </p:nvPr>
        </p:nvSpPr>
        <p:spPr>
          <a:xfrm>
            <a:off x="295276" y="544512"/>
            <a:ext cx="8257412" cy="1947965"/>
          </a:xfrm>
        </p:spPr>
        <p:txBody>
          <a:bodyPr rtlCol="0">
            <a:noAutofit/>
          </a:bodyPr>
          <a:lstStyle/>
          <a:p>
            <a:pPr lvl="1" algn="just">
              <a:defRPr/>
            </a:pPr>
            <a:r>
              <a:rPr lang="fr-FR" sz="1600" dirty="0" err="1">
                <a:solidFill>
                  <a:schemeClr val="bg2">
                    <a:lumMod val="60000"/>
                    <a:lumOff val="40000"/>
                  </a:schemeClr>
                </a:solidFill>
              </a:rPr>
              <a:t>Establish</a:t>
            </a:r>
            <a:r>
              <a:rPr lang="fr-FR" sz="1600" dirty="0"/>
              <a:t> </a:t>
            </a:r>
            <a:r>
              <a:rPr lang="fr-FR" sz="1600" dirty="0" err="1"/>
              <a:t>detailed</a:t>
            </a:r>
            <a:r>
              <a:rPr lang="fr-FR" sz="1600" dirty="0"/>
              <a:t> </a:t>
            </a:r>
            <a:r>
              <a:rPr lang="fr-FR" sz="1600" dirty="0" err="1"/>
              <a:t>electrical</a:t>
            </a:r>
            <a:r>
              <a:rPr lang="fr-FR" sz="1600" dirty="0"/>
              <a:t>, </a:t>
            </a:r>
            <a:r>
              <a:rPr lang="fr-FR" sz="1600" dirty="0" err="1"/>
              <a:t>mechanical</a:t>
            </a:r>
            <a:r>
              <a:rPr lang="fr-FR" sz="1600" dirty="0"/>
              <a:t>, and thermal </a:t>
            </a:r>
            <a:r>
              <a:rPr lang="fr-FR" sz="1600" dirty="0" err="1">
                <a:solidFill>
                  <a:schemeClr val="bg2">
                    <a:lumMod val="60000"/>
                    <a:lumOff val="40000"/>
                  </a:schemeClr>
                </a:solidFill>
              </a:rPr>
              <a:t>specifications</a:t>
            </a:r>
            <a:r>
              <a:rPr lang="fr-FR" sz="1600" dirty="0"/>
              <a:t> for 3U-ADHA </a:t>
            </a:r>
            <a:r>
              <a:rPr lang="fr-FR" sz="1600" dirty="0" err="1"/>
              <a:t>units</a:t>
            </a:r>
            <a:r>
              <a:rPr lang="fr-FR" sz="1600" dirty="0"/>
              <a:t> and modules</a:t>
            </a:r>
          </a:p>
          <a:p>
            <a:pPr lvl="2" algn="just">
              <a:defRPr/>
            </a:pPr>
            <a:r>
              <a:rPr lang="fr-FR" sz="1400" dirty="0" err="1"/>
              <a:t>including</a:t>
            </a:r>
            <a:r>
              <a:rPr lang="fr-FR" sz="1400" dirty="0"/>
              <a:t> </a:t>
            </a:r>
            <a:r>
              <a:rPr lang="fr-FR" sz="1400" dirty="0" err="1"/>
              <a:t>tailoring</a:t>
            </a:r>
            <a:r>
              <a:rPr lang="fr-FR" sz="1400" dirty="0"/>
              <a:t> of PA/QA </a:t>
            </a:r>
            <a:r>
              <a:rPr lang="fr-FR" sz="1400" dirty="0" err="1"/>
              <a:t>requirements</a:t>
            </a:r>
            <a:r>
              <a:rPr lang="fr-FR" sz="1400" dirty="0"/>
              <a:t> for Class Beta, Gamma and Delta missions,</a:t>
            </a:r>
          </a:p>
          <a:p>
            <a:pPr lvl="2" algn="just">
              <a:defRPr/>
            </a:pPr>
            <a:r>
              <a:rPr lang="fr-FR" sz="1400" dirty="0"/>
              <a:t>but </a:t>
            </a:r>
            <a:r>
              <a:rPr lang="fr-FR" sz="1400" dirty="0" err="1"/>
              <a:t>with</a:t>
            </a:r>
            <a:r>
              <a:rPr lang="fr-FR" sz="1400" dirty="0"/>
              <a:t> focus on Class Gamma (</a:t>
            </a:r>
            <a:r>
              <a:rPr lang="fr-FR" sz="1400" dirty="0" err="1"/>
              <a:t>equivalent</a:t>
            </a:r>
            <a:r>
              <a:rPr lang="fr-FR" sz="1400" dirty="0"/>
              <a:t> to </a:t>
            </a:r>
            <a:r>
              <a:rPr lang="fr-FR" sz="1400" dirty="0" err="1"/>
              <a:t>current</a:t>
            </a:r>
            <a:r>
              <a:rPr lang="fr-FR" sz="1400" dirty="0"/>
              <a:t> Class III) missions</a:t>
            </a:r>
          </a:p>
          <a:p>
            <a:pPr lvl="1" algn="just">
              <a:defRPr/>
            </a:pPr>
            <a:r>
              <a:rPr lang="fr-FR" sz="1600" dirty="0" err="1"/>
              <a:t>Starting</a:t>
            </a:r>
            <a:r>
              <a:rPr lang="fr-FR" sz="1600" dirty="0"/>
              <a:t> point are </a:t>
            </a:r>
            <a:r>
              <a:rPr lang="fr-FR" sz="1600" dirty="0" smtClean="0"/>
              <a:t>the </a:t>
            </a:r>
            <a:r>
              <a:rPr lang="fr-FR" sz="1600" dirty="0"/>
              <a:t>system </a:t>
            </a:r>
            <a:r>
              <a:rPr lang="en-GB" sz="1600" dirty="0"/>
              <a:t>requirements for small-sat (Class III) missions:</a:t>
            </a:r>
          </a:p>
          <a:p>
            <a:pPr lvl="2" algn="just">
              <a:defRPr/>
            </a:pPr>
            <a:r>
              <a:rPr lang="en-GB" sz="1400" dirty="0"/>
              <a:t>OASIS – for TAS tasks and</a:t>
            </a:r>
          </a:p>
          <a:p>
            <a:pPr lvl="2" algn="just">
              <a:defRPr/>
            </a:pPr>
            <a:r>
              <a:rPr lang="en-GB" sz="1400" dirty="0" err="1"/>
              <a:t>INNOSat</a:t>
            </a:r>
            <a:r>
              <a:rPr lang="en-GB" sz="1400" dirty="0"/>
              <a:t>/Triton Platforms – for OHB tasks</a:t>
            </a:r>
            <a:endParaRPr lang="it-IT" sz="1400" dirty="0"/>
          </a:p>
          <a:p>
            <a:pPr lvl="1" algn="just">
              <a:defRPr/>
            </a:pPr>
            <a:endParaRPr lang="fr-FR" sz="1600" dirty="0"/>
          </a:p>
          <a:p>
            <a:pPr lvl="1" algn="just">
              <a:defRPr/>
            </a:pPr>
            <a:endParaRPr lang="fr-FR" sz="1600" dirty="0"/>
          </a:p>
        </p:txBody>
      </p:sp>
      <p:sp>
        <p:nvSpPr>
          <p:cNvPr id="9" name="Espace réservé du texte 12"/>
          <p:cNvSpPr txBox="1">
            <a:spLocks/>
          </p:cNvSpPr>
          <p:nvPr/>
        </p:nvSpPr>
        <p:spPr>
          <a:xfrm>
            <a:off x="3257963" y="2663360"/>
            <a:ext cx="2598277" cy="1692328"/>
          </a:xfrm>
          <a:prstGeom prst="rect">
            <a:avLst/>
          </a:prstGeom>
          <a:ln w="12700">
            <a:solidFill>
              <a:srgbClr val="FF0000"/>
            </a:solidFill>
          </a:ln>
        </p:spPr>
        <p:txBody>
          <a:bodyPr rtlCol="0">
            <a:noAutofit/>
          </a:bodyPr>
          <a:lstStyle>
            <a:lvl1pPr marL="177800" indent="-177800" algn="l" defTabSz="685766" rtl="0" eaLnBrk="1" latinLnBrk="0" hangingPunct="1">
              <a:lnSpc>
                <a:spcPct val="100000"/>
              </a:lnSpc>
              <a:spcBef>
                <a:spcPts val="750"/>
              </a:spcBef>
              <a:spcAft>
                <a:spcPts val="300"/>
              </a:spcAft>
              <a:buFontTx/>
              <a:buBlip>
                <a:blip r:embed="rId3"/>
              </a:buBlip>
              <a:defRPr sz="1400" kern="1200" cap="none" baseline="0">
                <a:solidFill>
                  <a:schemeClr val="bg2">
                    <a:lumMod val="75000"/>
                  </a:schemeClr>
                </a:solidFill>
                <a:latin typeface="+mj-lt"/>
                <a:ea typeface="+mn-ea"/>
                <a:cs typeface="+mn-cs"/>
              </a:defRPr>
            </a:lvl1pPr>
            <a:lvl2pPr marL="180975" marR="0" indent="-176213" algn="l" defTabSz="685766" rtl="0" eaLnBrk="1" fontAlgn="auto" latinLnBrk="0" hangingPunct="1">
              <a:lnSpc>
                <a:spcPct val="100000"/>
              </a:lnSpc>
              <a:spcBef>
                <a:spcPts val="500"/>
              </a:spcBef>
              <a:spcAft>
                <a:spcPts val="300"/>
              </a:spcAft>
              <a:buClrTx/>
              <a:buSzTx/>
              <a:buFontTx/>
              <a:buBlip>
                <a:blip r:embed="rId4"/>
              </a:buBlip>
              <a:tabLst/>
              <a:defRPr sz="1200" b="0" kern="1200" cap="none" baseline="0">
                <a:solidFill>
                  <a:schemeClr val="tx1"/>
                </a:solidFill>
                <a:latin typeface="+mn-lt"/>
                <a:ea typeface="+mn-ea"/>
                <a:cs typeface="+mn-cs"/>
              </a:defRPr>
            </a:lvl2pPr>
            <a:lvl3pPr marL="309563" marR="0" indent="-131763" algn="l" defTabSz="685766" rtl="0" eaLnBrk="1" fontAlgn="auto" latinLnBrk="0" hangingPunct="1">
              <a:lnSpc>
                <a:spcPct val="100000"/>
              </a:lnSpc>
              <a:spcBef>
                <a:spcPts val="0"/>
              </a:spcBef>
              <a:spcAft>
                <a:spcPts val="30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47675" marR="0" indent="-131763" algn="l" defTabSz="685766"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sz="1000" kern="1200">
                <a:solidFill>
                  <a:srgbClr val="002060"/>
                </a:solidFill>
                <a:latin typeface="+mn-lt"/>
                <a:ea typeface="+mn-ea"/>
                <a:cs typeface="+mn-cs"/>
              </a:defRPr>
            </a:lvl4pPr>
            <a:lvl5pPr marL="585788" marR="0" indent="-131763" algn="l" defTabSz="685766" rtl="0" eaLnBrk="1" fontAlgn="auto" latinLnBrk="0" hangingPunct="1">
              <a:lnSpc>
                <a:spcPct val="100000"/>
              </a:lnSpc>
              <a:spcBef>
                <a:spcPts val="375"/>
              </a:spcBef>
              <a:spcAft>
                <a:spcPts val="0"/>
              </a:spcAft>
              <a:buClr>
                <a:schemeClr val="tx1"/>
              </a:buClr>
              <a:buSzTx/>
              <a:buFont typeface="Police système"/>
              <a:buChar char="-"/>
              <a:tabLst/>
              <a:defRPr sz="1000" kern="1200" baseline="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1000" b="1" dirty="0"/>
              <a:t>INNOSAT</a:t>
            </a:r>
          </a:p>
          <a:p>
            <a:pPr lvl="1" algn="just">
              <a:spcBef>
                <a:spcPts val="0"/>
              </a:spcBef>
              <a:defRPr/>
            </a:pPr>
            <a:r>
              <a:rPr lang="en-GB" sz="1000" dirty="0"/>
              <a:t>GMS-T, Arctic Weather Satellite</a:t>
            </a:r>
          </a:p>
          <a:p>
            <a:pPr lvl="1" algn="just">
              <a:spcBef>
                <a:spcPts val="0"/>
              </a:spcBef>
              <a:defRPr/>
            </a:pPr>
            <a:r>
              <a:rPr lang="en-GB" sz="1000" dirty="0"/>
              <a:t>Up to 1kW </a:t>
            </a:r>
            <a:endParaRPr lang="fr-FR" sz="1000" dirty="0">
              <a:solidFill>
                <a:srgbClr val="FF0000"/>
              </a:solidFill>
            </a:endParaRPr>
          </a:p>
        </p:txBody>
      </p:sp>
      <p:sp>
        <p:nvSpPr>
          <p:cNvPr id="10" name="Espace réservé du texte 12"/>
          <p:cNvSpPr txBox="1">
            <a:spLocks/>
          </p:cNvSpPr>
          <p:nvPr/>
        </p:nvSpPr>
        <p:spPr>
          <a:xfrm>
            <a:off x="5926238" y="2663361"/>
            <a:ext cx="3134589" cy="1692328"/>
          </a:xfrm>
          <a:prstGeom prst="rect">
            <a:avLst/>
          </a:prstGeom>
          <a:ln w="12700">
            <a:solidFill>
              <a:srgbClr val="FF0000"/>
            </a:solidFill>
          </a:ln>
        </p:spPr>
        <p:txBody>
          <a:bodyPr rtlCol="0">
            <a:noAutofit/>
          </a:bodyPr>
          <a:lstStyle>
            <a:lvl1pPr marL="177800" indent="-177800" algn="l" defTabSz="685766" rtl="0" eaLnBrk="1" latinLnBrk="0" hangingPunct="1">
              <a:lnSpc>
                <a:spcPct val="100000"/>
              </a:lnSpc>
              <a:spcBef>
                <a:spcPts val="750"/>
              </a:spcBef>
              <a:spcAft>
                <a:spcPts val="300"/>
              </a:spcAft>
              <a:buFontTx/>
              <a:buBlip>
                <a:blip r:embed="rId3"/>
              </a:buBlip>
              <a:defRPr sz="1400" kern="1200" cap="none" baseline="0">
                <a:solidFill>
                  <a:schemeClr val="bg2">
                    <a:lumMod val="75000"/>
                  </a:schemeClr>
                </a:solidFill>
                <a:latin typeface="+mj-lt"/>
                <a:ea typeface="+mn-ea"/>
                <a:cs typeface="+mn-cs"/>
              </a:defRPr>
            </a:lvl1pPr>
            <a:lvl2pPr marL="180975" marR="0" indent="-176213" algn="l" defTabSz="685766" rtl="0" eaLnBrk="1" fontAlgn="auto" latinLnBrk="0" hangingPunct="1">
              <a:lnSpc>
                <a:spcPct val="100000"/>
              </a:lnSpc>
              <a:spcBef>
                <a:spcPts val="500"/>
              </a:spcBef>
              <a:spcAft>
                <a:spcPts val="300"/>
              </a:spcAft>
              <a:buClrTx/>
              <a:buSzTx/>
              <a:buFontTx/>
              <a:buBlip>
                <a:blip r:embed="rId4"/>
              </a:buBlip>
              <a:tabLst/>
              <a:defRPr sz="1200" b="0" kern="1200" cap="none" baseline="0">
                <a:solidFill>
                  <a:schemeClr val="tx1"/>
                </a:solidFill>
                <a:latin typeface="+mn-lt"/>
                <a:ea typeface="+mn-ea"/>
                <a:cs typeface="+mn-cs"/>
              </a:defRPr>
            </a:lvl2pPr>
            <a:lvl3pPr marL="309563" marR="0" indent="-131763" algn="l" defTabSz="685766" rtl="0" eaLnBrk="1" fontAlgn="auto" latinLnBrk="0" hangingPunct="1">
              <a:lnSpc>
                <a:spcPct val="100000"/>
              </a:lnSpc>
              <a:spcBef>
                <a:spcPts val="0"/>
              </a:spcBef>
              <a:spcAft>
                <a:spcPts val="30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47675" marR="0" indent="-131763" algn="l" defTabSz="685766"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sz="1000" kern="1200">
                <a:solidFill>
                  <a:srgbClr val="002060"/>
                </a:solidFill>
                <a:latin typeface="+mn-lt"/>
                <a:ea typeface="+mn-ea"/>
                <a:cs typeface="+mn-cs"/>
              </a:defRPr>
            </a:lvl4pPr>
            <a:lvl5pPr marL="585788" marR="0" indent="-131763" algn="l" defTabSz="685766" rtl="0" eaLnBrk="1" fontAlgn="auto" latinLnBrk="0" hangingPunct="1">
              <a:lnSpc>
                <a:spcPct val="100000"/>
              </a:lnSpc>
              <a:spcBef>
                <a:spcPts val="375"/>
              </a:spcBef>
              <a:spcAft>
                <a:spcPts val="0"/>
              </a:spcAft>
              <a:buClr>
                <a:schemeClr val="tx1"/>
              </a:buClr>
              <a:buSzTx/>
              <a:buFont typeface="Police système"/>
              <a:buChar char="-"/>
              <a:tabLst/>
              <a:defRPr sz="1000" kern="1200" baseline="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1000" b="1" dirty="0"/>
              <a:t>TRITON </a:t>
            </a:r>
            <a:r>
              <a:rPr lang="en-GB" sz="1000" dirty="0"/>
              <a:t>microsatellite Platform family covering:</a:t>
            </a:r>
            <a:endParaRPr lang="it-IT" sz="1000" b="1" dirty="0"/>
          </a:p>
          <a:p>
            <a:pPr lvl="1" algn="just">
              <a:spcBef>
                <a:spcPts val="0"/>
              </a:spcBef>
              <a:defRPr/>
            </a:pPr>
            <a:r>
              <a:rPr lang="en-GB" sz="1000" dirty="0"/>
              <a:t>3 main classes:  Light (40kg), Medium (75kg) and Heavy (150-250kg). </a:t>
            </a:r>
          </a:p>
          <a:p>
            <a:pPr lvl="1" algn="just">
              <a:spcBef>
                <a:spcPts val="0"/>
              </a:spcBef>
              <a:defRPr/>
            </a:pPr>
            <a:r>
              <a:rPr lang="en-GB" sz="1000" dirty="0"/>
              <a:t>Designed around the modular and configurable Integrated Avionics Unit (IAU) </a:t>
            </a:r>
          </a:p>
          <a:p>
            <a:pPr marL="4762" lvl="1" indent="0" algn="just">
              <a:buNone/>
              <a:defRPr/>
            </a:pPr>
            <a:endParaRPr lang="fr-FR" sz="1600" dirty="0">
              <a:solidFill>
                <a:srgbClr val="FF0000"/>
              </a:solidFill>
            </a:endParaRPr>
          </a:p>
          <a:p>
            <a:pPr lvl="1" algn="just">
              <a:defRPr/>
            </a:pPr>
            <a:endParaRPr lang="fr-FR" sz="1600" dirty="0">
              <a:solidFill>
                <a:srgbClr val="FF0000"/>
              </a:solidFill>
            </a:endParaRPr>
          </a:p>
        </p:txBody>
      </p:sp>
      <p:sp>
        <p:nvSpPr>
          <p:cNvPr id="12" name="CasellaDiTesto 11"/>
          <p:cNvSpPr txBox="1"/>
          <p:nvPr/>
        </p:nvSpPr>
        <p:spPr>
          <a:xfrm>
            <a:off x="409020" y="3869204"/>
            <a:ext cx="2512226" cy="707886"/>
          </a:xfrm>
          <a:prstGeom prst="rect">
            <a:avLst/>
          </a:prstGeom>
          <a:noFill/>
          <a:ln w="12700">
            <a:solidFill>
              <a:schemeClr val="tx1"/>
            </a:solidFill>
          </a:ln>
        </p:spPr>
        <p:txBody>
          <a:bodyPr wrap="none" rtlCol="0">
            <a:spAutoFit/>
          </a:bodyPr>
          <a:lstStyle/>
          <a:p>
            <a:r>
              <a:rPr lang="it-IT" sz="1000" b="1" dirty="0"/>
              <a:t>OASIS</a:t>
            </a:r>
          </a:p>
          <a:p>
            <a:r>
              <a:rPr lang="it-IT" sz="1000" dirty="0" err="1"/>
              <a:t>Italian</a:t>
            </a:r>
            <a:r>
              <a:rPr lang="it-IT" sz="1000" dirty="0"/>
              <a:t> National Optical/</a:t>
            </a:r>
            <a:r>
              <a:rPr lang="it-IT" sz="1000" dirty="0" err="1"/>
              <a:t>Scientific</a:t>
            </a:r>
            <a:r>
              <a:rPr lang="it-IT" sz="1000" dirty="0"/>
              <a:t> </a:t>
            </a:r>
            <a:r>
              <a:rPr lang="it-IT" sz="1000" dirty="0" err="1"/>
              <a:t>Mission</a:t>
            </a:r>
            <a:r>
              <a:rPr lang="it-IT" sz="1000" dirty="0"/>
              <a:t> </a:t>
            </a:r>
          </a:p>
          <a:p>
            <a:r>
              <a:rPr lang="it-IT" sz="1000" dirty="0"/>
              <a:t>542 Km –</a:t>
            </a:r>
            <a:r>
              <a:rPr lang="it-IT" sz="1000" dirty="0" err="1"/>
              <a:t>inclination</a:t>
            </a:r>
            <a:r>
              <a:rPr lang="it-IT" sz="1000" dirty="0"/>
              <a:t> </a:t>
            </a:r>
            <a:r>
              <a:rPr lang="it-IT" sz="1000" dirty="0" err="1"/>
              <a:t>orbit</a:t>
            </a:r>
            <a:r>
              <a:rPr lang="it-IT" sz="1000" dirty="0"/>
              <a:t> 98 </a:t>
            </a:r>
            <a:r>
              <a:rPr lang="it-IT" sz="1000" dirty="0" err="1"/>
              <a:t>deg</a:t>
            </a:r>
            <a:endParaRPr lang="it-IT" sz="1000" dirty="0"/>
          </a:p>
          <a:p>
            <a:r>
              <a:rPr lang="it-IT" sz="1000" dirty="0"/>
              <a:t>225 Kg – 500 W</a:t>
            </a:r>
          </a:p>
        </p:txBody>
      </p:sp>
      <p:pic>
        <p:nvPicPr>
          <p:cNvPr id="5122" name="Immagin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43" y="2431724"/>
            <a:ext cx="1836871" cy="139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2054738-501B-4172-16C9-5D8B886F7700}"/>
              </a:ext>
            </a:extLst>
          </p:cNvPr>
          <p:cNvPicPr>
            <a:picLocks noChangeAspect="1"/>
          </p:cNvPicPr>
          <p:nvPr/>
        </p:nvPicPr>
        <p:blipFill>
          <a:blip r:embed="rId6"/>
          <a:stretch>
            <a:fillRect/>
          </a:stretch>
        </p:blipFill>
        <p:spPr>
          <a:xfrm>
            <a:off x="3377898" y="3341957"/>
            <a:ext cx="2358406" cy="971908"/>
          </a:xfrm>
          <a:prstGeom prst="rect">
            <a:avLst/>
          </a:prstGeom>
        </p:spPr>
      </p:pic>
      <p:pic>
        <p:nvPicPr>
          <p:cNvPr id="13" name="Picture 12">
            <a:extLst>
              <a:ext uri="{FF2B5EF4-FFF2-40B4-BE49-F238E27FC236}">
                <a16:creationId xmlns:a16="http://schemas.microsoft.com/office/drawing/2014/main" id="{E44991E1-0774-C603-EC92-B1009B21999B}"/>
              </a:ext>
            </a:extLst>
          </p:cNvPr>
          <p:cNvPicPr>
            <a:picLocks noChangeAspect="1"/>
          </p:cNvPicPr>
          <p:nvPr/>
        </p:nvPicPr>
        <p:blipFill>
          <a:blip r:embed="rId7"/>
          <a:stretch>
            <a:fillRect/>
          </a:stretch>
        </p:blipFill>
        <p:spPr>
          <a:xfrm>
            <a:off x="5976175" y="3615139"/>
            <a:ext cx="3084653" cy="740550"/>
          </a:xfrm>
          <a:prstGeom prst="rect">
            <a:avLst/>
          </a:prstGeom>
        </p:spPr>
      </p:pic>
    </p:spTree>
    <p:extLst>
      <p:ext uri="{BB962C8B-B14F-4D97-AF65-F5344CB8AC3E}">
        <p14:creationId xmlns:p14="http://schemas.microsoft.com/office/powerpoint/2010/main" val="419104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u numéro de diapositive 9"/>
          <p:cNvSpPr>
            <a:spLocks noGrp="1"/>
          </p:cNvSpPr>
          <p:nvPr>
            <p:ph type="sldNum" sz="quarter" idx="4294967295"/>
          </p:nvPr>
        </p:nvSpPr>
        <p:spPr bwMode="auto">
          <a:xfrm>
            <a:off x="4763" y="4800600"/>
            <a:ext cx="5826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750"/>
              </a:spcBef>
              <a:spcAft>
                <a:spcPts val="400"/>
              </a:spcAft>
              <a:buBlip>
                <a:blip r:embed="rId4"/>
              </a:buBlip>
              <a:defRPr sz="1400">
                <a:solidFill>
                  <a:srgbClr val="0084B4"/>
                </a:solidFill>
                <a:latin typeface="Arial" charset="0"/>
              </a:defRPr>
            </a:lvl1pPr>
            <a:lvl2pPr marL="457200" indent="-128588" defTabSz="457200">
              <a:spcBef>
                <a:spcPts val="500"/>
              </a:spcBef>
              <a:buBlip>
                <a:blip r:embed="rId5"/>
              </a:buBlip>
              <a:defRPr sz="1200">
                <a:solidFill>
                  <a:schemeClr val="tx1"/>
                </a:solidFill>
                <a:latin typeface="Arial" charset="0"/>
              </a:defRPr>
            </a:lvl2pPr>
            <a:lvl3pPr marL="914400" indent="-134938" defTabSz="457200">
              <a:buClr>
                <a:srgbClr val="00BBDD"/>
              </a:buClr>
              <a:buFont typeface="Wingdings" pitchFamily="2" charset="2"/>
              <a:buChar char="§"/>
              <a:defRPr sz="1100">
                <a:solidFill>
                  <a:srgbClr val="002060"/>
                </a:solidFill>
                <a:latin typeface="Arial" charset="0"/>
              </a:defRPr>
            </a:lvl3pPr>
            <a:lvl4pPr marL="1371600" indent="-131763" defTabSz="457200">
              <a:spcBef>
                <a:spcPts val="200"/>
              </a:spcBef>
              <a:buClr>
                <a:srgbClr val="000000"/>
              </a:buClr>
              <a:buFont typeface="Wingdings" pitchFamily="2" charset="2"/>
              <a:buChar char="§"/>
              <a:defRPr sz="1000">
                <a:solidFill>
                  <a:srgbClr val="002060"/>
                </a:solidFill>
                <a:latin typeface="Arial" charset="0"/>
              </a:defRPr>
            </a:lvl4pPr>
            <a:lvl5pPr marL="1828800" indent="-136525" defTabSz="457200">
              <a:lnSpc>
                <a:spcPct val="90000"/>
              </a:lnSpc>
              <a:spcBef>
                <a:spcPts val="375"/>
              </a:spcBef>
              <a:buFont typeface="Wingdings" pitchFamily="2" charset="2"/>
              <a:buChar char="§"/>
              <a:defRPr sz="1300">
                <a:solidFill>
                  <a:srgbClr val="002060"/>
                </a:solidFill>
                <a:latin typeface="Arial" charset="0"/>
              </a:defRPr>
            </a:lvl5pPr>
            <a:lvl6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6pPr>
            <a:lvl7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7pPr>
            <a:lvl8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8pPr>
            <a:lvl9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9pPr>
          </a:lstStyle>
          <a:p>
            <a:pPr>
              <a:spcBef>
                <a:spcPct val="0"/>
              </a:spcBef>
              <a:spcAft>
                <a:spcPct val="0"/>
              </a:spcAft>
              <a:buFontTx/>
              <a:buNone/>
            </a:pPr>
            <a:r>
              <a:rPr lang="fr-FR" altLang="it-IT" sz="1000">
                <a:solidFill>
                  <a:srgbClr val="68687E"/>
                </a:solidFill>
              </a:rPr>
              <a:t>/// </a:t>
            </a:r>
            <a:fld id="{91C92198-3DEA-4480-9F3D-15466E40AD69}" type="slidenum">
              <a:rPr lang="fr-FR" altLang="it-IT" sz="1000" smtClean="0">
                <a:solidFill>
                  <a:srgbClr val="68687E"/>
                </a:solidFill>
              </a:rPr>
              <a:pPr>
                <a:spcBef>
                  <a:spcPct val="0"/>
                </a:spcBef>
                <a:spcAft>
                  <a:spcPct val="0"/>
                </a:spcAft>
                <a:buFontTx/>
                <a:buNone/>
              </a:pPr>
              <a:t>7</a:t>
            </a:fld>
            <a:endParaRPr lang="fr-FR" altLang="it-IT" sz="1000">
              <a:solidFill>
                <a:srgbClr val="68687E"/>
              </a:solidFill>
            </a:endParaRPr>
          </a:p>
        </p:txBody>
      </p:sp>
      <p:sp>
        <p:nvSpPr>
          <p:cNvPr id="121859" name="Espace réservé du pied de page 18"/>
          <p:cNvSpPr>
            <a:spLocks noGrp="1"/>
          </p:cNvSpPr>
          <p:nvPr>
            <p:ph type="ftr" sz="quarter" idx="4294967295"/>
          </p:nvPr>
        </p:nvSpPr>
        <p:spPr bwMode="auto">
          <a:xfrm>
            <a:off x="679450" y="4846638"/>
            <a:ext cx="2093913" cy="169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p>
            <a:r>
              <a:rPr lang="fr-FR" altLang="it-IT">
                <a:solidFill>
                  <a:srgbClr val="68687E"/>
                </a:solidFill>
              </a:rPr>
              <a:t>Not referenced</a:t>
            </a:r>
          </a:p>
        </p:txBody>
      </p:sp>
      <p:sp>
        <p:nvSpPr>
          <p:cNvPr id="121860" name="Espace réservé de la date 17"/>
          <p:cNvSpPr>
            <a:spLocks noGrp="1"/>
          </p:cNvSpPr>
          <p:nvPr>
            <p:ph type="dt" sz="quarter" idx="4294967295"/>
          </p:nvPr>
        </p:nvSpPr>
        <p:spPr bwMode="auto">
          <a:xfrm>
            <a:off x="601542" y="4733925"/>
            <a:ext cx="2057400" cy="169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EA30223-34DB-4782-B37F-F8339C800D9B}" type="datetime1">
              <a:rPr lang="en-GB" altLang="it-IT" smtClean="0">
                <a:solidFill>
                  <a:srgbClr val="68687E"/>
                </a:solidFill>
              </a:rPr>
              <a:pPr/>
              <a:t>12/10/2025</a:t>
            </a:fld>
            <a:endParaRPr lang="fr-FR" altLang="it-IT" dirty="0">
              <a:solidFill>
                <a:srgbClr val="68687E"/>
              </a:solidFill>
            </a:endParaRPr>
          </a:p>
        </p:txBody>
      </p:sp>
      <p:sp>
        <p:nvSpPr>
          <p:cNvPr id="2" name="Titre 1"/>
          <p:cNvSpPr>
            <a:spLocks noGrp="1"/>
          </p:cNvSpPr>
          <p:nvPr>
            <p:ph type="title"/>
          </p:nvPr>
        </p:nvSpPr>
        <p:spPr>
          <a:xfrm>
            <a:off x="479425" y="127000"/>
            <a:ext cx="8240713" cy="417513"/>
          </a:xfrm>
        </p:spPr>
        <p:txBody>
          <a:bodyPr>
            <a:noAutofit/>
          </a:bodyPr>
          <a:lstStyle/>
          <a:p>
            <a:pPr>
              <a:defRPr/>
            </a:pPr>
            <a:r>
              <a:rPr lang="en-US" sz="1800" dirty="0"/>
              <a:t>Task-1: ADHA-3U Specifications (</a:t>
            </a:r>
            <a:r>
              <a:rPr lang="en-US" sz="1800" dirty="0" smtClean="0"/>
              <a:t>2/2)</a:t>
            </a:r>
            <a:endParaRPr lang="en-GB" sz="1800" dirty="0"/>
          </a:p>
        </p:txBody>
      </p:sp>
      <p:sp>
        <p:nvSpPr>
          <p:cNvPr id="14" name="Espace réservé du texte 12"/>
          <p:cNvSpPr>
            <a:spLocks noGrp="1"/>
          </p:cNvSpPr>
          <p:nvPr>
            <p:ph type="body" sz="quarter" idx="10"/>
          </p:nvPr>
        </p:nvSpPr>
        <p:spPr>
          <a:xfrm>
            <a:off x="295276" y="544512"/>
            <a:ext cx="8257412" cy="3809211"/>
          </a:xfrm>
        </p:spPr>
        <p:txBody>
          <a:bodyPr rtlCol="0">
            <a:noAutofit/>
          </a:bodyPr>
          <a:lstStyle/>
          <a:p>
            <a:pPr lvl="1" algn="just">
              <a:defRPr/>
            </a:pPr>
            <a:r>
              <a:rPr lang="en-US" sz="1600" dirty="0"/>
              <a:t>Task starts with a </a:t>
            </a:r>
            <a:r>
              <a:rPr lang="en-US" sz="1600" dirty="0">
                <a:solidFill>
                  <a:schemeClr val="bg2">
                    <a:lumMod val="60000"/>
                    <a:lumOff val="40000"/>
                  </a:schemeClr>
                </a:solidFill>
              </a:rPr>
              <a:t>mission analysis </a:t>
            </a:r>
            <a:r>
              <a:rPr lang="en-US" sz="1600" dirty="0"/>
              <a:t>of the selected reference mission to:</a:t>
            </a:r>
          </a:p>
          <a:p>
            <a:pPr lvl="2" algn="just">
              <a:defRPr/>
            </a:pPr>
            <a:r>
              <a:rPr lang="en-US" sz="1400" dirty="0"/>
              <a:t>identify the </a:t>
            </a:r>
            <a:r>
              <a:rPr lang="en-US" sz="1400" dirty="0">
                <a:solidFill>
                  <a:schemeClr val="bg2">
                    <a:lumMod val="60000"/>
                    <a:lumOff val="40000"/>
                  </a:schemeClr>
                </a:solidFill>
              </a:rPr>
              <a:t>applicable system and </a:t>
            </a:r>
            <a:r>
              <a:rPr lang="en-GB" sz="1400" dirty="0">
                <a:solidFill>
                  <a:schemeClr val="bg2">
                    <a:lumMod val="60000"/>
                    <a:lumOff val="40000"/>
                  </a:schemeClr>
                </a:solidFill>
              </a:rPr>
              <a:t>DHS </a:t>
            </a:r>
            <a:r>
              <a:rPr lang="en-US" sz="1400" dirty="0">
                <a:solidFill>
                  <a:schemeClr val="bg2">
                    <a:lumMod val="60000"/>
                    <a:lumOff val="40000"/>
                  </a:schemeClr>
                </a:solidFill>
              </a:rPr>
              <a:t>requirements </a:t>
            </a:r>
            <a:r>
              <a:rPr lang="en-US" sz="1400" dirty="0"/>
              <a:t>for ADHA 3U System for Class Beta, Gamma and Delta missions. </a:t>
            </a:r>
          </a:p>
          <a:p>
            <a:pPr lvl="2" algn="just">
              <a:defRPr/>
            </a:pPr>
            <a:r>
              <a:rPr lang="en-US" sz="1400" dirty="0"/>
              <a:t>investigation on ADHA 3U unit layout, to </a:t>
            </a:r>
            <a:r>
              <a:rPr lang="en-US" sz="1400" dirty="0">
                <a:solidFill>
                  <a:schemeClr val="bg2">
                    <a:lumMod val="60000"/>
                    <a:lumOff val="40000"/>
                  </a:schemeClr>
                </a:solidFill>
              </a:rPr>
              <a:t>improve the external connectors availability</a:t>
            </a:r>
            <a:r>
              <a:rPr lang="en-US" sz="1400" dirty="0"/>
              <a:t>.</a:t>
            </a:r>
          </a:p>
          <a:p>
            <a:pPr lvl="1" algn="just">
              <a:defRPr/>
            </a:pPr>
            <a:r>
              <a:rPr lang="en-US" sz="1600" dirty="0"/>
              <a:t>The second part of the task includes:</a:t>
            </a:r>
          </a:p>
          <a:p>
            <a:pPr lvl="2" algn="just">
              <a:defRPr/>
            </a:pPr>
            <a:r>
              <a:rPr lang="en-US" sz="1400" dirty="0"/>
              <a:t>the preparation of all 3U / Class Gamma and Delta specific documents (“new documents”) and</a:t>
            </a:r>
          </a:p>
          <a:p>
            <a:pPr lvl="2" algn="just">
              <a:defRPr/>
            </a:pPr>
            <a:r>
              <a:rPr lang="en-US" sz="1400" dirty="0"/>
              <a:t>the introduction of 3U / Class Gamma and Delta specific sections in existing documents (“updated documents”)</a:t>
            </a:r>
          </a:p>
          <a:p>
            <a:pPr marL="177800" lvl="2" indent="0" algn="just">
              <a:buNone/>
              <a:defRPr/>
            </a:pPr>
            <a:endParaRPr lang="fr-FR" sz="1600" dirty="0">
              <a:solidFill>
                <a:srgbClr val="FFFF00"/>
              </a:solidFill>
            </a:endParaRP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5" name="Oggetto 14"/>
          <p:cNvGraphicFramePr>
            <a:graphicFrameLocks noChangeAspect="1"/>
          </p:cNvGraphicFramePr>
          <p:nvPr>
            <p:extLst/>
          </p:nvPr>
        </p:nvGraphicFramePr>
        <p:xfrm>
          <a:off x="2894505" y="2481566"/>
          <a:ext cx="3006370" cy="2258280"/>
        </p:xfrm>
        <a:graphic>
          <a:graphicData uri="http://schemas.openxmlformats.org/presentationml/2006/ole">
            <mc:AlternateContent xmlns:mc="http://schemas.openxmlformats.org/markup-compatibility/2006">
              <mc:Choice xmlns:v="urn:schemas-microsoft-com:vml" Requires="v">
                <p:oleObj spid="_x0000_s5139" name="Visio" r:id="rId6" imgW="25645001" imgH="19255958" progId="Visio.Drawing.15">
                  <p:embed/>
                </p:oleObj>
              </mc:Choice>
              <mc:Fallback>
                <p:oleObj name="Visio" r:id="rId6" imgW="25645001" imgH="19255958" progId="Visio.Drawing.15">
                  <p:embed/>
                  <p:pic>
                    <p:nvPicPr>
                      <p:cNvPr id="15" name="Oggetto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4505" y="2481566"/>
                        <a:ext cx="3006370" cy="2258280"/>
                      </a:xfrm>
                      <a:prstGeom prst="rect">
                        <a:avLst/>
                      </a:prstGeom>
                      <a:noFill/>
                    </p:spPr>
                  </p:pic>
                </p:oleObj>
              </mc:Fallback>
            </mc:AlternateContent>
          </a:graphicData>
        </a:graphic>
      </p:graphicFrame>
    </p:spTree>
    <p:extLst>
      <p:ext uri="{BB962C8B-B14F-4D97-AF65-F5344CB8AC3E}">
        <p14:creationId xmlns:p14="http://schemas.microsoft.com/office/powerpoint/2010/main" val="344043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u numéro de diapositive 9"/>
          <p:cNvSpPr>
            <a:spLocks noGrp="1"/>
          </p:cNvSpPr>
          <p:nvPr>
            <p:ph type="sldNum" sz="quarter" idx="4294967295"/>
          </p:nvPr>
        </p:nvSpPr>
        <p:spPr bwMode="auto">
          <a:xfrm>
            <a:off x="4763" y="4800600"/>
            <a:ext cx="5826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750"/>
              </a:spcBef>
              <a:spcAft>
                <a:spcPts val="400"/>
              </a:spcAft>
              <a:buBlip>
                <a:blip r:embed="rId3"/>
              </a:buBlip>
              <a:defRPr sz="1400">
                <a:solidFill>
                  <a:srgbClr val="0084B4"/>
                </a:solidFill>
                <a:latin typeface="Arial" charset="0"/>
              </a:defRPr>
            </a:lvl1pPr>
            <a:lvl2pPr marL="457200" indent="-128588" defTabSz="457200">
              <a:spcBef>
                <a:spcPts val="500"/>
              </a:spcBef>
              <a:buBlip>
                <a:blip r:embed="rId4"/>
              </a:buBlip>
              <a:defRPr sz="1200">
                <a:solidFill>
                  <a:schemeClr val="tx1"/>
                </a:solidFill>
                <a:latin typeface="Arial" charset="0"/>
              </a:defRPr>
            </a:lvl2pPr>
            <a:lvl3pPr marL="914400" indent="-134938" defTabSz="457200">
              <a:buClr>
                <a:srgbClr val="00BBDD"/>
              </a:buClr>
              <a:buFont typeface="Wingdings" pitchFamily="2" charset="2"/>
              <a:buChar char="§"/>
              <a:defRPr sz="1100">
                <a:solidFill>
                  <a:srgbClr val="002060"/>
                </a:solidFill>
                <a:latin typeface="Arial" charset="0"/>
              </a:defRPr>
            </a:lvl3pPr>
            <a:lvl4pPr marL="1371600" indent="-131763" defTabSz="457200">
              <a:spcBef>
                <a:spcPts val="200"/>
              </a:spcBef>
              <a:buClr>
                <a:srgbClr val="000000"/>
              </a:buClr>
              <a:buFont typeface="Wingdings" pitchFamily="2" charset="2"/>
              <a:buChar char="§"/>
              <a:defRPr sz="1000">
                <a:solidFill>
                  <a:srgbClr val="002060"/>
                </a:solidFill>
                <a:latin typeface="Arial" charset="0"/>
              </a:defRPr>
            </a:lvl4pPr>
            <a:lvl5pPr marL="1828800" indent="-136525" defTabSz="457200">
              <a:lnSpc>
                <a:spcPct val="90000"/>
              </a:lnSpc>
              <a:spcBef>
                <a:spcPts val="375"/>
              </a:spcBef>
              <a:buFont typeface="Wingdings" pitchFamily="2" charset="2"/>
              <a:buChar char="§"/>
              <a:defRPr sz="1300">
                <a:solidFill>
                  <a:srgbClr val="002060"/>
                </a:solidFill>
                <a:latin typeface="Arial" charset="0"/>
              </a:defRPr>
            </a:lvl5pPr>
            <a:lvl6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6pPr>
            <a:lvl7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7pPr>
            <a:lvl8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8pPr>
            <a:lvl9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9pPr>
          </a:lstStyle>
          <a:p>
            <a:pPr>
              <a:spcBef>
                <a:spcPct val="0"/>
              </a:spcBef>
              <a:spcAft>
                <a:spcPct val="0"/>
              </a:spcAft>
              <a:buFontTx/>
              <a:buNone/>
            </a:pPr>
            <a:r>
              <a:rPr lang="fr-FR" altLang="it-IT" sz="1000">
                <a:solidFill>
                  <a:srgbClr val="68687E"/>
                </a:solidFill>
              </a:rPr>
              <a:t>/// </a:t>
            </a:r>
            <a:fld id="{91C92198-3DEA-4480-9F3D-15466E40AD69}" type="slidenum">
              <a:rPr lang="fr-FR" altLang="it-IT" sz="1000" smtClean="0">
                <a:solidFill>
                  <a:srgbClr val="68687E"/>
                </a:solidFill>
              </a:rPr>
              <a:pPr>
                <a:spcBef>
                  <a:spcPct val="0"/>
                </a:spcBef>
                <a:spcAft>
                  <a:spcPct val="0"/>
                </a:spcAft>
                <a:buFontTx/>
                <a:buNone/>
              </a:pPr>
              <a:t>8</a:t>
            </a:fld>
            <a:endParaRPr lang="fr-FR" altLang="it-IT" sz="1000">
              <a:solidFill>
                <a:srgbClr val="68687E"/>
              </a:solidFill>
            </a:endParaRPr>
          </a:p>
        </p:txBody>
      </p:sp>
      <p:sp>
        <p:nvSpPr>
          <p:cNvPr id="121859" name="Espace réservé du pied de page 18"/>
          <p:cNvSpPr>
            <a:spLocks noGrp="1"/>
          </p:cNvSpPr>
          <p:nvPr>
            <p:ph type="ftr" sz="quarter" idx="4294967295"/>
          </p:nvPr>
        </p:nvSpPr>
        <p:spPr bwMode="auto">
          <a:xfrm>
            <a:off x="679450" y="4846638"/>
            <a:ext cx="2093913" cy="169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p>
            <a:r>
              <a:rPr lang="fr-FR" altLang="it-IT">
                <a:solidFill>
                  <a:srgbClr val="68687E"/>
                </a:solidFill>
              </a:rPr>
              <a:t>Not referenced</a:t>
            </a:r>
          </a:p>
        </p:txBody>
      </p:sp>
      <p:sp>
        <p:nvSpPr>
          <p:cNvPr id="121860" name="Espace réservé de la date 17"/>
          <p:cNvSpPr>
            <a:spLocks noGrp="1"/>
          </p:cNvSpPr>
          <p:nvPr>
            <p:ph type="dt" sz="quarter" idx="4294967295"/>
          </p:nvPr>
        </p:nvSpPr>
        <p:spPr bwMode="auto">
          <a:xfrm>
            <a:off x="717550" y="4733925"/>
            <a:ext cx="2057400" cy="169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EA30223-34DB-4782-B37F-F8339C800D9B}" type="datetime1">
              <a:rPr lang="en-GB" altLang="it-IT" smtClean="0">
                <a:solidFill>
                  <a:srgbClr val="68687E"/>
                </a:solidFill>
              </a:rPr>
              <a:pPr/>
              <a:t>12/10/2025</a:t>
            </a:fld>
            <a:endParaRPr lang="fr-FR" altLang="it-IT">
              <a:solidFill>
                <a:srgbClr val="68687E"/>
              </a:solidFill>
            </a:endParaRPr>
          </a:p>
        </p:txBody>
      </p:sp>
      <p:sp>
        <p:nvSpPr>
          <p:cNvPr id="2" name="Titre 1"/>
          <p:cNvSpPr>
            <a:spLocks noGrp="1"/>
          </p:cNvSpPr>
          <p:nvPr>
            <p:ph type="title"/>
          </p:nvPr>
        </p:nvSpPr>
        <p:spPr>
          <a:xfrm>
            <a:off x="479425" y="127000"/>
            <a:ext cx="8240713" cy="417513"/>
          </a:xfrm>
        </p:spPr>
        <p:txBody>
          <a:bodyPr>
            <a:noAutofit/>
          </a:bodyPr>
          <a:lstStyle/>
          <a:p>
            <a:pPr>
              <a:defRPr/>
            </a:pPr>
            <a:r>
              <a:rPr lang="en-US" sz="1800" dirty="0"/>
              <a:t>Task-4: </a:t>
            </a:r>
            <a:r>
              <a:rPr lang="en-GB" sz="1800" dirty="0"/>
              <a:t>Data handling and Software Interfaces</a:t>
            </a:r>
            <a:r>
              <a:rPr lang="en-US" sz="1800" dirty="0"/>
              <a:t> (</a:t>
            </a:r>
            <a:r>
              <a:rPr lang="en-US" sz="1800" dirty="0" smtClean="0"/>
              <a:t>1/3)</a:t>
            </a:r>
            <a:endParaRPr lang="en-GB" sz="1800" dirty="0"/>
          </a:p>
        </p:txBody>
      </p:sp>
      <p:sp>
        <p:nvSpPr>
          <p:cNvPr id="14" name="Espace réservé du texte 12"/>
          <p:cNvSpPr>
            <a:spLocks noGrp="1"/>
          </p:cNvSpPr>
          <p:nvPr>
            <p:ph type="body" sz="quarter" idx="10"/>
          </p:nvPr>
        </p:nvSpPr>
        <p:spPr>
          <a:xfrm>
            <a:off x="295276" y="551886"/>
            <a:ext cx="8257412" cy="3931623"/>
          </a:xfrm>
        </p:spPr>
        <p:txBody>
          <a:bodyPr rtlCol="0">
            <a:noAutofit/>
          </a:bodyPr>
          <a:lstStyle/>
          <a:p>
            <a:pPr lvl="1" algn="just">
              <a:defRPr/>
            </a:pPr>
            <a:r>
              <a:rPr lang="en-GB" sz="1600" dirty="0" smtClean="0"/>
              <a:t>Identification </a:t>
            </a:r>
            <a:r>
              <a:rPr lang="en-GB" sz="1600" dirty="0"/>
              <a:t>and characterization of </a:t>
            </a:r>
            <a:r>
              <a:rPr lang="en-GB" sz="1600" u="sng" dirty="0"/>
              <a:t>Data Handling interfaces</a:t>
            </a:r>
            <a:r>
              <a:rPr lang="en-GB" sz="1600" dirty="0"/>
              <a:t> </a:t>
            </a:r>
            <a:r>
              <a:rPr lang="en-GB" sz="1600" dirty="0" smtClean="0"/>
              <a:t>(</a:t>
            </a:r>
            <a:r>
              <a:rPr lang="fr-FR" sz="1600" dirty="0">
                <a:solidFill>
                  <a:schemeClr val="bg2">
                    <a:lumMod val="60000"/>
                    <a:lumOff val="40000"/>
                  </a:schemeClr>
                </a:solidFill>
              </a:rPr>
              <a:t>services</a:t>
            </a:r>
            <a:r>
              <a:rPr lang="fr-FR" sz="1600" dirty="0"/>
              <a:t>, </a:t>
            </a:r>
            <a:r>
              <a:rPr lang="fr-FR" sz="1600" dirty="0" err="1">
                <a:solidFill>
                  <a:schemeClr val="bg2">
                    <a:lumMod val="60000"/>
                    <a:lumOff val="40000"/>
                  </a:schemeClr>
                </a:solidFill>
              </a:rPr>
              <a:t>protocols</a:t>
            </a:r>
            <a:r>
              <a:rPr lang="fr-FR" sz="1600" dirty="0"/>
              <a:t> and </a:t>
            </a:r>
            <a:r>
              <a:rPr lang="fr-FR" sz="1600" dirty="0">
                <a:solidFill>
                  <a:schemeClr val="bg2">
                    <a:lumMod val="60000"/>
                    <a:lumOff val="40000"/>
                  </a:schemeClr>
                </a:solidFill>
              </a:rPr>
              <a:t>data formats</a:t>
            </a:r>
            <a:r>
              <a:rPr lang="fr-FR" sz="1600" dirty="0" smtClean="0"/>
              <a:t>) </a:t>
            </a:r>
            <a:r>
              <a:rPr lang="en-GB" sz="1600" dirty="0" smtClean="0"/>
              <a:t>between:</a:t>
            </a:r>
          </a:p>
          <a:p>
            <a:pPr lvl="2" algn="just">
              <a:defRPr/>
            </a:pPr>
            <a:endParaRPr lang="en-GB" sz="1500" dirty="0"/>
          </a:p>
          <a:p>
            <a:pPr lvl="2" algn="just">
              <a:defRPr/>
            </a:pPr>
            <a:r>
              <a:rPr lang="en-GB" sz="1500" dirty="0"/>
              <a:t>modules on the backplane, e.g.: </a:t>
            </a:r>
            <a:endParaRPr lang="it-IT" sz="1500" dirty="0"/>
          </a:p>
          <a:p>
            <a:pPr lvl="3" algn="just">
              <a:defRPr/>
            </a:pPr>
            <a:r>
              <a:rPr lang="en-GB" sz="1400" dirty="0"/>
              <a:t>System Controller (OBC PM) to/from MM Controller</a:t>
            </a:r>
            <a:endParaRPr lang="it-IT" sz="1400" dirty="0"/>
          </a:p>
          <a:p>
            <a:pPr lvl="3" algn="just">
              <a:defRPr/>
            </a:pPr>
            <a:r>
              <a:rPr lang="en-GB" sz="1400" dirty="0"/>
              <a:t>System Controller (OBC PM / ICU / RTU) to/from peripheral modules (e.g. platform / payload I/O modules) (including GNSS module)</a:t>
            </a:r>
            <a:endParaRPr lang="it-IT" sz="1400" dirty="0"/>
          </a:p>
          <a:p>
            <a:pPr lvl="3" algn="just">
              <a:defRPr/>
            </a:pPr>
            <a:r>
              <a:rPr lang="en-GB" sz="1400" dirty="0"/>
              <a:t>MM Controller and MM Extension modules and processing modules</a:t>
            </a:r>
          </a:p>
          <a:p>
            <a:pPr marL="315912" lvl="3" indent="0" algn="just">
              <a:buNone/>
              <a:defRPr/>
            </a:pPr>
            <a:endParaRPr lang="it-IT" sz="1400" dirty="0"/>
          </a:p>
          <a:p>
            <a:pPr lvl="2" algn="just">
              <a:defRPr/>
            </a:pPr>
            <a:r>
              <a:rPr lang="en-GB" sz="1500" dirty="0"/>
              <a:t>ADHA (and APA) units (e.g. OBC to ICU or RTU). </a:t>
            </a:r>
          </a:p>
          <a:p>
            <a:pPr lvl="1" algn="just">
              <a:defRPr/>
            </a:pPr>
            <a:endParaRPr lang="en-GB" sz="1600" dirty="0"/>
          </a:p>
          <a:p>
            <a:pPr lvl="1" algn="just">
              <a:defRPr/>
            </a:pPr>
            <a:r>
              <a:rPr lang="en-GB" sz="1600" dirty="0"/>
              <a:t>Definition of standard data exchange protocols and services at unit and module level:</a:t>
            </a:r>
          </a:p>
          <a:p>
            <a:pPr lvl="2" algn="just">
              <a:defRPr/>
            </a:pPr>
            <a:r>
              <a:rPr lang="en-GB" sz="1500" dirty="0"/>
              <a:t>At data link layer (e.g. CAN/</a:t>
            </a:r>
            <a:r>
              <a:rPr lang="en-GB" sz="1500" dirty="0" err="1"/>
              <a:t>SpW</a:t>
            </a:r>
            <a:r>
              <a:rPr lang="en-GB" sz="1500" dirty="0"/>
              <a:t> packets)</a:t>
            </a:r>
          </a:p>
          <a:p>
            <a:pPr lvl="2" algn="just">
              <a:defRPr/>
            </a:pPr>
            <a:r>
              <a:rPr lang="en-GB" sz="1500" dirty="0"/>
              <a:t>At application layer (e.g. ADHA PUS Tailoring) </a:t>
            </a:r>
          </a:p>
          <a:p>
            <a:pPr lvl="2" algn="just">
              <a:defRPr/>
            </a:pPr>
            <a:r>
              <a:rPr lang="en-GB" sz="1500" dirty="0"/>
              <a:t>trade-off to select the preferred protocols (e.g. RMAP, </a:t>
            </a:r>
            <a:r>
              <a:rPr lang="en-GB" sz="1500" dirty="0" smtClean="0"/>
              <a:t>CCSDS, PUS…).</a:t>
            </a:r>
            <a:endParaRPr lang="it-IT" sz="1500" dirty="0"/>
          </a:p>
          <a:p>
            <a:pPr lvl="1" algn="just">
              <a:defRPr/>
            </a:pPr>
            <a:endParaRPr lang="en-GB" sz="1600" dirty="0"/>
          </a:p>
          <a:p>
            <a:pPr lvl="2" algn="just">
              <a:defRPr/>
            </a:pPr>
            <a:endParaRPr lang="fr-FR" sz="1500" dirty="0"/>
          </a:p>
        </p:txBody>
      </p:sp>
    </p:spTree>
    <p:extLst>
      <p:ext uri="{BB962C8B-B14F-4D97-AF65-F5344CB8AC3E}">
        <p14:creationId xmlns:p14="http://schemas.microsoft.com/office/powerpoint/2010/main" val="296564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u numéro de diapositive 9"/>
          <p:cNvSpPr>
            <a:spLocks noGrp="1"/>
          </p:cNvSpPr>
          <p:nvPr>
            <p:ph type="sldNum" sz="quarter" idx="4294967295"/>
          </p:nvPr>
        </p:nvSpPr>
        <p:spPr bwMode="auto">
          <a:xfrm>
            <a:off x="4763" y="4800600"/>
            <a:ext cx="5826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750"/>
              </a:spcBef>
              <a:spcAft>
                <a:spcPts val="400"/>
              </a:spcAft>
              <a:buBlip>
                <a:blip r:embed="rId3"/>
              </a:buBlip>
              <a:defRPr sz="1400">
                <a:solidFill>
                  <a:srgbClr val="0084B4"/>
                </a:solidFill>
                <a:latin typeface="Arial" charset="0"/>
              </a:defRPr>
            </a:lvl1pPr>
            <a:lvl2pPr marL="457200" indent="-128588" defTabSz="457200">
              <a:spcBef>
                <a:spcPts val="500"/>
              </a:spcBef>
              <a:buBlip>
                <a:blip r:embed="rId4"/>
              </a:buBlip>
              <a:defRPr sz="1200">
                <a:solidFill>
                  <a:schemeClr val="tx1"/>
                </a:solidFill>
                <a:latin typeface="Arial" charset="0"/>
              </a:defRPr>
            </a:lvl2pPr>
            <a:lvl3pPr marL="914400" indent="-134938" defTabSz="457200">
              <a:buClr>
                <a:srgbClr val="00BBDD"/>
              </a:buClr>
              <a:buFont typeface="Wingdings" pitchFamily="2" charset="2"/>
              <a:buChar char="§"/>
              <a:defRPr sz="1100">
                <a:solidFill>
                  <a:srgbClr val="002060"/>
                </a:solidFill>
                <a:latin typeface="Arial" charset="0"/>
              </a:defRPr>
            </a:lvl3pPr>
            <a:lvl4pPr marL="1371600" indent="-131763" defTabSz="457200">
              <a:spcBef>
                <a:spcPts val="200"/>
              </a:spcBef>
              <a:buClr>
                <a:srgbClr val="000000"/>
              </a:buClr>
              <a:buFont typeface="Wingdings" pitchFamily="2" charset="2"/>
              <a:buChar char="§"/>
              <a:defRPr sz="1000">
                <a:solidFill>
                  <a:srgbClr val="002060"/>
                </a:solidFill>
                <a:latin typeface="Arial" charset="0"/>
              </a:defRPr>
            </a:lvl4pPr>
            <a:lvl5pPr marL="1828800" indent="-136525" defTabSz="457200">
              <a:lnSpc>
                <a:spcPct val="90000"/>
              </a:lnSpc>
              <a:spcBef>
                <a:spcPts val="375"/>
              </a:spcBef>
              <a:buFont typeface="Wingdings" pitchFamily="2" charset="2"/>
              <a:buChar char="§"/>
              <a:defRPr sz="1300">
                <a:solidFill>
                  <a:srgbClr val="002060"/>
                </a:solidFill>
                <a:latin typeface="Arial" charset="0"/>
              </a:defRPr>
            </a:lvl5pPr>
            <a:lvl6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6pPr>
            <a:lvl7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7pPr>
            <a:lvl8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8pPr>
            <a:lvl9pPr indent="-136525" defTabSz="457200" eaLnBrk="0" fontAlgn="base" hangingPunct="0">
              <a:lnSpc>
                <a:spcPct val="90000"/>
              </a:lnSpc>
              <a:spcBef>
                <a:spcPts val="375"/>
              </a:spcBef>
              <a:spcAft>
                <a:spcPct val="0"/>
              </a:spcAft>
              <a:buFont typeface="Wingdings" pitchFamily="2" charset="2"/>
              <a:buChar char="§"/>
              <a:defRPr sz="1300">
                <a:solidFill>
                  <a:srgbClr val="002060"/>
                </a:solidFill>
                <a:latin typeface="Arial" charset="0"/>
              </a:defRPr>
            </a:lvl9pPr>
          </a:lstStyle>
          <a:p>
            <a:pPr>
              <a:spcBef>
                <a:spcPct val="0"/>
              </a:spcBef>
              <a:spcAft>
                <a:spcPct val="0"/>
              </a:spcAft>
              <a:buFontTx/>
              <a:buNone/>
            </a:pPr>
            <a:r>
              <a:rPr lang="fr-FR" altLang="it-IT" sz="1000">
                <a:solidFill>
                  <a:srgbClr val="68687E"/>
                </a:solidFill>
              </a:rPr>
              <a:t>/// </a:t>
            </a:r>
            <a:fld id="{91C92198-3DEA-4480-9F3D-15466E40AD69}" type="slidenum">
              <a:rPr lang="fr-FR" altLang="it-IT" sz="1000" smtClean="0">
                <a:solidFill>
                  <a:srgbClr val="68687E"/>
                </a:solidFill>
              </a:rPr>
              <a:pPr>
                <a:spcBef>
                  <a:spcPct val="0"/>
                </a:spcBef>
                <a:spcAft>
                  <a:spcPct val="0"/>
                </a:spcAft>
                <a:buFontTx/>
                <a:buNone/>
              </a:pPr>
              <a:t>9</a:t>
            </a:fld>
            <a:endParaRPr lang="fr-FR" altLang="it-IT" sz="1000">
              <a:solidFill>
                <a:srgbClr val="68687E"/>
              </a:solidFill>
            </a:endParaRPr>
          </a:p>
        </p:txBody>
      </p:sp>
      <p:sp>
        <p:nvSpPr>
          <p:cNvPr id="121859" name="Espace réservé du pied de page 18"/>
          <p:cNvSpPr>
            <a:spLocks noGrp="1"/>
          </p:cNvSpPr>
          <p:nvPr>
            <p:ph type="ftr" sz="quarter" idx="4294967295"/>
          </p:nvPr>
        </p:nvSpPr>
        <p:spPr bwMode="auto">
          <a:xfrm>
            <a:off x="679450" y="4846638"/>
            <a:ext cx="2093913" cy="169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p>
            <a:r>
              <a:rPr lang="fr-FR" altLang="it-IT">
                <a:solidFill>
                  <a:srgbClr val="68687E"/>
                </a:solidFill>
              </a:rPr>
              <a:t>Not referenced</a:t>
            </a:r>
          </a:p>
        </p:txBody>
      </p:sp>
      <p:sp>
        <p:nvSpPr>
          <p:cNvPr id="121860" name="Espace réservé de la date 17"/>
          <p:cNvSpPr>
            <a:spLocks noGrp="1"/>
          </p:cNvSpPr>
          <p:nvPr>
            <p:ph type="dt" sz="quarter" idx="4294967295"/>
          </p:nvPr>
        </p:nvSpPr>
        <p:spPr bwMode="auto">
          <a:xfrm>
            <a:off x="717550" y="4733925"/>
            <a:ext cx="2057400" cy="169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EA30223-34DB-4782-B37F-F8339C800D9B}" type="datetime1">
              <a:rPr lang="en-GB" altLang="it-IT" smtClean="0">
                <a:solidFill>
                  <a:srgbClr val="68687E"/>
                </a:solidFill>
              </a:rPr>
              <a:pPr/>
              <a:t>12/10/2025</a:t>
            </a:fld>
            <a:endParaRPr lang="fr-FR" altLang="it-IT">
              <a:solidFill>
                <a:srgbClr val="68687E"/>
              </a:solidFill>
            </a:endParaRPr>
          </a:p>
        </p:txBody>
      </p:sp>
      <p:sp>
        <p:nvSpPr>
          <p:cNvPr id="2" name="Titre 1"/>
          <p:cNvSpPr>
            <a:spLocks noGrp="1"/>
          </p:cNvSpPr>
          <p:nvPr>
            <p:ph type="title"/>
          </p:nvPr>
        </p:nvSpPr>
        <p:spPr>
          <a:xfrm>
            <a:off x="479425" y="127000"/>
            <a:ext cx="8240713" cy="417513"/>
          </a:xfrm>
        </p:spPr>
        <p:txBody>
          <a:bodyPr>
            <a:noAutofit/>
          </a:bodyPr>
          <a:lstStyle/>
          <a:p>
            <a:pPr>
              <a:defRPr/>
            </a:pPr>
            <a:r>
              <a:rPr lang="en-US" sz="1800" dirty="0"/>
              <a:t>Task-4: </a:t>
            </a:r>
            <a:r>
              <a:rPr lang="en-GB" sz="1800" dirty="0"/>
              <a:t>Data handling and Software Interfaces</a:t>
            </a:r>
            <a:r>
              <a:rPr lang="en-US" sz="1800" dirty="0"/>
              <a:t> </a:t>
            </a:r>
            <a:r>
              <a:rPr lang="en-US" sz="1800" dirty="0" smtClean="0"/>
              <a:t>(</a:t>
            </a:r>
            <a:r>
              <a:rPr lang="en-US" sz="1800" dirty="0"/>
              <a:t>2</a:t>
            </a:r>
            <a:r>
              <a:rPr lang="en-US" sz="1800" dirty="0" smtClean="0"/>
              <a:t>/3)</a:t>
            </a:r>
            <a:endParaRPr lang="en-GB" sz="1800" dirty="0"/>
          </a:p>
        </p:txBody>
      </p:sp>
      <p:sp>
        <p:nvSpPr>
          <p:cNvPr id="14" name="Espace réservé du texte 12"/>
          <p:cNvSpPr>
            <a:spLocks noGrp="1"/>
          </p:cNvSpPr>
          <p:nvPr>
            <p:ph type="body" sz="quarter" idx="10"/>
          </p:nvPr>
        </p:nvSpPr>
        <p:spPr>
          <a:xfrm>
            <a:off x="295276" y="551886"/>
            <a:ext cx="8257412" cy="3931623"/>
          </a:xfrm>
        </p:spPr>
        <p:txBody>
          <a:bodyPr rtlCol="0">
            <a:noAutofit/>
          </a:bodyPr>
          <a:lstStyle/>
          <a:p>
            <a:pPr lvl="1" algn="just">
              <a:defRPr/>
            </a:pPr>
            <a:r>
              <a:rPr lang="fr-FR" sz="1600" dirty="0" err="1"/>
              <a:t>Definition</a:t>
            </a:r>
            <a:r>
              <a:rPr lang="fr-FR" sz="1600" dirty="0"/>
              <a:t> and </a:t>
            </a:r>
            <a:r>
              <a:rPr lang="fr-FR" sz="1600" dirty="0" err="1"/>
              <a:t>prototyping</a:t>
            </a:r>
            <a:r>
              <a:rPr lang="fr-FR" sz="1600" dirty="0"/>
              <a:t> of </a:t>
            </a:r>
            <a:r>
              <a:rPr lang="fr-FR" sz="1600" u="sng" dirty="0"/>
              <a:t>SW </a:t>
            </a:r>
            <a:r>
              <a:rPr lang="fr-FR" sz="1600" u="sng" dirty="0" err="1"/>
              <a:t>interoperability</a:t>
            </a:r>
            <a:r>
              <a:rPr lang="fr-FR" sz="1600" u="sng" dirty="0"/>
              <a:t> </a:t>
            </a:r>
            <a:r>
              <a:rPr lang="fr-FR" sz="1600" u="sng" dirty="0" err="1"/>
              <a:t>framework</a:t>
            </a:r>
            <a:r>
              <a:rPr lang="fr-FR" sz="1600" dirty="0" smtClean="0"/>
              <a:t>:</a:t>
            </a:r>
            <a:endParaRPr lang="en-GB" sz="1600" dirty="0" smtClean="0"/>
          </a:p>
          <a:p>
            <a:pPr lvl="2" algn="just">
              <a:defRPr/>
            </a:pPr>
            <a:endParaRPr lang="en-GB" sz="1500" dirty="0" smtClean="0"/>
          </a:p>
          <a:p>
            <a:pPr lvl="2" algn="just">
              <a:defRPr/>
            </a:pPr>
            <a:r>
              <a:rPr lang="en-GB" sz="1500" dirty="0" smtClean="0">
                <a:solidFill>
                  <a:schemeClr val="bg2">
                    <a:lumMod val="60000"/>
                    <a:lumOff val="40000"/>
                  </a:schemeClr>
                </a:solidFill>
              </a:rPr>
              <a:t>Analyse </a:t>
            </a:r>
            <a:r>
              <a:rPr lang="en-GB" sz="1500" dirty="0">
                <a:solidFill>
                  <a:schemeClr val="bg2">
                    <a:lumMod val="60000"/>
                    <a:lumOff val="40000"/>
                  </a:schemeClr>
                </a:solidFill>
              </a:rPr>
              <a:t>the software components within the end-to-end DHS system </a:t>
            </a:r>
            <a:r>
              <a:rPr lang="en-GB" sz="1500" dirty="0"/>
              <a:t>(taking into account also SAVOIR/OSRA/OSRA-P specs), identifying the use cases for </a:t>
            </a:r>
            <a:r>
              <a:rPr lang="en-GB" sz="1500" dirty="0">
                <a:solidFill>
                  <a:schemeClr val="bg2">
                    <a:lumMod val="60000"/>
                    <a:lumOff val="40000"/>
                  </a:schemeClr>
                </a:solidFill>
              </a:rPr>
              <a:t>SW “plugins” </a:t>
            </a:r>
            <a:r>
              <a:rPr lang="en-GB" sz="1500" dirty="0"/>
              <a:t>interoperability framework. Outstanding use cases are:</a:t>
            </a:r>
            <a:endParaRPr lang="it-IT" sz="1500" dirty="0"/>
          </a:p>
          <a:p>
            <a:pPr lvl="3" algn="just">
              <a:defRPr/>
            </a:pPr>
            <a:r>
              <a:rPr lang="en-GB" sz="1400" dirty="0"/>
              <a:t>SSMM module delegating its SW processing to remote processing module;</a:t>
            </a:r>
            <a:endParaRPr lang="it-IT" sz="1400" dirty="0"/>
          </a:p>
          <a:p>
            <a:pPr lvl="3" algn="just">
              <a:defRPr/>
            </a:pPr>
            <a:r>
              <a:rPr lang="en-GB" sz="1400" dirty="0"/>
              <a:t>Star Tracker optical heads delegating their SW processing to remote processing module;</a:t>
            </a:r>
            <a:endParaRPr lang="it-IT" sz="1400" dirty="0"/>
          </a:p>
          <a:p>
            <a:pPr lvl="3" algn="just">
              <a:defRPr/>
            </a:pPr>
            <a:r>
              <a:rPr lang="en-GB" sz="1400" dirty="0"/>
              <a:t>GNSS electronics delegating its SW processing to remote processing module;</a:t>
            </a:r>
            <a:endParaRPr lang="it-IT" dirty="0"/>
          </a:p>
          <a:p>
            <a:pPr marL="177800" lvl="2" indent="0" algn="just">
              <a:buNone/>
              <a:defRPr/>
            </a:pPr>
            <a:endParaRPr lang="fr-FR" sz="1500" dirty="0"/>
          </a:p>
        </p:txBody>
      </p:sp>
    </p:spTree>
    <p:extLst>
      <p:ext uri="{BB962C8B-B14F-4D97-AF65-F5344CB8AC3E}">
        <p14:creationId xmlns:p14="http://schemas.microsoft.com/office/powerpoint/2010/main" val="444913835"/>
      </p:ext>
    </p:extLst>
  </p:cSld>
  <p:clrMapOvr>
    <a:masterClrMapping/>
  </p:clrMapOvr>
</p:sld>
</file>

<file path=ppt/theme/theme1.xml><?xml version="1.0" encoding="utf-8"?>
<a:theme xmlns:a="http://schemas.openxmlformats.org/drawingml/2006/main" name="TAS LIMITED DISTRIBUTION">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AS OPEN">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AS SECRET">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AS CONFIDENTIAL">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AS LIMITED DISTRIBUTION">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1202</Words>
  <Application>Microsoft Office PowerPoint</Application>
  <PresentationFormat>Presentazione su schermo (16:9)</PresentationFormat>
  <Paragraphs>141</Paragraphs>
  <Slides>12</Slides>
  <Notes>7</Notes>
  <HiddenSlides>0</HiddenSlides>
  <MMClips>0</MMClips>
  <ScaleCrop>false</ScaleCrop>
  <HeadingPairs>
    <vt:vector size="8" baseType="variant">
      <vt:variant>
        <vt:lpstr>Caratteri utilizzati</vt:lpstr>
      </vt:variant>
      <vt:variant>
        <vt:i4>4</vt:i4>
      </vt:variant>
      <vt:variant>
        <vt:lpstr>Tema</vt:lpstr>
      </vt:variant>
      <vt:variant>
        <vt:i4>5</vt:i4>
      </vt:variant>
      <vt:variant>
        <vt:lpstr>Server OLE incorporati</vt:lpstr>
      </vt:variant>
      <vt:variant>
        <vt:i4>2</vt:i4>
      </vt:variant>
      <vt:variant>
        <vt:lpstr>Titoli diapositive</vt:lpstr>
      </vt:variant>
      <vt:variant>
        <vt:i4>12</vt:i4>
      </vt:variant>
    </vt:vector>
  </HeadingPairs>
  <TitlesOfParts>
    <vt:vector size="23" baseType="lpstr">
      <vt:lpstr>Arial</vt:lpstr>
      <vt:lpstr>Calibri</vt:lpstr>
      <vt:lpstr>Police système</vt:lpstr>
      <vt:lpstr>Wingdings</vt:lpstr>
      <vt:lpstr>TAS LIMITED DISTRIBUTION</vt:lpstr>
      <vt:lpstr>2_TAS OPEN</vt:lpstr>
      <vt:lpstr>3_TAS SECRET</vt:lpstr>
      <vt:lpstr>4_TAS CONFIDENTIAL</vt:lpstr>
      <vt:lpstr>1_TAS LIMITED DISTRIBUTION</vt:lpstr>
      <vt:lpstr>Visio</vt:lpstr>
      <vt:lpstr>Microsoft Visio 2003-2010 Drawing</vt:lpstr>
      <vt:lpstr>ADHA System Study Expansion: Missions, Data/SW Interfaces, ADHA-3U, EGSE</vt:lpstr>
      <vt:lpstr>introduction</vt:lpstr>
      <vt:lpstr>summary</vt:lpstr>
      <vt:lpstr>Adha-3 cn TASKS SEQUENCING AND REVIEW MILESTONES</vt:lpstr>
      <vt:lpstr>Task-8: End-to-End missions Use Case Analysis</vt:lpstr>
      <vt:lpstr>Task-1: ADHA-3U Specifications (1/2)</vt:lpstr>
      <vt:lpstr>Task-1: ADHA-3U Specifications (2/2)</vt:lpstr>
      <vt:lpstr>Task-4: Data handling and Software Interfaces (1/3)</vt:lpstr>
      <vt:lpstr>Task-4: Data handling and Software Interfaces (2/3)</vt:lpstr>
      <vt:lpstr>Task-4: Data handling and Software Interfaces (3/3)</vt:lpstr>
      <vt:lpstr>Task-7: ADHA EGSE Architecture (1/2)</vt:lpstr>
      <vt:lpstr>Task-7: ADHA EGSE Architecture (2/3)</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Remi LittlePlus</dc:creator>
  <cp:lastModifiedBy>PASCUCCI Dario</cp:lastModifiedBy>
  <cp:revision>1054</cp:revision>
  <cp:lastPrinted>2024-05-28T15:25:42Z</cp:lastPrinted>
  <dcterms:created xsi:type="dcterms:W3CDTF">2019-01-02T09:22:07Z</dcterms:created>
  <dcterms:modified xsi:type="dcterms:W3CDTF">2025-10-12T15:14:04Z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28dd26-3cb9-410b-bcc7-b3f656b76500_Enabled">
    <vt:lpwstr>true</vt:lpwstr>
  </property>
  <property fmtid="{D5CDD505-2E9C-101B-9397-08002B2CF9AE}" pid="3" name="MSIP_Label_a728dd26-3cb9-410b-bcc7-b3f656b76500_SetDate">
    <vt:lpwstr>2025-10-12T15:14:01Z</vt:lpwstr>
  </property>
  <property fmtid="{D5CDD505-2E9C-101B-9397-08002B2CF9AE}" pid="4" name="MSIP_Label_a728dd26-3cb9-410b-bcc7-b3f656b76500_Method">
    <vt:lpwstr>Privileged</vt:lpwstr>
  </property>
  <property fmtid="{D5CDD505-2E9C-101B-9397-08002B2CF9AE}" pid="5" name="MSIP_Label_a728dd26-3cb9-410b-bcc7-b3f656b76500_Name">
    <vt:lpwstr>TAS-02</vt:lpwstr>
  </property>
  <property fmtid="{D5CDD505-2E9C-101B-9397-08002B2CF9AE}" pid="6" name="MSIP_Label_a728dd26-3cb9-410b-bcc7-b3f656b76500_SiteId">
    <vt:lpwstr>6e603289-5e46-4e26-ac7c-03a85420a9a5</vt:lpwstr>
  </property>
  <property fmtid="{D5CDD505-2E9C-101B-9397-08002B2CF9AE}" pid="7" name="MSIP_Label_a728dd26-3cb9-410b-bcc7-b3f656b76500_ActionId">
    <vt:lpwstr>5cbc2c36-1da4-497b-83df-9708df56995a</vt:lpwstr>
  </property>
  <property fmtid="{D5CDD505-2E9C-101B-9397-08002B2CF9AE}" pid="8" name="MSIP_Label_a728dd26-3cb9-410b-bcc7-b3f656b76500_ContentBits">
    <vt:lpwstr>3</vt:lpwstr>
  </property>
  <property fmtid="{D5CDD505-2E9C-101B-9397-08002B2CF9AE}" pid="9" name="Thales-Sensitivity">
    <vt:lpwstr>{TASOPEN}</vt:lpwstr>
  </property>
</Properties>
</file>