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Metadata/metadata.xml" ContentType="application/vnd.titus.tmi.meta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4"/>
  </p:sldMasterIdLst>
  <p:notesMasterIdLst>
    <p:notesMasterId r:id="rId34"/>
  </p:notesMasterIdLst>
  <p:sldIdLst>
    <p:sldId id="441" r:id="rId5"/>
    <p:sldId id="411" r:id="rId6"/>
    <p:sldId id="494" r:id="rId7"/>
    <p:sldId id="442" r:id="rId8"/>
    <p:sldId id="493" r:id="rId9"/>
    <p:sldId id="492" r:id="rId10"/>
    <p:sldId id="448" r:id="rId11"/>
    <p:sldId id="447" r:id="rId12"/>
    <p:sldId id="452" r:id="rId13"/>
    <p:sldId id="506" r:id="rId14"/>
    <p:sldId id="505" r:id="rId15"/>
    <p:sldId id="449" r:id="rId16"/>
    <p:sldId id="491" r:id="rId17"/>
    <p:sldId id="501" r:id="rId18"/>
    <p:sldId id="495" r:id="rId19"/>
    <p:sldId id="507" r:id="rId20"/>
    <p:sldId id="503" r:id="rId21"/>
    <p:sldId id="496" r:id="rId22"/>
    <p:sldId id="497" r:id="rId23"/>
    <p:sldId id="508" r:id="rId24"/>
    <p:sldId id="502" r:id="rId25"/>
    <p:sldId id="426" r:id="rId26"/>
    <p:sldId id="439" r:id="rId27"/>
    <p:sldId id="498" r:id="rId28"/>
    <p:sldId id="504" r:id="rId29"/>
    <p:sldId id="499" r:id="rId30"/>
    <p:sldId id="500" r:id="rId31"/>
    <p:sldId id="509" r:id="rId32"/>
    <p:sldId id="510" r:id="rId33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31">
          <p15:clr>
            <a:srgbClr val="A4A3A4"/>
          </p15:clr>
        </p15:guide>
        <p15:guide id="2" orient="horz" pos="2568">
          <p15:clr>
            <a:srgbClr val="A4A3A4"/>
          </p15:clr>
        </p15:guide>
        <p15:guide id="3" orient="horz" pos="2772">
          <p15:clr>
            <a:srgbClr val="A4A3A4"/>
          </p15:clr>
        </p15:guide>
        <p15:guide id="4" orient="horz" pos="3113">
          <p15:clr>
            <a:srgbClr val="A4A3A4"/>
          </p15:clr>
        </p15:guide>
        <p15:guide id="5" orient="horz" pos="3543">
          <p15:clr>
            <a:srgbClr val="A4A3A4"/>
          </p15:clr>
        </p15:guide>
        <p15:guide id="6" orient="horz" pos="1389">
          <p15:clr>
            <a:srgbClr val="A4A3A4"/>
          </p15:clr>
        </p15:guide>
        <p15:guide id="7" orient="horz" pos="3861">
          <p15:clr>
            <a:srgbClr val="A4A3A4"/>
          </p15:clr>
        </p15:guide>
        <p15:guide id="8" orient="horz" pos="1774">
          <p15:clr>
            <a:srgbClr val="A4A3A4"/>
          </p15:clr>
        </p15:guide>
        <p15:guide id="9" pos="3273">
          <p15:clr>
            <a:srgbClr val="A4A3A4"/>
          </p15:clr>
        </p15:guide>
        <p15:guide id="10" pos="7559">
          <p15:clr>
            <a:srgbClr val="A4A3A4"/>
          </p15:clr>
        </p15:guide>
        <p15:guide id="11" pos="3545">
          <p15:clr>
            <a:srgbClr val="A4A3A4"/>
          </p15:clr>
        </p15:guide>
        <p15:guide id="12" pos="4793">
          <p15:clr>
            <a:srgbClr val="A4A3A4"/>
          </p15:clr>
        </p15:guide>
        <p15:guide id="13" pos="2003">
          <p15:clr>
            <a:srgbClr val="A4A3A4"/>
          </p15:clr>
        </p15:guide>
        <p15:guide id="14" pos="1663">
          <p15:clr>
            <a:srgbClr val="A4A3A4"/>
          </p15:clr>
        </p15:guide>
        <p15:guide id="15" pos="5087">
          <p15:clr>
            <a:srgbClr val="A4A3A4"/>
          </p15:clr>
        </p15:guide>
        <p15:guide id="16" pos="1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49"/>
    <a:srgbClr val="FBAB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A72DE4-0DE4-4C10-835D-28B098BEBAAD}">
  <a:tblStyle styleId="{FDA72DE4-0DE4-4C10-835D-28B098BEBAA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1EF"/>
          </a:solidFill>
        </a:fill>
      </a:tcStyle>
    </a:wholeTbl>
    <a:band1H>
      <a:tcTxStyle/>
      <a:tcStyle>
        <a:tcBdr/>
        <a:fill>
          <a:solidFill>
            <a:srgbClr val="CAE3D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3D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20"/>
      </p:cViewPr>
      <p:guideLst>
        <p:guide orient="horz" pos="731"/>
        <p:guide orient="horz" pos="2568"/>
        <p:guide orient="horz" pos="2772"/>
        <p:guide orient="horz" pos="3113"/>
        <p:guide orient="horz" pos="3543"/>
        <p:guide orient="horz" pos="1389"/>
        <p:guide orient="horz" pos="3861"/>
        <p:guide orient="horz" pos="1774"/>
        <p:guide pos="3273"/>
        <p:guide pos="7559"/>
        <p:guide pos="3545"/>
        <p:guide pos="4793"/>
        <p:guide pos="2003"/>
        <p:guide pos="1663"/>
        <p:guide pos="5087"/>
        <p:guide pos="1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782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67150" y="0"/>
            <a:ext cx="291782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3963" cy="443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59913"/>
            <a:ext cx="2917825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25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26628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2e7cc6e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2e7cc6e05_0_15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4000" cy="44340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ga2e7cc6e05_0_15:notes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00" cy="442800"/>
          </a:xfrm>
          <a:prstGeom prst="rect">
            <a:avLst/>
          </a:prstGeom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2224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2e7cc6e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2e7cc6e05_0_15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4000" cy="44340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ga2e7cc6e05_0_15:notes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00" cy="442800"/>
          </a:xfrm>
          <a:prstGeom prst="rect">
            <a:avLst/>
          </a:prstGeom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0504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2e7cc6e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2e7cc6e05_0_15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4000" cy="44340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ga2e7cc6e05_0_15:notes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00" cy="442800"/>
          </a:xfrm>
          <a:prstGeom prst="rect">
            <a:avLst/>
          </a:prstGeom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7055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2e7cc6e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2e7cc6e05_0_15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4000" cy="44340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ga2e7cc6e05_0_15:notes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00" cy="442800"/>
          </a:xfrm>
          <a:prstGeom prst="rect">
            <a:avLst/>
          </a:prstGeom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2458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2e7cc6e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2e7cc6e05_0_15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4000" cy="44340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ga2e7cc6e05_0_15:notes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00" cy="442800"/>
          </a:xfrm>
          <a:prstGeom prst="rect">
            <a:avLst/>
          </a:prstGeom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239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2e7cc6e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2e7cc6e05_0_15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4000" cy="44340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ga2e7cc6e05_0_15:notes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00" cy="442800"/>
          </a:xfrm>
          <a:prstGeom prst="rect">
            <a:avLst/>
          </a:prstGeom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2419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2e7cc6e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2e7cc6e05_0_15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4000" cy="44340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ga2e7cc6e05_0_15:notes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00" cy="442800"/>
          </a:xfrm>
          <a:prstGeom prst="rect">
            <a:avLst/>
          </a:prstGeom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6561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2e7cc6e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2e7cc6e05_0_15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4000" cy="44340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ga2e7cc6e05_0_15:notes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00" cy="442800"/>
          </a:xfrm>
          <a:prstGeom prst="rect">
            <a:avLst/>
          </a:prstGeom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0752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2e7cc6e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2e7cc6e05_0_15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4000" cy="44340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ga2e7cc6e05_0_15:notes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00" cy="442800"/>
          </a:xfrm>
          <a:prstGeom prst="rect">
            <a:avLst/>
          </a:prstGeom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7002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2e7cc6e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2e7cc6e05_0_15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4000" cy="44340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ga2e7cc6e05_0_15:notes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00" cy="442800"/>
          </a:xfrm>
          <a:prstGeom prst="rect">
            <a:avLst/>
          </a:prstGeom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5652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2e7cc6e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2e7cc6e05_0_15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4000" cy="44340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ga2e7cc6e05_0_15:notes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00" cy="442800"/>
          </a:xfrm>
          <a:prstGeom prst="rect">
            <a:avLst/>
          </a:prstGeom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7271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2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3963" cy="4433888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5436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2e7cc6e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2e7cc6e05_0_15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4000" cy="44340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ga2e7cc6e05_0_15:notes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00" cy="442800"/>
          </a:xfrm>
          <a:prstGeom prst="rect">
            <a:avLst/>
          </a:prstGeom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68835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2e7cc6e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2e7cc6e05_0_15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4000" cy="44340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ga2e7cc6e05_0_15:notes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00" cy="442800"/>
          </a:xfrm>
          <a:prstGeom prst="rect">
            <a:avLst/>
          </a:prstGeom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77084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2e7cc6e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2e7cc6e05_0_15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4000" cy="44340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5" name="Google Shape;985;ga2e7cc6e05_0_15:notes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00" cy="442800"/>
          </a:xfrm>
          <a:prstGeom prst="rect">
            <a:avLst/>
          </a:prstGeom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33458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2e7cc6e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2e7cc6e05_0_15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4000" cy="44340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5" name="Google Shape;985;ga2e7cc6e05_0_15:notes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00" cy="442800"/>
          </a:xfrm>
          <a:prstGeom prst="rect">
            <a:avLst/>
          </a:prstGeom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19964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2e7cc6e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2e7cc6e05_0_15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4000" cy="44340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ga2e7cc6e05_0_15:notes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00" cy="442800"/>
          </a:xfrm>
          <a:prstGeom prst="rect">
            <a:avLst/>
          </a:prstGeom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5099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2e7cc6e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2e7cc6e05_0_15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4000" cy="44340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ga2e7cc6e05_0_15:notes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00" cy="442800"/>
          </a:xfrm>
          <a:prstGeom prst="rect">
            <a:avLst/>
          </a:prstGeom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35723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2e7cc6e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2e7cc6e05_0_15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4000" cy="44340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ga2e7cc6e05_0_15:notes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00" cy="442800"/>
          </a:xfrm>
          <a:prstGeom prst="rect">
            <a:avLst/>
          </a:prstGeom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22421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2e7cc6e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2e7cc6e05_0_15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4000" cy="44340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ga2e7cc6e05_0_15:notes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00" cy="442800"/>
          </a:xfrm>
          <a:prstGeom prst="rect">
            <a:avLst/>
          </a:prstGeom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99337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2e7cc6e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2e7cc6e05_0_15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4000" cy="44340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r>
              <a:rPr lang="de-DE" sz="18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Idea</a:t>
            </a:r>
            <a:r>
              <a:rPr lang="de-DE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de-DE" sz="18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Agree</a:t>
            </a:r>
            <a:r>
              <a:rPr lang="de-DE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on </a:t>
            </a:r>
            <a:r>
              <a:rPr lang="de-DE" sz="18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one</a:t>
            </a:r>
            <a:r>
              <a:rPr lang="de-DE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8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common</a:t>
            </a:r>
            <a:r>
              <a:rPr lang="de-DE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8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implementation</a:t>
            </a:r>
            <a:r>
              <a:rPr lang="de-DE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8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within</a:t>
            </a:r>
            <a:r>
              <a:rPr lang="de-DE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8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de-DE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8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consortium</a:t>
            </a:r>
            <a:endParaRPr lang="de-DE" sz="1800" b="0" i="1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Type 1 (IF-Code "ANY"): </a:t>
            </a:r>
            <a:endParaRPr lang="de-D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Thermistor type: YSI-44907/-44908 (10KOhm @25°C) </a:t>
            </a:r>
            <a:endParaRPr lang="de-D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Type 2 (IF-Code "ANP"): </a:t>
            </a:r>
            <a:endParaRPr lang="de-D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Thermistor type: PT-1000 (1000 Ohm @ 0°C) </a:t>
            </a:r>
            <a:endParaRPr lang="de-D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Type 3 (IF-Code "ANF"): </a:t>
            </a:r>
            <a:endParaRPr lang="de-D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Thermistor type: </a:t>
            </a:r>
            <a:r>
              <a:rPr lang="de-DE" sz="18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Fenwall</a:t>
            </a:r>
            <a:r>
              <a:rPr lang="de-DE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/Betatherm (15KOhm @25°C) </a:t>
            </a:r>
            <a:endParaRPr dirty="0"/>
          </a:p>
        </p:txBody>
      </p:sp>
      <p:sp>
        <p:nvSpPr>
          <p:cNvPr id="985" name="Google Shape;985;ga2e7cc6e05_0_15:notes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00" cy="442800"/>
          </a:xfrm>
          <a:prstGeom prst="rect">
            <a:avLst/>
          </a:prstGeom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77327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2e7cc6e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2e7cc6e05_0_15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4000" cy="44340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r>
              <a:rPr lang="de-DE" sz="18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Idea</a:t>
            </a:r>
            <a:r>
              <a:rPr lang="de-DE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de-DE" sz="18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Agree</a:t>
            </a:r>
            <a:r>
              <a:rPr lang="de-DE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on </a:t>
            </a:r>
            <a:r>
              <a:rPr lang="de-DE" sz="18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one</a:t>
            </a:r>
            <a:r>
              <a:rPr lang="de-DE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8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common</a:t>
            </a:r>
            <a:r>
              <a:rPr lang="de-DE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8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implementation</a:t>
            </a:r>
            <a:r>
              <a:rPr lang="de-DE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8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within</a:t>
            </a:r>
            <a:r>
              <a:rPr lang="de-DE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8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de-DE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8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consortium</a:t>
            </a:r>
            <a:endParaRPr lang="de-DE" sz="1800" b="0" i="1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Type 1 (IF-Code "ANY"): </a:t>
            </a:r>
            <a:endParaRPr lang="de-D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Thermistor type: YSI-44907/-44908 (10KOhm @25°C) </a:t>
            </a:r>
            <a:endParaRPr lang="de-D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Type 2 (IF-Code "ANP"): </a:t>
            </a:r>
            <a:endParaRPr lang="de-D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Thermistor type: PT-1000 (1000 Ohm @ 0°C) </a:t>
            </a:r>
            <a:endParaRPr lang="de-D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Type 3 (IF-Code "ANF"): </a:t>
            </a:r>
            <a:endParaRPr lang="de-D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Thermistor type: </a:t>
            </a:r>
            <a:r>
              <a:rPr lang="de-DE" sz="18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Fenwall</a:t>
            </a:r>
            <a:r>
              <a:rPr lang="de-DE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/Betatherm (15KOhm @25°C) </a:t>
            </a:r>
            <a:endParaRPr dirty="0"/>
          </a:p>
        </p:txBody>
      </p:sp>
      <p:sp>
        <p:nvSpPr>
          <p:cNvPr id="985" name="Google Shape;985;ga2e7cc6e05_0_15:notes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00" cy="442800"/>
          </a:xfrm>
          <a:prstGeom prst="rect">
            <a:avLst/>
          </a:prstGeom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1517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2e7cc6e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2e7cc6e05_0_15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4000" cy="44340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ga2e7cc6e05_0_15:notes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00" cy="442800"/>
          </a:xfrm>
          <a:prstGeom prst="rect">
            <a:avLst/>
          </a:prstGeom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153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2e7cc6e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2e7cc6e05_0_15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4000" cy="44340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ga2e7cc6e05_0_15:notes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00" cy="442800"/>
          </a:xfrm>
          <a:prstGeom prst="rect">
            <a:avLst/>
          </a:prstGeom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1004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2e7cc6e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2e7cc6e05_0_15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4000" cy="44340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ga2e7cc6e05_0_15:notes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00" cy="442800"/>
          </a:xfrm>
          <a:prstGeom prst="rect">
            <a:avLst/>
          </a:prstGeom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0651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2e7cc6e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2e7cc6e05_0_15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4000" cy="44340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ga2e7cc6e05_0_15:notes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00" cy="442800"/>
          </a:xfrm>
          <a:prstGeom prst="rect">
            <a:avLst/>
          </a:prstGeom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7982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2e7cc6e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2e7cc6e05_0_15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4000" cy="44340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ga2e7cc6e05_0_15:notes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00" cy="442800"/>
          </a:xfrm>
          <a:prstGeom prst="rect">
            <a:avLst/>
          </a:prstGeom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9555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2e7cc6e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2e7cc6e05_0_15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4000" cy="44340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ga2e7cc6e05_0_15:notes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00" cy="442800"/>
          </a:xfrm>
          <a:prstGeom prst="rect">
            <a:avLst/>
          </a:prstGeom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8394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2e7cc6e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2e7cc6e05_0_15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4000" cy="44340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ga2e7cc6e05_0_15:notes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00" cy="442800"/>
          </a:xfrm>
          <a:prstGeom prst="rect">
            <a:avLst/>
          </a:prstGeom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6653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1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1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1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1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1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9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0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1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1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1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1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3">
  <p:cSld name="DARK3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"/>
          <p:cNvSpPr/>
          <p:nvPr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17" name="Google Shape;317;p14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18" name="Google Shape;31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4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0" marR="0" lvl="2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0" name="Google Shape;320;p14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1" name="Google Shape;321;p14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4"/>
          <p:cNvSpPr txBox="1">
            <a:spLocks noGrp="1"/>
          </p:cNvSpPr>
          <p:nvPr>
            <p:ph type="body" idx="1"/>
          </p:nvPr>
        </p:nvSpPr>
        <p:spPr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323" name="Google Shape;32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4" name="Google Shape;324;p14"/>
          <p:cNvGrpSpPr/>
          <p:nvPr/>
        </p:nvGrpSpPr>
        <p:grpSpPr>
          <a:xfrm>
            <a:off x="226688" y="6572055"/>
            <a:ext cx="9280921" cy="144115"/>
            <a:chOff x="226688" y="6572055"/>
            <a:chExt cx="9280921" cy="144115"/>
          </a:xfrm>
        </p:grpSpPr>
        <p:pic>
          <p:nvPicPr>
            <p:cNvPr id="325" name="Google Shape;325;p14" descr="a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14" descr="b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14" descr="ch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14" descr="cz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14" descr="de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p14" descr="dk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14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p14" descr="es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" name="Google Shape;333;p14" descr="fi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14" descr="f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p14" descr="gr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" name="Google Shape;336;p14" descr="hu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p14" descr="ie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14" descr="it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14" descr="lu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0" name="Google Shape;340;p14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1" name="Google Shape;341;p14" descr="no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2" name="Google Shape;342;p14" descr="pl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14" descr="pt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14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14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14" descr="uk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7" name="Google Shape;347;p14" descr="ca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Google Shape;348;p14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p14" descr="si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491" y="112783"/>
            <a:ext cx="709995" cy="706449"/>
          </a:xfrm>
          <a:prstGeom prst="rect">
            <a:avLst/>
          </a:prstGeom>
        </p:spPr>
      </p:pic>
      <p:sp>
        <p:nvSpPr>
          <p:cNvPr id="2" name="hlSlideMaster30.DARK3Header" descr=".">
            <a:extLst>
              <a:ext uri="{FF2B5EF4-FFF2-40B4-BE49-F238E27FC236}">
                <a16:creationId xmlns:a16="http://schemas.microsoft.com/office/drawing/2014/main" id="{C8BEDDF2-5764-4F42-BD88-903244B05A19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30.DARK3Footer" descr=".">
            <a:extLst>
              <a:ext uri="{FF2B5EF4-FFF2-40B4-BE49-F238E27FC236}">
                <a16:creationId xmlns:a16="http://schemas.microsoft.com/office/drawing/2014/main" id="{6C2869C0-AEF6-4A34-A180-5655C83E5F75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3">
  <p:cSld name="DARK_COLOUR_BG3"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26"/>
          <p:cNvSpPr/>
          <p:nvPr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008E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11" name="Google Shape;711;p26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12" name="Google Shape;71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26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0" marR="0" lvl="2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4" name="Google Shape;714;p26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5" name="Google Shape;715;p26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26"/>
          <p:cNvSpPr txBox="1">
            <a:spLocks noGrp="1"/>
          </p:cNvSpPr>
          <p:nvPr>
            <p:ph type="body" idx="1"/>
          </p:nvPr>
        </p:nvSpPr>
        <p:spPr>
          <a:xfrm>
            <a:off x="218262" y="882192"/>
            <a:ext cx="11763662" cy="554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76C8AE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76C8AE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76C8AE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76C8AE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76C8AE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717" name="Google Shape;71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8" name="Google Shape;718;p26"/>
          <p:cNvGrpSpPr/>
          <p:nvPr/>
        </p:nvGrpSpPr>
        <p:grpSpPr>
          <a:xfrm>
            <a:off x="226688" y="6572055"/>
            <a:ext cx="9280921" cy="144115"/>
            <a:chOff x="226688" y="6572055"/>
            <a:chExt cx="9280921" cy="144115"/>
          </a:xfrm>
        </p:grpSpPr>
        <p:pic>
          <p:nvPicPr>
            <p:cNvPr id="719" name="Google Shape;719;p26" descr="a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0" name="Google Shape;720;p26" descr="b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1" name="Google Shape;721;p26" descr="ch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2" name="Google Shape;722;p26" descr="cz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3" name="Google Shape;723;p26" descr="de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4" name="Google Shape;724;p26" descr="dk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5" name="Google Shape;725;p26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6" name="Google Shape;726;p26" descr="es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7" name="Google Shape;727;p26" descr="fi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8" name="Google Shape;728;p26" descr="f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9" name="Google Shape;729;p26" descr="gr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0" name="Google Shape;730;p26" descr="hu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1" name="Google Shape;731;p26" descr="ie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2" name="Google Shape;732;p26" descr="it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3" name="Google Shape;733;p26" descr="lu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4" name="Google Shape;734;p26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5" name="Google Shape;735;p26" descr="no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6" name="Google Shape;736;p26" descr="pl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7" name="Google Shape;737;p26" descr="pt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8" name="Google Shape;738;p26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9" name="Google Shape;739;p26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0" name="Google Shape;740;p26" descr="uk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1" name="Google Shape;741;p26" descr="ca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2" name="Google Shape;742;p26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3" name="Google Shape;743;p26" descr="si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hlSlideMaster30.DARK_COLOUR_BG3Header" descr=".">
            <a:extLst>
              <a:ext uri="{FF2B5EF4-FFF2-40B4-BE49-F238E27FC236}">
                <a16:creationId xmlns:a16="http://schemas.microsoft.com/office/drawing/2014/main" id="{6E20E3B8-634E-4892-B0FF-EE452F0E11B8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30.DARK_COLOUR_BG3Footer" descr=".">
            <a:extLst>
              <a:ext uri="{FF2B5EF4-FFF2-40B4-BE49-F238E27FC236}">
                <a16:creationId xmlns:a16="http://schemas.microsoft.com/office/drawing/2014/main" id="{946BEE24-9109-4563-9F83-B68320DEED1B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4">
  <p:cSld name="DARK_COLOUR_BG4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27"/>
          <p:cNvSpPr/>
          <p:nvPr/>
        </p:nvSpPr>
        <p:spPr>
          <a:xfrm>
            <a:off x="-6566" y="-2"/>
            <a:ext cx="12198565" cy="6858001"/>
          </a:xfrm>
          <a:prstGeom prst="rect">
            <a:avLst/>
          </a:prstGeom>
          <a:solidFill>
            <a:srgbClr val="9601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46" name="Google Shape;746;p27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47" name="Google Shape;74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27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0" marR="0" lvl="2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9" name="Google Shape;749;p27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0" name="Google Shape;750;p27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27"/>
          <p:cNvSpPr txBox="1">
            <a:spLocks noGrp="1"/>
          </p:cNvSpPr>
          <p:nvPr>
            <p:ph type="body" idx="1"/>
          </p:nvPr>
        </p:nvSpPr>
        <p:spPr>
          <a:xfrm>
            <a:off x="218262" y="882192"/>
            <a:ext cx="11763662" cy="5541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F1666A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F1666A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F1666A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F1666A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F1666A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752" name="Google Shape;75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3" name="Google Shape;753;p27"/>
          <p:cNvGrpSpPr/>
          <p:nvPr/>
        </p:nvGrpSpPr>
        <p:grpSpPr>
          <a:xfrm>
            <a:off x="226688" y="6572055"/>
            <a:ext cx="9280921" cy="144115"/>
            <a:chOff x="226688" y="6572055"/>
            <a:chExt cx="9280921" cy="144115"/>
          </a:xfrm>
        </p:grpSpPr>
        <p:pic>
          <p:nvPicPr>
            <p:cNvPr id="754" name="Google Shape;754;p27" descr="a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5" name="Google Shape;755;p27" descr="b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6" name="Google Shape;756;p27" descr="ch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7" name="Google Shape;757;p27" descr="cz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8" name="Google Shape;758;p27" descr="de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9" name="Google Shape;759;p27" descr="dk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0" name="Google Shape;760;p27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1" name="Google Shape;761;p27" descr="es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2" name="Google Shape;762;p27" descr="fi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3" name="Google Shape;763;p27" descr="f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4" name="Google Shape;764;p27" descr="gr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5" name="Google Shape;765;p27" descr="hu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6" name="Google Shape;766;p27" descr="ie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7" name="Google Shape;767;p27" descr="it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8" name="Google Shape;768;p27" descr="lu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9" name="Google Shape;769;p27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0" name="Google Shape;770;p27" descr="no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1" name="Google Shape;771;p27" descr="pl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2" name="Google Shape;772;p27" descr="pt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3" name="Google Shape;773;p27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4" name="Google Shape;774;p27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5" name="Google Shape;775;p27" descr="uk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6" name="Google Shape;776;p27" descr="ca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7" name="Google Shape;777;p27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8" name="Google Shape;778;p27" descr="si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hlSlideMaster30.DARK_COLOUR_BG4Header" descr=".">
            <a:extLst>
              <a:ext uri="{FF2B5EF4-FFF2-40B4-BE49-F238E27FC236}">
                <a16:creationId xmlns:a16="http://schemas.microsoft.com/office/drawing/2014/main" id="{7F3B3FE8-7E50-4F21-BECA-7349C896DE3B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30.DARK_COLOUR_BG4Footer" descr=".">
            <a:extLst>
              <a:ext uri="{FF2B5EF4-FFF2-40B4-BE49-F238E27FC236}">
                <a16:creationId xmlns:a16="http://schemas.microsoft.com/office/drawing/2014/main" id="{461BB009-2BE5-4A7A-ADB5-7377E59DA56C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5">
  <p:cSld name="DARK_COLOUR_BG5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28"/>
          <p:cNvSpPr/>
          <p:nvPr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81" name="Google Shape;781;p28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82" name="Google Shape;78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28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0" marR="0" lvl="2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4" name="Google Shape;784;p28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5" name="Google Shape;785;p28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6" name="Google Shape;786;p28"/>
          <p:cNvSpPr txBox="1">
            <a:spLocks noGrp="1"/>
          </p:cNvSpPr>
          <p:nvPr>
            <p:ph type="body" idx="1"/>
          </p:nvPr>
        </p:nvSpPr>
        <p:spPr>
          <a:xfrm>
            <a:off x="218262" y="882192"/>
            <a:ext cx="11763662" cy="554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FFCC4E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FFCC4E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FFCC4E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FFCC4E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FFCC4E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787" name="Google Shape;78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8" name="Google Shape;788;p28"/>
          <p:cNvGrpSpPr/>
          <p:nvPr/>
        </p:nvGrpSpPr>
        <p:grpSpPr>
          <a:xfrm>
            <a:off x="226688" y="6572055"/>
            <a:ext cx="9280921" cy="144115"/>
            <a:chOff x="226688" y="6572055"/>
            <a:chExt cx="9280921" cy="144115"/>
          </a:xfrm>
        </p:grpSpPr>
        <p:pic>
          <p:nvPicPr>
            <p:cNvPr id="789" name="Google Shape;789;p28" descr="a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0" name="Google Shape;790;p28" descr="b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1" name="Google Shape;791;p28" descr="ch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2" name="Google Shape;792;p28" descr="cz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3" name="Google Shape;793;p28" descr="de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4" name="Google Shape;794;p28" descr="dk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5" name="Google Shape;795;p28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6" name="Google Shape;796;p28" descr="es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7" name="Google Shape;797;p28" descr="fi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8" name="Google Shape;798;p28" descr="f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9" name="Google Shape;799;p28" descr="gr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0" name="Google Shape;800;p28" descr="hu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1" name="Google Shape;801;p28" descr="ie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2" name="Google Shape;802;p28" descr="it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3" name="Google Shape;803;p28" descr="lu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4" name="Google Shape;804;p28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5" name="Google Shape;805;p28" descr="no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6" name="Google Shape;806;p28" descr="pl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7" name="Google Shape;807;p28" descr="pt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8" name="Google Shape;808;p28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9" name="Google Shape;809;p28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0" name="Google Shape;810;p28" descr="uk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1" name="Google Shape;811;p28" descr="ca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2" name="Google Shape;812;p28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3" name="Google Shape;813;p28" descr="si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hlSlideMaster30.DARK_COLOUR_BG5Header" descr=".">
            <a:extLst>
              <a:ext uri="{FF2B5EF4-FFF2-40B4-BE49-F238E27FC236}">
                <a16:creationId xmlns:a16="http://schemas.microsoft.com/office/drawing/2014/main" id="{F073F9BE-5D9D-4A63-ABE6-FBBDE4F3C416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30.DARK_COLOUR_BG5Footer" descr=".">
            <a:extLst>
              <a:ext uri="{FF2B5EF4-FFF2-40B4-BE49-F238E27FC236}">
                <a16:creationId xmlns:a16="http://schemas.microsoft.com/office/drawing/2014/main" id="{2BB573E7-1724-4892-A450-A5E8EA8C2CBA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6">
  <p:cSld name="DARK_COLOUR_BG6"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29"/>
          <p:cNvSpPr/>
          <p:nvPr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0061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816" name="Google Shape;816;p29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17" name="Google Shape;81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29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0" marR="0" lvl="2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9" name="Google Shape;819;p29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0" name="Google Shape;820;p29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29"/>
          <p:cNvSpPr txBox="1">
            <a:spLocks noGrp="1"/>
          </p:cNvSpPr>
          <p:nvPr>
            <p:ph type="body" idx="1"/>
          </p:nvPr>
        </p:nvSpPr>
        <p:spPr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009BDB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009BDB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009BDB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009BDB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009BDB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822" name="Google Shape;82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3" name="Google Shape;823;p29"/>
          <p:cNvGrpSpPr/>
          <p:nvPr/>
        </p:nvGrpSpPr>
        <p:grpSpPr>
          <a:xfrm>
            <a:off x="226688" y="6572055"/>
            <a:ext cx="9280921" cy="144115"/>
            <a:chOff x="226688" y="6572055"/>
            <a:chExt cx="9280921" cy="144115"/>
          </a:xfrm>
        </p:grpSpPr>
        <p:pic>
          <p:nvPicPr>
            <p:cNvPr id="824" name="Google Shape;824;p29" descr="a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5" name="Google Shape;825;p29" descr="b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6" name="Google Shape;826;p29" descr="ch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7" name="Google Shape;827;p29" descr="cz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8" name="Google Shape;828;p29" descr="de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9" name="Google Shape;829;p29" descr="dk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0" name="Google Shape;830;p29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1" name="Google Shape;831;p29" descr="es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2" name="Google Shape;832;p29" descr="fi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3" name="Google Shape;833;p29" descr="f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4" name="Google Shape;834;p29" descr="gr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5" name="Google Shape;835;p29" descr="hu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6" name="Google Shape;836;p29" descr="ie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7" name="Google Shape;837;p29" descr="it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8" name="Google Shape;838;p29" descr="lu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9" name="Google Shape;839;p29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0" name="Google Shape;840;p29" descr="no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1" name="Google Shape;841;p29" descr="pl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2" name="Google Shape;842;p29" descr="pt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3" name="Google Shape;843;p29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4" name="Google Shape;844;p29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5" name="Google Shape;845;p29" descr="uk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6" name="Google Shape;846;p29" descr="ca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7" name="Google Shape;847;p29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8" name="Google Shape;848;p29" descr="si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hlSlideMaster30.DARK_COLOUR_BG6Header" descr=".">
            <a:extLst>
              <a:ext uri="{FF2B5EF4-FFF2-40B4-BE49-F238E27FC236}">
                <a16:creationId xmlns:a16="http://schemas.microsoft.com/office/drawing/2014/main" id="{161AB342-CEB4-4A8D-A434-4F92ED1761AB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30.DARK_COLOUR_BG6Footer" descr=".">
            <a:extLst>
              <a:ext uri="{FF2B5EF4-FFF2-40B4-BE49-F238E27FC236}">
                <a16:creationId xmlns:a16="http://schemas.microsoft.com/office/drawing/2014/main" id="{8B9A4C52-E95A-4F6E-838A-624CECCF27FA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LOSING1">
  <p:cSld name="DARK_CLOSING1"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0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35E6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1" name="Google Shape;851;p30"/>
          <p:cNvSpPr/>
          <p:nvPr/>
        </p:nvSpPr>
        <p:spPr>
          <a:xfrm flipH="1">
            <a:off x="4686300" y="2011304"/>
            <a:ext cx="2819400" cy="2819034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2" name="Google Shape;852;p30"/>
          <p:cNvSpPr txBox="1"/>
          <p:nvPr/>
        </p:nvSpPr>
        <p:spPr>
          <a:xfrm>
            <a:off x="4686298" y="4524206"/>
            <a:ext cx="2812781" cy="31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30"/>
          <p:cNvSpPr txBox="1"/>
          <p:nvPr/>
        </p:nvSpPr>
        <p:spPr>
          <a:xfrm>
            <a:off x="4686298" y="1740022"/>
            <a:ext cx="2819402" cy="261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Produced by</a:t>
            </a:r>
            <a:endParaRPr/>
          </a:p>
        </p:txBody>
      </p:sp>
      <p:sp>
        <p:nvSpPr>
          <p:cNvPr id="854" name="Google Shape;854;p30"/>
          <p:cNvSpPr txBox="1">
            <a:spLocks noGrp="1"/>
          </p:cNvSpPr>
          <p:nvPr>
            <p:ph type="body" idx="1"/>
          </p:nvPr>
        </p:nvSpPr>
        <p:spPr>
          <a:xfrm>
            <a:off x="4686298" y="2041526"/>
            <a:ext cx="2819402" cy="2359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428"/>
              </a:spcBef>
              <a:spcAft>
                <a:spcPts val="0"/>
              </a:spcAft>
              <a:buSzPts val="2140"/>
              <a:buNone/>
              <a:defRPr sz="214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9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55" name="Google Shape;855;p30"/>
          <p:cNvSpPr txBox="1">
            <a:spLocks noGrp="1"/>
          </p:cNvSpPr>
          <p:nvPr>
            <p:ph type="body" idx="2"/>
          </p:nvPr>
        </p:nvSpPr>
        <p:spPr>
          <a:xfrm>
            <a:off x="4686298" y="4406773"/>
            <a:ext cx="2819402" cy="42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9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" name="hlSlideMaster30.DARK_CLOSING1Header" descr=".">
            <a:extLst>
              <a:ext uri="{FF2B5EF4-FFF2-40B4-BE49-F238E27FC236}">
                <a16:creationId xmlns:a16="http://schemas.microsoft.com/office/drawing/2014/main" id="{782546C1-B62B-4292-B28D-62A490A7D741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30.DARK_CLOSING1Footer" descr=".">
            <a:extLst>
              <a:ext uri="{FF2B5EF4-FFF2-40B4-BE49-F238E27FC236}">
                <a16:creationId xmlns:a16="http://schemas.microsoft.com/office/drawing/2014/main" id="{1C4DE844-B39B-48C2-AD29-D408E50D0FE1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G ">
  <p:cSld name="DARK BG 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18"/>
          <p:cNvPicPr preferRelativeResize="0"/>
          <p:nvPr/>
        </p:nvPicPr>
        <p:blipFill rotWithShape="1">
          <a:blip r:embed="rId2">
            <a:alphaModFix/>
          </a:blip>
          <a:srcRect t="15613"/>
          <a:stretch/>
        </p:blipFill>
        <p:spPr>
          <a:xfrm>
            <a:off x="0" y="-1"/>
            <a:ext cx="12191999" cy="6858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8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61" name="Google Shape;46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18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0" marR="0" lvl="2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3" name="Google Shape;463;p18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4" name="Google Shape;464;p18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8"/>
          <p:cNvSpPr txBox="1">
            <a:spLocks noGrp="1"/>
          </p:cNvSpPr>
          <p:nvPr>
            <p:ph type="body" idx="1"/>
          </p:nvPr>
        </p:nvSpPr>
        <p:spPr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466" name="Google Shape;46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7" name="Google Shape;467;p18"/>
          <p:cNvGrpSpPr/>
          <p:nvPr/>
        </p:nvGrpSpPr>
        <p:grpSpPr>
          <a:xfrm>
            <a:off x="226688" y="6572055"/>
            <a:ext cx="9280921" cy="144115"/>
            <a:chOff x="226688" y="6572055"/>
            <a:chExt cx="9280921" cy="144115"/>
          </a:xfrm>
        </p:grpSpPr>
        <p:pic>
          <p:nvPicPr>
            <p:cNvPr id="468" name="Google Shape;468;p18" descr="at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9" name="Google Shape;469;p18" descr="be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0" name="Google Shape;470;p18" descr="ch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1" name="Google Shape;471;p18" descr="cz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2" name="Google Shape;472;p18" descr="de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3" name="Google Shape;473;p18" descr="dk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4" name="Google Shape;474;p18" descr="ee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5" name="Google Shape;475;p18" descr="es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6" name="Google Shape;476;p18" descr="fi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7" name="Google Shape;477;p18" descr="fr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8" name="Google Shape;478;p18" descr="gr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9" name="Google Shape;479;p18" descr="hu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0" name="Google Shape;480;p18" descr="ie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1" name="Google Shape;481;p18" descr="it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2" name="Google Shape;482;p18" descr="lu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3" name="Google Shape;483;p18" descr="nl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4" name="Google Shape;484;p18" descr="no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5" name="Google Shape;485;p18" descr="pl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6" name="Google Shape;486;p18" descr="pt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7" name="Google Shape;487;p18" descr="ro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8" name="Google Shape;488;p18" descr="se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9" name="Google Shape;489;p18" descr="uk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0" name="Google Shape;490;p18" descr="ca.png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1" name="Google Shape;491;p18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2" name="Google Shape;492;p18" descr="si.png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hlSlideMaster30.DARK BG Header" descr=".">
            <a:extLst>
              <a:ext uri="{FF2B5EF4-FFF2-40B4-BE49-F238E27FC236}">
                <a16:creationId xmlns:a16="http://schemas.microsoft.com/office/drawing/2014/main" id="{E7B53080-5220-4CC0-90A8-BBA83AAE10A6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30.DARK BG Footer" descr=".">
            <a:extLst>
              <a:ext uri="{FF2B5EF4-FFF2-40B4-BE49-F238E27FC236}">
                <a16:creationId xmlns:a16="http://schemas.microsoft.com/office/drawing/2014/main" id="{4C2FCCD3-1697-4EFE-A775-AA2E8E0C6F14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4">
  <p:cSld name="DARK4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9"/>
          <p:cNvSpPr/>
          <p:nvPr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495" name="Google Shape;495;p19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96" name="Google Shape;49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19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0" marR="0" lvl="2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8" name="Google Shape;498;p19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99" name="Google Shape;49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274" y="1348840"/>
            <a:ext cx="11624275" cy="4718559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19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01" name="Google Shape;50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2" name="Google Shape;502;p19"/>
          <p:cNvGrpSpPr/>
          <p:nvPr/>
        </p:nvGrpSpPr>
        <p:grpSpPr>
          <a:xfrm>
            <a:off x="226688" y="6572055"/>
            <a:ext cx="9280921" cy="144115"/>
            <a:chOff x="226688" y="6572055"/>
            <a:chExt cx="9280921" cy="144115"/>
          </a:xfrm>
        </p:grpSpPr>
        <p:pic>
          <p:nvPicPr>
            <p:cNvPr id="503" name="Google Shape;503;p19" descr="at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4" name="Google Shape;504;p19" descr="be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5" name="Google Shape;505;p19" descr="ch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6" name="Google Shape;506;p19" descr="cz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7" name="Google Shape;507;p19" descr="de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8" name="Google Shape;508;p19" descr="dk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9" name="Google Shape;509;p19" descr="ee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0" name="Google Shape;510;p19" descr="es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1" name="Google Shape;511;p19" descr="fi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2" name="Google Shape;512;p19" descr="fr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3" name="Google Shape;513;p19" descr="gr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4" name="Google Shape;514;p19" descr="hu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5" name="Google Shape;515;p19" descr="ie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6" name="Google Shape;516;p19" descr="it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7" name="Google Shape;517;p19" descr="lu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8" name="Google Shape;518;p19" descr="nl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9" name="Google Shape;519;p19" descr="no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0" name="Google Shape;520;p19" descr="pl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1" name="Google Shape;521;p19" descr="pt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2" name="Google Shape;522;p19" descr="ro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3" name="Google Shape;523;p19" descr="se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4" name="Google Shape;524;p19" descr="uk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5" name="Google Shape;525;p19" descr="ca.png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6" name="Google Shape;526;p19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7" name="Google Shape;527;p19" descr="si.png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hlSlideMaster30.DARK4Header" descr=".">
            <a:extLst>
              <a:ext uri="{FF2B5EF4-FFF2-40B4-BE49-F238E27FC236}">
                <a16:creationId xmlns:a16="http://schemas.microsoft.com/office/drawing/2014/main" id="{D3ABF0E8-BAF8-4097-829E-C15A62A72022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30.DARK4Footer" descr=".">
            <a:extLst>
              <a:ext uri="{FF2B5EF4-FFF2-40B4-BE49-F238E27FC236}">
                <a16:creationId xmlns:a16="http://schemas.microsoft.com/office/drawing/2014/main" id="{E83B08FA-817A-4E3A-B3F3-12A9156FDF06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5">
  <p:cSld name="DARK5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0"/>
          <p:cNvSpPr/>
          <p:nvPr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530" name="Google Shape;530;p20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31" name="Google Shape;53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20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0" marR="0" lvl="2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3" name="Google Shape;533;p20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34" name="Google Shape;53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275" y="1244313"/>
            <a:ext cx="11624274" cy="4832637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20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36" name="Google Shape;53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7" name="Google Shape;537;p20"/>
          <p:cNvGrpSpPr/>
          <p:nvPr/>
        </p:nvGrpSpPr>
        <p:grpSpPr>
          <a:xfrm>
            <a:off x="226688" y="6572055"/>
            <a:ext cx="9280921" cy="144115"/>
            <a:chOff x="226688" y="6572055"/>
            <a:chExt cx="9280921" cy="144115"/>
          </a:xfrm>
        </p:grpSpPr>
        <p:pic>
          <p:nvPicPr>
            <p:cNvPr id="538" name="Google Shape;538;p20" descr="at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9" name="Google Shape;539;p20" descr="be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0" name="Google Shape;540;p20" descr="ch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1" name="Google Shape;541;p20" descr="cz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2" name="Google Shape;542;p20" descr="de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3" name="Google Shape;543;p20" descr="dk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4" name="Google Shape;544;p20" descr="ee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5" name="Google Shape;545;p20" descr="es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6" name="Google Shape;546;p20" descr="fi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7" name="Google Shape;547;p20" descr="fr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8" name="Google Shape;548;p20" descr="gr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9" name="Google Shape;549;p20" descr="hu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0" name="Google Shape;550;p20" descr="ie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1" name="Google Shape;551;p20" descr="it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2" name="Google Shape;552;p20" descr="lu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3" name="Google Shape;553;p20" descr="nl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4" name="Google Shape;554;p20" descr="no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5" name="Google Shape;555;p20" descr="pl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6" name="Google Shape;556;p20" descr="pt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7" name="Google Shape;557;p20" descr="ro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8" name="Google Shape;558;p20" descr="se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9" name="Google Shape;559;p20" descr="uk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0" name="Google Shape;560;p20" descr="ca.png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1" name="Google Shape;561;p20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2" name="Google Shape;562;p20" descr="si.png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hlSlideMaster30.DARK5Header" descr=".">
            <a:extLst>
              <a:ext uri="{FF2B5EF4-FFF2-40B4-BE49-F238E27FC236}">
                <a16:creationId xmlns:a16="http://schemas.microsoft.com/office/drawing/2014/main" id="{804FDA96-97FB-4534-9AB9-D22B4B66270A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30.DARK5Footer" descr=".">
            <a:extLst>
              <a:ext uri="{FF2B5EF4-FFF2-40B4-BE49-F238E27FC236}">
                <a16:creationId xmlns:a16="http://schemas.microsoft.com/office/drawing/2014/main" id="{E9A9293A-D700-4B34-94E3-B3AE4EB77001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6">
  <p:cSld name="DARK6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21"/>
          <p:cNvSpPr/>
          <p:nvPr/>
        </p:nvSpPr>
        <p:spPr>
          <a:xfrm>
            <a:off x="0" y="-1"/>
            <a:ext cx="12192000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65" name="Google Shape;56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21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21"/>
          <p:cNvSpPr txBox="1">
            <a:spLocks noGrp="1"/>
          </p:cNvSpPr>
          <p:nvPr>
            <p:ph type="body" idx="1"/>
          </p:nvPr>
        </p:nvSpPr>
        <p:spPr>
          <a:xfrm>
            <a:off x="218262" y="882192"/>
            <a:ext cx="11763662" cy="551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" name="hlSlideMaster30.DARK6Header" descr=".">
            <a:extLst>
              <a:ext uri="{FF2B5EF4-FFF2-40B4-BE49-F238E27FC236}">
                <a16:creationId xmlns:a16="http://schemas.microsoft.com/office/drawing/2014/main" id="{3E5AFEF6-015E-491C-90B3-E4E3FC3A1F1A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30.DARK6Footer" descr=".">
            <a:extLst>
              <a:ext uri="{FF2B5EF4-FFF2-40B4-BE49-F238E27FC236}">
                <a16:creationId xmlns:a16="http://schemas.microsoft.com/office/drawing/2014/main" id="{65064425-66C9-4250-9FB2-EEE503D985A3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7">
  <p:cSld name="DARK7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2"/>
          <p:cNvSpPr/>
          <p:nvPr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570" name="Google Shape;570;p22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71" name="Google Shape;57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22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0" marR="0" lvl="2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3" name="Google Shape;573;p22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4" name="Google Shape;574;p22"/>
          <p:cNvSpPr txBox="1">
            <a:spLocks noGrp="1"/>
          </p:cNvSpPr>
          <p:nvPr>
            <p:ph type="body" idx="1"/>
          </p:nvPr>
        </p:nvSpPr>
        <p:spPr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575" name="Google Shape;575;p22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76" name="Google Shape;57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7" name="Google Shape;577;p22"/>
          <p:cNvGrpSpPr/>
          <p:nvPr/>
        </p:nvGrpSpPr>
        <p:grpSpPr>
          <a:xfrm>
            <a:off x="226688" y="6572055"/>
            <a:ext cx="9280921" cy="144115"/>
            <a:chOff x="226688" y="6572055"/>
            <a:chExt cx="9280921" cy="144115"/>
          </a:xfrm>
        </p:grpSpPr>
        <p:pic>
          <p:nvPicPr>
            <p:cNvPr id="578" name="Google Shape;578;p22" descr="a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9" name="Google Shape;579;p22" descr="b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0" name="Google Shape;580;p22" descr="ch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1" name="Google Shape;581;p22" descr="cz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2" name="Google Shape;582;p22" descr="de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3" name="Google Shape;583;p22" descr="dk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4" name="Google Shape;584;p22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5" name="Google Shape;585;p22" descr="es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6" name="Google Shape;586;p22" descr="fi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7" name="Google Shape;587;p22" descr="f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8" name="Google Shape;588;p22" descr="gr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9" name="Google Shape;589;p22" descr="hu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0" name="Google Shape;590;p22" descr="ie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1" name="Google Shape;591;p22" descr="it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2" name="Google Shape;592;p22" descr="lu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3" name="Google Shape;593;p22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4" name="Google Shape;594;p22" descr="no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5" name="Google Shape;595;p22" descr="pl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6" name="Google Shape;596;p22" descr="pt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7" name="Google Shape;597;p22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8" name="Google Shape;598;p22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9" name="Google Shape;599;p22" descr="uk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0" name="Google Shape;600;p22" descr="ca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1" name="Google Shape;601;p22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2" name="Google Shape;602;p22" descr="si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hlSlideMaster30.DARK7Header" descr=".">
            <a:extLst>
              <a:ext uri="{FF2B5EF4-FFF2-40B4-BE49-F238E27FC236}">
                <a16:creationId xmlns:a16="http://schemas.microsoft.com/office/drawing/2014/main" id="{677C7350-52DE-47C7-B6C7-A344CA422F90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30.DARK7Footer" descr=".">
            <a:extLst>
              <a:ext uri="{FF2B5EF4-FFF2-40B4-BE49-F238E27FC236}">
                <a16:creationId xmlns:a16="http://schemas.microsoft.com/office/drawing/2014/main" id="{EFF8547B-FD56-400B-8D07-00C20A0938C3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8">
  <p:cSld name="DARK8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3"/>
          <p:cNvSpPr/>
          <p:nvPr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605" name="Google Shape;605;p23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06" name="Google Shape;60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23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0" marR="0" lvl="2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8" name="Google Shape;608;p23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9" name="Google Shape;609;p23"/>
          <p:cNvSpPr txBox="1">
            <a:spLocks noGrp="1"/>
          </p:cNvSpPr>
          <p:nvPr>
            <p:ph type="body" idx="1"/>
          </p:nvPr>
        </p:nvSpPr>
        <p:spPr>
          <a:xfrm>
            <a:off x="218261" y="1673225"/>
            <a:ext cx="5788843" cy="4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9pPr>
          </a:lstStyle>
          <a:p>
            <a:endParaRPr/>
          </a:p>
        </p:txBody>
      </p:sp>
      <p:sp>
        <p:nvSpPr>
          <p:cNvPr id="610" name="Google Shape;610;p23"/>
          <p:cNvSpPr txBox="1">
            <a:spLocks noGrp="1"/>
          </p:cNvSpPr>
          <p:nvPr>
            <p:ph type="body" idx="2"/>
          </p:nvPr>
        </p:nvSpPr>
        <p:spPr>
          <a:xfrm>
            <a:off x="6210296" y="1673225"/>
            <a:ext cx="5776365" cy="4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9pPr>
          </a:lstStyle>
          <a:p>
            <a:endParaRPr/>
          </a:p>
        </p:txBody>
      </p:sp>
      <p:sp>
        <p:nvSpPr>
          <p:cNvPr id="611" name="Google Shape;611;p23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12" name="Google Shape;61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3" name="Google Shape;613;p23"/>
          <p:cNvGrpSpPr/>
          <p:nvPr/>
        </p:nvGrpSpPr>
        <p:grpSpPr>
          <a:xfrm>
            <a:off x="226688" y="6572055"/>
            <a:ext cx="9280921" cy="144115"/>
            <a:chOff x="226688" y="6572055"/>
            <a:chExt cx="9280921" cy="144115"/>
          </a:xfrm>
        </p:grpSpPr>
        <p:pic>
          <p:nvPicPr>
            <p:cNvPr id="614" name="Google Shape;614;p23" descr="a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5" name="Google Shape;615;p23" descr="b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6" name="Google Shape;616;p23" descr="ch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7" name="Google Shape;617;p23" descr="cz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8" name="Google Shape;618;p23" descr="de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9" name="Google Shape;619;p23" descr="dk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0" name="Google Shape;620;p23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1" name="Google Shape;621;p23" descr="es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2" name="Google Shape;622;p23" descr="fi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3" name="Google Shape;623;p23" descr="f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4" name="Google Shape;624;p23" descr="gr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5" name="Google Shape;625;p23" descr="hu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6" name="Google Shape;626;p23" descr="ie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7" name="Google Shape;627;p23" descr="it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8" name="Google Shape;628;p23" descr="lu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9" name="Google Shape;629;p23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0" name="Google Shape;630;p23" descr="no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1" name="Google Shape;631;p23" descr="pl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2" name="Google Shape;632;p23" descr="pt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3" name="Google Shape;633;p23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4" name="Google Shape;634;p23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5" name="Google Shape;635;p23" descr="uk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6" name="Google Shape;636;p23" descr="ca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7" name="Google Shape;637;p23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8" name="Google Shape;638;p23" descr="si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hlSlideMaster30.DARK8Header" descr=".">
            <a:extLst>
              <a:ext uri="{FF2B5EF4-FFF2-40B4-BE49-F238E27FC236}">
                <a16:creationId xmlns:a16="http://schemas.microsoft.com/office/drawing/2014/main" id="{BB3D4F68-DC8C-428F-A07B-24024C4E5F26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30.DARK8Footer" descr=".">
            <a:extLst>
              <a:ext uri="{FF2B5EF4-FFF2-40B4-BE49-F238E27FC236}">
                <a16:creationId xmlns:a16="http://schemas.microsoft.com/office/drawing/2014/main" id="{117CA656-C98F-42FE-BBA1-7A7B35D11BEB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1">
  <p:cSld name="DARK_COLOUR_BG1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4"/>
          <p:cNvSpPr/>
          <p:nvPr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641" name="Google Shape;641;p24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42" name="Google Shape;64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24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0" marR="0" lvl="2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4" name="Google Shape;644;p24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5" name="Google Shape;645;p24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6" name="Google Shape;646;p24"/>
          <p:cNvSpPr txBox="1">
            <a:spLocks noGrp="1"/>
          </p:cNvSpPr>
          <p:nvPr>
            <p:ph type="body" idx="1"/>
          </p:nvPr>
        </p:nvSpPr>
        <p:spPr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647" name="Google Shape;64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8" name="Google Shape;648;p24"/>
          <p:cNvGrpSpPr/>
          <p:nvPr/>
        </p:nvGrpSpPr>
        <p:grpSpPr>
          <a:xfrm>
            <a:off x="226688" y="6572055"/>
            <a:ext cx="9280921" cy="144115"/>
            <a:chOff x="226688" y="6572055"/>
            <a:chExt cx="9280921" cy="144115"/>
          </a:xfrm>
        </p:grpSpPr>
        <p:pic>
          <p:nvPicPr>
            <p:cNvPr id="649" name="Google Shape;649;p24" descr="a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0" name="Google Shape;650;p24" descr="b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1" name="Google Shape;651;p24" descr="ch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2" name="Google Shape;652;p24" descr="cz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3" name="Google Shape;653;p24" descr="de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4" name="Google Shape;654;p24" descr="dk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5" name="Google Shape;655;p24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6" name="Google Shape;656;p24" descr="es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7" name="Google Shape;657;p24" descr="fi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8" name="Google Shape;658;p24" descr="f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9" name="Google Shape;659;p24" descr="gr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0" name="Google Shape;660;p24" descr="hu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1" name="Google Shape;661;p24" descr="ie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2" name="Google Shape;662;p24" descr="it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3" name="Google Shape;663;p24" descr="lu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4" name="Google Shape;664;p24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5" name="Google Shape;665;p24" descr="no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6" name="Google Shape;666;p24" descr="pl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7" name="Google Shape;667;p24" descr="pt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8" name="Google Shape;668;p24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9" name="Google Shape;669;p24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0" name="Google Shape;670;p24" descr="uk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1" name="Google Shape;671;p24" descr="ca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2" name="Google Shape;672;p24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3" name="Google Shape;673;p24" descr="si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hlSlideMaster30.DARK_COLOUR_BG1Header" descr=".">
            <a:extLst>
              <a:ext uri="{FF2B5EF4-FFF2-40B4-BE49-F238E27FC236}">
                <a16:creationId xmlns:a16="http://schemas.microsoft.com/office/drawing/2014/main" id="{32DF733E-1474-4241-8DFA-C32EA1ED2317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30.DARK_COLOUR_BG1Footer" descr=".">
            <a:extLst>
              <a:ext uri="{FF2B5EF4-FFF2-40B4-BE49-F238E27FC236}">
                <a16:creationId xmlns:a16="http://schemas.microsoft.com/office/drawing/2014/main" id="{8982BB43-8EDC-4293-BB5C-6A977FEFD08B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2">
  <p:cSld name="DARK_COLOUR_BG2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25"/>
          <p:cNvSpPr/>
          <p:nvPr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8197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676" name="Google Shape;676;p25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77" name="Google Shape;67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25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0" marR="0" lvl="2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9" name="Google Shape;679;p25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0" name="Google Shape;680;p25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1" name="Google Shape;681;p25"/>
          <p:cNvSpPr txBox="1">
            <a:spLocks noGrp="1"/>
          </p:cNvSpPr>
          <p:nvPr>
            <p:ph type="body" idx="1"/>
          </p:nvPr>
        </p:nvSpPr>
        <p:spPr>
          <a:xfrm>
            <a:off x="218262" y="882192"/>
            <a:ext cx="11763662" cy="554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335E6F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335E6F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335E6F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335E6F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335E6F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682" name="Google Shape;68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3" name="Google Shape;683;p25"/>
          <p:cNvGrpSpPr/>
          <p:nvPr/>
        </p:nvGrpSpPr>
        <p:grpSpPr>
          <a:xfrm>
            <a:off x="226688" y="6572055"/>
            <a:ext cx="9280921" cy="144115"/>
            <a:chOff x="226688" y="6572055"/>
            <a:chExt cx="9280921" cy="144115"/>
          </a:xfrm>
        </p:grpSpPr>
        <p:pic>
          <p:nvPicPr>
            <p:cNvPr id="684" name="Google Shape;684;p25" descr="a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5" name="Google Shape;685;p25" descr="b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6" name="Google Shape;686;p25" descr="ch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7" name="Google Shape;687;p25" descr="cz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8" name="Google Shape;688;p25" descr="de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9" name="Google Shape;689;p25" descr="dk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0" name="Google Shape;690;p25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1" name="Google Shape;691;p25" descr="es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2" name="Google Shape;692;p25" descr="fi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3" name="Google Shape;693;p25" descr="f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4" name="Google Shape;694;p25" descr="gr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5" name="Google Shape;695;p25" descr="hu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6" name="Google Shape;696;p25" descr="ie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7" name="Google Shape;697;p25" descr="it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8" name="Google Shape;698;p25" descr="lu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9" name="Google Shape;699;p25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0" name="Google Shape;700;p25" descr="no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1" name="Google Shape;701;p25" descr="pl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2" name="Google Shape;702;p25" descr="pt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3" name="Google Shape;703;p25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4" name="Google Shape;704;p25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5" name="Google Shape;705;p25" descr="uk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6" name="Google Shape;706;p25" descr="ca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7" name="Google Shape;707;p25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8" name="Google Shape;708;p25" descr="si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hlSlideMaster30.DARK_COLOUR_BG2Header" descr=".">
            <a:extLst>
              <a:ext uri="{FF2B5EF4-FFF2-40B4-BE49-F238E27FC236}">
                <a16:creationId xmlns:a16="http://schemas.microsoft.com/office/drawing/2014/main" id="{E1DFBBF3-FB99-4AD1-A1E9-F14851D1D47E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30.DARK_COLOUR_BG2Footer" descr=".">
            <a:extLst>
              <a:ext uri="{FF2B5EF4-FFF2-40B4-BE49-F238E27FC236}">
                <a16:creationId xmlns:a16="http://schemas.microsoft.com/office/drawing/2014/main" id="{D1D0E91B-1864-4018-A06F-272AED83F052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26" Type="http://schemas.openxmlformats.org/officeDocument/2006/relationships/image" Target="../media/image11.png"/><Relationship Id="rId39" Type="http://schemas.openxmlformats.org/officeDocument/2006/relationships/image" Target="../media/image2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34" Type="http://schemas.openxmlformats.org/officeDocument/2006/relationships/image" Target="../media/image19.png"/><Relationship Id="rId42" Type="http://schemas.openxmlformats.org/officeDocument/2006/relationships/image" Target="../media/image2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5" Type="http://schemas.openxmlformats.org/officeDocument/2006/relationships/image" Target="../media/image10.png"/><Relationship Id="rId33" Type="http://schemas.openxmlformats.org/officeDocument/2006/relationships/image" Target="../media/image18.png"/><Relationship Id="rId38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29" Type="http://schemas.openxmlformats.org/officeDocument/2006/relationships/image" Target="../media/image14.png"/><Relationship Id="rId41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9.png"/><Relationship Id="rId32" Type="http://schemas.openxmlformats.org/officeDocument/2006/relationships/image" Target="../media/image17.png"/><Relationship Id="rId37" Type="http://schemas.openxmlformats.org/officeDocument/2006/relationships/image" Target="../media/image22.png"/><Relationship Id="rId40" Type="http://schemas.openxmlformats.org/officeDocument/2006/relationships/image" Target="../media/image25.png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image" Target="../media/image8.png"/><Relationship Id="rId28" Type="http://schemas.openxmlformats.org/officeDocument/2006/relationships/image" Target="../media/image13.png"/><Relationship Id="rId36" Type="http://schemas.openxmlformats.org/officeDocument/2006/relationships/image" Target="../media/image2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31" Type="http://schemas.openxmlformats.org/officeDocument/2006/relationships/image" Target="../media/image1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png"/><Relationship Id="rId27" Type="http://schemas.openxmlformats.org/officeDocument/2006/relationships/image" Target="../media/image12.png"/><Relationship Id="rId30" Type="http://schemas.openxmlformats.org/officeDocument/2006/relationships/image" Target="../media/image15.png"/><Relationship Id="rId35" Type="http://schemas.openxmlformats.org/officeDocument/2006/relationships/image" Target="../media/image2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3"/>
          <p:cNvSpPr/>
          <p:nvPr/>
        </p:nvSpPr>
        <p:spPr>
          <a:xfrm>
            <a:off x="-6566" y="-2"/>
            <a:ext cx="12198566" cy="6858002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3" name="Google Shape;283;p1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3"/>
          <p:cNvSpPr txBox="1">
            <a:spLocks noGrp="1"/>
          </p:cNvSpPr>
          <p:nvPr>
            <p:ph type="body" idx="1"/>
          </p:nvPr>
        </p:nvSpPr>
        <p:spPr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13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0" marR="0" lvl="2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1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7" name="Google Shape;287;p13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8" name="Google Shape;288;p13"/>
          <p:cNvSpPr txBox="1">
            <a:spLocks noGrp="1"/>
          </p:cNvSpPr>
          <p:nvPr>
            <p:ph type="title"/>
          </p:nvPr>
        </p:nvSpPr>
        <p:spPr>
          <a:xfrm>
            <a:off x="216425" y="156382"/>
            <a:ext cx="10108850" cy="563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grpSp>
        <p:nvGrpSpPr>
          <p:cNvPr id="289" name="Google Shape;289;p13"/>
          <p:cNvGrpSpPr/>
          <p:nvPr/>
        </p:nvGrpSpPr>
        <p:grpSpPr>
          <a:xfrm>
            <a:off x="226688" y="6572055"/>
            <a:ext cx="9280921" cy="144115"/>
            <a:chOff x="226688" y="6572055"/>
            <a:chExt cx="9280921" cy="144115"/>
          </a:xfrm>
        </p:grpSpPr>
        <p:pic>
          <p:nvPicPr>
            <p:cNvPr id="290" name="Google Shape;290;p13" descr="at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Google Shape;291;p13" descr="be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13" descr="ch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13" descr="cz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13" descr="de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13" descr="dk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13" descr="e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p13" descr="es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8" name="Google Shape;298;p13" descr="fi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Google Shape;299;p13" descr="fr.png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p13" descr="gr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p13" descr="hu.png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Google Shape;302;p13" descr="ie.png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13" descr="it.png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13" descr="lu.png"/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13" descr="nl.png"/>
            <p:cNvPicPr preferRelativeResize="0"/>
            <p:nvPr/>
          </p:nvPicPr>
          <p:blipFill rotWithShape="1">
            <a:blip r:embed="rId33">
              <a:alphaModFix/>
            </a:blip>
            <a:srcRect/>
            <a:stretch/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6" name="Google Shape;306;p13" descr="no.png"/>
            <p:cNvPicPr preferRelativeResize="0"/>
            <p:nvPr/>
          </p:nvPicPr>
          <p:blipFill rotWithShape="1">
            <a:blip r:embed="rId34">
              <a:alphaModFix/>
            </a:blip>
            <a:srcRect/>
            <a:stretch/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7" name="Google Shape;307;p13" descr="pl.png"/>
            <p:cNvPicPr preferRelativeResize="0"/>
            <p:nvPr/>
          </p:nvPicPr>
          <p:blipFill rotWithShape="1">
            <a:blip r:embed="rId35">
              <a:alphaModFix/>
            </a:blip>
            <a:srcRect/>
            <a:stretch/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8" name="Google Shape;308;p13" descr="pt.png"/>
            <p:cNvPicPr preferRelativeResize="0"/>
            <p:nvPr/>
          </p:nvPicPr>
          <p:blipFill rotWithShape="1">
            <a:blip r:embed="rId36">
              <a:alphaModFix/>
            </a:blip>
            <a:srcRect/>
            <a:stretch/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13" descr="ro.png"/>
            <p:cNvPicPr preferRelativeResize="0"/>
            <p:nvPr/>
          </p:nvPicPr>
          <p:blipFill rotWithShape="1">
            <a:blip r:embed="rId37">
              <a:alphaModFix/>
            </a:blip>
            <a:srcRect/>
            <a:stretch/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13" descr="se.png"/>
            <p:cNvPicPr preferRelativeResize="0"/>
            <p:nvPr/>
          </p:nvPicPr>
          <p:blipFill rotWithShape="1">
            <a:blip r:embed="rId38">
              <a:alphaModFix/>
            </a:blip>
            <a:srcRect/>
            <a:stretch/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13" descr="uk.png"/>
            <p:cNvPicPr preferRelativeResize="0"/>
            <p:nvPr/>
          </p:nvPicPr>
          <p:blipFill rotWithShape="1">
            <a:blip r:embed="rId39">
              <a:alphaModFix/>
            </a:blip>
            <a:srcRect/>
            <a:stretch/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13" descr="ca.png"/>
            <p:cNvPicPr preferRelativeResize="0"/>
            <p:nvPr/>
          </p:nvPicPr>
          <p:blipFill rotWithShape="1">
            <a:blip r:embed="rId40">
              <a:alphaModFix/>
            </a:blip>
            <a:srcRect/>
            <a:stretch/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13"/>
            <p:cNvPicPr preferRelativeResize="0"/>
            <p:nvPr/>
          </p:nvPicPr>
          <p:blipFill rotWithShape="1">
            <a:blip r:embed="rId41">
              <a:alphaModFix/>
            </a:blip>
            <a:srcRect/>
            <a:stretch/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13" descr="si.png"/>
            <p:cNvPicPr preferRelativeResize="0"/>
            <p:nvPr/>
          </p:nvPicPr>
          <p:blipFill rotWithShape="1">
            <a:blip r:embed="rId42">
              <a:alphaModFix/>
            </a:blip>
            <a:srcRect/>
            <a:stretch/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emf"/><Relationship Id="rId5" Type="http://schemas.openxmlformats.org/officeDocument/2006/relationships/image" Target="../media/image39.tmp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48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300" cy="554100"/>
          </a:xfrm>
          <a:prstGeom prst="rect">
            <a:avLst/>
          </a:prstGeom>
        </p:spPr>
        <p:txBody>
          <a:bodyPr spcFirstLastPara="1" wrap="square" lIns="0" tIns="45700" rIns="0" bIns="45700" anchor="ctr" anchorCtr="0">
            <a:noAutofit/>
          </a:bodyPr>
          <a:lstStyle/>
          <a:p>
            <a:pPr lvl="0"/>
            <a:r>
              <a:rPr lang="en-US" sz="2400" dirty="0"/>
              <a:t>Agenda: ADHA Module profiles</a:t>
            </a:r>
          </a:p>
        </p:txBody>
      </p:sp>
      <p:sp>
        <p:nvSpPr>
          <p:cNvPr id="988" name="Google Shape;988;p48"/>
          <p:cNvSpPr txBox="1">
            <a:spLocks noGrp="1"/>
          </p:cNvSpPr>
          <p:nvPr>
            <p:ph type="body" idx="1"/>
          </p:nvPr>
        </p:nvSpPr>
        <p:spPr>
          <a:xfrm>
            <a:off x="218261" y="2682814"/>
            <a:ext cx="11763600" cy="239814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indent="0" algn="ctr">
              <a:buClr>
                <a:schemeClr val="accent1"/>
              </a:buClr>
            </a:pPr>
            <a:r>
              <a:rPr lang="en-US" sz="3200" b="1" dirty="0">
                <a:solidFill>
                  <a:srgbClr val="FFFF00"/>
                </a:solidFill>
              </a:rPr>
              <a:t>ADHA Architecture and module profiles</a:t>
            </a:r>
          </a:p>
          <a:p>
            <a:pPr marL="139700" indent="0" algn="ctr">
              <a:buClr>
                <a:schemeClr val="accent1"/>
              </a:buClr>
            </a:pPr>
            <a:r>
              <a:rPr lang="en-US" sz="3200" dirty="0"/>
              <a:t>ADHA use cases</a:t>
            </a:r>
          </a:p>
          <a:p>
            <a:pPr marL="139700" indent="0" algn="ctr">
              <a:buClr>
                <a:schemeClr val="accent1"/>
              </a:buClr>
            </a:pPr>
            <a:r>
              <a:rPr lang="en-US" sz="3200" dirty="0"/>
              <a:t>Unit internal implementations</a:t>
            </a:r>
          </a:p>
          <a:p>
            <a:pPr marL="139700" indent="0" algn="ctr">
              <a:buClr>
                <a:schemeClr val="accent1"/>
              </a:buClr>
            </a:pPr>
            <a:endParaRPr lang="en-US" sz="3200" dirty="0"/>
          </a:p>
          <a:p>
            <a:pPr marL="139700" indent="0" algn="ctr">
              <a:buClr>
                <a:schemeClr val="accent1"/>
              </a:buClr>
            </a:pPr>
            <a:endParaRPr lang="en-US" sz="3200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914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48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300" cy="554100"/>
          </a:xfrm>
          <a:prstGeom prst="rect">
            <a:avLst/>
          </a:prstGeom>
          <a:noFill/>
        </p:spPr>
        <p:txBody>
          <a:bodyPr spcFirstLastPara="1" wrap="square" lIns="0" tIns="45700" rIns="0" bIns="45700" anchor="ctr" anchorCtr="0">
            <a:noAutofit/>
          </a:bodyPr>
          <a:lstStyle/>
          <a:p>
            <a:r>
              <a:rPr lang="en-US" sz="2400" dirty="0"/>
              <a:t>Module Profiles: Extended System Slot (e.g. OBC)</a:t>
            </a:r>
            <a:endParaRPr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B670C80-D217-4D31-B930-44917E558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925" y="1472665"/>
            <a:ext cx="3513097" cy="4104927"/>
          </a:xfrm>
          <a:prstGeom prst="rect">
            <a:avLst/>
          </a:prstGeom>
        </p:spPr>
      </p:pic>
      <p:sp>
        <p:nvSpPr>
          <p:cNvPr id="9" name="Google Shape;988;p48">
            <a:extLst>
              <a:ext uri="{FF2B5EF4-FFF2-40B4-BE49-F238E27FC236}">
                <a16:creationId xmlns:a16="http://schemas.microsoft.com/office/drawing/2014/main" id="{E52C96CA-7199-4CF8-BC92-61282DE730B3}"/>
              </a:ext>
            </a:extLst>
          </p:cNvPr>
          <p:cNvSpPr txBox="1">
            <a:spLocks/>
          </p:cNvSpPr>
          <p:nvPr/>
        </p:nvSpPr>
        <p:spPr>
          <a:xfrm>
            <a:off x="6254645" y="5476526"/>
            <a:ext cx="4785531" cy="43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Clr>
                <a:schemeClr val="accent1"/>
              </a:buClr>
            </a:pPr>
            <a:r>
              <a:rPr lang="en-US" sz="1200" dirty="0"/>
              <a:t>Picture source: ADCSS 2024, TAS-I ADHA OBC</a:t>
            </a:r>
          </a:p>
          <a:p>
            <a:pPr marL="4254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02882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48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300" cy="554100"/>
          </a:xfrm>
          <a:prstGeom prst="rect">
            <a:avLst/>
          </a:prstGeom>
          <a:noFill/>
        </p:spPr>
        <p:txBody>
          <a:bodyPr spcFirstLastPara="1" wrap="square" lIns="0" tIns="45700" rIns="0" bIns="45700" anchor="ctr" anchorCtr="0">
            <a:noAutofit/>
          </a:bodyPr>
          <a:lstStyle/>
          <a:p>
            <a:r>
              <a:rPr lang="en-US" sz="2400" dirty="0"/>
              <a:t>Module Profiles: Extended System Slot (e.g. OBC)</a:t>
            </a:r>
            <a:endParaRPr sz="2400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D1A457E-45B2-4295-BDE7-FF9878634320}"/>
              </a:ext>
            </a:extLst>
          </p:cNvPr>
          <p:cNvSpPr/>
          <p:nvPr/>
        </p:nvSpPr>
        <p:spPr>
          <a:xfrm>
            <a:off x="421907" y="1405288"/>
            <a:ext cx="1857676" cy="13282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System Slot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D41B9D0-51B2-4F0E-9B80-807B483DCC58}"/>
              </a:ext>
            </a:extLst>
          </p:cNvPr>
          <p:cNvSpPr/>
          <p:nvPr/>
        </p:nvSpPr>
        <p:spPr>
          <a:xfrm>
            <a:off x="2739991" y="1405288"/>
            <a:ext cx="1857676" cy="13282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Extended System Slot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539C469-81E4-4BBB-BD73-3544A730D3FB}"/>
              </a:ext>
            </a:extLst>
          </p:cNvPr>
          <p:cNvSpPr/>
          <p:nvPr/>
        </p:nvSpPr>
        <p:spPr>
          <a:xfrm>
            <a:off x="421907" y="4026475"/>
            <a:ext cx="1857676" cy="13282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Profile (B)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System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8A40C0A-F395-464B-A169-A1DF6609B452}"/>
              </a:ext>
            </a:extLst>
          </p:cNvPr>
          <p:cNvSpPr/>
          <p:nvPr/>
        </p:nvSpPr>
        <p:spPr>
          <a:xfrm>
            <a:off x="2739991" y="4026475"/>
            <a:ext cx="1857676" cy="13282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Profile (E)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Extended System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85BB18CF-6BDD-45A4-B776-28AA9ADEFAD7}"/>
              </a:ext>
            </a:extLst>
          </p:cNvPr>
          <p:cNvCxnSpPr>
            <a:stCxn id="17" idx="0"/>
            <a:endCxn id="13" idx="2"/>
          </p:cNvCxnSpPr>
          <p:nvPr/>
        </p:nvCxnSpPr>
        <p:spPr>
          <a:xfrm flipV="1">
            <a:off x="1350745" y="2733574"/>
            <a:ext cx="0" cy="1292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F584502B-6A41-4E32-9307-5B4B47E9012E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1350745" y="2733574"/>
            <a:ext cx="1690838" cy="1292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F2408057-7BA0-4F57-B69D-06E831A51925}"/>
              </a:ext>
            </a:extLst>
          </p:cNvPr>
          <p:cNvCxnSpPr>
            <a:stCxn id="19" idx="0"/>
            <a:endCxn id="15" idx="2"/>
          </p:cNvCxnSpPr>
          <p:nvPr/>
        </p:nvCxnSpPr>
        <p:spPr>
          <a:xfrm flipV="1">
            <a:off x="3668829" y="2733574"/>
            <a:ext cx="0" cy="1292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988;p48">
            <a:extLst>
              <a:ext uri="{FF2B5EF4-FFF2-40B4-BE49-F238E27FC236}">
                <a16:creationId xmlns:a16="http://schemas.microsoft.com/office/drawing/2014/main" id="{30AC91BC-3023-434C-A64E-A758A688D497}"/>
              </a:ext>
            </a:extLst>
          </p:cNvPr>
          <p:cNvSpPr txBox="1">
            <a:spLocks/>
          </p:cNvSpPr>
          <p:nvPr/>
        </p:nvSpPr>
        <p:spPr>
          <a:xfrm>
            <a:off x="6254645" y="5476526"/>
            <a:ext cx="4785531" cy="43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Clr>
                <a:schemeClr val="accent1"/>
              </a:buClr>
            </a:pPr>
            <a:r>
              <a:rPr lang="en-US" sz="1200" dirty="0"/>
              <a:t>Picture source: ADCSS 2024, TAS-I ADHA OBC</a:t>
            </a:r>
          </a:p>
          <a:p>
            <a:pPr marL="4254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6F886DC0-44CB-4051-B115-63FAC67DB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925" y="1472665"/>
            <a:ext cx="3513097" cy="410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10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48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300" cy="554100"/>
          </a:xfrm>
          <a:prstGeom prst="rect">
            <a:avLst/>
          </a:prstGeom>
          <a:noFill/>
        </p:spPr>
        <p:txBody>
          <a:bodyPr spcFirstLastPara="1" wrap="square" lIns="0" tIns="45700" rIns="0" bIns="45700" anchor="ctr" anchorCtr="0">
            <a:noAutofit/>
          </a:bodyPr>
          <a:lstStyle/>
          <a:p>
            <a:r>
              <a:rPr lang="en-US" sz="2400" dirty="0"/>
              <a:t>Module Profiles: Extended System Slot (e.g. OBC)</a:t>
            </a:r>
            <a:endParaRPr sz="2400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D1A457E-45B2-4295-BDE7-FF9878634320}"/>
              </a:ext>
            </a:extLst>
          </p:cNvPr>
          <p:cNvSpPr/>
          <p:nvPr/>
        </p:nvSpPr>
        <p:spPr>
          <a:xfrm>
            <a:off x="421907" y="1405288"/>
            <a:ext cx="1857676" cy="13282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System Slot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D41B9D0-51B2-4F0E-9B80-807B483DCC58}"/>
              </a:ext>
            </a:extLst>
          </p:cNvPr>
          <p:cNvSpPr/>
          <p:nvPr/>
        </p:nvSpPr>
        <p:spPr>
          <a:xfrm>
            <a:off x="2739991" y="1405288"/>
            <a:ext cx="1857676" cy="13282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Extended System Slot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539C469-81E4-4BBB-BD73-3544A730D3FB}"/>
              </a:ext>
            </a:extLst>
          </p:cNvPr>
          <p:cNvSpPr/>
          <p:nvPr/>
        </p:nvSpPr>
        <p:spPr>
          <a:xfrm>
            <a:off x="421907" y="4026475"/>
            <a:ext cx="1857676" cy="13282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Profile (B)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System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8A40C0A-F395-464B-A169-A1DF6609B452}"/>
              </a:ext>
            </a:extLst>
          </p:cNvPr>
          <p:cNvSpPr/>
          <p:nvPr/>
        </p:nvSpPr>
        <p:spPr>
          <a:xfrm>
            <a:off x="2739991" y="4026475"/>
            <a:ext cx="1857676" cy="13282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Profile (E)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Extended System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85BB18CF-6BDD-45A4-B776-28AA9ADEFAD7}"/>
              </a:ext>
            </a:extLst>
          </p:cNvPr>
          <p:cNvCxnSpPr>
            <a:stCxn id="17" idx="0"/>
            <a:endCxn id="13" idx="2"/>
          </p:cNvCxnSpPr>
          <p:nvPr/>
        </p:nvCxnSpPr>
        <p:spPr>
          <a:xfrm flipV="1">
            <a:off x="1350745" y="2733574"/>
            <a:ext cx="0" cy="1292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F584502B-6A41-4E32-9307-5B4B47E9012E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1350745" y="2733574"/>
            <a:ext cx="1690838" cy="1292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F2408057-7BA0-4F57-B69D-06E831A51925}"/>
              </a:ext>
            </a:extLst>
          </p:cNvPr>
          <p:cNvCxnSpPr>
            <a:stCxn id="19" idx="0"/>
            <a:endCxn id="15" idx="2"/>
          </p:cNvCxnSpPr>
          <p:nvPr/>
        </p:nvCxnSpPr>
        <p:spPr>
          <a:xfrm flipV="1">
            <a:off x="3668829" y="2733574"/>
            <a:ext cx="0" cy="1292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6CB7AA0D-3F93-4FFC-B9EA-4BBFBC33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670" y="943276"/>
            <a:ext cx="2669967" cy="543827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5CF658B-E159-4063-8EE5-99F3DB463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410" y="943272"/>
            <a:ext cx="2669968" cy="5438278"/>
          </a:xfrm>
          <a:prstGeom prst="rect">
            <a:avLst/>
          </a:prstGeom>
        </p:spPr>
      </p:pic>
      <p:sp>
        <p:nvSpPr>
          <p:cNvPr id="12" name="Google Shape;988;p48">
            <a:extLst>
              <a:ext uri="{FF2B5EF4-FFF2-40B4-BE49-F238E27FC236}">
                <a16:creationId xmlns:a16="http://schemas.microsoft.com/office/drawing/2014/main" id="{8329982C-9A28-427C-B6E1-2273046C4760}"/>
              </a:ext>
            </a:extLst>
          </p:cNvPr>
          <p:cNvSpPr txBox="1">
            <a:spLocks/>
          </p:cNvSpPr>
          <p:nvPr/>
        </p:nvSpPr>
        <p:spPr>
          <a:xfrm>
            <a:off x="25366" y="6048625"/>
            <a:ext cx="4785531" cy="43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Clr>
                <a:schemeClr val="accent1"/>
              </a:buClr>
            </a:pPr>
            <a:r>
              <a:rPr lang="en-US" sz="1200" dirty="0"/>
              <a:t>Source: ADHA DP iss1rev1</a:t>
            </a:r>
          </a:p>
          <a:p>
            <a:pPr marL="4254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83175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48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300" cy="554100"/>
          </a:xfrm>
          <a:prstGeom prst="rect">
            <a:avLst/>
          </a:prstGeom>
          <a:noFill/>
        </p:spPr>
        <p:txBody>
          <a:bodyPr spcFirstLastPara="1" wrap="square" lIns="0" tIns="45700" rIns="0" bIns="45700" anchor="ctr" anchorCtr="0">
            <a:noAutofit/>
          </a:bodyPr>
          <a:lstStyle/>
          <a:p>
            <a:r>
              <a:rPr lang="en-US" sz="2400" dirty="0"/>
              <a:t>ADHA housing and backplane</a:t>
            </a:r>
            <a:endParaRPr sz="2400" dirty="0"/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45F33FE6-C7ED-4FFF-8061-535D3D7E7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628503" y="985054"/>
            <a:ext cx="8194766" cy="537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19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48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300" cy="554100"/>
          </a:xfrm>
          <a:prstGeom prst="rect">
            <a:avLst/>
          </a:prstGeom>
        </p:spPr>
        <p:txBody>
          <a:bodyPr spcFirstLastPara="1" wrap="square" lIns="0" tIns="45700" rIns="0" bIns="45700" anchor="ctr" anchorCtr="0">
            <a:noAutofit/>
          </a:bodyPr>
          <a:lstStyle/>
          <a:p>
            <a:pPr lvl="0"/>
            <a:r>
              <a:rPr lang="en-US" sz="2400" dirty="0"/>
              <a:t>Agenda: ADHA Module profiles</a:t>
            </a:r>
          </a:p>
        </p:txBody>
      </p:sp>
      <p:sp>
        <p:nvSpPr>
          <p:cNvPr id="988" name="Google Shape;988;p48"/>
          <p:cNvSpPr txBox="1">
            <a:spLocks noGrp="1"/>
          </p:cNvSpPr>
          <p:nvPr>
            <p:ph type="body" idx="1"/>
          </p:nvPr>
        </p:nvSpPr>
        <p:spPr>
          <a:xfrm>
            <a:off x="218261" y="2682814"/>
            <a:ext cx="11763600" cy="239814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indent="0" algn="ctr">
              <a:buClr>
                <a:schemeClr val="accent1"/>
              </a:buClr>
            </a:pPr>
            <a:r>
              <a:rPr lang="en-US" sz="3200" dirty="0"/>
              <a:t>ADHA Architecture and module profiles</a:t>
            </a:r>
          </a:p>
          <a:p>
            <a:pPr marL="139700" indent="0" algn="ctr">
              <a:buClr>
                <a:schemeClr val="accent1"/>
              </a:buClr>
            </a:pPr>
            <a:r>
              <a:rPr lang="en-US" sz="3200" b="1" dirty="0">
                <a:solidFill>
                  <a:srgbClr val="FFFF00"/>
                </a:solidFill>
              </a:rPr>
              <a:t>ADHA use cases</a:t>
            </a:r>
          </a:p>
          <a:p>
            <a:pPr marL="139700" indent="0" algn="ctr">
              <a:buClr>
                <a:schemeClr val="accent1"/>
              </a:buClr>
            </a:pPr>
            <a:r>
              <a:rPr lang="en-US" sz="3200" dirty="0"/>
              <a:t>Unit internal implementations</a:t>
            </a:r>
          </a:p>
          <a:p>
            <a:pPr marL="139700" indent="0" algn="ctr">
              <a:buClr>
                <a:schemeClr val="accent1"/>
              </a:buClr>
            </a:pPr>
            <a:endParaRPr lang="en-US" sz="3200" dirty="0"/>
          </a:p>
          <a:p>
            <a:pPr marL="139700" indent="0" algn="ctr">
              <a:buClr>
                <a:schemeClr val="accent1"/>
              </a:buClr>
            </a:pPr>
            <a:endParaRPr lang="en-US" sz="3200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072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663FFB1-1EC5-4F91-BF1F-5DA01FA0C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3" y="1462087"/>
            <a:ext cx="11201400" cy="18478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A750500-9925-4E0B-A2E7-1878FFA0C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88" y="157163"/>
            <a:ext cx="10113962" cy="554037"/>
          </a:xfrm>
        </p:spPr>
        <p:txBody>
          <a:bodyPr/>
          <a:lstStyle/>
          <a:p>
            <a:r>
              <a:rPr lang="en-US" sz="2600" dirty="0"/>
              <a:t>ADHA Use Cases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903942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307B0BB4-61A8-44D0-A4C6-A5E9D0917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462087"/>
            <a:ext cx="11201400" cy="3933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B806A6-84A7-453A-88E8-FE1A0B526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</p:spPr>
        <p:txBody>
          <a:bodyPr/>
          <a:lstStyle/>
          <a:p>
            <a:r>
              <a:rPr lang="en-US" sz="2600" dirty="0"/>
              <a:t>ADHA Use Cases: CDHU (Central Data Handling Unit)</a:t>
            </a:r>
            <a:endParaRPr lang="en-GB" sz="2600" dirty="0"/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AA63927A-B3C6-4AD1-A224-FC276F437393}"/>
              </a:ext>
            </a:extLst>
          </p:cNvPr>
          <p:cNvSpPr/>
          <p:nvPr/>
        </p:nvSpPr>
        <p:spPr>
          <a:xfrm rot="16200000">
            <a:off x="484306" y="3601971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F95E59FC-36C2-48EA-AB47-0A751FC627B1}"/>
              </a:ext>
            </a:extLst>
          </p:cNvPr>
          <p:cNvSpPr/>
          <p:nvPr/>
        </p:nvSpPr>
        <p:spPr>
          <a:xfrm rot="16200000">
            <a:off x="1360517" y="3601972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6BD60912-33A5-44A7-9E4E-621676FFCAFD}"/>
              </a:ext>
            </a:extLst>
          </p:cNvPr>
          <p:cNvSpPr/>
          <p:nvPr/>
        </p:nvSpPr>
        <p:spPr>
          <a:xfrm rot="16200000">
            <a:off x="2236728" y="3601972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608FC4AA-0492-4BDF-95EE-6A9EAEB46277}"/>
              </a:ext>
            </a:extLst>
          </p:cNvPr>
          <p:cNvSpPr/>
          <p:nvPr/>
        </p:nvSpPr>
        <p:spPr>
          <a:xfrm rot="16200000">
            <a:off x="3112939" y="3605305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6A46813A-D283-4EB7-8D65-2FCCADD5404A}"/>
              </a:ext>
            </a:extLst>
          </p:cNvPr>
          <p:cNvSpPr/>
          <p:nvPr/>
        </p:nvSpPr>
        <p:spPr>
          <a:xfrm rot="16200000">
            <a:off x="3989149" y="3601972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149741E4-EA2A-485C-ADAF-96D268856094}"/>
              </a:ext>
            </a:extLst>
          </p:cNvPr>
          <p:cNvSpPr/>
          <p:nvPr/>
        </p:nvSpPr>
        <p:spPr>
          <a:xfrm rot="16200000">
            <a:off x="4832523" y="3601971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EBBA3EF9-049E-4576-B341-C6F1AC49B624}"/>
              </a:ext>
            </a:extLst>
          </p:cNvPr>
          <p:cNvSpPr/>
          <p:nvPr/>
        </p:nvSpPr>
        <p:spPr>
          <a:xfrm rot="16200000">
            <a:off x="5708733" y="3601970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BDB40EEA-8725-4455-98CD-E29C4F94836C}"/>
              </a:ext>
            </a:extLst>
          </p:cNvPr>
          <p:cNvSpPr/>
          <p:nvPr/>
        </p:nvSpPr>
        <p:spPr>
          <a:xfrm rot="16200000">
            <a:off x="6552107" y="3601969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82A6A1A6-9BB9-4938-BE17-0DCFD9F2527B}"/>
              </a:ext>
            </a:extLst>
          </p:cNvPr>
          <p:cNvSpPr/>
          <p:nvPr/>
        </p:nvSpPr>
        <p:spPr>
          <a:xfrm rot="16200000">
            <a:off x="7428317" y="3601968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8781E770-B9A2-4EE7-B51E-24A28FD6426C}"/>
              </a:ext>
            </a:extLst>
          </p:cNvPr>
          <p:cNvSpPr/>
          <p:nvPr/>
        </p:nvSpPr>
        <p:spPr>
          <a:xfrm rot="16200000">
            <a:off x="8303962" y="3601967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4C861D9C-B446-4D4F-B520-5A904DB1A05B}"/>
              </a:ext>
            </a:extLst>
          </p:cNvPr>
          <p:cNvSpPr/>
          <p:nvPr/>
        </p:nvSpPr>
        <p:spPr>
          <a:xfrm rot="16200000">
            <a:off x="9147905" y="3601967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81BDEC1A-8521-40F1-B2DB-064BE6EC110F}"/>
              </a:ext>
            </a:extLst>
          </p:cNvPr>
          <p:cNvSpPr/>
          <p:nvPr/>
        </p:nvSpPr>
        <p:spPr>
          <a:xfrm rot="16200000">
            <a:off x="10013554" y="3601966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4E4F43DD-ACB0-4AF1-9707-ADEB3B4320AD}"/>
              </a:ext>
            </a:extLst>
          </p:cNvPr>
          <p:cNvSpPr/>
          <p:nvPr/>
        </p:nvSpPr>
        <p:spPr>
          <a:xfrm rot="16200000">
            <a:off x="10856928" y="3601966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412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82AB0EBE-0D50-45AB-B6BD-A778226EC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462087"/>
            <a:ext cx="11201400" cy="3933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B806A6-84A7-453A-88E8-FE1A0B526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</p:spPr>
        <p:txBody>
          <a:bodyPr/>
          <a:lstStyle/>
          <a:p>
            <a:r>
              <a:rPr lang="en-US" sz="2600" dirty="0"/>
              <a:t>ADHA Use Cases: Platform Controller</a:t>
            </a:r>
            <a:endParaRPr lang="en-GB" sz="2600" dirty="0"/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AA63927A-B3C6-4AD1-A224-FC276F437393}"/>
              </a:ext>
            </a:extLst>
          </p:cNvPr>
          <p:cNvSpPr/>
          <p:nvPr/>
        </p:nvSpPr>
        <p:spPr>
          <a:xfrm rot="16200000">
            <a:off x="484306" y="3601971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F95E59FC-36C2-48EA-AB47-0A751FC627B1}"/>
              </a:ext>
            </a:extLst>
          </p:cNvPr>
          <p:cNvSpPr/>
          <p:nvPr/>
        </p:nvSpPr>
        <p:spPr>
          <a:xfrm rot="16200000">
            <a:off x="1360517" y="3601972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6BD60912-33A5-44A7-9E4E-621676FFCAFD}"/>
              </a:ext>
            </a:extLst>
          </p:cNvPr>
          <p:cNvSpPr/>
          <p:nvPr/>
        </p:nvSpPr>
        <p:spPr>
          <a:xfrm rot="16200000">
            <a:off x="2236728" y="3601972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608FC4AA-0492-4BDF-95EE-6A9EAEB46277}"/>
              </a:ext>
            </a:extLst>
          </p:cNvPr>
          <p:cNvSpPr/>
          <p:nvPr/>
        </p:nvSpPr>
        <p:spPr>
          <a:xfrm rot="16200000">
            <a:off x="3112939" y="3605305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6A46813A-D283-4EB7-8D65-2FCCADD5404A}"/>
              </a:ext>
            </a:extLst>
          </p:cNvPr>
          <p:cNvSpPr/>
          <p:nvPr/>
        </p:nvSpPr>
        <p:spPr>
          <a:xfrm rot="16200000">
            <a:off x="3989149" y="3601972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149741E4-EA2A-485C-ADAF-96D268856094}"/>
              </a:ext>
            </a:extLst>
          </p:cNvPr>
          <p:cNvSpPr/>
          <p:nvPr/>
        </p:nvSpPr>
        <p:spPr>
          <a:xfrm rot="16200000">
            <a:off x="4832523" y="3601971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EBBA3EF9-049E-4576-B341-C6F1AC49B624}"/>
              </a:ext>
            </a:extLst>
          </p:cNvPr>
          <p:cNvSpPr/>
          <p:nvPr/>
        </p:nvSpPr>
        <p:spPr>
          <a:xfrm rot="16200000">
            <a:off x="5708733" y="3601970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BDB40EEA-8725-4455-98CD-E29C4F94836C}"/>
              </a:ext>
            </a:extLst>
          </p:cNvPr>
          <p:cNvSpPr/>
          <p:nvPr/>
        </p:nvSpPr>
        <p:spPr>
          <a:xfrm rot="16200000">
            <a:off x="6552107" y="3601969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82A6A1A6-9BB9-4938-BE17-0DCFD9F2527B}"/>
              </a:ext>
            </a:extLst>
          </p:cNvPr>
          <p:cNvSpPr/>
          <p:nvPr/>
        </p:nvSpPr>
        <p:spPr>
          <a:xfrm rot="16200000">
            <a:off x="7428317" y="3601968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8781E770-B9A2-4EE7-B51E-24A28FD6426C}"/>
              </a:ext>
            </a:extLst>
          </p:cNvPr>
          <p:cNvSpPr/>
          <p:nvPr/>
        </p:nvSpPr>
        <p:spPr>
          <a:xfrm rot="16200000">
            <a:off x="8303962" y="3601967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4C861D9C-B446-4D4F-B520-5A904DB1A05B}"/>
              </a:ext>
            </a:extLst>
          </p:cNvPr>
          <p:cNvSpPr/>
          <p:nvPr/>
        </p:nvSpPr>
        <p:spPr>
          <a:xfrm rot="16200000">
            <a:off x="9147905" y="3601967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81BDEC1A-8521-40F1-B2DB-064BE6EC110F}"/>
              </a:ext>
            </a:extLst>
          </p:cNvPr>
          <p:cNvSpPr/>
          <p:nvPr/>
        </p:nvSpPr>
        <p:spPr>
          <a:xfrm rot="16200000">
            <a:off x="10013554" y="3601966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4E4F43DD-ACB0-4AF1-9707-ADEB3B4320AD}"/>
              </a:ext>
            </a:extLst>
          </p:cNvPr>
          <p:cNvSpPr/>
          <p:nvPr/>
        </p:nvSpPr>
        <p:spPr>
          <a:xfrm rot="16200000">
            <a:off x="10856928" y="3601966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358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>
            <a:extLst>
              <a:ext uri="{FF2B5EF4-FFF2-40B4-BE49-F238E27FC236}">
                <a16:creationId xmlns:a16="http://schemas.microsoft.com/office/drawing/2014/main" id="{B6800138-8FC9-40B1-98F4-DE6F0FF36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462087"/>
            <a:ext cx="11201400" cy="3933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B806A6-84A7-453A-88E8-FE1A0B526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</p:spPr>
        <p:txBody>
          <a:bodyPr/>
          <a:lstStyle/>
          <a:p>
            <a:r>
              <a:rPr lang="en-US" sz="2600" dirty="0"/>
              <a:t>ADHA Use Cases: Platform Controller</a:t>
            </a:r>
            <a:endParaRPr lang="en-GB" sz="2600" dirty="0"/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AA63927A-B3C6-4AD1-A224-FC276F437393}"/>
              </a:ext>
            </a:extLst>
          </p:cNvPr>
          <p:cNvSpPr/>
          <p:nvPr/>
        </p:nvSpPr>
        <p:spPr>
          <a:xfrm rot="16200000">
            <a:off x="484306" y="3601971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F95E59FC-36C2-48EA-AB47-0A751FC627B1}"/>
              </a:ext>
            </a:extLst>
          </p:cNvPr>
          <p:cNvSpPr/>
          <p:nvPr/>
        </p:nvSpPr>
        <p:spPr>
          <a:xfrm rot="16200000">
            <a:off x="1360517" y="3601972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6BD60912-33A5-44A7-9E4E-621676FFCAFD}"/>
              </a:ext>
            </a:extLst>
          </p:cNvPr>
          <p:cNvSpPr/>
          <p:nvPr/>
        </p:nvSpPr>
        <p:spPr>
          <a:xfrm rot="16200000">
            <a:off x="2236728" y="3601972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608FC4AA-0492-4BDF-95EE-6A9EAEB46277}"/>
              </a:ext>
            </a:extLst>
          </p:cNvPr>
          <p:cNvSpPr/>
          <p:nvPr/>
        </p:nvSpPr>
        <p:spPr>
          <a:xfrm rot="16200000">
            <a:off x="3112939" y="3605305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6A46813A-D283-4EB7-8D65-2FCCADD5404A}"/>
              </a:ext>
            </a:extLst>
          </p:cNvPr>
          <p:cNvSpPr/>
          <p:nvPr/>
        </p:nvSpPr>
        <p:spPr>
          <a:xfrm rot="16200000">
            <a:off x="3989149" y="3601972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149741E4-EA2A-485C-ADAF-96D268856094}"/>
              </a:ext>
            </a:extLst>
          </p:cNvPr>
          <p:cNvSpPr/>
          <p:nvPr/>
        </p:nvSpPr>
        <p:spPr>
          <a:xfrm rot="16200000">
            <a:off x="4832523" y="3601971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EBBA3EF9-049E-4576-B341-C6F1AC49B624}"/>
              </a:ext>
            </a:extLst>
          </p:cNvPr>
          <p:cNvSpPr/>
          <p:nvPr/>
        </p:nvSpPr>
        <p:spPr>
          <a:xfrm rot="16200000">
            <a:off x="5708733" y="3601970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BDB40EEA-8725-4455-98CD-E29C4F94836C}"/>
              </a:ext>
            </a:extLst>
          </p:cNvPr>
          <p:cNvSpPr/>
          <p:nvPr/>
        </p:nvSpPr>
        <p:spPr>
          <a:xfrm rot="16200000">
            <a:off x="6552107" y="3601969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82A6A1A6-9BB9-4938-BE17-0DCFD9F2527B}"/>
              </a:ext>
            </a:extLst>
          </p:cNvPr>
          <p:cNvSpPr/>
          <p:nvPr/>
        </p:nvSpPr>
        <p:spPr>
          <a:xfrm rot="16200000">
            <a:off x="7428317" y="3601968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8781E770-B9A2-4EE7-B51E-24A28FD6426C}"/>
              </a:ext>
            </a:extLst>
          </p:cNvPr>
          <p:cNvSpPr/>
          <p:nvPr/>
        </p:nvSpPr>
        <p:spPr>
          <a:xfrm rot="16200000">
            <a:off x="8303962" y="3601967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4C861D9C-B446-4D4F-B520-5A904DB1A05B}"/>
              </a:ext>
            </a:extLst>
          </p:cNvPr>
          <p:cNvSpPr/>
          <p:nvPr/>
        </p:nvSpPr>
        <p:spPr>
          <a:xfrm rot="16200000">
            <a:off x="9147905" y="3601967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81BDEC1A-8521-40F1-B2DB-064BE6EC110F}"/>
              </a:ext>
            </a:extLst>
          </p:cNvPr>
          <p:cNvSpPr/>
          <p:nvPr/>
        </p:nvSpPr>
        <p:spPr>
          <a:xfrm rot="16200000">
            <a:off x="10013554" y="3601966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4E4F43DD-ACB0-4AF1-9707-ADEB3B4320AD}"/>
              </a:ext>
            </a:extLst>
          </p:cNvPr>
          <p:cNvSpPr/>
          <p:nvPr/>
        </p:nvSpPr>
        <p:spPr>
          <a:xfrm rot="16200000">
            <a:off x="10856928" y="3601966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755BD812-2581-4133-BBC0-40B2699B7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376" y="1937317"/>
            <a:ext cx="3366664" cy="3933825"/>
          </a:xfrm>
          <a:prstGeom prst="rect">
            <a:avLst/>
          </a:prstGeom>
        </p:spPr>
      </p:pic>
      <p:sp>
        <p:nvSpPr>
          <p:cNvPr id="27" name="Google Shape;988;p48">
            <a:extLst>
              <a:ext uri="{FF2B5EF4-FFF2-40B4-BE49-F238E27FC236}">
                <a16:creationId xmlns:a16="http://schemas.microsoft.com/office/drawing/2014/main" id="{579C2B80-3609-41E1-B706-7758A0E73FD9}"/>
              </a:ext>
            </a:extLst>
          </p:cNvPr>
          <p:cNvSpPr txBox="1">
            <a:spLocks/>
          </p:cNvSpPr>
          <p:nvPr/>
        </p:nvSpPr>
        <p:spPr>
          <a:xfrm>
            <a:off x="2810889" y="5807521"/>
            <a:ext cx="4785531" cy="43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Clr>
                <a:schemeClr val="accent1"/>
              </a:buClr>
            </a:pPr>
            <a:r>
              <a:rPr lang="en-US" sz="1200" dirty="0"/>
              <a:t>Picture source: ADCSS 2024, TAS-I ADHA OBC</a:t>
            </a:r>
          </a:p>
          <a:p>
            <a:pPr marL="4254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42962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96D49176-422F-4887-B098-755182286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462087"/>
            <a:ext cx="11201400" cy="3933825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ABBA80A3-8533-47A3-935C-03D4FCE26911}"/>
              </a:ext>
            </a:extLst>
          </p:cNvPr>
          <p:cNvSpPr/>
          <p:nvPr/>
        </p:nvSpPr>
        <p:spPr>
          <a:xfrm rot="16200000">
            <a:off x="484306" y="3601971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80FA5258-F95F-4BFF-A043-4EF078AC18E2}"/>
              </a:ext>
            </a:extLst>
          </p:cNvPr>
          <p:cNvSpPr/>
          <p:nvPr/>
        </p:nvSpPr>
        <p:spPr>
          <a:xfrm rot="16200000">
            <a:off x="1360517" y="3601972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D9587423-948B-41BF-B205-F04464EE5E92}"/>
              </a:ext>
            </a:extLst>
          </p:cNvPr>
          <p:cNvSpPr/>
          <p:nvPr/>
        </p:nvSpPr>
        <p:spPr>
          <a:xfrm rot="16200000">
            <a:off x="2236728" y="3601972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194E7D10-34DB-4476-B96C-13817480C4F5}"/>
              </a:ext>
            </a:extLst>
          </p:cNvPr>
          <p:cNvSpPr/>
          <p:nvPr/>
        </p:nvSpPr>
        <p:spPr>
          <a:xfrm rot="16200000">
            <a:off x="3112939" y="3605305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E2076467-7218-43F4-8C9D-255996D4EA52}"/>
              </a:ext>
            </a:extLst>
          </p:cNvPr>
          <p:cNvSpPr/>
          <p:nvPr/>
        </p:nvSpPr>
        <p:spPr>
          <a:xfrm rot="16200000">
            <a:off x="3989149" y="3601972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8ED7D2D8-C778-4F5C-BC79-3043FB158560}"/>
              </a:ext>
            </a:extLst>
          </p:cNvPr>
          <p:cNvSpPr/>
          <p:nvPr/>
        </p:nvSpPr>
        <p:spPr>
          <a:xfrm rot="16200000">
            <a:off x="4832523" y="3601971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E37D4827-9611-468B-8DC1-2E8FE03403EE}"/>
              </a:ext>
            </a:extLst>
          </p:cNvPr>
          <p:cNvSpPr/>
          <p:nvPr/>
        </p:nvSpPr>
        <p:spPr>
          <a:xfrm rot="16200000">
            <a:off x="5708733" y="3601970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55A80A65-8AC5-4B84-BBC7-CF43CA5EC1D3}"/>
              </a:ext>
            </a:extLst>
          </p:cNvPr>
          <p:cNvSpPr/>
          <p:nvPr/>
        </p:nvSpPr>
        <p:spPr>
          <a:xfrm rot="16200000">
            <a:off x="6552107" y="3601969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14C92408-F2D8-43B9-BB1A-4BD4AED68776}"/>
              </a:ext>
            </a:extLst>
          </p:cNvPr>
          <p:cNvSpPr/>
          <p:nvPr/>
        </p:nvSpPr>
        <p:spPr>
          <a:xfrm rot="16200000">
            <a:off x="7428317" y="3601968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27F48204-DCC5-40F9-80F6-FF2964AFFD1A}"/>
              </a:ext>
            </a:extLst>
          </p:cNvPr>
          <p:cNvSpPr/>
          <p:nvPr/>
        </p:nvSpPr>
        <p:spPr>
          <a:xfrm rot="16200000">
            <a:off x="8303962" y="3601967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6F9E1AA3-B021-4653-B3D0-25B140AF7D37}"/>
              </a:ext>
            </a:extLst>
          </p:cNvPr>
          <p:cNvSpPr/>
          <p:nvPr/>
        </p:nvSpPr>
        <p:spPr>
          <a:xfrm rot="16200000">
            <a:off x="9147905" y="3601967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22D22A2C-4303-4D90-B1C7-503B51B5B3E0}"/>
              </a:ext>
            </a:extLst>
          </p:cNvPr>
          <p:cNvCxnSpPr/>
          <p:nvPr/>
        </p:nvCxnSpPr>
        <p:spPr>
          <a:xfrm>
            <a:off x="10920549" y="1898469"/>
            <a:ext cx="644434" cy="1365201"/>
          </a:xfrm>
          <a:prstGeom prst="lin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FE55601F-452D-40C9-BA24-B5D5EDAA0636}"/>
              </a:ext>
            </a:extLst>
          </p:cNvPr>
          <p:cNvCxnSpPr>
            <a:cxnSpLocks/>
          </p:cNvCxnSpPr>
          <p:nvPr/>
        </p:nvCxnSpPr>
        <p:spPr>
          <a:xfrm flipH="1">
            <a:off x="10920549" y="1898469"/>
            <a:ext cx="634093" cy="1365201"/>
          </a:xfrm>
          <a:prstGeom prst="lin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B00DC53D-A268-4B3B-9912-8B9F1C1C3D60}"/>
              </a:ext>
            </a:extLst>
          </p:cNvPr>
          <p:cNvCxnSpPr/>
          <p:nvPr/>
        </p:nvCxnSpPr>
        <p:spPr>
          <a:xfrm>
            <a:off x="10083165" y="1898469"/>
            <a:ext cx="644434" cy="1365201"/>
          </a:xfrm>
          <a:prstGeom prst="lin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276B352C-D280-4CAC-9E26-A2D79C018991}"/>
              </a:ext>
            </a:extLst>
          </p:cNvPr>
          <p:cNvCxnSpPr>
            <a:cxnSpLocks/>
          </p:cNvCxnSpPr>
          <p:nvPr/>
        </p:nvCxnSpPr>
        <p:spPr>
          <a:xfrm flipH="1">
            <a:off x="10083165" y="1898469"/>
            <a:ext cx="634093" cy="1365201"/>
          </a:xfrm>
          <a:prstGeom prst="lin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85EE053A-60A0-466D-8274-C644C7158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88" y="157163"/>
            <a:ext cx="10113962" cy="554037"/>
          </a:xfrm>
        </p:spPr>
        <p:txBody>
          <a:bodyPr/>
          <a:lstStyle/>
          <a:p>
            <a:r>
              <a:rPr lang="en-US" sz="2600" dirty="0"/>
              <a:t>ADHA Use Cases: PDHU Controller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167643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2"/>
          <p:cNvSpPr txBox="1">
            <a:spLocks noGrp="1"/>
          </p:cNvSpPr>
          <p:nvPr>
            <p:ph type="title"/>
          </p:nvPr>
        </p:nvSpPr>
        <p:spPr>
          <a:xfrm>
            <a:off x="218250" y="157325"/>
            <a:ext cx="10608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1- Overview of ADHA Units (ADHA-</a:t>
            </a:r>
            <a:r>
              <a:rPr lang="en-US" sz="2600" dirty="0" err="1"/>
              <a:t>Ux</a:t>
            </a:r>
            <a:r>
              <a:rPr lang="en-US" sz="2600" dirty="0"/>
              <a:t>)</a:t>
            </a:r>
            <a:endParaRPr sz="2600" dirty="0"/>
          </a:p>
        </p:txBody>
      </p:sp>
      <p:pic>
        <p:nvPicPr>
          <p:cNvPr id="10" name="Picture 2" descr="image006">
            <a:extLst>
              <a:ext uri="{FF2B5EF4-FFF2-40B4-BE49-F238E27FC236}">
                <a16:creationId xmlns:a16="http://schemas.microsoft.com/office/drawing/2014/main" id="{5EBBE3EE-76C5-46C0-AC81-22C646E01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1" t="23989" r="12381" b="5449"/>
          <a:stretch/>
        </p:blipFill>
        <p:spPr bwMode="auto">
          <a:xfrm>
            <a:off x="485883" y="1521300"/>
            <a:ext cx="4871033" cy="3422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oogle Shape;988;p48">
            <a:extLst>
              <a:ext uri="{FF2B5EF4-FFF2-40B4-BE49-F238E27FC236}">
                <a16:creationId xmlns:a16="http://schemas.microsoft.com/office/drawing/2014/main" id="{A231762C-684E-479E-BC55-5FCD310CE7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39" y="922020"/>
            <a:ext cx="5857195" cy="188935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6900" lvl="1" indent="0">
              <a:buClr>
                <a:schemeClr val="accent1"/>
              </a:buClr>
            </a:pPr>
            <a:r>
              <a:rPr lang="en-US" dirty="0"/>
              <a:t>ADHA support 6U and 3U ADHA-</a:t>
            </a:r>
            <a:r>
              <a:rPr lang="en-US" dirty="0" err="1"/>
              <a:t>Ux</a:t>
            </a:r>
            <a:r>
              <a:rPr lang="en-US" dirty="0"/>
              <a:t> units</a:t>
            </a:r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FB839A-E1EA-436B-88B2-F6E14DFF71A8}"/>
              </a:ext>
            </a:extLst>
          </p:cNvPr>
          <p:cNvSpPr/>
          <p:nvPr/>
        </p:nvSpPr>
        <p:spPr>
          <a:xfrm>
            <a:off x="519678" y="4976250"/>
            <a:ext cx="4837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800" dirty="0">
                <a:solidFill>
                  <a:srgbClr val="8197A6"/>
                </a:solidFill>
              </a:rPr>
              <a:t>ADHA-Unit:</a:t>
            </a:r>
          </a:p>
          <a:p>
            <a:pPr>
              <a:buClr>
                <a:schemeClr val="accent1"/>
              </a:buClr>
            </a:pPr>
            <a:r>
              <a:rPr lang="en-US" sz="1800" dirty="0">
                <a:solidFill>
                  <a:srgbClr val="8197A6"/>
                </a:solidFill>
              </a:rPr>
              <a:t>ADHA mechanical housing + Backplane </a:t>
            </a:r>
            <a:br>
              <a:rPr lang="en-US" sz="1800" dirty="0">
                <a:solidFill>
                  <a:srgbClr val="8197A6"/>
                </a:solidFill>
              </a:rPr>
            </a:br>
            <a:r>
              <a:rPr lang="en-US" sz="1800" dirty="0">
                <a:solidFill>
                  <a:srgbClr val="8197A6"/>
                </a:solidFill>
              </a:rPr>
              <a:t>+ ADHA Modules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6D0E291-A8DE-4F4F-A51E-C4C83AA586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421"/>
          <a:stretch/>
        </p:blipFill>
        <p:spPr>
          <a:xfrm>
            <a:off x="6358646" y="2067025"/>
            <a:ext cx="2035295" cy="272395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08769FE-467A-4D1A-B6B7-4FDE847087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8807"/>
          <a:stretch/>
        </p:blipFill>
        <p:spPr>
          <a:xfrm>
            <a:off x="8981785" y="3652788"/>
            <a:ext cx="2035295" cy="1426143"/>
          </a:xfrm>
          <a:prstGeom prst="rect">
            <a:avLst/>
          </a:prstGeom>
        </p:spPr>
      </p:pic>
      <p:sp>
        <p:nvSpPr>
          <p:cNvPr id="20" name="Rectangle 8">
            <a:extLst>
              <a:ext uri="{FF2B5EF4-FFF2-40B4-BE49-F238E27FC236}">
                <a16:creationId xmlns:a16="http://schemas.microsoft.com/office/drawing/2014/main" id="{B18ED916-3C02-4987-8740-2782A37695AA}"/>
              </a:ext>
            </a:extLst>
          </p:cNvPr>
          <p:cNvSpPr/>
          <p:nvPr/>
        </p:nvSpPr>
        <p:spPr>
          <a:xfrm>
            <a:off x="6358646" y="5078931"/>
            <a:ext cx="21481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800" dirty="0">
                <a:solidFill>
                  <a:srgbClr val="8197A6"/>
                </a:solidFill>
              </a:rPr>
              <a:t>ADHA-6U Module:</a:t>
            </a:r>
          </a:p>
          <a:p>
            <a:pPr>
              <a:buClr>
                <a:schemeClr val="accent1"/>
              </a:buClr>
            </a:pPr>
            <a:r>
              <a:rPr lang="en-US" sz="1800" dirty="0">
                <a:solidFill>
                  <a:srgbClr val="8197A6"/>
                </a:solidFill>
              </a:rPr>
              <a:t>6HP, 220x233mm</a:t>
            </a:r>
          </a:p>
          <a:p>
            <a:pPr>
              <a:buClr>
                <a:schemeClr val="accent1"/>
              </a:buClr>
            </a:pPr>
            <a:endParaRPr lang="en-US" sz="1800" dirty="0">
              <a:solidFill>
                <a:srgbClr val="8197A6"/>
              </a:solidFill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03D919EE-86BF-4D3E-AD86-3C8ED14C57E4}"/>
              </a:ext>
            </a:extLst>
          </p:cNvPr>
          <p:cNvSpPr/>
          <p:nvPr/>
        </p:nvSpPr>
        <p:spPr>
          <a:xfrm>
            <a:off x="8981785" y="5078931"/>
            <a:ext cx="24753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800" dirty="0">
                <a:solidFill>
                  <a:srgbClr val="8197A6"/>
                </a:solidFill>
              </a:rPr>
              <a:t>ADHA-3U Module:</a:t>
            </a:r>
          </a:p>
          <a:p>
            <a:pPr>
              <a:buClr>
                <a:schemeClr val="accent1"/>
              </a:buClr>
            </a:pPr>
            <a:r>
              <a:rPr lang="en-US" sz="1800" dirty="0">
                <a:solidFill>
                  <a:srgbClr val="8197A6"/>
                </a:solidFill>
              </a:rPr>
              <a:t>6HP, 3U: 220x100mm ​</a:t>
            </a:r>
          </a:p>
        </p:txBody>
      </p:sp>
    </p:spTree>
    <p:extLst>
      <p:ext uri="{BB962C8B-B14F-4D97-AF65-F5344CB8AC3E}">
        <p14:creationId xmlns:p14="http://schemas.microsoft.com/office/powerpoint/2010/main" val="994725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9CDAF38C-34B3-4284-955E-B50B28FEC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" y="1462087"/>
            <a:ext cx="11210925" cy="3933825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ABBA80A3-8533-47A3-935C-03D4FCE26911}"/>
              </a:ext>
            </a:extLst>
          </p:cNvPr>
          <p:cNvSpPr/>
          <p:nvPr/>
        </p:nvSpPr>
        <p:spPr>
          <a:xfrm rot="16200000">
            <a:off x="484306" y="3601971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80FA5258-F95F-4BFF-A043-4EF078AC18E2}"/>
              </a:ext>
            </a:extLst>
          </p:cNvPr>
          <p:cNvSpPr/>
          <p:nvPr/>
        </p:nvSpPr>
        <p:spPr>
          <a:xfrm rot="16200000">
            <a:off x="1360517" y="3601972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D9587423-948B-41BF-B205-F04464EE5E92}"/>
              </a:ext>
            </a:extLst>
          </p:cNvPr>
          <p:cNvSpPr/>
          <p:nvPr/>
        </p:nvSpPr>
        <p:spPr>
          <a:xfrm rot="16200000">
            <a:off x="2236728" y="3601972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194E7D10-34DB-4476-B96C-13817480C4F5}"/>
              </a:ext>
            </a:extLst>
          </p:cNvPr>
          <p:cNvSpPr/>
          <p:nvPr/>
        </p:nvSpPr>
        <p:spPr>
          <a:xfrm rot="16200000">
            <a:off x="3112939" y="3605305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E2076467-7218-43F4-8C9D-255996D4EA52}"/>
              </a:ext>
            </a:extLst>
          </p:cNvPr>
          <p:cNvSpPr/>
          <p:nvPr/>
        </p:nvSpPr>
        <p:spPr>
          <a:xfrm rot="16200000">
            <a:off x="3989149" y="3601972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8ED7D2D8-C778-4F5C-BC79-3043FB158560}"/>
              </a:ext>
            </a:extLst>
          </p:cNvPr>
          <p:cNvSpPr/>
          <p:nvPr/>
        </p:nvSpPr>
        <p:spPr>
          <a:xfrm rot="16200000">
            <a:off x="4832523" y="3601971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E37D4827-9611-468B-8DC1-2E8FE03403EE}"/>
              </a:ext>
            </a:extLst>
          </p:cNvPr>
          <p:cNvSpPr/>
          <p:nvPr/>
        </p:nvSpPr>
        <p:spPr>
          <a:xfrm rot="16200000">
            <a:off x="5708733" y="3601970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55A80A65-8AC5-4B84-BBC7-CF43CA5EC1D3}"/>
              </a:ext>
            </a:extLst>
          </p:cNvPr>
          <p:cNvSpPr/>
          <p:nvPr/>
        </p:nvSpPr>
        <p:spPr>
          <a:xfrm rot="16200000">
            <a:off x="6552107" y="3601969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14C92408-F2D8-43B9-BB1A-4BD4AED68776}"/>
              </a:ext>
            </a:extLst>
          </p:cNvPr>
          <p:cNvSpPr/>
          <p:nvPr/>
        </p:nvSpPr>
        <p:spPr>
          <a:xfrm rot="16200000">
            <a:off x="7428317" y="3601968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27F48204-DCC5-40F9-80F6-FF2964AFFD1A}"/>
              </a:ext>
            </a:extLst>
          </p:cNvPr>
          <p:cNvSpPr/>
          <p:nvPr/>
        </p:nvSpPr>
        <p:spPr>
          <a:xfrm rot="16200000">
            <a:off x="8303962" y="3601967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6F9E1AA3-B021-4653-B3D0-25B140AF7D37}"/>
              </a:ext>
            </a:extLst>
          </p:cNvPr>
          <p:cNvSpPr/>
          <p:nvPr/>
        </p:nvSpPr>
        <p:spPr>
          <a:xfrm rot="16200000">
            <a:off x="9147905" y="3601967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5EE053A-60A0-466D-8274-C644C7158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88" y="157163"/>
            <a:ext cx="10113962" cy="554037"/>
          </a:xfrm>
        </p:spPr>
        <p:txBody>
          <a:bodyPr/>
          <a:lstStyle/>
          <a:p>
            <a:r>
              <a:rPr lang="en-US" sz="2600" dirty="0"/>
              <a:t>ADHA Use Cases: Data Processing Unit</a:t>
            </a:r>
            <a:endParaRPr lang="en-GB" sz="2600" dirty="0"/>
          </a:p>
        </p:txBody>
      </p:sp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62172BCD-3E5E-4440-A139-9068FD458E0F}"/>
              </a:ext>
            </a:extLst>
          </p:cNvPr>
          <p:cNvSpPr/>
          <p:nvPr/>
        </p:nvSpPr>
        <p:spPr>
          <a:xfrm rot="16200000">
            <a:off x="10013554" y="3601966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396C3B4B-1D7D-4F3F-9341-DCBD3CB1DEA6}"/>
              </a:ext>
            </a:extLst>
          </p:cNvPr>
          <p:cNvSpPr/>
          <p:nvPr/>
        </p:nvSpPr>
        <p:spPr>
          <a:xfrm rot="16200000">
            <a:off x="10856928" y="3601966"/>
            <a:ext cx="742265" cy="65671"/>
          </a:xfrm>
          <a:prstGeom prst="right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2236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48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300" cy="554100"/>
          </a:xfrm>
          <a:prstGeom prst="rect">
            <a:avLst/>
          </a:prstGeom>
        </p:spPr>
        <p:txBody>
          <a:bodyPr spcFirstLastPara="1" wrap="square" lIns="0" tIns="45700" rIns="0" bIns="45700" anchor="ctr" anchorCtr="0">
            <a:noAutofit/>
          </a:bodyPr>
          <a:lstStyle/>
          <a:p>
            <a:pPr lvl="0"/>
            <a:r>
              <a:rPr lang="en-US" sz="2400" dirty="0"/>
              <a:t>Agenda: ADHA Module profiles</a:t>
            </a:r>
          </a:p>
        </p:txBody>
      </p:sp>
      <p:sp>
        <p:nvSpPr>
          <p:cNvPr id="988" name="Google Shape;988;p48"/>
          <p:cNvSpPr txBox="1">
            <a:spLocks noGrp="1"/>
          </p:cNvSpPr>
          <p:nvPr>
            <p:ph type="body" idx="1"/>
          </p:nvPr>
        </p:nvSpPr>
        <p:spPr>
          <a:xfrm>
            <a:off x="218261" y="2682814"/>
            <a:ext cx="11763600" cy="239814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indent="0" algn="ctr">
              <a:buClr>
                <a:schemeClr val="accent1"/>
              </a:buClr>
            </a:pPr>
            <a:r>
              <a:rPr lang="en-US" sz="3200" dirty="0"/>
              <a:t>ADHA Architecture and module profiles</a:t>
            </a:r>
          </a:p>
          <a:p>
            <a:pPr marL="139700" indent="0" algn="ctr">
              <a:buClr>
                <a:schemeClr val="accent1"/>
              </a:buClr>
            </a:pPr>
            <a:r>
              <a:rPr lang="en-US" sz="3200" dirty="0"/>
              <a:t>ADHA use cases</a:t>
            </a:r>
          </a:p>
          <a:p>
            <a:pPr marL="139700" indent="0" algn="ctr">
              <a:buClr>
                <a:schemeClr val="accent1"/>
              </a:buClr>
            </a:pPr>
            <a:r>
              <a:rPr lang="en-US" sz="3200" b="1" dirty="0">
                <a:solidFill>
                  <a:srgbClr val="FFFF00"/>
                </a:solidFill>
              </a:rPr>
              <a:t>Unit internal implementations</a:t>
            </a:r>
          </a:p>
          <a:p>
            <a:pPr marL="139700" indent="0" algn="ctr">
              <a:buClr>
                <a:schemeClr val="accent1"/>
              </a:buClr>
            </a:pPr>
            <a:endParaRPr lang="en-US" sz="3200" dirty="0"/>
          </a:p>
          <a:p>
            <a:pPr marL="139700" indent="0" algn="ctr">
              <a:buClr>
                <a:schemeClr val="accent1"/>
              </a:buClr>
            </a:pPr>
            <a:endParaRPr lang="en-US" sz="3200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63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48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r>
              <a:rPr lang="en-US" sz="2400" dirty="0"/>
              <a:t>ADHA CAN Bus</a:t>
            </a:r>
            <a:endParaRPr sz="2400" dirty="0"/>
          </a:p>
        </p:txBody>
      </p:sp>
      <p:sp>
        <p:nvSpPr>
          <p:cNvPr id="988" name="Google Shape;988;p48"/>
          <p:cNvSpPr txBox="1">
            <a:spLocks noGrp="1"/>
          </p:cNvSpPr>
          <p:nvPr>
            <p:ph type="body" idx="1"/>
          </p:nvPr>
        </p:nvSpPr>
        <p:spPr>
          <a:xfrm>
            <a:off x="218262" y="1074420"/>
            <a:ext cx="11755201" cy="563995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marL="139700" indent="0">
              <a:buClr>
                <a:schemeClr val="accent1"/>
              </a:buClr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</p:txBody>
      </p:sp>
      <p:sp>
        <p:nvSpPr>
          <p:cNvPr id="6" name="Google Shape;988;p48"/>
          <p:cNvSpPr txBox="1">
            <a:spLocks/>
          </p:cNvSpPr>
          <p:nvPr/>
        </p:nvSpPr>
        <p:spPr>
          <a:xfrm>
            <a:off x="218262" y="4217904"/>
            <a:ext cx="11755201" cy="2036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17500" fontAlgn="b">
              <a:buClr>
                <a:schemeClr val="accent1"/>
              </a:buClr>
              <a:buFont typeface="Arial"/>
              <a:buChar char="●"/>
            </a:pPr>
            <a:r>
              <a:rPr lang="en-US" dirty="0"/>
              <a:t>ADHA CAN Bus is specified in ADHA-RS-021 ADHA CAN Bus Specification. </a:t>
            </a:r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dirty="0"/>
              <a:t>Module on System Controller Slot controls the CAN-BUS.</a:t>
            </a:r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dirty="0"/>
              <a:t>All Modules can be connected to the internal CAN-Bus.</a:t>
            </a:r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dirty="0"/>
              <a:t>Termination of the Bus is implemented on the Backplane.</a:t>
            </a:r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6FA9C81-02F7-4878-B4C9-4E3738413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" y="865103"/>
            <a:ext cx="12192000" cy="319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20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A0DF7EB-58C6-40F6-9214-DA29067E37CA}"/>
              </a:ext>
            </a:extLst>
          </p:cNvPr>
          <p:cNvSpPr/>
          <p:nvPr/>
        </p:nvSpPr>
        <p:spPr>
          <a:xfrm>
            <a:off x="7084194" y="3827274"/>
            <a:ext cx="2608446" cy="2227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69BEEDD-D54B-4D80-92EF-040A4FE25EFC}"/>
              </a:ext>
            </a:extLst>
          </p:cNvPr>
          <p:cNvSpPr/>
          <p:nvPr/>
        </p:nvSpPr>
        <p:spPr>
          <a:xfrm>
            <a:off x="218261" y="991402"/>
            <a:ext cx="4779890" cy="5062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7" name="Google Shape;987;p48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r>
              <a:rPr lang="en-US" sz="2400" dirty="0"/>
              <a:t>ADHA </a:t>
            </a:r>
            <a:r>
              <a:rPr lang="en-US" sz="2400" dirty="0" err="1"/>
              <a:t>SpaceWire</a:t>
            </a:r>
            <a:r>
              <a:rPr lang="en-US" sz="2400" dirty="0"/>
              <a:t> and </a:t>
            </a:r>
            <a:r>
              <a:rPr lang="en-US" sz="2400" dirty="0" err="1"/>
              <a:t>SpaceFibre</a:t>
            </a:r>
            <a:r>
              <a:rPr lang="en-US" sz="2400" dirty="0"/>
              <a:t> Implementation</a:t>
            </a:r>
            <a:endParaRPr sz="2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850" y="3926054"/>
            <a:ext cx="2388065" cy="204160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699" y="1074420"/>
            <a:ext cx="4711453" cy="4893243"/>
          </a:xfrm>
          <a:prstGeom prst="rect">
            <a:avLst/>
          </a:prstGeom>
        </p:spPr>
      </p:pic>
      <p:sp>
        <p:nvSpPr>
          <p:cNvPr id="7" name="Google Shape;988;p48"/>
          <p:cNvSpPr txBox="1">
            <a:spLocks/>
          </p:cNvSpPr>
          <p:nvPr/>
        </p:nvSpPr>
        <p:spPr>
          <a:xfrm>
            <a:off x="4860758" y="1074420"/>
            <a:ext cx="7331243" cy="2389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254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ADHA </a:t>
            </a:r>
            <a:r>
              <a:rPr lang="en-US" dirty="0" err="1"/>
              <a:t>SpaceWire</a:t>
            </a:r>
            <a:r>
              <a:rPr lang="en-US" dirty="0"/>
              <a:t> is specified in </a:t>
            </a:r>
            <a:r>
              <a:rPr lang="de-DE" dirty="0"/>
              <a:t>ADHA-RS-019 </a:t>
            </a:r>
            <a:r>
              <a:rPr lang="de-DE" dirty="0" err="1"/>
              <a:t>SpaceWire</a:t>
            </a:r>
            <a:r>
              <a:rPr lang="de-DE" dirty="0"/>
              <a:t> </a:t>
            </a:r>
            <a:r>
              <a:rPr lang="de-DE" dirty="0" err="1"/>
              <a:t>Spec</a:t>
            </a:r>
            <a:endParaRPr lang="en-US" dirty="0"/>
          </a:p>
          <a:p>
            <a:pPr marL="4254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ADHA </a:t>
            </a:r>
            <a:r>
              <a:rPr lang="en-US" dirty="0" err="1"/>
              <a:t>SpaceFibre</a:t>
            </a:r>
            <a:r>
              <a:rPr lang="en-US" dirty="0"/>
              <a:t> is specified in </a:t>
            </a:r>
            <a:r>
              <a:rPr lang="de-DE" dirty="0"/>
              <a:t>ADHA-RS-020 </a:t>
            </a:r>
            <a:r>
              <a:rPr lang="de-DE" dirty="0" err="1"/>
              <a:t>SpaceFibre</a:t>
            </a:r>
            <a:r>
              <a:rPr lang="de-DE" dirty="0"/>
              <a:t> </a:t>
            </a:r>
            <a:r>
              <a:rPr lang="de-DE" dirty="0" err="1"/>
              <a:t>Spec</a:t>
            </a:r>
            <a:endParaRPr lang="de-DE" dirty="0"/>
          </a:p>
          <a:p>
            <a:pPr marL="4254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In a full implementation with two dual stars, each peripheral has four connections to the central hubs.</a:t>
            </a:r>
          </a:p>
          <a:p>
            <a:pPr marL="4254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139700" indent="0">
              <a:buClr>
                <a:schemeClr val="accent1"/>
              </a:buClr>
            </a:pPr>
            <a:r>
              <a:rPr lang="en-US" dirty="0"/>
              <a:t>		The system slot and extended peripheral </a:t>
            </a:r>
            <a:br>
              <a:rPr lang="en-US" dirty="0"/>
            </a:br>
            <a:r>
              <a:rPr lang="en-US" dirty="0"/>
              <a:t>		can be in a full mesh configuration</a:t>
            </a:r>
          </a:p>
        </p:txBody>
      </p:sp>
    </p:spTree>
    <p:extLst>
      <p:ext uri="{BB962C8B-B14F-4D97-AF65-F5344CB8AC3E}">
        <p14:creationId xmlns:p14="http://schemas.microsoft.com/office/powerpoint/2010/main" val="650701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7;p48">
            <a:extLst>
              <a:ext uri="{FF2B5EF4-FFF2-40B4-BE49-F238E27FC236}">
                <a16:creationId xmlns:a16="http://schemas.microsoft.com/office/drawing/2014/main" id="{3BE605F0-C6CA-4CDD-8EE1-A6E8A3D5F1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r>
              <a:rPr lang="en-US" sz="2400" dirty="0"/>
              <a:t>ADHA </a:t>
            </a:r>
            <a:r>
              <a:rPr lang="en-US" sz="2400" dirty="0" err="1"/>
              <a:t>SpaceWire</a:t>
            </a:r>
            <a:r>
              <a:rPr lang="en-US" sz="2400" dirty="0"/>
              <a:t> Dual Star in the System Controller</a:t>
            </a:r>
            <a:endParaRPr sz="2400" dirty="0"/>
          </a:p>
        </p:txBody>
      </p:sp>
      <p:sp>
        <p:nvSpPr>
          <p:cNvPr id="5" name="Google Shape;988;p48">
            <a:extLst>
              <a:ext uri="{FF2B5EF4-FFF2-40B4-BE49-F238E27FC236}">
                <a16:creationId xmlns:a16="http://schemas.microsoft.com/office/drawing/2014/main" id="{C55A37CB-9C99-4F17-829B-5D434A5CF86C}"/>
              </a:ext>
            </a:extLst>
          </p:cNvPr>
          <p:cNvSpPr txBox="1">
            <a:spLocks/>
          </p:cNvSpPr>
          <p:nvPr/>
        </p:nvSpPr>
        <p:spPr>
          <a:xfrm>
            <a:off x="218399" y="5442517"/>
            <a:ext cx="11755201" cy="804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dirty="0"/>
              <a:t>Modules on System Slots host the Space Wire Stars.</a:t>
            </a:r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dirty="0"/>
              <a:t>All Modules can be connected to the internal </a:t>
            </a:r>
            <a:r>
              <a:rPr lang="en-US" dirty="0" err="1"/>
              <a:t>SpaceWire</a:t>
            </a:r>
            <a:r>
              <a:rPr lang="en-US" dirty="0"/>
              <a:t> </a:t>
            </a:r>
            <a:r>
              <a:rPr lang="en-US" dirty="0" err="1"/>
              <a:t>starpoints</a:t>
            </a:r>
            <a:r>
              <a:rPr lang="en-US" dirty="0"/>
              <a:t> of System Slot Modules.</a:t>
            </a:r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03AD1B8-F0DA-4933-A810-538D78897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5483"/>
            <a:ext cx="12192000" cy="402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22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7;p48">
            <a:extLst>
              <a:ext uri="{FF2B5EF4-FFF2-40B4-BE49-F238E27FC236}">
                <a16:creationId xmlns:a16="http://schemas.microsoft.com/office/drawing/2014/main" id="{3BE605F0-C6CA-4CDD-8EE1-A6E8A3D5F1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r>
              <a:rPr lang="en-US" sz="2400" dirty="0"/>
              <a:t>ADHA </a:t>
            </a:r>
            <a:r>
              <a:rPr lang="en-US" sz="2400" dirty="0" err="1"/>
              <a:t>SpaceWire</a:t>
            </a:r>
            <a:r>
              <a:rPr lang="en-US" sz="2400" dirty="0"/>
              <a:t> Dual Star in the Extended </a:t>
            </a:r>
            <a:r>
              <a:rPr lang="en-US" sz="2400" dirty="0" err="1"/>
              <a:t>Peripherial</a:t>
            </a:r>
            <a:endParaRPr sz="2400" dirty="0"/>
          </a:p>
        </p:txBody>
      </p:sp>
      <p:sp>
        <p:nvSpPr>
          <p:cNvPr id="6" name="Google Shape;988;p48">
            <a:extLst>
              <a:ext uri="{FF2B5EF4-FFF2-40B4-BE49-F238E27FC236}">
                <a16:creationId xmlns:a16="http://schemas.microsoft.com/office/drawing/2014/main" id="{ABFFB03F-D661-454D-B46E-9465DAD927F1}"/>
              </a:ext>
            </a:extLst>
          </p:cNvPr>
          <p:cNvSpPr txBox="1">
            <a:spLocks/>
          </p:cNvSpPr>
          <p:nvPr/>
        </p:nvSpPr>
        <p:spPr>
          <a:xfrm>
            <a:off x="218399" y="5442517"/>
            <a:ext cx="11755201" cy="804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dirty="0"/>
              <a:t>Modules on Extended </a:t>
            </a:r>
            <a:r>
              <a:rPr lang="en-US" dirty="0" err="1"/>
              <a:t>Peripherial</a:t>
            </a:r>
            <a:r>
              <a:rPr lang="en-US" dirty="0"/>
              <a:t> Slots can host a Space Wire Stars.</a:t>
            </a:r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dirty="0"/>
              <a:t>All Modules can be connected to the internal </a:t>
            </a:r>
            <a:r>
              <a:rPr lang="en-US" dirty="0" err="1"/>
              <a:t>SpaceWire</a:t>
            </a:r>
            <a:r>
              <a:rPr lang="en-US" dirty="0"/>
              <a:t> </a:t>
            </a:r>
            <a:r>
              <a:rPr lang="en-US" dirty="0" err="1"/>
              <a:t>starpoints</a:t>
            </a:r>
            <a:r>
              <a:rPr lang="en-US" dirty="0"/>
              <a:t> of Extended </a:t>
            </a:r>
            <a:r>
              <a:rPr lang="en-US" dirty="0" err="1"/>
              <a:t>Peripherial</a:t>
            </a:r>
            <a:r>
              <a:rPr lang="en-US" dirty="0"/>
              <a:t> Module.</a:t>
            </a:r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380A1E6-1254-4597-9987-72FB512E1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0355"/>
            <a:ext cx="12192000" cy="397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23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8;p48">
            <a:extLst>
              <a:ext uri="{FF2B5EF4-FFF2-40B4-BE49-F238E27FC236}">
                <a16:creationId xmlns:a16="http://schemas.microsoft.com/office/drawing/2014/main" id="{788AE642-7938-4105-B1BD-B8DEBDA1F60A}"/>
              </a:ext>
            </a:extLst>
          </p:cNvPr>
          <p:cNvSpPr txBox="1">
            <a:spLocks/>
          </p:cNvSpPr>
          <p:nvPr/>
        </p:nvSpPr>
        <p:spPr>
          <a:xfrm>
            <a:off x="218262" y="4448820"/>
            <a:ext cx="11755201" cy="182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17500" fontAlgn="b">
              <a:buClr>
                <a:schemeClr val="accent1"/>
              </a:buClr>
              <a:buFont typeface="Arial"/>
              <a:buChar char="●"/>
            </a:pPr>
            <a:r>
              <a:rPr lang="en-US" dirty="0"/>
              <a:t>ADHA Sync Signals are specified in </a:t>
            </a:r>
            <a:r>
              <a:rPr lang="de-DE" dirty="0"/>
              <a:t>ADHA-RS-006 ADHA Module Design Interface </a:t>
            </a:r>
            <a:r>
              <a:rPr lang="de-DE" dirty="0" err="1"/>
              <a:t>Requirements</a:t>
            </a:r>
            <a:r>
              <a:rPr lang="de-DE" dirty="0"/>
              <a:t>. </a:t>
            </a:r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dirty="0"/>
              <a:t>Modules on System Slot distribute the Sync Signals (synchronized to the On-Board Time).</a:t>
            </a:r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dirty="0"/>
              <a:t>All Modules can be connected to the internal Sync Signals. </a:t>
            </a:r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dirty="0"/>
              <a:t>Termination for multi-drop bus are implemented on the Backplane. </a:t>
            </a:r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</p:txBody>
      </p:sp>
      <p:sp>
        <p:nvSpPr>
          <p:cNvPr id="6" name="Google Shape;987;p48">
            <a:extLst>
              <a:ext uri="{FF2B5EF4-FFF2-40B4-BE49-F238E27FC236}">
                <a16:creationId xmlns:a16="http://schemas.microsoft.com/office/drawing/2014/main" id="{0B2911C2-C9F8-4BA2-B2C1-DBCAAC5117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r>
              <a:rPr lang="en-US" sz="2400" dirty="0"/>
              <a:t>ADHA Sync Signals</a:t>
            </a:r>
            <a:endParaRPr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92D0229-1D21-4D05-B42C-1E66CD3A3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3020"/>
            <a:ext cx="12192000" cy="364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29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88;p48">
            <a:extLst>
              <a:ext uri="{FF2B5EF4-FFF2-40B4-BE49-F238E27FC236}">
                <a16:creationId xmlns:a16="http://schemas.microsoft.com/office/drawing/2014/main" id="{0A831CE7-1D46-40BF-B2F2-777D8E02CD28}"/>
              </a:ext>
            </a:extLst>
          </p:cNvPr>
          <p:cNvSpPr txBox="1">
            <a:spLocks/>
          </p:cNvSpPr>
          <p:nvPr/>
        </p:nvSpPr>
        <p:spPr>
          <a:xfrm>
            <a:off x="7960093" y="1445659"/>
            <a:ext cx="4231907" cy="182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Clr>
                <a:schemeClr val="accent1"/>
              </a:buClr>
            </a:pPr>
            <a:r>
              <a:rPr lang="en-US" dirty="0"/>
              <a:t>PSON-Signals</a:t>
            </a:r>
          </a:p>
          <a:p>
            <a:pPr marL="139700" indent="0">
              <a:buClr>
                <a:schemeClr val="accent1"/>
              </a:buClr>
            </a:pPr>
            <a:endParaRPr lang="en-US" dirty="0"/>
          </a:p>
          <a:p>
            <a:pPr marL="139700" indent="0">
              <a:buClr>
                <a:schemeClr val="accent1"/>
              </a:buClr>
            </a:pPr>
            <a:endParaRPr lang="en-US" dirty="0"/>
          </a:p>
          <a:p>
            <a:pPr marL="139700" indent="0">
              <a:buClr>
                <a:schemeClr val="accent1"/>
              </a:buClr>
            </a:pPr>
            <a:endParaRPr lang="en-US" dirty="0"/>
          </a:p>
          <a:p>
            <a:pPr marL="139700" indent="0">
              <a:buClr>
                <a:schemeClr val="accent1"/>
              </a:buClr>
            </a:pPr>
            <a:endParaRPr lang="en-US" dirty="0"/>
          </a:p>
          <a:p>
            <a:pPr marL="139700" indent="0">
              <a:buClr>
                <a:schemeClr val="accent1"/>
              </a:buClr>
            </a:pPr>
            <a:r>
              <a:rPr lang="en-US" dirty="0"/>
              <a:t>		RST-Signals</a:t>
            </a:r>
          </a:p>
        </p:txBody>
      </p:sp>
      <p:sp>
        <p:nvSpPr>
          <p:cNvPr id="8" name="Google Shape;987;p48">
            <a:extLst>
              <a:ext uri="{FF2B5EF4-FFF2-40B4-BE49-F238E27FC236}">
                <a16:creationId xmlns:a16="http://schemas.microsoft.com/office/drawing/2014/main" id="{22C216CD-1339-4711-9DA9-0A6AD7C853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r>
              <a:rPr lang="en-US" sz="2400" dirty="0"/>
              <a:t>ADHA PSON- and RST-Signals</a:t>
            </a:r>
            <a:endParaRPr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CD4F9C4-6F11-414F-8585-439DDD6BD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2720"/>
            <a:ext cx="8085221" cy="267055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73BE600-D872-4552-890E-7E7053110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891" y="3875159"/>
            <a:ext cx="7052110" cy="2385449"/>
          </a:xfrm>
          <a:prstGeom prst="rect">
            <a:avLst/>
          </a:prstGeom>
        </p:spPr>
      </p:pic>
      <p:sp>
        <p:nvSpPr>
          <p:cNvPr id="6" name="Google Shape;988;p48">
            <a:extLst>
              <a:ext uri="{FF2B5EF4-FFF2-40B4-BE49-F238E27FC236}">
                <a16:creationId xmlns:a16="http://schemas.microsoft.com/office/drawing/2014/main" id="{165B1A97-9517-487A-BF64-ED5426A19C8E}"/>
              </a:ext>
            </a:extLst>
          </p:cNvPr>
          <p:cNvSpPr txBox="1">
            <a:spLocks/>
          </p:cNvSpPr>
          <p:nvPr/>
        </p:nvSpPr>
        <p:spPr>
          <a:xfrm>
            <a:off x="48124" y="3628847"/>
            <a:ext cx="5212113" cy="182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17500" fontAlgn="b">
              <a:buClr>
                <a:schemeClr val="accent1"/>
              </a:buClr>
              <a:buFont typeface="Arial"/>
              <a:buChar char="●"/>
            </a:pPr>
            <a:r>
              <a:rPr lang="en-US" dirty="0"/>
              <a:t>Motivation: Discrete line for Module on System Slot to commands ON and Reset of other modules. </a:t>
            </a:r>
          </a:p>
          <a:p>
            <a:pPr indent="-317500" fontAlgn="b">
              <a:buClr>
                <a:schemeClr val="accent1"/>
              </a:buClr>
              <a:buFont typeface="Arial"/>
              <a:buChar char="●"/>
            </a:pPr>
            <a:r>
              <a:rPr lang="en-US" dirty="0"/>
              <a:t>ADHA PSON and RST Signals are specified in </a:t>
            </a:r>
            <a:r>
              <a:rPr lang="de-DE" dirty="0"/>
              <a:t>ADHA-RS-006 ADHA Module Design Interface </a:t>
            </a:r>
            <a:r>
              <a:rPr lang="de-DE" dirty="0" err="1"/>
              <a:t>Requirements</a:t>
            </a:r>
            <a:endParaRPr lang="de-DE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dirty="0"/>
              <a:t>All Modules will be connected to the internal PSON and RST except vital modules.</a:t>
            </a:r>
          </a:p>
        </p:txBody>
      </p:sp>
    </p:spTree>
    <p:extLst>
      <p:ext uri="{BB962C8B-B14F-4D97-AF65-F5344CB8AC3E}">
        <p14:creationId xmlns:p14="http://schemas.microsoft.com/office/powerpoint/2010/main" val="3654567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87;p48">
            <a:extLst>
              <a:ext uri="{FF2B5EF4-FFF2-40B4-BE49-F238E27FC236}">
                <a16:creationId xmlns:a16="http://schemas.microsoft.com/office/drawing/2014/main" id="{22C216CD-1339-4711-9DA9-0A6AD7C853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r>
              <a:rPr lang="en-US" sz="2400" dirty="0"/>
              <a:t>ADHA User defined interfaces</a:t>
            </a:r>
            <a:endParaRPr sz="2400" dirty="0"/>
          </a:p>
        </p:txBody>
      </p:sp>
      <p:sp>
        <p:nvSpPr>
          <p:cNvPr id="6" name="Google Shape;988;p48">
            <a:extLst>
              <a:ext uri="{FF2B5EF4-FFF2-40B4-BE49-F238E27FC236}">
                <a16:creationId xmlns:a16="http://schemas.microsoft.com/office/drawing/2014/main" id="{165B1A97-9517-487A-BF64-ED5426A19C8E}"/>
              </a:ext>
            </a:extLst>
          </p:cNvPr>
          <p:cNvSpPr txBox="1">
            <a:spLocks/>
          </p:cNvSpPr>
          <p:nvPr/>
        </p:nvSpPr>
        <p:spPr>
          <a:xfrm>
            <a:off x="-86555" y="822960"/>
            <a:ext cx="11844155" cy="562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17500" fontAlgn="b">
              <a:buClr>
                <a:schemeClr val="accent1"/>
              </a:buClr>
              <a:buFont typeface="Arial"/>
              <a:buChar char="●"/>
            </a:pPr>
            <a:r>
              <a:rPr lang="en-US" dirty="0"/>
              <a:t>Motivation: Spare General Purpose interfaces on backplane for user defined functions</a:t>
            </a:r>
          </a:p>
          <a:p>
            <a:pPr indent="-317500" fontAlgn="b">
              <a:buClr>
                <a:schemeClr val="accent1"/>
              </a:buClr>
              <a:buFont typeface="Arial"/>
              <a:buChar char="●"/>
            </a:pPr>
            <a:r>
              <a:rPr lang="en-US" dirty="0"/>
              <a:t>In total </a:t>
            </a:r>
            <a:r>
              <a:rPr lang="en-US" u="sng" dirty="0"/>
              <a:t>six</a:t>
            </a:r>
            <a:r>
              <a:rPr lang="en-US" dirty="0"/>
              <a:t> backplane connectors. Number of connectors reserved for General Purpose </a:t>
            </a:r>
            <a:r>
              <a:rPr lang="de-DE" dirty="0"/>
              <a:t>Interfaces: </a:t>
            </a:r>
          </a:p>
          <a:p>
            <a:pPr lvl="1" indent="-317500" fontAlgn="b">
              <a:buClr>
                <a:schemeClr val="accent1"/>
              </a:buClr>
              <a:buFont typeface="Arial"/>
              <a:buChar char="●"/>
            </a:pPr>
            <a:r>
              <a:rPr lang="de-DE" dirty="0"/>
              <a:t>System Controller Slot: 1</a:t>
            </a:r>
          </a:p>
          <a:p>
            <a:pPr lvl="1" indent="-317500" fontAlgn="b">
              <a:buClr>
                <a:schemeClr val="accent1"/>
              </a:buClr>
              <a:buFont typeface="Arial"/>
              <a:buChar char="●"/>
            </a:pPr>
            <a:r>
              <a:rPr lang="en-US" dirty="0"/>
              <a:t>Extended Peripheral Slot: 2</a:t>
            </a:r>
          </a:p>
          <a:p>
            <a:pPr lvl="1" indent="-317500" fontAlgn="b">
              <a:buClr>
                <a:schemeClr val="accent1"/>
              </a:buClr>
              <a:buFont typeface="Arial"/>
              <a:buChar char="●"/>
            </a:pPr>
            <a:r>
              <a:rPr lang="en-US" dirty="0"/>
              <a:t>System Controller Extension Slot (slot 3&amp;4): 3</a:t>
            </a:r>
          </a:p>
          <a:p>
            <a:pPr lvl="1" indent="-317500" fontAlgn="b">
              <a:buClr>
                <a:schemeClr val="accent1"/>
              </a:buClr>
              <a:buFont typeface="Arial"/>
              <a:buChar char="●"/>
            </a:pPr>
            <a:r>
              <a:rPr lang="en-US" dirty="0"/>
              <a:t>Peripheral Slot:  4</a:t>
            </a:r>
          </a:p>
          <a:p>
            <a:pPr lvl="1" indent="-317500" fontAlgn="b">
              <a:buClr>
                <a:schemeClr val="accent1"/>
              </a:buClr>
              <a:buFont typeface="Arial"/>
              <a:buChar char="●"/>
            </a:pP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A62CBBE-D256-4E50-996F-B65AAB875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222" y="2615621"/>
            <a:ext cx="6039646" cy="3445495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B6160229-9D79-40EB-847F-CB80BFD8026F}"/>
              </a:ext>
            </a:extLst>
          </p:cNvPr>
          <p:cNvSpPr/>
          <p:nvPr/>
        </p:nvSpPr>
        <p:spPr>
          <a:xfrm>
            <a:off x="5306780" y="3356530"/>
            <a:ext cx="6770920" cy="666829"/>
          </a:xfrm>
          <a:prstGeom prst="ellipse">
            <a:avLst/>
          </a:prstGeom>
          <a:noFill/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0D30110A-F897-47E5-929E-971B08170724}"/>
              </a:ext>
            </a:extLst>
          </p:cNvPr>
          <p:cNvCxnSpPr>
            <a:cxnSpLocks/>
          </p:cNvCxnSpPr>
          <p:nvPr/>
        </p:nvCxnSpPr>
        <p:spPr>
          <a:xfrm>
            <a:off x="3704950" y="1844973"/>
            <a:ext cx="5036095" cy="1511557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878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87;p48">
            <a:extLst>
              <a:ext uri="{FF2B5EF4-FFF2-40B4-BE49-F238E27FC236}">
                <a16:creationId xmlns:a16="http://schemas.microsoft.com/office/drawing/2014/main" id="{22C216CD-1339-4711-9DA9-0A6AD7C853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r>
              <a:rPr lang="en-US" sz="2400" dirty="0"/>
              <a:t>ADHA defined signals and link types</a:t>
            </a:r>
            <a:endParaRPr sz="2400" dirty="0"/>
          </a:p>
        </p:txBody>
      </p:sp>
      <p:sp>
        <p:nvSpPr>
          <p:cNvPr id="6" name="Google Shape;988;p48">
            <a:extLst>
              <a:ext uri="{FF2B5EF4-FFF2-40B4-BE49-F238E27FC236}">
                <a16:creationId xmlns:a16="http://schemas.microsoft.com/office/drawing/2014/main" id="{165B1A97-9517-487A-BF64-ED5426A19C8E}"/>
              </a:ext>
            </a:extLst>
          </p:cNvPr>
          <p:cNvSpPr txBox="1">
            <a:spLocks/>
          </p:cNvSpPr>
          <p:nvPr/>
        </p:nvSpPr>
        <p:spPr>
          <a:xfrm>
            <a:off x="-86555" y="822960"/>
            <a:ext cx="11844155" cy="562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 fontAlgn="b">
              <a:buClr>
                <a:schemeClr val="accent1"/>
              </a:buClr>
            </a:pPr>
            <a:r>
              <a:rPr lang="en-US" dirty="0"/>
              <a:t>Motivation: Additional signal and bus types implementations aligned in the consortium and defined in </a:t>
            </a:r>
            <a:br>
              <a:rPr lang="en-US" dirty="0"/>
            </a:br>
            <a:r>
              <a:rPr lang="en-US" dirty="0"/>
              <a:t>ADHA-RS-006  ADHA Module Design Interface Requirements: </a:t>
            </a:r>
          </a:p>
          <a:p>
            <a:pPr indent="-317500" fontAlgn="b">
              <a:buClr>
                <a:schemeClr val="accent1"/>
              </a:buClr>
              <a:buFont typeface="Arial"/>
              <a:buChar char="●"/>
            </a:pPr>
            <a:r>
              <a:rPr lang="en-US" dirty="0"/>
              <a:t>Thermistor (ANY: YSI-44907/-44908, ANP: PT-1000, ANF: </a:t>
            </a:r>
            <a:r>
              <a:rPr lang="en-US" dirty="0" err="1"/>
              <a:t>Fenwall</a:t>
            </a:r>
            <a:r>
              <a:rPr lang="en-US" dirty="0"/>
              <a:t>/</a:t>
            </a:r>
            <a:r>
              <a:rPr lang="en-US" dirty="0" err="1"/>
              <a:t>Betatherm</a:t>
            </a:r>
            <a:r>
              <a:rPr lang="en-US" dirty="0"/>
              <a:t>)</a:t>
            </a:r>
          </a:p>
          <a:p>
            <a:pPr indent="-317500" fontAlgn="b">
              <a:buClr>
                <a:schemeClr val="accent1"/>
              </a:buClr>
              <a:buFont typeface="Arial"/>
              <a:buChar char="●"/>
            </a:pPr>
            <a:r>
              <a:rPr lang="en-US" dirty="0"/>
              <a:t>Relay Status Acquisition (RSA)</a:t>
            </a:r>
          </a:p>
          <a:p>
            <a:pPr indent="-317500" fontAlgn="b">
              <a:buClr>
                <a:schemeClr val="accent1"/>
              </a:buClr>
              <a:buFont typeface="Arial"/>
              <a:buChar char="●"/>
            </a:pPr>
            <a:r>
              <a:rPr lang="en-US" dirty="0"/>
              <a:t>Standard Balanced Digital Link (SBDL: RS422 - ECSS-E-ST-50-14C)</a:t>
            </a:r>
          </a:p>
          <a:p>
            <a:pPr indent="-317500" fontAlgn="b">
              <a:buClr>
                <a:schemeClr val="accent1"/>
              </a:buClr>
              <a:buFont typeface="Arial"/>
              <a:buChar char="●"/>
            </a:pPr>
            <a:r>
              <a:rPr lang="en-US" dirty="0"/>
              <a:t>Low Voltage Differential Signaling (LVDS: ANSI/TIA/EIA-644 - ECSS-E-ST-50-12C)</a:t>
            </a:r>
          </a:p>
          <a:p>
            <a:pPr indent="-317500" fontAlgn="b">
              <a:buClr>
                <a:schemeClr val="accent1"/>
              </a:buClr>
              <a:buFont typeface="Arial"/>
              <a:buChar char="●"/>
            </a:pPr>
            <a:r>
              <a:rPr lang="en-US" dirty="0"/>
              <a:t>Analogue Voltage Acquisition (AN: 0; +5V)</a:t>
            </a:r>
          </a:p>
          <a:p>
            <a:pPr indent="-317500" fontAlgn="b">
              <a:buClr>
                <a:schemeClr val="accent1"/>
              </a:buClr>
              <a:buFont typeface="Arial"/>
              <a:buChar char="●"/>
            </a:pPr>
            <a:r>
              <a:rPr lang="en-US" dirty="0"/>
              <a:t>External: Standard/Extended High Power Command (SHP/EHP), Low Voltage high Power Command (LVHP) (HPC: ECSS‐E‐ST‐50‐14C)</a:t>
            </a:r>
          </a:p>
          <a:p>
            <a:pPr lvl="1" indent="-317500" fontAlgn="b">
              <a:buClr>
                <a:schemeClr val="accent1"/>
              </a:buClr>
              <a:buFont typeface="Arial"/>
              <a:buChar char="●"/>
            </a:pP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A7DB70E-721C-4634-B2BD-E488C091A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858" y="4217669"/>
            <a:ext cx="3569616" cy="216778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7F3B70B-A0B2-4FC8-B2BF-5DE690C5B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145" y="4217670"/>
            <a:ext cx="3350209" cy="216778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33158D9-BA08-4168-8A25-2F18B3D88A6D}"/>
              </a:ext>
            </a:extLst>
          </p:cNvPr>
          <p:cNvSpPr txBox="1"/>
          <p:nvPr/>
        </p:nvSpPr>
        <p:spPr>
          <a:xfrm>
            <a:off x="3783330" y="5955030"/>
            <a:ext cx="1200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RSA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4C9B43D-6232-44F8-832F-9389E2EACB5A}"/>
              </a:ext>
            </a:extLst>
          </p:cNvPr>
          <p:cNvSpPr txBox="1"/>
          <p:nvPr/>
        </p:nvSpPr>
        <p:spPr>
          <a:xfrm>
            <a:off x="10198979" y="5881151"/>
            <a:ext cx="1200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SHP</a:t>
            </a:r>
          </a:p>
        </p:txBody>
      </p:sp>
    </p:spTree>
    <p:extLst>
      <p:ext uri="{BB962C8B-B14F-4D97-AF65-F5344CB8AC3E}">
        <p14:creationId xmlns:p14="http://schemas.microsoft.com/office/powerpoint/2010/main" val="640799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89805-1228-40D1-B161-5F7710C3D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</p:spPr>
        <p:txBody>
          <a:bodyPr/>
          <a:lstStyle/>
          <a:p>
            <a:r>
              <a:rPr lang="en-US" sz="2600" dirty="0"/>
              <a:t>Unit Concept &amp; Architecture</a:t>
            </a:r>
            <a:endParaRPr lang="en-GB" sz="26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94A11B0-CF0D-4312-81A2-8DC5B095F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79830"/>
            <a:ext cx="11277600" cy="2209800"/>
          </a:xfrm>
          <a:prstGeom prst="rect">
            <a:avLst/>
          </a:prstGeom>
        </p:spPr>
      </p:pic>
      <p:sp>
        <p:nvSpPr>
          <p:cNvPr id="4" name="Google Shape;988;p48">
            <a:extLst>
              <a:ext uri="{FF2B5EF4-FFF2-40B4-BE49-F238E27FC236}">
                <a16:creationId xmlns:a16="http://schemas.microsoft.com/office/drawing/2014/main" id="{3BCB091E-2CBB-4094-8604-0D23E85C98E2}"/>
              </a:ext>
            </a:extLst>
          </p:cNvPr>
          <p:cNvSpPr txBox="1">
            <a:spLocks/>
          </p:cNvSpPr>
          <p:nvPr/>
        </p:nvSpPr>
        <p:spPr>
          <a:xfrm>
            <a:off x="306407" y="1004788"/>
            <a:ext cx="7161590" cy="4370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Clr>
                <a:schemeClr val="accent1"/>
              </a:buClr>
            </a:pPr>
            <a:r>
              <a:rPr lang="en-US" sz="1500" dirty="0"/>
              <a:t>An ADHA unit in maximum configuration can host up to 13 ADHA modules:</a:t>
            </a:r>
          </a:p>
          <a:p>
            <a:pPr marL="4254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One Power Module (internal redundant, one board)</a:t>
            </a:r>
          </a:p>
          <a:p>
            <a:pPr marL="4254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A redundant System Controller Module (two boards, N &amp; R)</a:t>
            </a:r>
          </a:p>
          <a:p>
            <a:pPr marL="4254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A redundant Extended Peripheral (two boards, N &amp; R)</a:t>
            </a:r>
          </a:p>
          <a:p>
            <a:pPr marL="4254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Up to eight Peripheral Module</a:t>
            </a:r>
          </a:p>
        </p:txBody>
      </p:sp>
    </p:spTree>
    <p:extLst>
      <p:ext uri="{BB962C8B-B14F-4D97-AF65-F5344CB8AC3E}">
        <p14:creationId xmlns:p14="http://schemas.microsoft.com/office/powerpoint/2010/main" val="3113054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48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300" cy="554100"/>
          </a:xfrm>
          <a:prstGeom prst="rect">
            <a:avLst/>
          </a:prstGeom>
          <a:noFill/>
        </p:spPr>
        <p:txBody>
          <a:bodyPr spcFirstLastPara="1" wrap="square" lIns="0" tIns="45700" rIns="0" bIns="45700" anchor="ctr" anchorCtr="0">
            <a:noAutofit/>
          </a:bodyPr>
          <a:lstStyle/>
          <a:p>
            <a:r>
              <a:rPr lang="en-US" sz="2400" dirty="0"/>
              <a:t>Module Profiles</a:t>
            </a:r>
            <a:endParaRPr sz="24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0C5AA85-3242-44FB-9D8C-809D71FC33BD}"/>
              </a:ext>
            </a:extLst>
          </p:cNvPr>
          <p:cNvSpPr/>
          <p:nvPr/>
        </p:nvSpPr>
        <p:spPr>
          <a:xfrm>
            <a:off x="943276" y="1424539"/>
            <a:ext cx="1857676" cy="13282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Power Slot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D1A457E-45B2-4295-BDE7-FF9878634320}"/>
              </a:ext>
            </a:extLst>
          </p:cNvPr>
          <p:cNvSpPr/>
          <p:nvPr/>
        </p:nvSpPr>
        <p:spPr>
          <a:xfrm>
            <a:off x="3261360" y="1424539"/>
            <a:ext cx="1857676" cy="13282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System Slot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8678A63-C0C0-4720-BD96-B084AEBAE76C}"/>
              </a:ext>
            </a:extLst>
          </p:cNvPr>
          <p:cNvSpPr/>
          <p:nvPr/>
        </p:nvSpPr>
        <p:spPr>
          <a:xfrm>
            <a:off x="7897528" y="1424539"/>
            <a:ext cx="1857676" cy="13282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Peripheral Slot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D41B9D0-51B2-4F0E-9B80-807B483DCC58}"/>
              </a:ext>
            </a:extLst>
          </p:cNvPr>
          <p:cNvSpPr/>
          <p:nvPr/>
        </p:nvSpPr>
        <p:spPr>
          <a:xfrm>
            <a:off x="5579444" y="1424539"/>
            <a:ext cx="1857676" cy="13282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Extended Peripheral Slot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F439C48-4D84-4E90-81AD-9E796FD35E36}"/>
              </a:ext>
            </a:extLst>
          </p:cNvPr>
          <p:cNvSpPr/>
          <p:nvPr/>
        </p:nvSpPr>
        <p:spPr>
          <a:xfrm>
            <a:off x="943276" y="4045726"/>
            <a:ext cx="1857676" cy="13282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Profile (A)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Power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539C469-81E4-4BBB-BD73-3544A730D3FB}"/>
              </a:ext>
            </a:extLst>
          </p:cNvPr>
          <p:cNvSpPr/>
          <p:nvPr/>
        </p:nvSpPr>
        <p:spPr>
          <a:xfrm>
            <a:off x="3261360" y="4045726"/>
            <a:ext cx="1857676" cy="13282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Profile (B)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System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F7298B9-0477-42F8-87E9-95A5B31B4B76}"/>
              </a:ext>
            </a:extLst>
          </p:cNvPr>
          <p:cNvSpPr/>
          <p:nvPr/>
        </p:nvSpPr>
        <p:spPr>
          <a:xfrm>
            <a:off x="7897528" y="4045726"/>
            <a:ext cx="1857676" cy="13282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Profile (D)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Peripheral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8A40C0A-F395-464B-A169-A1DF6609B452}"/>
              </a:ext>
            </a:extLst>
          </p:cNvPr>
          <p:cNvSpPr/>
          <p:nvPr/>
        </p:nvSpPr>
        <p:spPr>
          <a:xfrm>
            <a:off x="5579444" y="4045726"/>
            <a:ext cx="1857676" cy="13282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Profile (C)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Extended Peripheral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371BAB61-9B1D-4AC6-95CE-5B497A21B642}"/>
              </a:ext>
            </a:extLst>
          </p:cNvPr>
          <p:cNvCxnSpPr>
            <a:stCxn id="16" idx="0"/>
            <a:endCxn id="12" idx="2"/>
          </p:cNvCxnSpPr>
          <p:nvPr/>
        </p:nvCxnSpPr>
        <p:spPr>
          <a:xfrm flipV="1">
            <a:off x="1872114" y="2752825"/>
            <a:ext cx="0" cy="1292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85BB18CF-6BDD-45A4-B776-28AA9ADEFAD7}"/>
              </a:ext>
            </a:extLst>
          </p:cNvPr>
          <p:cNvCxnSpPr>
            <a:stCxn id="17" idx="0"/>
            <a:endCxn id="13" idx="2"/>
          </p:cNvCxnSpPr>
          <p:nvPr/>
        </p:nvCxnSpPr>
        <p:spPr>
          <a:xfrm flipV="1">
            <a:off x="4190198" y="2752825"/>
            <a:ext cx="0" cy="1292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F584502B-6A41-4E32-9307-5B4B47E9012E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4190198" y="2752825"/>
            <a:ext cx="1690838" cy="1292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A19D99A8-E320-4662-A40D-16E6DE24EA97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4190198" y="2752825"/>
            <a:ext cx="4126029" cy="1292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F2408057-7BA0-4F57-B69D-06E831A51925}"/>
              </a:ext>
            </a:extLst>
          </p:cNvPr>
          <p:cNvCxnSpPr>
            <a:stCxn id="19" idx="0"/>
            <a:endCxn id="15" idx="2"/>
          </p:cNvCxnSpPr>
          <p:nvPr/>
        </p:nvCxnSpPr>
        <p:spPr>
          <a:xfrm flipV="1">
            <a:off x="6508282" y="2752825"/>
            <a:ext cx="0" cy="1292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F5024E85-785E-4196-8A64-D6CCD348DD7D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7077326" y="2752826"/>
            <a:ext cx="1749040" cy="129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0" name="Gerade Verbindung mit Pfeil 959">
            <a:extLst>
              <a:ext uri="{FF2B5EF4-FFF2-40B4-BE49-F238E27FC236}">
                <a16:creationId xmlns:a16="http://schemas.microsoft.com/office/drawing/2014/main" id="{DD78761D-1FCA-4CC9-AA11-3E09440256C1}"/>
              </a:ext>
            </a:extLst>
          </p:cNvPr>
          <p:cNvCxnSpPr>
            <a:stCxn id="18" idx="0"/>
            <a:endCxn id="14" idx="2"/>
          </p:cNvCxnSpPr>
          <p:nvPr/>
        </p:nvCxnSpPr>
        <p:spPr>
          <a:xfrm flipV="1">
            <a:off x="8826366" y="2752825"/>
            <a:ext cx="0" cy="1292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5" name="Gerade Verbindung mit Pfeil 964">
            <a:extLst>
              <a:ext uri="{FF2B5EF4-FFF2-40B4-BE49-F238E27FC236}">
                <a16:creationId xmlns:a16="http://schemas.microsoft.com/office/drawing/2014/main" id="{58173D53-08E3-49BE-B691-6DDC8AAFD56D}"/>
              </a:ext>
            </a:extLst>
          </p:cNvPr>
          <p:cNvCxnSpPr>
            <a:stCxn id="19" idx="0"/>
          </p:cNvCxnSpPr>
          <p:nvPr/>
        </p:nvCxnSpPr>
        <p:spPr>
          <a:xfrm flipV="1">
            <a:off x="6508282" y="2752825"/>
            <a:ext cx="2038952" cy="1292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210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5CBD819-E447-4E02-BA22-384D45EF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</p:spPr>
        <p:txBody>
          <a:bodyPr/>
          <a:lstStyle/>
          <a:p>
            <a:r>
              <a:rPr lang="en-US" sz="2600" dirty="0"/>
              <a:t>Unit Concept &amp; Architecture</a:t>
            </a:r>
            <a:endParaRPr lang="en-GB" sz="26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E14BBD5-DA25-44F6-B75C-4E9D92BC9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79830"/>
            <a:ext cx="11277600" cy="2209800"/>
          </a:xfrm>
          <a:prstGeom prst="rect">
            <a:avLst/>
          </a:prstGeom>
        </p:spPr>
      </p:pic>
      <p:sp>
        <p:nvSpPr>
          <p:cNvPr id="7" name="Google Shape;988;p48">
            <a:extLst>
              <a:ext uri="{FF2B5EF4-FFF2-40B4-BE49-F238E27FC236}">
                <a16:creationId xmlns:a16="http://schemas.microsoft.com/office/drawing/2014/main" id="{10AC407E-FC66-490F-8DC1-214AE8BB5EEF}"/>
              </a:ext>
            </a:extLst>
          </p:cNvPr>
          <p:cNvSpPr txBox="1">
            <a:spLocks/>
          </p:cNvSpPr>
          <p:nvPr/>
        </p:nvSpPr>
        <p:spPr>
          <a:xfrm>
            <a:off x="306407" y="1004788"/>
            <a:ext cx="7161590" cy="4370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Clr>
                <a:schemeClr val="accent1"/>
              </a:buClr>
            </a:pPr>
            <a:r>
              <a:rPr lang="en-US" sz="1500" dirty="0"/>
              <a:t>An ADHA unit in maximum configuration can host up to 13 ADHA modules:</a:t>
            </a:r>
          </a:p>
          <a:p>
            <a:pPr marL="4254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One Power Module (internal redundant, one board)</a:t>
            </a:r>
          </a:p>
          <a:p>
            <a:pPr marL="4254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A redundant System Controller Module (two boards, N &amp; R)</a:t>
            </a:r>
          </a:p>
          <a:p>
            <a:pPr marL="4254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A redundant Extended Peripheral (two boards, N &amp; R)</a:t>
            </a:r>
          </a:p>
          <a:p>
            <a:pPr marL="4254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Up to eight Peripheral Module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B58D2B9-A2C8-485E-8407-5272BD4C6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6744" y="1193074"/>
            <a:ext cx="4302867" cy="192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78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73676B6-62CB-47BE-902D-FBA4386C2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</p:spPr>
        <p:txBody>
          <a:bodyPr/>
          <a:lstStyle/>
          <a:p>
            <a:r>
              <a:rPr lang="en-US" sz="2600" dirty="0"/>
              <a:t>Unit Concept &amp; Architecture</a:t>
            </a:r>
            <a:endParaRPr lang="en-GB" sz="2600" dirty="0"/>
          </a:p>
        </p:txBody>
      </p:sp>
      <p:sp>
        <p:nvSpPr>
          <p:cNvPr id="6" name="Google Shape;988;p48">
            <a:extLst>
              <a:ext uri="{FF2B5EF4-FFF2-40B4-BE49-F238E27FC236}">
                <a16:creationId xmlns:a16="http://schemas.microsoft.com/office/drawing/2014/main" id="{A30D72BC-AB29-4D81-8DDF-6CC012594A99}"/>
              </a:ext>
            </a:extLst>
          </p:cNvPr>
          <p:cNvSpPr txBox="1">
            <a:spLocks/>
          </p:cNvSpPr>
          <p:nvPr/>
        </p:nvSpPr>
        <p:spPr>
          <a:xfrm>
            <a:off x="4714604" y="1193074"/>
            <a:ext cx="3218906" cy="4779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Clr>
                <a:schemeClr val="accent1"/>
              </a:buClr>
            </a:pPr>
            <a:r>
              <a:rPr lang="en-US" sz="1500" dirty="0"/>
              <a:t>Support functions and links </a:t>
            </a:r>
            <a:br>
              <a:rPr lang="en-US" sz="1500" dirty="0"/>
            </a:br>
            <a:r>
              <a:rPr lang="en-US" sz="1500" dirty="0"/>
              <a:t>via standardized backplane:</a:t>
            </a:r>
          </a:p>
          <a:p>
            <a:pPr marL="4254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 err="1"/>
              <a:t>SpaceFibre</a:t>
            </a:r>
            <a:endParaRPr lang="en-US" sz="1500" dirty="0"/>
          </a:p>
          <a:p>
            <a:pPr marL="4254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4254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4254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4254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 err="1"/>
              <a:t>SpaceWire</a:t>
            </a:r>
            <a:endParaRPr lang="en-US" sz="1500" dirty="0"/>
          </a:p>
          <a:p>
            <a:pPr marL="4254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139700" indent="0">
              <a:buClr>
                <a:schemeClr val="accent1"/>
              </a:buClr>
            </a:pPr>
            <a:endParaRPr lang="en-US" sz="1500" dirty="0"/>
          </a:p>
          <a:p>
            <a:pPr marL="139700" indent="0">
              <a:buClr>
                <a:schemeClr val="accent1"/>
              </a:buClr>
            </a:pPr>
            <a:endParaRPr lang="en-US" sz="1500" dirty="0"/>
          </a:p>
          <a:p>
            <a:pPr marL="4254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Internal Monitoring System</a:t>
            </a:r>
          </a:p>
          <a:p>
            <a:pPr marL="4254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CAN-Bus</a:t>
            </a:r>
          </a:p>
          <a:p>
            <a:pPr marL="4254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PS_ON</a:t>
            </a:r>
          </a:p>
          <a:p>
            <a:pPr marL="4254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Reset</a:t>
            </a:r>
          </a:p>
          <a:p>
            <a:pPr marL="4254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Sync</a:t>
            </a:r>
          </a:p>
          <a:p>
            <a:pPr marL="4254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Power supply (12V, 5V, 28V)</a:t>
            </a:r>
          </a:p>
          <a:p>
            <a:pPr marL="4254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4254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1EAECD5-4620-4E18-902C-DA5504AD8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84" y="1036320"/>
            <a:ext cx="4289950" cy="527408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D4F243D-F660-4C77-ACBB-228F8256F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6744" y="1193074"/>
            <a:ext cx="4302867" cy="192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97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48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300" cy="554100"/>
          </a:xfrm>
          <a:prstGeom prst="rect">
            <a:avLst/>
          </a:prstGeom>
        </p:spPr>
        <p:txBody>
          <a:bodyPr spcFirstLastPara="1" wrap="square" lIns="0" tIns="45700" rIns="0" bIns="45700" anchor="ctr" anchorCtr="0">
            <a:noAutofit/>
          </a:bodyPr>
          <a:lstStyle/>
          <a:p>
            <a:pPr lvl="0"/>
            <a:r>
              <a:rPr lang="en-US" sz="2400" dirty="0"/>
              <a:t>Module Profiles: Compatible pinning for 6U and 3U ADHA Units</a:t>
            </a:r>
            <a:endParaRPr sz="2400" dirty="0"/>
          </a:p>
        </p:txBody>
      </p:sp>
      <p:sp>
        <p:nvSpPr>
          <p:cNvPr id="4" name="Pfeil nach unten 3"/>
          <p:cNvSpPr/>
          <p:nvPr/>
        </p:nvSpPr>
        <p:spPr>
          <a:xfrm rot="14706626">
            <a:off x="4637515" y="2534193"/>
            <a:ext cx="547636" cy="69011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unten 8"/>
          <p:cNvSpPr/>
          <p:nvPr/>
        </p:nvSpPr>
        <p:spPr>
          <a:xfrm rot="17293568">
            <a:off x="4643146" y="3871889"/>
            <a:ext cx="547636" cy="69011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05D22E2D-1732-4258-9A7B-995CB682C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397" y="1133118"/>
            <a:ext cx="6518342" cy="380999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07EF84E-98C3-44F4-92BF-D0FDDA399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84" y="1036320"/>
            <a:ext cx="4289950" cy="52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81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738C57F1-962B-48B1-8EB5-51E8445D1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84" y="1036320"/>
            <a:ext cx="4289950" cy="5274083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05D22E2D-1732-4258-9A7B-995CB682C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5397" y="1133118"/>
            <a:ext cx="6518342" cy="3809999"/>
          </a:xfrm>
          <a:prstGeom prst="rect">
            <a:avLst/>
          </a:prstGeom>
        </p:spPr>
      </p:pic>
      <p:sp>
        <p:nvSpPr>
          <p:cNvPr id="987" name="Google Shape;987;p48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300" cy="554100"/>
          </a:xfrm>
          <a:prstGeom prst="rect">
            <a:avLst/>
          </a:prstGeom>
        </p:spPr>
        <p:txBody>
          <a:bodyPr spcFirstLastPara="1" wrap="square" lIns="0" tIns="45700" rIns="0" bIns="45700" anchor="ctr" anchorCtr="0">
            <a:noAutofit/>
          </a:bodyPr>
          <a:lstStyle/>
          <a:p>
            <a:pPr lvl="0"/>
            <a:r>
              <a:rPr lang="en-US" sz="2400" dirty="0"/>
              <a:t>Module Profiles: Links between modules of the same kind</a:t>
            </a:r>
            <a:endParaRPr sz="2400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63DA31F9-B4BB-485C-A57A-D0A9CD37F8DD}"/>
              </a:ext>
            </a:extLst>
          </p:cNvPr>
          <p:cNvSpPr/>
          <p:nvPr/>
        </p:nvSpPr>
        <p:spPr>
          <a:xfrm>
            <a:off x="266050" y="2359095"/>
            <a:ext cx="4340784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EB678E0-B87E-476E-8AC3-CBFAA94A34E5}"/>
              </a:ext>
            </a:extLst>
          </p:cNvPr>
          <p:cNvSpPr/>
          <p:nvPr/>
        </p:nvSpPr>
        <p:spPr>
          <a:xfrm>
            <a:off x="8978899" y="944060"/>
            <a:ext cx="2832099" cy="15415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8AE50A23-4C47-4EEF-A917-BA8412621724}"/>
              </a:ext>
            </a:extLst>
          </p:cNvPr>
          <p:cNvCxnSpPr>
            <a:cxnSpLocks/>
          </p:cNvCxnSpPr>
          <p:nvPr/>
        </p:nvCxnSpPr>
        <p:spPr>
          <a:xfrm flipV="1">
            <a:off x="6096000" y="2311400"/>
            <a:ext cx="3187700" cy="31978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62D06533-F146-4D7B-83A0-3251F8CFF7B4}"/>
              </a:ext>
            </a:extLst>
          </p:cNvPr>
          <p:cNvCxnSpPr>
            <a:cxnSpLocks/>
          </p:cNvCxnSpPr>
          <p:nvPr/>
        </p:nvCxnSpPr>
        <p:spPr>
          <a:xfrm flipH="1" flipV="1">
            <a:off x="3568702" y="3272861"/>
            <a:ext cx="1566131" cy="22363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F01E8FE6-9B3A-404B-9C3F-727B7F2263DA}"/>
              </a:ext>
            </a:extLst>
          </p:cNvPr>
          <p:cNvSpPr/>
          <p:nvPr/>
        </p:nvSpPr>
        <p:spPr>
          <a:xfrm>
            <a:off x="9211489" y="4485372"/>
            <a:ext cx="2832099" cy="3080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AE76C8BB-5E89-4999-93AD-9DE0E3F1A9F9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7728163" y="4838204"/>
            <a:ext cx="2906951" cy="6710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5BC62C76-8DF1-4D22-A104-40587B079AFE}"/>
              </a:ext>
            </a:extLst>
          </p:cNvPr>
          <p:cNvSpPr txBox="1"/>
          <p:nvPr/>
        </p:nvSpPr>
        <p:spPr>
          <a:xfrm>
            <a:off x="4821211" y="5509206"/>
            <a:ext cx="5813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Pins on P5 and </a:t>
            </a:r>
            <a:r>
              <a:rPr lang="de-DE" sz="1600" dirty="0" err="1">
                <a:solidFill>
                  <a:schemeClr val="bg1"/>
                </a:solidFill>
              </a:rPr>
              <a:t>the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user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defined</a:t>
            </a:r>
            <a:r>
              <a:rPr lang="de-DE" sz="1600" dirty="0">
                <a:solidFill>
                  <a:schemeClr val="bg1"/>
                </a:solidFill>
              </a:rPr>
              <a:t> backplane </a:t>
            </a:r>
            <a:r>
              <a:rPr lang="en-US" sz="1600" dirty="0">
                <a:solidFill>
                  <a:schemeClr val="bg1"/>
                </a:solidFill>
              </a:rPr>
              <a:t>giving the opportunity to implement additional links between modules of the same kind. 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6" name="Pfeil nach unten 3">
            <a:extLst>
              <a:ext uri="{FF2B5EF4-FFF2-40B4-BE49-F238E27FC236}">
                <a16:creationId xmlns:a16="http://schemas.microsoft.com/office/drawing/2014/main" id="{209BCB2E-9AA1-402D-909A-CE9A005BED0F}"/>
              </a:ext>
            </a:extLst>
          </p:cNvPr>
          <p:cNvSpPr/>
          <p:nvPr/>
        </p:nvSpPr>
        <p:spPr>
          <a:xfrm rot="14706626">
            <a:off x="4637515" y="2534193"/>
            <a:ext cx="547636" cy="69011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unten 8">
            <a:extLst>
              <a:ext uri="{FF2B5EF4-FFF2-40B4-BE49-F238E27FC236}">
                <a16:creationId xmlns:a16="http://schemas.microsoft.com/office/drawing/2014/main" id="{F0286B8E-5F3B-4BF6-A7E9-747DF3A84A55}"/>
              </a:ext>
            </a:extLst>
          </p:cNvPr>
          <p:cNvSpPr/>
          <p:nvPr/>
        </p:nvSpPr>
        <p:spPr>
          <a:xfrm rot="17293568">
            <a:off x="4643146" y="3871889"/>
            <a:ext cx="547636" cy="69011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3310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>
            <a:extLst>
              <a:ext uri="{FF2B5EF4-FFF2-40B4-BE49-F238E27FC236}">
                <a16:creationId xmlns:a16="http://schemas.microsoft.com/office/drawing/2014/main" id="{05D22E2D-1732-4258-9A7B-995CB682C0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214"/>
          <a:stretch/>
        </p:blipFill>
        <p:spPr>
          <a:xfrm>
            <a:off x="5455397" y="1133118"/>
            <a:ext cx="6518342" cy="2620735"/>
          </a:xfrm>
          <a:prstGeom prst="rect">
            <a:avLst/>
          </a:prstGeom>
        </p:spPr>
      </p:pic>
      <p:sp>
        <p:nvSpPr>
          <p:cNvPr id="987" name="Google Shape;987;p48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300" cy="554100"/>
          </a:xfrm>
          <a:prstGeom prst="rect">
            <a:avLst/>
          </a:prstGeom>
        </p:spPr>
        <p:txBody>
          <a:bodyPr spcFirstLastPara="1" wrap="square" lIns="0" tIns="45700" rIns="0" bIns="45700" anchor="ctr" anchorCtr="0">
            <a:noAutofit/>
          </a:bodyPr>
          <a:lstStyle/>
          <a:p>
            <a:pPr lvl="0"/>
            <a:r>
              <a:rPr lang="en-US" sz="2400" dirty="0"/>
              <a:t>Module Profiles: Additional connectors</a:t>
            </a:r>
            <a:endParaRPr sz="2400" dirty="0"/>
          </a:p>
        </p:txBody>
      </p:sp>
      <p:pic>
        <p:nvPicPr>
          <p:cNvPr id="15" name="Immagine 6">
            <a:extLst>
              <a:ext uri="{FF2B5EF4-FFF2-40B4-BE49-F238E27FC236}">
                <a16:creationId xmlns:a16="http://schemas.microsoft.com/office/drawing/2014/main" id="{D7C2948B-D41A-4ADE-A21F-99163AD036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7" t="43282" r="3088" b="3575"/>
          <a:stretch/>
        </p:blipFill>
        <p:spPr>
          <a:xfrm>
            <a:off x="7283434" y="1085854"/>
            <a:ext cx="517525" cy="131726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4066B02-6F20-422F-B22D-5E566B61A2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9176" y="3893911"/>
            <a:ext cx="3467584" cy="2410161"/>
          </a:xfrm>
          <a:prstGeom prst="rect">
            <a:avLst/>
          </a:prstGeom>
        </p:spPr>
      </p:pic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5BC22207-27F3-4910-A9A5-B73EA61FC859}"/>
              </a:ext>
            </a:extLst>
          </p:cNvPr>
          <p:cNvCxnSpPr>
            <a:cxnSpLocks/>
          </p:cNvCxnSpPr>
          <p:nvPr/>
        </p:nvCxnSpPr>
        <p:spPr>
          <a:xfrm>
            <a:off x="7391400" y="2355850"/>
            <a:ext cx="1203961" cy="21391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02307CD4-3CBB-473B-980E-B5AEFB67DC3C}"/>
              </a:ext>
            </a:extLst>
          </p:cNvPr>
          <p:cNvCxnSpPr>
            <a:cxnSpLocks/>
          </p:cNvCxnSpPr>
          <p:nvPr/>
        </p:nvCxnSpPr>
        <p:spPr>
          <a:xfrm>
            <a:off x="7486650" y="2355850"/>
            <a:ext cx="1492249" cy="21391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872EA8EA-FA9A-4FD3-9E7B-D15031082E40}"/>
              </a:ext>
            </a:extLst>
          </p:cNvPr>
          <p:cNvCxnSpPr>
            <a:cxnSpLocks/>
          </p:cNvCxnSpPr>
          <p:nvPr/>
        </p:nvCxnSpPr>
        <p:spPr>
          <a:xfrm>
            <a:off x="7562850" y="2355850"/>
            <a:ext cx="1841032" cy="21391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4A046364-653F-4F98-9653-625326E2BF62}"/>
              </a:ext>
            </a:extLst>
          </p:cNvPr>
          <p:cNvCxnSpPr>
            <a:cxnSpLocks/>
          </p:cNvCxnSpPr>
          <p:nvPr/>
        </p:nvCxnSpPr>
        <p:spPr>
          <a:xfrm>
            <a:off x="7654925" y="2355850"/>
            <a:ext cx="2201344" cy="21391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3EB678E0-B87E-476E-8AC3-CBFAA94A34E5}"/>
              </a:ext>
            </a:extLst>
          </p:cNvPr>
          <p:cNvSpPr/>
          <p:nvPr/>
        </p:nvSpPr>
        <p:spPr>
          <a:xfrm>
            <a:off x="8978899" y="944060"/>
            <a:ext cx="2832099" cy="15415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D796C41-8B14-4112-86D0-DFEBB059B8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884" y="1036320"/>
            <a:ext cx="4289950" cy="52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02976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Metadata/metadata.xml><?xml version="1.0" encoding="utf-8"?>
<metadata xmlns:m="TITUSALL_TAXV6" id="075e5573-4196-4ce6-ad42-e44de825f5ee">
  <m:L value="XXPUB">
    <alt>L=XXPUB</alt>
  </m:L>
  <m:STAMP value="YES">
    <alt>STAMP=YES</alt>
  </m:STAMP>
</metadata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DD52BCBF3E154193A9AC4D86FA9998" ma:contentTypeVersion="1" ma:contentTypeDescription="Create a new document." ma:contentTypeScope="" ma:versionID="af3e5a823a200b2c5f2b969be36b4edd">
  <xsd:schema xmlns:xsd="http://www.w3.org/2001/XMLSchema" xmlns:xs="http://www.w3.org/2001/XMLSchema" xmlns:p="http://schemas.microsoft.com/office/2006/metadata/properties" xmlns:ns2="7ba58b11-5455-4b2a-b301-31eb6a1dcf72" targetNamespace="http://schemas.microsoft.com/office/2006/metadata/properties" ma:root="true" ma:fieldsID="14963ae0a89dd51b7020a51e3ad60268" ns2:_="">
    <xsd:import namespace="7ba58b11-5455-4b2a-b301-31eb6a1dcf7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a58b11-5455-4b2a-b301-31eb6a1dcf7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5421B1-F6F9-4D61-8243-46DEDB9246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0B4037-A025-4CFE-A72D-5FA3B7DA404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ba58b11-5455-4b2a-b301-31eb6a1dcf72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6EDEB66-021F-455B-8DF9-BB9295EB7E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a58b11-5455-4b2a-b301-31eb6a1dcf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1085</Words>
  <Application>Microsoft Office PowerPoint</Application>
  <PresentationFormat>Breitbild</PresentationFormat>
  <Paragraphs>188</Paragraphs>
  <Slides>29</Slides>
  <Notes>29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4" baseType="lpstr">
      <vt:lpstr>Arial</vt:lpstr>
      <vt:lpstr>Calibri</vt:lpstr>
      <vt:lpstr>Microsoft Sans Serif</vt:lpstr>
      <vt:lpstr>Verdana</vt:lpstr>
      <vt:lpstr>ESA_Presentation_DARK</vt:lpstr>
      <vt:lpstr>Agenda: ADHA Module profiles</vt:lpstr>
      <vt:lpstr>1- Overview of ADHA Units (ADHA-Ux)</vt:lpstr>
      <vt:lpstr>Unit Concept &amp; Architecture</vt:lpstr>
      <vt:lpstr>Module Profiles</vt:lpstr>
      <vt:lpstr>Unit Concept &amp; Architecture</vt:lpstr>
      <vt:lpstr>Unit Concept &amp; Architecture</vt:lpstr>
      <vt:lpstr>Module Profiles: Compatible pinning for 6U and 3U ADHA Units</vt:lpstr>
      <vt:lpstr>Module Profiles: Links between modules of the same kind</vt:lpstr>
      <vt:lpstr>Module Profiles: Additional connectors</vt:lpstr>
      <vt:lpstr>Module Profiles: Extended System Slot (e.g. OBC)</vt:lpstr>
      <vt:lpstr>Module Profiles: Extended System Slot (e.g. OBC)</vt:lpstr>
      <vt:lpstr>Module Profiles: Extended System Slot (e.g. OBC)</vt:lpstr>
      <vt:lpstr>ADHA housing and backplane</vt:lpstr>
      <vt:lpstr>Agenda: ADHA Module profiles</vt:lpstr>
      <vt:lpstr>ADHA Use Cases</vt:lpstr>
      <vt:lpstr>ADHA Use Cases: CDHU (Central Data Handling Unit)</vt:lpstr>
      <vt:lpstr>ADHA Use Cases: Platform Controller</vt:lpstr>
      <vt:lpstr>ADHA Use Cases: Platform Controller</vt:lpstr>
      <vt:lpstr>ADHA Use Cases: PDHU Controller</vt:lpstr>
      <vt:lpstr>ADHA Use Cases: Data Processing Unit</vt:lpstr>
      <vt:lpstr>Agenda: ADHA Module profiles</vt:lpstr>
      <vt:lpstr>ADHA CAN Bus</vt:lpstr>
      <vt:lpstr>ADHA SpaceWire and SpaceFibre Implementation</vt:lpstr>
      <vt:lpstr>ADHA SpaceWire Dual Star in the System Controller</vt:lpstr>
      <vt:lpstr>ADHA SpaceWire Dual Star in the Extended Peripherial</vt:lpstr>
      <vt:lpstr>ADHA Sync Signals</vt:lpstr>
      <vt:lpstr>ADHA PSON- and RST-Signals</vt:lpstr>
      <vt:lpstr>ADHA User defined interfaces</vt:lpstr>
      <vt:lpstr>ADHA defined signals and link types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Priority Copernicus Missions – TEC-ED Support</dc:title>
  <dc:creator>Marco Rovatti</dc:creator>
  <cp:lastModifiedBy>Bozler, Julian [DE]</cp:lastModifiedBy>
  <cp:revision>279</cp:revision>
  <dcterms:modified xsi:type="dcterms:W3CDTF">2025-10-12T21:07:14Z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0x01010013DD52BCBF3E154193A9AC4D86FA9998</vt:lpwstr>
  </property>
  <property fmtid="{D5CDD505-2E9C-101B-9397-08002B2CF9AE}" pid="3" name="MSIP_Label_3976fa30-1907-4356-8241-62ea5e1c0256_Enabled">
    <vt:lpwstr>true</vt:lpwstr>
  </property>
  <property fmtid="{D5CDD505-2E9C-101B-9397-08002B2CF9AE}" pid="4" name="MSIP_Label_3976fa30-1907-4356-8241-62ea5e1c0256_SetDate">
    <vt:lpwstr>2022-10-04T08:27:05Z</vt:lpwstr>
  </property>
  <property fmtid="{D5CDD505-2E9C-101B-9397-08002B2CF9AE}" pid="5" name="MSIP_Label_3976fa30-1907-4356-8241-62ea5e1c0256_Method">
    <vt:lpwstr>Standard</vt:lpwstr>
  </property>
  <property fmtid="{D5CDD505-2E9C-101B-9397-08002B2CF9AE}" pid="6" name="MSIP_Label_3976fa30-1907-4356-8241-62ea5e1c0256_Name">
    <vt:lpwstr>ESA UNCLASSIFIED – For ESA Official Use Only</vt:lpwstr>
  </property>
  <property fmtid="{D5CDD505-2E9C-101B-9397-08002B2CF9AE}" pid="7" name="MSIP_Label_3976fa30-1907-4356-8241-62ea5e1c0256_SiteId">
    <vt:lpwstr>9a5cacd0-2bef-4dd7-ac5c-7ebe1f54f495</vt:lpwstr>
  </property>
  <property fmtid="{D5CDD505-2E9C-101B-9397-08002B2CF9AE}" pid="8" name="MSIP_Label_3976fa30-1907-4356-8241-62ea5e1c0256_ActionId">
    <vt:lpwstr>ea4f43bf-6c04-4f3c-8630-b017db01adbe</vt:lpwstr>
  </property>
  <property fmtid="{D5CDD505-2E9C-101B-9397-08002B2CF9AE}" pid="9" name="MSIP_Label_3976fa30-1907-4356-8241-62ea5e1c0256_ContentBits">
    <vt:lpwstr>0</vt:lpwstr>
  </property>
  <property fmtid="{D5CDD505-2E9C-101B-9397-08002B2CF9AE}" pid="10" name="TitusGUID">
    <vt:lpwstr>5b3295a1-7073-4518-80f1-31ce665673fd</vt:lpwstr>
  </property>
  <property fmtid="{D5CDD505-2E9C-101B-9397-08002B2CF9AE}" pid="11" name="LABEL">
    <vt:lpwstr>S</vt:lpwstr>
  </property>
  <property fmtid="{D5CDD505-2E9C-101B-9397-08002B2CF9AE}" pid="12" name="L1">
    <vt:lpwstr>C-ALL</vt:lpwstr>
  </property>
  <property fmtid="{D5CDD505-2E9C-101B-9397-08002B2CF9AE}" pid="13" name="L2">
    <vt:lpwstr>C-CS</vt:lpwstr>
  </property>
  <property fmtid="{D5CDD505-2E9C-101B-9397-08002B2CF9AE}" pid="14" name="L3">
    <vt:lpwstr>C-AD-AMB</vt:lpwstr>
  </property>
  <property fmtid="{D5CDD505-2E9C-101B-9397-08002B2CF9AE}" pid="15" name="CCAV">
    <vt:lpwstr>
    </vt:lpwstr>
  </property>
  <property fmtid="{D5CDD505-2E9C-101B-9397-08002B2CF9AE}" pid="16" name="Visual">
    <vt:lpwstr>0</vt:lpwstr>
  </property>
  <property fmtid="{D5CDD505-2E9C-101B-9397-08002B2CF9AE}" pid="17" name="TaggedBy">
    <vt:lpwstr>a127251</vt:lpwstr>
  </property>
  <property fmtid="{D5CDD505-2E9C-101B-9397-08002B2CF9AE}" pid="18" name="L">
    <vt:lpwstr>XXPUB</vt:lpwstr>
  </property>
  <property fmtid="{D5CDD505-2E9C-101B-9397-08002B2CF9AE}" pid="19" name="STAMP">
    <vt:lpwstr>YES</vt:lpwstr>
  </property>
  <property name="CC" fmtid="{D5CDD505-2E9C-101B-9397-08002B2CF9AE}" pid="20">
    <vt:lpwstr>
    </vt:lpwstr>
  </property>
  <property name="PP" fmtid="{D5CDD505-2E9C-101B-9397-08002B2CF9AE}" pid="21">
    <vt:lpwstr>
    </vt:lpwstr>
  </property>
  <property name="E" fmtid="{D5CDD505-2E9C-101B-9397-08002B2CF9AE}" pid="22">
    <vt:lpwstr>
    </vt:lpwstr>
  </property>
  <property name="EC" fmtid="{D5CDD505-2E9C-101B-9397-08002B2CF9AE}" pid="23">
    <vt:lpwstr>
    </vt:lpwstr>
  </property>
  <property name="ECCC" fmtid="{D5CDD505-2E9C-101B-9397-08002B2CF9AE}" pid="24">
    <vt:lpwstr>
    </vt:lpwstr>
  </property>
  <property name="CLCN" fmtid="{D5CDD505-2E9C-101B-9397-08002B2CF9AE}" pid="25">
    <vt:lpwstr>
    </vt:lpwstr>
  </property>
  <property name="CLCI" fmtid="{D5CDD505-2E9C-101B-9397-08002B2CF9AE}" pid="26">
    <vt:lpwstr>
    </vt:lpwstr>
  </property>
  <property name="GD" fmtid="{D5CDD505-2E9C-101B-9397-08002B2CF9AE}" pid="27">
    <vt:lpwstr>
    </vt:lpwstr>
  </property>
  <property name="GDD" fmtid="{D5CDD505-2E9C-101B-9397-08002B2CF9AE}" pid="28">
    <vt:lpwstr>
    </vt:lpwstr>
  </property>
  <property name="GDDD" fmtid="{D5CDD505-2E9C-101B-9397-08002B2CF9AE}" pid="29">
    <vt:lpwstr>
    </vt:lpwstr>
  </property>
  <property name="OT" fmtid="{D5CDD505-2E9C-101B-9397-08002B2CF9AE}" pid="30">
    <vt:lpwstr>
    </vt:lpwstr>
  </property>
  <property name="CAV" fmtid="{D5CDD505-2E9C-101B-9397-08002B2CF9AE}" pid="31">
    <vt:lpwstr>
    </vt:lpwstr>
  </property>
</Properties>
</file>