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103" r:id="rId1"/>
    <p:sldMasterId id="2147487131" r:id="rId2"/>
    <p:sldMasterId id="2147483928" r:id="rId3"/>
    <p:sldMasterId id="2147487132" r:id="rId4"/>
  </p:sldMasterIdLst>
  <p:notesMasterIdLst>
    <p:notesMasterId r:id="rId19"/>
  </p:notesMasterIdLst>
  <p:handoutMasterIdLst>
    <p:handoutMasterId r:id="rId20"/>
  </p:handoutMasterIdLst>
  <p:sldIdLst>
    <p:sldId id="429" r:id="rId5"/>
    <p:sldId id="470" r:id="rId6"/>
    <p:sldId id="726" r:id="rId7"/>
    <p:sldId id="387" r:id="rId8"/>
    <p:sldId id="16135" r:id="rId9"/>
    <p:sldId id="16137" r:id="rId10"/>
    <p:sldId id="559" r:id="rId11"/>
    <p:sldId id="557" r:id="rId12"/>
    <p:sldId id="560" r:id="rId13"/>
    <p:sldId id="368" r:id="rId14"/>
    <p:sldId id="16138" r:id="rId15"/>
    <p:sldId id="386" r:id="rId16"/>
    <p:sldId id="440" r:id="rId17"/>
    <p:sldId id="16139" r:id="rId18"/>
  </p:sldIdLst>
  <p:sldSz cx="12192000" cy="6858000"/>
  <p:notesSz cx="6797675" cy="9926638"/>
  <p:defaultTextStyle>
    <a:defPPr>
      <a:defRPr lang="en-GB"/>
    </a:defPPr>
    <a:lvl1pPr algn="l" rtl="0" eaLnBrk="0" fontAlgn="base" hangingPunct="0">
      <a:spcBef>
        <a:spcPct val="0"/>
      </a:spcBef>
      <a:spcAft>
        <a:spcPct val="0"/>
      </a:spcAft>
      <a:defRPr sz="2400" kern="1200">
        <a:solidFill>
          <a:schemeClr val="tx1"/>
        </a:solidFill>
        <a:latin typeface="Verdana"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Verdana" charset="0"/>
        <a:ea typeface="MS PGothic" charset="-128"/>
        <a:cs typeface="+mn-cs"/>
      </a:defRPr>
    </a:lvl5pPr>
    <a:lvl6pPr marL="2286000" algn="l" defTabSz="914400" rtl="0" eaLnBrk="1" latinLnBrk="0" hangingPunct="1">
      <a:defRPr sz="2400" kern="1200">
        <a:solidFill>
          <a:schemeClr val="tx1"/>
        </a:solidFill>
        <a:latin typeface="Verdana" charset="0"/>
        <a:ea typeface="MS PGothic" charset="-128"/>
        <a:cs typeface="+mn-cs"/>
      </a:defRPr>
    </a:lvl6pPr>
    <a:lvl7pPr marL="2743200" algn="l" defTabSz="914400" rtl="0" eaLnBrk="1" latinLnBrk="0" hangingPunct="1">
      <a:defRPr sz="2400" kern="1200">
        <a:solidFill>
          <a:schemeClr val="tx1"/>
        </a:solidFill>
        <a:latin typeface="Verdana" charset="0"/>
        <a:ea typeface="MS PGothic" charset="-128"/>
        <a:cs typeface="+mn-cs"/>
      </a:defRPr>
    </a:lvl7pPr>
    <a:lvl8pPr marL="3200400" algn="l" defTabSz="914400" rtl="0" eaLnBrk="1" latinLnBrk="0" hangingPunct="1">
      <a:defRPr sz="2400" kern="1200">
        <a:solidFill>
          <a:schemeClr val="tx1"/>
        </a:solidFill>
        <a:latin typeface="Verdana" charset="0"/>
        <a:ea typeface="MS PGothic" charset="-128"/>
        <a:cs typeface="+mn-cs"/>
      </a:defRPr>
    </a:lvl8pPr>
    <a:lvl9pPr marL="3657600" algn="l" defTabSz="914400" rtl="0" eaLnBrk="1" latinLnBrk="0" hangingPunct="1">
      <a:defRPr sz="2400" kern="1200">
        <a:solidFill>
          <a:schemeClr val="tx1"/>
        </a:solidFill>
        <a:latin typeface="Verdana" charset="0"/>
        <a:ea typeface="MS PGothic" charset="-128"/>
        <a:cs typeface="+mn-cs"/>
      </a:defRPr>
    </a:lvl9pPr>
  </p:defaultTextStyle>
  <p:extLst>
    <p:ext uri="{EFAFB233-063F-42B5-8137-9DF3F51BA10A}">
      <p15:sldGuideLst xmlns:p15="http://schemas.microsoft.com/office/powerpoint/2012/main">
        <p15:guide id="1" orient="horz" pos="731">
          <p15:clr>
            <a:srgbClr val="A4A3A4"/>
          </p15:clr>
        </p15:guide>
        <p15:guide id="2" orient="horz" pos="2568">
          <p15:clr>
            <a:srgbClr val="A4A3A4"/>
          </p15:clr>
        </p15:guide>
        <p15:guide id="3" orient="horz" pos="2772">
          <p15:clr>
            <a:srgbClr val="A4A3A4"/>
          </p15:clr>
        </p15:guide>
        <p15:guide id="4" orient="horz" pos="3113">
          <p15:clr>
            <a:srgbClr val="A4A3A4"/>
          </p15:clr>
        </p15:guide>
        <p15:guide id="5" orient="horz" pos="3543">
          <p15:clr>
            <a:srgbClr val="A4A3A4"/>
          </p15:clr>
        </p15:guide>
        <p15:guide id="6" orient="horz" pos="1389">
          <p15:clr>
            <a:srgbClr val="A4A3A4"/>
          </p15:clr>
        </p15:guide>
        <p15:guide id="7" orient="horz" pos="3861">
          <p15:clr>
            <a:srgbClr val="A4A3A4"/>
          </p15:clr>
        </p15:guide>
        <p15:guide id="8" orient="horz" pos="1774">
          <p15:clr>
            <a:srgbClr val="A4A3A4"/>
          </p15:clr>
        </p15:guide>
        <p15:guide id="9" pos="3273">
          <p15:clr>
            <a:srgbClr val="A4A3A4"/>
          </p15:clr>
        </p15:guide>
        <p15:guide id="10" pos="7559">
          <p15:clr>
            <a:srgbClr val="A4A3A4"/>
          </p15:clr>
        </p15:guide>
        <p15:guide id="11" pos="3545">
          <p15:clr>
            <a:srgbClr val="A4A3A4"/>
          </p15:clr>
        </p15:guide>
        <p15:guide id="12" pos="4793">
          <p15:clr>
            <a:srgbClr val="A4A3A4"/>
          </p15:clr>
        </p15:guide>
        <p15:guide id="13" pos="2003">
          <p15:clr>
            <a:srgbClr val="A4A3A4"/>
          </p15:clr>
        </p15:guide>
        <p15:guide id="14" pos="1663">
          <p15:clr>
            <a:srgbClr val="A4A3A4"/>
          </p15:clr>
        </p15:guide>
        <p15:guide id="15" pos="5087">
          <p15:clr>
            <a:srgbClr val="A4A3A4"/>
          </p15:clr>
        </p15:guide>
        <p15:guide id="16" pos="18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e Lapensee" initials="SL" lastIdx="1" clrIdx="1">
    <p:extLst>
      <p:ext uri="{19B8F6BF-5375-455C-9EA6-DF929625EA0E}">
        <p15:presenceInfo xmlns:p15="http://schemas.microsoft.com/office/powerpoint/2012/main" userId="S-1-5-21-3877897231-801669177-1469586255-475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858281"/>
    <a:srgbClr val="002D42"/>
    <a:srgbClr val="E9EBE6"/>
    <a:srgbClr val="003249"/>
    <a:srgbClr val="FFA800"/>
    <a:srgbClr val="00B19D"/>
    <a:srgbClr val="ED1B2F"/>
    <a:srgbClr val="009DE1"/>
    <a:srgbClr val="003247"/>
    <a:srgbClr val="F265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4" autoAdjust="0"/>
    <p:restoredTop sz="83901" autoAdjust="0"/>
  </p:normalViewPr>
  <p:slideViewPr>
    <p:cSldViewPr snapToGrid="0">
      <p:cViewPr varScale="1">
        <p:scale>
          <a:sx n="89" d="100"/>
          <a:sy n="89" d="100"/>
        </p:scale>
        <p:origin x="1698" y="102"/>
      </p:cViewPr>
      <p:guideLst>
        <p:guide orient="horz" pos="731"/>
        <p:guide orient="horz" pos="2568"/>
        <p:guide orient="horz" pos="2772"/>
        <p:guide orient="horz" pos="3113"/>
        <p:guide orient="horz" pos="3543"/>
        <p:guide orient="horz" pos="1389"/>
        <p:guide orient="horz" pos="3861"/>
        <p:guide orient="horz" pos="1774"/>
        <p:guide pos="3273"/>
        <p:guide pos="7559"/>
        <p:guide pos="3545"/>
        <p:guide pos="4793"/>
        <p:guide pos="2003"/>
        <p:guide pos="1663"/>
        <p:guide pos="5087"/>
        <p:guide pos="189"/>
      </p:guideLst>
    </p:cSldViewPr>
  </p:slideViewPr>
  <p:notesTextViewPr>
    <p:cViewPr>
      <p:scale>
        <a:sx n="200" d="100"/>
        <a:sy n="200" d="100"/>
      </p:scale>
      <p:origin x="0" y="0"/>
    </p:cViewPr>
  </p:notesTextViewPr>
  <p:sorterViewPr>
    <p:cViewPr>
      <p:scale>
        <a:sx n="100" d="100"/>
        <a:sy n="100" d="100"/>
      </p:scale>
      <p:origin x="0" y="-23092"/>
    </p:cViewPr>
  </p:sorterViewPr>
  <p:notesViewPr>
    <p:cSldViewPr snapToGrid="0">
      <p:cViewPr varScale="1">
        <p:scale>
          <a:sx n="109" d="100"/>
          <a:sy n="109" d="100"/>
        </p:scale>
        <p:origin x="278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39"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eaLnBrk="1" hangingPunct="1">
              <a:defRPr sz="1100">
                <a:latin typeface="Arial" charset="0"/>
                <a:ea typeface="MS PGothic" charset="0"/>
                <a:cs typeface="MS PGothic" charset="0"/>
              </a:defRPr>
            </a:lvl1pPr>
          </a:lstStyle>
          <a:p>
            <a:pPr>
              <a:defRPr/>
            </a:pPr>
            <a:endParaRPr lang="it-IT"/>
          </a:p>
        </p:txBody>
      </p:sp>
      <p:sp>
        <p:nvSpPr>
          <p:cNvPr id="628740"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41"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eaLnBrk="1" hangingPunct="1">
              <a:defRPr sz="1100">
                <a:latin typeface="Arial" charset="0"/>
                <a:ea typeface="MS PGothic" charset="-128"/>
              </a:defRPr>
            </a:lvl1pPr>
          </a:lstStyle>
          <a:p>
            <a:pPr>
              <a:defRPr/>
            </a:pPr>
            <a:fld id="{81911F50-FE0F-5946-AE7F-DB68643ECA25}" type="slidenum">
              <a:rPr lang="it-IT" altLang="x-none"/>
              <a:pPr>
                <a:defRPr/>
              </a:pPr>
              <a:t>‹#›</a:t>
            </a:fld>
            <a:endParaRPr lang="it-IT"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1" name="Rectangle 3"/>
          <p:cNvSpPr>
            <a:spLocks noGrp="1" noChangeArrowheads="1"/>
          </p:cNvSpPr>
          <p:nvPr>
            <p:ph type="dt" idx="1"/>
          </p:nvPr>
        </p:nvSpPr>
        <p:spPr bwMode="auto">
          <a:xfrm>
            <a:off x="386715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eaLnBrk="1" hangingPunct="1">
              <a:defRPr sz="1100">
                <a:latin typeface="Arial" charset="0"/>
                <a:ea typeface="MS PGothic" charset="-128"/>
              </a:defRPr>
            </a:lvl1pPr>
          </a:lstStyle>
          <a:p>
            <a:pPr>
              <a:defRPr/>
            </a:pPr>
            <a:fld id="{FB6B53B6-A490-BA4E-929A-F40726DD482A}" type="datetimeFigureOut">
              <a:rPr lang="en-US" altLang="x-none"/>
              <a:pPr>
                <a:defRPr/>
              </a:pPr>
              <a:t>10/13/2025</a:t>
            </a:fld>
            <a:endParaRPr lang="en-US" altLang="x-none"/>
          </a:p>
        </p:txBody>
      </p:sp>
      <p:sp>
        <p:nvSpPr>
          <p:cNvPr id="1638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3" name="Rectangle 5"/>
          <p:cNvSpPr>
            <a:spLocks noGrp="1" noChangeArrowheads="1"/>
          </p:cNvSpPr>
          <p:nvPr>
            <p:ph type="body" sz="quarter" idx="3"/>
          </p:nvPr>
        </p:nvSpPr>
        <p:spPr bwMode="auto">
          <a:xfrm>
            <a:off x="876300" y="4730750"/>
            <a:ext cx="5033963" cy="4433888"/>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p:cNvSpPr>
            <a:spLocks noGrp="1" noChangeArrowheads="1"/>
          </p:cNvSpPr>
          <p:nvPr>
            <p:ph type="ftr" sz="quarter" idx="4"/>
          </p:nvPr>
        </p:nvSpPr>
        <p:spPr bwMode="auto">
          <a:xfrm>
            <a:off x="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5" name="Rectangle 7"/>
          <p:cNvSpPr>
            <a:spLocks noGrp="1" noChangeArrowheads="1"/>
          </p:cNvSpPr>
          <p:nvPr>
            <p:ph type="sldNum" sz="quarter" idx="5"/>
          </p:nvPr>
        </p:nvSpPr>
        <p:spPr bwMode="auto">
          <a:xfrm>
            <a:off x="386715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eaLnBrk="1" hangingPunct="1">
              <a:defRPr sz="1100">
                <a:latin typeface="Arial" charset="0"/>
                <a:ea typeface="MS PGothic" charset="-128"/>
              </a:defRPr>
            </a:lvl1pPr>
          </a:lstStyle>
          <a:p>
            <a:pPr>
              <a:defRPr/>
            </a:pPr>
            <a:fld id="{B1C1B1E2-4475-074F-89EB-5387F18A9490}"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1</a:t>
            </a:fld>
            <a:endParaRPr lang="en-US" altLang="x-none"/>
          </a:p>
        </p:txBody>
      </p:sp>
    </p:spTree>
    <p:extLst>
      <p:ext uri="{BB962C8B-B14F-4D97-AF65-F5344CB8AC3E}">
        <p14:creationId xmlns:p14="http://schemas.microsoft.com/office/powerpoint/2010/main" val="1007559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B1C1B1E2-4475-074F-89EB-5387F18A9490}" type="slidenum">
              <a:rPr kumimoji="0" lang="en-US" altLang="x-none" sz="1100" b="0" i="0" u="none" strike="noStrike" kern="1200" cap="none" spc="0" normalizeH="0" baseline="0" noProof="0" smtClean="0">
                <a:ln>
                  <a:noFill/>
                </a:ln>
                <a:solidFill>
                  <a:srgbClr val="000000"/>
                </a:solidFill>
                <a:effectLst/>
                <a:uLnTx/>
                <a:uFillTx/>
                <a:latin typeface="Arial" charset="0"/>
                <a:ea typeface="MS PGothic"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2</a:t>
            </a:fld>
            <a:endParaRPr kumimoji="0" lang="en-US" altLang="x-none" sz="1100" b="0" i="0" u="none" strike="noStrike" kern="1200" cap="none" spc="0" normalizeH="0" baseline="0" noProof="0">
              <a:ln>
                <a:noFill/>
              </a:ln>
              <a:solidFill>
                <a:srgbClr val="000000"/>
              </a:solidFill>
              <a:effectLst/>
              <a:uLnTx/>
              <a:uFillTx/>
              <a:latin typeface="Arial" charset="0"/>
              <a:ea typeface="MS PGothic" charset="-128"/>
              <a:cs typeface="+mn-cs"/>
            </a:endParaRPr>
          </a:p>
        </p:txBody>
      </p:sp>
    </p:spTree>
    <p:extLst>
      <p:ext uri="{BB962C8B-B14F-4D97-AF65-F5344CB8AC3E}">
        <p14:creationId xmlns:p14="http://schemas.microsoft.com/office/powerpoint/2010/main" val="1580139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5</a:t>
            </a:fld>
            <a:endParaRPr lang="en-US" altLang="x-none"/>
          </a:p>
        </p:txBody>
      </p:sp>
    </p:spTree>
    <p:extLst>
      <p:ext uri="{BB962C8B-B14F-4D97-AF65-F5344CB8AC3E}">
        <p14:creationId xmlns:p14="http://schemas.microsoft.com/office/powerpoint/2010/main" val="3463853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6</a:t>
            </a:fld>
            <a:endParaRPr lang="en-US" altLang="x-none"/>
          </a:p>
        </p:txBody>
      </p:sp>
    </p:spTree>
    <p:extLst>
      <p:ext uri="{BB962C8B-B14F-4D97-AF65-F5344CB8AC3E}">
        <p14:creationId xmlns:p14="http://schemas.microsoft.com/office/powerpoint/2010/main" val="142527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7</a:t>
            </a:fld>
            <a:endParaRPr lang="en-US" altLang="x-none"/>
          </a:p>
        </p:txBody>
      </p:sp>
    </p:spTree>
    <p:extLst>
      <p:ext uri="{BB962C8B-B14F-4D97-AF65-F5344CB8AC3E}">
        <p14:creationId xmlns:p14="http://schemas.microsoft.com/office/powerpoint/2010/main" val="586532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10</a:t>
            </a:fld>
            <a:endParaRPr lang="en-US" altLang="x-none"/>
          </a:p>
        </p:txBody>
      </p:sp>
    </p:spTree>
    <p:extLst>
      <p:ext uri="{BB962C8B-B14F-4D97-AF65-F5344CB8AC3E}">
        <p14:creationId xmlns:p14="http://schemas.microsoft.com/office/powerpoint/2010/main" val="3491826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9A7A7-88B4-EBF0-E5A4-3B057D1B0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F4E32-1156-BD42-E990-73C1A56DA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BE0F96-5053-2155-F7ED-6ECD2F968F2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EF10780-49E3-79B8-026B-9CD3959E61E8}"/>
              </a:ext>
            </a:extLst>
          </p:cNvPr>
          <p:cNvSpPr>
            <a:spLocks noGrp="1"/>
          </p:cNvSpPr>
          <p:nvPr>
            <p:ph type="sldNum" sz="quarter" idx="5"/>
          </p:nvPr>
        </p:nvSpPr>
        <p:spPr/>
        <p:txBody>
          <a:bodyPr/>
          <a:lstStyle/>
          <a:p>
            <a:pPr>
              <a:defRPr/>
            </a:pPr>
            <a:fld id="{B1C1B1E2-4475-074F-89EB-5387F18A9490}" type="slidenum">
              <a:rPr lang="en-US" altLang="x-none" smtClean="0"/>
              <a:pPr>
                <a:defRPr/>
              </a:pPr>
              <a:t>11</a:t>
            </a:fld>
            <a:endParaRPr lang="en-US" altLang="x-none"/>
          </a:p>
        </p:txBody>
      </p:sp>
    </p:spTree>
    <p:extLst>
      <p:ext uri="{BB962C8B-B14F-4D97-AF65-F5344CB8AC3E}">
        <p14:creationId xmlns:p14="http://schemas.microsoft.com/office/powerpoint/2010/main" val="3852693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13</a:t>
            </a:fld>
            <a:endParaRPr lang="en-US" altLang="x-none"/>
          </a:p>
        </p:txBody>
      </p:sp>
    </p:spTree>
    <p:extLst>
      <p:ext uri="{BB962C8B-B14F-4D97-AF65-F5344CB8AC3E}">
        <p14:creationId xmlns:p14="http://schemas.microsoft.com/office/powerpoint/2010/main" val="855028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14</a:t>
            </a:fld>
            <a:endParaRPr lang="en-US" altLang="x-none"/>
          </a:p>
        </p:txBody>
      </p:sp>
    </p:spTree>
    <p:extLst>
      <p:ext uri="{BB962C8B-B14F-4D97-AF65-F5344CB8AC3E}">
        <p14:creationId xmlns:p14="http://schemas.microsoft.com/office/powerpoint/2010/main" val="412484174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1.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2.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Master" Target="../slideMasters/slideMaster3.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1.jp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2"/>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5564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583C7F1E-0F53-4C44-8CB0-D8D28BDFD86E}"/>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9F8CBE46-CFD4-C040-B51C-81CC9C0B84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BDA6C7BF-CB4E-0845-8B4B-A93C1FB2B50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5FF7F18D-B1A6-E348-B0CA-F76DDC41106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8F88A83-E552-C44E-960D-36DD19AD98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C0890234-E227-FB48-ACF3-96A7279C9B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995B88F2-9D49-D045-86EE-586F43241B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1EA4F2ED-4713-114B-A49C-7EC620A234F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20920ABB-FA8D-124E-8E8A-A64AB48AD3B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1B5A6296-342F-864A-8089-B3210DF4237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9C61EC06-B596-4A49-A689-E1A6F429E3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4C5BB55F-ABBA-0A4F-A216-F9534F8389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6548D9D-9644-D142-87A1-60FD070599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77FC7B12-E67A-344D-B320-8A7461C3B9A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A9E8E719-B353-3045-BCA5-95B75A61CE7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17362415-64B8-9245-BDF6-34E0E2F3680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F3EBE3-0ED9-C046-9781-9C4BF469B85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AEA6720C-ADA9-9243-8D72-E1C77D4AB98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323922CD-CAF9-5C4F-9772-D5E06ED492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BEF6A8ED-A687-3641-8A3D-98FF1EB38EE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69AEB582-CE13-BD44-9CD0-8FA60F42467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89B4A3B4-1FF5-AA40-9772-04813357DED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C7D1DAA6-12E5-ED4D-994E-5D93AC358424}"/>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CE976845-3E82-C142-91FA-28486F469D0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7CB4DE45-98CA-5E44-95BD-CF8058D0272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23F0595E-6C5F-0146-BCD0-5905CAC1C17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600906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extLst>
              <p:ext uri="{D42A27DB-BD31-4B8C-83A1-F6EECF244321}">
                <p14:modId xmlns:p14="http://schemas.microsoft.com/office/powerpoint/2010/main" val="79933853"/>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62411BC9-CCA6-1E4E-B8D9-B88A6706D28F}"/>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22BE22C5-BEB6-6544-A756-E7C18DB365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E42ED649-6E58-3547-86C1-C4B547F8499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7BFD50EA-8FEE-DE46-9380-5D08D9DE92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AE34DBD1-1BC0-3F4D-B2DC-5E4110AB88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E0AF12B9-32DA-7E47-80B6-0B80430F6FD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02410907-428B-B342-8D89-9D5ABA54DD0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B55D9AC-CF4B-E042-A945-162E589FB8F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647BE302-A348-DB40-97B9-875EC203922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6A560263-39A2-A847-ABFA-69CB817B77A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1FE7A2A4-9C0D-844B-B995-498B3F9109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4B2314C-BB25-0F4A-896D-4F9E745426E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E5ECFD0D-50C6-5047-A0ED-629A1A29AF52}"/>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B60C288-3D1E-A745-AFFF-9839830AB5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4078DA4C-5209-AE4B-B55E-3F076E941CE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E90B1D5-F160-4E46-A6ED-7CA100E32A9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3604560C-FE16-1D4E-93B5-550DB325BFB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FDE91A33-E5AF-1A45-AF1B-AD5A4F80920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02CBAB74-52BF-424A-B290-F3E52411EC3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5AD31351-CC0A-9C4D-94F0-D31DD71E65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E6B637EA-B222-CC4B-A20D-DF7B0E58E92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285839FE-DF59-BA44-819C-483C81AC422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5DF5D998-65C3-E749-B0DA-ADC7E2519D9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820FDFF3-0480-F34E-8366-282C333654A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320E3863-E16A-1040-8CB2-EBED88461B15}"/>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5E8B372F-C0DB-2145-98A6-DA9A1AC8F042}"/>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6135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extLst>
              <p:ext uri="{D42A27DB-BD31-4B8C-83A1-F6EECF244321}">
                <p14:modId xmlns:p14="http://schemas.microsoft.com/office/powerpoint/2010/main" val="1083639943"/>
              </p:ext>
            </p:extLst>
          </p:nvPr>
        </p:nvGraphicFramePr>
        <p:xfrm>
          <a:off x="278275" y="1244313"/>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3861476C-7879-6F49-90D8-B385D0639ACB}"/>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C4090C0D-7B60-9F41-B7D8-AB17CD4A34E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0CA5F9EA-5BE1-8F45-89C7-C285B7153A4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2C1C5C79-9FC3-5A4F-9F5C-A54CDDBC6B8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ECA76D5F-7AA0-FE46-9C6A-BF6400A8EF2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D1E4418F-9421-BF4E-8BE9-8F20B4565B2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EEA03E79-AA50-BB41-85B6-B0868E07051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8A59CD69-9182-8741-A417-84C988C25AD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C26D31E8-DCA0-E049-B12B-B0E3270B7CA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865A4892-EDD2-0249-A218-18F1EB4F22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D9D81215-FCC2-F446-9DFD-F2EAC170638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01B41A6E-74FD-D540-9489-640A21ADEA3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81ADCF6C-B73A-DF48-B2FD-9FC11E04036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054F8EB4-7D41-D140-9BDE-CDF347703A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FC57BAA7-6D0B-8847-B03F-5A3CA06FB4C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8EE43D0E-8923-7244-957B-ED6CDC2703E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81BE2A36-D8B3-C549-852D-42CBDF20976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19BCE3D1-336F-FD46-A49F-2F1873D82CF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8D41C1AF-A451-0C45-A7C0-5A749C7C60B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1746A750-BB27-8C41-8F3C-B28F6ADA012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C2DD2117-9A53-D64D-AAB0-87655A53E28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955D720C-6F99-0841-A309-EBF97458866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8D91453F-AAB3-5D4D-9759-4A6A7D5C324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C376826-B3B5-984F-8DF8-37D874ABEAC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D870D81-987E-1340-AD11-1DD4FA3D302C}"/>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3B731A3B-1F04-4443-AFD5-59ED52507EC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7654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262"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005207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1" name="Group 220">
            <a:extLst>
              <a:ext uri="{FF2B5EF4-FFF2-40B4-BE49-F238E27FC236}">
                <a16:creationId xmlns:a16="http://schemas.microsoft.com/office/drawing/2014/main" id="{DA476CF1-11C4-2147-86FF-1759CB5D90C3}"/>
              </a:ext>
            </a:extLst>
          </p:cNvPr>
          <p:cNvGrpSpPr/>
          <p:nvPr userDrawn="1"/>
        </p:nvGrpSpPr>
        <p:grpSpPr>
          <a:xfrm>
            <a:off x="226688" y="6572055"/>
            <a:ext cx="9280921" cy="144114"/>
            <a:chOff x="226688" y="6572055"/>
            <a:chExt cx="9280921" cy="144114"/>
          </a:xfrm>
        </p:grpSpPr>
        <p:pic>
          <p:nvPicPr>
            <p:cNvPr id="222" name="Picture 221" descr="at.png">
              <a:extLst>
                <a:ext uri="{FF2B5EF4-FFF2-40B4-BE49-F238E27FC236}">
                  <a16:creationId xmlns:a16="http://schemas.microsoft.com/office/drawing/2014/main" id="{0F994223-E721-EB4A-9222-B4A0CD3F94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3" name="Picture 222" descr="be.png">
              <a:extLst>
                <a:ext uri="{FF2B5EF4-FFF2-40B4-BE49-F238E27FC236}">
                  <a16:creationId xmlns:a16="http://schemas.microsoft.com/office/drawing/2014/main" id="{56EA2E5E-6C1A-5941-A416-6689ED6FDA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4" name="Picture 223" descr="ch.png">
              <a:extLst>
                <a:ext uri="{FF2B5EF4-FFF2-40B4-BE49-F238E27FC236}">
                  <a16:creationId xmlns:a16="http://schemas.microsoft.com/office/drawing/2014/main" id="{0B6F3CCB-8C21-3B42-98F2-C4FF64C702E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5" name="Picture 224" descr="cz.png">
              <a:extLst>
                <a:ext uri="{FF2B5EF4-FFF2-40B4-BE49-F238E27FC236}">
                  <a16:creationId xmlns:a16="http://schemas.microsoft.com/office/drawing/2014/main" id="{B9440B64-71E4-D14A-B374-B4772E8C69F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6" name="Picture 225" descr="de.png">
              <a:extLst>
                <a:ext uri="{FF2B5EF4-FFF2-40B4-BE49-F238E27FC236}">
                  <a16:creationId xmlns:a16="http://schemas.microsoft.com/office/drawing/2014/main" id="{32B7B46D-B904-E640-B66E-51B446AE93C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7" name="Picture 226" descr="dk.png">
              <a:extLst>
                <a:ext uri="{FF2B5EF4-FFF2-40B4-BE49-F238E27FC236}">
                  <a16:creationId xmlns:a16="http://schemas.microsoft.com/office/drawing/2014/main" id="{570F3668-71B2-ED48-AB90-71CE54D8426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28" name="Picture 227" descr="ee.png">
              <a:extLst>
                <a:ext uri="{FF2B5EF4-FFF2-40B4-BE49-F238E27FC236}">
                  <a16:creationId xmlns:a16="http://schemas.microsoft.com/office/drawing/2014/main" id="{26FA3841-B950-6D4D-8E46-A15AB3DA914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29" name="Picture 228" descr="es.png">
              <a:extLst>
                <a:ext uri="{FF2B5EF4-FFF2-40B4-BE49-F238E27FC236}">
                  <a16:creationId xmlns:a16="http://schemas.microsoft.com/office/drawing/2014/main" id="{DB270974-D81B-DB4A-8CE9-EFF3066DABF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0" name="Picture 229" descr="fi.png">
              <a:extLst>
                <a:ext uri="{FF2B5EF4-FFF2-40B4-BE49-F238E27FC236}">
                  <a16:creationId xmlns:a16="http://schemas.microsoft.com/office/drawing/2014/main" id="{FBEF8624-686B-1546-9183-CF7C6DE8D16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1" name="Picture 230" descr="fr.png">
              <a:extLst>
                <a:ext uri="{FF2B5EF4-FFF2-40B4-BE49-F238E27FC236}">
                  <a16:creationId xmlns:a16="http://schemas.microsoft.com/office/drawing/2014/main" id="{C3113024-B002-F24F-8675-04B97B3C777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2" name="Picture 231" descr="gr.png">
              <a:extLst>
                <a:ext uri="{FF2B5EF4-FFF2-40B4-BE49-F238E27FC236}">
                  <a16:creationId xmlns:a16="http://schemas.microsoft.com/office/drawing/2014/main" id="{7F129C17-128D-AB49-849F-1F3DEAC1B51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3" name="Picture 232" descr="hu.png">
              <a:extLst>
                <a:ext uri="{FF2B5EF4-FFF2-40B4-BE49-F238E27FC236}">
                  <a16:creationId xmlns:a16="http://schemas.microsoft.com/office/drawing/2014/main" id="{767EADFA-A694-CB40-A8E8-39699024BCA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4" name="Picture 233" descr="ie.png">
              <a:extLst>
                <a:ext uri="{FF2B5EF4-FFF2-40B4-BE49-F238E27FC236}">
                  <a16:creationId xmlns:a16="http://schemas.microsoft.com/office/drawing/2014/main" id="{1803007F-3ADD-F848-AA1E-C46768AF314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5" name="Picture 234" descr="it.png">
              <a:extLst>
                <a:ext uri="{FF2B5EF4-FFF2-40B4-BE49-F238E27FC236}">
                  <a16:creationId xmlns:a16="http://schemas.microsoft.com/office/drawing/2014/main" id="{BF5DA83E-DEA5-114D-8BD1-6980A641BC1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6" name="Picture 235" descr="lu.png">
              <a:extLst>
                <a:ext uri="{FF2B5EF4-FFF2-40B4-BE49-F238E27FC236}">
                  <a16:creationId xmlns:a16="http://schemas.microsoft.com/office/drawing/2014/main" id="{FB43628F-C66C-C740-BF8E-B6D888C5ED4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7" name="Picture 236" descr="nl.png">
              <a:extLst>
                <a:ext uri="{FF2B5EF4-FFF2-40B4-BE49-F238E27FC236}">
                  <a16:creationId xmlns:a16="http://schemas.microsoft.com/office/drawing/2014/main" id="{C5504D92-6BE4-7F4D-B056-AF08F4D45A9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38" name="Picture 237" descr="no.png">
              <a:extLst>
                <a:ext uri="{FF2B5EF4-FFF2-40B4-BE49-F238E27FC236}">
                  <a16:creationId xmlns:a16="http://schemas.microsoft.com/office/drawing/2014/main" id="{6F5E613F-6EAD-2D44-A93B-645519B1272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39" name="Picture 238" descr="pl.png">
              <a:extLst>
                <a:ext uri="{FF2B5EF4-FFF2-40B4-BE49-F238E27FC236}">
                  <a16:creationId xmlns:a16="http://schemas.microsoft.com/office/drawing/2014/main" id="{4D39AAC5-03EF-5146-9E6F-32BA983707C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0" name="Picture 239" descr="pt.png">
              <a:extLst>
                <a:ext uri="{FF2B5EF4-FFF2-40B4-BE49-F238E27FC236}">
                  <a16:creationId xmlns:a16="http://schemas.microsoft.com/office/drawing/2014/main" id="{A60782A6-4E08-7146-A69C-A7C18DCED4E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1" name="Picture 240" descr="ro.png">
              <a:extLst>
                <a:ext uri="{FF2B5EF4-FFF2-40B4-BE49-F238E27FC236}">
                  <a16:creationId xmlns:a16="http://schemas.microsoft.com/office/drawing/2014/main" id="{8E34E23A-A2EF-4040-BF15-B1752FC95F4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2" name="Picture 241" descr="se.png">
              <a:extLst>
                <a:ext uri="{FF2B5EF4-FFF2-40B4-BE49-F238E27FC236}">
                  <a16:creationId xmlns:a16="http://schemas.microsoft.com/office/drawing/2014/main" id="{554DF9B3-6770-9D4E-9935-2BCB266B9FB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3" name="Picture 242" descr="uk.png">
              <a:extLst>
                <a:ext uri="{FF2B5EF4-FFF2-40B4-BE49-F238E27FC236}">
                  <a16:creationId xmlns:a16="http://schemas.microsoft.com/office/drawing/2014/main" id="{A0725F54-647B-F948-B98D-E2741F91C9D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4" name="Picture 243" descr="ca.png">
              <a:extLst>
                <a:ext uri="{FF2B5EF4-FFF2-40B4-BE49-F238E27FC236}">
                  <a16:creationId xmlns:a16="http://schemas.microsoft.com/office/drawing/2014/main" id="{DBF7F6D7-227C-474D-893A-320E0AEA9DF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5" name="Picture 244">
              <a:extLst>
                <a:ext uri="{FF2B5EF4-FFF2-40B4-BE49-F238E27FC236}">
                  <a16:creationId xmlns:a16="http://schemas.microsoft.com/office/drawing/2014/main" id="{E9691B05-C6BF-5B4C-B9A4-84D041617B8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6" name="Picture 245" descr="si.png">
              <a:extLst>
                <a:ext uri="{FF2B5EF4-FFF2-40B4-BE49-F238E27FC236}">
                  <a16:creationId xmlns:a16="http://schemas.microsoft.com/office/drawing/2014/main" id="{E0098E4C-7487-4A44-AA8E-24EBE35E54B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72132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23" name="Group 222">
            <a:extLst>
              <a:ext uri="{FF2B5EF4-FFF2-40B4-BE49-F238E27FC236}">
                <a16:creationId xmlns:a16="http://schemas.microsoft.com/office/drawing/2014/main" id="{81EAE190-3DBC-8B46-A7EE-101EAD43B524}"/>
              </a:ext>
            </a:extLst>
          </p:cNvPr>
          <p:cNvGrpSpPr/>
          <p:nvPr userDrawn="1"/>
        </p:nvGrpSpPr>
        <p:grpSpPr>
          <a:xfrm>
            <a:off x="226688" y="6572055"/>
            <a:ext cx="9280921" cy="144114"/>
            <a:chOff x="226688" y="6572055"/>
            <a:chExt cx="9280921" cy="144114"/>
          </a:xfrm>
        </p:grpSpPr>
        <p:pic>
          <p:nvPicPr>
            <p:cNvPr id="224" name="Picture 223" descr="at.png">
              <a:extLst>
                <a:ext uri="{FF2B5EF4-FFF2-40B4-BE49-F238E27FC236}">
                  <a16:creationId xmlns:a16="http://schemas.microsoft.com/office/drawing/2014/main" id="{C99736DD-07AF-AC43-B440-EAC4A85855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25" name="Picture 224" descr="be.png">
              <a:extLst>
                <a:ext uri="{FF2B5EF4-FFF2-40B4-BE49-F238E27FC236}">
                  <a16:creationId xmlns:a16="http://schemas.microsoft.com/office/drawing/2014/main" id="{62BA3F32-5615-D349-BC52-B2419C862B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26" name="Picture 225" descr="ch.png">
              <a:extLst>
                <a:ext uri="{FF2B5EF4-FFF2-40B4-BE49-F238E27FC236}">
                  <a16:creationId xmlns:a16="http://schemas.microsoft.com/office/drawing/2014/main" id="{3329B08F-A4FB-864C-8045-725B44746C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27" name="Picture 226" descr="cz.png">
              <a:extLst>
                <a:ext uri="{FF2B5EF4-FFF2-40B4-BE49-F238E27FC236}">
                  <a16:creationId xmlns:a16="http://schemas.microsoft.com/office/drawing/2014/main" id="{E5EFD8CC-B6E0-A24E-9835-6B98EE86540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28" name="Picture 227" descr="de.png">
              <a:extLst>
                <a:ext uri="{FF2B5EF4-FFF2-40B4-BE49-F238E27FC236}">
                  <a16:creationId xmlns:a16="http://schemas.microsoft.com/office/drawing/2014/main" id="{BC626E00-EE96-414C-9679-3D6BB1A0133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29" name="Picture 228" descr="dk.png">
              <a:extLst>
                <a:ext uri="{FF2B5EF4-FFF2-40B4-BE49-F238E27FC236}">
                  <a16:creationId xmlns:a16="http://schemas.microsoft.com/office/drawing/2014/main" id="{699408FE-4D4F-1743-9311-785D7CA2CDC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30" name="Picture 229" descr="ee.png">
              <a:extLst>
                <a:ext uri="{FF2B5EF4-FFF2-40B4-BE49-F238E27FC236}">
                  <a16:creationId xmlns:a16="http://schemas.microsoft.com/office/drawing/2014/main" id="{0943A9EC-1CD8-1A4E-812F-AB65B079E0B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31" name="Picture 230" descr="es.png">
              <a:extLst>
                <a:ext uri="{FF2B5EF4-FFF2-40B4-BE49-F238E27FC236}">
                  <a16:creationId xmlns:a16="http://schemas.microsoft.com/office/drawing/2014/main" id="{96179449-85FD-764F-AEAE-CD972E258A7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32" name="Picture 231" descr="fi.png">
              <a:extLst>
                <a:ext uri="{FF2B5EF4-FFF2-40B4-BE49-F238E27FC236}">
                  <a16:creationId xmlns:a16="http://schemas.microsoft.com/office/drawing/2014/main" id="{D4945A66-3E18-AB40-B05A-A8BB2B3A92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33" name="Picture 232" descr="fr.png">
              <a:extLst>
                <a:ext uri="{FF2B5EF4-FFF2-40B4-BE49-F238E27FC236}">
                  <a16:creationId xmlns:a16="http://schemas.microsoft.com/office/drawing/2014/main" id="{F2E43292-9822-9D49-B86D-5C76606E78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34" name="Picture 233" descr="gr.png">
              <a:extLst>
                <a:ext uri="{FF2B5EF4-FFF2-40B4-BE49-F238E27FC236}">
                  <a16:creationId xmlns:a16="http://schemas.microsoft.com/office/drawing/2014/main" id="{62E71A29-2019-BA47-B895-D36D4E394D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35" name="Picture 234" descr="hu.png">
              <a:extLst>
                <a:ext uri="{FF2B5EF4-FFF2-40B4-BE49-F238E27FC236}">
                  <a16:creationId xmlns:a16="http://schemas.microsoft.com/office/drawing/2014/main" id="{E2A2126F-91C1-2146-A799-8B45986E015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36" name="Picture 235" descr="ie.png">
              <a:extLst>
                <a:ext uri="{FF2B5EF4-FFF2-40B4-BE49-F238E27FC236}">
                  <a16:creationId xmlns:a16="http://schemas.microsoft.com/office/drawing/2014/main" id="{73974951-B695-344F-A7A2-C3FE05AC306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37" name="Picture 236" descr="it.png">
              <a:extLst>
                <a:ext uri="{FF2B5EF4-FFF2-40B4-BE49-F238E27FC236}">
                  <a16:creationId xmlns:a16="http://schemas.microsoft.com/office/drawing/2014/main" id="{0C24E178-26C5-2342-9400-6309A06090E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38" name="Picture 237" descr="lu.png">
              <a:extLst>
                <a:ext uri="{FF2B5EF4-FFF2-40B4-BE49-F238E27FC236}">
                  <a16:creationId xmlns:a16="http://schemas.microsoft.com/office/drawing/2014/main" id="{2B0076B7-6B84-CC43-93E9-D18DCB32FD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39" name="Picture 238" descr="nl.png">
              <a:extLst>
                <a:ext uri="{FF2B5EF4-FFF2-40B4-BE49-F238E27FC236}">
                  <a16:creationId xmlns:a16="http://schemas.microsoft.com/office/drawing/2014/main" id="{DFD0C8F0-D239-6348-84CA-99C8B2845CF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40" name="Picture 239" descr="no.png">
              <a:extLst>
                <a:ext uri="{FF2B5EF4-FFF2-40B4-BE49-F238E27FC236}">
                  <a16:creationId xmlns:a16="http://schemas.microsoft.com/office/drawing/2014/main" id="{F79C2564-2170-B24F-8D57-111EFD02671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41" name="Picture 240" descr="pl.png">
              <a:extLst>
                <a:ext uri="{FF2B5EF4-FFF2-40B4-BE49-F238E27FC236}">
                  <a16:creationId xmlns:a16="http://schemas.microsoft.com/office/drawing/2014/main" id="{F9C1CAC5-4A69-1F4B-A333-B92A22CD8C0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42" name="Picture 241" descr="pt.png">
              <a:extLst>
                <a:ext uri="{FF2B5EF4-FFF2-40B4-BE49-F238E27FC236}">
                  <a16:creationId xmlns:a16="http://schemas.microsoft.com/office/drawing/2014/main" id="{8E32EDCE-2BF9-7947-A432-06666494212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43" name="Picture 242" descr="ro.png">
              <a:extLst>
                <a:ext uri="{FF2B5EF4-FFF2-40B4-BE49-F238E27FC236}">
                  <a16:creationId xmlns:a16="http://schemas.microsoft.com/office/drawing/2014/main" id="{7B9D6BD3-18E7-7C46-8D98-7331FC5B55B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44" name="Picture 243" descr="se.png">
              <a:extLst>
                <a:ext uri="{FF2B5EF4-FFF2-40B4-BE49-F238E27FC236}">
                  <a16:creationId xmlns:a16="http://schemas.microsoft.com/office/drawing/2014/main" id="{FBCF430A-87CA-7B41-BDC4-85E2193D7B6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45" name="Picture 244" descr="uk.png">
              <a:extLst>
                <a:ext uri="{FF2B5EF4-FFF2-40B4-BE49-F238E27FC236}">
                  <a16:creationId xmlns:a16="http://schemas.microsoft.com/office/drawing/2014/main" id="{C48A51B0-9DC2-954B-BCE4-D39ED45C1E9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46" name="Picture 245" descr="ca.png">
              <a:extLst>
                <a:ext uri="{FF2B5EF4-FFF2-40B4-BE49-F238E27FC236}">
                  <a16:creationId xmlns:a16="http://schemas.microsoft.com/office/drawing/2014/main" id="{742227DB-87E4-584F-B9C2-CF1F8B66BF5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47" name="Picture 246">
              <a:extLst>
                <a:ext uri="{FF2B5EF4-FFF2-40B4-BE49-F238E27FC236}">
                  <a16:creationId xmlns:a16="http://schemas.microsoft.com/office/drawing/2014/main" id="{B6468480-DF52-2445-9C28-D09A22CAFFCE}"/>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48" name="Picture 247" descr="si.png">
              <a:extLst>
                <a:ext uri="{FF2B5EF4-FFF2-40B4-BE49-F238E27FC236}">
                  <a16:creationId xmlns:a16="http://schemas.microsoft.com/office/drawing/2014/main" id="{92833B06-1D55-DF47-8181-43026BA13E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77932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99600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2A3614A-6788-2248-B62D-2F242773399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584253CC-9B5C-FF46-B30D-58D9DD64865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BE45153C-5281-8F4A-B7BC-531FF5B1BD6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65BBAFF-D167-5141-BB55-F82E11C0748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152B990-C28D-0246-BCB5-BCE8B2D8CD6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93F2E73-85F2-F74D-AD1F-8F4DAE75E0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5F37193D-D9BA-B043-9B85-864246FAD4E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C5FC4AE-6076-9742-A71F-062F550FC69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3C9E6F73-CAD6-8845-B3B0-58C13B98D38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D931B81-306F-7D40-A641-80EA433FFD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4F58ED70-6399-A94F-BAF0-99A8CDEFD01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43007EED-AF95-4245-9D83-C61DF9BE2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1A4B9A-E1C7-924E-A682-C51BD0A3BD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297B8F6-AA1D-054C-924B-D4488A85D6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0E362650-F059-0E4B-95A1-3DCECE3C60B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5CD598B-D782-EA49-B9EF-E6C7FAF8B46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05531A4-257A-3D45-B079-69498C6960C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7EF2CB2B-377A-7C4D-9553-0EE371E5BBE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DDAAC74-208C-414F-9A7C-DAD25C8C922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44A5A0A8-C241-344D-9CA2-7957ED2A6A8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56A814C-958E-C148-A92C-03064E5AB69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E65DB58-E120-B04F-B853-02B2675F562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18A8894-A6EC-A64D-9C37-9B8C395282A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C82B025C-EC9C-1A4B-BD61-356DF95A05B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7600AF9E-F5A2-B84E-85FF-0DE9991BB4EA}"/>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4B0581A1-7DD4-5541-A6BB-28E41300C32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56571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F6CB173-B6CB-ED4C-BB6E-B192CECEF95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EA551FB3-F30A-014C-80D6-2704C1F663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384B9253-EE84-764B-82E9-F659461761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752C153E-69B5-3B4D-96B0-761A90394BE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470A1ED1-B931-2C44-985B-010222D8E7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35B33C4-CF8E-8D4A-BDA7-6E3D7539EE9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31AF28B-F560-9248-AFC3-EA322EA798F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0867832-54BB-674B-AABA-00BD45342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C26DD8E6-2DB0-4D4B-B68A-976ED030D6D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5790166-BF1B-564D-AFAE-D9DF30AFDDC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06E17F2-1548-9548-ACB0-FEED80280A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35A6156-83CE-644B-84F7-50883476E0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22E71396-ECA6-9242-831B-445E24E8C29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8020EFB5-52DE-B040-BB18-4A1FF88F5F1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3A758FE5-4022-5C45-951C-39CF723F8BD9}"/>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BE0DDB5F-75F4-4146-A65A-6BE348C1DD3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D2FCD63-5B62-1445-93DC-E1F898439E6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E715264-F183-804B-B1E4-FD7F86D109A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92BC563-BE85-E74D-A455-63F6462B728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1DF8479F-DA33-FF4F-BBBC-AC381EA8963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1539D7A-3745-BA4E-B009-65878E25141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BE17C5C-619E-5D4F-864D-D1939DE9D08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FC8FDA7-C4C2-434B-B994-EA82017FC5A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3BA2489-126B-A540-8AFD-EB11DBC141E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2D9F7493-9E8F-AD4D-9552-63D05986B698}"/>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CBA6C43-07FF-E141-B820-809A1A1D02D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453481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877014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4"/>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097280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4829EC8-9F1D-F149-A219-804BBAF3FAE4}"/>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C19983A8-7062-3F43-8A1D-37604D6D58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26B8D4A-247B-E24D-992C-A88A6B969B6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BE5E6113-818D-FB49-B090-E19342F28C7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1FE898A1-4B3A-2F42-A01B-183D128F32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57187CBC-5F64-3940-94C4-F4586E23B3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1A77F22F-4EA4-1B4E-AD85-83E6A9E6F0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971E61C-3E5D-A44F-BB32-C135DCA4024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52BDB40C-C8F6-2F46-B22B-53159FB7223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9A6C3A39-8815-6E46-A4A7-F1DF4D94600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89C6B1C6-96B4-BB4A-8EF4-D905EBCDDB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1E8E5058-5837-0641-8ACC-2A22E98C61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280B1B9-E87E-1A4F-891B-FE02DF8C84F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1DA4A09-1BBB-9841-8DDD-85AD266CEE8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9F861CE1-36F2-304A-BA2D-3B29B84F8D2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0CC6F197-295E-AA48-9F54-5BB992E4494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B2470C86-76A1-0747-82C7-81CE98BC136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211EEA25-F325-7745-8745-5B5BBAC4FDB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C156D6C9-FE9B-354E-A16F-294D149E419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B31BF8B-99DC-4F4A-BB25-16401B2EE1D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CC17C73D-B199-8446-8356-06B17E46510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F8E7A4F7-C776-E44C-B459-792904B1175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F8273AC-F4CD-7B44-A339-1DFDEDA6D7F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054CC79-C8A4-6849-83FA-F64F0120C41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22BE5F0-9351-1F49-AD56-2D379D64F73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509DAF-C81C-B546-BCD1-6B1C5D6535F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958675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404810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5BF7BF6-3392-B144-8001-12FDDEF808F2}"/>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9274A80-DE14-534B-8E88-EB6B9AF811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C7C1A99-BE34-E948-80DE-BC4F3DA313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A0D8E890-179F-134F-A153-70684E8B9F8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7FF2C21D-860C-3449-9C03-257D2590A39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361ED7A-68E6-0E4D-9BC4-097D41D9FB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C424A9F5-069A-434E-8E83-3408A9C196F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B1CC685-FAA3-A248-AAB2-F20C3883BE6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B75A8634-06BC-094C-89BB-1D7B1C8973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D6307B4D-5DCF-B74D-A84C-DA63FB025A0E}"/>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2691AFB8-3B77-0A4F-828F-4FE7F3613B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B33F68EE-435E-0244-8392-CD25D552D0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FE3CC19D-9F24-E44A-A693-0555D62C841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2786FEC6-B769-1D4E-B6B3-0D617EFC791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FF41234-4D97-8944-94E0-DB24DA9547C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5CC9CE43-782F-B243-B0F2-A1F201A9855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D541A120-0643-A34E-B774-D4AD5DC1AC2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F8B4CE5-903D-2A49-961E-99890647F27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DD754616-3344-5C4C-80F5-3023168B3E0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9976AFC9-2D5A-C54B-9CA7-A994E7CCC7A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7F9BD34-A5E5-A54D-80AD-7BB6BBA466E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03582D9-7119-CD44-BA81-A6FBFD1AE7F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7F7A8D82-051C-C148-9664-C747BDB476F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447F0220-5C4A-BE4B-B874-6CD8BB3810F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570B4468-AA03-5247-BAAB-718BC1670B31}"/>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3D3F122-B79E-FE4A-85D5-63B2D0A9F8D3}"/>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63308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226688" y="6572055"/>
            <a:ext cx="928092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787338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3" name="Group 172">
            <a:extLst>
              <a:ext uri="{FF2B5EF4-FFF2-40B4-BE49-F238E27FC236}">
                <a16:creationId xmlns:a16="http://schemas.microsoft.com/office/drawing/2014/main" id="{9C03ECFA-F0E6-3F43-AB7D-B1FC42BC6B83}"/>
              </a:ext>
            </a:extLst>
          </p:cNvPr>
          <p:cNvGrpSpPr/>
          <p:nvPr userDrawn="1"/>
        </p:nvGrpSpPr>
        <p:grpSpPr>
          <a:xfrm>
            <a:off x="226688" y="6572055"/>
            <a:ext cx="9280921" cy="144114"/>
            <a:chOff x="226688" y="6572055"/>
            <a:chExt cx="9280921" cy="144114"/>
          </a:xfrm>
        </p:grpSpPr>
        <p:pic>
          <p:nvPicPr>
            <p:cNvPr id="174" name="Picture 173" descr="at.png">
              <a:extLst>
                <a:ext uri="{FF2B5EF4-FFF2-40B4-BE49-F238E27FC236}">
                  <a16:creationId xmlns:a16="http://schemas.microsoft.com/office/drawing/2014/main" id="{3824C34D-E8F4-6046-BAD3-FF544547B5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5" name="Picture 174" descr="be.png">
              <a:extLst>
                <a:ext uri="{FF2B5EF4-FFF2-40B4-BE49-F238E27FC236}">
                  <a16:creationId xmlns:a16="http://schemas.microsoft.com/office/drawing/2014/main" id="{D3C84D9E-605B-5C40-AC60-4287ECCFCF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6" name="Picture 175" descr="ch.png">
              <a:extLst>
                <a:ext uri="{FF2B5EF4-FFF2-40B4-BE49-F238E27FC236}">
                  <a16:creationId xmlns:a16="http://schemas.microsoft.com/office/drawing/2014/main" id="{C9081AC3-3B15-C74D-99C2-853A5909C01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7" name="Picture 176" descr="cz.png">
              <a:extLst>
                <a:ext uri="{FF2B5EF4-FFF2-40B4-BE49-F238E27FC236}">
                  <a16:creationId xmlns:a16="http://schemas.microsoft.com/office/drawing/2014/main" id="{D25A0EC2-80AF-3549-B68D-0824059F9D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8" name="Picture 177" descr="de.png">
              <a:extLst>
                <a:ext uri="{FF2B5EF4-FFF2-40B4-BE49-F238E27FC236}">
                  <a16:creationId xmlns:a16="http://schemas.microsoft.com/office/drawing/2014/main" id="{01CFBFE7-56FE-7D43-8225-3FEC97C7E6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9" name="Picture 178" descr="dk.png">
              <a:extLst>
                <a:ext uri="{FF2B5EF4-FFF2-40B4-BE49-F238E27FC236}">
                  <a16:creationId xmlns:a16="http://schemas.microsoft.com/office/drawing/2014/main" id="{824EBC88-E0A5-4F40-8D70-4A191BB0E45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80" name="Picture 179" descr="ee.png">
              <a:extLst>
                <a:ext uri="{FF2B5EF4-FFF2-40B4-BE49-F238E27FC236}">
                  <a16:creationId xmlns:a16="http://schemas.microsoft.com/office/drawing/2014/main" id="{DF36E0EF-A035-434C-ACC2-1E0A85C9511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1" name="Picture 180" descr="es.png">
              <a:extLst>
                <a:ext uri="{FF2B5EF4-FFF2-40B4-BE49-F238E27FC236}">
                  <a16:creationId xmlns:a16="http://schemas.microsoft.com/office/drawing/2014/main" id="{9855D420-8B9F-DB4D-BFFD-88B92FBC93E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2" name="Picture 181" descr="fi.png">
              <a:extLst>
                <a:ext uri="{FF2B5EF4-FFF2-40B4-BE49-F238E27FC236}">
                  <a16:creationId xmlns:a16="http://schemas.microsoft.com/office/drawing/2014/main" id="{D8DA4ED2-71BF-D54A-8729-667C353420B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3" name="Picture 182" descr="fr.png">
              <a:extLst>
                <a:ext uri="{FF2B5EF4-FFF2-40B4-BE49-F238E27FC236}">
                  <a16:creationId xmlns:a16="http://schemas.microsoft.com/office/drawing/2014/main" id="{95700422-738E-3F43-9BD9-732D1F1CD51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4" name="Picture 183" descr="gr.png">
              <a:extLst>
                <a:ext uri="{FF2B5EF4-FFF2-40B4-BE49-F238E27FC236}">
                  <a16:creationId xmlns:a16="http://schemas.microsoft.com/office/drawing/2014/main" id="{3ADFE767-2157-EF4F-A55A-529EEB11AD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5" name="Picture 184" descr="hu.png">
              <a:extLst>
                <a:ext uri="{FF2B5EF4-FFF2-40B4-BE49-F238E27FC236}">
                  <a16:creationId xmlns:a16="http://schemas.microsoft.com/office/drawing/2014/main" id="{94431EEF-3F6C-EB40-AB87-05DDC4908F6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6" name="Picture 185" descr="ie.png">
              <a:extLst>
                <a:ext uri="{FF2B5EF4-FFF2-40B4-BE49-F238E27FC236}">
                  <a16:creationId xmlns:a16="http://schemas.microsoft.com/office/drawing/2014/main" id="{0F4742A7-B3EF-E940-8319-F483AEA9300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7" name="Picture 186" descr="it.png">
              <a:extLst>
                <a:ext uri="{FF2B5EF4-FFF2-40B4-BE49-F238E27FC236}">
                  <a16:creationId xmlns:a16="http://schemas.microsoft.com/office/drawing/2014/main" id="{F916B730-76B6-7C44-B685-963A89AC4D3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8" name="Picture 187" descr="lu.png">
              <a:extLst>
                <a:ext uri="{FF2B5EF4-FFF2-40B4-BE49-F238E27FC236}">
                  <a16:creationId xmlns:a16="http://schemas.microsoft.com/office/drawing/2014/main" id="{371EAC75-DE61-124E-801F-B188BAD04F7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9" name="Picture 188" descr="nl.png">
              <a:extLst>
                <a:ext uri="{FF2B5EF4-FFF2-40B4-BE49-F238E27FC236}">
                  <a16:creationId xmlns:a16="http://schemas.microsoft.com/office/drawing/2014/main" id="{27CD426E-F43D-7A47-82F0-CE6F0A7451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90" name="Picture 189" descr="no.png">
              <a:extLst>
                <a:ext uri="{FF2B5EF4-FFF2-40B4-BE49-F238E27FC236}">
                  <a16:creationId xmlns:a16="http://schemas.microsoft.com/office/drawing/2014/main" id="{BFC941B5-B595-3545-9AE8-692D142F415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1" name="Picture 190" descr="pl.png">
              <a:extLst>
                <a:ext uri="{FF2B5EF4-FFF2-40B4-BE49-F238E27FC236}">
                  <a16:creationId xmlns:a16="http://schemas.microsoft.com/office/drawing/2014/main" id="{0ADF2A94-9206-EC4F-8756-8FE56F5E7FD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2" name="Picture 191" descr="pt.png">
              <a:extLst>
                <a:ext uri="{FF2B5EF4-FFF2-40B4-BE49-F238E27FC236}">
                  <a16:creationId xmlns:a16="http://schemas.microsoft.com/office/drawing/2014/main" id="{111C1773-57A2-D846-A061-DCC75173328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3" name="Picture 192" descr="ro.png">
              <a:extLst>
                <a:ext uri="{FF2B5EF4-FFF2-40B4-BE49-F238E27FC236}">
                  <a16:creationId xmlns:a16="http://schemas.microsoft.com/office/drawing/2014/main" id="{20020476-0B2D-A04E-B153-DCADFDF58F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4" name="Picture 193" descr="se.png">
              <a:extLst>
                <a:ext uri="{FF2B5EF4-FFF2-40B4-BE49-F238E27FC236}">
                  <a16:creationId xmlns:a16="http://schemas.microsoft.com/office/drawing/2014/main" id="{B59E6C4B-8074-D841-A73A-F1B33B3C6E8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5" name="Picture 194" descr="uk.png">
              <a:extLst>
                <a:ext uri="{FF2B5EF4-FFF2-40B4-BE49-F238E27FC236}">
                  <a16:creationId xmlns:a16="http://schemas.microsoft.com/office/drawing/2014/main" id="{D012AEDC-CFA2-5F45-B10F-82E3A1BBE40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6" name="Picture 195" descr="ca.png">
              <a:extLst>
                <a:ext uri="{FF2B5EF4-FFF2-40B4-BE49-F238E27FC236}">
                  <a16:creationId xmlns:a16="http://schemas.microsoft.com/office/drawing/2014/main" id="{0E4FB537-7180-1042-9D96-38B8DE330F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7" name="Picture 196">
              <a:extLst>
                <a:ext uri="{FF2B5EF4-FFF2-40B4-BE49-F238E27FC236}">
                  <a16:creationId xmlns:a16="http://schemas.microsoft.com/office/drawing/2014/main" id="{3F6A389A-CB86-8B42-AC65-749665029DDC}"/>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8" name="Picture 197" descr="si.png">
              <a:extLst>
                <a:ext uri="{FF2B5EF4-FFF2-40B4-BE49-F238E27FC236}">
                  <a16:creationId xmlns:a16="http://schemas.microsoft.com/office/drawing/2014/main" id="{F9AD2EBC-E00E-BF4A-9B91-0F4C777AC0E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742028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3339751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D020A4-AAA0-0E46-8F82-4F2F25AF60DC}"/>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D130AEE6-5840-104D-9047-85BB639F569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67D599FE-2A89-2D4B-85E5-C1902A9C58C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F5F5947A-E089-B54E-845E-2839B7AA059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BE6E3F54-F5B2-804F-BEED-3A9423631C3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47CDF1C8-EB83-7747-A49C-0D3CCBCA36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D9A9826-4297-2547-98A0-74792565186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80BC5C9-0521-8246-AD9C-19D3EB5371F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E2D91EA2-D86E-3943-8BAF-6BB32599DB1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246BBDB-BE64-F24E-B788-3D0D5955959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EF2EED0-D4A2-3C4F-ADD8-F7E494A5E6C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31BCB96-F6B7-C94C-B9FD-6C1937EF179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77C5190-BB3A-934E-8810-42BBEBF286A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46E7BF2A-431D-F247-BA27-83E4763E50D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9A4D1CC-A386-8A41-8139-B1A56CE6C4B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163FDCDA-22EA-E447-B6C1-24931EDB82D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34B15F5F-4F30-164F-9DA4-F87EFD1BB92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3EF0D0-C5B6-1144-BC99-EAFF7B0ED75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4EFF61DF-389D-CA49-A287-4DA0F96714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DDEC7C23-469A-A74C-A65A-CD5371BD1C0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4DCA47C7-9277-3042-9FEC-23CE95F4320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B84F60E3-93CA-0E4E-BCC7-90F0BA9F261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6B55D2B5-4EA6-E44E-9079-A848111317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8869034D-65D2-AD46-8241-0FE09662FEB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7F1F394-4E22-234D-BFFC-2500B90F1DB6}"/>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6072B3-E16B-954C-937B-B44A7640B63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41628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98960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LEAR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ctangle 6">
            <a:extLst>
              <a:ext uri="{FF2B5EF4-FFF2-40B4-BE49-F238E27FC236}">
                <a16:creationId xmlns:a16="http://schemas.microsoft.com/office/drawing/2014/main" id="{B2630FB4-0043-964B-A87A-FFCB3139DED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4" name="Content Placeholder 2">
            <a:extLst>
              <a:ext uri="{FF2B5EF4-FFF2-40B4-BE49-F238E27FC236}">
                <a16:creationId xmlns:a16="http://schemas.microsoft.com/office/drawing/2014/main" id="{4D97AA66-51B6-E346-86AC-0DB59D5022D5}"/>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1" name="Straight Connector 30">
            <a:extLst>
              <a:ext uri="{FF2B5EF4-FFF2-40B4-BE49-F238E27FC236}">
                <a16:creationId xmlns:a16="http://schemas.microsoft.com/office/drawing/2014/main" id="{100866D1-4C96-604E-ADA1-E8D39C7D00C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465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4B4D7-A696-D741-8178-685E15E6A75D}"/>
              </a:ext>
            </a:extLst>
          </p:cNvPr>
          <p:cNvSpPr>
            <a:spLocks noGrp="1"/>
          </p:cNvSpPr>
          <p:nvPr>
            <p:ph type="title" hasCustomPrompt="1"/>
          </p:nvPr>
        </p:nvSpPr>
        <p:spPr/>
        <p:txBody>
          <a:bodyPr/>
          <a:lstStyle/>
          <a:p>
            <a:r>
              <a:rPr lang="en-US" dirty="0"/>
              <a:t>CLICK TO </a:t>
            </a:r>
            <a:r>
              <a:rPr lang="en-GB" noProof="0" dirty="0"/>
              <a:t>EDIT</a:t>
            </a:r>
            <a:r>
              <a:rPr lang="en-US" dirty="0"/>
              <a:t> MASTER TITLE STYLE</a:t>
            </a:r>
            <a:endParaRPr lang="it-IT" dirty="0"/>
          </a:p>
        </p:txBody>
      </p:sp>
    </p:spTree>
    <p:extLst>
      <p:ext uri="{BB962C8B-B14F-4D97-AF65-F5344CB8AC3E}">
        <p14:creationId xmlns:p14="http://schemas.microsoft.com/office/powerpoint/2010/main" val="406246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4"/>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5221355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11D8D26-D994-FC46-875F-6F64DB4D026F}"/>
              </a:ext>
            </a:extLst>
          </p:cNvPr>
          <p:cNvPicPr>
            <a:picLocks noChangeAspect="1"/>
          </p:cNvPicPr>
          <p:nvPr userDrawn="1"/>
        </p:nvPicPr>
        <p:blipFill rotWithShape="1">
          <a:blip r:embed="rId2" cstate="hqprint">
            <a:alphaModFix/>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6" y="-2"/>
            <a:ext cx="12210136" cy="6858002"/>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solidFill>
                  <a:schemeClr val="bg1"/>
                </a:solidFill>
              </a:defRPr>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3A91B686-E4E0-564F-B9AE-39DF39056A0B}"/>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BEDB8B01-740D-BA49-94F0-ED280E0BC0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0E437E8F-13B2-6F4F-B850-26478D455D6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C0D345B6-A534-1B49-9784-2B92A16D4B1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F902E505-15BF-604F-9C12-2B28CE906F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FC2D03AE-8A3D-3B47-8FFD-ACE2C8B1EB3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F3D4151-0340-BA4E-B105-BCAE86AACB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640649DA-1388-B348-A489-A2FDA33BB40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470A01F2-D7CC-9C41-8BAA-9D79996F6B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F4D80BB1-B435-264A-830D-B4CCD3E4887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DAD10D0F-53A2-134E-BE6E-11FD07622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FD750D0C-0AA7-9940-9315-74A88C2D1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0952A36A-6797-1244-8646-E2E98A25861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F9D768E0-92C7-344E-A2C8-3E9386D5264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0C7F19CB-CE5F-424E-A2A7-C9250F31280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EC73B713-6D08-6143-81B6-61930BD016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4EE4C425-6D03-A648-945F-C841599A6FE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3EC2FB49-273D-1044-A00C-3D1FEDBF87F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4D4E6580-42D2-8243-A427-B252D72B379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87058DB9-6E8A-024A-B6AF-F93EEF3F7CC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708009B0-3B83-0145-82DC-4F2C0D582BD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D6D8F778-E06A-844B-A9B8-DB85836B932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0876F505-4080-2848-AD4B-B09EBB7017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7CEAFEA1-A42D-8B4C-BF61-8FDE7F657D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AD9E02DA-753A-6846-95E3-77E7F5C2610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CC23C223-60F9-C54E-90CD-4ACBEA6C6E6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
        <p:nvSpPr>
          <p:cNvPr id="37" name="TextBox 36"/>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spTree>
    <p:extLst>
      <p:ext uri="{BB962C8B-B14F-4D97-AF65-F5344CB8AC3E}">
        <p14:creationId xmlns:p14="http://schemas.microsoft.com/office/powerpoint/2010/main" val="210588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1500" fill="hold"/>
                                        <p:tgtEl>
                                          <p:spTgt spid="171"/>
                                        </p:tgtEl>
                                        <p:attrNameLst>
                                          <p:attrName>ppt_x</p:attrName>
                                        </p:attrNameLst>
                                      </p:cBhvr>
                                      <p:tavLst>
                                        <p:tav tm="0">
                                          <p:val>
                                            <p:strVal val="0-#ppt_w/2"/>
                                          </p:val>
                                        </p:tav>
                                        <p:tav tm="100000">
                                          <p:val>
                                            <p:strVal val="#ppt_x"/>
                                          </p:val>
                                        </p:tav>
                                      </p:tavLst>
                                    </p:anim>
                                    <p:anim calcmode="lin" valueType="num">
                                      <p:cBhvr additive="base">
                                        <p:cTn id="12" dur="1500" fill="hold"/>
                                        <p:tgtEl>
                                          <p:spTgt spid="17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7"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ctangle 6">
            <a:extLst>
              <a:ext uri="{FF2B5EF4-FFF2-40B4-BE49-F238E27FC236}">
                <a16:creationId xmlns:a16="http://schemas.microsoft.com/office/drawing/2014/main" id="{B2630FB4-0043-964B-A87A-FFCB3139DED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4" name="Content Placeholder 2">
            <a:extLst>
              <a:ext uri="{FF2B5EF4-FFF2-40B4-BE49-F238E27FC236}">
                <a16:creationId xmlns:a16="http://schemas.microsoft.com/office/drawing/2014/main" id="{4D97AA66-51B6-E346-86AC-0DB59D5022D5}"/>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1" name="Straight Connector 30">
            <a:extLst>
              <a:ext uri="{FF2B5EF4-FFF2-40B4-BE49-F238E27FC236}">
                <a16:creationId xmlns:a16="http://schemas.microsoft.com/office/drawing/2014/main" id="{100866D1-4C96-604E-ADA1-E8D39C7D00C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008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66570320-3196-EF45-AA70-55A3A8412E2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sp>
        <p:nvSpPr>
          <p:cNvPr id="33" name="Content Placeholder 2">
            <a:extLst>
              <a:ext uri="{FF2B5EF4-FFF2-40B4-BE49-F238E27FC236}">
                <a16:creationId xmlns:a16="http://schemas.microsoft.com/office/drawing/2014/main" id="{BE56DB9E-ADEC-C041-9F85-12B8B19C015A}"/>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9" name="Straight Connector 28">
            <a:extLst>
              <a:ext uri="{FF2B5EF4-FFF2-40B4-BE49-F238E27FC236}">
                <a16:creationId xmlns:a16="http://schemas.microsoft.com/office/drawing/2014/main" id="{535E5E0F-3BDB-C24D-BC1B-B04099CF0B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869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0CDF259-CCFE-B84C-939A-68017F83E81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5" name="Straight Connector 4">
            <a:extLst>
              <a:ext uri="{FF2B5EF4-FFF2-40B4-BE49-F238E27FC236}">
                <a16:creationId xmlns:a16="http://schemas.microsoft.com/office/drawing/2014/main" id="{C1734A63-3455-1741-9D19-40E5D75E70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665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7" name="Straight Connector 6">
            <a:extLst>
              <a:ext uri="{FF2B5EF4-FFF2-40B4-BE49-F238E27FC236}">
                <a16:creationId xmlns:a16="http://schemas.microsoft.com/office/drawing/2014/main" id="{E4DD319A-FF79-A641-BC47-9B3E6F0EDF0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942C04B5-56FD-9D4A-846B-7FFFA4F531B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6" name="Straight Connector 5">
            <a:extLst>
              <a:ext uri="{FF2B5EF4-FFF2-40B4-BE49-F238E27FC236}">
                <a16:creationId xmlns:a16="http://schemas.microsoft.com/office/drawing/2014/main" id="{004CC20C-FA37-8D4F-94B7-181CC04E7FC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70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1"/>
            <a:ext cx="12198565" cy="6858001"/>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96" name="Rectangle 2">
            <a:extLst>
              <a:ext uri="{FF2B5EF4-FFF2-40B4-BE49-F238E27FC236}">
                <a16:creationId xmlns:a16="http://schemas.microsoft.com/office/drawing/2014/main" id="{DC2EA9F7-4A93-834E-BDBE-B1596413FE86}"/>
              </a:ext>
            </a:extLst>
          </p:cNvPr>
          <p:cNvSpPr>
            <a:spLocks noGrp="1" noChangeArrowheads="1"/>
          </p:cNvSpPr>
          <p:nvPr>
            <p:ph idx="1" hasCustomPrompt="1"/>
          </p:nvPr>
        </p:nvSpPr>
        <p:spPr bwMode="auto">
          <a:xfrm>
            <a:off x="218262" y="882192"/>
            <a:ext cx="11763662"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8" name="Picture 37">
            <a:extLst>
              <a:ext uri="{FF2B5EF4-FFF2-40B4-BE49-F238E27FC236}">
                <a16:creationId xmlns:a16="http://schemas.microsoft.com/office/drawing/2014/main" id="{33A2B91D-4220-C944-86E2-09625B90BD8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BEE7856-D1C9-3D40-B926-05E7FC176CD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A8579B85-65CE-404D-8812-24EA4EE858C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A61DBCF8-EA0A-4B42-B6E4-9FE9DD55E9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1D677091-4E3D-9A43-B4F5-AC43053B40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02862F3D-0B94-2540-A399-EC654735AA1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3E32A314-95D2-6B47-AB5D-49351C0E9B6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B5AAFE02-64DC-0A48-8F85-6CB587C7690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DD7A9557-674B-9B44-AE98-2B49C703EED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30E2E9-8915-1048-85F6-D57C0BA3B74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34235106-1ABF-D943-B06B-737139F1EE6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931CF9B3-336D-594C-BDAA-2A97F8540C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28E39E5B-91B6-534F-9E53-0E1B3A1A2C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9731560F-49BE-E444-B371-6A25FD99073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940E4797-14DA-5D4A-986E-EC5028709B8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D2FC8D7-B023-3A41-B2B2-53B2D99D4064}"/>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DA940AD-E6CA-7144-A181-414F25A176F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0F90B60-A958-F644-96CF-D1F5EA2AECA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D83D9A7-054A-BD4C-B996-D30DCC56CCA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672465D0-A345-6F41-8C48-96A83221082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70AFCA19-33D2-AD47-9D99-F9E3EC08295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1C2F56C7-D92E-634D-BFD2-0E6950C6653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333DAEAA-FBFF-6F48-8FBA-725F4387C73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48F4948C-40D8-2545-8B43-5A392A66D5A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B4E8921-07E7-F743-9407-D19031517E0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3D36904-8D6B-D64D-8C63-2155F0D750C9}"/>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CEC6CDCB-45AB-4840-96B1-AC0E5D4A5E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8866986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8297D345-0D41-B341-ACC9-1539BA9D2860}"/>
              </a:ext>
            </a:extLst>
          </p:cNvPr>
          <p:cNvSpPr>
            <a:spLocks noGrp="1" noChangeArrowheads="1"/>
          </p:cNvSpPr>
          <p:nvPr>
            <p:ph idx="1" hasCustomPrompt="1"/>
          </p:nvPr>
        </p:nvSpPr>
        <p:spPr bwMode="auto">
          <a:xfrm>
            <a:off x="218262" y="882192"/>
            <a:ext cx="11763662" cy="5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D020A4-AAA0-0E46-8F82-4F2F25AF60DC}"/>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D130AEE6-5840-104D-9047-85BB639F569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67D599FE-2A89-2D4B-85E5-C1902A9C58C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F5F5947A-E089-B54E-845E-2839B7AA059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BE6E3F54-F5B2-804F-BEED-3A9423631C3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47CDF1C8-EB83-7747-A49C-0D3CCBCA36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D9A9826-4297-2547-98A0-74792565186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180BC5C9-0521-8246-AD9C-19D3EB5371F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E2D91EA2-D86E-3943-8BAF-6BB32599DB1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246BBDB-BE64-F24E-B788-3D0D5955959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0EF2EED0-D4A2-3C4F-ADD8-F7E494A5E6C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31BCB96-F6B7-C94C-B9FD-6C1937EF179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77C5190-BB3A-934E-8810-42BBEBF286A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46E7BF2A-431D-F247-BA27-83E4763E50D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E9A4D1CC-A386-8A41-8139-B1A56CE6C4B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163FDCDA-22EA-E447-B6C1-24931EDB82D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34B15F5F-4F30-164F-9DA4-F87EFD1BB92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3EF0D0-C5B6-1144-BC99-EAFF7B0ED75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4EFF61DF-389D-CA49-A287-4DA0F96714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DDEC7C23-469A-A74C-A65A-CD5371BD1C0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4DCA47C7-9277-3042-9FEC-23CE95F4320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B84F60E3-93CA-0E4E-BCC7-90F0BA9F261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6B55D2B5-4EA6-E44E-9079-A848111317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8869034D-65D2-AD46-8241-0FE09662FEB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7F1F394-4E22-234D-BFFC-2500B90F1DB6}"/>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126072B3-E16B-954C-937B-B44A7640B63F}"/>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57650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7C7E23D6-E0C4-8E49-95DA-B39889496A35}"/>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A1C63FD4-AD07-8649-989B-4DD73B7CC6C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80396658-B41A-1946-85D2-0F00F5FA22FD}"/>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720BD8E4-F716-EA44-A5CC-68F26A21B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5FBF2792-8936-514E-A34C-CD0E32BDB9E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51D8D44D-58CE-8547-B185-112FEC9DCE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CD3A4948-12A6-1243-9CA1-BD76412B8B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887E7DF7-5357-CF48-9661-914BE99B6E2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AFDE70BA-D391-5D42-BF32-596AA299634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C7E7833A-B7A4-D94E-925D-A4EC128D3DD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8EBE03A8-C013-E647-935C-AC64F126398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F125B9CF-2C16-6942-891D-A8CC10E0F92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F2A20A64-308A-EB4C-9845-6FE6BEB978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E583F5F7-8340-D246-A36D-4F0869CB3D2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79D1FFE5-9A30-BD45-9858-E0F6A68F779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E5D86026-37BC-3B49-A4C7-893A3A6CDC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F285C1D7-C1C8-7A4E-8AD5-27645B22DD5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E0DE7280-4F41-2E40-BB72-2159CFBAFC6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F13394C0-EE0E-F046-8C5A-CC0FD07D494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82EFA060-C6F0-6A42-83E1-BB270C065A8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E91D17B7-F659-DA44-842A-DCAA5817412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35A48409-25CA-1F43-B477-653A5C62474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5FA122F0-D77E-1D44-BA5F-193570B8D667}"/>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E6996F27-12EC-DA40-9F73-BDE04644E1E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179400F8-F836-6C40-B8E4-DF91C85587A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D9A5A338-FF0C-D444-94D7-016BB8EE1D75}"/>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BF21B3-557E-A149-99E9-907F1499E19F}"/>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A566A66-59A6-CA43-8EB8-A20FC63EA4F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58818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48B109FA-866B-484E-AAC9-AA7877D61F74}"/>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3C86A017-B445-7941-BBD0-4A2EEB9C24B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B4ACA101-DA26-3048-A82E-1C555FFF5F8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B2A10C12-50B9-B741-BA96-16E5AA77F8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1C2A7AD6-4378-5B47-BAF8-4618C4664C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8D7ED800-E907-6A40-A50C-775476FE748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68CE000-8191-7C45-9AB4-9AE1D1ABF70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14DB987-66B8-6A48-84C7-2A43E8C6C8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D78CE89-1538-E145-9E56-0EC9FBB924F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50914015-32E3-7641-8F3A-85B1AA1F52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A5C18262-4B2C-A649-A3F5-8B3FD0998A9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76AE6B7E-385B-5249-A522-49AE9218A1F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DC8AE1B-0858-2047-90D9-8C5B02143C9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2E6C932-9BEC-E34A-843A-F798D5C614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7888AA-E83F-164E-A311-A2AEEBC0E7D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D01E1C22-5424-FB45-BACB-330FB6FDAD5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AC9E924-C3B0-0E43-8AAC-0C72D326688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3BF387A1-84D1-E940-9D89-C7A3B364E23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F4BA622-717F-2C40-BDEA-1096CF4C2A6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6F50523A-85A5-5F40-948F-A68A3431F44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06E9CC06-6372-D94D-8E94-B9F9CBF8202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BECF7359-BD97-DB47-9736-28305EB8DB1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C061DEF-9E22-B545-9EAA-9AA03F06C08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8B10722B-B282-7B4B-BEE8-6799F22CAE7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FAEEC269-4A9C-544B-AFB8-5015CEF0137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7B1C3952-0FE2-214B-8286-378A19FD3DB4}"/>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5708676-A3D0-EF4F-81F9-5A47BE53FF23}"/>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123CE14-0AEF-1C44-BE5D-CEE8CAF2FB6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94597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LEAR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41" name="Picture 40">
            <a:extLst>
              <a:ext uri="{FF2B5EF4-FFF2-40B4-BE49-F238E27FC236}">
                <a16:creationId xmlns:a16="http://schemas.microsoft.com/office/drawing/2014/main" id="{3C86A017-B445-7941-BBD0-4A2EEB9C24B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B4ACA101-DA26-3048-A82E-1C555FFF5F83}"/>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B2A10C12-50B9-B741-BA96-16E5AA77F88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1C2A7AD6-4378-5B47-BAF8-4618C4664C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8D7ED800-E907-6A40-A50C-775476FE748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68CE000-8191-7C45-9AB4-9AE1D1ABF70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F14DB987-66B8-6A48-84C7-2A43E8C6C8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6D78CE89-1538-E145-9E56-0EC9FBB924F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50914015-32E3-7641-8F3A-85B1AA1F525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A5C18262-4B2C-A649-A3F5-8B3FD0998A9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76AE6B7E-385B-5249-A522-49AE9218A1F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DC8AE1B-0858-2047-90D9-8C5B02143C9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62E6C932-9BEC-E34A-843A-F798D5C614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6F7888AA-E83F-164E-A311-A2AEEBC0E7D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D01E1C22-5424-FB45-BACB-330FB6FDAD5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AC9E924-C3B0-0E43-8AAC-0C72D326688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3BF387A1-84D1-E940-9D89-C7A3B364E23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0F4BA622-717F-2C40-BDEA-1096CF4C2A6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6F50523A-85A5-5F40-948F-A68A3431F44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06E9CC06-6372-D94D-8E94-B9F9CBF8202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BECF7359-BD97-DB47-9736-28305EB8DB1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0C061DEF-9E22-B545-9EAA-9AA03F06C08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8B10722B-B282-7B4B-BEE8-6799F22CAE7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FAEEC269-4A9C-544B-AFB8-5015CEF0137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7B1C3952-0FE2-214B-8286-378A19FD3DB4}"/>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45708676-A3D0-EF4F-81F9-5A47BE53FF23}"/>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F123CE14-0AEF-1C44-BE5D-CEE8CAF2FB6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52946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124962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AFE3D2EE-9466-FE40-B2A2-43D0EF22C1F3}"/>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AF28F19B-7C3E-084C-9576-DD78AF4F52F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3980DFC1-CC94-774D-A03F-D7294F65451E}"/>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F387236C-E9B8-4B41-9114-C28AC556C6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7A73F97E-1CA9-8243-AF17-77C07FFCB2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43CBBB78-4D8D-9F47-A112-79064DF79AB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79E38E4-9B68-D047-B71C-D08E6B06457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B7C0E25-B4F5-3649-9CE4-F70FAAD058D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4FA38D3A-F40C-EE48-93FF-D6E2F862D93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7AEF6048-636D-3D4D-BC42-2153C86AE03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8E4114A-51C4-3F4B-B8F5-06425353BA6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0E2AAD1-718A-2E47-8142-683770A658E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A6C2326-AE11-D54F-9107-6D8B6B80EEF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8A833B57-F4D9-DF4F-8CC3-9601EAFE9AF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5DCDD42C-E001-B843-A955-6587382EE3A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C34F8BE9-9EAC-E843-AD17-A5B97D20717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DF49D2B4-AE08-6C48-A075-6181F92401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10509CE-7C9A-114F-AB3D-5F35D385C50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195739E-A5BF-E34B-B8DB-CE3A2CBBB52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FCDB9A-3A1E-414B-8373-6F8F633BBF8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9888CA0-8E68-C54D-9A53-2CCD1B4A93D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8A4CBC9F-52B5-2A48-A4F1-F355B8C9EE3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5640869-6CD1-2341-9EA2-66D5FC3067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A310B31-1C72-0C42-AF3E-880234982C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4AC8D70-9226-CC45-9106-DD83403133D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E5EFDBF-9533-6D43-A6A1-65C9CDDA8D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9DC287E-D98B-3943-AF8E-9B224CE7C79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D260898-5519-6B4F-B6B1-2DE6F95519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579429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LEAR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41" name="Picture 40">
            <a:extLst>
              <a:ext uri="{FF2B5EF4-FFF2-40B4-BE49-F238E27FC236}">
                <a16:creationId xmlns:a16="http://schemas.microsoft.com/office/drawing/2014/main" id="{AF28F19B-7C3E-084C-9576-DD78AF4F52F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3980DFC1-CC94-774D-A03F-D7294F65451E}"/>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F387236C-E9B8-4B41-9114-C28AC556C6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7A73F97E-1CA9-8243-AF17-77C07FFCB2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43CBBB78-4D8D-9F47-A112-79064DF79AB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879E38E4-9B68-D047-B71C-D08E6B06457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DB7C0E25-B4F5-3649-9CE4-F70FAAD058D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4FA38D3A-F40C-EE48-93FF-D6E2F862D93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7AEF6048-636D-3D4D-BC42-2153C86AE03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8E4114A-51C4-3F4B-B8F5-06425353BA6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60E2AAD1-718A-2E47-8142-683770A658E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1A6C2326-AE11-D54F-9107-6D8B6B80EEF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8A833B57-F4D9-DF4F-8CC3-9601EAFE9AF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5DCDD42C-E001-B843-A955-6587382EE3A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C34F8BE9-9EAC-E843-AD17-A5B97D20717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DF49D2B4-AE08-6C48-A075-6181F924018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710509CE-7C9A-114F-AB3D-5F35D385C50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4195739E-A5BF-E34B-B8DB-CE3A2CBBB52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E1FCDB9A-3A1E-414B-8373-6F8F633BBF8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A9888CA0-8E68-C54D-9A53-2CCD1B4A93D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8A4CBC9F-52B5-2A48-A4F1-F355B8C9EE3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A5640869-6CD1-2341-9EA2-66D5FC30673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CA310B31-1C72-0C42-AF3E-880234982C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D4AC8D70-9226-CC45-9106-DD83403133D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3E5EFDBF-9533-6D43-A6A1-65C9CDDA8D3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B9DC287E-D98B-3943-AF8E-9B224CE7C79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BD260898-5519-6B4F-B6B1-2DE6F95519D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44345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17" name="Text Placeholder 2"/>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rgbClr val="8197A6"/>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685FD51B-FCED-4645-B034-140CE779462A}"/>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34441705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79196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58155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10761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5411" y="154800"/>
            <a:ext cx="10081234" cy="565200"/>
          </a:xfrm>
        </p:spPr>
        <p:txBody>
          <a:bodyPr/>
          <a:lstStyle>
            <a:lvl1pPr algn="l">
              <a:defRPr sz="2992"/>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7667" y="882000"/>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0122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Image and summar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470249" y="582311"/>
            <a:ext cx="4885140" cy="609882"/>
          </a:xfrm>
        </p:spPr>
        <p:txBody>
          <a:bodyPr lIns="0" tIns="0" rIns="0" bIns="0" anchor="t" anchorCtr="0">
            <a:normAutofit/>
          </a:bodyPr>
          <a:lstStyle>
            <a:lvl1pPr>
              <a:defRPr sz="3000">
                <a:solidFill>
                  <a:schemeClr val="bg1"/>
                </a:solidFill>
              </a:defRPr>
            </a:lvl1pPr>
          </a:lstStyle>
          <a:p>
            <a:r>
              <a:rPr lang="nl-NL" dirty="0"/>
              <a:t>TITLE HERE</a:t>
            </a:r>
          </a:p>
        </p:txBody>
      </p:sp>
      <p:sp>
        <p:nvSpPr>
          <p:cNvPr id="3" name="Tijdelijke aanduiding voor inhoud 2"/>
          <p:cNvSpPr>
            <a:spLocks noGrp="1"/>
          </p:cNvSpPr>
          <p:nvPr>
            <p:ph idx="1" hasCustomPrompt="1"/>
          </p:nvPr>
        </p:nvSpPr>
        <p:spPr>
          <a:xfrm>
            <a:off x="671776" y="628611"/>
            <a:ext cx="4745176" cy="4649446"/>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a:t>image</a:t>
            </a:r>
          </a:p>
        </p:txBody>
      </p:sp>
      <p:sp>
        <p:nvSpPr>
          <p:cNvPr id="4" name="Tijdelijke aanduiding voor tekst 3"/>
          <p:cNvSpPr>
            <a:spLocks noGrp="1"/>
          </p:cNvSpPr>
          <p:nvPr>
            <p:ph type="body" sz="half" idx="2" hasCustomPrompt="1"/>
          </p:nvPr>
        </p:nvSpPr>
        <p:spPr>
          <a:xfrm>
            <a:off x="6470249" y="1135124"/>
            <a:ext cx="4885140" cy="3811588"/>
          </a:xfrm>
        </p:spPr>
        <p:txBody>
          <a:bodyPr lIns="0" tIns="0" rIns="0" bIns="0">
            <a:normAutofit/>
          </a:bodyPr>
          <a:lstStyle>
            <a:lvl1pPr marL="216000" indent="-216000">
              <a:lnSpc>
                <a:spcPct val="135000"/>
              </a:lnSpc>
              <a:buClr>
                <a:schemeClr val="bg1"/>
              </a:buClr>
              <a:buSzPct val="75000"/>
              <a:buFont typeface=".AppleSystemUIFont" charset="-120"/>
              <a:buChar char="→"/>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Click </a:t>
            </a:r>
            <a:r>
              <a:rPr lang="nl-NL" dirty="0" err="1"/>
              <a:t>to</a:t>
            </a:r>
            <a:r>
              <a:rPr lang="nl-NL" dirty="0"/>
              <a:t> </a:t>
            </a:r>
            <a:r>
              <a:rPr lang="nl-NL" dirty="0" err="1"/>
              <a:t>insert</a:t>
            </a:r>
            <a:r>
              <a:rPr lang="nl-NL" dirty="0"/>
              <a:t> </a:t>
            </a:r>
            <a:r>
              <a:rPr lang="nl-NL" dirty="0" err="1"/>
              <a:t>text</a:t>
            </a:r>
            <a:endParaRPr lang="nl-NL" dirty="0"/>
          </a:p>
        </p:txBody>
      </p:sp>
      <p:sp>
        <p:nvSpPr>
          <p:cNvPr id="9" name="Tijdelijke aanduiding voor tekst 3"/>
          <p:cNvSpPr>
            <a:spLocks noGrp="1"/>
          </p:cNvSpPr>
          <p:nvPr>
            <p:ph type="body" sz="half" idx="10" hasCustomPrompt="1"/>
          </p:nvPr>
        </p:nvSpPr>
        <p:spPr>
          <a:xfrm>
            <a:off x="3755089" y="4993788"/>
            <a:ext cx="2255993" cy="284269"/>
          </a:xfrm>
          <a:solidFill>
            <a:srgbClr val="0098DB"/>
          </a:solidFill>
        </p:spPr>
        <p:txBody>
          <a:bodyPr wrap="none" lIns="36000" tIns="3600" rIns="36000" bIns="3600">
            <a:spAutoFit/>
          </a:bodyPr>
          <a:lstStyle>
            <a:lvl1pPr marL="0" indent="0">
              <a:lnSpc>
                <a:spcPct val="100000"/>
              </a:lnSpc>
              <a:buNone/>
              <a:defRPr sz="18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CLICK TO INSERT TEXT</a:t>
            </a:r>
          </a:p>
        </p:txBody>
      </p:sp>
      <p:sp>
        <p:nvSpPr>
          <p:cNvPr id="10" name="Tijdelijke aanduiding voor tekst 3"/>
          <p:cNvSpPr>
            <a:spLocks noGrp="1"/>
          </p:cNvSpPr>
          <p:nvPr>
            <p:ph type="body" sz="half" idx="11" hasCustomPrompt="1"/>
          </p:nvPr>
        </p:nvSpPr>
        <p:spPr>
          <a:xfrm>
            <a:off x="3755089" y="5278057"/>
            <a:ext cx="3028641" cy="284269"/>
          </a:xfrm>
          <a:solidFill>
            <a:srgbClr val="0098DB"/>
          </a:solidFill>
        </p:spPr>
        <p:txBody>
          <a:bodyPr wrap="none" lIns="36000" tIns="3600" rIns="36000" bIns="3600">
            <a:spAutoFit/>
          </a:bodyPr>
          <a:lstStyle>
            <a:lvl1pPr marL="0" indent="0">
              <a:lnSpc>
                <a:spcPct val="100000"/>
              </a:lnSpc>
              <a:buNone/>
              <a:defRPr sz="18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CLICK TO INSERT SECOND LINE</a:t>
            </a:r>
          </a:p>
        </p:txBody>
      </p:sp>
      <p:sp>
        <p:nvSpPr>
          <p:cNvPr id="11" name="Tijdelijke aanduiding voor tekst 3"/>
          <p:cNvSpPr>
            <a:spLocks noGrp="1"/>
          </p:cNvSpPr>
          <p:nvPr>
            <p:ph type="body" sz="half" idx="12" hasCustomPrompt="1"/>
          </p:nvPr>
        </p:nvSpPr>
        <p:spPr>
          <a:xfrm>
            <a:off x="3755089" y="5564712"/>
            <a:ext cx="2918034" cy="284269"/>
          </a:xfrm>
          <a:solidFill>
            <a:srgbClr val="0098DB"/>
          </a:solidFill>
        </p:spPr>
        <p:txBody>
          <a:bodyPr wrap="none" lIns="36000" tIns="3600" rIns="36000" bIns="3600">
            <a:spAutoFit/>
          </a:bodyPr>
          <a:lstStyle>
            <a:lvl1pPr marL="0" indent="0">
              <a:lnSpc>
                <a:spcPct val="100000"/>
              </a:lnSpc>
              <a:buNone/>
              <a:defRPr sz="18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CLICK TO INSERT THIRD LINE</a:t>
            </a:r>
          </a:p>
        </p:txBody>
      </p:sp>
      <p:grpSp>
        <p:nvGrpSpPr>
          <p:cNvPr id="36" name="Group 35"/>
          <p:cNvGrpSpPr/>
          <p:nvPr userDrawn="1"/>
        </p:nvGrpSpPr>
        <p:grpSpPr>
          <a:xfrm>
            <a:off x="0" y="6384587"/>
            <a:ext cx="12204000" cy="473413"/>
            <a:chOff x="0" y="6404163"/>
            <a:chExt cx="12204000" cy="473413"/>
          </a:xfrm>
        </p:grpSpPr>
        <p:grpSp>
          <p:nvGrpSpPr>
            <p:cNvPr id="37" name="Groeperen 20"/>
            <p:cNvGrpSpPr/>
            <p:nvPr/>
          </p:nvGrpSpPr>
          <p:grpSpPr>
            <a:xfrm>
              <a:off x="0" y="6404163"/>
              <a:ext cx="12204000" cy="473413"/>
              <a:chOff x="22214" y="5809383"/>
              <a:chExt cx="12204000" cy="473413"/>
            </a:xfrm>
          </p:grpSpPr>
          <p:sp>
            <p:nvSpPr>
              <p:cNvPr id="39" name="Rechthoek 21"/>
              <p:cNvSpPr/>
              <p:nvPr/>
            </p:nvSpPr>
            <p:spPr>
              <a:xfrm>
                <a:off x="22214" y="5809383"/>
                <a:ext cx="12204000" cy="473413"/>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 </a:t>
                </a:r>
              </a:p>
            </p:txBody>
          </p:sp>
          <p:grpSp>
            <p:nvGrpSpPr>
              <p:cNvPr id="68" name="Group 33"/>
              <p:cNvGrpSpPr>
                <a:grpSpLocks noChangeAspect="1"/>
              </p:cNvGrpSpPr>
              <p:nvPr userDrawn="1"/>
            </p:nvGrpSpPr>
            <p:grpSpPr>
              <a:xfrm>
                <a:off x="221428" y="5934020"/>
                <a:ext cx="9194597" cy="155653"/>
                <a:chOff x="172269" y="6616380"/>
                <a:chExt cx="6889640" cy="116633"/>
              </a:xfrm>
            </p:grpSpPr>
            <p:pic>
              <p:nvPicPr>
                <p:cNvPr id="70" name="Picture 34" descr="a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71" name="Picture 35" descr="b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72" name="Picture 36" descr="ca.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98003" y="6622963"/>
                  <a:ext cx="163906" cy="108344"/>
                </a:xfrm>
                <a:prstGeom prst="rect">
                  <a:avLst/>
                </a:prstGeom>
                <a:ln>
                  <a:noFill/>
                </a:ln>
              </p:spPr>
            </p:pic>
            <p:pic>
              <p:nvPicPr>
                <p:cNvPr id="73" name="Picture 37" descr="ch.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74" name="Picture 38" descr="cz.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75" name="Picture 39" descr="de.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76" name="Picture 40" descr="dk.pn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77" name="Picture 41" descr="ee.png"/>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78" name="Picture 42" descr="es.png"/>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79" name="Picture 43" descr="fi.png"/>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80" name="Picture 44" descr="fr.png"/>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81" name="Picture 45" descr="gr.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82" name="Picture 46" descr="hu.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83" name="Picture 47" descr="ie.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84" name="Picture 48" descr="it.pn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85" name="Picture 49" descr="lu.png"/>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86" name="Picture 50" descr="nl.png"/>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87" name="Picture 51" descr="no.png"/>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88" name="Picture 52" descr="pl.png"/>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89" name="Picture 53" descr="pt.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90" name="Picture 54" descr="ro.png"/>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91" name="Picture 55" descr="se.png"/>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92" name="Picture 56" descr="uk.png"/>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93" name="Picture 57" descr="si.png"/>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6601583" y="6616380"/>
                  <a:ext cx="163385" cy="108000"/>
                </a:xfrm>
                <a:prstGeom prst="rect">
                  <a:avLst/>
                </a:prstGeom>
              </p:spPr>
            </p:pic>
          </p:grpSp>
          <p:pic>
            <p:nvPicPr>
              <p:cNvPr id="69" name="Afbeelding 23"/>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1118327" y="5866610"/>
                <a:ext cx="683998" cy="245469"/>
              </a:xfrm>
              <a:prstGeom prst="rect">
                <a:avLst/>
              </a:prstGeom>
            </p:spPr>
          </p:pic>
        </p:grpSp>
        <p:pic>
          <p:nvPicPr>
            <p:cNvPr id="38" name="Picture 37"/>
            <p:cNvPicPr>
              <a:picLocks noChangeAspect="1"/>
            </p:cNvPicPr>
            <p:nvPr/>
          </p:nvPicPr>
          <p:blipFill rotWithShape="1">
            <a:blip r:embed="rId27" cstate="email">
              <a:extLst>
                <a:ext uri="{28A0092B-C50C-407E-A947-70E740481C1C}">
                  <a14:useLocalDpi xmlns:a14="http://schemas.microsoft.com/office/drawing/2010/main"/>
                </a:ext>
              </a:extLst>
            </a:blip>
            <a:srcRect l="8011" t="3420" r="10976" b="22799"/>
            <a:stretch/>
          </p:blipFill>
          <p:spPr>
            <a:xfrm>
              <a:off x="8382381" y="6530882"/>
              <a:ext cx="231494" cy="147577"/>
            </a:xfrm>
            <a:prstGeom prst="rect">
              <a:avLst/>
            </a:prstGeom>
          </p:spPr>
        </p:pic>
      </p:grpSp>
    </p:spTree>
    <p:extLst>
      <p:ext uri="{BB962C8B-B14F-4D97-AF65-F5344CB8AC3E}">
        <p14:creationId xmlns:p14="http://schemas.microsoft.com/office/powerpoint/2010/main" val="3790947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0028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A5E70-B245-8E4F-82BB-81B61D2B4C62}"/>
              </a:ext>
            </a:extLst>
          </p:cNvPr>
          <p:cNvSpPr>
            <a:spLocks noGrp="1"/>
          </p:cNvSpPr>
          <p:nvPr>
            <p:ph type="title" hasCustomPrompt="1"/>
          </p:nvPr>
        </p:nvSpPr>
        <p:spPr/>
        <p:txBody>
          <a:bodyPr/>
          <a:lstStyle/>
          <a:p>
            <a:r>
              <a:rPr lang="en-US" dirty="0"/>
              <a:t>CLICK TO EDIT MASTER TITLE STYLE</a:t>
            </a:r>
            <a:endParaRPr lang="it-IT" dirty="0"/>
          </a:p>
        </p:txBody>
      </p:sp>
      <p:cxnSp>
        <p:nvCxnSpPr>
          <p:cNvPr id="3" name="Straight Connector 2">
            <a:extLst>
              <a:ext uri="{FF2B5EF4-FFF2-40B4-BE49-F238E27FC236}">
                <a16:creationId xmlns:a16="http://schemas.microsoft.com/office/drawing/2014/main" id="{4D5AB551-3A27-7E4B-A2F3-D5E9E79F24A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58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977846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302275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487829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769053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13"/>
          <a:stretch/>
        </p:blipFill>
        <p:spPr>
          <a:xfrm>
            <a:off x="0"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71" name="Group 170">
            <a:extLst>
              <a:ext uri="{FF2B5EF4-FFF2-40B4-BE49-F238E27FC236}">
                <a16:creationId xmlns:a16="http://schemas.microsoft.com/office/drawing/2014/main" id="{6F87CCCC-BD80-1E48-BB0B-557C4BD838A5}"/>
              </a:ext>
            </a:extLst>
          </p:cNvPr>
          <p:cNvGrpSpPr/>
          <p:nvPr userDrawn="1"/>
        </p:nvGrpSpPr>
        <p:grpSpPr>
          <a:xfrm>
            <a:off x="226688" y="6572055"/>
            <a:ext cx="9280921" cy="144114"/>
            <a:chOff x="226688" y="6572055"/>
            <a:chExt cx="9280921" cy="144114"/>
          </a:xfrm>
        </p:grpSpPr>
        <p:pic>
          <p:nvPicPr>
            <p:cNvPr id="172" name="Picture 171" descr="at.png">
              <a:extLst>
                <a:ext uri="{FF2B5EF4-FFF2-40B4-BE49-F238E27FC236}">
                  <a16:creationId xmlns:a16="http://schemas.microsoft.com/office/drawing/2014/main" id="{8B4EE296-1188-584D-B6B4-976C0635D24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73" name="Picture 172" descr="be.png">
              <a:extLst>
                <a:ext uri="{FF2B5EF4-FFF2-40B4-BE49-F238E27FC236}">
                  <a16:creationId xmlns:a16="http://schemas.microsoft.com/office/drawing/2014/main" id="{F92E99E7-028A-084A-83EF-F4D5692EF9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4" name="Picture 173" descr="ch.png">
              <a:extLst>
                <a:ext uri="{FF2B5EF4-FFF2-40B4-BE49-F238E27FC236}">
                  <a16:creationId xmlns:a16="http://schemas.microsoft.com/office/drawing/2014/main" id="{4CCD308B-CCAD-C94C-9815-E7CAB0E139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5" name="Picture 174" descr="cz.png">
              <a:extLst>
                <a:ext uri="{FF2B5EF4-FFF2-40B4-BE49-F238E27FC236}">
                  <a16:creationId xmlns:a16="http://schemas.microsoft.com/office/drawing/2014/main" id="{6545A7D7-1011-3A48-9039-A11CCC03CF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6" name="Picture 175" descr="de.png">
              <a:extLst>
                <a:ext uri="{FF2B5EF4-FFF2-40B4-BE49-F238E27FC236}">
                  <a16:creationId xmlns:a16="http://schemas.microsoft.com/office/drawing/2014/main" id="{17E342EF-0ECE-564E-9574-D8B891DB53F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7" name="Picture 176" descr="dk.png">
              <a:extLst>
                <a:ext uri="{FF2B5EF4-FFF2-40B4-BE49-F238E27FC236}">
                  <a16:creationId xmlns:a16="http://schemas.microsoft.com/office/drawing/2014/main" id="{1E9E865B-1A2E-AB4B-A68B-DD78B97AB3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8" name="Picture 177" descr="ee.png">
              <a:extLst>
                <a:ext uri="{FF2B5EF4-FFF2-40B4-BE49-F238E27FC236}">
                  <a16:creationId xmlns:a16="http://schemas.microsoft.com/office/drawing/2014/main" id="{7DB47244-86EF-6343-B8DA-D21FF11CF6A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9" name="Picture 178" descr="es.png">
              <a:extLst>
                <a:ext uri="{FF2B5EF4-FFF2-40B4-BE49-F238E27FC236}">
                  <a16:creationId xmlns:a16="http://schemas.microsoft.com/office/drawing/2014/main" id="{7A9C59CD-9A2F-5D46-B18F-FAD0933899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80" name="Picture 179" descr="fi.png">
              <a:extLst>
                <a:ext uri="{FF2B5EF4-FFF2-40B4-BE49-F238E27FC236}">
                  <a16:creationId xmlns:a16="http://schemas.microsoft.com/office/drawing/2014/main" id="{ED070DB3-1594-234B-AAEF-82A31D5845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81" name="Picture 180" descr="fr.png">
              <a:extLst>
                <a:ext uri="{FF2B5EF4-FFF2-40B4-BE49-F238E27FC236}">
                  <a16:creationId xmlns:a16="http://schemas.microsoft.com/office/drawing/2014/main" id="{EEBFD938-AAA8-A244-88A5-99CAA64B57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82" name="Picture 181" descr="gr.png">
              <a:extLst>
                <a:ext uri="{FF2B5EF4-FFF2-40B4-BE49-F238E27FC236}">
                  <a16:creationId xmlns:a16="http://schemas.microsoft.com/office/drawing/2014/main" id="{3D7873E5-328D-CD4B-9B1F-FFFE47A3909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83" name="Picture 182" descr="hu.png">
              <a:extLst>
                <a:ext uri="{FF2B5EF4-FFF2-40B4-BE49-F238E27FC236}">
                  <a16:creationId xmlns:a16="http://schemas.microsoft.com/office/drawing/2014/main" id="{D64CD046-C3B1-5D48-8A7D-A138E4E1AA0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4" name="Picture 183" descr="ie.png">
              <a:extLst>
                <a:ext uri="{FF2B5EF4-FFF2-40B4-BE49-F238E27FC236}">
                  <a16:creationId xmlns:a16="http://schemas.microsoft.com/office/drawing/2014/main" id="{5BA6F1C0-CB51-2B45-BCAE-07242F47CFDC}"/>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5" name="Picture 184" descr="it.png">
              <a:extLst>
                <a:ext uri="{FF2B5EF4-FFF2-40B4-BE49-F238E27FC236}">
                  <a16:creationId xmlns:a16="http://schemas.microsoft.com/office/drawing/2014/main" id="{640D52E1-8010-3D4D-8C7A-FBC578DB8B4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6" name="Picture 185" descr="lu.png">
              <a:extLst>
                <a:ext uri="{FF2B5EF4-FFF2-40B4-BE49-F238E27FC236}">
                  <a16:creationId xmlns:a16="http://schemas.microsoft.com/office/drawing/2014/main" id="{5C5D2962-4C1A-5843-8489-C0DB23EB11C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7" name="Picture 186" descr="nl.png">
              <a:extLst>
                <a:ext uri="{FF2B5EF4-FFF2-40B4-BE49-F238E27FC236}">
                  <a16:creationId xmlns:a16="http://schemas.microsoft.com/office/drawing/2014/main" id="{1A4937DC-BFAE-8B48-8190-200BC3AC30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8" name="Picture 187" descr="no.png">
              <a:extLst>
                <a:ext uri="{FF2B5EF4-FFF2-40B4-BE49-F238E27FC236}">
                  <a16:creationId xmlns:a16="http://schemas.microsoft.com/office/drawing/2014/main" id="{2AC68A5D-2660-2F41-9223-5F82847CDB5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9" name="Picture 188" descr="pl.png">
              <a:extLst>
                <a:ext uri="{FF2B5EF4-FFF2-40B4-BE49-F238E27FC236}">
                  <a16:creationId xmlns:a16="http://schemas.microsoft.com/office/drawing/2014/main" id="{381E5BDC-FB4E-1343-AFD0-7D99418DECAC}"/>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90" name="Picture 189" descr="pt.png">
              <a:extLst>
                <a:ext uri="{FF2B5EF4-FFF2-40B4-BE49-F238E27FC236}">
                  <a16:creationId xmlns:a16="http://schemas.microsoft.com/office/drawing/2014/main" id="{7068F45F-32EE-8348-AEF1-A03D3FD40DF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91" name="Picture 190" descr="ro.png">
              <a:extLst>
                <a:ext uri="{FF2B5EF4-FFF2-40B4-BE49-F238E27FC236}">
                  <a16:creationId xmlns:a16="http://schemas.microsoft.com/office/drawing/2014/main" id="{56161D27-A7E4-1940-8969-CECD47DCCC0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92" name="Picture 191" descr="se.png">
              <a:extLst>
                <a:ext uri="{FF2B5EF4-FFF2-40B4-BE49-F238E27FC236}">
                  <a16:creationId xmlns:a16="http://schemas.microsoft.com/office/drawing/2014/main" id="{9B34796E-51DB-E243-B6E8-CD977F2BEF61}"/>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93" name="Picture 192" descr="uk.png">
              <a:extLst>
                <a:ext uri="{FF2B5EF4-FFF2-40B4-BE49-F238E27FC236}">
                  <a16:creationId xmlns:a16="http://schemas.microsoft.com/office/drawing/2014/main" id="{51B774C7-421D-F44B-AE3B-DCF50766C5F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4" name="Picture 193" descr="ca.png">
              <a:extLst>
                <a:ext uri="{FF2B5EF4-FFF2-40B4-BE49-F238E27FC236}">
                  <a16:creationId xmlns:a16="http://schemas.microsoft.com/office/drawing/2014/main" id="{CEE34526-6CB3-514C-BE41-E5EA55FCC96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5" name="Picture 194">
              <a:extLst>
                <a:ext uri="{FF2B5EF4-FFF2-40B4-BE49-F238E27FC236}">
                  <a16:creationId xmlns:a16="http://schemas.microsoft.com/office/drawing/2014/main" id="{66DF7AED-F1EF-9348-AD18-A80AFACC065A}"/>
                </a:ext>
              </a:extLst>
            </p:cNvPr>
            <p:cNvPicPr>
              <a:picLocks noChangeAspect="1"/>
            </p:cNvPicPr>
            <p:nvPr userDrawn="1"/>
          </p:nvPicPr>
          <p:blipFill>
            <a:blip r:embed="rId28"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6" name="Picture 195" descr="si.png">
              <a:extLst>
                <a:ext uri="{FF2B5EF4-FFF2-40B4-BE49-F238E27FC236}">
                  <a16:creationId xmlns:a16="http://schemas.microsoft.com/office/drawing/2014/main" id="{78719F2F-5F0E-424E-8957-79022859AA80}"/>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963536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0.png"/><Relationship Id="rId21" Type="http://schemas.openxmlformats.org/officeDocument/2006/relationships/slideLayout" Target="../slideLayouts/slideLayout21.xml"/><Relationship Id="rId34" Type="http://schemas.openxmlformats.org/officeDocument/2006/relationships/image" Target="../media/image5.png"/><Relationship Id="rId42" Type="http://schemas.openxmlformats.org/officeDocument/2006/relationships/image" Target="../media/image13.png"/><Relationship Id="rId47" Type="http://schemas.openxmlformats.org/officeDocument/2006/relationships/image" Target="../media/image18.png"/><Relationship Id="rId50" Type="http://schemas.openxmlformats.org/officeDocument/2006/relationships/image" Target="../media/image21.png"/><Relationship Id="rId55" Type="http://schemas.openxmlformats.org/officeDocument/2006/relationships/image" Target="../media/image26.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theme" Target="../theme/theme1.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3.png"/><Relationship Id="rId37" Type="http://schemas.openxmlformats.org/officeDocument/2006/relationships/image" Target="../media/image8.png"/><Relationship Id="rId40" Type="http://schemas.openxmlformats.org/officeDocument/2006/relationships/image" Target="../media/image11.png"/><Relationship Id="rId45" Type="http://schemas.openxmlformats.org/officeDocument/2006/relationships/image" Target="../media/image16.png"/><Relationship Id="rId53" Type="http://schemas.openxmlformats.org/officeDocument/2006/relationships/image" Target="../media/image24.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 Id="rId35" Type="http://schemas.openxmlformats.org/officeDocument/2006/relationships/image" Target="../media/image6.png"/><Relationship Id="rId43" Type="http://schemas.openxmlformats.org/officeDocument/2006/relationships/image" Target="../media/image14.png"/><Relationship Id="rId48" Type="http://schemas.openxmlformats.org/officeDocument/2006/relationships/image" Target="../media/image19.png"/><Relationship Id="rId56" Type="http://schemas.openxmlformats.org/officeDocument/2006/relationships/image" Target="../media/image27.png"/><Relationship Id="rId8" Type="http://schemas.openxmlformats.org/officeDocument/2006/relationships/slideLayout" Target="../slideLayouts/slideLayout8.xml"/><Relationship Id="rId51" Type="http://schemas.openxmlformats.org/officeDocument/2006/relationships/image" Target="../media/image2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4.png"/><Relationship Id="rId38" Type="http://schemas.openxmlformats.org/officeDocument/2006/relationships/image" Target="../media/image9.png"/><Relationship Id="rId46" Type="http://schemas.openxmlformats.org/officeDocument/2006/relationships/image" Target="../media/image17.png"/><Relationship Id="rId20" Type="http://schemas.openxmlformats.org/officeDocument/2006/relationships/slideLayout" Target="../slideLayouts/slideLayout20.xml"/><Relationship Id="rId41" Type="http://schemas.openxmlformats.org/officeDocument/2006/relationships/image" Target="../media/image12.png"/><Relationship Id="rId54"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7.png"/><Relationship Id="rId49" Type="http://schemas.openxmlformats.org/officeDocument/2006/relationships/image" Target="../media/image20.png"/><Relationship Id="rId57" Type="http://schemas.openxmlformats.org/officeDocument/2006/relationships/image" Target="../media/image28.png"/><Relationship Id="rId10" Type="http://schemas.openxmlformats.org/officeDocument/2006/relationships/slideLayout" Target="../slideLayouts/slideLayout10.xml"/><Relationship Id="rId31" Type="http://schemas.openxmlformats.org/officeDocument/2006/relationships/image" Target="../media/image2.png"/><Relationship Id="rId44" Type="http://schemas.openxmlformats.org/officeDocument/2006/relationships/image" Target="../media/image15.png"/><Relationship Id="rId52" Type="http://schemas.openxmlformats.org/officeDocument/2006/relationships/image" Target="../media/image2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2.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1.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image" Target="../media/image6.png"/><Relationship Id="rId39" Type="http://schemas.openxmlformats.org/officeDocument/2006/relationships/image" Target="../media/image19.png"/><Relationship Id="rId21" Type="http://schemas.openxmlformats.org/officeDocument/2006/relationships/image" Target="../media/image2.png"/><Relationship Id="rId34" Type="http://schemas.openxmlformats.org/officeDocument/2006/relationships/image" Target="../media/image14.png"/><Relationship Id="rId42" Type="http://schemas.openxmlformats.org/officeDocument/2006/relationships/image" Target="../media/image22.png"/><Relationship Id="rId47" Type="http://schemas.openxmlformats.org/officeDocument/2006/relationships/image" Target="../media/image27.png"/><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9" Type="http://schemas.openxmlformats.org/officeDocument/2006/relationships/image" Target="../media/image9.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image" Target="../media/image4.png"/><Relationship Id="rId32" Type="http://schemas.openxmlformats.org/officeDocument/2006/relationships/image" Target="../media/image12.png"/><Relationship Id="rId37" Type="http://schemas.openxmlformats.org/officeDocument/2006/relationships/image" Target="../media/image17.png"/><Relationship Id="rId40" Type="http://schemas.openxmlformats.org/officeDocument/2006/relationships/image" Target="../media/image20.png"/><Relationship Id="rId45" Type="http://schemas.openxmlformats.org/officeDocument/2006/relationships/image" Target="../media/image25.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33.png"/><Relationship Id="rId28" Type="http://schemas.openxmlformats.org/officeDocument/2006/relationships/image" Target="../media/image8.png"/><Relationship Id="rId36" Type="http://schemas.openxmlformats.org/officeDocument/2006/relationships/image" Target="../media/image16.png"/><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image" Target="../media/image11.png"/><Relationship Id="rId44" Type="http://schemas.openxmlformats.org/officeDocument/2006/relationships/image" Target="../media/image24.pn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32.png"/><Relationship Id="rId27" Type="http://schemas.openxmlformats.org/officeDocument/2006/relationships/image" Target="../media/image7.png"/><Relationship Id="rId30" Type="http://schemas.openxmlformats.org/officeDocument/2006/relationships/image" Target="../media/image10.png"/><Relationship Id="rId35" Type="http://schemas.openxmlformats.org/officeDocument/2006/relationships/image" Target="../media/image15.png"/><Relationship Id="rId43" Type="http://schemas.openxmlformats.org/officeDocument/2006/relationships/image" Target="../media/image23.png"/><Relationship Id="rId48" Type="http://schemas.openxmlformats.org/officeDocument/2006/relationships/image" Target="../media/image28.png"/><Relationship Id="rId8" Type="http://schemas.openxmlformats.org/officeDocument/2006/relationships/slideLayout" Target="../slideLayouts/slideLayout37.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image" Target="../media/image5.png"/><Relationship Id="rId33" Type="http://schemas.openxmlformats.org/officeDocument/2006/relationships/image" Target="../media/image13.png"/><Relationship Id="rId38" Type="http://schemas.openxmlformats.org/officeDocument/2006/relationships/image" Target="../media/image18.png"/><Relationship Id="rId46" Type="http://schemas.openxmlformats.org/officeDocument/2006/relationships/image" Target="../media/image26.png"/><Relationship Id="rId20" Type="http://schemas.openxmlformats.org/officeDocument/2006/relationships/theme" Target="../theme/theme3.xml"/><Relationship Id="rId41" Type="http://schemas.openxmlformats.org/officeDocument/2006/relationships/image" Target="../media/image21.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4.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49.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30"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123" name="Group 122">
            <a:extLst>
              <a:ext uri="{FF2B5EF4-FFF2-40B4-BE49-F238E27FC236}">
                <a16:creationId xmlns:a16="http://schemas.microsoft.com/office/drawing/2014/main" id="{84611090-2709-A645-A25B-F81732AE5600}"/>
              </a:ext>
            </a:extLst>
          </p:cNvPr>
          <p:cNvGrpSpPr/>
          <p:nvPr userDrawn="1"/>
        </p:nvGrpSpPr>
        <p:grpSpPr>
          <a:xfrm>
            <a:off x="226688" y="6572055"/>
            <a:ext cx="9280921" cy="144114"/>
            <a:chOff x="226688" y="6572055"/>
            <a:chExt cx="9280921" cy="144114"/>
          </a:xfrm>
        </p:grpSpPr>
        <p:pic>
          <p:nvPicPr>
            <p:cNvPr id="124" name="Picture 123" descr="at.png">
              <a:extLst>
                <a:ext uri="{FF2B5EF4-FFF2-40B4-BE49-F238E27FC236}">
                  <a16:creationId xmlns:a16="http://schemas.microsoft.com/office/drawing/2014/main" id="{72204563-5CEB-DE46-ADC9-DE9B80BAEC80}"/>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25" name="Picture 124" descr="be.png">
              <a:extLst>
                <a:ext uri="{FF2B5EF4-FFF2-40B4-BE49-F238E27FC236}">
                  <a16:creationId xmlns:a16="http://schemas.microsoft.com/office/drawing/2014/main" id="{477C9728-D5E9-1C40-97EF-1C69E982CF10}"/>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26" name="Picture 125" descr="ch.png">
              <a:extLst>
                <a:ext uri="{FF2B5EF4-FFF2-40B4-BE49-F238E27FC236}">
                  <a16:creationId xmlns:a16="http://schemas.microsoft.com/office/drawing/2014/main" id="{8166B04C-B510-DD47-A87F-D80609C3D450}"/>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27" name="Picture 126" descr="cz.png">
              <a:extLst>
                <a:ext uri="{FF2B5EF4-FFF2-40B4-BE49-F238E27FC236}">
                  <a16:creationId xmlns:a16="http://schemas.microsoft.com/office/drawing/2014/main" id="{FCFB9012-7B57-2E43-834C-CDD0BDEE00F2}"/>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28" name="Picture 127" descr="de.png">
              <a:extLst>
                <a:ext uri="{FF2B5EF4-FFF2-40B4-BE49-F238E27FC236}">
                  <a16:creationId xmlns:a16="http://schemas.microsoft.com/office/drawing/2014/main" id="{8313EFCA-CF26-7840-AD4A-242E95B406B2}"/>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29" name="Picture 128" descr="dk.png">
              <a:extLst>
                <a:ext uri="{FF2B5EF4-FFF2-40B4-BE49-F238E27FC236}">
                  <a16:creationId xmlns:a16="http://schemas.microsoft.com/office/drawing/2014/main" id="{00E25225-899D-EF41-B2B8-41646B57D7A3}"/>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30" name="Picture 129" descr="ee.png">
              <a:extLst>
                <a:ext uri="{FF2B5EF4-FFF2-40B4-BE49-F238E27FC236}">
                  <a16:creationId xmlns:a16="http://schemas.microsoft.com/office/drawing/2014/main" id="{5D35F23B-7852-494E-8A56-AEEC9341D293}"/>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31" name="Picture 130" descr="es.png">
              <a:extLst>
                <a:ext uri="{FF2B5EF4-FFF2-40B4-BE49-F238E27FC236}">
                  <a16:creationId xmlns:a16="http://schemas.microsoft.com/office/drawing/2014/main" id="{2FD4B845-CC95-1A43-871E-A23BF70D641C}"/>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32" name="Picture 131" descr="fi.png">
              <a:extLst>
                <a:ext uri="{FF2B5EF4-FFF2-40B4-BE49-F238E27FC236}">
                  <a16:creationId xmlns:a16="http://schemas.microsoft.com/office/drawing/2014/main" id="{DA842F0C-29FC-CD4E-870A-33CE31D3F59F}"/>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33" name="Picture 132" descr="fr.png">
              <a:extLst>
                <a:ext uri="{FF2B5EF4-FFF2-40B4-BE49-F238E27FC236}">
                  <a16:creationId xmlns:a16="http://schemas.microsoft.com/office/drawing/2014/main" id="{44C46CCE-9BD3-4242-8C8A-AF3E9F07B8B8}"/>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34" name="Picture 133" descr="gr.png">
              <a:extLst>
                <a:ext uri="{FF2B5EF4-FFF2-40B4-BE49-F238E27FC236}">
                  <a16:creationId xmlns:a16="http://schemas.microsoft.com/office/drawing/2014/main" id="{27633A7A-2EB2-404E-B511-142BC7BB5582}"/>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35" name="Picture 134" descr="hu.png">
              <a:extLst>
                <a:ext uri="{FF2B5EF4-FFF2-40B4-BE49-F238E27FC236}">
                  <a16:creationId xmlns:a16="http://schemas.microsoft.com/office/drawing/2014/main" id="{4217B9FB-459A-B546-A54E-548524B7C2C4}"/>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36" name="Picture 135" descr="ie.png">
              <a:extLst>
                <a:ext uri="{FF2B5EF4-FFF2-40B4-BE49-F238E27FC236}">
                  <a16:creationId xmlns:a16="http://schemas.microsoft.com/office/drawing/2014/main" id="{DEE095B2-ED73-3D4C-8392-9DEDF8625DF3}"/>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37" name="Picture 136" descr="it.png">
              <a:extLst>
                <a:ext uri="{FF2B5EF4-FFF2-40B4-BE49-F238E27FC236}">
                  <a16:creationId xmlns:a16="http://schemas.microsoft.com/office/drawing/2014/main" id="{E9688203-9FF6-C24F-A4AF-844D20FDBFD4}"/>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38" name="Picture 137" descr="lu.png">
              <a:extLst>
                <a:ext uri="{FF2B5EF4-FFF2-40B4-BE49-F238E27FC236}">
                  <a16:creationId xmlns:a16="http://schemas.microsoft.com/office/drawing/2014/main" id="{26FB1992-B47F-9F43-8470-1BF997A77A42}"/>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39" name="Picture 138" descr="nl.png">
              <a:extLst>
                <a:ext uri="{FF2B5EF4-FFF2-40B4-BE49-F238E27FC236}">
                  <a16:creationId xmlns:a16="http://schemas.microsoft.com/office/drawing/2014/main" id="{E281C0B7-FC9F-4341-857A-15FDBBF6794A}"/>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40" name="Picture 139" descr="no.png">
              <a:extLst>
                <a:ext uri="{FF2B5EF4-FFF2-40B4-BE49-F238E27FC236}">
                  <a16:creationId xmlns:a16="http://schemas.microsoft.com/office/drawing/2014/main" id="{E76441A9-ECD6-0C4F-9B92-8E4D421E99BF}"/>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41" name="Picture 140" descr="pl.png">
              <a:extLst>
                <a:ext uri="{FF2B5EF4-FFF2-40B4-BE49-F238E27FC236}">
                  <a16:creationId xmlns:a16="http://schemas.microsoft.com/office/drawing/2014/main" id="{5A2A7EDB-F79F-E34B-AEB6-63ABE53F7097}"/>
                </a:ext>
              </a:extLst>
            </p:cNvPr>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42" name="Picture 141" descr="pt.png">
              <a:extLst>
                <a:ext uri="{FF2B5EF4-FFF2-40B4-BE49-F238E27FC236}">
                  <a16:creationId xmlns:a16="http://schemas.microsoft.com/office/drawing/2014/main" id="{D41987F5-95C5-F347-BC06-9D5CFABA1D69}"/>
                </a:ext>
              </a:extLst>
            </p:cNvPr>
            <p:cNvPicPr>
              <a:picLocks noChangeAspect="1"/>
            </p:cNvPicPr>
            <p:nvPr userDrawn="1"/>
          </p:nvPicPr>
          <p:blipFill>
            <a:blip r:embed="rId51"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43" name="Picture 142" descr="ro.png">
              <a:extLst>
                <a:ext uri="{FF2B5EF4-FFF2-40B4-BE49-F238E27FC236}">
                  <a16:creationId xmlns:a16="http://schemas.microsoft.com/office/drawing/2014/main" id="{23B8D47D-1D03-BC4A-BD39-4C93CADF3530}"/>
                </a:ext>
              </a:extLst>
            </p:cNvPr>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44" name="Picture 143" descr="se.png">
              <a:extLst>
                <a:ext uri="{FF2B5EF4-FFF2-40B4-BE49-F238E27FC236}">
                  <a16:creationId xmlns:a16="http://schemas.microsoft.com/office/drawing/2014/main" id="{397F47CB-318B-3948-BBFF-78E1930FA681}"/>
                </a:ext>
              </a:extLst>
            </p:cNvPr>
            <p:cNvPicPr>
              <a:picLocks noChangeAspect="1"/>
            </p:cNvPicPr>
            <p:nvPr userDrawn="1"/>
          </p:nvPicPr>
          <p:blipFill>
            <a:blip r:embed="rId53"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45" name="Picture 144" descr="uk.png">
              <a:extLst>
                <a:ext uri="{FF2B5EF4-FFF2-40B4-BE49-F238E27FC236}">
                  <a16:creationId xmlns:a16="http://schemas.microsoft.com/office/drawing/2014/main" id="{FB09FC37-3988-174D-B73A-6B71AB7FF6C1}"/>
                </a:ext>
              </a:extLst>
            </p:cNvPr>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46" name="Picture 145" descr="ca.png">
              <a:extLst>
                <a:ext uri="{FF2B5EF4-FFF2-40B4-BE49-F238E27FC236}">
                  <a16:creationId xmlns:a16="http://schemas.microsoft.com/office/drawing/2014/main" id="{1099AFE1-FE5B-1E46-BECE-959EACADD55B}"/>
                </a:ext>
              </a:extLst>
            </p:cNvPr>
            <p:cNvPicPr>
              <a:picLocks noChangeAspect="1"/>
            </p:cNvPicPr>
            <p:nvPr userDrawn="1"/>
          </p:nvPicPr>
          <p:blipFill>
            <a:blip r:embed="rId55"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47" name="Picture 146">
              <a:extLst>
                <a:ext uri="{FF2B5EF4-FFF2-40B4-BE49-F238E27FC236}">
                  <a16:creationId xmlns:a16="http://schemas.microsoft.com/office/drawing/2014/main" id="{25C9D3BB-BD0A-424F-A700-8394507E6FAA}"/>
                </a:ext>
              </a:extLst>
            </p:cNvPr>
            <p:cNvPicPr>
              <a:picLocks noChangeAspect="1"/>
            </p:cNvPicPr>
            <p:nvPr userDrawn="1"/>
          </p:nvPicPr>
          <p:blipFill>
            <a:blip r:embed="rId56"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48" name="Picture 147" descr="si.png">
              <a:extLst>
                <a:ext uri="{FF2B5EF4-FFF2-40B4-BE49-F238E27FC236}">
                  <a16:creationId xmlns:a16="http://schemas.microsoft.com/office/drawing/2014/main" id="{5817CEA4-E49B-D044-99E4-A047AB75850D}"/>
                </a:ext>
              </a:extLst>
            </p:cNvPr>
            <p:cNvPicPr>
              <a:picLocks noChangeAspect="1"/>
            </p:cNvPicPr>
            <p:nvPr userDrawn="1"/>
          </p:nvPicPr>
          <p:blipFill>
            <a:blip r:embed="rId57"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55142989"/>
      </p:ext>
    </p:extLst>
  </p:cSld>
  <p:clrMap bg1="lt1" tx1="dk1" bg2="lt2" tx2="dk2" accent1="accent1" accent2="accent2" accent3="accent3" accent4="accent4" accent5="accent5" accent6="accent6" hlink="hlink" folHlink="folHlink"/>
  <p:sldLayoutIdLst>
    <p:sldLayoutId id="2147487104" r:id="rId1"/>
    <p:sldLayoutId id="2147487105" r:id="rId2"/>
    <p:sldLayoutId id="2147487143" r:id="rId3"/>
    <p:sldLayoutId id="2147487144" r:id="rId4"/>
    <p:sldLayoutId id="2147487145" r:id="rId5"/>
    <p:sldLayoutId id="2147487106" r:id="rId6"/>
    <p:sldLayoutId id="2147487149" r:id="rId7"/>
    <p:sldLayoutId id="2147487148" r:id="rId8"/>
    <p:sldLayoutId id="2147487107" r:id="rId9"/>
    <p:sldLayoutId id="2147487108" r:id="rId10"/>
    <p:sldLayoutId id="2147487109" r:id="rId11"/>
    <p:sldLayoutId id="2147487110" r:id="rId12"/>
    <p:sldLayoutId id="2147487111" r:id="rId13"/>
    <p:sldLayoutId id="2147487114" r:id="rId14"/>
    <p:sldLayoutId id="2147487116" r:id="rId15"/>
    <p:sldLayoutId id="2147487117" r:id="rId16"/>
    <p:sldLayoutId id="2147487118" r:id="rId17"/>
    <p:sldLayoutId id="2147487119" r:id="rId18"/>
    <p:sldLayoutId id="2147487120" r:id="rId19"/>
    <p:sldLayoutId id="2147487139" r:id="rId20"/>
    <p:sldLayoutId id="2147487121" r:id="rId21"/>
    <p:sldLayoutId id="2147487141" r:id="rId22"/>
    <p:sldLayoutId id="2147487122" r:id="rId23"/>
    <p:sldLayoutId id="2147487142" r:id="rId24"/>
    <p:sldLayoutId id="2147487123" r:id="rId25"/>
    <p:sldLayoutId id="2147487140" r:id="rId26"/>
    <p:sldLayoutId id="2147487163" r:id="rId27"/>
    <p:sldLayoutId id="2147487165" r:id="rId28"/>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3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6" name="Picture 35">
            <a:extLst>
              <a:ext uri="{FF2B5EF4-FFF2-40B4-BE49-F238E27FC236}">
                <a16:creationId xmlns:a16="http://schemas.microsoft.com/office/drawing/2014/main" id="{68673324-7E47-2849-ABFE-CFCE924180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37" name="Straight Connector 36">
            <a:extLst>
              <a:ext uri="{FF2B5EF4-FFF2-40B4-BE49-F238E27FC236}">
                <a16:creationId xmlns:a16="http://schemas.microsoft.com/office/drawing/2014/main" id="{12966744-7AFD-514D-B904-4B018BE0A0A2}"/>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8FD7AE56-FAF9-F14D-B94F-89B3ACEDEE1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67" name="Group 166">
            <a:extLst>
              <a:ext uri="{FF2B5EF4-FFF2-40B4-BE49-F238E27FC236}">
                <a16:creationId xmlns:a16="http://schemas.microsoft.com/office/drawing/2014/main" id="{CD0FF82D-7048-3143-A742-6C31618FFC2E}"/>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93B7FE3A-4359-A447-9B32-14F5094D7AD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85C17C33-4EEF-AB48-A58B-3E7C2895B72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F30D6C9F-3118-4144-B8CA-62A7D45701C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6C461C24-C1DC-D245-90A2-3314BA31D6D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60F96A84-B039-7342-93E3-ED516B266E3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AE96FBE8-840D-6642-BB73-D88C770A8A4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B7065868-FF44-3E4D-AA22-1240C02F62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41951BAC-C603-8446-99E7-83F31EAB40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9263D2E6-26B3-1D46-B728-72B5CFDB72B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3F4A4008-8ECF-3945-9FF6-C9BA8752D23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688FBFA8-9BBC-DB43-8AC0-9D5D48F69E5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9421AAA9-2F33-E941-8716-76C32CF6BE5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AB102CE7-A627-2D4A-BD3C-AFA25F9788F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2028DF-BD96-DE4A-99BA-772B0B28795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956E597D-5C79-5A47-A437-2FDD947491D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D255C4B1-8D3C-8446-8706-D4FF66776F4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3ED57513-957D-074D-8A79-8B97F2D9F9C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45555DA6-9964-D040-87BA-B94A9FBDBF56}"/>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9F25888C-CDAE-6D4F-823B-C40B3FDF46C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86291AC9-4EBD-D243-9BD8-EADCE0DB063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7E7B10B-4C7D-264C-9B75-DA7F808A459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D3CA376A-B471-6245-B8BE-306D2F3DA5A2}"/>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509DE819-2CF7-D846-A43B-280AD4BCC47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F67656D1-F2A4-9649-9F40-EF8C1D0CC474}"/>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870AC420-1BCD-A640-8346-79694C2CE98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1355596931"/>
      </p:ext>
    </p:extLst>
  </p:cSld>
  <p:clrMap bg1="lt1" tx1="dk1" bg2="lt2" tx2="dk2" accent1="accent1" accent2="accent2" accent3="accent3" accent4="accent4" accent5="accent5" accent6="accent6" hlink="hlink" folHlink="folHlink"/>
  <p:sldLayoutIdLst>
    <p:sldLayoutId id="2147487133" r:id="rId1"/>
  </p:sldLayoutIdLst>
  <p:hf sldNum="0" hdr="0" dt="0"/>
  <p:txStyles>
    <p:titleStyle>
      <a:lvl1pPr algn="l" rtl="0" eaLnBrk="0" fontAlgn="base" hangingPunct="0">
        <a:spcBef>
          <a:spcPct val="0"/>
        </a:spcBef>
        <a:spcAft>
          <a:spcPct val="0"/>
        </a:spcAft>
        <a:defRPr sz="3000" b="1" i="0">
          <a:solidFill>
            <a:schemeClr val="bg1"/>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4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22"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8" name="Picture 37">
            <a:extLst>
              <a:ext uri="{FF2B5EF4-FFF2-40B4-BE49-F238E27FC236}">
                <a16:creationId xmlns:a16="http://schemas.microsoft.com/office/drawing/2014/main" id="{4A98235A-908E-9E4D-97CE-A7BE035FCD96}"/>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39" name="Straight Connector 38">
            <a:extLst>
              <a:ext uri="{FF2B5EF4-FFF2-40B4-BE49-F238E27FC236}">
                <a16:creationId xmlns:a16="http://schemas.microsoft.com/office/drawing/2014/main" id="{88D6837A-A6B3-7945-8B79-FE698D2EDBB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178C65F7-2688-B645-B8E3-2B9FAEDF0F36}"/>
              </a:ext>
            </a:extLst>
          </p:cNvPr>
          <p:cNvGrpSpPr/>
          <p:nvPr userDrawn="1"/>
        </p:nvGrpSpPr>
        <p:grpSpPr>
          <a:xfrm>
            <a:off x="226688" y="6572055"/>
            <a:ext cx="9280921" cy="144114"/>
            <a:chOff x="226688" y="6572055"/>
            <a:chExt cx="9280921" cy="144114"/>
          </a:xfrm>
        </p:grpSpPr>
        <p:pic>
          <p:nvPicPr>
            <p:cNvPr id="168" name="Picture 167" descr="at.png">
              <a:extLst>
                <a:ext uri="{FF2B5EF4-FFF2-40B4-BE49-F238E27FC236}">
                  <a16:creationId xmlns:a16="http://schemas.microsoft.com/office/drawing/2014/main" id="{A52E0A18-E273-2242-82E5-C3746DF1D4D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9" name="Picture 168" descr="be.png">
              <a:extLst>
                <a:ext uri="{FF2B5EF4-FFF2-40B4-BE49-F238E27FC236}">
                  <a16:creationId xmlns:a16="http://schemas.microsoft.com/office/drawing/2014/main" id="{EA2130B9-A9A0-6046-AD1D-70D5050D0CB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70" name="Picture 169" descr="ch.png">
              <a:extLst>
                <a:ext uri="{FF2B5EF4-FFF2-40B4-BE49-F238E27FC236}">
                  <a16:creationId xmlns:a16="http://schemas.microsoft.com/office/drawing/2014/main" id="{53F85A0B-24AA-4C4E-ABE5-4F432092D18B}"/>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71" name="Picture 170" descr="cz.png">
              <a:extLst>
                <a:ext uri="{FF2B5EF4-FFF2-40B4-BE49-F238E27FC236}">
                  <a16:creationId xmlns:a16="http://schemas.microsoft.com/office/drawing/2014/main" id="{98789C69-E55F-0F45-9211-C5F720459770}"/>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2" name="Picture 171" descr="de.png">
              <a:extLst>
                <a:ext uri="{FF2B5EF4-FFF2-40B4-BE49-F238E27FC236}">
                  <a16:creationId xmlns:a16="http://schemas.microsoft.com/office/drawing/2014/main" id="{E070005B-481E-D14C-ADCA-B91B537738E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3" name="Picture 172" descr="dk.png">
              <a:extLst>
                <a:ext uri="{FF2B5EF4-FFF2-40B4-BE49-F238E27FC236}">
                  <a16:creationId xmlns:a16="http://schemas.microsoft.com/office/drawing/2014/main" id="{C7708920-5A91-8A40-B2E4-CFBDBCF5C3F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4" name="Picture 173" descr="ee.png">
              <a:extLst>
                <a:ext uri="{FF2B5EF4-FFF2-40B4-BE49-F238E27FC236}">
                  <a16:creationId xmlns:a16="http://schemas.microsoft.com/office/drawing/2014/main" id="{D55A5191-7187-794E-BE28-1FBD0687C40C}"/>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5" name="Picture 174" descr="es.png">
              <a:extLst>
                <a:ext uri="{FF2B5EF4-FFF2-40B4-BE49-F238E27FC236}">
                  <a16:creationId xmlns:a16="http://schemas.microsoft.com/office/drawing/2014/main" id="{3BB24710-F05A-5241-A7A5-13323166077E}"/>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6" name="Picture 175" descr="fi.png">
              <a:extLst>
                <a:ext uri="{FF2B5EF4-FFF2-40B4-BE49-F238E27FC236}">
                  <a16:creationId xmlns:a16="http://schemas.microsoft.com/office/drawing/2014/main" id="{7BA315E5-0C31-FB43-B1BB-DAE9140A283A}"/>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7" name="Picture 176" descr="fr.png">
              <a:extLst>
                <a:ext uri="{FF2B5EF4-FFF2-40B4-BE49-F238E27FC236}">
                  <a16:creationId xmlns:a16="http://schemas.microsoft.com/office/drawing/2014/main" id="{0FC36517-5A08-C543-BCFD-0A6FC61CFD60}"/>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8" name="Picture 177" descr="gr.png">
              <a:extLst>
                <a:ext uri="{FF2B5EF4-FFF2-40B4-BE49-F238E27FC236}">
                  <a16:creationId xmlns:a16="http://schemas.microsoft.com/office/drawing/2014/main" id="{A443BDCF-5161-0C41-9887-20261585DA7F}"/>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9" name="Picture 178" descr="hu.png">
              <a:extLst>
                <a:ext uri="{FF2B5EF4-FFF2-40B4-BE49-F238E27FC236}">
                  <a16:creationId xmlns:a16="http://schemas.microsoft.com/office/drawing/2014/main" id="{CEC53681-F54F-E24D-BE98-D13C771C501F}"/>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80" name="Picture 179" descr="ie.png">
              <a:extLst>
                <a:ext uri="{FF2B5EF4-FFF2-40B4-BE49-F238E27FC236}">
                  <a16:creationId xmlns:a16="http://schemas.microsoft.com/office/drawing/2014/main" id="{9359D085-5B30-2E4E-B347-85C20B9D6B42}"/>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81" name="Picture 180" descr="it.png">
              <a:extLst>
                <a:ext uri="{FF2B5EF4-FFF2-40B4-BE49-F238E27FC236}">
                  <a16:creationId xmlns:a16="http://schemas.microsoft.com/office/drawing/2014/main" id="{A073D5AB-0943-7F42-B5CF-66BF3036BE9C}"/>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2" name="Picture 181" descr="lu.png">
              <a:extLst>
                <a:ext uri="{FF2B5EF4-FFF2-40B4-BE49-F238E27FC236}">
                  <a16:creationId xmlns:a16="http://schemas.microsoft.com/office/drawing/2014/main" id="{B7DB2800-3FBD-0442-AD77-E738DC3DD8A3}"/>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3" name="Picture 182" descr="nl.png">
              <a:extLst>
                <a:ext uri="{FF2B5EF4-FFF2-40B4-BE49-F238E27FC236}">
                  <a16:creationId xmlns:a16="http://schemas.microsoft.com/office/drawing/2014/main" id="{6A7883EB-A595-5042-AA17-1BBBEE45C1B5}"/>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4" name="Picture 183" descr="no.png">
              <a:extLst>
                <a:ext uri="{FF2B5EF4-FFF2-40B4-BE49-F238E27FC236}">
                  <a16:creationId xmlns:a16="http://schemas.microsoft.com/office/drawing/2014/main" id="{AED34C86-2E21-3846-A864-D7403FCD8147}"/>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5" name="Picture 184" descr="pl.png">
              <a:extLst>
                <a:ext uri="{FF2B5EF4-FFF2-40B4-BE49-F238E27FC236}">
                  <a16:creationId xmlns:a16="http://schemas.microsoft.com/office/drawing/2014/main" id="{D19C51F3-6334-D642-91C7-AAA1F283651D}"/>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6" name="Picture 185" descr="pt.png">
              <a:extLst>
                <a:ext uri="{FF2B5EF4-FFF2-40B4-BE49-F238E27FC236}">
                  <a16:creationId xmlns:a16="http://schemas.microsoft.com/office/drawing/2014/main" id="{241CD090-4E5A-8644-9DE6-E31D3F604077}"/>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7" name="Picture 186" descr="ro.png">
              <a:extLst>
                <a:ext uri="{FF2B5EF4-FFF2-40B4-BE49-F238E27FC236}">
                  <a16:creationId xmlns:a16="http://schemas.microsoft.com/office/drawing/2014/main" id="{AE18BFF2-64F5-9B40-9020-4FC4CB94AD2D}"/>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8" name="Picture 187" descr="se.png">
              <a:extLst>
                <a:ext uri="{FF2B5EF4-FFF2-40B4-BE49-F238E27FC236}">
                  <a16:creationId xmlns:a16="http://schemas.microsoft.com/office/drawing/2014/main" id="{1D7DFFBC-E3F0-8641-80CA-05B02B6FDFAD}"/>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9" name="Picture 188" descr="uk.png">
              <a:extLst>
                <a:ext uri="{FF2B5EF4-FFF2-40B4-BE49-F238E27FC236}">
                  <a16:creationId xmlns:a16="http://schemas.microsoft.com/office/drawing/2014/main" id="{32FDEBBE-7B6A-4042-8476-2020352869D4}"/>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90" name="Picture 189" descr="ca.png">
              <a:extLst>
                <a:ext uri="{FF2B5EF4-FFF2-40B4-BE49-F238E27FC236}">
                  <a16:creationId xmlns:a16="http://schemas.microsoft.com/office/drawing/2014/main" id="{FBEED6DD-52B4-7A42-B5EC-2A2D71DACB51}"/>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91" name="Picture 190">
              <a:extLst>
                <a:ext uri="{FF2B5EF4-FFF2-40B4-BE49-F238E27FC236}">
                  <a16:creationId xmlns:a16="http://schemas.microsoft.com/office/drawing/2014/main" id="{5A2C547D-F2C2-E54F-9736-136FAB167EA9}"/>
                </a:ext>
              </a:extLst>
            </p:cNvPr>
            <p:cNvPicPr>
              <a:picLocks noChangeAspect="1"/>
            </p:cNvPicPr>
            <p:nvPr userDrawn="1"/>
          </p:nvPicPr>
          <p:blipFill>
            <a:blip r:embed="rId47"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2" name="Picture 191" descr="si.png">
              <a:extLst>
                <a:ext uri="{FF2B5EF4-FFF2-40B4-BE49-F238E27FC236}">
                  <a16:creationId xmlns:a16="http://schemas.microsoft.com/office/drawing/2014/main" id="{614673E0-AB0A-1241-B7C2-A6F982B41D96}"/>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cSld>
  <p:clrMap bg1="lt1" tx1="dk1" bg2="lt2" tx2="dk2" accent1="accent1" accent2="accent2" accent3="accent3" accent4="accent4" accent5="accent5" accent6="accent6" hlink="hlink" folHlink="folHlink"/>
  <p:sldLayoutIdLst>
    <p:sldLayoutId id="2147487136" r:id="rId1"/>
    <p:sldLayoutId id="2147487130" r:id="rId2"/>
    <p:sldLayoutId id="2147487090" r:id="rId3"/>
    <p:sldLayoutId id="2147487033" r:id="rId4"/>
    <p:sldLayoutId id="2147487035" r:id="rId5"/>
    <p:sldLayoutId id="2147487096" r:id="rId6"/>
    <p:sldLayoutId id="2147487125" r:id="rId7"/>
    <p:sldLayoutId id="2147487126" r:id="rId8"/>
    <p:sldLayoutId id="2147487127" r:id="rId9"/>
    <p:sldLayoutId id="2147487146" r:id="rId10"/>
    <p:sldLayoutId id="2147487128" r:id="rId11"/>
    <p:sldLayoutId id="2147487147" r:id="rId12"/>
    <p:sldLayoutId id="2147487135" r:id="rId13"/>
    <p:sldLayoutId id="2147487152" r:id="rId14"/>
    <p:sldLayoutId id="2147487154" r:id="rId15"/>
    <p:sldLayoutId id="2147487156" r:id="rId16"/>
    <p:sldLayoutId id="2147487159" r:id="rId17"/>
    <p:sldLayoutId id="2147487160" r:id="rId18"/>
    <p:sldLayoutId id="2147487161" r:id="rId19"/>
  </p:sldLayoutIdLst>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8918"/>
            <a:ext cx="11763662" cy="552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4" cstate="hq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ormAutofit/>
          </a:bodyPr>
          <a:lstStyle/>
          <a:p>
            <a:r>
              <a:rPr lang="en-GB" noProof="0"/>
              <a:t>CLICK TO EDIT MASTER TITLE STYLE</a:t>
            </a:r>
          </a:p>
        </p:txBody>
      </p:sp>
      <p:pic>
        <p:nvPicPr>
          <p:cNvPr id="37" name="Picture 36">
            <a:extLst>
              <a:ext uri="{FF2B5EF4-FFF2-40B4-BE49-F238E27FC236}">
                <a16:creationId xmlns:a16="http://schemas.microsoft.com/office/drawing/2014/main" id="{9194957C-8731-DE4C-83AD-724558FB1C0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165" name="Group 164">
            <a:extLst>
              <a:ext uri="{FF2B5EF4-FFF2-40B4-BE49-F238E27FC236}">
                <a16:creationId xmlns:a16="http://schemas.microsoft.com/office/drawing/2014/main" id="{EF1A1700-92FB-6445-B55E-4BB5B7CD5FC6}"/>
              </a:ext>
            </a:extLst>
          </p:cNvPr>
          <p:cNvGrpSpPr/>
          <p:nvPr userDrawn="1"/>
        </p:nvGrpSpPr>
        <p:grpSpPr>
          <a:xfrm>
            <a:off x="226688" y="6572055"/>
            <a:ext cx="9280921" cy="144114"/>
            <a:chOff x="226688" y="6572055"/>
            <a:chExt cx="9280921" cy="144114"/>
          </a:xfrm>
        </p:grpSpPr>
        <p:pic>
          <p:nvPicPr>
            <p:cNvPr id="166" name="Picture 165" descr="at.png">
              <a:extLst>
                <a:ext uri="{FF2B5EF4-FFF2-40B4-BE49-F238E27FC236}">
                  <a16:creationId xmlns:a16="http://schemas.microsoft.com/office/drawing/2014/main" id="{EEC49457-8255-6247-8B35-6C236A81013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6688" y="6572055"/>
              <a:ext cx="217977" cy="144114"/>
            </a:xfrm>
            <a:prstGeom prst="rect">
              <a:avLst/>
            </a:prstGeom>
            <a:ln>
              <a:noFill/>
            </a:ln>
          </p:spPr>
        </p:pic>
        <p:pic>
          <p:nvPicPr>
            <p:cNvPr id="167" name="Picture 166" descr="be.png">
              <a:extLst>
                <a:ext uri="{FF2B5EF4-FFF2-40B4-BE49-F238E27FC236}">
                  <a16:creationId xmlns:a16="http://schemas.microsoft.com/office/drawing/2014/main" id="{C8C3555C-6F97-5340-923D-FB1BEA234E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7100" y="6572055"/>
              <a:ext cx="217977" cy="144114"/>
            </a:xfrm>
            <a:prstGeom prst="rect">
              <a:avLst/>
            </a:prstGeom>
            <a:ln>
              <a:noFill/>
            </a:ln>
          </p:spPr>
        </p:pic>
        <p:pic>
          <p:nvPicPr>
            <p:cNvPr id="168" name="Picture 167" descr="ch.png">
              <a:extLst>
                <a:ext uri="{FF2B5EF4-FFF2-40B4-BE49-F238E27FC236}">
                  <a16:creationId xmlns:a16="http://schemas.microsoft.com/office/drawing/2014/main" id="{CFAC6D5E-E6F0-3248-9A39-C702C4664C8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652002" y="6572055"/>
              <a:ext cx="217977" cy="144114"/>
            </a:xfrm>
            <a:prstGeom prst="rect">
              <a:avLst/>
            </a:prstGeom>
            <a:ln>
              <a:noFill/>
            </a:ln>
          </p:spPr>
        </p:pic>
        <p:pic>
          <p:nvPicPr>
            <p:cNvPr id="169" name="Picture 168" descr="cz.png">
              <a:extLst>
                <a:ext uri="{FF2B5EF4-FFF2-40B4-BE49-F238E27FC236}">
                  <a16:creationId xmlns:a16="http://schemas.microsoft.com/office/drawing/2014/main" id="{B52857C4-9738-1E48-9CBC-FF7549A4EF6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70446" y="6572055"/>
              <a:ext cx="217977" cy="144114"/>
            </a:xfrm>
            <a:prstGeom prst="rect">
              <a:avLst/>
            </a:prstGeom>
            <a:ln>
              <a:noFill/>
            </a:ln>
          </p:spPr>
        </p:pic>
        <p:pic>
          <p:nvPicPr>
            <p:cNvPr id="170" name="Picture 169" descr="de.png">
              <a:extLst>
                <a:ext uri="{FF2B5EF4-FFF2-40B4-BE49-F238E27FC236}">
                  <a16:creationId xmlns:a16="http://schemas.microsoft.com/office/drawing/2014/main" id="{F42AB927-96C0-D84F-AE59-99B3C5C3513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30886" y="6572055"/>
              <a:ext cx="217977" cy="144114"/>
            </a:xfrm>
            <a:prstGeom prst="rect">
              <a:avLst/>
            </a:prstGeom>
            <a:ln>
              <a:noFill/>
            </a:ln>
          </p:spPr>
        </p:pic>
        <p:pic>
          <p:nvPicPr>
            <p:cNvPr id="171" name="Picture 170" descr="dk.png">
              <a:extLst>
                <a:ext uri="{FF2B5EF4-FFF2-40B4-BE49-F238E27FC236}">
                  <a16:creationId xmlns:a16="http://schemas.microsoft.com/office/drawing/2014/main" id="{67279B20-7639-B84C-938E-1A743D4C36A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340468" y="6572055"/>
              <a:ext cx="217977" cy="144114"/>
            </a:xfrm>
            <a:prstGeom prst="rect">
              <a:avLst/>
            </a:prstGeom>
            <a:ln>
              <a:noFill/>
            </a:ln>
          </p:spPr>
        </p:pic>
        <p:pic>
          <p:nvPicPr>
            <p:cNvPr id="172" name="Picture 171" descr="ee.png">
              <a:extLst>
                <a:ext uri="{FF2B5EF4-FFF2-40B4-BE49-F238E27FC236}">
                  <a16:creationId xmlns:a16="http://schemas.microsoft.com/office/drawing/2014/main" id="{7364A940-ED46-4A45-965A-D84DFB5CD02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10886" y="6572055"/>
              <a:ext cx="217977" cy="144114"/>
            </a:xfrm>
            <a:prstGeom prst="rect">
              <a:avLst/>
            </a:prstGeom>
            <a:ln>
              <a:noFill/>
            </a:ln>
          </p:spPr>
        </p:pic>
        <p:pic>
          <p:nvPicPr>
            <p:cNvPr id="173" name="Picture 172" descr="es.png">
              <a:extLst>
                <a:ext uri="{FF2B5EF4-FFF2-40B4-BE49-F238E27FC236}">
                  <a16:creationId xmlns:a16="http://schemas.microsoft.com/office/drawing/2014/main" id="{16B9D2EB-4E49-464D-9060-0CCB59C1D73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09231" y="6572055"/>
              <a:ext cx="217977" cy="144114"/>
            </a:xfrm>
            <a:prstGeom prst="rect">
              <a:avLst/>
            </a:prstGeom>
            <a:ln>
              <a:noFill/>
            </a:ln>
          </p:spPr>
        </p:pic>
        <p:pic>
          <p:nvPicPr>
            <p:cNvPr id="174" name="Picture 173" descr="fi.png">
              <a:extLst>
                <a:ext uri="{FF2B5EF4-FFF2-40B4-BE49-F238E27FC236}">
                  <a16:creationId xmlns:a16="http://schemas.microsoft.com/office/drawing/2014/main" id="{91C8A21A-5ABE-D44C-A072-7506546F00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88120" y="6572055"/>
              <a:ext cx="217977" cy="144114"/>
            </a:xfrm>
            <a:prstGeom prst="rect">
              <a:avLst/>
            </a:prstGeom>
            <a:ln>
              <a:noFill/>
            </a:ln>
          </p:spPr>
        </p:pic>
        <p:pic>
          <p:nvPicPr>
            <p:cNvPr id="175" name="Picture 174" descr="fr.png">
              <a:extLst>
                <a:ext uri="{FF2B5EF4-FFF2-40B4-BE49-F238E27FC236}">
                  <a16:creationId xmlns:a16="http://schemas.microsoft.com/office/drawing/2014/main" id="{61ABAF23-03D4-E446-AFC1-6DCCEFB3D5A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56977" y="6572055"/>
              <a:ext cx="217977" cy="144114"/>
            </a:xfrm>
            <a:prstGeom prst="rect">
              <a:avLst/>
            </a:prstGeom>
            <a:ln>
              <a:noFill/>
            </a:ln>
          </p:spPr>
        </p:pic>
        <p:pic>
          <p:nvPicPr>
            <p:cNvPr id="176" name="Picture 175" descr="gr.png">
              <a:extLst>
                <a:ext uri="{FF2B5EF4-FFF2-40B4-BE49-F238E27FC236}">
                  <a16:creationId xmlns:a16="http://schemas.microsoft.com/office/drawing/2014/main" id="{84D6CD89-9E40-FF4C-8136-C2911C32839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99746" y="6572055"/>
              <a:ext cx="217977" cy="144114"/>
            </a:xfrm>
            <a:prstGeom prst="rect">
              <a:avLst/>
            </a:prstGeom>
            <a:ln>
              <a:noFill/>
            </a:ln>
          </p:spPr>
        </p:pic>
        <p:pic>
          <p:nvPicPr>
            <p:cNvPr id="177" name="Picture 176" descr="hu.png">
              <a:extLst>
                <a:ext uri="{FF2B5EF4-FFF2-40B4-BE49-F238E27FC236}">
                  <a16:creationId xmlns:a16="http://schemas.microsoft.com/office/drawing/2014/main" id="{DE15D156-E845-E240-97B3-864BBB8DE73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568607" y="6572055"/>
              <a:ext cx="217977" cy="144114"/>
            </a:xfrm>
            <a:prstGeom prst="rect">
              <a:avLst/>
            </a:prstGeom>
            <a:ln>
              <a:noFill/>
            </a:ln>
          </p:spPr>
        </p:pic>
        <p:pic>
          <p:nvPicPr>
            <p:cNvPr id="178" name="Picture 177" descr="ie.png">
              <a:extLst>
                <a:ext uri="{FF2B5EF4-FFF2-40B4-BE49-F238E27FC236}">
                  <a16:creationId xmlns:a16="http://schemas.microsoft.com/office/drawing/2014/main" id="{D1A196E5-5A1C-4B46-81D6-71591EF4FA6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37466" y="6572055"/>
              <a:ext cx="217977" cy="144114"/>
            </a:xfrm>
            <a:prstGeom prst="rect">
              <a:avLst/>
            </a:prstGeom>
            <a:ln>
              <a:noFill/>
            </a:ln>
          </p:spPr>
        </p:pic>
        <p:pic>
          <p:nvPicPr>
            <p:cNvPr id="179" name="Picture 178" descr="it.png">
              <a:extLst>
                <a:ext uri="{FF2B5EF4-FFF2-40B4-BE49-F238E27FC236}">
                  <a16:creationId xmlns:a16="http://schemas.microsoft.com/office/drawing/2014/main" id="{87971AD1-3EEA-3747-8F78-463B92B8305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306322" y="6572055"/>
              <a:ext cx="217977" cy="144114"/>
            </a:xfrm>
            <a:prstGeom prst="rect">
              <a:avLst/>
            </a:prstGeom>
            <a:ln>
              <a:noFill/>
            </a:ln>
          </p:spPr>
        </p:pic>
        <p:pic>
          <p:nvPicPr>
            <p:cNvPr id="180" name="Picture 179" descr="lu.png">
              <a:extLst>
                <a:ext uri="{FF2B5EF4-FFF2-40B4-BE49-F238E27FC236}">
                  <a16:creationId xmlns:a16="http://schemas.microsoft.com/office/drawing/2014/main" id="{8115CCE6-C83E-F043-A0D1-E9F3CC5A5F1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676775" y="6572055"/>
              <a:ext cx="217977" cy="144114"/>
            </a:xfrm>
            <a:prstGeom prst="rect">
              <a:avLst/>
            </a:prstGeom>
            <a:ln>
              <a:noFill/>
            </a:ln>
          </p:spPr>
        </p:pic>
        <p:pic>
          <p:nvPicPr>
            <p:cNvPr id="181" name="Picture 180" descr="nl.png">
              <a:extLst>
                <a:ext uri="{FF2B5EF4-FFF2-40B4-BE49-F238E27FC236}">
                  <a16:creationId xmlns:a16="http://schemas.microsoft.com/office/drawing/2014/main" id="{617A95D2-ABC0-7943-984C-B36FF90878A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050684" y="6572055"/>
              <a:ext cx="217977" cy="144114"/>
            </a:xfrm>
            <a:prstGeom prst="rect">
              <a:avLst/>
            </a:prstGeom>
            <a:ln>
              <a:noFill/>
            </a:ln>
          </p:spPr>
        </p:pic>
        <p:pic>
          <p:nvPicPr>
            <p:cNvPr id="182" name="Picture 181" descr="no.png">
              <a:extLst>
                <a:ext uri="{FF2B5EF4-FFF2-40B4-BE49-F238E27FC236}">
                  <a16:creationId xmlns:a16="http://schemas.microsoft.com/office/drawing/2014/main" id="{8F31B59C-2E1A-AA4C-A6EB-7E3885C37D9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428051" y="6572055"/>
              <a:ext cx="217977" cy="144114"/>
            </a:xfrm>
            <a:prstGeom prst="rect">
              <a:avLst/>
            </a:prstGeom>
            <a:ln>
              <a:noFill/>
            </a:ln>
          </p:spPr>
        </p:pic>
        <p:pic>
          <p:nvPicPr>
            <p:cNvPr id="183" name="Picture 182" descr="pl.png">
              <a:extLst>
                <a:ext uri="{FF2B5EF4-FFF2-40B4-BE49-F238E27FC236}">
                  <a16:creationId xmlns:a16="http://schemas.microsoft.com/office/drawing/2014/main" id="{0A65D069-8346-B348-8106-42F07F76A8F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795181" y="6572055"/>
              <a:ext cx="217977" cy="144114"/>
            </a:xfrm>
            <a:prstGeom prst="rect">
              <a:avLst/>
            </a:prstGeom>
            <a:ln>
              <a:noFill/>
            </a:ln>
          </p:spPr>
        </p:pic>
        <p:pic>
          <p:nvPicPr>
            <p:cNvPr id="184" name="Picture 183" descr="pt.png">
              <a:extLst>
                <a:ext uri="{FF2B5EF4-FFF2-40B4-BE49-F238E27FC236}">
                  <a16:creationId xmlns:a16="http://schemas.microsoft.com/office/drawing/2014/main" id="{B7F2677F-5B46-FE40-8CE4-5E04FE0E733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167359" y="6572055"/>
              <a:ext cx="217977" cy="144114"/>
            </a:xfrm>
            <a:prstGeom prst="rect">
              <a:avLst/>
            </a:prstGeom>
            <a:ln>
              <a:noFill/>
            </a:ln>
          </p:spPr>
        </p:pic>
        <p:pic>
          <p:nvPicPr>
            <p:cNvPr id="185" name="Picture 184" descr="ro.png">
              <a:extLst>
                <a:ext uri="{FF2B5EF4-FFF2-40B4-BE49-F238E27FC236}">
                  <a16:creationId xmlns:a16="http://schemas.microsoft.com/office/drawing/2014/main" id="{D9EF3265-FE1F-6C4C-BD50-90D174F1E6E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541267" y="6572055"/>
              <a:ext cx="217977" cy="144114"/>
            </a:xfrm>
            <a:prstGeom prst="rect">
              <a:avLst/>
            </a:prstGeom>
            <a:ln>
              <a:noFill/>
            </a:ln>
          </p:spPr>
        </p:pic>
        <p:pic>
          <p:nvPicPr>
            <p:cNvPr id="186" name="Picture 185" descr="se.png">
              <a:extLst>
                <a:ext uri="{FF2B5EF4-FFF2-40B4-BE49-F238E27FC236}">
                  <a16:creationId xmlns:a16="http://schemas.microsoft.com/office/drawing/2014/main" id="{C8B182A9-201C-7C42-A5A3-F9778D90764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279811" y="6572055"/>
              <a:ext cx="217977" cy="144114"/>
            </a:xfrm>
            <a:prstGeom prst="rect">
              <a:avLst/>
            </a:prstGeom>
            <a:ln>
              <a:noFill/>
            </a:ln>
          </p:spPr>
        </p:pic>
        <p:pic>
          <p:nvPicPr>
            <p:cNvPr id="187" name="Picture 186" descr="uk.png">
              <a:extLst>
                <a:ext uri="{FF2B5EF4-FFF2-40B4-BE49-F238E27FC236}">
                  <a16:creationId xmlns:a16="http://schemas.microsoft.com/office/drawing/2014/main" id="{DCCA2FD8-EA64-3048-95C1-2F517C24B29B}"/>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8017547" y="6572055"/>
              <a:ext cx="217977" cy="144114"/>
            </a:xfrm>
            <a:prstGeom prst="rect">
              <a:avLst/>
            </a:prstGeom>
            <a:ln>
              <a:noFill/>
            </a:ln>
          </p:spPr>
        </p:pic>
        <p:pic>
          <p:nvPicPr>
            <p:cNvPr id="188" name="Picture 187" descr="ca.png">
              <a:extLst>
                <a:ext uri="{FF2B5EF4-FFF2-40B4-BE49-F238E27FC236}">
                  <a16:creationId xmlns:a16="http://schemas.microsoft.com/office/drawing/2014/main" id="{4B641A7A-D419-784E-8E18-227B243C914E}"/>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9291609" y="6573362"/>
              <a:ext cx="216000" cy="142807"/>
            </a:xfrm>
            <a:prstGeom prst="rect">
              <a:avLst/>
            </a:prstGeom>
            <a:ln>
              <a:noFill/>
            </a:ln>
          </p:spPr>
        </p:pic>
        <p:pic>
          <p:nvPicPr>
            <p:cNvPr id="189" name="Picture 188">
              <a:extLst>
                <a:ext uri="{FF2B5EF4-FFF2-40B4-BE49-F238E27FC236}">
                  <a16:creationId xmlns:a16="http://schemas.microsoft.com/office/drawing/2014/main" id="{9069DDE4-FAA9-6940-AEFC-6EFBCBF29936}"/>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8555553" y="6572169"/>
              <a:ext cx="216000" cy="144000"/>
            </a:xfrm>
            <a:prstGeom prst="rect">
              <a:avLst/>
            </a:prstGeom>
          </p:spPr>
        </p:pic>
        <p:pic>
          <p:nvPicPr>
            <p:cNvPr id="190" name="Picture 189" descr="si.png">
              <a:extLst>
                <a:ext uri="{FF2B5EF4-FFF2-40B4-BE49-F238E27FC236}">
                  <a16:creationId xmlns:a16="http://schemas.microsoft.com/office/drawing/2014/main" id="{774A8E6C-76BF-F04F-93C6-6758EF16B66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2122845605"/>
      </p:ext>
    </p:extLst>
  </p:cSld>
  <p:clrMap bg1="lt1" tx1="dk1" bg2="lt2" tx2="dk2" accent1="accent1" accent2="accent2" accent3="accent3" accent4="accent4" accent5="accent5" accent6="accent6" hlink="hlink" folHlink="folHlink"/>
  <p:sldLayoutIdLst>
    <p:sldLayoutId id="2147487134" r:id="rId1"/>
  </p:sldLayoutIdLst>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1.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jp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jpeg"/><Relationship Id="rId1" Type="http://schemas.openxmlformats.org/officeDocument/2006/relationships/slideLayout" Target="../slideLayouts/slideLayout31.xml"/><Relationship Id="rId6" Type="http://schemas.openxmlformats.org/officeDocument/2006/relationships/image" Target="../media/image96.emf"/><Relationship Id="rId5" Type="http://schemas.openxmlformats.org/officeDocument/2006/relationships/image" Target="../media/image95.png"/><Relationship Id="rId4" Type="http://schemas.openxmlformats.org/officeDocument/2006/relationships/image" Target="../media/image94.jpeg"/></Relationships>
</file>

<file path=ppt/slides/_rels/slide1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emf"/><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101.png"/><Relationship Id="rId5" Type="http://schemas.openxmlformats.org/officeDocument/2006/relationships/image" Target="../media/image100.emf"/><Relationship Id="rId4" Type="http://schemas.openxmlformats.org/officeDocument/2006/relationships/image" Target="../media/image99.emf"/></Relationships>
</file>

<file path=ppt/slides/_rels/slide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105.png"/><Relationship Id="rId4" Type="http://schemas.openxmlformats.org/officeDocument/2006/relationships/image" Target="../media/image104.png"/></Relationships>
</file>

<file path=ppt/slides/_rels/slide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7.xml"/><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8" Type="http://schemas.openxmlformats.org/officeDocument/2006/relationships/image" Target="../media/image79.gif"/><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gif"/><Relationship Id="rId9"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2508-10A6-8945-A31B-FB5133FA3685}"/>
              </a:ext>
            </a:extLst>
          </p:cNvPr>
          <p:cNvSpPr>
            <a:spLocks noGrp="1"/>
          </p:cNvSpPr>
          <p:nvPr>
            <p:ph type="title"/>
          </p:nvPr>
        </p:nvSpPr>
        <p:spPr>
          <a:xfrm>
            <a:off x="216425" y="2573267"/>
            <a:ext cx="11741010" cy="1499951"/>
          </a:xfrm>
        </p:spPr>
        <p:txBody>
          <a:bodyPr/>
          <a:lstStyle/>
          <a:p>
            <a:r>
              <a:rPr lang="en-US" sz="4400" dirty="0"/>
              <a:t>The need for advanced thermal cooling for Electronic Units</a:t>
            </a:r>
            <a:endParaRPr lang="en-GB" sz="4400" dirty="0"/>
          </a:p>
        </p:txBody>
      </p:sp>
      <p:sp>
        <p:nvSpPr>
          <p:cNvPr id="5" name="TextBox 7"/>
          <p:cNvSpPr txBox="1">
            <a:spLocks noChangeArrowheads="1"/>
          </p:cNvSpPr>
          <p:nvPr/>
        </p:nvSpPr>
        <p:spPr bwMode="auto">
          <a:xfrm>
            <a:off x="216425" y="4476114"/>
            <a:ext cx="3809697" cy="1754326"/>
          </a:xfrm>
          <a:prstGeom prst="rect">
            <a:avLst/>
          </a:prstGeom>
          <a:noFill/>
          <a:ln>
            <a:noFill/>
          </a:ln>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rPr>
              <a:t>Stéphane </a:t>
            </a:r>
            <a:r>
              <a:rPr lang="en-US" altLang="en-US" sz="1800" dirty="0" err="1">
                <a:solidFill>
                  <a:schemeClr val="bg1"/>
                </a:solidFill>
                <a:latin typeface="Arial" panose="020B0604020202020204" pitchFamily="34" charset="0"/>
              </a:rPr>
              <a:t>Lapensée</a:t>
            </a:r>
            <a:endParaRPr lang="en-US" altLang="en-US" sz="1800" dirty="0">
              <a:solidFill>
                <a:schemeClr val="bg1"/>
              </a:solidFill>
              <a:latin typeface="Arial" panose="020B0604020202020204" pitchFamily="34" charset="0"/>
            </a:endParaRPr>
          </a:p>
          <a:p>
            <a:pPr eaLnBrk="1" hangingPunct="1"/>
            <a:endParaRPr lang="en-US" altLang="en-US" sz="1800" dirty="0">
              <a:solidFill>
                <a:schemeClr val="bg1"/>
              </a:solidFill>
              <a:latin typeface="Arial" panose="020B0604020202020204" pitchFamily="34" charset="0"/>
            </a:endParaRPr>
          </a:p>
          <a:p>
            <a:pPr eaLnBrk="1" hangingPunct="1"/>
            <a:r>
              <a:rPr lang="en-US" altLang="en-US" sz="1800" dirty="0">
                <a:solidFill>
                  <a:schemeClr val="bg1"/>
                </a:solidFill>
                <a:latin typeface="Arial" panose="020B0604020202020204" pitchFamily="34" charset="0"/>
              </a:rPr>
              <a:t>Thermal Control Section, TEC-MTT</a:t>
            </a:r>
          </a:p>
          <a:p>
            <a:pPr eaLnBrk="1" hangingPunct="1"/>
            <a:endParaRPr lang="en-US" altLang="en-US" sz="1800" dirty="0">
              <a:solidFill>
                <a:schemeClr val="bg1"/>
              </a:solidFill>
              <a:latin typeface="Arial" panose="020B0604020202020204" pitchFamily="34" charset="0"/>
            </a:endParaRPr>
          </a:p>
          <a:p>
            <a:pPr eaLnBrk="1" hangingPunct="1"/>
            <a:r>
              <a:rPr lang="en-US" altLang="en-US" sz="1800" dirty="0">
                <a:solidFill>
                  <a:schemeClr val="bg1"/>
                </a:solidFill>
                <a:latin typeface="Arial" panose="020B0604020202020204" pitchFamily="34" charset="0"/>
              </a:rPr>
              <a:t>October 13</a:t>
            </a:r>
            <a:r>
              <a:rPr lang="en-US" altLang="en-US" sz="1800" baseline="30000" dirty="0">
                <a:solidFill>
                  <a:schemeClr val="bg1"/>
                </a:solidFill>
                <a:latin typeface="Arial" panose="020B0604020202020204" pitchFamily="34" charset="0"/>
              </a:rPr>
              <a:t>th</a:t>
            </a:r>
            <a:r>
              <a:rPr lang="en-US" altLang="en-US" sz="1800" dirty="0">
                <a:solidFill>
                  <a:schemeClr val="bg1"/>
                </a:solidFill>
                <a:latin typeface="Arial" panose="020B0604020202020204" pitchFamily="34" charset="0"/>
              </a:rPr>
              <a:t> 2025</a:t>
            </a:r>
          </a:p>
          <a:p>
            <a:pPr eaLnBrk="1" hangingPunct="1"/>
            <a:endParaRPr lang="en-US" altLang="en-US" sz="1800" dirty="0">
              <a:solidFill>
                <a:schemeClr val="bg1"/>
              </a:solidFill>
              <a:latin typeface="Arial" panose="020B0604020202020204" pitchFamily="34" charset="0"/>
            </a:endParaRPr>
          </a:p>
        </p:txBody>
      </p:sp>
      <p:sp>
        <p:nvSpPr>
          <p:cNvPr id="3" name="TextBox 7">
            <a:extLst>
              <a:ext uri="{FF2B5EF4-FFF2-40B4-BE49-F238E27FC236}">
                <a16:creationId xmlns:a16="http://schemas.microsoft.com/office/drawing/2014/main" id="{555A82EB-5B56-6FBB-ADA3-B973197A889F}"/>
              </a:ext>
            </a:extLst>
          </p:cNvPr>
          <p:cNvSpPr txBox="1">
            <a:spLocks noChangeArrowheads="1"/>
          </p:cNvSpPr>
          <p:nvPr/>
        </p:nvSpPr>
        <p:spPr bwMode="auto">
          <a:xfrm>
            <a:off x="5421855" y="4583690"/>
            <a:ext cx="5747896" cy="1754326"/>
          </a:xfrm>
          <a:prstGeom prst="rect">
            <a:avLst/>
          </a:prstGeom>
          <a:noFill/>
          <a:ln>
            <a:noFill/>
          </a:ln>
        </p:spPr>
        <p:txBody>
          <a:bodyPr wrap="squar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r>
              <a:rPr lang="en-US" altLang="en-US" dirty="0">
                <a:solidFill>
                  <a:schemeClr val="bg1"/>
                </a:solidFill>
                <a:latin typeface="Arial" panose="020B0604020202020204" pitchFamily="34" charset="0"/>
              </a:rPr>
              <a:t>EDHPC 2025</a:t>
            </a:r>
          </a:p>
          <a:p>
            <a:pPr eaLnBrk="1" hangingPunct="1"/>
            <a:endParaRPr lang="en-US" altLang="en-US" dirty="0">
              <a:solidFill>
                <a:schemeClr val="bg1"/>
              </a:solidFill>
              <a:latin typeface="Arial" panose="020B0604020202020204" pitchFamily="34" charset="0"/>
            </a:endParaRPr>
          </a:p>
          <a:p>
            <a:pPr eaLnBrk="1" hangingPunct="1"/>
            <a:r>
              <a:rPr lang="en-US" altLang="en-US" dirty="0">
                <a:solidFill>
                  <a:schemeClr val="bg1"/>
                </a:solidFill>
                <a:latin typeface="Arial" panose="020B0604020202020204" pitchFamily="34" charset="0"/>
              </a:rPr>
              <a:t>13</a:t>
            </a:r>
            <a:r>
              <a:rPr lang="en-US" altLang="en-US" baseline="30000" dirty="0">
                <a:solidFill>
                  <a:schemeClr val="bg1"/>
                </a:solidFill>
                <a:latin typeface="Arial" panose="020B0604020202020204" pitchFamily="34" charset="0"/>
              </a:rPr>
              <a:t>th</a:t>
            </a:r>
            <a:r>
              <a:rPr lang="en-US" altLang="en-US" dirty="0">
                <a:solidFill>
                  <a:schemeClr val="bg1"/>
                </a:solidFill>
                <a:latin typeface="Arial" panose="020B0604020202020204" pitchFamily="34" charset="0"/>
              </a:rPr>
              <a:t> -17</a:t>
            </a:r>
            <a:r>
              <a:rPr lang="en-US" altLang="en-US" baseline="30000" dirty="0">
                <a:solidFill>
                  <a:schemeClr val="bg1"/>
                </a:solidFill>
                <a:latin typeface="Arial" panose="020B0604020202020204" pitchFamily="34" charset="0"/>
              </a:rPr>
              <a:t>th</a:t>
            </a:r>
            <a:r>
              <a:rPr lang="en-US" altLang="en-US" dirty="0">
                <a:solidFill>
                  <a:schemeClr val="bg1"/>
                </a:solidFill>
                <a:latin typeface="Arial" panose="020B0604020202020204" pitchFamily="34" charset="0"/>
              </a:rPr>
              <a:t> October 2025, Elche, Spain</a:t>
            </a:r>
          </a:p>
          <a:p>
            <a:pPr eaLnBrk="1" hangingPunct="1"/>
            <a:endParaRPr lang="en-US" altLang="en-US" sz="1800" dirty="0">
              <a:solidFill>
                <a:schemeClr val="bg1"/>
              </a:solidFill>
              <a:latin typeface="Arial" panose="020B0604020202020204" pitchFamily="34" charset="0"/>
            </a:endParaRPr>
          </a:p>
          <a:p>
            <a:pPr eaLnBrk="1" hangingPunct="1"/>
            <a:endParaRPr lang="en-US" altLang="en-US" sz="1800" dirty="0">
              <a:solidFill>
                <a:schemeClr val="bg1"/>
              </a:solidFill>
              <a:latin typeface="Arial" panose="020B0604020202020204" pitchFamily="34" charset="0"/>
            </a:endParaRPr>
          </a:p>
        </p:txBody>
      </p:sp>
    </p:spTree>
    <p:extLst>
      <p:ext uri="{BB962C8B-B14F-4D97-AF65-F5344CB8AC3E}">
        <p14:creationId xmlns:p14="http://schemas.microsoft.com/office/powerpoint/2010/main" val="824698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B503B0C-11B5-1ABE-DAFE-E40838B3D2E4}"/>
              </a:ext>
            </a:extLst>
          </p:cNvPr>
          <p:cNvSpPr txBox="1">
            <a:spLocks noChangeArrowheads="1"/>
          </p:cNvSpPr>
          <p:nvPr/>
        </p:nvSpPr>
        <p:spPr>
          <a:xfrm>
            <a:off x="395818" y="3386668"/>
            <a:ext cx="6563783" cy="1883833"/>
          </a:xfrm>
          <a:prstGeom prst="rect">
            <a:avLst/>
          </a:prstGeom>
        </p:spPr>
        <p:txBody>
          <a:bodyPr/>
          <a:lstStyle>
            <a:lvl1pPr marL="342900" indent="-342900" algn="l" rtl="0" eaLnBrk="0" fontAlgn="base" hangingPunct="0">
              <a:lnSpc>
                <a:spcPct val="130000"/>
              </a:lnSpc>
              <a:spcBef>
                <a:spcPct val="20000"/>
              </a:spcBef>
              <a:spcAft>
                <a:spcPct val="0"/>
              </a:spcAft>
              <a:buFont typeface="NotesEsa" pitchFamily="2" charset="0"/>
              <a:buChar char="•"/>
              <a:defRPr sz="1600">
                <a:solidFill>
                  <a:schemeClr val="bg2"/>
                </a:solidFill>
                <a:latin typeface="Verdana" pitchFamily="-112" charset="0"/>
                <a:ea typeface="MS PGothic" pitchFamily="34" charset="-128"/>
                <a:cs typeface="MS PGothic" charset="0"/>
              </a:defRPr>
            </a:lvl1pPr>
            <a:lvl2pPr marL="827088" indent="-285750" algn="l" rtl="0" eaLnBrk="0" fontAlgn="base" hangingPunct="0">
              <a:lnSpc>
                <a:spcPct val="130000"/>
              </a:lnSpc>
              <a:spcBef>
                <a:spcPct val="20000"/>
              </a:spcBef>
              <a:spcAft>
                <a:spcPct val="0"/>
              </a:spcAft>
              <a:buChar char="–"/>
              <a:defRPr sz="1600">
                <a:solidFill>
                  <a:schemeClr val="bg2"/>
                </a:solidFill>
                <a:latin typeface="Verdana" pitchFamily="-112" charset="0"/>
                <a:ea typeface="MS PGothic" pitchFamily="34" charset="-128"/>
                <a:cs typeface="MS PGothic" charset="0"/>
              </a:defRPr>
            </a:lvl2pPr>
            <a:lvl3pPr marL="1235075" indent="-228600" algn="l" rtl="0" eaLnBrk="0" fontAlgn="base" hangingPunct="0">
              <a:lnSpc>
                <a:spcPct val="130000"/>
              </a:lnSpc>
              <a:spcBef>
                <a:spcPct val="20000"/>
              </a:spcBef>
              <a:spcAft>
                <a:spcPct val="0"/>
              </a:spcAft>
              <a:buChar char="•"/>
              <a:defRPr sz="1600">
                <a:solidFill>
                  <a:schemeClr val="bg2"/>
                </a:solidFill>
                <a:latin typeface="Verdana" pitchFamily="-112" charset="0"/>
                <a:ea typeface="MS PGothic" pitchFamily="34" charset="-128"/>
                <a:cs typeface="MS PGothic" charset="0"/>
              </a:defRPr>
            </a:lvl3pPr>
            <a:lvl4pPr marL="1643063" indent="-228600" algn="l" rtl="0" eaLnBrk="0" fontAlgn="base" hangingPunct="0">
              <a:lnSpc>
                <a:spcPct val="130000"/>
              </a:lnSpc>
              <a:spcBef>
                <a:spcPct val="20000"/>
              </a:spcBef>
              <a:spcAft>
                <a:spcPct val="0"/>
              </a:spcAft>
              <a:buChar char="–"/>
              <a:defRPr sz="1600">
                <a:solidFill>
                  <a:schemeClr val="bg2"/>
                </a:solidFill>
                <a:latin typeface="Verdana" pitchFamily="-112" charset="0"/>
                <a:ea typeface="MS PGothic" pitchFamily="34" charset="-128"/>
                <a:cs typeface="MS PGothic" charset="0"/>
              </a:defRPr>
            </a:lvl4pPr>
            <a:lvl5pPr marL="2057400" indent="-228600" algn="l" rtl="0" eaLnBrk="0" fontAlgn="base" hangingPunct="0">
              <a:lnSpc>
                <a:spcPct val="130000"/>
              </a:lnSpc>
              <a:spcBef>
                <a:spcPct val="20000"/>
              </a:spcBef>
              <a:spcAft>
                <a:spcPct val="0"/>
              </a:spcAft>
              <a:buChar char="»"/>
              <a:defRPr sz="1600">
                <a:solidFill>
                  <a:schemeClr val="bg2"/>
                </a:solidFill>
                <a:latin typeface="Verdana" pitchFamily="-112" charset="0"/>
                <a:ea typeface="MS PGothic" pitchFamily="34" charset="-128"/>
                <a:cs typeface="MS PGothic" charset="0"/>
              </a:defRPr>
            </a:lvl5pPr>
            <a:lvl6pPr marL="2514600" indent="-228600" algn="l" rtl="0" fontAlgn="base">
              <a:lnSpc>
                <a:spcPct val="130000"/>
              </a:lnSpc>
              <a:spcBef>
                <a:spcPct val="20000"/>
              </a:spcBef>
              <a:spcAft>
                <a:spcPct val="0"/>
              </a:spcAft>
              <a:defRPr sz="1600">
                <a:solidFill>
                  <a:schemeClr val="bg2"/>
                </a:solidFill>
                <a:latin typeface="NotesSoft-Regular" pitchFamily="2" charset="0"/>
              </a:defRPr>
            </a:lvl6pPr>
            <a:lvl7pPr marL="2971800" indent="-228600" algn="l" rtl="0" fontAlgn="base">
              <a:lnSpc>
                <a:spcPct val="130000"/>
              </a:lnSpc>
              <a:spcBef>
                <a:spcPct val="20000"/>
              </a:spcBef>
              <a:spcAft>
                <a:spcPct val="0"/>
              </a:spcAft>
              <a:defRPr sz="1600">
                <a:solidFill>
                  <a:schemeClr val="bg2"/>
                </a:solidFill>
                <a:latin typeface="NotesSoft-Regular" pitchFamily="2" charset="0"/>
              </a:defRPr>
            </a:lvl7pPr>
            <a:lvl8pPr marL="3429000" indent="-228600" algn="l" rtl="0" fontAlgn="base">
              <a:lnSpc>
                <a:spcPct val="130000"/>
              </a:lnSpc>
              <a:spcBef>
                <a:spcPct val="20000"/>
              </a:spcBef>
              <a:spcAft>
                <a:spcPct val="0"/>
              </a:spcAft>
              <a:defRPr sz="1600">
                <a:solidFill>
                  <a:schemeClr val="bg2"/>
                </a:solidFill>
                <a:latin typeface="NotesSoft-Regular" pitchFamily="2" charset="0"/>
              </a:defRPr>
            </a:lvl8pPr>
            <a:lvl9pPr marL="3886200" indent="-228600" algn="l" rtl="0" fontAlgn="base">
              <a:lnSpc>
                <a:spcPct val="130000"/>
              </a:lnSpc>
              <a:spcBef>
                <a:spcPct val="20000"/>
              </a:spcBef>
              <a:spcAft>
                <a:spcPct val="0"/>
              </a:spcAft>
              <a:defRPr sz="1600">
                <a:solidFill>
                  <a:schemeClr val="bg2"/>
                </a:solidFill>
                <a:latin typeface="NotesSoft-Regular" pitchFamily="2" charset="0"/>
              </a:defRPr>
            </a:lvl9pPr>
          </a:lstStyle>
          <a:p>
            <a:pPr marL="0" indent="0">
              <a:buNone/>
              <a:defRPr/>
            </a:pPr>
            <a:r>
              <a:rPr lang="en-US" sz="2133" dirty="0"/>
              <a:t>	</a:t>
            </a:r>
            <a:endParaRPr lang="en-US" sz="2133" kern="0" dirty="0">
              <a:latin typeface="Verdana" pitchFamily="34" charset="0"/>
              <a:ea typeface="ＭＳ Ｐゴシック" pitchFamily="16" charset="-128"/>
            </a:endParaRPr>
          </a:p>
          <a:p>
            <a:pPr marL="0" indent="0" eaLnBrk="1" hangingPunct="1">
              <a:lnSpc>
                <a:spcPct val="120000"/>
              </a:lnSpc>
              <a:buNone/>
              <a:defRPr/>
            </a:pPr>
            <a:endParaRPr lang="en-GB" sz="2133" b="1" kern="0" dirty="0">
              <a:solidFill>
                <a:srgbClr val="0000FF"/>
              </a:solidFill>
              <a:latin typeface="Verdana" pitchFamily="34" charset="0"/>
              <a:ea typeface="ＭＳ Ｐゴシック" pitchFamily="16" charset="-128"/>
            </a:endParaRPr>
          </a:p>
        </p:txBody>
      </p:sp>
      <p:pic>
        <p:nvPicPr>
          <p:cNvPr id="36868" name="Picture 2">
            <a:extLst>
              <a:ext uri="{FF2B5EF4-FFF2-40B4-BE49-F238E27FC236}">
                <a16:creationId xmlns:a16="http://schemas.microsoft.com/office/drawing/2014/main" id="{A8DE80DB-E06A-A275-E539-B7E48CAAF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8365" y="1078723"/>
            <a:ext cx="3895268" cy="2221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TextBox 1">
            <a:extLst>
              <a:ext uri="{FF2B5EF4-FFF2-40B4-BE49-F238E27FC236}">
                <a16:creationId xmlns:a16="http://schemas.microsoft.com/office/drawing/2014/main" id="{F476D334-120D-ADB4-C1D3-56CB06AC8547}"/>
              </a:ext>
            </a:extLst>
          </p:cNvPr>
          <p:cNvSpPr txBox="1">
            <a:spLocks noChangeArrowheads="1"/>
          </p:cNvSpPr>
          <p:nvPr/>
        </p:nvSpPr>
        <p:spPr bwMode="auto">
          <a:xfrm>
            <a:off x="9618800" y="3357931"/>
            <a:ext cx="1951688"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pPr>
            <a:r>
              <a:rPr lang="en-US" altLang="en-US" sz="1867" dirty="0">
                <a:solidFill>
                  <a:schemeClr val="tx2"/>
                </a:solidFill>
                <a:latin typeface="Arial" panose="020B0604020202020204" pitchFamily="34" charset="0"/>
                <a:cs typeface="Arial" panose="020B0604020202020204" pitchFamily="34" charset="0"/>
              </a:rPr>
              <a:t>Airbus/EHP LHP</a:t>
            </a:r>
          </a:p>
        </p:txBody>
      </p:sp>
      <p:sp>
        <p:nvSpPr>
          <p:cNvPr id="2" name="Title 1">
            <a:extLst>
              <a:ext uri="{FF2B5EF4-FFF2-40B4-BE49-F238E27FC236}">
                <a16:creationId xmlns:a16="http://schemas.microsoft.com/office/drawing/2014/main" id="{C2722B87-9ED3-3321-2DEC-071077D44EE3}"/>
              </a:ext>
            </a:extLst>
          </p:cNvPr>
          <p:cNvSpPr>
            <a:spLocks noGrp="1"/>
          </p:cNvSpPr>
          <p:nvPr>
            <p:ph type="title"/>
          </p:nvPr>
        </p:nvSpPr>
        <p:spPr>
          <a:xfrm>
            <a:off x="143568" y="127392"/>
            <a:ext cx="10812240" cy="1015663"/>
          </a:xfrm>
        </p:spPr>
        <p:txBody>
          <a:bodyPr/>
          <a:lstStyle/>
          <a:p>
            <a:r>
              <a:rPr lang="en-GB" dirty="0"/>
              <a:t>Thermal Developments on Direct Chip Cooling</a:t>
            </a:r>
            <a:br>
              <a:rPr lang="en-GB" dirty="0"/>
            </a:br>
            <a:endParaRPr lang="en-GB" dirty="0"/>
          </a:p>
        </p:txBody>
      </p:sp>
      <p:sp>
        <p:nvSpPr>
          <p:cNvPr id="3" name="Content Placeholder 2">
            <a:extLst>
              <a:ext uri="{FF2B5EF4-FFF2-40B4-BE49-F238E27FC236}">
                <a16:creationId xmlns:a16="http://schemas.microsoft.com/office/drawing/2014/main" id="{E0CD5A0C-754F-BD8A-EE65-DBD7D97F6137}"/>
              </a:ext>
            </a:extLst>
          </p:cNvPr>
          <p:cNvSpPr>
            <a:spLocks noGrp="1"/>
          </p:cNvSpPr>
          <p:nvPr>
            <p:ph idx="1"/>
          </p:nvPr>
        </p:nvSpPr>
        <p:spPr>
          <a:xfrm>
            <a:off x="284770" y="1078722"/>
            <a:ext cx="4088867" cy="5099656"/>
          </a:xfrm>
        </p:spPr>
        <p:txBody>
          <a:bodyPr/>
          <a:lstStyle/>
          <a:p>
            <a:pPr eaLnBrk="1" hangingPunct="1">
              <a:lnSpc>
                <a:spcPct val="120000"/>
              </a:lnSpc>
              <a:buFont typeface="Arial" panose="020B0604020202020204" pitchFamily="34" charset="0"/>
              <a:buChar char="•"/>
              <a:defRPr/>
            </a:pPr>
            <a:r>
              <a:rPr lang="en-US" i="1" kern="0" dirty="0">
                <a:solidFill>
                  <a:schemeClr val="tx2"/>
                </a:solidFill>
                <a:latin typeface="Verdana" pitchFamily="34" charset="0"/>
                <a:ea typeface="ＭＳ Ｐゴシック" pitchFamily="16" charset="-128"/>
              </a:rPr>
              <a:t>Thermal Filler Developments</a:t>
            </a:r>
          </a:p>
          <a:p>
            <a:pPr lvl="1" eaLnBrk="1" hangingPunct="1">
              <a:lnSpc>
                <a:spcPct val="120000"/>
              </a:lnSpc>
              <a:buFont typeface="Arial" panose="020B0604020202020204" pitchFamily="34" charset="0"/>
              <a:buChar char="•"/>
              <a:defRPr/>
            </a:pPr>
            <a:r>
              <a:rPr lang="en-US" i="1" dirty="0" err="1">
                <a:solidFill>
                  <a:schemeClr val="tx2"/>
                </a:solidFill>
                <a:latin typeface="Verdana" pitchFamily="34" charset="0"/>
                <a:ea typeface="ＭＳ Ｐゴシック" pitchFamily="16" charset="-128"/>
              </a:rPr>
              <a:t>Toseda</a:t>
            </a:r>
            <a:r>
              <a:rPr lang="en-US" i="1" dirty="0">
                <a:solidFill>
                  <a:schemeClr val="tx2"/>
                </a:solidFill>
                <a:latin typeface="Verdana" pitchFamily="34" charset="0"/>
                <a:ea typeface="ＭＳ Ｐゴシック" pitchFamily="16" charset="-128"/>
              </a:rPr>
              <a:t>: Thermal Paste</a:t>
            </a:r>
          </a:p>
          <a:p>
            <a:pPr lvl="1" eaLnBrk="1" hangingPunct="1">
              <a:lnSpc>
                <a:spcPct val="120000"/>
              </a:lnSpc>
              <a:buFont typeface="Arial" panose="020B0604020202020204" pitchFamily="34" charset="0"/>
              <a:buChar char="•"/>
              <a:defRPr/>
            </a:pPr>
            <a:r>
              <a:rPr lang="en-US" i="1" kern="0" dirty="0">
                <a:solidFill>
                  <a:schemeClr val="tx2"/>
                </a:solidFill>
                <a:latin typeface="Verdana" pitchFamily="34" charset="0"/>
                <a:ea typeface="ＭＳ Ｐゴシック" pitchFamily="16" charset="-128"/>
              </a:rPr>
              <a:t>Thales: Liquid Metal Interface</a:t>
            </a:r>
            <a:endParaRPr lang="en-US" i="1" dirty="0">
              <a:solidFill>
                <a:schemeClr val="tx2"/>
              </a:solidFill>
              <a:latin typeface="Verdana" pitchFamily="34" charset="0"/>
              <a:ea typeface="ＭＳ Ｐゴシック" pitchFamily="16" charset="-128"/>
            </a:endParaRPr>
          </a:p>
          <a:p>
            <a:pPr eaLnBrk="1" hangingPunct="1">
              <a:lnSpc>
                <a:spcPct val="120000"/>
              </a:lnSpc>
              <a:buFont typeface="Arial" panose="020B0604020202020204" pitchFamily="34" charset="0"/>
              <a:buChar char="•"/>
              <a:defRPr/>
            </a:pPr>
            <a:r>
              <a:rPr lang="en-US" i="1" dirty="0">
                <a:solidFill>
                  <a:schemeClr val="tx2"/>
                </a:solidFill>
                <a:latin typeface="Verdana" pitchFamily="34" charset="0"/>
                <a:ea typeface="ＭＳ Ｐゴシック" pitchFamily="16" charset="-128"/>
              </a:rPr>
              <a:t>Heat Pipes</a:t>
            </a:r>
          </a:p>
          <a:p>
            <a:pPr lvl="1" eaLnBrk="1" hangingPunct="1">
              <a:lnSpc>
                <a:spcPct val="120000"/>
              </a:lnSpc>
              <a:buFont typeface="Arial" panose="020B0604020202020204" pitchFamily="34" charset="0"/>
              <a:buChar char="•"/>
              <a:defRPr/>
            </a:pPr>
            <a:r>
              <a:rPr lang="en-US" i="1" kern="0" dirty="0">
                <a:solidFill>
                  <a:schemeClr val="tx2"/>
                </a:solidFill>
                <a:latin typeface="Verdana" pitchFamily="34" charset="0"/>
                <a:ea typeface="ＭＳ Ｐゴシック" pitchFamily="16" charset="-128"/>
              </a:rPr>
              <a:t>Boyd Copper Water</a:t>
            </a:r>
          </a:p>
          <a:p>
            <a:pPr lvl="1" eaLnBrk="1" hangingPunct="1">
              <a:lnSpc>
                <a:spcPct val="120000"/>
              </a:lnSpc>
              <a:buFont typeface="Arial" panose="020B0604020202020204" pitchFamily="34" charset="0"/>
              <a:buChar char="•"/>
              <a:defRPr/>
            </a:pPr>
            <a:r>
              <a:rPr lang="en-US" i="1" dirty="0">
                <a:solidFill>
                  <a:schemeClr val="tx2"/>
                </a:solidFill>
                <a:latin typeface="Verdana" pitchFamily="34" charset="0"/>
                <a:ea typeface="ＭＳ Ｐゴシック" pitchFamily="16" charset="-128"/>
              </a:rPr>
              <a:t>Boyd ALM Ti Ammonia</a:t>
            </a:r>
          </a:p>
          <a:p>
            <a:pPr eaLnBrk="1" hangingPunct="1">
              <a:lnSpc>
                <a:spcPct val="120000"/>
              </a:lnSpc>
              <a:buFont typeface="Arial" panose="020B0604020202020204" pitchFamily="34" charset="0"/>
              <a:buChar char="•"/>
              <a:defRPr/>
            </a:pPr>
            <a:r>
              <a:rPr lang="en-US" i="1" kern="0" dirty="0">
                <a:solidFill>
                  <a:schemeClr val="tx2"/>
                </a:solidFill>
                <a:latin typeface="Verdana" pitchFamily="34" charset="0"/>
                <a:ea typeface="ＭＳ Ｐゴシック" pitchFamily="16" charset="-128"/>
              </a:rPr>
              <a:t>Loop Heat Pipe</a:t>
            </a:r>
          </a:p>
          <a:p>
            <a:pPr lvl="1" eaLnBrk="1" hangingPunct="1">
              <a:lnSpc>
                <a:spcPct val="120000"/>
              </a:lnSpc>
              <a:buFont typeface="Arial" panose="020B0604020202020204" pitchFamily="34" charset="0"/>
              <a:buChar char="•"/>
              <a:defRPr/>
            </a:pPr>
            <a:r>
              <a:rPr lang="en-US" i="1" dirty="0">
                <a:solidFill>
                  <a:schemeClr val="tx2"/>
                </a:solidFill>
                <a:latin typeface="Verdana" pitchFamily="34" charset="0"/>
                <a:ea typeface="ＭＳ Ｐゴシック" pitchFamily="16" charset="-128"/>
              </a:rPr>
              <a:t>Airbus/EHP Ammonia</a:t>
            </a:r>
          </a:p>
          <a:p>
            <a:pPr lvl="1" eaLnBrk="1" hangingPunct="1">
              <a:lnSpc>
                <a:spcPct val="120000"/>
              </a:lnSpc>
              <a:buFont typeface="Arial" panose="020B0604020202020204" pitchFamily="34" charset="0"/>
              <a:buChar char="•"/>
              <a:defRPr/>
            </a:pPr>
            <a:r>
              <a:rPr lang="en-US" i="1" kern="0" dirty="0" err="1">
                <a:solidFill>
                  <a:schemeClr val="tx2"/>
                </a:solidFill>
                <a:latin typeface="Verdana" pitchFamily="34" charset="0"/>
                <a:ea typeface="ＭＳ Ｐゴシック" pitchFamily="16" charset="-128"/>
              </a:rPr>
              <a:t>Arquimea</a:t>
            </a:r>
            <a:r>
              <a:rPr lang="en-US" i="1" kern="0" dirty="0">
                <a:solidFill>
                  <a:schemeClr val="tx2"/>
                </a:solidFill>
                <a:latin typeface="Verdana" pitchFamily="34" charset="0"/>
                <a:ea typeface="ＭＳ Ｐゴシック" pitchFamily="16" charset="-128"/>
              </a:rPr>
              <a:t> Ammonia</a:t>
            </a:r>
          </a:p>
          <a:p>
            <a:pPr eaLnBrk="1" hangingPunct="1">
              <a:lnSpc>
                <a:spcPct val="120000"/>
              </a:lnSpc>
              <a:buFont typeface="Arial" panose="020B0604020202020204" pitchFamily="34" charset="0"/>
              <a:buChar char="•"/>
              <a:defRPr/>
            </a:pPr>
            <a:r>
              <a:rPr lang="en-US" i="1" dirty="0">
                <a:solidFill>
                  <a:schemeClr val="tx2"/>
                </a:solidFill>
                <a:latin typeface="Verdana" pitchFamily="34" charset="0"/>
                <a:ea typeface="ＭＳ Ｐゴシック" pitchFamily="16" charset="-128"/>
              </a:rPr>
              <a:t>Pulsating Heat Pipes</a:t>
            </a:r>
          </a:p>
          <a:p>
            <a:pPr lvl="1" eaLnBrk="1" hangingPunct="1">
              <a:lnSpc>
                <a:spcPct val="120000"/>
              </a:lnSpc>
              <a:buFont typeface="Arial" panose="020B0604020202020204" pitchFamily="34" charset="0"/>
              <a:buChar char="•"/>
              <a:defRPr/>
            </a:pPr>
            <a:r>
              <a:rPr lang="en-US" i="1" kern="0" dirty="0">
                <a:solidFill>
                  <a:schemeClr val="tx2"/>
                </a:solidFill>
                <a:latin typeface="Verdana" pitchFamily="34" charset="0"/>
                <a:ea typeface="ＭＳ Ｐゴシック" pitchFamily="16" charset="-128"/>
              </a:rPr>
              <a:t>KP Labs</a:t>
            </a:r>
          </a:p>
          <a:p>
            <a:pPr lvl="1" eaLnBrk="1" hangingPunct="1">
              <a:lnSpc>
                <a:spcPct val="120000"/>
              </a:lnSpc>
              <a:buFont typeface="Arial" panose="020B0604020202020204" pitchFamily="34" charset="0"/>
              <a:buChar char="•"/>
              <a:defRPr/>
            </a:pPr>
            <a:r>
              <a:rPr lang="en-US" i="1" dirty="0">
                <a:solidFill>
                  <a:schemeClr val="tx2"/>
                </a:solidFill>
                <a:latin typeface="Verdana" pitchFamily="34" charset="0"/>
                <a:ea typeface="ＭＳ Ｐゴシック" pitchFamily="16" charset="-128"/>
              </a:rPr>
              <a:t>EHP Ammonia</a:t>
            </a:r>
            <a:endParaRPr lang="en-US" i="1" kern="0" dirty="0">
              <a:solidFill>
                <a:schemeClr val="tx2"/>
              </a:solidFill>
              <a:latin typeface="Verdana" pitchFamily="34" charset="0"/>
              <a:ea typeface="ＭＳ Ｐゴシック" pitchFamily="16" charset="-128"/>
            </a:endParaRPr>
          </a:p>
          <a:p>
            <a:pPr lvl="1" eaLnBrk="1" hangingPunct="1">
              <a:lnSpc>
                <a:spcPct val="120000"/>
              </a:lnSpc>
              <a:defRPr/>
            </a:pPr>
            <a:endParaRPr lang="en-US" sz="1867" dirty="0"/>
          </a:p>
          <a:p>
            <a:pPr lvl="1" eaLnBrk="1" hangingPunct="1">
              <a:lnSpc>
                <a:spcPct val="120000"/>
              </a:lnSpc>
              <a:buFont typeface="NotesEsa" pitchFamily="2" charset="0"/>
              <a:buChar char="•"/>
              <a:defRPr/>
            </a:pPr>
            <a:endParaRPr lang="en-GB" sz="2133" kern="0" dirty="0">
              <a:latin typeface="Verdana" pitchFamily="34" charset="0"/>
              <a:ea typeface="ＭＳ Ｐゴシック" pitchFamily="16" charset="-128"/>
            </a:endParaRPr>
          </a:p>
          <a:p>
            <a:endParaRPr lang="en-GB" dirty="0"/>
          </a:p>
        </p:txBody>
      </p:sp>
      <p:pic>
        <p:nvPicPr>
          <p:cNvPr id="6" name="Picture 5">
            <a:extLst>
              <a:ext uri="{FF2B5EF4-FFF2-40B4-BE49-F238E27FC236}">
                <a16:creationId xmlns:a16="http://schemas.microsoft.com/office/drawing/2014/main" id="{E1FE7389-1339-B953-B6E5-75D18D9ABBEC}"/>
              </a:ext>
            </a:extLst>
          </p:cNvPr>
          <p:cNvPicPr>
            <a:picLocks noChangeAspect="1"/>
          </p:cNvPicPr>
          <p:nvPr/>
        </p:nvPicPr>
        <p:blipFill>
          <a:blip r:embed="rId4"/>
          <a:stretch>
            <a:fillRect/>
          </a:stretch>
        </p:blipFill>
        <p:spPr>
          <a:xfrm>
            <a:off x="5506115" y="1143055"/>
            <a:ext cx="2158607" cy="3230634"/>
          </a:xfrm>
          <a:prstGeom prst="rect">
            <a:avLst/>
          </a:prstGeom>
        </p:spPr>
      </p:pic>
      <p:sp>
        <p:nvSpPr>
          <p:cNvPr id="7" name="TextBox 1">
            <a:extLst>
              <a:ext uri="{FF2B5EF4-FFF2-40B4-BE49-F238E27FC236}">
                <a16:creationId xmlns:a16="http://schemas.microsoft.com/office/drawing/2014/main" id="{F90116D7-4CC5-79C6-A3AF-732EB8A2E152}"/>
              </a:ext>
            </a:extLst>
          </p:cNvPr>
          <p:cNvSpPr txBox="1">
            <a:spLocks noChangeArrowheads="1"/>
          </p:cNvSpPr>
          <p:nvPr/>
        </p:nvSpPr>
        <p:spPr bwMode="auto">
          <a:xfrm>
            <a:off x="5745934" y="4418146"/>
            <a:ext cx="1645515"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pPr>
            <a:r>
              <a:rPr lang="en-US" altLang="en-US" sz="1867" dirty="0">
                <a:solidFill>
                  <a:schemeClr val="tx2"/>
                </a:solidFill>
                <a:latin typeface="Arial" panose="020B0604020202020204" pitchFamily="34" charset="0"/>
                <a:cs typeface="Arial" panose="020B0604020202020204" pitchFamily="34" charset="0"/>
              </a:rPr>
              <a:t>KP Labs PHP</a:t>
            </a:r>
          </a:p>
        </p:txBody>
      </p:sp>
      <p:pic>
        <p:nvPicPr>
          <p:cNvPr id="8" name="Picture 7">
            <a:extLst>
              <a:ext uri="{FF2B5EF4-FFF2-40B4-BE49-F238E27FC236}">
                <a16:creationId xmlns:a16="http://schemas.microsoft.com/office/drawing/2014/main" id="{1014F8EB-C8D9-A6A0-75CC-EA04C8CC04D2}"/>
              </a:ext>
            </a:extLst>
          </p:cNvPr>
          <p:cNvPicPr>
            <a:picLocks noChangeAspect="1"/>
          </p:cNvPicPr>
          <p:nvPr/>
        </p:nvPicPr>
        <p:blipFill>
          <a:blip r:embed="rId5"/>
          <a:srcRect l="53298" t="22079" r="4230" b="13850"/>
          <a:stretch>
            <a:fillRect/>
          </a:stretch>
        </p:blipFill>
        <p:spPr>
          <a:xfrm>
            <a:off x="8569289" y="3850582"/>
            <a:ext cx="2596611" cy="2184456"/>
          </a:xfrm>
          <a:prstGeom prst="rect">
            <a:avLst/>
          </a:prstGeom>
        </p:spPr>
      </p:pic>
      <p:sp>
        <p:nvSpPr>
          <p:cNvPr id="9" name="TextBox 1">
            <a:extLst>
              <a:ext uri="{FF2B5EF4-FFF2-40B4-BE49-F238E27FC236}">
                <a16:creationId xmlns:a16="http://schemas.microsoft.com/office/drawing/2014/main" id="{2E239EB8-24A1-94A0-C534-EE4FA07B6679}"/>
              </a:ext>
            </a:extLst>
          </p:cNvPr>
          <p:cNvSpPr txBox="1">
            <a:spLocks noChangeArrowheads="1"/>
          </p:cNvSpPr>
          <p:nvPr/>
        </p:nvSpPr>
        <p:spPr bwMode="auto">
          <a:xfrm>
            <a:off x="8137441" y="6023503"/>
            <a:ext cx="3460306"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pPr>
            <a:r>
              <a:rPr lang="en-US" altLang="en-US" sz="1867" dirty="0">
                <a:solidFill>
                  <a:schemeClr val="tx2"/>
                </a:solidFill>
                <a:latin typeface="Arial" panose="020B0604020202020204" pitchFamily="34" charset="0"/>
                <a:cs typeface="Arial" panose="020B0604020202020204" pitchFamily="34" charset="0"/>
              </a:rPr>
              <a:t>Boyd/Thales Copper Water HP</a:t>
            </a:r>
          </a:p>
        </p:txBody>
      </p:sp>
      <p:pic>
        <p:nvPicPr>
          <p:cNvPr id="11" name="Picture 10">
            <a:extLst>
              <a:ext uri="{FF2B5EF4-FFF2-40B4-BE49-F238E27FC236}">
                <a16:creationId xmlns:a16="http://schemas.microsoft.com/office/drawing/2014/main" id="{C641099F-8B6E-F82E-E7DB-DE5FB2E70033}"/>
              </a:ext>
            </a:extLst>
          </p:cNvPr>
          <p:cNvPicPr>
            <a:picLocks noChangeAspect="1"/>
          </p:cNvPicPr>
          <p:nvPr/>
        </p:nvPicPr>
        <p:blipFill>
          <a:blip r:embed="rId6"/>
          <a:stretch>
            <a:fillRect/>
          </a:stretch>
        </p:blipFill>
        <p:spPr>
          <a:xfrm>
            <a:off x="5119203" y="4834022"/>
            <a:ext cx="2932430" cy="1201016"/>
          </a:xfrm>
          <a:prstGeom prst="rect">
            <a:avLst/>
          </a:prstGeom>
        </p:spPr>
      </p:pic>
      <p:sp>
        <p:nvSpPr>
          <p:cNvPr id="12" name="TextBox 1">
            <a:extLst>
              <a:ext uri="{FF2B5EF4-FFF2-40B4-BE49-F238E27FC236}">
                <a16:creationId xmlns:a16="http://schemas.microsoft.com/office/drawing/2014/main" id="{12465CFE-12D8-F54F-77C8-5E7F0944B862}"/>
              </a:ext>
            </a:extLst>
          </p:cNvPr>
          <p:cNvSpPr txBox="1">
            <a:spLocks noChangeArrowheads="1"/>
          </p:cNvSpPr>
          <p:nvPr/>
        </p:nvSpPr>
        <p:spPr bwMode="auto">
          <a:xfrm>
            <a:off x="5155788" y="6055328"/>
            <a:ext cx="298876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pPr>
            <a:r>
              <a:rPr lang="en-US" altLang="en-US" sz="1867" dirty="0">
                <a:solidFill>
                  <a:schemeClr val="tx2"/>
                </a:solidFill>
                <a:latin typeface="Arial" panose="020B0604020202020204" pitchFamily="34" charset="0"/>
                <a:cs typeface="Arial" panose="020B0604020202020204" pitchFamily="34" charset="0"/>
              </a:rPr>
              <a:t>Boyd ALM Ti Ammonia HP</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756EF-1FB3-BF58-26E3-E036A1CDD99F}"/>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77B5CAF4-5F69-E3BB-61D3-2B8DDF370310}"/>
              </a:ext>
            </a:extLst>
          </p:cNvPr>
          <p:cNvPicPr>
            <a:picLocks noChangeAspect="1"/>
          </p:cNvPicPr>
          <p:nvPr/>
        </p:nvPicPr>
        <p:blipFill>
          <a:blip r:embed="rId3"/>
          <a:srcRect l="3052" t="4241" r="3320" b="12438"/>
          <a:stretch>
            <a:fillRect/>
          </a:stretch>
        </p:blipFill>
        <p:spPr>
          <a:xfrm>
            <a:off x="4007061" y="3660911"/>
            <a:ext cx="3676721" cy="2327405"/>
          </a:xfrm>
          <a:prstGeom prst="rect">
            <a:avLst/>
          </a:prstGeom>
        </p:spPr>
      </p:pic>
      <p:sp>
        <p:nvSpPr>
          <p:cNvPr id="5" name="Rectangle 3">
            <a:extLst>
              <a:ext uri="{FF2B5EF4-FFF2-40B4-BE49-F238E27FC236}">
                <a16:creationId xmlns:a16="http://schemas.microsoft.com/office/drawing/2014/main" id="{CB984C3D-8DA4-8306-5866-06749D5916CD}"/>
              </a:ext>
            </a:extLst>
          </p:cNvPr>
          <p:cNvSpPr txBox="1">
            <a:spLocks noChangeArrowheads="1"/>
          </p:cNvSpPr>
          <p:nvPr/>
        </p:nvSpPr>
        <p:spPr>
          <a:xfrm>
            <a:off x="395818" y="3386668"/>
            <a:ext cx="6563783" cy="1883833"/>
          </a:xfrm>
          <a:prstGeom prst="rect">
            <a:avLst/>
          </a:prstGeom>
        </p:spPr>
        <p:txBody>
          <a:bodyPr/>
          <a:lstStyle>
            <a:lvl1pPr marL="342900" indent="-342900" algn="l" rtl="0" eaLnBrk="0" fontAlgn="base" hangingPunct="0">
              <a:lnSpc>
                <a:spcPct val="130000"/>
              </a:lnSpc>
              <a:spcBef>
                <a:spcPct val="20000"/>
              </a:spcBef>
              <a:spcAft>
                <a:spcPct val="0"/>
              </a:spcAft>
              <a:buFont typeface="NotesEsa" pitchFamily="2" charset="0"/>
              <a:buChar char="•"/>
              <a:defRPr sz="1600">
                <a:solidFill>
                  <a:schemeClr val="bg2"/>
                </a:solidFill>
                <a:latin typeface="Verdana" pitchFamily="-112" charset="0"/>
                <a:ea typeface="MS PGothic" pitchFamily="34" charset="-128"/>
                <a:cs typeface="MS PGothic" charset="0"/>
              </a:defRPr>
            </a:lvl1pPr>
            <a:lvl2pPr marL="827088" indent="-285750" algn="l" rtl="0" eaLnBrk="0" fontAlgn="base" hangingPunct="0">
              <a:lnSpc>
                <a:spcPct val="130000"/>
              </a:lnSpc>
              <a:spcBef>
                <a:spcPct val="20000"/>
              </a:spcBef>
              <a:spcAft>
                <a:spcPct val="0"/>
              </a:spcAft>
              <a:buChar char="–"/>
              <a:defRPr sz="1600">
                <a:solidFill>
                  <a:schemeClr val="bg2"/>
                </a:solidFill>
                <a:latin typeface="Verdana" pitchFamily="-112" charset="0"/>
                <a:ea typeface="MS PGothic" pitchFamily="34" charset="-128"/>
                <a:cs typeface="MS PGothic" charset="0"/>
              </a:defRPr>
            </a:lvl2pPr>
            <a:lvl3pPr marL="1235075" indent="-228600" algn="l" rtl="0" eaLnBrk="0" fontAlgn="base" hangingPunct="0">
              <a:lnSpc>
                <a:spcPct val="130000"/>
              </a:lnSpc>
              <a:spcBef>
                <a:spcPct val="20000"/>
              </a:spcBef>
              <a:spcAft>
                <a:spcPct val="0"/>
              </a:spcAft>
              <a:buChar char="•"/>
              <a:defRPr sz="1600">
                <a:solidFill>
                  <a:schemeClr val="bg2"/>
                </a:solidFill>
                <a:latin typeface="Verdana" pitchFamily="-112" charset="0"/>
                <a:ea typeface="MS PGothic" pitchFamily="34" charset="-128"/>
                <a:cs typeface="MS PGothic" charset="0"/>
              </a:defRPr>
            </a:lvl3pPr>
            <a:lvl4pPr marL="1643063" indent="-228600" algn="l" rtl="0" eaLnBrk="0" fontAlgn="base" hangingPunct="0">
              <a:lnSpc>
                <a:spcPct val="130000"/>
              </a:lnSpc>
              <a:spcBef>
                <a:spcPct val="20000"/>
              </a:spcBef>
              <a:spcAft>
                <a:spcPct val="0"/>
              </a:spcAft>
              <a:buChar char="–"/>
              <a:defRPr sz="1600">
                <a:solidFill>
                  <a:schemeClr val="bg2"/>
                </a:solidFill>
                <a:latin typeface="Verdana" pitchFamily="-112" charset="0"/>
                <a:ea typeface="MS PGothic" pitchFamily="34" charset="-128"/>
                <a:cs typeface="MS PGothic" charset="0"/>
              </a:defRPr>
            </a:lvl4pPr>
            <a:lvl5pPr marL="2057400" indent="-228600" algn="l" rtl="0" eaLnBrk="0" fontAlgn="base" hangingPunct="0">
              <a:lnSpc>
                <a:spcPct val="130000"/>
              </a:lnSpc>
              <a:spcBef>
                <a:spcPct val="20000"/>
              </a:spcBef>
              <a:spcAft>
                <a:spcPct val="0"/>
              </a:spcAft>
              <a:buChar char="»"/>
              <a:defRPr sz="1600">
                <a:solidFill>
                  <a:schemeClr val="bg2"/>
                </a:solidFill>
                <a:latin typeface="Verdana" pitchFamily="-112" charset="0"/>
                <a:ea typeface="MS PGothic" pitchFamily="34" charset="-128"/>
                <a:cs typeface="MS PGothic" charset="0"/>
              </a:defRPr>
            </a:lvl5pPr>
            <a:lvl6pPr marL="2514600" indent="-228600" algn="l" rtl="0" fontAlgn="base">
              <a:lnSpc>
                <a:spcPct val="130000"/>
              </a:lnSpc>
              <a:spcBef>
                <a:spcPct val="20000"/>
              </a:spcBef>
              <a:spcAft>
                <a:spcPct val="0"/>
              </a:spcAft>
              <a:defRPr sz="1600">
                <a:solidFill>
                  <a:schemeClr val="bg2"/>
                </a:solidFill>
                <a:latin typeface="NotesSoft-Regular" pitchFamily="2" charset="0"/>
              </a:defRPr>
            </a:lvl6pPr>
            <a:lvl7pPr marL="2971800" indent="-228600" algn="l" rtl="0" fontAlgn="base">
              <a:lnSpc>
                <a:spcPct val="130000"/>
              </a:lnSpc>
              <a:spcBef>
                <a:spcPct val="20000"/>
              </a:spcBef>
              <a:spcAft>
                <a:spcPct val="0"/>
              </a:spcAft>
              <a:defRPr sz="1600">
                <a:solidFill>
                  <a:schemeClr val="bg2"/>
                </a:solidFill>
                <a:latin typeface="NotesSoft-Regular" pitchFamily="2" charset="0"/>
              </a:defRPr>
            </a:lvl7pPr>
            <a:lvl8pPr marL="3429000" indent="-228600" algn="l" rtl="0" fontAlgn="base">
              <a:lnSpc>
                <a:spcPct val="130000"/>
              </a:lnSpc>
              <a:spcBef>
                <a:spcPct val="20000"/>
              </a:spcBef>
              <a:spcAft>
                <a:spcPct val="0"/>
              </a:spcAft>
              <a:defRPr sz="1600">
                <a:solidFill>
                  <a:schemeClr val="bg2"/>
                </a:solidFill>
                <a:latin typeface="NotesSoft-Regular" pitchFamily="2" charset="0"/>
              </a:defRPr>
            </a:lvl8pPr>
            <a:lvl9pPr marL="3886200" indent="-228600" algn="l" rtl="0" fontAlgn="base">
              <a:lnSpc>
                <a:spcPct val="130000"/>
              </a:lnSpc>
              <a:spcBef>
                <a:spcPct val="20000"/>
              </a:spcBef>
              <a:spcAft>
                <a:spcPct val="0"/>
              </a:spcAft>
              <a:defRPr sz="1600">
                <a:solidFill>
                  <a:schemeClr val="bg2"/>
                </a:solidFill>
                <a:latin typeface="NotesSoft-Regular" pitchFamily="2" charset="0"/>
              </a:defRPr>
            </a:lvl9pPr>
          </a:lstStyle>
          <a:p>
            <a:pPr marL="0" indent="0">
              <a:buNone/>
              <a:defRPr/>
            </a:pPr>
            <a:r>
              <a:rPr lang="en-US" sz="2133" dirty="0"/>
              <a:t>	</a:t>
            </a:r>
            <a:endParaRPr lang="en-US" sz="2133" kern="0" dirty="0">
              <a:latin typeface="Verdana" pitchFamily="34" charset="0"/>
              <a:ea typeface="ＭＳ Ｐゴシック" pitchFamily="16" charset="-128"/>
            </a:endParaRPr>
          </a:p>
          <a:p>
            <a:pPr marL="0" indent="0" eaLnBrk="1" hangingPunct="1">
              <a:lnSpc>
                <a:spcPct val="120000"/>
              </a:lnSpc>
              <a:buNone/>
              <a:defRPr/>
            </a:pPr>
            <a:endParaRPr lang="en-GB" sz="2133" b="1" kern="0" dirty="0">
              <a:solidFill>
                <a:srgbClr val="0000FF"/>
              </a:solidFill>
              <a:latin typeface="Verdana" pitchFamily="34" charset="0"/>
              <a:ea typeface="ＭＳ Ｐゴシック" pitchFamily="16" charset="-128"/>
            </a:endParaRPr>
          </a:p>
        </p:txBody>
      </p:sp>
      <p:sp>
        <p:nvSpPr>
          <p:cNvPr id="36869" name="TextBox 1">
            <a:extLst>
              <a:ext uri="{FF2B5EF4-FFF2-40B4-BE49-F238E27FC236}">
                <a16:creationId xmlns:a16="http://schemas.microsoft.com/office/drawing/2014/main" id="{A47F5CA4-EAA6-02DC-7A9A-9358AC99707D}"/>
              </a:ext>
            </a:extLst>
          </p:cNvPr>
          <p:cNvSpPr txBox="1">
            <a:spLocks noChangeArrowheads="1"/>
          </p:cNvSpPr>
          <p:nvPr/>
        </p:nvSpPr>
        <p:spPr bwMode="auto">
          <a:xfrm>
            <a:off x="7154326" y="3264398"/>
            <a:ext cx="3607078"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pPr>
            <a:r>
              <a:rPr lang="en-US" altLang="en-US" sz="1867" dirty="0">
                <a:solidFill>
                  <a:schemeClr val="tx2"/>
                </a:solidFill>
                <a:latin typeface="Arial" panose="020B0604020202020204" pitchFamily="34" charset="0"/>
                <a:cs typeface="Arial" panose="020B0604020202020204" pitchFamily="34" charset="0"/>
              </a:rPr>
              <a:t>EHP Ammonia </a:t>
            </a:r>
            <a:r>
              <a:rPr lang="en-US" altLang="en-US" sz="1867" dirty="0" err="1">
                <a:solidFill>
                  <a:schemeClr val="tx2"/>
                </a:solidFill>
                <a:latin typeface="Arial" panose="020B0604020202020204" pitchFamily="34" charset="0"/>
                <a:cs typeface="Arial" panose="020B0604020202020204" pitchFamily="34" charset="0"/>
              </a:rPr>
              <a:t>Vapour</a:t>
            </a:r>
            <a:r>
              <a:rPr lang="en-US" altLang="en-US" sz="1867" dirty="0">
                <a:solidFill>
                  <a:schemeClr val="tx2"/>
                </a:solidFill>
                <a:latin typeface="Arial" panose="020B0604020202020204" pitchFamily="34" charset="0"/>
                <a:cs typeface="Arial" panose="020B0604020202020204" pitchFamily="34" charset="0"/>
              </a:rPr>
              <a:t> Chamber</a:t>
            </a:r>
          </a:p>
        </p:txBody>
      </p:sp>
      <p:sp>
        <p:nvSpPr>
          <p:cNvPr id="2" name="Title 1">
            <a:extLst>
              <a:ext uri="{FF2B5EF4-FFF2-40B4-BE49-F238E27FC236}">
                <a16:creationId xmlns:a16="http://schemas.microsoft.com/office/drawing/2014/main" id="{AD8FDAA0-EE06-8003-EDC3-969FC65BD345}"/>
              </a:ext>
            </a:extLst>
          </p:cNvPr>
          <p:cNvSpPr>
            <a:spLocks noGrp="1"/>
          </p:cNvSpPr>
          <p:nvPr>
            <p:ph type="title"/>
          </p:nvPr>
        </p:nvSpPr>
        <p:spPr>
          <a:xfrm>
            <a:off x="143568" y="127392"/>
            <a:ext cx="10812240" cy="1015663"/>
          </a:xfrm>
        </p:spPr>
        <p:txBody>
          <a:bodyPr/>
          <a:lstStyle/>
          <a:p>
            <a:r>
              <a:rPr lang="en-GB" dirty="0"/>
              <a:t>Thermal Developments on PCB Frames and Housing</a:t>
            </a:r>
            <a:br>
              <a:rPr lang="en-GB" dirty="0"/>
            </a:br>
            <a:endParaRPr lang="en-GB" dirty="0"/>
          </a:p>
        </p:txBody>
      </p:sp>
      <p:sp>
        <p:nvSpPr>
          <p:cNvPr id="3" name="Content Placeholder 2">
            <a:extLst>
              <a:ext uri="{FF2B5EF4-FFF2-40B4-BE49-F238E27FC236}">
                <a16:creationId xmlns:a16="http://schemas.microsoft.com/office/drawing/2014/main" id="{9402DE58-5EBE-6675-7A32-AB2835FDDCAA}"/>
              </a:ext>
            </a:extLst>
          </p:cNvPr>
          <p:cNvSpPr>
            <a:spLocks noGrp="1"/>
          </p:cNvSpPr>
          <p:nvPr>
            <p:ph idx="1"/>
          </p:nvPr>
        </p:nvSpPr>
        <p:spPr>
          <a:xfrm>
            <a:off x="284770" y="1078722"/>
            <a:ext cx="4088867" cy="3122575"/>
          </a:xfrm>
        </p:spPr>
        <p:txBody>
          <a:bodyPr/>
          <a:lstStyle/>
          <a:p>
            <a:pPr eaLnBrk="1" hangingPunct="1">
              <a:lnSpc>
                <a:spcPct val="120000"/>
              </a:lnSpc>
              <a:buFont typeface="Arial" panose="020B0604020202020204" pitchFamily="34" charset="0"/>
              <a:buChar char="•"/>
              <a:defRPr/>
            </a:pPr>
            <a:r>
              <a:rPr lang="en-US" i="1" kern="0" dirty="0">
                <a:solidFill>
                  <a:schemeClr val="tx2"/>
                </a:solidFill>
                <a:latin typeface="Verdana" pitchFamily="34" charset="0"/>
                <a:ea typeface="ＭＳ Ｐゴシック" pitchFamily="16" charset="-128"/>
              </a:rPr>
              <a:t>Enhance Thermal Conductivity</a:t>
            </a:r>
          </a:p>
          <a:p>
            <a:pPr lvl="1" eaLnBrk="1" hangingPunct="1">
              <a:lnSpc>
                <a:spcPct val="120000"/>
              </a:lnSpc>
              <a:buFont typeface="Arial" panose="020B0604020202020204" pitchFamily="34" charset="0"/>
              <a:buChar char="•"/>
              <a:defRPr/>
            </a:pPr>
            <a:r>
              <a:rPr lang="en-US" i="1" dirty="0">
                <a:solidFill>
                  <a:schemeClr val="tx2"/>
                </a:solidFill>
                <a:latin typeface="Verdana" pitchFamily="34" charset="0"/>
                <a:ea typeface="ＭＳ Ｐゴシック" pitchFamily="16" charset="-128"/>
              </a:rPr>
              <a:t>Boyd K-Core</a:t>
            </a:r>
            <a:endParaRPr lang="en-US" i="1" kern="0" dirty="0">
              <a:solidFill>
                <a:schemeClr val="tx2"/>
              </a:solidFill>
              <a:latin typeface="Verdana" pitchFamily="34" charset="0"/>
              <a:ea typeface="ＭＳ Ｐゴシック" pitchFamily="16" charset="-128"/>
            </a:endParaRPr>
          </a:p>
          <a:p>
            <a:pPr eaLnBrk="1" hangingPunct="1">
              <a:lnSpc>
                <a:spcPct val="120000"/>
              </a:lnSpc>
              <a:buFont typeface="Arial" panose="020B0604020202020204" pitchFamily="34" charset="0"/>
              <a:buChar char="•"/>
              <a:defRPr/>
            </a:pPr>
            <a:r>
              <a:rPr lang="en-US" i="1" kern="0" dirty="0">
                <a:solidFill>
                  <a:schemeClr val="tx2"/>
                </a:solidFill>
                <a:latin typeface="Verdana" pitchFamily="34" charset="0"/>
                <a:ea typeface="ＭＳ Ｐゴシック" pitchFamily="16" charset="-128"/>
              </a:rPr>
              <a:t>Embedded Heat Pipe</a:t>
            </a:r>
          </a:p>
          <a:p>
            <a:pPr lvl="1" eaLnBrk="1" hangingPunct="1">
              <a:lnSpc>
                <a:spcPct val="120000"/>
              </a:lnSpc>
              <a:buFont typeface="Arial" panose="020B0604020202020204" pitchFamily="34" charset="0"/>
              <a:buChar char="•"/>
              <a:defRPr/>
            </a:pPr>
            <a:r>
              <a:rPr lang="en-US" i="1" dirty="0" err="1">
                <a:solidFill>
                  <a:schemeClr val="tx2"/>
                </a:solidFill>
                <a:latin typeface="Verdana" pitchFamily="34" charset="0"/>
                <a:ea typeface="ＭＳ Ｐゴシック" pitchFamily="16" charset="-128"/>
              </a:rPr>
              <a:t>Sogeclair</a:t>
            </a:r>
            <a:r>
              <a:rPr lang="en-US" i="1" dirty="0">
                <a:solidFill>
                  <a:schemeClr val="tx2"/>
                </a:solidFill>
                <a:latin typeface="Verdana" pitchFamily="34" charset="0"/>
                <a:ea typeface="ＭＳ Ｐゴシック" pitchFamily="16" charset="-128"/>
              </a:rPr>
              <a:t> ALM Frame</a:t>
            </a:r>
          </a:p>
          <a:p>
            <a:pPr lvl="1" eaLnBrk="1" hangingPunct="1">
              <a:lnSpc>
                <a:spcPct val="120000"/>
              </a:lnSpc>
              <a:buFont typeface="Arial" panose="020B0604020202020204" pitchFamily="34" charset="0"/>
              <a:buChar char="•"/>
              <a:defRPr/>
            </a:pPr>
            <a:r>
              <a:rPr lang="en-US" i="1" kern="0" dirty="0">
                <a:solidFill>
                  <a:schemeClr val="tx2"/>
                </a:solidFill>
                <a:latin typeface="Verdana" pitchFamily="34" charset="0"/>
                <a:ea typeface="ＭＳ Ｐゴシック" pitchFamily="16" charset="-128"/>
              </a:rPr>
              <a:t>POLIMI ALM Module</a:t>
            </a:r>
            <a:endParaRPr lang="en-US" i="1" dirty="0">
              <a:solidFill>
                <a:schemeClr val="tx2"/>
              </a:solidFill>
              <a:latin typeface="Verdana" pitchFamily="34" charset="0"/>
              <a:ea typeface="ＭＳ Ｐゴシック" pitchFamily="16" charset="-128"/>
            </a:endParaRPr>
          </a:p>
          <a:p>
            <a:pPr eaLnBrk="1" hangingPunct="1">
              <a:lnSpc>
                <a:spcPct val="120000"/>
              </a:lnSpc>
              <a:buFont typeface="Arial" panose="020B0604020202020204" pitchFamily="34" charset="0"/>
              <a:buChar char="•"/>
              <a:defRPr/>
            </a:pPr>
            <a:r>
              <a:rPr lang="en-US" i="1" dirty="0" err="1">
                <a:solidFill>
                  <a:schemeClr val="tx2"/>
                </a:solidFill>
                <a:latin typeface="Verdana" pitchFamily="34" charset="0"/>
                <a:ea typeface="ＭＳ Ｐゴシック" pitchFamily="16" charset="-128"/>
              </a:rPr>
              <a:t>Vapour</a:t>
            </a:r>
            <a:r>
              <a:rPr lang="en-US" i="1" dirty="0">
                <a:solidFill>
                  <a:schemeClr val="tx2"/>
                </a:solidFill>
                <a:latin typeface="Verdana" pitchFamily="34" charset="0"/>
                <a:ea typeface="ＭＳ Ｐゴシック" pitchFamily="16" charset="-128"/>
              </a:rPr>
              <a:t> Chambers</a:t>
            </a:r>
          </a:p>
          <a:p>
            <a:pPr lvl="1" eaLnBrk="1" hangingPunct="1">
              <a:lnSpc>
                <a:spcPct val="120000"/>
              </a:lnSpc>
              <a:buFont typeface="Arial" panose="020B0604020202020204" pitchFamily="34" charset="0"/>
              <a:buChar char="•"/>
              <a:defRPr/>
            </a:pPr>
            <a:r>
              <a:rPr lang="en-US" i="1" kern="0" dirty="0">
                <a:solidFill>
                  <a:schemeClr val="tx2"/>
                </a:solidFill>
                <a:latin typeface="Verdana" pitchFamily="34" charset="0"/>
                <a:ea typeface="ＭＳ Ｐゴシック" pitchFamily="16" charset="-128"/>
              </a:rPr>
              <a:t>EHP ALM Ammonia</a:t>
            </a:r>
            <a:endParaRPr lang="en-US" i="1" dirty="0">
              <a:solidFill>
                <a:schemeClr val="tx2"/>
              </a:solidFill>
              <a:latin typeface="Verdana" pitchFamily="34" charset="0"/>
              <a:ea typeface="ＭＳ Ｐゴシック" pitchFamily="16" charset="-128"/>
            </a:endParaRPr>
          </a:p>
          <a:p>
            <a:pPr lvl="1" eaLnBrk="1" hangingPunct="1">
              <a:lnSpc>
                <a:spcPct val="120000"/>
              </a:lnSpc>
              <a:defRPr/>
            </a:pPr>
            <a:endParaRPr lang="en-US" sz="1867" dirty="0"/>
          </a:p>
          <a:p>
            <a:pPr lvl="1" eaLnBrk="1" hangingPunct="1">
              <a:lnSpc>
                <a:spcPct val="120000"/>
              </a:lnSpc>
              <a:buFont typeface="NotesEsa" pitchFamily="2" charset="0"/>
              <a:buChar char="•"/>
              <a:defRPr/>
            </a:pPr>
            <a:endParaRPr lang="en-GB" sz="2133" kern="0" dirty="0">
              <a:latin typeface="Verdana" pitchFamily="34" charset="0"/>
              <a:ea typeface="ＭＳ Ｐゴシック" pitchFamily="16" charset="-128"/>
            </a:endParaRPr>
          </a:p>
          <a:p>
            <a:endParaRPr lang="en-GB" dirty="0"/>
          </a:p>
        </p:txBody>
      </p:sp>
      <p:sp>
        <p:nvSpPr>
          <p:cNvPr id="9" name="TextBox 1">
            <a:extLst>
              <a:ext uri="{FF2B5EF4-FFF2-40B4-BE49-F238E27FC236}">
                <a16:creationId xmlns:a16="http://schemas.microsoft.com/office/drawing/2014/main" id="{DD36D82D-2C1A-BDC2-43C6-2214AB5CBDE4}"/>
              </a:ext>
            </a:extLst>
          </p:cNvPr>
          <p:cNvSpPr txBox="1">
            <a:spLocks noChangeArrowheads="1"/>
          </p:cNvSpPr>
          <p:nvPr/>
        </p:nvSpPr>
        <p:spPr bwMode="auto">
          <a:xfrm>
            <a:off x="8926706" y="5765825"/>
            <a:ext cx="2856103"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algn="ctr" eaLnBrk="1" hangingPunct="1">
              <a:lnSpc>
                <a:spcPct val="100000"/>
              </a:lnSpc>
              <a:spcBef>
                <a:spcPct val="0"/>
              </a:spcBef>
              <a:buClrTx/>
              <a:buFontTx/>
              <a:buNone/>
            </a:pPr>
            <a:r>
              <a:rPr lang="en-US" altLang="en-US" sz="1867" dirty="0" err="1">
                <a:solidFill>
                  <a:schemeClr val="tx2"/>
                </a:solidFill>
                <a:latin typeface="Arial" panose="020B0604020202020204" pitchFamily="34" charset="0"/>
                <a:cs typeface="Arial" panose="020B0604020202020204" pitchFamily="34" charset="0"/>
              </a:rPr>
              <a:t>Sogeclair</a:t>
            </a:r>
            <a:r>
              <a:rPr lang="en-US" altLang="en-US" sz="1867" dirty="0">
                <a:solidFill>
                  <a:schemeClr val="tx2"/>
                </a:solidFill>
                <a:latin typeface="Arial" panose="020B0604020202020204" pitchFamily="34" charset="0"/>
                <a:cs typeface="Arial" panose="020B0604020202020204" pitchFamily="34" charset="0"/>
              </a:rPr>
              <a:t> ALM Ammonia </a:t>
            </a:r>
          </a:p>
          <a:p>
            <a:pPr algn="ctr" eaLnBrk="1" hangingPunct="1">
              <a:lnSpc>
                <a:spcPct val="100000"/>
              </a:lnSpc>
              <a:spcBef>
                <a:spcPct val="0"/>
              </a:spcBef>
              <a:buClrTx/>
              <a:buFontTx/>
              <a:buNone/>
            </a:pPr>
            <a:r>
              <a:rPr lang="en-US" altLang="en-US" sz="1867" dirty="0">
                <a:solidFill>
                  <a:schemeClr val="tx2"/>
                </a:solidFill>
                <a:latin typeface="Arial" panose="020B0604020202020204" pitchFamily="34" charset="0"/>
                <a:cs typeface="Arial" panose="020B0604020202020204" pitchFamily="34" charset="0"/>
              </a:rPr>
              <a:t>HP Frame</a:t>
            </a:r>
          </a:p>
        </p:txBody>
      </p:sp>
      <p:sp>
        <p:nvSpPr>
          <p:cNvPr id="12" name="TextBox 1">
            <a:extLst>
              <a:ext uri="{FF2B5EF4-FFF2-40B4-BE49-F238E27FC236}">
                <a16:creationId xmlns:a16="http://schemas.microsoft.com/office/drawing/2014/main" id="{81E98FAB-F70C-F6EC-302F-7798B7DEAF48}"/>
              </a:ext>
            </a:extLst>
          </p:cNvPr>
          <p:cNvSpPr txBox="1">
            <a:spLocks noChangeArrowheads="1"/>
          </p:cNvSpPr>
          <p:nvPr/>
        </p:nvSpPr>
        <p:spPr bwMode="auto">
          <a:xfrm>
            <a:off x="4905626" y="6026783"/>
            <a:ext cx="3278077"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pPr>
            <a:r>
              <a:rPr lang="en-US" altLang="en-US" sz="1867" dirty="0">
                <a:solidFill>
                  <a:schemeClr val="tx2"/>
                </a:solidFill>
                <a:latin typeface="Arial" panose="020B0604020202020204" pitchFamily="34" charset="0"/>
                <a:cs typeface="Arial" panose="020B0604020202020204" pitchFamily="34" charset="0"/>
              </a:rPr>
              <a:t>POLIMI ALM Module with HP</a:t>
            </a:r>
          </a:p>
        </p:txBody>
      </p:sp>
      <p:pic>
        <p:nvPicPr>
          <p:cNvPr id="10" name="Picture 9">
            <a:extLst>
              <a:ext uri="{FF2B5EF4-FFF2-40B4-BE49-F238E27FC236}">
                <a16:creationId xmlns:a16="http://schemas.microsoft.com/office/drawing/2014/main" id="{68FBB2DD-1D43-F37C-0863-9CE354B3C7F5}"/>
              </a:ext>
            </a:extLst>
          </p:cNvPr>
          <p:cNvPicPr>
            <a:picLocks noChangeAspect="1"/>
          </p:cNvPicPr>
          <p:nvPr/>
        </p:nvPicPr>
        <p:blipFill>
          <a:blip r:embed="rId4"/>
          <a:srcRect l="13331"/>
          <a:stretch>
            <a:fillRect/>
          </a:stretch>
        </p:blipFill>
        <p:spPr>
          <a:xfrm>
            <a:off x="6409038" y="1072015"/>
            <a:ext cx="5586716" cy="2153916"/>
          </a:xfrm>
          <a:prstGeom prst="rect">
            <a:avLst/>
          </a:prstGeom>
        </p:spPr>
      </p:pic>
      <p:pic>
        <p:nvPicPr>
          <p:cNvPr id="13" name="Picture 12">
            <a:extLst>
              <a:ext uri="{FF2B5EF4-FFF2-40B4-BE49-F238E27FC236}">
                <a16:creationId xmlns:a16="http://schemas.microsoft.com/office/drawing/2014/main" id="{7932CB28-515E-8433-4869-D84BAAD992F5}"/>
              </a:ext>
            </a:extLst>
          </p:cNvPr>
          <p:cNvPicPr>
            <a:picLocks noChangeAspect="1"/>
          </p:cNvPicPr>
          <p:nvPr/>
        </p:nvPicPr>
        <p:blipFill>
          <a:blip r:embed="rId5"/>
          <a:stretch>
            <a:fillRect/>
          </a:stretch>
        </p:blipFill>
        <p:spPr>
          <a:xfrm>
            <a:off x="9074127" y="3682521"/>
            <a:ext cx="2951741" cy="2073936"/>
          </a:xfrm>
          <a:prstGeom prst="rect">
            <a:avLst/>
          </a:prstGeom>
        </p:spPr>
      </p:pic>
      <p:pic>
        <p:nvPicPr>
          <p:cNvPr id="14" name="Picture 13">
            <a:extLst>
              <a:ext uri="{FF2B5EF4-FFF2-40B4-BE49-F238E27FC236}">
                <a16:creationId xmlns:a16="http://schemas.microsoft.com/office/drawing/2014/main" id="{E6E7CFE0-CC7D-B697-6FB7-DE744076C26E}"/>
              </a:ext>
            </a:extLst>
          </p:cNvPr>
          <p:cNvPicPr>
            <a:picLocks noChangeAspect="1"/>
          </p:cNvPicPr>
          <p:nvPr/>
        </p:nvPicPr>
        <p:blipFill>
          <a:blip r:embed="rId6"/>
          <a:stretch>
            <a:fillRect/>
          </a:stretch>
        </p:blipFill>
        <p:spPr>
          <a:xfrm>
            <a:off x="6544665" y="3660911"/>
            <a:ext cx="2439630" cy="2349015"/>
          </a:xfrm>
          <a:prstGeom prst="rect">
            <a:avLst/>
          </a:prstGeom>
        </p:spPr>
      </p:pic>
      <p:pic>
        <p:nvPicPr>
          <p:cNvPr id="17" name="Picture 16" descr="A gold metal object with holes&#10;&#10;AI-generated content may be incorrect.">
            <a:extLst>
              <a:ext uri="{FF2B5EF4-FFF2-40B4-BE49-F238E27FC236}">
                <a16:creationId xmlns:a16="http://schemas.microsoft.com/office/drawing/2014/main" id="{6D240CAB-220C-BD80-75A4-22F42F9A8AE8}"/>
              </a:ext>
            </a:extLst>
          </p:cNvPr>
          <p:cNvPicPr>
            <a:picLocks noChangeAspect="1"/>
          </p:cNvPicPr>
          <p:nvPr/>
        </p:nvPicPr>
        <p:blipFill>
          <a:blip r:embed="rId7">
            <a:extLst>
              <a:ext uri="{28A0092B-C50C-407E-A947-70E740481C1C}">
                <a14:useLocalDpi xmlns:a14="http://schemas.microsoft.com/office/drawing/2010/main" val="0"/>
              </a:ext>
            </a:extLst>
          </a:blip>
          <a:srcRect t="18551" b="22829"/>
          <a:stretch>
            <a:fillRect/>
          </a:stretch>
        </p:blipFill>
        <p:spPr>
          <a:xfrm>
            <a:off x="553617" y="3898362"/>
            <a:ext cx="2857500" cy="1675075"/>
          </a:xfrm>
          <a:prstGeom prst="rect">
            <a:avLst/>
          </a:prstGeom>
        </p:spPr>
      </p:pic>
      <p:sp>
        <p:nvSpPr>
          <p:cNvPr id="18" name="TextBox 1">
            <a:extLst>
              <a:ext uri="{FF2B5EF4-FFF2-40B4-BE49-F238E27FC236}">
                <a16:creationId xmlns:a16="http://schemas.microsoft.com/office/drawing/2014/main" id="{5AB3BC8E-EEEA-899C-34D2-E93EABF9D0A9}"/>
              </a:ext>
            </a:extLst>
          </p:cNvPr>
          <p:cNvSpPr txBox="1">
            <a:spLocks noChangeArrowheads="1"/>
          </p:cNvSpPr>
          <p:nvPr/>
        </p:nvSpPr>
        <p:spPr bwMode="auto">
          <a:xfrm>
            <a:off x="759115" y="5561620"/>
            <a:ext cx="2446504"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pPr>
            <a:r>
              <a:rPr lang="en-US" altLang="en-US" sz="1867" dirty="0">
                <a:solidFill>
                  <a:schemeClr val="tx2"/>
                </a:solidFill>
                <a:latin typeface="Arial" panose="020B0604020202020204" pitchFamily="34" charset="0"/>
                <a:cs typeface="Arial" panose="020B0604020202020204" pitchFamily="34" charset="0"/>
              </a:rPr>
              <a:t>BOYD K-Core Frame</a:t>
            </a:r>
          </a:p>
        </p:txBody>
      </p:sp>
    </p:spTree>
    <p:extLst>
      <p:ext uri="{BB962C8B-B14F-4D97-AF65-F5344CB8AC3E}">
        <p14:creationId xmlns:p14="http://schemas.microsoft.com/office/powerpoint/2010/main" val="128433320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7505" y="1118764"/>
            <a:ext cx="2430193" cy="1816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txBox="1">
            <a:spLocks noChangeArrowheads="1"/>
          </p:cNvSpPr>
          <p:nvPr/>
        </p:nvSpPr>
        <p:spPr>
          <a:xfrm>
            <a:off x="317500" y="730250"/>
            <a:ext cx="8043863" cy="3462338"/>
          </a:xfrm>
          <a:prstGeom prst="rect">
            <a:avLst/>
          </a:prstGeom>
        </p:spPr>
        <p:txBody>
          <a:bodyPr/>
          <a:lstStyle>
            <a:lvl1pPr marL="342900" indent="-342900" algn="l" rtl="0" eaLnBrk="0" fontAlgn="base" hangingPunct="0">
              <a:lnSpc>
                <a:spcPct val="130000"/>
              </a:lnSpc>
              <a:spcBef>
                <a:spcPct val="20000"/>
              </a:spcBef>
              <a:spcAft>
                <a:spcPct val="0"/>
              </a:spcAft>
              <a:buFont typeface="NotesEsa" pitchFamily="2" charset="0"/>
              <a:buChar char="•"/>
              <a:defRPr sz="1600">
                <a:solidFill>
                  <a:schemeClr val="bg2"/>
                </a:solidFill>
                <a:latin typeface="Verdana" pitchFamily="-112" charset="0"/>
                <a:ea typeface="MS PGothic" pitchFamily="34" charset="-128"/>
                <a:cs typeface="MS PGothic" charset="0"/>
              </a:defRPr>
            </a:lvl1pPr>
            <a:lvl2pPr marL="827088" indent="-285750" algn="l" rtl="0" eaLnBrk="0" fontAlgn="base" hangingPunct="0">
              <a:lnSpc>
                <a:spcPct val="130000"/>
              </a:lnSpc>
              <a:spcBef>
                <a:spcPct val="20000"/>
              </a:spcBef>
              <a:spcAft>
                <a:spcPct val="0"/>
              </a:spcAft>
              <a:buChar char="–"/>
              <a:defRPr sz="1600">
                <a:solidFill>
                  <a:schemeClr val="bg2"/>
                </a:solidFill>
                <a:latin typeface="Verdana" pitchFamily="-112" charset="0"/>
                <a:ea typeface="MS PGothic" pitchFamily="34" charset="-128"/>
                <a:cs typeface="MS PGothic" charset="0"/>
              </a:defRPr>
            </a:lvl2pPr>
            <a:lvl3pPr marL="1235075" indent="-228600" algn="l" rtl="0" eaLnBrk="0" fontAlgn="base" hangingPunct="0">
              <a:lnSpc>
                <a:spcPct val="130000"/>
              </a:lnSpc>
              <a:spcBef>
                <a:spcPct val="20000"/>
              </a:spcBef>
              <a:spcAft>
                <a:spcPct val="0"/>
              </a:spcAft>
              <a:buChar char="•"/>
              <a:defRPr sz="1600">
                <a:solidFill>
                  <a:schemeClr val="bg2"/>
                </a:solidFill>
                <a:latin typeface="Verdana" pitchFamily="-112" charset="0"/>
                <a:ea typeface="MS PGothic" pitchFamily="34" charset="-128"/>
                <a:cs typeface="MS PGothic" charset="0"/>
              </a:defRPr>
            </a:lvl3pPr>
            <a:lvl4pPr marL="1643063" indent="-228600" algn="l" rtl="0" eaLnBrk="0" fontAlgn="base" hangingPunct="0">
              <a:lnSpc>
                <a:spcPct val="130000"/>
              </a:lnSpc>
              <a:spcBef>
                <a:spcPct val="20000"/>
              </a:spcBef>
              <a:spcAft>
                <a:spcPct val="0"/>
              </a:spcAft>
              <a:buChar char="–"/>
              <a:defRPr sz="1600">
                <a:solidFill>
                  <a:schemeClr val="bg2"/>
                </a:solidFill>
                <a:latin typeface="Verdana" pitchFamily="-112" charset="0"/>
                <a:ea typeface="MS PGothic" pitchFamily="34" charset="-128"/>
                <a:cs typeface="MS PGothic" charset="0"/>
              </a:defRPr>
            </a:lvl4pPr>
            <a:lvl5pPr marL="2057400" indent="-228600" algn="l" rtl="0" eaLnBrk="0" fontAlgn="base" hangingPunct="0">
              <a:lnSpc>
                <a:spcPct val="130000"/>
              </a:lnSpc>
              <a:spcBef>
                <a:spcPct val="20000"/>
              </a:spcBef>
              <a:spcAft>
                <a:spcPct val="0"/>
              </a:spcAft>
              <a:buChar char="»"/>
              <a:defRPr sz="1600">
                <a:solidFill>
                  <a:schemeClr val="bg2"/>
                </a:solidFill>
                <a:latin typeface="Verdana" pitchFamily="-112" charset="0"/>
                <a:ea typeface="MS PGothic" pitchFamily="34" charset="-128"/>
                <a:cs typeface="MS PGothic" charset="0"/>
              </a:defRPr>
            </a:lvl5pPr>
            <a:lvl6pPr marL="2514600" indent="-228600" algn="l" rtl="0" fontAlgn="base">
              <a:lnSpc>
                <a:spcPct val="130000"/>
              </a:lnSpc>
              <a:spcBef>
                <a:spcPct val="20000"/>
              </a:spcBef>
              <a:spcAft>
                <a:spcPct val="0"/>
              </a:spcAft>
              <a:defRPr sz="1600">
                <a:solidFill>
                  <a:schemeClr val="bg2"/>
                </a:solidFill>
                <a:latin typeface="NotesSoft-Regular" pitchFamily="2" charset="0"/>
              </a:defRPr>
            </a:lvl6pPr>
            <a:lvl7pPr marL="2971800" indent="-228600" algn="l" rtl="0" fontAlgn="base">
              <a:lnSpc>
                <a:spcPct val="130000"/>
              </a:lnSpc>
              <a:spcBef>
                <a:spcPct val="20000"/>
              </a:spcBef>
              <a:spcAft>
                <a:spcPct val="0"/>
              </a:spcAft>
              <a:defRPr sz="1600">
                <a:solidFill>
                  <a:schemeClr val="bg2"/>
                </a:solidFill>
                <a:latin typeface="NotesSoft-Regular" pitchFamily="2" charset="0"/>
              </a:defRPr>
            </a:lvl7pPr>
            <a:lvl8pPr marL="3429000" indent="-228600" algn="l" rtl="0" fontAlgn="base">
              <a:lnSpc>
                <a:spcPct val="130000"/>
              </a:lnSpc>
              <a:spcBef>
                <a:spcPct val="20000"/>
              </a:spcBef>
              <a:spcAft>
                <a:spcPct val="0"/>
              </a:spcAft>
              <a:defRPr sz="1600">
                <a:solidFill>
                  <a:schemeClr val="bg2"/>
                </a:solidFill>
                <a:latin typeface="NotesSoft-Regular" pitchFamily="2" charset="0"/>
              </a:defRPr>
            </a:lvl8pPr>
            <a:lvl9pPr marL="3886200" indent="-228600" algn="l" rtl="0" fontAlgn="base">
              <a:lnSpc>
                <a:spcPct val="130000"/>
              </a:lnSpc>
              <a:spcBef>
                <a:spcPct val="20000"/>
              </a:spcBef>
              <a:spcAft>
                <a:spcPct val="0"/>
              </a:spcAft>
              <a:defRPr sz="1600">
                <a:solidFill>
                  <a:schemeClr val="bg2"/>
                </a:solidFill>
                <a:latin typeface="NotesSoft-Regular" pitchFamily="2" charset="0"/>
              </a:defRPr>
            </a:lvl9pPr>
          </a:lstStyle>
          <a:p>
            <a:pPr marL="457189" lvl="1" indent="-457189" eaLnBrk="1" hangingPunct="1">
              <a:lnSpc>
                <a:spcPct val="120000"/>
              </a:lnSpc>
              <a:buFont typeface="NotesEsa" pitchFamily="2" charset="0"/>
              <a:buChar char="•"/>
              <a:defRPr/>
            </a:pPr>
            <a:endParaRPr lang="en-US" sz="1867" kern="0" dirty="0">
              <a:latin typeface="Verdana" pitchFamily="34" charset="0"/>
              <a:ea typeface="ＭＳ Ｐゴシック" pitchFamily="16" charset="-128"/>
            </a:endParaRPr>
          </a:p>
        </p:txBody>
      </p:sp>
      <p:sp>
        <p:nvSpPr>
          <p:cNvPr id="6" name="Title 1"/>
          <p:cNvSpPr txBox="1">
            <a:spLocks/>
          </p:cNvSpPr>
          <p:nvPr/>
        </p:nvSpPr>
        <p:spPr>
          <a:xfrm>
            <a:off x="317500" y="139700"/>
            <a:ext cx="10109200" cy="573088"/>
          </a:xfrm>
          <a:prstGeom prst="rect">
            <a:avLst/>
          </a:prstGeom>
        </p:spPr>
        <p:txBody>
          <a:bodyPr/>
          <a:lstStyle>
            <a:lvl1pPr algn="l" rtl="0" eaLnBrk="0" fontAlgn="base" hangingPunct="0">
              <a:spcBef>
                <a:spcPct val="0"/>
              </a:spcBef>
              <a:spcAft>
                <a:spcPct val="0"/>
              </a:spcAft>
              <a:defRPr sz="2200">
                <a:solidFill>
                  <a:srgbClr val="0070C0"/>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eaLnBrk="1" hangingPunct="1">
              <a:lnSpc>
                <a:spcPct val="120000"/>
              </a:lnSpc>
              <a:defRPr/>
            </a:pPr>
            <a:endParaRPr lang="en-US" sz="2667" kern="0" dirty="0">
              <a:latin typeface="Verdana" pitchFamily="34" charset="0"/>
              <a:ea typeface="ＭＳ Ｐゴシック" pitchFamily="16" charset="-128"/>
            </a:endParaRPr>
          </a:p>
        </p:txBody>
      </p:sp>
      <p:sp>
        <p:nvSpPr>
          <p:cNvPr id="39942" name="TextBox 6"/>
          <p:cNvSpPr txBox="1">
            <a:spLocks noChangeArrowheads="1"/>
          </p:cNvSpPr>
          <p:nvPr/>
        </p:nvSpPr>
        <p:spPr bwMode="auto">
          <a:xfrm>
            <a:off x="8361363" y="820738"/>
            <a:ext cx="31210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defRPr/>
            </a:pPr>
            <a:r>
              <a:rPr lang="en-US" altLang="en-US" sz="1867" dirty="0">
                <a:solidFill>
                  <a:schemeClr val="tx2"/>
                </a:solidFill>
                <a:latin typeface="Arial" panose="020B0604020202020204" pitchFamily="34" charset="0"/>
                <a:cs typeface="Arial" panose="020B0604020202020204" pitchFamily="34" charset="0"/>
              </a:rPr>
              <a:t>Mini Hybrid CPL EM Design</a:t>
            </a:r>
          </a:p>
        </p:txBody>
      </p:sp>
      <p:pic>
        <p:nvPicPr>
          <p:cNvPr id="60423"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1363" y="2840038"/>
            <a:ext cx="336867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Imagen 2" descr="C:\docs\P_20171002_161041_HDR.jpg"/>
          <p:cNvPicPr>
            <a:picLocks noChangeAspect="1" noChangeArrowheads="1"/>
          </p:cNvPicPr>
          <p:nvPr/>
        </p:nvPicPr>
        <p:blipFill>
          <a:blip r:embed="rId4">
            <a:extLst>
              <a:ext uri="{28A0092B-C50C-407E-A947-70E740481C1C}">
                <a14:useLocalDpi xmlns:a14="http://schemas.microsoft.com/office/drawing/2010/main" val="0"/>
              </a:ext>
            </a:extLst>
          </a:blip>
          <a:srcRect l="31673" t="26521" r="37160" b="23811"/>
          <a:stretch>
            <a:fillRect/>
          </a:stretch>
        </p:blipFill>
        <p:spPr bwMode="auto">
          <a:xfrm>
            <a:off x="8361363" y="4722813"/>
            <a:ext cx="1999688"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p:cNvSpPr txBox="1">
            <a:spLocks noChangeArrowheads="1"/>
          </p:cNvSpPr>
          <p:nvPr/>
        </p:nvSpPr>
        <p:spPr bwMode="auto">
          <a:xfrm>
            <a:off x="10426700" y="4877073"/>
            <a:ext cx="143100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defRPr/>
            </a:pPr>
            <a:r>
              <a:rPr lang="en-US" altLang="en-US" sz="1400" dirty="0">
                <a:solidFill>
                  <a:schemeClr val="tx1"/>
                </a:solidFill>
                <a:latin typeface="Arial" panose="020B0604020202020204" pitchFamily="34" charset="0"/>
                <a:cs typeface="Arial" panose="020B0604020202020204" pitchFamily="34" charset="0"/>
              </a:rPr>
              <a:t>Multi-Chip Cooling </a:t>
            </a:r>
          </a:p>
          <a:p>
            <a:pPr eaLnBrk="1" hangingPunct="1">
              <a:lnSpc>
                <a:spcPct val="100000"/>
              </a:lnSpc>
              <a:spcBef>
                <a:spcPct val="0"/>
              </a:spcBef>
              <a:buClrTx/>
              <a:buFontTx/>
              <a:buNone/>
              <a:defRPr/>
            </a:pPr>
            <a:r>
              <a:rPr lang="en-US" altLang="en-US" sz="1400" dirty="0">
                <a:solidFill>
                  <a:schemeClr val="tx1"/>
                </a:solidFill>
                <a:latin typeface="Arial" panose="020B0604020202020204" pitchFamily="34" charset="0"/>
                <a:cs typeface="Arial" panose="020B0604020202020204" pitchFamily="34" charset="0"/>
              </a:rPr>
              <a:t>credit </a:t>
            </a:r>
            <a:r>
              <a:rPr lang="en-US" altLang="en-US" sz="1400" dirty="0" err="1">
                <a:solidFill>
                  <a:schemeClr val="tx1"/>
                </a:solidFill>
                <a:latin typeface="Arial" panose="020B0604020202020204" pitchFamily="34" charset="0"/>
                <a:cs typeface="Arial" panose="020B0604020202020204" pitchFamily="34" charset="0"/>
              </a:rPr>
              <a:t>Arquimea</a:t>
            </a:r>
            <a:endParaRPr lang="en-US" altLang="en-US" sz="1400" dirty="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3E4B951-4882-BF4C-4134-D9EBE8A1D47D}"/>
              </a:ext>
            </a:extLst>
          </p:cNvPr>
          <p:cNvSpPr>
            <a:spLocks noGrp="1"/>
          </p:cNvSpPr>
          <p:nvPr>
            <p:ph type="title"/>
          </p:nvPr>
        </p:nvSpPr>
        <p:spPr>
          <a:xfrm>
            <a:off x="158244" y="121714"/>
            <a:ext cx="10549861" cy="984885"/>
          </a:xfrm>
        </p:spPr>
        <p:txBody>
          <a:bodyPr/>
          <a:lstStyle/>
          <a:p>
            <a:r>
              <a:rPr lang="en-GB" sz="2800" dirty="0"/>
              <a:t>Direct Chip Cooling with External Heat Transport</a:t>
            </a:r>
            <a:br>
              <a:rPr lang="en-GB" dirty="0"/>
            </a:br>
            <a:endParaRPr lang="en-GB" dirty="0"/>
          </a:p>
        </p:txBody>
      </p:sp>
      <p:sp>
        <p:nvSpPr>
          <p:cNvPr id="3" name="Content Placeholder 2">
            <a:extLst>
              <a:ext uri="{FF2B5EF4-FFF2-40B4-BE49-F238E27FC236}">
                <a16:creationId xmlns:a16="http://schemas.microsoft.com/office/drawing/2014/main" id="{44C4A9C8-B1FE-7442-7ACE-4AB5C9B30CE4}"/>
              </a:ext>
            </a:extLst>
          </p:cNvPr>
          <p:cNvSpPr>
            <a:spLocks noGrp="1"/>
          </p:cNvSpPr>
          <p:nvPr>
            <p:ph idx="1"/>
          </p:nvPr>
        </p:nvSpPr>
        <p:spPr>
          <a:xfrm>
            <a:off x="215720" y="908884"/>
            <a:ext cx="8247422" cy="5318921"/>
          </a:xfrm>
        </p:spPr>
        <p:txBody>
          <a:bodyPr/>
          <a:lstStyle/>
          <a:p>
            <a:pPr marL="285750" lvl="1" indent="-285750" eaLnBrk="1" hangingPunct="1">
              <a:lnSpc>
                <a:spcPct val="120000"/>
              </a:lnSpc>
              <a:buFont typeface="Arial" panose="020B0604020202020204" pitchFamily="34" charset="0"/>
              <a:buChar char="•"/>
              <a:defRPr/>
            </a:pPr>
            <a:r>
              <a:rPr lang="en-US" i="1" kern="0" dirty="0">
                <a:solidFill>
                  <a:schemeClr val="tx2"/>
                </a:solidFill>
                <a:latin typeface="Verdana" pitchFamily="34" charset="0"/>
                <a:ea typeface="ＭＳ Ｐゴシック" pitchFamily="16" charset="-128"/>
              </a:rPr>
              <a:t>Loop Heat Pipe Development</a:t>
            </a:r>
          </a:p>
          <a:p>
            <a:pPr marL="285750" lvl="1" indent="-285750" eaLnBrk="1" hangingPunct="1">
              <a:lnSpc>
                <a:spcPct val="120000"/>
              </a:lnSpc>
              <a:buFont typeface="Arial" panose="020B0604020202020204" pitchFamily="34" charset="0"/>
              <a:buChar char="•"/>
              <a:defRPr/>
            </a:pPr>
            <a:r>
              <a:rPr lang="en-US" i="1" kern="0" dirty="0">
                <a:solidFill>
                  <a:schemeClr val="tx2"/>
                </a:solidFill>
                <a:latin typeface="Verdana" pitchFamily="34" charset="0"/>
                <a:ea typeface="ＭＳ Ｐゴシック" pitchFamily="16" charset="-128"/>
              </a:rPr>
              <a:t>Company: </a:t>
            </a:r>
            <a:r>
              <a:rPr lang="en-US" i="1" kern="0" dirty="0" err="1">
                <a:solidFill>
                  <a:schemeClr val="tx2"/>
                </a:solidFill>
                <a:latin typeface="Verdana" pitchFamily="34" charset="0"/>
                <a:ea typeface="ＭＳ Ｐゴシック" pitchFamily="16" charset="-128"/>
              </a:rPr>
              <a:t>Arquimea</a:t>
            </a:r>
            <a:endParaRPr lang="en-US" i="1" kern="0" dirty="0">
              <a:solidFill>
                <a:schemeClr val="tx2"/>
              </a:solidFill>
              <a:latin typeface="Verdana" pitchFamily="34" charset="0"/>
              <a:ea typeface="ＭＳ Ｐゴシック" pitchFamily="16" charset="-128"/>
            </a:endParaRPr>
          </a:p>
          <a:p>
            <a:pPr lvl="1" eaLnBrk="1" hangingPunct="1">
              <a:lnSpc>
                <a:spcPct val="120000"/>
              </a:lnSpc>
              <a:buFont typeface="Arial" panose="020B0604020202020204" pitchFamily="34" charset="0"/>
              <a:buChar char="•"/>
              <a:defRPr/>
            </a:pPr>
            <a:r>
              <a:rPr lang="en-US" sz="1867" kern="0" dirty="0">
                <a:solidFill>
                  <a:schemeClr val="tx2"/>
                </a:solidFill>
                <a:latin typeface="Verdana" pitchFamily="34" charset="0"/>
                <a:ea typeface="ＭＳ Ｐゴシック" pitchFamily="16" charset="-128"/>
              </a:rPr>
              <a:t>Component dissipation can be directly transported onto the spacecraft panel decreasing the overall delta temperature between component and radiator</a:t>
            </a:r>
          </a:p>
          <a:p>
            <a:pPr eaLnBrk="1" hangingPunct="1">
              <a:lnSpc>
                <a:spcPct val="120000"/>
              </a:lnSpc>
              <a:buFont typeface="Arial" panose="020B0604020202020204" pitchFamily="34" charset="0"/>
              <a:buChar char="•"/>
              <a:defRPr/>
            </a:pPr>
            <a:r>
              <a:rPr lang="en-US" sz="1867" dirty="0">
                <a:solidFill>
                  <a:schemeClr val="tx2"/>
                </a:solidFill>
                <a:latin typeface="Verdana" pitchFamily="34" charset="0"/>
                <a:ea typeface="ＭＳ Ｐゴシック" pitchFamily="16" charset="-128"/>
              </a:rPr>
              <a:t>Allatherm</a:t>
            </a:r>
          </a:p>
          <a:p>
            <a:pPr lvl="1" eaLnBrk="1" hangingPunct="1">
              <a:lnSpc>
                <a:spcPct val="120000"/>
              </a:lnSpc>
              <a:buFont typeface="Arial" panose="020B0604020202020204" pitchFamily="34" charset="0"/>
              <a:buChar char="•"/>
              <a:defRPr/>
            </a:pPr>
            <a:r>
              <a:rPr lang="en-US" sz="1867" dirty="0">
                <a:solidFill>
                  <a:schemeClr val="tx2"/>
                </a:solidFill>
                <a:latin typeface="Verdana" pitchFamily="34" charset="0"/>
                <a:ea typeface="ＭＳ Ｐゴシック" pitchFamily="16" charset="-128"/>
              </a:rPr>
              <a:t>Flat Loop Heat Pipe</a:t>
            </a:r>
            <a:endParaRPr lang="en-US" sz="1867" kern="0" dirty="0">
              <a:solidFill>
                <a:schemeClr val="tx2"/>
              </a:solidFill>
              <a:latin typeface="Verdana" pitchFamily="34" charset="0"/>
              <a:ea typeface="ＭＳ Ｐゴシック" pitchFamily="16" charset="-128"/>
            </a:endParaRPr>
          </a:p>
          <a:p>
            <a:pPr eaLnBrk="1" hangingPunct="1">
              <a:lnSpc>
                <a:spcPct val="120000"/>
              </a:lnSpc>
              <a:defRPr/>
            </a:pPr>
            <a:endParaRPr lang="en-US" sz="1867" kern="0" dirty="0">
              <a:latin typeface="Verdana" pitchFamily="34" charset="0"/>
              <a:ea typeface="ＭＳ Ｐゴシック" pitchFamily="16" charset="-128"/>
            </a:endParaRPr>
          </a:p>
          <a:p>
            <a:endParaRPr lang="en-GB" dirty="0"/>
          </a:p>
        </p:txBody>
      </p:sp>
      <p:pic>
        <p:nvPicPr>
          <p:cNvPr id="5" name="Picture 4">
            <a:extLst>
              <a:ext uri="{FF2B5EF4-FFF2-40B4-BE49-F238E27FC236}">
                <a16:creationId xmlns:a16="http://schemas.microsoft.com/office/drawing/2014/main" id="{CAF6D2F0-C430-BE37-064C-152283890123}"/>
              </a:ext>
            </a:extLst>
          </p:cNvPr>
          <p:cNvPicPr>
            <a:picLocks noChangeAspect="1"/>
          </p:cNvPicPr>
          <p:nvPr/>
        </p:nvPicPr>
        <p:blipFill>
          <a:blip r:embed="rId5"/>
          <a:stretch>
            <a:fillRect/>
          </a:stretch>
        </p:blipFill>
        <p:spPr>
          <a:xfrm>
            <a:off x="6463454" y="2504383"/>
            <a:ext cx="1555569" cy="3308912"/>
          </a:xfrm>
          <a:prstGeom prst="rect">
            <a:avLst/>
          </a:prstGeom>
        </p:spPr>
      </p:pic>
      <p:sp>
        <p:nvSpPr>
          <p:cNvPr id="8" name="TextBox 1">
            <a:extLst>
              <a:ext uri="{FF2B5EF4-FFF2-40B4-BE49-F238E27FC236}">
                <a16:creationId xmlns:a16="http://schemas.microsoft.com/office/drawing/2014/main" id="{927865E4-45A4-7076-3FEF-E684AF57ABED}"/>
              </a:ext>
            </a:extLst>
          </p:cNvPr>
          <p:cNvSpPr txBox="1">
            <a:spLocks noChangeArrowheads="1"/>
          </p:cNvSpPr>
          <p:nvPr/>
        </p:nvSpPr>
        <p:spPr bwMode="auto">
          <a:xfrm>
            <a:off x="6098328" y="5865576"/>
            <a:ext cx="2285819"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pPr>
            <a:r>
              <a:rPr lang="en-US" altLang="en-US" sz="1867" dirty="0" err="1">
                <a:solidFill>
                  <a:schemeClr val="tx2"/>
                </a:solidFill>
                <a:latin typeface="Arial" panose="020B0604020202020204" pitchFamily="34" charset="0"/>
                <a:cs typeface="Arial" panose="020B0604020202020204" pitchFamily="34" charset="0"/>
              </a:rPr>
              <a:t>Arquimea</a:t>
            </a:r>
            <a:r>
              <a:rPr lang="en-US" altLang="en-US" sz="1867" dirty="0">
                <a:solidFill>
                  <a:schemeClr val="tx2"/>
                </a:solidFill>
                <a:latin typeface="Arial" panose="020B0604020202020204" pitchFamily="34" charset="0"/>
                <a:cs typeface="Arial" panose="020B0604020202020204" pitchFamily="34" charset="0"/>
              </a:rPr>
              <a:t> ALM LHP</a:t>
            </a:r>
          </a:p>
        </p:txBody>
      </p:sp>
      <p:pic>
        <p:nvPicPr>
          <p:cNvPr id="12" name="Picture 11">
            <a:extLst>
              <a:ext uri="{FF2B5EF4-FFF2-40B4-BE49-F238E27FC236}">
                <a16:creationId xmlns:a16="http://schemas.microsoft.com/office/drawing/2014/main" id="{3E1EC8D4-A916-C9E6-29C7-9D0C0D55AABC}"/>
              </a:ext>
            </a:extLst>
          </p:cNvPr>
          <p:cNvPicPr>
            <a:picLocks noChangeAspect="1"/>
          </p:cNvPicPr>
          <p:nvPr/>
        </p:nvPicPr>
        <p:blipFill>
          <a:blip r:embed="rId6"/>
          <a:stretch>
            <a:fillRect/>
          </a:stretch>
        </p:blipFill>
        <p:spPr>
          <a:xfrm>
            <a:off x="215281" y="3962926"/>
            <a:ext cx="3779908" cy="1828293"/>
          </a:xfrm>
          <a:prstGeom prst="rect">
            <a:avLst/>
          </a:prstGeom>
        </p:spPr>
      </p:pic>
      <p:pic>
        <p:nvPicPr>
          <p:cNvPr id="7" name="Picture 6">
            <a:extLst>
              <a:ext uri="{FF2B5EF4-FFF2-40B4-BE49-F238E27FC236}">
                <a16:creationId xmlns:a16="http://schemas.microsoft.com/office/drawing/2014/main" id="{11D98FB9-F0E0-6EE9-1468-0C5604A968E1}"/>
              </a:ext>
            </a:extLst>
          </p:cNvPr>
          <p:cNvPicPr>
            <a:picLocks noChangeAspect="1"/>
          </p:cNvPicPr>
          <p:nvPr/>
        </p:nvPicPr>
        <p:blipFill>
          <a:blip r:embed="rId7"/>
          <a:srcRect r="61772"/>
          <a:stretch>
            <a:fillRect/>
          </a:stretch>
        </p:blipFill>
        <p:spPr>
          <a:xfrm>
            <a:off x="4017476" y="4065612"/>
            <a:ext cx="2098924" cy="1828292"/>
          </a:xfrm>
          <a:prstGeom prst="rect">
            <a:avLst/>
          </a:prstGeom>
        </p:spPr>
      </p:pic>
      <p:sp>
        <p:nvSpPr>
          <p:cNvPr id="13" name="TextBox 1">
            <a:extLst>
              <a:ext uri="{FF2B5EF4-FFF2-40B4-BE49-F238E27FC236}">
                <a16:creationId xmlns:a16="http://schemas.microsoft.com/office/drawing/2014/main" id="{F9763231-60DC-FE7F-2E5A-65A13CB5A8BD}"/>
              </a:ext>
            </a:extLst>
          </p:cNvPr>
          <p:cNvSpPr txBox="1">
            <a:spLocks noChangeArrowheads="1"/>
          </p:cNvSpPr>
          <p:nvPr/>
        </p:nvSpPr>
        <p:spPr bwMode="auto">
          <a:xfrm>
            <a:off x="1384603" y="5797487"/>
            <a:ext cx="219002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pPr>
            <a:r>
              <a:rPr lang="en-US" altLang="en-US" sz="1867" dirty="0">
                <a:solidFill>
                  <a:schemeClr val="tx2"/>
                </a:solidFill>
                <a:latin typeface="Arial" panose="020B0604020202020204" pitchFamily="34" charset="0"/>
                <a:cs typeface="Arial" panose="020B0604020202020204" pitchFamily="34" charset="0"/>
              </a:rPr>
              <a:t>Allatherm Flat LHP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normAutofit/>
          </a:bodyPr>
          <a:lstStyle/>
          <a:p>
            <a:r>
              <a:rPr lang="en-US" altLang="en-US" dirty="0">
                <a:latin typeface="Arial" panose="020B0604020202020204" pitchFamily="34" charset="0"/>
                <a:cs typeface="Arial" panose="020B0604020202020204" pitchFamily="34" charset="0"/>
              </a:rPr>
              <a:t>Mechanical Pumped Cooling Loop Developments</a:t>
            </a:r>
          </a:p>
        </p:txBody>
      </p:sp>
      <p:sp>
        <p:nvSpPr>
          <p:cNvPr id="3" name="Content Placeholder 2"/>
          <p:cNvSpPr>
            <a:spLocks noGrp="1"/>
          </p:cNvSpPr>
          <p:nvPr>
            <p:ph idx="1"/>
          </p:nvPr>
        </p:nvSpPr>
        <p:spPr>
          <a:xfrm>
            <a:off x="218263" y="882192"/>
            <a:ext cx="5507034" cy="5540779"/>
          </a:xfrm>
        </p:spPr>
        <p:txBody>
          <a:bodyPr>
            <a:noAutofit/>
          </a:bodyPr>
          <a:lstStyle/>
          <a:p>
            <a:pPr marL="380990" indent="-380990">
              <a:buFont typeface="Arial" panose="020B0604020202020204" pitchFamily="34" charset="0"/>
              <a:buChar char="•"/>
              <a:defRPr/>
            </a:pPr>
            <a:r>
              <a:rPr lang="en-US" sz="1400" dirty="0">
                <a:solidFill>
                  <a:schemeClr val="tx1"/>
                </a:solidFill>
                <a:latin typeface="Arial" panose="020B0604020202020204" pitchFamily="34" charset="0"/>
                <a:cs typeface="Arial" panose="020B0604020202020204" pitchFamily="34" charset="0"/>
              </a:rPr>
              <a:t>Mechanical Pumps for platform and electronic cooling</a:t>
            </a:r>
          </a:p>
          <a:p>
            <a:pPr marL="380990" indent="-380990">
              <a:buFont typeface="Arial" panose="020B0604020202020204" pitchFamily="34" charset="0"/>
              <a:buChar char="•"/>
              <a:defRPr/>
            </a:pPr>
            <a:endParaRPr lang="en-US" sz="1400" dirty="0">
              <a:solidFill>
                <a:schemeClr val="tx1"/>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defRPr/>
            </a:pPr>
            <a:r>
              <a:rPr lang="en-GB" sz="1400" dirty="0">
                <a:solidFill>
                  <a:schemeClr val="tx1"/>
                </a:solidFill>
                <a:latin typeface="Arial" panose="020B0604020202020204" pitchFamily="34" charset="0"/>
                <a:cs typeface="Arial" panose="020B0604020202020204" pitchFamily="34" charset="0"/>
              </a:rPr>
              <a:t>AVS: Working fluid Ammonia, flow rate 100 l/h, 1.5 bar pressure rise, temp. -40°C to 85°C</a:t>
            </a:r>
            <a:endParaRPr lang="en-US" sz="1400" dirty="0">
              <a:solidFill>
                <a:schemeClr val="tx1"/>
              </a:solidFill>
              <a:latin typeface="Arial" panose="020B0604020202020204" pitchFamily="34" charset="0"/>
              <a:cs typeface="Arial" panose="020B0604020202020204" pitchFamily="34" charset="0"/>
            </a:endParaRPr>
          </a:p>
          <a:p>
            <a:pPr marL="846128" lvl="1" indent="-380990">
              <a:buFont typeface="Arial" panose="020B0604020202020204" pitchFamily="34" charset="0"/>
              <a:buChar char="•"/>
              <a:defRPr/>
            </a:pPr>
            <a:r>
              <a:rPr lang="en-US" sz="1400" dirty="0">
                <a:solidFill>
                  <a:schemeClr val="tx1"/>
                </a:solidFill>
                <a:latin typeface="Arial" panose="020B0604020202020204" pitchFamily="34" charset="0"/>
                <a:cs typeface="Arial" panose="020B0604020202020204" pitchFamily="34" charset="0"/>
              </a:rPr>
              <a:t>COMOTI: </a:t>
            </a:r>
            <a:r>
              <a:rPr lang="en-GB" sz="1400" dirty="0">
                <a:solidFill>
                  <a:schemeClr val="tx1"/>
                </a:solidFill>
                <a:latin typeface="Arial" panose="020B0604020202020204" pitchFamily="34" charset="0"/>
                <a:cs typeface="Arial" panose="020B0604020202020204" pitchFamily="34" charset="0"/>
              </a:rPr>
              <a:t>Working fluid </a:t>
            </a:r>
            <a:r>
              <a:rPr lang="en-US" sz="1400" dirty="0">
                <a:solidFill>
                  <a:schemeClr val="tx1"/>
                </a:solidFill>
                <a:latin typeface="Arial" panose="020B0604020202020204" pitchFamily="34" charset="0"/>
                <a:cs typeface="Arial" panose="020B0604020202020204" pitchFamily="34" charset="0"/>
              </a:rPr>
              <a:t>HFE 7200, flow rate 750 kg/</a:t>
            </a:r>
            <a:r>
              <a:rPr lang="en-US" sz="1400" dirty="0" err="1">
                <a:solidFill>
                  <a:schemeClr val="tx1"/>
                </a:solidFill>
                <a:latin typeface="Arial" panose="020B0604020202020204" pitchFamily="34" charset="0"/>
                <a:cs typeface="Arial" panose="020B0604020202020204" pitchFamily="34" charset="0"/>
              </a:rPr>
              <a:t>hr</a:t>
            </a:r>
            <a:r>
              <a:rPr lang="en-US" sz="1400" dirty="0">
                <a:solidFill>
                  <a:schemeClr val="tx1"/>
                </a:solidFill>
                <a:latin typeface="Arial" panose="020B0604020202020204" pitchFamily="34" charset="0"/>
                <a:cs typeface="Arial" panose="020B0604020202020204" pitchFamily="34" charset="0"/>
              </a:rPr>
              <a:t>, 2.1 bar pressure rise, </a:t>
            </a:r>
            <a:r>
              <a:rPr lang="en-GB" sz="1400" dirty="0">
                <a:solidFill>
                  <a:schemeClr val="tx1"/>
                </a:solidFill>
                <a:latin typeface="Arial" panose="020B0604020202020204" pitchFamily="34" charset="0"/>
                <a:cs typeface="Arial" panose="020B0604020202020204" pitchFamily="34" charset="0"/>
              </a:rPr>
              <a:t>temp. -20°C to 50°C</a:t>
            </a:r>
            <a:endParaRPr lang="en-US" sz="1400" dirty="0">
              <a:solidFill>
                <a:schemeClr val="tx1"/>
              </a:solidFill>
              <a:latin typeface="Arial" panose="020B0604020202020204" pitchFamily="34" charset="0"/>
              <a:cs typeface="Arial" panose="020B0604020202020204" pitchFamily="34" charset="0"/>
            </a:endParaRPr>
          </a:p>
          <a:p>
            <a:pPr marL="846128" lvl="1" indent="-380990">
              <a:buFont typeface="Arial" panose="020B0604020202020204" pitchFamily="34" charset="0"/>
              <a:buChar char="•"/>
              <a:defRPr/>
            </a:pPr>
            <a:r>
              <a:rPr lang="en-US" sz="1400" dirty="0">
                <a:solidFill>
                  <a:schemeClr val="tx1"/>
                </a:solidFill>
                <a:latin typeface="Arial" panose="020B0604020202020204" pitchFamily="34" charset="0"/>
                <a:cs typeface="Arial" panose="020B0604020202020204" pitchFamily="34" charset="0"/>
              </a:rPr>
              <a:t>University of Limerick Micropump  with </a:t>
            </a:r>
            <a:r>
              <a:rPr lang="en-US" sz="1400" dirty="0">
                <a:solidFill>
                  <a:schemeClr val="tx1"/>
                </a:solidFill>
                <a:latin typeface="Arial" panose="020B0604020202020204" pitchFamily="34" charset="0"/>
                <a:ea typeface="ＭＳ Ｐゴシック" pitchFamily="16" charset="-128"/>
                <a:cs typeface="Arial" panose="020B0604020202020204" pitchFamily="34" charset="0"/>
              </a:rPr>
              <a:t>5-pump manifold at 5 W input power (1 W per pump):</a:t>
            </a:r>
          </a:p>
          <a:p>
            <a:pPr marL="846128" lvl="1" indent="-380990">
              <a:buFont typeface="Arial" panose="020B0604020202020204" pitchFamily="34" charset="0"/>
              <a:buChar char="•"/>
              <a:defRPr/>
            </a:pPr>
            <a:r>
              <a:rPr lang="en-US" sz="1400" dirty="0">
                <a:solidFill>
                  <a:schemeClr val="tx1"/>
                </a:solidFill>
                <a:latin typeface="Arial" panose="020B0604020202020204" pitchFamily="34" charset="0"/>
                <a:ea typeface="ＭＳ Ｐゴシック" pitchFamily="16" charset="-128"/>
                <a:cs typeface="Arial" panose="020B0604020202020204" pitchFamily="34" charset="0"/>
              </a:rPr>
              <a:t>Sample operating point: 20 kPa, 70 ml/min</a:t>
            </a:r>
          </a:p>
          <a:p>
            <a:pPr marL="846128" lvl="1" indent="-380990">
              <a:buFont typeface="Arial" panose="020B0604020202020204" pitchFamily="34" charset="0"/>
              <a:buChar char="•"/>
              <a:defRPr/>
            </a:pPr>
            <a:r>
              <a:rPr lang="en-US" sz="1400" dirty="0">
                <a:solidFill>
                  <a:schemeClr val="tx1"/>
                </a:solidFill>
              </a:rPr>
              <a:t>DEMCON/NLR/</a:t>
            </a:r>
            <a:r>
              <a:rPr lang="en-US" sz="1400" dirty="0" err="1">
                <a:solidFill>
                  <a:schemeClr val="tx1"/>
                </a:solidFill>
              </a:rPr>
              <a:t>ISISpace</a:t>
            </a:r>
            <a:r>
              <a:rPr lang="en-US" sz="1400" dirty="0">
                <a:solidFill>
                  <a:schemeClr val="tx1"/>
                </a:solidFill>
              </a:rPr>
              <a:t> Power transported: 40 W, scalable up to 200 W</a:t>
            </a:r>
          </a:p>
          <a:p>
            <a:pPr marL="846128" lvl="1" indent="-380990">
              <a:buFont typeface="Arial" panose="020B0604020202020204" pitchFamily="34" charset="0"/>
              <a:buChar char="•"/>
              <a:defRPr/>
            </a:pPr>
            <a:r>
              <a:rPr lang="en-US" sz="1400" dirty="0">
                <a:solidFill>
                  <a:schemeClr val="tx1"/>
                </a:solidFill>
              </a:rPr>
              <a:t>APR TECH Electro Dynamic Pump</a:t>
            </a:r>
          </a:p>
          <a:p>
            <a:pPr marL="1444615" lvl="2" indent="-380990">
              <a:buFont typeface="Arial" panose="020B0604020202020204" pitchFamily="34" charset="0"/>
              <a:buChar char="•"/>
              <a:defRPr/>
            </a:pPr>
            <a:endParaRPr lang="en-US" sz="1600" b="1" dirty="0">
              <a:solidFill>
                <a:srgbClr val="00B0F0"/>
              </a:solidFill>
            </a:endParaRPr>
          </a:p>
          <a:p>
            <a:pPr marL="380990" indent="-380990">
              <a:buFont typeface="Arial" panose="020B0604020202020204" pitchFamily="34" charset="0"/>
              <a:buChar char="•"/>
              <a:defRPr/>
            </a:pPr>
            <a:endParaRPr lang="en-US" dirty="0">
              <a:solidFill>
                <a:schemeClr val="tx2"/>
              </a:solidFill>
              <a:latin typeface="Arial" panose="020B0604020202020204" pitchFamily="34" charset="0"/>
              <a:ea typeface="ＭＳ Ｐゴシック" pitchFamily="16" charset="-128"/>
              <a:cs typeface="Arial" panose="020B0604020202020204" pitchFamily="34" charset="0"/>
            </a:endParaRPr>
          </a:p>
          <a:p>
            <a:pPr marL="922338" lvl="1" indent="-479425">
              <a:buFont typeface="Arial" panose="020B0604020202020204" pitchFamily="34" charset="0"/>
              <a:buChar char="•"/>
              <a:defRPr/>
            </a:pPr>
            <a:endParaRPr lang="en-US" sz="1600" b="1" dirty="0">
              <a:solidFill>
                <a:srgbClr val="00B0F0"/>
              </a:solidFill>
              <a:latin typeface="Arial" panose="020B0604020202020204" pitchFamily="34" charset="0"/>
              <a:cs typeface="Arial" panose="020B0604020202020204" pitchFamily="34" charset="0"/>
            </a:endParaRPr>
          </a:p>
          <a:p>
            <a:pPr marL="922338" lvl="1" indent="-479425">
              <a:buFont typeface="Arial" panose="020B0604020202020204" pitchFamily="34" charset="0"/>
              <a:buChar char="•"/>
              <a:defRPr/>
            </a:pPr>
            <a:endParaRPr lang="en-US" sz="1600" dirty="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9452999" y="962018"/>
            <a:ext cx="1937045" cy="1578703"/>
          </a:xfrm>
          <a:prstGeom prst="rect">
            <a:avLst/>
          </a:prstGeom>
        </p:spPr>
      </p:pic>
      <p:pic>
        <p:nvPicPr>
          <p:cNvPr id="4" name="Picture 3">
            <a:extLst>
              <a:ext uri="{FF2B5EF4-FFF2-40B4-BE49-F238E27FC236}">
                <a16:creationId xmlns:a16="http://schemas.microsoft.com/office/drawing/2014/main" id="{5929C6AD-ED5F-45C1-967E-D246C1D93747}"/>
              </a:ext>
            </a:extLst>
          </p:cNvPr>
          <p:cNvPicPr>
            <a:picLocks noChangeAspect="1"/>
          </p:cNvPicPr>
          <p:nvPr/>
        </p:nvPicPr>
        <p:blipFill>
          <a:blip r:embed="rId4"/>
          <a:stretch>
            <a:fillRect/>
          </a:stretch>
        </p:blipFill>
        <p:spPr>
          <a:xfrm>
            <a:off x="6794157" y="1850622"/>
            <a:ext cx="2017749" cy="1380197"/>
          </a:xfrm>
          <a:prstGeom prst="rect">
            <a:avLst/>
          </a:prstGeom>
        </p:spPr>
      </p:pic>
      <p:pic>
        <p:nvPicPr>
          <p:cNvPr id="2" name="Picture 1">
            <a:extLst>
              <a:ext uri="{FF2B5EF4-FFF2-40B4-BE49-F238E27FC236}">
                <a16:creationId xmlns:a16="http://schemas.microsoft.com/office/drawing/2014/main" id="{BDCA8614-314F-3B75-6E8A-7A8E3960C1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33297" y="3230819"/>
            <a:ext cx="2118877" cy="1182058"/>
          </a:xfrm>
          <a:prstGeom prst="rect">
            <a:avLst/>
          </a:prstGeom>
        </p:spPr>
      </p:pic>
      <p:pic>
        <p:nvPicPr>
          <p:cNvPr id="6" name="Picture 5">
            <a:extLst>
              <a:ext uri="{FF2B5EF4-FFF2-40B4-BE49-F238E27FC236}">
                <a16:creationId xmlns:a16="http://schemas.microsoft.com/office/drawing/2014/main" id="{44C6281F-892A-E75E-545D-01963E0FDD24}"/>
              </a:ext>
            </a:extLst>
          </p:cNvPr>
          <p:cNvPicPr>
            <a:picLocks noChangeAspect="1"/>
          </p:cNvPicPr>
          <p:nvPr/>
        </p:nvPicPr>
        <p:blipFill>
          <a:blip r:embed="rId6"/>
          <a:stretch>
            <a:fillRect/>
          </a:stretch>
        </p:blipFill>
        <p:spPr>
          <a:xfrm>
            <a:off x="8109612" y="4781479"/>
            <a:ext cx="1908767" cy="1503554"/>
          </a:xfrm>
          <a:prstGeom prst="rect">
            <a:avLst/>
          </a:prstGeom>
        </p:spPr>
      </p:pic>
      <p:pic>
        <p:nvPicPr>
          <p:cNvPr id="10" name="Picture 9">
            <a:extLst>
              <a:ext uri="{FF2B5EF4-FFF2-40B4-BE49-F238E27FC236}">
                <a16:creationId xmlns:a16="http://schemas.microsoft.com/office/drawing/2014/main" id="{440368BD-D8B6-23FD-E7B2-284460B6EA9D}"/>
              </a:ext>
            </a:extLst>
          </p:cNvPr>
          <p:cNvPicPr>
            <a:picLocks noChangeAspect="1"/>
          </p:cNvPicPr>
          <p:nvPr/>
        </p:nvPicPr>
        <p:blipFill>
          <a:blip r:embed="rId7"/>
          <a:stretch>
            <a:fillRect/>
          </a:stretch>
        </p:blipFill>
        <p:spPr>
          <a:xfrm>
            <a:off x="5396133" y="3651017"/>
            <a:ext cx="2189671" cy="2475469"/>
          </a:xfrm>
          <a:prstGeom prst="rect">
            <a:avLst/>
          </a:prstGeom>
        </p:spPr>
      </p:pic>
      <p:sp>
        <p:nvSpPr>
          <p:cNvPr id="11" name="TextBox 1">
            <a:extLst>
              <a:ext uri="{FF2B5EF4-FFF2-40B4-BE49-F238E27FC236}">
                <a16:creationId xmlns:a16="http://schemas.microsoft.com/office/drawing/2014/main" id="{EF995618-FC5E-0BA2-D74A-AD66F1D00B7F}"/>
              </a:ext>
            </a:extLst>
          </p:cNvPr>
          <p:cNvSpPr txBox="1">
            <a:spLocks noChangeArrowheads="1"/>
          </p:cNvSpPr>
          <p:nvPr/>
        </p:nvSpPr>
        <p:spPr bwMode="auto">
          <a:xfrm>
            <a:off x="9665405" y="2540721"/>
            <a:ext cx="1724639"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pPr>
            <a:r>
              <a:rPr lang="en-US" altLang="en-US" sz="1867" dirty="0">
                <a:solidFill>
                  <a:schemeClr val="tx2"/>
                </a:solidFill>
                <a:latin typeface="Arial" panose="020B0604020202020204" pitchFamily="34" charset="0"/>
                <a:cs typeface="Arial" panose="020B0604020202020204" pitchFamily="34" charset="0"/>
              </a:rPr>
              <a:t>PD Pump AVS</a:t>
            </a:r>
          </a:p>
        </p:txBody>
      </p:sp>
      <p:sp>
        <p:nvSpPr>
          <p:cNvPr id="12" name="TextBox 1">
            <a:extLst>
              <a:ext uri="{FF2B5EF4-FFF2-40B4-BE49-F238E27FC236}">
                <a16:creationId xmlns:a16="http://schemas.microsoft.com/office/drawing/2014/main" id="{360B436E-CC7E-8B97-FDCF-700762C768D6}"/>
              </a:ext>
            </a:extLst>
          </p:cNvPr>
          <p:cNvSpPr txBox="1">
            <a:spLocks noChangeArrowheads="1"/>
          </p:cNvSpPr>
          <p:nvPr/>
        </p:nvSpPr>
        <p:spPr bwMode="auto">
          <a:xfrm>
            <a:off x="6466705" y="3179859"/>
            <a:ext cx="2853666"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pPr>
            <a:r>
              <a:rPr lang="en-US" altLang="en-US" sz="1867" dirty="0" err="1">
                <a:solidFill>
                  <a:schemeClr val="tx2"/>
                </a:solidFill>
                <a:latin typeface="Arial" panose="020B0604020202020204" pitchFamily="34" charset="0"/>
                <a:cs typeface="Arial" panose="020B0604020202020204" pitchFamily="34" charset="0"/>
              </a:rPr>
              <a:t>Comoti</a:t>
            </a:r>
            <a:r>
              <a:rPr lang="en-US" altLang="en-US" sz="1867" dirty="0">
                <a:solidFill>
                  <a:schemeClr val="tx2"/>
                </a:solidFill>
                <a:latin typeface="Arial" panose="020B0604020202020204" pitchFamily="34" charset="0"/>
                <a:cs typeface="Arial" panose="020B0604020202020204" pitchFamily="34" charset="0"/>
              </a:rPr>
              <a:t> Centrifugal Pump</a:t>
            </a:r>
          </a:p>
        </p:txBody>
      </p:sp>
      <p:sp>
        <p:nvSpPr>
          <p:cNvPr id="13" name="TextBox 1">
            <a:extLst>
              <a:ext uri="{FF2B5EF4-FFF2-40B4-BE49-F238E27FC236}">
                <a16:creationId xmlns:a16="http://schemas.microsoft.com/office/drawing/2014/main" id="{E1511BDB-660B-B921-6644-683B360CE98B}"/>
              </a:ext>
            </a:extLst>
          </p:cNvPr>
          <p:cNvSpPr txBox="1">
            <a:spLocks noChangeArrowheads="1"/>
          </p:cNvSpPr>
          <p:nvPr/>
        </p:nvSpPr>
        <p:spPr bwMode="auto">
          <a:xfrm>
            <a:off x="9320371" y="4412877"/>
            <a:ext cx="2351926"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pPr>
            <a:r>
              <a:rPr lang="en-US" altLang="en-US" sz="1867" dirty="0">
                <a:solidFill>
                  <a:schemeClr val="tx2"/>
                </a:solidFill>
                <a:latin typeface="Arial" panose="020B0604020202020204" pitchFamily="34" charset="0"/>
                <a:cs typeface="Arial" panose="020B0604020202020204" pitchFamily="34" charset="0"/>
              </a:rPr>
              <a:t>Limerick </a:t>
            </a:r>
            <a:r>
              <a:rPr lang="en-US" altLang="en-US" sz="1867" dirty="0" err="1">
                <a:solidFill>
                  <a:schemeClr val="tx2"/>
                </a:solidFill>
                <a:latin typeface="Arial" panose="020B0604020202020204" pitchFamily="34" charset="0"/>
                <a:cs typeface="Arial" panose="020B0604020202020204" pitchFamily="34" charset="0"/>
              </a:rPr>
              <a:t>MicroPump</a:t>
            </a:r>
            <a:endParaRPr lang="en-US" altLang="en-US" sz="1867" dirty="0">
              <a:solidFill>
                <a:schemeClr val="tx2"/>
              </a:solidFill>
              <a:latin typeface="Arial" panose="020B0604020202020204" pitchFamily="34" charset="0"/>
              <a:cs typeface="Arial" panose="020B0604020202020204" pitchFamily="34" charset="0"/>
            </a:endParaRPr>
          </a:p>
        </p:txBody>
      </p:sp>
      <p:sp>
        <p:nvSpPr>
          <p:cNvPr id="14" name="TextBox 1">
            <a:extLst>
              <a:ext uri="{FF2B5EF4-FFF2-40B4-BE49-F238E27FC236}">
                <a16:creationId xmlns:a16="http://schemas.microsoft.com/office/drawing/2014/main" id="{BB97CF8B-4226-A28E-EF92-A64DB1C39A5B}"/>
              </a:ext>
            </a:extLst>
          </p:cNvPr>
          <p:cNvSpPr txBox="1">
            <a:spLocks noChangeArrowheads="1"/>
          </p:cNvSpPr>
          <p:nvPr/>
        </p:nvSpPr>
        <p:spPr bwMode="auto">
          <a:xfrm>
            <a:off x="9970119" y="5347520"/>
            <a:ext cx="1313180"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pPr>
            <a:r>
              <a:rPr lang="en-US" altLang="en-US" sz="1867" dirty="0">
                <a:solidFill>
                  <a:schemeClr val="tx2"/>
                </a:solidFill>
                <a:latin typeface="Arial" panose="020B0604020202020204" pitchFamily="34" charset="0"/>
                <a:cs typeface="Arial" panose="020B0604020202020204" pitchFamily="34" charset="0"/>
              </a:rPr>
              <a:t>DEMCON</a:t>
            </a:r>
          </a:p>
          <a:p>
            <a:pPr eaLnBrk="1" hangingPunct="1">
              <a:lnSpc>
                <a:spcPct val="100000"/>
              </a:lnSpc>
              <a:spcBef>
                <a:spcPct val="0"/>
              </a:spcBef>
              <a:buClrTx/>
              <a:buFontTx/>
              <a:buNone/>
            </a:pPr>
            <a:r>
              <a:rPr lang="en-US" altLang="en-US" sz="1867" dirty="0">
                <a:solidFill>
                  <a:schemeClr val="tx2"/>
                </a:solidFill>
                <a:latin typeface="Arial" panose="020B0604020202020204" pitchFamily="34" charset="0"/>
                <a:cs typeface="Arial" panose="020B0604020202020204" pitchFamily="34" charset="0"/>
              </a:rPr>
              <a:t> </a:t>
            </a:r>
            <a:r>
              <a:rPr lang="en-US" altLang="en-US" sz="1867" dirty="0" err="1">
                <a:solidFill>
                  <a:schemeClr val="tx2"/>
                </a:solidFill>
                <a:latin typeface="Arial" panose="020B0604020202020204" pitchFamily="34" charset="0"/>
                <a:cs typeface="Arial" panose="020B0604020202020204" pitchFamily="34" charset="0"/>
              </a:rPr>
              <a:t>MiniPump</a:t>
            </a:r>
            <a:endParaRPr lang="en-US" altLang="en-US" sz="1867" dirty="0">
              <a:solidFill>
                <a:schemeClr val="tx2"/>
              </a:solidFill>
              <a:latin typeface="Arial" panose="020B0604020202020204" pitchFamily="34" charset="0"/>
              <a:cs typeface="Arial" panose="020B0604020202020204" pitchFamily="34" charset="0"/>
            </a:endParaRPr>
          </a:p>
        </p:txBody>
      </p:sp>
      <p:sp>
        <p:nvSpPr>
          <p:cNvPr id="15" name="TextBox 1">
            <a:extLst>
              <a:ext uri="{FF2B5EF4-FFF2-40B4-BE49-F238E27FC236}">
                <a16:creationId xmlns:a16="http://schemas.microsoft.com/office/drawing/2014/main" id="{88043460-0D4D-89E3-C7F0-51A530EB81B5}"/>
              </a:ext>
            </a:extLst>
          </p:cNvPr>
          <p:cNvSpPr txBox="1">
            <a:spLocks noChangeArrowheads="1"/>
          </p:cNvSpPr>
          <p:nvPr/>
        </p:nvSpPr>
        <p:spPr bwMode="auto">
          <a:xfrm>
            <a:off x="5491651" y="6084901"/>
            <a:ext cx="1817742"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pPr>
            <a:r>
              <a:rPr lang="en-US" altLang="en-US" sz="1867" dirty="0">
                <a:solidFill>
                  <a:schemeClr val="tx2"/>
                </a:solidFill>
                <a:latin typeface="Arial" panose="020B0604020202020204" pitchFamily="34" charset="0"/>
                <a:cs typeface="Arial" panose="020B0604020202020204" pitchFamily="34" charset="0"/>
              </a:rPr>
              <a:t>APR Tech EHD</a:t>
            </a:r>
          </a:p>
        </p:txBody>
      </p:sp>
    </p:spTree>
    <p:extLst>
      <p:ext uri="{BB962C8B-B14F-4D97-AF65-F5344CB8AC3E}">
        <p14:creationId xmlns:p14="http://schemas.microsoft.com/office/powerpoint/2010/main" val="44400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E10668-9A6C-935B-0812-D37D41A939EF}"/>
              </a:ext>
            </a:extLst>
          </p:cNvPr>
          <p:cNvPicPr>
            <a:picLocks noChangeAspect="1"/>
          </p:cNvPicPr>
          <p:nvPr/>
        </p:nvPicPr>
        <p:blipFill>
          <a:blip r:embed="rId3"/>
          <a:srcRect r="1" b="330"/>
          <a:stretch>
            <a:fillRect/>
          </a:stretch>
        </p:blipFill>
        <p:spPr>
          <a:xfrm>
            <a:off x="9768532" y="1222021"/>
            <a:ext cx="2423468" cy="1811613"/>
          </a:xfrm>
          <a:prstGeom prst="rect">
            <a:avLst/>
          </a:prstGeom>
          <a:noFill/>
        </p:spPr>
      </p:pic>
      <p:sp>
        <p:nvSpPr>
          <p:cNvPr id="2" name="Title 1">
            <a:extLst>
              <a:ext uri="{FF2B5EF4-FFF2-40B4-BE49-F238E27FC236}">
                <a16:creationId xmlns:a16="http://schemas.microsoft.com/office/drawing/2014/main" id="{046208B9-7ABE-CC0E-CAF7-3867699039BB}"/>
              </a:ext>
            </a:extLst>
          </p:cNvPr>
          <p:cNvSpPr>
            <a:spLocks noGrp="1"/>
          </p:cNvSpPr>
          <p:nvPr>
            <p:ph type="title"/>
          </p:nvPr>
        </p:nvSpPr>
        <p:spPr>
          <a:xfrm>
            <a:off x="218261" y="157324"/>
            <a:ext cx="10113228" cy="553998"/>
          </a:xfrm>
        </p:spPr>
        <p:txBody>
          <a:bodyPr wrap="square" anchor="ctr">
            <a:normAutofit/>
          </a:bodyPr>
          <a:lstStyle/>
          <a:p>
            <a:r>
              <a:rPr lang="en-US"/>
              <a:t>Conclusion </a:t>
            </a:r>
          </a:p>
        </p:txBody>
      </p:sp>
      <p:sp>
        <p:nvSpPr>
          <p:cNvPr id="20" name="TextBox 1">
            <a:extLst>
              <a:ext uri="{FF2B5EF4-FFF2-40B4-BE49-F238E27FC236}">
                <a16:creationId xmlns:a16="http://schemas.microsoft.com/office/drawing/2014/main" id="{511D9CC5-967B-E463-7D5B-F010CBFBC3F5}"/>
              </a:ext>
            </a:extLst>
          </p:cNvPr>
          <p:cNvSpPr txBox="1">
            <a:spLocks noChangeArrowheads="1"/>
          </p:cNvSpPr>
          <p:nvPr/>
        </p:nvSpPr>
        <p:spPr bwMode="auto">
          <a:xfrm>
            <a:off x="8154296" y="3205779"/>
            <a:ext cx="40758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pPr>
            <a:r>
              <a:rPr lang="en-US" altLang="en-US" dirty="0" err="1">
                <a:solidFill>
                  <a:schemeClr val="tx2"/>
                </a:solidFill>
                <a:latin typeface="Arial" panose="020B0604020202020204" pitchFamily="34" charset="0"/>
                <a:cs typeface="Arial" panose="020B0604020202020204" pitchFamily="34" charset="0"/>
              </a:rPr>
              <a:t>ThermAvant</a:t>
            </a:r>
            <a:r>
              <a:rPr lang="en-US" altLang="en-US" dirty="0">
                <a:solidFill>
                  <a:schemeClr val="tx2"/>
                </a:solidFill>
                <a:latin typeface="Arial" panose="020B0604020202020204" pitchFamily="34" charset="0"/>
                <a:cs typeface="Arial" panose="020B0604020202020204" pitchFamily="34" charset="0"/>
              </a:rPr>
              <a:t> 3U </a:t>
            </a:r>
            <a:r>
              <a:rPr lang="en-US" altLang="en-US" dirty="0" err="1">
                <a:solidFill>
                  <a:schemeClr val="tx2"/>
                </a:solidFill>
                <a:latin typeface="Arial" panose="020B0604020202020204" pitchFamily="34" charset="0"/>
                <a:cs typeface="Arial" panose="020B0604020202020204" pitchFamily="34" charset="0"/>
              </a:rPr>
              <a:t>SpaceVPX</a:t>
            </a:r>
            <a:r>
              <a:rPr lang="en-US" altLang="en-US" dirty="0">
                <a:solidFill>
                  <a:schemeClr val="tx2"/>
                </a:solidFill>
                <a:latin typeface="Arial" panose="020B0604020202020204" pitchFamily="34" charset="0"/>
                <a:cs typeface="Arial" panose="020B0604020202020204" pitchFamily="34" charset="0"/>
              </a:rPr>
              <a:t> PHP Housing and Heat Frame providing 8X performance</a:t>
            </a:r>
          </a:p>
        </p:txBody>
      </p:sp>
      <p:pic>
        <p:nvPicPr>
          <p:cNvPr id="6" name="Picture 5">
            <a:extLst>
              <a:ext uri="{FF2B5EF4-FFF2-40B4-BE49-F238E27FC236}">
                <a16:creationId xmlns:a16="http://schemas.microsoft.com/office/drawing/2014/main" id="{78776F8A-1E1C-D5DF-B752-2BA1A604A429}"/>
              </a:ext>
            </a:extLst>
          </p:cNvPr>
          <p:cNvPicPr>
            <a:picLocks noChangeAspect="1"/>
          </p:cNvPicPr>
          <p:nvPr/>
        </p:nvPicPr>
        <p:blipFill>
          <a:blip r:embed="rId4"/>
          <a:stretch>
            <a:fillRect/>
          </a:stretch>
        </p:blipFill>
        <p:spPr>
          <a:xfrm>
            <a:off x="7520458" y="1143676"/>
            <a:ext cx="2323938" cy="1712375"/>
          </a:xfrm>
          <a:prstGeom prst="rect">
            <a:avLst/>
          </a:prstGeom>
        </p:spPr>
      </p:pic>
      <p:sp>
        <p:nvSpPr>
          <p:cNvPr id="7" name="TextBox 1">
            <a:extLst>
              <a:ext uri="{FF2B5EF4-FFF2-40B4-BE49-F238E27FC236}">
                <a16:creationId xmlns:a16="http://schemas.microsoft.com/office/drawing/2014/main" id="{9958E04D-9851-4E46-D9CE-D87D7C77BBC1}"/>
              </a:ext>
            </a:extLst>
          </p:cNvPr>
          <p:cNvSpPr txBox="1">
            <a:spLocks noChangeArrowheads="1"/>
          </p:cNvSpPr>
          <p:nvPr/>
        </p:nvSpPr>
        <p:spPr bwMode="auto">
          <a:xfrm>
            <a:off x="8154296" y="5700236"/>
            <a:ext cx="40758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pPr>
            <a:r>
              <a:rPr lang="en-US" altLang="en-US" dirty="0">
                <a:solidFill>
                  <a:schemeClr val="tx2"/>
                </a:solidFill>
                <a:latin typeface="Arial" panose="020B0604020202020204" pitchFamily="34" charset="0"/>
                <a:cs typeface="Arial" panose="020B0604020202020204" pitchFamily="34" charset="0"/>
              </a:rPr>
              <a:t>BAE System </a:t>
            </a:r>
            <a:r>
              <a:rPr lang="en-US" altLang="en-US" dirty="0" err="1">
                <a:solidFill>
                  <a:schemeClr val="tx2"/>
                </a:solidFill>
                <a:latin typeface="Arial" panose="020B0604020202020204" pitchFamily="34" charset="0"/>
                <a:cs typeface="Arial" panose="020B0604020202020204" pitchFamily="34" charset="0"/>
              </a:rPr>
              <a:t>SpaceVPX</a:t>
            </a:r>
            <a:r>
              <a:rPr lang="en-US" altLang="en-US" dirty="0">
                <a:solidFill>
                  <a:schemeClr val="tx2"/>
                </a:solidFill>
                <a:latin typeface="Arial" panose="020B0604020202020204" pitchFamily="34" charset="0"/>
                <a:cs typeface="Arial" panose="020B0604020202020204" pitchFamily="34" charset="0"/>
              </a:rPr>
              <a:t> using ACT Heat Pipes</a:t>
            </a:r>
          </a:p>
        </p:txBody>
      </p:sp>
      <p:sp>
        <p:nvSpPr>
          <p:cNvPr id="9" name="Rectangle 2">
            <a:extLst>
              <a:ext uri="{FF2B5EF4-FFF2-40B4-BE49-F238E27FC236}">
                <a16:creationId xmlns:a16="http://schemas.microsoft.com/office/drawing/2014/main" id="{8929140E-C97F-59A7-384E-5E66EC812B57}"/>
              </a:ext>
            </a:extLst>
          </p:cNvPr>
          <p:cNvSpPr>
            <a:spLocks noGrp="1" noChangeArrowheads="1"/>
          </p:cNvSpPr>
          <p:nvPr>
            <p:ph sz="half" idx="1"/>
          </p:nvPr>
        </p:nvSpPr>
        <p:spPr bwMode="auto">
          <a:xfrm>
            <a:off x="303548" y="589678"/>
            <a:ext cx="7850748"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Thermal management at system level remains a significant challenge.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Large temperature differences exist between components and their radiators.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Numerous thermal design improvements have been made to reduce gradients within electronic boxes.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Advanced thermal technologies are being introduced, but adoption is progressing slowly.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The United States, through </a:t>
            </a:r>
            <a:r>
              <a:rPr kumimoji="0" lang="en-US" altLang="en-US" sz="1800" b="0" i="0" u="none" strike="noStrike" cap="none" normalizeH="0" baseline="0" dirty="0" err="1">
                <a:ln>
                  <a:noFill/>
                </a:ln>
                <a:solidFill>
                  <a:schemeClr val="tx1"/>
                </a:solidFill>
                <a:effectLst/>
                <a:latin typeface="Arial" panose="020B0604020202020204" pitchFamily="34" charset="0"/>
              </a:rPr>
              <a:t>SpaceVPX</a:t>
            </a:r>
            <a:r>
              <a:rPr kumimoji="0" lang="en-US" altLang="en-US" sz="1800" b="0" i="0" u="none" strike="noStrike" cap="none" normalizeH="0" baseline="0" dirty="0">
                <a:ln>
                  <a:noFill/>
                </a:ln>
                <a:solidFill>
                  <a:schemeClr val="tx1"/>
                </a:solidFill>
                <a:effectLst/>
                <a:latin typeface="Arial" panose="020B0604020202020204" pitchFamily="34" charset="0"/>
              </a:rPr>
              <a:t>, has implemented advanced thermal solutions more rapidly.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Adoption of standards like </a:t>
            </a:r>
            <a:r>
              <a:rPr kumimoji="0" lang="en-US" altLang="en-US" sz="1800" b="1" i="0" u="none" strike="noStrike" cap="none" normalizeH="0" baseline="0" dirty="0">
                <a:ln>
                  <a:noFill/>
                </a:ln>
                <a:solidFill>
                  <a:schemeClr val="tx1"/>
                </a:solidFill>
                <a:effectLst/>
                <a:latin typeface="Arial" panose="020B0604020202020204" pitchFamily="34" charset="0"/>
              </a:rPr>
              <a:t>ADHA</a:t>
            </a:r>
            <a:r>
              <a:rPr kumimoji="0" lang="en-US" altLang="en-US" sz="1800" b="0" i="0" u="none" strike="noStrike" cap="none" normalizeH="0" baseline="0" dirty="0">
                <a:ln>
                  <a:noFill/>
                </a:ln>
                <a:solidFill>
                  <a:schemeClr val="tx1"/>
                </a:solidFill>
                <a:effectLst/>
                <a:latin typeface="Arial" panose="020B0604020202020204" pitchFamily="34" charset="0"/>
              </a:rPr>
              <a:t> is critical to accelerate the integration of advanced thermal technologies.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ADHA can help reduce costs and enable off-the-shelf thermal solutions for system designers.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ADHA must address: </a:t>
            </a:r>
          </a:p>
          <a:p>
            <a:pPr marL="750888" lvl="1" indent="-285750">
              <a:lnSpc>
                <a:spcPct val="100000"/>
              </a:lnSpc>
              <a:spcBef>
                <a:spcPct val="0"/>
              </a:spcBef>
              <a:buClrTx/>
              <a:buFont typeface="Arial" panose="020B0604020202020204" pitchFamily="34" charset="0"/>
              <a:buChar char="•"/>
            </a:pPr>
            <a:r>
              <a:rPr kumimoji="0" lang="en-US" altLang="en-US" b="0" i="0" u="none" strike="noStrike" cap="none" normalizeH="0" baseline="0" dirty="0">
                <a:ln>
                  <a:noFill/>
                </a:ln>
                <a:solidFill>
                  <a:schemeClr val="tx1"/>
                </a:solidFill>
                <a:effectLst/>
                <a:latin typeface="Arial" panose="020B0604020202020204" pitchFamily="34" charset="0"/>
              </a:rPr>
              <a:t>Form factor constraints </a:t>
            </a:r>
          </a:p>
          <a:p>
            <a:pPr marL="750888" lvl="1" indent="-285750">
              <a:lnSpc>
                <a:spcPct val="100000"/>
              </a:lnSpc>
              <a:spcBef>
                <a:spcPct val="0"/>
              </a:spcBef>
              <a:buClrTx/>
              <a:buFont typeface="Arial" panose="020B0604020202020204" pitchFamily="34" charset="0"/>
              <a:buChar char="•"/>
            </a:pPr>
            <a:r>
              <a:rPr kumimoji="0" lang="en-US" altLang="en-US" b="0" i="0" u="none" strike="noStrike" cap="none" normalizeH="0" baseline="0" dirty="0">
                <a:ln>
                  <a:noFill/>
                </a:ln>
                <a:solidFill>
                  <a:schemeClr val="tx1"/>
                </a:solidFill>
                <a:effectLst/>
                <a:latin typeface="Arial" panose="020B0604020202020204" pitchFamily="34" charset="0"/>
              </a:rPr>
              <a:t>Location of high-dissipation components on PCB </a:t>
            </a:r>
          </a:p>
          <a:p>
            <a:pPr marL="750888" lvl="1" indent="-285750">
              <a:lnSpc>
                <a:spcPct val="100000"/>
              </a:lnSpc>
              <a:spcBef>
                <a:spcPct val="0"/>
              </a:spcBef>
              <a:buClrTx/>
              <a:buFont typeface="Arial" panose="020B0604020202020204" pitchFamily="34" charset="0"/>
              <a:buChar char="•"/>
            </a:pPr>
            <a:r>
              <a:rPr kumimoji="0" lang="en-US" altLang="en-US" b="0" i="0" u="none" strike="noStrike" cap="none" normalizeH="0" baseline="0" dirty="0">
                <a:ln>
                  <a:noFill/>
                </a:ln>
                <a:solidFill>
                  <a:schemeClr val="tx1"/>
                </a:solidFill>
                <a:effectLst/>
                <a:latin typeface="Arial" panose="020B0604020202020204" pitchFamily="34" charset="0"/>
              </a:rPr>
              <a:t>Standardized thermal interfaces </a:t>
            </a:r>
          </a:p>
          <a:p>
            <a:pPr marL="750888" lvl="1" indent="-285750">
              <a:lnSpc>
                <a:spcPct val="100000"/>
              </a:lnSpc>
              <a:spcBef>
                <a:spcPct val="0"/>
              </a:spcBef>
              <a:buClrTx/>
              <a:buFont typeface="Arial" panose="020B0604020202020204" pitchFamily="34" charset="0"/>
              <a:buChar char="•"/>
            </a:pPr>
            <a:r>
              <a:rPr kumimoji="0" lang="en-US" altLang="en-US" b="0" i="0" u="none" strike="noStrike" cap="none" normalizeH="0" baseline="0" dirty="0">
                <a:ln>
                  <a:noFill/>
                </a:ln>
                <a:solidFill>
                  <a:schemeClr val="tx1"/>
                </a:solidFill>
                <a:effectLst/>
                <a:latin typeface="Arial" panose="020B0604020202020204" pitchFamily="34" charset="0"/>
              </a:rPr>
              <a:t>Support for external fluidic connections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ADE0FCD0-DD94-BFDA-2C28-534D24EFE727}"/>
              </a:ext>
            </a:extLst>
          </p:cNvPr>
          <p:cNvPicPr>
            <a:picLocks noChangeAspect="1"/>
          </p:cNvPicPr>
          <p:nvPr/>
        </p:nvPicPr>
        <p:blipFill>
          <a:blip r:embed="rId5"/>
          <a:stretch>
            <a:fillRect/>
          </a:stretch>
        </p:blipFill>
        <p:spPr>
          <a:xfrm>
            <a:off x="8013515" y="3819399"/>
            <a:ext cx="4075804" cy="1909015"/>
          </a:xfrm>
          <a:prstGeom prst="rect">
            <a:avLst/>
          </a:prstGeom>
        </p:spPr>
      </p:pic>
    </p:spTree>
    <p:extLst>
      <p:ext uri="{BB962C8B-B14F-4D97-AF65-F5344CB8AC3E}">
        <p14:creationId xmlns:p14="http://schemas.microsoft.com/office/powerpoint/2010/main" val="3309718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9F2A63-48FA-59A9-B3A6-685A885AA59D}"/>
              </a:ext>
            </a:extLst>
          </p:cNvPr>
          <p:cNvPicPr>
            <a:picLocks noChangeAspect="1"/>
          </p:cNvPicPr>
          <p:nvPr/>
        </p:nvPicPr>
        <p:blipFill>
          <a:blip r:embed="rId3"/>
          <a:stretch>
            <a:fillRect/>
          </a:stretch>
        </p:blipFill>
        <p:spPr>
          <a:xfrm>
            <a:off x="10191344" y="1497954"/>
            <a:ext cx="1918951" cy="1694334"/>
          </a:xfrm>
          <a:prstGeom prst="rect">
            <a:avLst/>
          </a:prstGeom>
        </p:spPr>
      </p:pic>
      <p:pic>
        <p:nvPicPr>
          <p:cNvPr id="46082" name="Picture 2"/>
          <p:cNvPicPr>
            <a:picLocks noChangeAspect="1" noChangeArrowheads="1"/>
          </p:cNvPicPr>
          <p:nvPr/>
        </p:nvPicPr>
        <p:blipFill>
          <a:blip r:embed="rId4">
            <a:extLst>
              <a:ext uri="{28A0092B-C50C-407E-A947-70E740481C1C}">
                <a14:useLocalDpi xmlns:a14="http://schemas.microsoft.com/office/drawing/2010/main" val="0"/>
              </a:ext>
            </a:extLst>
          </a:blip>
          <a:srcRect l="10002" t="20689" r="7239" b="11273"/>
          <a:stretch>
            <a:fillRect/>
          </a:stretch>
        </p:blipFill>
        <p:spPr bwMode="auto">
          <a:xfrm>
            <a:off x="8354962" y="1009195"/>
            <a:ext cx="2067296" cy="127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02" name="Title 1"/>
          <p:cNvSpPr>
            <a:spLocks noGrp="1"/>
          </p:cNvSpPr>
          <p:nvPr>
            <p:ph type="title"/>
          </p:nvPr>
        </p:nvSpPr>
        <p:spPr>
          <a:xfrm>
            <a:off x="250655" y="279276"/>
            <a:ext cx="10492603" cy="503238"/>
          </a:xfrm>
        </p:spPr>
        <p:txBody>
          <a:bodyPr>
            <a:noAutofit/>
          </a:bodyPr>
          <a:lstStyle/>
          <a:p>
            <a:pPr>
              <a:defRPr/>
            </a:pPr>
            <a:r>
              <a:rPr lang="en-US" altLang="en-US" sz="2400" dirty="0">
                <a:latin typeface="Verdana" pitchFamily="34" charset="0"/>
                <a:cs typeface="Verdana" pitchFamily="34" charset="0"/>
              </a:rPr>
              <a:t>Next Generation Spacecraft Increasing Thermal Challenges</a:t>
            </a:r>
          </a:p>
        </p:txBody>
      </p:sp>
      <p:sp>
        <p:nvSpPr>
          <p:cNvPr id="51241" name="Rectangle 4"/>
          <p:cNvSpPr>
            <a:spLocks noChangeArrowheads="1"/>
          </p:cNvSpPr>
          <p:nvPr/>
        </p:nvSpPr>
        <p:spPr bwMode="auto">
          <a:xfrm>
            <a:off x="230188" y="776959"/>
            <a:ext cx="8309352" cy="530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1600" b="0" i="0" u="none" strike="noStrike" kern="1200" cap="none" spc="0" normalizeH="0" baseline="0" noProof="0" dirty="0">
                <a:ln>
                  <a:noFill/>
                </a:ln>
                <a:solidFill>
                  <a:srgbClr val="E7E8E3"/>
                </a:solidFill>
                <a:effectLst/>
                <a:uLnTx/>
                <a:uFillTx/>
                <a:latin typeface="Verdana" pitchFamily="34" charset="0"/>
                <a:ea typeface="MS PGothic" pitchFamily="34" charset="-128"/>
              </a:rPr>
              <a:t>Large emphasized for “flexible” reprogrammable satellites</a:t>
            </a:r>
          </a:p>
          <a:p>
            <a:pPr marL="742950" marR="0" lvl="1"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1600" b="0" i="0" u="none" strike="noStrike" kern="1200" cap="none" spc="0" normalizeH="0" baseline="0" noProof="0" dirty="0">
                <a:ln>
                  <a:noFill/>
                </a:ln>
                <a:solidFill>
                  <a:srgbClr val="E7E8E3"/>
                </a:solidFill>
                <a:effectLst/>
                <a:uLnTx/>
                <a:uFillTx/>
                <a:latin typeface="Verdana" pitchFamily="34" charset="0"/>
                <a:ea typeface="MS PGothic" pitchFamily="34" charset="-128"/>
              </a:rPr>
              <a:t>Fully digital satellite with SSPA, Digital transparent processors (DTP)</a:t>
            </a:r>
          </a:p>
          <a:p>
            <a:pPr marL="742950" marR="0" lvl="1"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1600" b="0" i="0" u="none" strike="noStrike" kern="1200" cap="none" spc="0" normalizeH="0" baseline="0" noProof="0" dirty="0">
                <a:ln>
                  <a:noFill/>
                </a:ln>
                <a:solidFill>
                  <a:srgbClr val="E7E8E3"/>
                </a:solidFill>
                <a:effectLst/>
                <a:uLnTx/>
                <a:uFillTx/>
                <a:latin typeface="Verdana" pitchFamily="34" charset="0"/>
                <a:ea typeface="MS PGothic" pitchFamily="34" charset="-128"/>
              </a:rPr>
              <a:t>Phased array antennas with large amount dissipative elements </a:t>
            </a:r>
          </a:p>
          <a:p>
            <a:pPr marL="742950" marR="0" lvl="1"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1600" b="0" i="0" u="none" strike="noStrike" kern="1200" cap="none" spc="0" normalizeH="0" baseline="0" noProof="0" dirty="0">
                <a:ln>
                  <a:noFill/>
                </a:ln>
                <a:solidFill>
                  <a:srgbClr val="E7E8E3"/>
                </a:solidFill>
                <a:effectLst/>
                <a:uLnTx/>
                <a:uFillTx/>
                <a:latin typeface="Verdana" pitchFamily="34" charset="0"/>
                <a:ea typeface="MS PGothic" pitchFamily="34" charset="-128"/>
              </a:rPr>
              <a:t>Increased on-board processing with more dissipating components</a:t>
            </a: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altLang="en-US" sz="1600" b="0" i="0" u="none" strike="noStrike" kern="1200" cap="none" spc="0" normalizeH="0" baseline="0" noProof="0" dirty="0">
              <a:ln>
                <a:noFill/>
              </a:ln>
              <a:solidFill>
                <a:srgbClr val="E7E8E3"/>
              </a:solidFill>
              <a:effectLst/>
              <a:uLnTx/>
              <a:uFillTx/>
              <a:latin typeface="Verdana" pitchFamily="34" charset="0"/>
              <a:ea typeface="MS PGothic" pitchFamily="34" charset="-128"/>
            </a:endParaRP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srgbClr val="E7E8E3"/>
                </a:solidFill>
                <a:effectLst/>
                <a:uLnTx/>
                <a:uFillTx/>
                <a:latin typeface="Verdana" pitchFamily="34" charset="0"/>
                <a:ea typeface="MS PGothic" pitchFamily="34" charset="-128"/>
              </a:rPr>
              <a:t>SSPAs and DTPs have lower efficiency, 30% compared to traditional RF components as well they are operating at a lower temperature.</a:t>
            </a:r>
          </a:p>
          <a:p>
            <a:pPr marL="0" marR="0" lvl="0" indent="0" algn="l" defTabSz="914400" rtl="0" eaLnBrk="1" fontAlgn="base" latinLnBrk="0" hangingPunct="1">
              <a:lnSpc>
                <a:spcPct val="100000"/>
              </a:lnSpc>
              <a:spcBef>
                <a:spcPct val="0"/>
              </a:spcBef>
              <a:spcAft>
                <a:spcPct val="0"/>
              </a:spcAft>
              <a:buClrTx/>
              <a:buSzTx/>
              <a:tabLst/>
              <a:defRPr/>
            </a:pPr>
            <a:endParaRPr kumimoji="0" lang="en-US" altLang="en-US" sz="1600" b="0" i="0" u="none" strike="noStrike" kern="1200" cap="none" spc="0" normalizeH="0" baseline="0" noProof="0" dirty="0">
              <a:ln>
                <a:noFill/>
              </a:ln>
              <a:solidFill>
                <a:srgbClr val="E7E8E3"/>
              </a:solidFill>
              <a:effectLst/>
              <a:uLnTx/>
              <a:uFillTx/>
              <a:latin typeface="Verdana" pitchFamily="34" charset="0"/>
              <a:ea typeface="MS PGothic" pitchFamily="34" charset="-128"/>
            </a:endParaRP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1600" b="0" i="0" u="none" strike="noStrike" kern="1200" cap="none" spc="0" normalizeH="0" baseline="0" noProof="0" dirty="0">
                <a:ln>
                  <a:noFill/>
                </a:ln>
                <a:solidFill>
                  <a:srgbClr val="E7E8E3"/>
                </a:solidFill>
                <a:effectLst/>
                <a:uLnTx/>
                <a:uFillTx/>
                <a:latin typeface="Verdana" pitchFamily="34" charset="0"/>
                <a:ea typeface="MS PGothic" pitchFamily="34" charset="-128"/>
              </a:rPr>
              <a:t>With the Digitalization of Telecom Payload, the 85°C Zone as decrease and the 65°C has increase in surface area.  The heat rejection efficiency has been reduced</a:t>
            </a: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altLang="en-US" sz="1600" b="0" i="0" u="none" strike="noStrike" kern="1200" cap="none" spc="0" normalizeH="0" baseline="0" noProof="0" dirty="0">
              <a:ln>
                <a:noFill/>
              </a:ln>
              <a:solidFill>
                <a:srgbClr val="E7E8E3"/>
              </a:solidFill>
              <a:effectLst/>
              <a:uLnTx/>
              <a:uFillTx/>
              <a:latin typeface="Verdana" pitchFamily="34" charset="0"/>
              <a:ea typeface="MS PGothic" pitchFamily="34" charset="-128"/>
            </a:endParaRP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defRPr/>
            </a:pPr>
            <a:r>
              <a:rPr lang="en-US" altLang="en-US" dirty="0">
                <a:solidFill>
                  <a:srgbClr val="E7E8E3"/>
                </a:solidFill>
              </a:rPr>
              <a:t>Technology Vision emphasized on Ultracompact High Performance Satellites and Highly Autonomous systems </a:t>
            </a: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altLang="en-US" sz="1600" b="0" i="0" u="none" strike="noStrike" kern="1200" cap="none" spc="0" normalizeH="0" baseline="0" noProof="0" dirty="0">
              <a:ln>
                <a:noFill/>
              </a:ln>
              <a:solidFill>
                <a:srgbClr val="E7E8E3"/>
              </a:solidFill>
              <a:effectLst/>
              <a:uLnTx/>
              <a:uFillTx/>
              <a:latin typeface="Verdana" pitchFamily="34" charset="0"/>
              <a:ea typeface="MS PGothic" pitchFamily="34" charset="-128"/>
            </a:endParaRP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defRPr/>
            </a:pPr>
            <a:r>
              <a:rPr lang="en-US" altLang="en-US" dirty="0">
                <a:solidFill>
                  <a:srgbClr val="E7E8E3"/>
                </a:solidFill>
              </a:rPr>
              <a:t>The trend is moving towards higher dissipation but less surface area to radiate</a:t>
            </a:r>
            <a:endParaRPr kumimoji="0" lang="en-US" altLang="en-US" sz="1600" b="0" i="0" u="none" strike="noStrike" kern="1200" cap="none" spc="0" normalizeH="0" baseline="0" noProof="0" dirty="0">
              <a:ln>
                <a:noFill/>
              </a:ln>
              <a:solidFill>
                <a:srgbClr val="E7E8E3"/>
              </a:solidFill>
              <a:effectLst/>
              <a:uLnTx/>
              <a:uFillTx/>
              <a:latin typeface="Verdana" pitchFamily="34" charset="0"/>
              <a:ea typeface="MS PGothic" pitchFamily="34" charset="-128"/>
            </a:endParaRP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altLang="en-US" sz="1600" b="0" i="0" u="none" strike="noStrike" kern="1200" cap="none" spc="0" normalizeH="0" baseline="0" noProof="0" dirty="0">
              <a:ln>
                <a:noFill/>
              </a:ln>
              <a:solidFill>
                <a:srgbClr val="E7E8E3"/>
              </a:solidFill>
              <a:effectLst/>
              <a:uLnTx/>
              <a:uFillTx/>
              <a:latin typeface="Verdana" pitchFamily="34" charset="0"/>
              <a:ea typeface="MS PGothic" pitchFamily="34" charset="-128"/>
            </a:endParaRP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1600" b="1" i="0" u="none" strike="noStrike" kern="1200" cap="none" spc="0" normalizeH="0" baseline="0" noProof="0" dirty="0">
                <a:ln>
                  <a:noFill/>
                </a:ln>
                <a:solidFill>
                  <a:srgbClr val="E7E8E3"/>
                </a:solidFill>
                <a:effectLst/>
                <a:uLnTx/>
                <a:uFillTx/>
                <a:latin typeface="Verdana" pitchFamily="34" charset="0"/>
                <a:ea typeface="MS PGothic" pitchFamily="34" charset="-128"/>
              </a:rPr>
              <a:t>Thermal as become more problematic and complex </a:t>
            </a: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defRPr/>
            </a:pPr>
            <a:endParaRPr lang="en-US" altLang="en-US" b="1" dirty="0">
              <a:solidFill>
                <a:srgbClr val="E7E8E3"/>
              </a:solidFill>
            </a:endParaRP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1600" b="1" i="0" u="none" strike="noStrike" kern="1200" cap="none" spc="0" normalizeH="0" baseline="0" noProof="0" dirty="0">
                <a:ln>
                  <a:noFill/>
                </a:ln>
                <a:solidFill>
                  <a:srgbClr val="E7E8E3"/>
                </a:solidFill>
                <a:effectLst/>
                <a:uLnTx/>
                <a:uFillTx/>
                <a:latin typeface="Verdana" pitchFamily="34" charset="0"/>
                <a:ea typeface="MS PGothic" pitchFamily="34" charset="-128"/>
              </a:rPr>
              <a:t>Thermal will become the bottleneck for future applications hence more attention is required</a:t>
            </a: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altLang="en-US" sz="1600" b="0" i="0" u="none" strike="noStrike" kern="1200" cap="none" spc="0" normalizeH="0" baseline="0" noProof="0" dirty="0">
              <a:ln>
                <a:noFill/>
              </a:ln>
              <a:solidFill>
                <a:srgbClr val="E7E8E3"/>
              </a:solidFill>
              <a:effectLst/>
              <a:uLnTx/>
              <a:uFillTx/>
              <a:latin typeface="Verdana" pitchFamily="34" charset="0"/>
              <a:ea typeface="MS PGothic" pitchFamily="34" charset="-128"/>
            </a:endParaRPr>
          </a:p>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altLang="en-US" sz="1867" b="0" i="0" u="none" strike="noStrike" kern="1200" cap="none" spc="0" normalizeH="0" baseline="0" noProof="0" dirty="0">
              <a:ln>
                <a:noFill/>
              </a:ln>
              <a:solidFill>
                <a:srgbClr val="003249">
                  <a:lumMod val="50000"/>
                  <a:lumOff val="50000"/>
                </a:srgbClr>
              </a:solidFill>
              <a:effectLst/>
              <a:uLnTx/>
              <a:uFillTx/>
              <a:latin typeface="Verdana" pitchFamily="34" charset="0"/>
              <a:ea typeface="MS PGothic" pitchFamily="34" charset="-128"/>
            </a:endParaRPr>
          </a:p>
        </p:txBody>
      </p:sp>
      <p:sp>
        <p:nvSpPr>
          <p:cNvPr id="6" name="TextBox 5"/>
          <p:cNvSpPr txBox="1"/>
          <p:nvPr/>
        </p:nvSpPr>
        <p:spPr>
          <a:xfrm>
            <a:off x="9710555" y="2720167"/>
            <a:ext cx="1228725" cy="255588"/>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003249"/>
                </a:solidFill>
                <a:effectLst/>
                <a:uLnTx/>
                <a:uFillTx/>
                <a:latin typeface="Verdana" charset="0"/>
                <a:ea typeface="MS PGothic" charset="-128"/>
                <a:cs typeface="+mn-cs"/>
              </a:rPr>
              <a:t>Credit IDIRECT</a:t>
            </a:r>
          </a:p>
        </p:txBody>
      </p:sp>
      <p:sp>
        <p:nvSpPr>
          <p:cNvPr id="11" name="TextBox 10"/>
          <p:cNvSpPr txBox="1"/>
          <p:nvPr/>
        </p:nvSpPr>
        <p:spPr>
          <a:xfrm>
            <a:off x="8580005" y="2463622"/>
            <a:ext cx="1611339" cy="25654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FEFFFF"/>
                </a:solidFill>
                <a:effectLst/>
                <a:uLnTx/>
                <a:uFillTx/>
                <a:latin typeface="Verdana" charset="0"/>
                <a:ea typeface="MS PGothic" charset="-128"/>
                <a:cs typeface="+mn-cs"/>
              </a:rPr>
              <a:t>Inspire Credit Thales</a:t>
            </a:r>
          </a:p>
        </p:txBody>
      </p:sp>
      <p:pic>
        <p:nvPicPr>
          <p:cNvPr id="3" name="Picture 2">
            <a:extLst>
              <a:ext uri="{FF2B5EF4-FFF2-40B4-BE49-F238E27FC236}">
                <a16:creationId xmlns:a16="http://schemas.microsoft.com/office/drawing/2014/main" id="{ACBD5CD8-50E1-0147-82EE-EE9E1BB8D17E}"/>
              </a:ext>
            </a:extLst>
          </p:cNvPr>
          <p:cNvPicPr>
            <a:picLocks noChangeAspect="1"/>
          </p:cNvPicPr>
          <p:nvPr/>
        </p:nvPicPr>
        <p:blipFill>
          <a:blip r:embed="rId5"/>
          <a:stretch>
            <a:fillRect/>
          </a:stretch>
        </p:blipFill>
        <p:spPr>
          <a:xfrm>
            <a:off x="9152895" y="4674947"/>
            <a:ext cx="2883658" cy="1639966"/>
          </a:xfrm>
          <a:prstGeom prst="rect">
            <a:avLst/>
          </a:prstGeom>
        </p:spPr>
      </p:pic>
      <p:pic>
        <p:nvPicPr>
          <p:cNvPr id="2" name="Picture 1">
            <a:extLst>
              <a:ext uri="{FF2B5EF4-FFF2-40B4-BE49-F238E27FC236}">
                <a16:creationId xmlns:a16="http://schemas.microsoft.com/office/drawing/2014/main" id="{A858335D-2717-CA95-C8E3-FDF4AF2D020E}"/>
              </a:ext>
            </a:extLst>
          </p:cNvPr>
          <p:cNvPicPr>
            <a:picLocks noChangeAspect="1"/>
          </p:cNvPicPr>
          <p:nvPr/>
        </p:nvPicPr>
        <p:blipFill>
          <a:blip r:embed="rId6"/>
          <a:stretch>
            <a:fillRect/>
          </a:stretch>
        </p:blipFill>
        <p:spPr>
          <a:xfrm>
            <a:off x="8620850" y="2851060"/>
            <a:ext cx="1801408" cy="2062371"/>
          </a:xfrm>
          <a:prstGeom prst="rect">
            <a:avLst/>
          </a:prstGeom>
        </p:spPr>
      </p:pic>
    </p:spTree>
    <p:extLst>
      <p:ext uri="{BB962C8B-B14F-4D97-AF65-F5344CB8AC3E}">
        <p14:creationId xmlns:p14="http://schemas.microsoft.com/office/powerpoint/2010/main" val="143394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784" y="729740"/>
            <a:ext cx="8430325" cy="2858683"/>
          </a:xfrm>
        </p:spPr>
        <p:txBody>
          <a:bodyPr/>
          <a:lstStyle/>
          <a:p>
            <a:pPr marL="628650" indent="-285750">
              <a:spcAft>
                <a:spcPts val="800"/>
              </a:spcAft>
              <a:buFont typeface="Arial" panose="020B0604020202020204" pitchFamily="34" charset="0"/>
              <a:buChar char="•"/>
            </a:pPr>
            <a:r>
              <a:rPr lang="en-GB" sz="1600" dirty="0">
                <a:solidFill>
                  <a:schemeClr val="bg1"/>
                </a:solidFill>
              </a:rPr>
              <a:t>Radiators have large amount of heat pipes to uniformalise the temperature</a:t>
            </a:r>
          </a:p>
          <a:p>
            <a:pPr marL="628650" indent="-285750">
              <a:spcAft>
                <a:spcPts val="800"/>
              </a:spcAft>
              <a:buFont typeface="Arial" panose="020B0604020202020204" pitchFamily="34" charset="0"/>
              <a:buChar char="•"/>
            </a:pPr>
            <a:r>
              <a:rPr lang="en-GB" sz="1600" dirty="0">
                <a:solidFill>
                  <a:schemeClr val="bg1"/>
                </a:solidFill>
              </a:rPr>
              <a:t>Heat Rejection Sizing Rule:  300W/m2 for 85 ⁰C zone, 200W/m2 for 65 ⁰C zone</a:t>
            </a:r>
          </a:p>
          <a:p>
            <a:pPr marL="628650" indent="-285750">
              <a:spcAft>
                <a:spcPts val="800"/>
              </a:spcAft>
              <a:buFont typeface="Arial" panose="020B0604020202020204" pitchFamily="34" charset="0"/>
              <a:buChar char="•"/>
            </a:pPr>
            <a:r>
              <a:rPr lang="en-GB" sz="1600" dirty="0">
                <a:solidFill>
                  <a:schemeClr val="bg1"/>
                </a:solidFill>
              </a:rPr>
              <a:t>Qualification TRP at 85 ⁰C, with operational margin, radiator interface below 50 ⁰C</a:t>
            </a:r>
          </a:p>
          <a:p>
            <a:pPr marL="628650" indent="-285750">
              <a:spcAft>
                <a:spcPts val="800"/>
              </a:spcAft>
              <a:buFont typeface="Arial" panose="020B0604020202020204" pitchFamily="34" charset="0"/>
              <a:buChar char="•"/>
            </a:pPr>
            <a:r>
              <a:rPr lang="en-GB" sz="1600" dirty="0">
                <a:solidFill>
                  <a:schemeClr val="bg1"/>
                </a:solidFill>
              </a:rPr>
              <a:t>Qualification TRP at 65 ⁰C, with operational margin, radiator interface below 35 ⁰C</a:t>
            </a:r>
          </a:p>
          <a:p>
            <a:pPr marL="628650" indent="-285750">
              <a:spcAft>
                <a:spcPts val="800"/>
              </a:spcAft>
              <a:buFont typeface="Arial" panose="020B0604020202020204" pitchFamily="34" charset="0"/>
              <a:buChar char="•"/>
            </a:pPr>
            <a:r>
              <a:rPr lang="en-GB" sz="1600" dirty="0">
                <a:solidFill>
                  <a:schemeClr val="bg1"/>
                </a:solidFill>
              </a:rPr>
              <a:t>Typically for electronic box PCB Qual Temp is 80 ⁰C to 85 ⁰C due to soldering qualification and derating temperature on passive component.</a:t>
            </a:r>
          </a:p>
          <a:p>
            <a:pPr marL="628650" indent="-285750">
              <a:spcAft>
                <a:spcPts val="800"/>
              </a:spcAft>
              <a:buFont typeface="Arial" panose="020B0604020202020204" pitchFamily="34" charset="0"/>
              <a:buChar char="•"/>
            </a:pPr>
            <a:r>
              <a:rPr lang="en-GB" sz="1600" dirty="0">
                <a:solidFill>
                  <a:schemeClr val="bg1"/>
                </a:solidFill>
              </a:rPr>
              <a:t>More and more cases where waivers are requested but this will impact reliability</a:t>
            </a:r>
          </a:p>
        </p:txBody>
      </p:sp>
      <p:pic>
        <p:nvPicPr>
          <p:cNvPr id="7" name="Picture 3" descr="C:\Users\Philippe Poinas\Desktop\Untitled.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67626" y="963680"/>
            <a:ext cx="3663427" cy="5164580"/>
          </a:xfrm>
          <a:prstGeom prst="rect">
            <a:avLst/>
          </a:prstGeom>
          <a:effectLst/>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311475" y="729740"/>
            <a:ext cx="11524555" cy="0"/>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195784" y="1"/>
            <a:ext cx="11996216" cy="729740"/>
          </a:xfrm>
          <a:prstGeom prst="rect">
            <a:avLst/>
          </a:prstGeom>
        </p:spPr>
        <p:txBody>
          <a:bodyPr vert="horz" lIns="121920" tIns="60960" rIns="121920" bIns="60960" rtlCol="0" anchor="ctr">
            <a:normAutofit fontScale="97500"/>
          </a:bodyPr>
          <a:lstStyle>
            <a:lvl1pPr algn="l" defTabSz="457200" rtl="0" eaLnBrk="1" latinLnBrk="0" hangingPunct="1">
              <a:spcBef>
                <a:spcPct val="0"/>
              </a:spcBef>
              <a:buNone/>
              <a:defRPr sz="2400" b="1" kern="1200">
                <a:solidFill>
                  <a:srgbClr val="0098DB"/>
                </a:solidFill>
                <a:latin typeface="+mj-lt"/>
                <a:ea typeface="+mj-ea"/>
                <a:cs typeface="+mj-c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EFFFF"/>
                </a:solidFill>
                <a:effectLst/>
                <a:uLnTx/>
                <a:uFillTx/>
                <a:latin typeface="Arial" panose="020B0604020202020204"/>
                <a:ea typeface="+mj-ea"/>
                <a:cs typeface="+mj-cs"/>
              </a:rPr>
              <a:t>There are system level Heat Rejection Limitations</a:t>
            </a:r>
            <a:endParaRPr kumimoji="0" lang="en-US" sz="3200" b="1" i="0" u="none" strike="noStrike" kern="1200" cap="none" spc="0" normalizeH="0" baseline="0" noProof="0" dirty="0">
              <a:ln>
                <a:noFill/>
              </a:ln>
              <a:solidFill>
                <a:srgbClr val="FEFFFF"/>
              </a:solidFill>
              <a:effectLst/>
              <a:uLnTx/>
              <a:uFillTx/>
              <a:latin typeface="Arial" panose="020B0604020202020204"/>
              <a:ea typeface="+mj-ea"/>
              <a:cs typeface="+mj-cs"/>
            </a:endParaRPr>
          </a:p>
        </p:txBody>
      </p:sp>
      <p:pic>
        <p:nvPicPr>
          <p:cNvPr id="2" name="Picture 1">
            <a:extLst>
              <a:ext uri="{FF2B5EF4-FFF2-40B4-BE49-F238E27FC236}">
                <a16:creationId xmlns:a16="http://schemas.microsoft.com/office/drawing/2014/main" id="{5B01B434-DA36-7F1F-DD61-5D8BD2A09582}"/>
              </a:ext>
            </a:extLst>
          </p:cNvPr>
          <p:cNvPicPr>
            <a:picLocks noChangeAspect="1"/>
          </p:cNvPicPr>
          <p:nvPr/>
        </p:nvPicPr>
        <p:blipFill>
          <a:blip r:embed="rId3"/>
          <a:stretch>
            <a:fillRect/>
          </a:stretch>
        </p:blipFill>
        <p:spPr>
          <a:xfrm>
            <a:off x="611122" y="3588423"/>
            <a:ext cx="4967637" cy="2691374"/>
          </a:xfrm>
          <a:prstGeom prst="rect">
            <a:avLst/>
          </a:prstGeom>
        </p:spPr>
      </p:pic>
      <p:sp>
        <p:nvSpPr>
          <p:cNvPr id="5" name="Rectangle 4">
            <a:extLst>
              <a:ext uri="{FF2B5EF4-FFF2-40B4-BE49-F238E27FC236}">
                <a16:creationId xmlns:a16="http://schemas.microsoft.com/office/drawing/2014/main" id="{9A696C11-EC74-17E2-9F8F-EEC9E5473747}"/>
              </a:ext>
            </a:extLst>
          </p:cNvPr>
          <p:cNvSpPr/>
          <p:nvPr/>
        </p:nvSpPr>
        <p:spPr>
          <a:xfrm>
            <a:off x="5935257" y="5571330"/>
            <a:ext cx="2286263" cy="830997"/>
          </a:xfrm>
          <a:prstGeom prst="rect">
            <a:avLst/>
          </a:prstGeom>
          <a:ln>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3249">
                    <a:lumMod val="65000"/>
                    <a:lumOff val="35000"/>
                  </a:srgbClr>
                </a:solidFill>
                <a:effectLst/>
                <a:uLnTx/>
                <a:uFillTx/>
                <a:latin typeface="Calibri" panose="020F0502020204030204" pitchFamily="34" charset="0"/>
                <a:ea typeface="MS PGothic" charset="-128"/>
                <a:cs typeface="+mn-cs"/>
              </a:rPr>
              <a:t>AlphaSat</a:t>
            </a:r>
            <a:r>
              <a:rPr kumimoji="0" lang="en-US" sz="1200" b="0" i="0" u="none" strike="noStrike" kern="1200" cap="none" spc="0" normalizeH="0" baseline="0" noProof="0" dirty="0">
                <a:ln>
                  <a:noFill/>
                </a:ln>
                <a:solidFill>
                  <a:srgbClr val="003249">
                    <a:lumMod val="65000"/>
                    <a:lumOff val="35000"/>
                  </a:srgbClr>
                </a:solidFill>
                <a:effectLst/>
                <a:uLnTx/>
                <a:uFillTx/>
                <a:latin typeface="Calibri" panose="020F0502020204030204" pitchFamily="34" charset="0"/>
                <a:ea typeface="MS PGothic" charset="-128"/>
                <a:cs typeface="+mn-cs"/>
              </a:rPr>
              <a:t> OSR radiators cover the maximum available surface on North and South sides to radiate  more than 10 kW of dissipation. </a:t>
            </a:r>
          </a:p>
        </p:txBody>
      </p:sp>
      <p:sp>
        <p:nvSpPr>
          <p:cNvPr id="9" name="TextBox 8">
            <a:extLst>
              <a:ext uri="{FF2B5EF4-FFF2-40B4-BE49-F238E27FC236}">
                <a16:creationId xmlns:a16="http://schemas.microsoft.com/office/drawing/2014/main" id="{CB882C79-CADA-10A8-3059-5A08F2320836}"/>
              </a:ext>
            </a:extLst>
          </p:cNvPr>
          <p:cNvSpPr txBox="1"/>
          <p:nvPr/>
        </p:nvSpPr>
        <p:spPr>
          <a:xfrm>
            <a:off x="5609454" y="3701711"/>
            <a:ext cx="2727477" cy="175432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Verdana" charset="0"/>
                <a:ea typeface="MS PGothic" charset="-128"/>
                <a:cs typeface="+mn-cs"/>
              </a:rPr>
              <a:t>Large Delta T between Components and Radiator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Verdana" charset="0"/>
              <a:ea typeface="MS PGothic"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Verdana" charset="0"/>
                <a:ea typeface="MS PGothic" charset="-128"/>
                <a:cs typeface="+mn-cs"/>
              </a:rPr>
              <a:t>More Power,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Verdana" charset="0"/>
                <a:ea typeface="MS PGothic" charset="-128"/>
                <a:cs typeface="+mn-cs"/>
              </a:rPr>
              <a:t>More Delta T!!!</a:t>
            </a:r>
          </a:p>
        </p:txBody>
      </p:sp>
    </p:spTree>
    <p:extLst>
      <p:ext uri="{BB962C8B-B14F-4D97-AF65-F5344CB8AC3E}">
        <p14:creationId xmlns:p14="http://schemas.microsoft.com/office/powerpoint/2010/main" val="222762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5F486628-BD4C-573E-1FE8-4FFC3B878CCA}"/>
              </a:ext>
            </a:extLst>
          </p:cNvPr>
          <p:cNvSpPr>
            <a:spLocks noGrp="1"/>
          </p:cNvSpPr>
          <p:nvPr>
            <p:ph type="title"/>
          </p:nvPr>
        </p:nvSpPr>
        <p:spPr>
          <a:xfrm>
            <a:off x="216424" y="156382"/>
            <a:ext cx="10854849" cy="563779"/>
          </a:xfrm>
        </p:spPr>
        <p:txBody>
          <a:bodyPr>
            <a:normAutofit fontScale="90000"/>
          </a:bodyPr>
          <a:lstStyle/>
          <a:p>
            <a:r>
              <a:rPr lang="en-US" altLang="en-US" dirty="0">
                <a:latin typeface="Verdana" panose="020B0604030504040204" pitchFamily="34" charset="0"/>
                <a:cs typeface="Verdana" panose="020B0604030504040204" pitchFamily="34" charset="0"/>
              </a:rPr>
              <a:t>Thermal System Solutions to Increase Heat Rejection</a:t>
            </a:r>
          </a:p>
        </p:txBody>
      </p:sp>
      <p:sp>
        <p:nvSpPr>
          <p:cNvPr id="43011" name="Content Placeholder 2">
            <a:extLst>
              <a:ext uri="{FF2B5EF4-FFF2-40B4-BE49-F238E27FC236}">
                <a16:creationId xmlns:a16="http://schemas.microsoft.com/office/drawing/2014/main" id="{67337502-8937-B695-7551-FA988267DD09}"/>
              </a:ext>
            </a:extLst>
          </p:cNvPr>
          <p:cNvSpPr>
            <a:spLocks noGrp="1"/>
          </p:cNvSpPr>
          <p:nvPr>
            <p:ph idx="1"/>
          </p:nvPr>
        </p:nvSpPr>
        <p:spPr>
          <a:xfrm>
            <a:off x="33366" y="808343"/>
            <a:ext cx="7940405" cy="5099051"/>
          </a:xfrm>
        </p:spPr>
        <p:txBody>
          <a:bodyPr/>
          <a:lstStyle/>
          <a:p>
            <a:pPr>
              <a:buFont typeface="Arial" panose="020B0604020202020204" pitchFamily="34" charset="0"/>
              <a:buChar char="•"/>
            </a:pPr>
            <a:r>
              <a:rPr lang="en-US" altLang="en-US" sz="1867" dirty="0">
                <a:solidFill>
                  <a:schemeClr val="bg1"/>
                </a:solidFill>
                <a:latin typeface="Verdana" panose="020B0604030504040204" pitchFamily="34" charset="0"/>
                <a:cs typeface="Verdana" panose="020B0604030504040204" pitchFamily="34" charset="0"/>
              </a:rPr>
              <a:t>Space is not getting colder, 4K</a:t>
            </a:r>
          </a:p>
          <a:p>
            <a:pPr>
              <a:buFont typeface="Arial" panose="020B0604020202020204" pitchFamily="34" charset="0"/>
              <a:buChar char="•"/>
            </a:pPr>
            <a:r>
              <a:rPr lang="en-US" altLang="en-US" sz="1867" dirty="0">
                <a:solidFill>
                  <a:schemeClr val="bg1"/>
                </a:solidFill>
                <a:latin typeface="Verdana" panose="020B0604030504040204" pitchFamily="34" charset="0"/>
                <a:cs typeface="Verdana" panose="020B0604030504040204" pitchFamily="34" charset="0"/>
              </a:rPr>
              <a:t>Thermal Optical properties of surfaces are at their limit</a:t>
            </a:r>
          </a:p>
          <a:p>
            <a:pPr>
              <a:buFont typeface="Arial" panose="020B0604020202020204" pitchFamily="34" charset="0"/>
              <a:buChar char="•"/>
            </a:pPr>
            <a:r>
              <a:rPr lang="en-US" altLang="en-US" sz="1867" dirty="0">
                <a:solidFill>
                  <a:schemeClr val="bg1"/>
                </a:solidFill>
                <a:latin typeface="Verdana" panose="020B0604030504040204" pitchFamily="34" charset="0"/>
                <a:cs typeface="Verdana" panose="020B0604030504040204" pitchFamily="34" charset="0"/>
              </a:rPr>
              <a:t>Heat rejection capability to space remain unchanged</a:t>
            </a:r>
          </a:p>
          <a:p>
            <a:pPr>
              <a:buFont typeface="Arial" panose="020B0604020202020204" pitchFamily="34" charset="0"/>
              <a:buChar char="•"/>
            </a:pPr>
            <a:endParaRPr lang="en-US" altLang="en-US" sz="1867" dirty="0">
              <a:solidFill>
                <a:schemeClr val="bg1"/>
              </a:solidFill>
              <a:latin typeface="Verdana" panose="020B0604030504040204" pitchFamily="34" charset="0"/>
              <a:cs typeface="Verdana" panose="020B0604030504040204" pitchFamily="34" charset="0"/>
            </a:endParaRPr>
          </a:p>
          <a:p>
            <a:pPr>
              <a:buFont typeface="Arial" panose="020B0604020202020204" pitchFamily="34" charset="0"/>
              <a:buChar char="•"/>
            </a:pPr>
            <a:r>
              <a:rPr lang="en-US" altLang="en-US" sz="1867" dirty="0">
                <a:solidFill>
                  <a:schemeClr val="bg1"/>
                </a:solidFill>
                <a:latin typeface="Verdana" panose="020B0604030504040204" pitchFamily="34" charset="0"/>
                <a:cs typeface="Verdana" panose="020B0604030504040204" pitchFamily="34" charset="0"/>
              </a:rPr>
              <a:t>Two options to increase Heat Rejection</a:t>
            </a:r>
          </a:p>
          <a:p>
            <a:pPr lvl="1">
              <a:buFont typeface="Arial" panose="020B0604020202020204" pitchFamily="34" charset="0"/>
              <a:buChar char="•"/>
            </a:pPr>
            <a:r>
              <a:rPr lang="en-US" altLang="en-US" sz="1867" dirty="0">
                <a:solidFill>
                  <a:schemeClr val="bg1"/>
                </a:solidFill>
                <a:latin typeface="Verdana" panose="020B0604030504040204" pitchFamily="34" charset="0"/>
                <a:cs typeface="Verdana" panose="020B0604030504040204" pitchFamily="34" charset="0"/>
              </a:rPr>
              <a:t>Increase radiating surface area</a:t>
            </a:r>
          </a:p>
          <a:p>
            <a:pPr lvl="2">
              <a:buFont typeface="Arial" panose="020B0604020202020204" pitchFamily="34" charset="0"/>
              <a:buChar char="•"/>
            </a:pPr>
            <a:r>
              <a:rPr lang="en-US" altLang="en-US" sz="1867" dirty="0">
                <a:solidFill>
                  <a:schemeClr val="bg1"/>
                </a:solidFill>
                <a:latin typeface="Verdana" panose="020B0604030504040204" pitchFamily="34" charset="0"/>
                <a:cs typeface="Verdana" panose="020B0604030504040204" pitchFamily="34" charset="0"/>
              </a:rPr>
              <a:t>Limitation on the size of the Radiator due to accommodation</a:t>
            </a:r>
          </a:p>
          <a:p>
            <a:pPr lvl="2">
              <a:buFont typeface="Arial" panose="020B0604020202020204" pitchFamily="34" charset="0"/>
              <a:buChar char="•"/>
            </a:pPr>
            <a:r>
              <a:rPr lang="en-US" altLang="en-US" sz="1867" dirty="0">
                <a:solidFill>
                  <a:schemeClr val="bg1"/>
                </a:solidFill>
                <a:latin typeface="Verdana" panose="020B0604030504040204" pitchFamily="34" charset="0"/>
                <a:cs typeface="Verdana" panose="020B0604030504040204" pitchFamily="34" charset="0"/>
              </a:rPr>
              <a:t>Deployable Radiator but with increase complexity</a:t>
            </a:r>
          </a:p>
          <a:p>
            <a:pPr lvl="1">
              <a:buFont typeface="Arial" panose="020B0604020202020204" pitchFamily="34" charset="0"/>
              <a:buChar char="•"/>
            </a:pPr>
            <a:r>
              <a:rPr lang="en-US" altLang="en-US" sz="1867" dirty="0">
                <a:solidFill>
                  <a:schemeClr val="bg1"/>
                </a:solidFill>
                <a:latin typeface="Verdana" panose="020B0604030504040204" pitchFamily="34" charset="0"/>
                <a:cs typeface="Verdana" panose="020B0604030504040204" pitchFamily="34" charset="0"/>
              </a:rPr>
              <a:t>Increase Radiator Temperature</a:t>
            </a:r>
          </a:p>
          <a:p>
            <a:pPr lvl="2">
              <a:buFont typeface="Arial" panose="020B0604020202020204" pitchFamily="34" charset="0"/>
              <a:buChar char="•"/>
            </a:pPr>
            <a:r>
              <a:rPr lang="en-US" altLang="en-US" sz="1867" dirty="0">
                <a:solidFill>
                  <a:schemeClr val="bg1"/>
                </a:solidFill>
                <a:latin typeface="Verdana" panose="020B0604030504040204" pitchFamily="34" charset="0"/>
                <a:cs typeface="Verdana" panose="020B0604030504040204" pitchFamily="34" charset="0"/>
              </a:rPr>
              <a:t>Using Heat Pump, keeps units below 60°C while the Radiator is at 90°C</a:t>
            </a:r>
          </a:p>
          <a:p>
            <a:pPr lvl="2">
              <a:buFont typeface="Arial" panose="020B0604020202020204" pitchFamily="34" charset="0"/>
              <a:buChar char="•"/>
            </a:pPr>
            <a:r>
              <a:rPr lang="en-US" altLang="en-US" sz="1867" b="1" dirty="0">
                <a:solidFill>
                  <a:schemeClr val="bg1"/>
                </a:solidFill>
                <a:latin typeface="Verdana" panose="020B0604030504040204" pitchFamily="34" charset="0"/>
                <a:cs typeface="Verdana" panose="020B0604030504040204" pitchFamily="34" charset="0"/>
              </a:rPr>
              <a:t>Or decrease thermal gradient from Radiator to electronic components allowing the Radiator to operate at higher temperature</a:t>
            </a:r>
          </a:p>
        </p:txBody>
      </p:sp>
      <p:pic>
        <p:nvPicPr>
          <p:cNvPr id="43013" name="Picture 6">
            <a:extLst>
              <a:ext uri="{FF2B5EF4-FFF2-40B4-BE49-F238E27FC236}">
                <a16:creationId xmlns:a16="http://schemas.microsoft.com/office/drawing/2014/main" id="{95C614DA-DEDB-646A-B5AE-2EE63D3E7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54" b="22685"/>
          <a:stretch>
            <a:fillRect/>
          </a:stretch>
        </p:blipFill>
        <p:spPr bwMode="auto">
          <a:xfrm>
            <a:off x="7623585" y="2455838"/>
            <a:ext cx="3263239" cy="153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4" name="TextBox 6">
            <a:extLst>
              <a:ext uri="{FF2B5EF4-FFF2-40B4-BE49-F238E27FC236}">
                <a16:creationId xmlns:a16="http://schemas.microsoft.com/office/drawing/2014/main" id="{36CEAA93-A3AA-CDCC-3CE2-EEDF305CAFDF}"/>
              </a:ext>
            </a:extLst>
          </p:cNvPr>
          <p:cNvSpPr txBox="1">
            <a:spLocks noChangeArrowheads="1"/>
          </p:cNvSpPr>
          <p:nvPr/>
        </p:nvSpPr>
        <p:spPr bwMode="auto">
          <a:xfrm>
            <a:off x="10103696" y="2399149"/>
            <a:ext cx="2165905"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pPr>
            <a:r>
              <a:rPr lang="en-US" altLang="en-US" sz="1867" dirty="0">
                <a:latin typeface="Arial" panose="020B0604020202020204" pitchFamily="34" charset="0"/>
                <a:cs typeface="Arial" panose="020B0604020202020204" pitchFamily="34" charset="0"/>
              </a:rPr>
              <a:t>DPR Deployed on Telecom S/C</a:t>
            </a:r>
          </a:p>
        </p:txBody>
      </p:sp>
      <p:sp>
        <p:nvSpPr>
          <p:cNvPr id="43015" name="TextBox 6">
            <a:extLst>
              <a:ext uri="{FF2B5EF4-FFF2-40B4-BE49-F238E27FC236}">
                <a16:creationId xmlns:a16="http://schemas.microsoft.com/office/drawing/2014/main" id="{03C88BE2-ED6A-0014-1AAE-71401CD32BF1}"/>
              </a:ext>
            </a:extLst>
          </p:cNvPr>
          <p:cNvSpPr txBox="1">
            <a:spLocks noChangeArrowheads="1"/>
          </p:cNvSpPr>
          <p:nvPr/>
        </p:nvSpPr>
        <p:spPr bwMode="auto">
          <a:xfrm>
            <a:off x="8766517" y="5755346"/>
            <a:ext cx="3503084"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9000"/>
              </a:lnSpc>
              <a:spcBef>
                <a:spcPct val="20000"/>
              </a:spcBef>
              <a:buClr>
                <a:schemeClr val="accent1"/>
              </a:buClr>
              <a:buFont typeface="Verdana" panose="020B0604030504040204" pitchFamily="34"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anose="020B0604030504040204" pitchFamily="34" charset="0"/>
                <a:ea typeface="MS PGothic" panose="020B0600070205080204" pitchFamily="34" charset="-128"/>
                <a:cs typeface="Verdana" panose="020B0604030504040204" pitchFamily="34" charset="0"/>
              </a:defRPr>
            </a:lvl9pPr>
          </a:lstStyle>
          <a:p>
            <a:pPr eaLnBrk="1" hangingPunct="1">
              <a:lnSpc>
                <a:spcPct val="100000"/>
              </a:lnSpc>
              <a:spcBef>
                <a:spcPct val="0"/>
              </a:spcBef>
              <a:buClrTx/>
              <a:buFontTx/>
              <a:buNone/>
            </a:pPr>
            <a:r>
              <a:rPr lang="en-US" altLang="en-US" sz="1867" dirty="0">
                <a:latin typeface="Arial" panose="020B0604020202020204" pitchFamily="34" charset="0"/>
                <a:cs typeface="Arial" panose="020B0604020202020204" pitchFamily="34" charset="0"/>
              </a:rPr>
              <a:t>Heat Pump Compressor Development</a:t>
            </a:r>
          </a:p>
        </p:txBody>
      </p:sp>
      <p:pic>
        <p:nvPicPr>
          <p:cNvPr id="2" name="Picture 1">
            <a:extLst>
              <a:ext uri="{FF2B5EF4-FFF2-40B4-BE49-F238E27FC236}">
                <a16:creationId xmlns:a16="http://schemas.microsoft.com/office/drawing/2014/main" id="{23A2DF1B-096B-7B35-2811-67C3CD17A2AB}"/>
              </a:ext>
            </a:extLst>
          </p:cNvPr>
          <p:cNvPicPr>
            <a:picLocks noChangeAspect="1"/>
          </p:cNvPicPr>
          <p:nvPr/>
        </p:nvPicPr>
        <p:blipFill>
          <a:blip r:embed="rId3"/>
          <a:stretch>
            <a:fillRect/>
          </a:stretch>
        </p:blipFill>
        <p:spPr>
          <a:xfrm>
            <a:off x="10322819" y="3734972"/>
            <a:ext cx="1619072" cy="2009882"/>
          </a:xfrm>
          <a:prstGeom prst="rect">
            <a:avLst/>
          </a:prstGeom>
        </p:spPr>
      </p:pic>
      <p:pic>
        <p:nvPicPr>
          <p:cNvPr id="3" name="Picture 3">
            <a:extLst>
              <a:ext uri="{FF2B5EF4-FFF2-40B4-BE49-F238E27FC236}">
                <a16:creationId xmlns:a16="http://schemas.microsoft.com/office/drawing/2014/main" id="{4BEA7966-B3D4-6A3D-555D-4067AF111F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879" y="4460720"/>
            <a:ext cx="1890712" cy="114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F17E518B-B013-1818-1ECF-11016C43C511}"/>
              </a:ext>
            </a:extLst>
          </p:cNvPr>
          <p:cNvPicPr>
            <a:picLocks noChangeAspect="1"/>
          </p:cNvPicPr>
          <p:nvPr/>
        </p:nvPicPr>
        <p:blipFill>
          <a:blip r:embed="rId5"/>
          <a:stretch>
            <a:fillRect/>
          </a:stretch>
        </p:blipFill>
        <p:spPr>
          <a:xfrm>
            <a:off x="9074928" y="789908"/>
            <a:ext cx="2948541" cy="15174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04381-C337-CE57-7D4A-DEC1695FD0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3DD921-4980-DDCC-015B-7F94BF1078C5}"/>
              </a:ext>
            </a:extLst>
          </p:cNvPr>
          <p:cNvSpPr>
            <a:spLocks noGrp="1"/>
          </p:cNvSpPr>
          <p:nvPr>
            <p:ph type="title"/>
          </p:nvPr>
        </p:nvSpPr>
        <p:spPr/>
        <p:txBody>
          <a:bodyPr/>
          <a:lstStyle/>
          <a:p>
            <a:r>
              <a:rPr lang="en-GB" dirty="0"/>
              <a:t>EOP and Telecom Platform and Payload Developments</a:t>
            </a:r>
          </a:p>
        </p:txBody>
      </p:sp>
      <p:sp>
        <p:nvSpPr>
          <p:cNvPr id="3" name="Rectangle 4">
            <a:extLst>
              <a:ext uri="{FF2B5EF4-FFF2-40B4-BE49-F238E27FC236}">
                <a16:creationId xmlns:a16="http://schemas.microsoft.com/office/drawing/2014/main" id="{F1D26380-E265-A0AD-FDAE-843F19D0F579}"/>
              </a:ext>
            </a:extLst>
          </p:cNvPr>
          <p:cNvSpPr>
            <a:spLocks noChangeArrowheads="1"/>
          </p:cNvSpPr>
          <p:nvPr/>
        </p:nvSpPr>
        <p:spPr bwMode="auto">
          <a:xfrm>
            <a:off x="126396" y="1057674"/>
            <a:ext cx="7623970"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altLang="en-US" sz="1300" b="0" i="0" u="none" strike="noStrike" kern="1200" cap="none" spc="0" normalizeH="0" baseline="0" noProof="0" dirty="0">
                <a:ln>
                  <a:noFill/>
                </a:ln>
                <a:solidFill>
                  <a:srgbClr val="E7E8E3"/>
                </a:solidFill>
                <a:effectLst/>
                <a:uLnTx/>
                <a:uFillTx/>
                <a:latin typeface="Verdana" pitchFamily="34" charset="0"/>
                <a:ea typeface="MS PGothic" pitchFamily="34" charset="-128"/>
              </a:rPr>
              <a:t>Common and Reduced Interfaces for Mid-Size Satellite </a:t>
            </a:r>
            <a:r>
              <a:rPr kumimoji="0" lang="en-US" altLang="en-US" sz="1300" b="0" i="0" u="none" strike="noStrike" kern="1200" cap="none" spc="0" normalizeH="0" baseline="0" noProof="0" dirty="0" err="1">
                <a:ln>
                  <a:noFill/>
                </a:ln>
                <a:solidFill>
                  <a:srgbClr val="E7E8E3"/>
                </a:solidFill>
                <a:effectLst/>
                <a:uLnTx/>
                <a:uFillTx/>
                <a:latin typeface="Verdana" pitchFamily="34" charset="0"/>
                <a:ea typeface="MS PGothic" pitchFamily="34" charset="-128"/>
              </a:rPr>
              <a:t>Industrialisation</a:t>
            </a:r>
            <a:r>
              <a:rPr kumimoji="0" lang="en-US" altLang="en-US" sz="1300" b="0" i="0" u="none" strike="noStrike" kern="1200" cap="none" spc="0" normalizeH="0" baseline="0" noProof="0" dirty="0">
                <a:ln>
                  <a:noFill/>
                </a:ln>
                <a:solidFill>
                  <a:srgbClr val="E7E8E3"/>
                </a:solidFill>
                <a:effectLst/>
                <a:uLnTx/>
                <a:uFillTx/>
                <a:latin typeface="Verdana" pitchFamily="34" charset="0"/>
                <a:ea typeface="MS PGothic" pitchFamily="34" charset="-128"/>
              </a:rPr>
              <a:t> (M-IND)</a:t>
            </a:r>
          </a:p>
          <a:p>
            <a:pPr lvl="1" indent="-342900" eaLnBrk="1" hangingPunct="1">
              <a:lnSpc>
                <a:spcPct val="100000"/>
              </a:lnSpc>
              <a:spcBef>
                <a:spcPct val="0"/>
              </a:spcBef>
              <a:buClrTx/>
              <a:buFont typeface="Arial" pitchFamily="34" charset="0"/>
              <a:buChar char="•"/>
              <a:defRPr/>
            </a:pPr>
            <a:r>
              <a:rPr lang="en-GB" altLang="en-US" sz="1300" dirty="0">
                <a:solidFill>
                  <a:srgbClr val="E7E8E3"/>
                </a:solidFill>
              </a:rPr>
              <a:t>Emphasizes industrialization for large-scale production, cost reduction, speed to market, and adaptability to commercial demands like satellite constellations.</a:t>
            </a:r>
          </a:p>
          <a:p>
            <a:pPr lvl="1" indent="-342900" eaLnBrk="1" hangingPunct="1">
              <a:lnSpc>
                <a:spcPct val="100000"/>
              </a:lnSpc>
              <a:spcBef>
                <a:spcPct val="0"/>
              </a:spcBef>
              <a:buClrTx/>
              <a:buFont typeface="Arial" pitchFamily="34" charset="0"/>
              <a:buChar char="•"/>
              <a:defRPr/>
            </a:pPr>
            <a:r>
              <a:rPr lang="en-GB" altLang="en-US" sz="1300" dirty="0">
                <a:solidFill>
                  <a:srgbClr val="E7E8E3"/>
                </a:solidFill>
              </a:rPr>
              <a:t>Synergy with </a:t>
            </a:r>
          </a:p>
          <a:p>
            <a:pPr lvl="2" indent="-342900" eaLnBrk="1" hangingPunct="1">
              <a:lnSpc>
                <a:spcPct val="100000"/>
              </a:lnSpc>
              <a:spcBef>
                <a:spcPct val="0"/>
              </a:spcBef>
              <a:buClrTx/>
              <a:buFont typeface="Arial" pitchFamily="34" charset="0"/>
              <a:buChar char="•"/>
              <a:defRPr/>
            </a:pPr>
            <a:r>
              <a:rPr lang="en-GB" altLang="en-US" sz="1300" dirty="0">
                <a:solidFill>
                  <a:srgbClr val="E7E8E3"/>
                </a:solidFill>
              </a:rPr>
              <a:t>Advanced Data Handling Architecture (ADHA)</a:t>
            </a:r>
          </a:p>
          <a:p>
            <a:pPr lvl="2" indent="-342900" eaLnBrk="1" hangingPunct="1">
              <a:lnSpc>
                <a:spcPct val="100000"/>
              </a:lnSpc>
              <a:spcBef>
                <a:spcPct val="0"/>
              </a:spcBef>
              <a:buClrTx/>
              <a:buFont typeface="Arial" pitchFamily="34" charset="0"/>
              <a:buChar char="•"/>
              <a:defRPr/>
            </a:pPr>
            <a:r>
              <a:rPr kumimoji="0" lang="en-GB" altLang="en-US" sz="1300" b="0" i="0" u="none" strike="noStrike" kern="1200" cap="none" spc="0" normalizeH="0" baseline="0" noProof="0" dirty="0">
                <a:ln>
                  <a:noFill/>
                </a:ln>
                <a:solidFill>
                  <a:srgbClr val="E7E8E3"/>
                </a:solidFill>
                <a:effectLst/>
                <a:uLnTx/>
                <a:uFillTx/>
                <a:latin typeface="Verdana" pitchFamily="34" charset="0"/>
                <a:ea typeface="MS PGothic" pitchFamily="34" charset="-128"/>
              </a:rPr>
              <a:t>Advanced Power Architecture</a:t>
            </a:r>
          </a:p>
          <a:p>
            <a:pPr marL="800100" lvl="2" indent="0" eaLnBrk="1" hangingPunct="1">
              <a:lnSpc>
                <a:spcPct val="100000"/>
              </a:lnSpc>
              <a:spcBef>
                <a:spcPct val="0"/>
              </a:spcBef>
              <a:buClrTx/>
              <a:defRPr/>
            </a:pPr>
            <a:endParaRPr kumimoji="0" lang="en-GB" altLang="en-US" sz="1300" b="0" i="0" u="none" strike="noStrike" kern="1200" cap="none" spc="0" normalizeH="0" baseline="0" noProof="0" dirty="0">
              <a:ln>
                <a:noFill/>
              </a:ln>
              <a:solidFill>
                <a:srgbClr val="E7E8E3"/>
              </a:solidFill>
              <a:effectLst/>
              <a:uLnTx/>
              <a:uFillTx/>
              <a:latin typeface="Verdana" pitchFamily="34" charset="0"/>
              <a:ea typeface="MS PGothic" pitchFamily="34" charset="-128"/>
            </a:endParaRPr>
          </a:p>
          <a:p>
            <a:pPr eaLnBrk="1" hangingPunct="1">
              <a:lnSpc>
                <a:spcPct val="100000"/>
              </a:lnSpc>
              <a:spcBef>
                <a:spcPct val="0"/>
              </a:spcBef>
              <a:buClrTx/>
              <a:buFont typeface="Arial" pitchFamily="34" charset="0"/>
              <a:buChar char="•"/>
              <a:defRPr/>
            </a:pPr>
            <a:r>
              <a:rPr lang="en-GB" altLang="en-US" sz="1300" dirty="0">
                <a:solidFill>
                  <a:srgbClr val="E7E8E3"/>
                </a:solidFill>
              </a:rPr>
              <a:t>What is important for thermal to standardize:</a:t>
            </a:r>
          </a:p>
          <a:p>
            <a:pPr lvl="1" eaLnBrk="1" hangingPunct="1">
              <a:lnSpc>
                <a:spcPct val="100000"/>
              </a:lnSpc>
              <a:spcBef>
                <a:spcPct val="0"/>
              </a:spcBef>
              <a:buClrTx/>
              <a:buFont typeface="Arial" pitchFamily="34" charset="0"/>
              <a:buChar char="•"/>
              <a:defRPr/>
            </a:pPr>
            <a:r>
              <a:rPr lang="en-GB" altLang="en-US" sz="1300" dirty="0">
                <a:solidFill>
                  <a:srgbClr val="E7E8E3"/>
                </a:solidFill>
              </a:rPr>
              <a:t>Standard Form Factor</a:t>
            </a:r>
          </a:p>
          <a:p>
            <a:pPr lvl="1" eaLnBrk="1" hangingPunct="1">
              <a:lnSpc>
                <a:spcPct val="100000"/>
              </a:lnSpc>
              <a:spcBef>
                <a:spcPct val="0"/>
              </a:spcBef>
              <a:buClrTx/>
              <a:buFont typeface="Arial" pitchFamily="34" charset="0"/>
              <a:buChar char="•"/>
              <a:defRPr/>
            </a:pPr>
            <a:r>
              <a:rPr lang="en-GB" altLang="en-US" sz="1300" dirty="0">
                <a:solidFill>
                  <a:srgbClr val="E7E8E3"/>
                </a:solidFill>
              </a:rPr>
              <a:t>Standardized Electrical, Mechanical and Thermal Interfaces</a:t>
            </a:r>
          </a:p>
          <a:p>
            <a:pPr lvl="1" indent="-342900" eaLnBrk="1" hangingPunct="1">
              <a:lnSpc>
                <a:spcPct val="100000"/>
              </a:lnSpc>
              <a:spcBef>
                <a:spcPct val="0"/>
              </a:spcBef>
              <a:buClrTx/>
              <a:buFont typeface="Arial" pitchFamily="34" charset="0"/>
              <a:buChar char="•"/>
              <a:defRPr/>
            </a:pPr>
            <a:r>
              <a:rPr kumimoji="0" lang="en-GB" altLang="en-US" sz="1300" b="0" i="0" u="none" strike="noStrike" kern="1200" cap="none" spc="0" normalizeH="0" baseline="0" noProof="0" dirty="0">
                <a:ln>
                  <a:noFill/>
                </a:ln>
                <a:solidFill>
                  <a:schemeClr val="bg1"/>
                </a:solidFill>
                <a:effectLst/>
                <a:uLnTx/>
                <a:uFillTx/>
                <a:latin typeface="Verdana" pitchFamily="34" charset="0"/>
                <a:ea typeface="MS PGothic" pitchFamily="34" charset="-128"/>
              </a:rPr>
              <a:t>Standardized Component Heat Exchanger/Evaporators for direct Chip Cooling</a:t>
            </a:r>
          </a:p>
          <a:p>
            <a:pPr lvl="1" indent="-342900" eaLnBrk="1" hangingPunct="1">
              <a:lnSpc>
                <a:spcPct val="100000"/>
              </a:lnSpc>
              <a:spcBef>
                <a:spcPct val="0"/>
              </a:spcBef>
              <a:buClrTx/>
              <a:buFont typeface="Arial" pitchFamily="34" charset="0"/>
              <a:buChar char="•"/>
              <a:defRPr/>
            </a:pPr>
            <a:r>
              <a:rPr kumimoji="0" lang="en-GB" altLang="en-US" sz="1300" b="0" i="0" u="none" strike="noStrike" kern="1200" cap="none" spc="0" normalizeH="0" baseline="0" noProof="0" dirty="0">
                <a:ln>
                  <a:noFill/>
                </a:ln>
                <a:solidFill>
                  <a:schemeClr val="bg1"/>
                </a:solidFill>
                <a:effectLst/>
                <a:uLnTx/>
                <a:uFillTx/>
                <a:latin typeface="Verdana" pitchFamily="34" charset="0"/>
                <a:ea typeface="MS PGothic" pitchFamily="34" charset="-128"/>
              </a:rPr>
              <a:t>Standardized </a:t>
            </a:r>
            <a:r>
              <a:rPr lang="en-GB" altLang="en-US" sz="1300" dirty="0">
                <a:solidFill>
                  <a:schemeClr val="bg1"/>
                </a:solidFill>
              </a:rPr>
              <a:t>the location of high dissipating components</a:t>
            </a:r>
            <a:endParaRPr kumimoji="0" lang="en-GB" altLang="en-US" sz="1300" b="0" i="0" u="none" strike="noStrike" kern="1200" cap="none" spc="0" normalizeH="0" baseline="0" noProof="0" dirty="0">
              <a:ln>
                <a:noFill/>
              </a:ln>
              <a:solidFill>
                <a:schemeClr val="bg1"/>
              </a:solidFill>
              <a:effectLst/>
              <a:uLnTx/>
              <a:uFillTx/>
              <a:latin typeface="Verdana" pitchFamily="34" charset="0"/>
              <a:ea typeface="MS PGothic" pitchFamily="34" charset="-128"/>
            </a:endParaRPr>
          </a:p>
          <a:p>
            <a:pPr lvl="1" indent="-342900" eaLnBrk="1" hangingPunct="1">
              <a:lnSpc>
                <a:spcPct val="100000"/>
              </a:lnSpc>
              <a:spcBef>
                <a:spcPct val="0"/>
              </a:spcBef>
              <a:buClrTx/>
              <a:buFont typeface="Arial" pitchFamily="34" charset="0"/>
              <a:buChar char="•"/>
              <a:defRPr/>
            </a:pPr>
            <a:r>
              <a:rPr kumimoji="0" lang="en-GB" altLang="en-US" sz="1300" b="0" i="0" u="none" strike="noStrike" kern="1200" cap="none" spc="0" normalizeH="0" baseline="0" noProof="0" dirty="0">
                <a:ln>
                  <a:noFill/>
                </a:ln>
                <a:solidFill>
                  <a:schemeClr val="bg1"/>
                </a:solidFill>
                <a:effectLst/>
                <a:uLnTx/>
                <a:uFillTx/>
                <a:latin typeface="Verdana" pitchFamily="34" charset="0"/>
                <a:ea typeface="MS PGothic" pitchFamily="34" charset="-128"/>
              </a:rPr>
              <a:t>Standardized Inlet/Outlet Fluid Connection for electronic units  when needed</a:t>
            </a:r>
          </a:p>
          <a:p>
            <a:pPr lvl="1" indent="-342900" eaLnBrk="1" hangingPunct="1">
              <a:lnSpc>
                <a:spcPct val="100000"/>
              </a:lnSpc>
              <a:spcBef>
                <a:spcPct val="0"/>
              </a:spcBef>
              <a:buClrTx/>
              <a:buFont typeface="Arial" pitchFamily="34" charset="0"/>
              <a:buChar char="•"/>
              <a:defRPr/>
            </a:pPr>
            <a:endParaRPr lang="en-GB" altLang="en-US" sz="1300" dirty="0">
              <a:solidFill>
                <a:schemeClr val="bg1"/>
              </a:solidFill>
            </a:endParaRPr>
          </a:p>
          <a:p>
            <a:pPr eaLnBrk="1" hangingPunct="1">
              <a:lnSpc>
                <a:spcPct val="100000"/>
              </a:lnSpc>
              <a:spcBef>
                <a:spcPct val="0"/>
              </a:spcBef>
              <a:buClrTx/>
              <a:buFont typeface="Arial" pitchFamily="34" charset="0"/>
              <a:buChar char="•"/>
              <a:defRPr/>
            </a:pPr>
            <a:r>
              <a:rPr lang="en-GB" altLang="en-US" sz="1300" dirty="0">
                <a:solidFill>
                  <a:schemeClr val="bg1"/>
                </a:solidFill>
              </a:rPr>
              <a:t>Reduce overall cost of advanced Thermal hardware</a:t>
            </a:r>
          </a:p>
          <a:p>
            <a:pPr eaLnBrk="1" hangingPunct="1">
              <a:lnSpc>
                <a:spcPct val="100000"/>
              </a:lnSpc>
              <a:spcBef>
                <a:spcPct val="0"/>
              </a:spcBef>
              <a:buClrTx/>
              <a:buFont typeface="Arial" pitchFamily="34" charset="0"/>
              <a:buChar char="•"/>
              <a:defRPr/>
            </a:pPr>
            <a:r>
              <a:rPr lang="en-GB" altLang="en-US" sz="1300" dirty="0">
                <a:solidFill>
                  <a:schemeClr val="bg1"/>
                </a:solidFill>
              </a:rPr>
              <a:t>Build a catalogue of thermal hardware product</a:t>
            </a:r>
          </a:p>
          <a:p>
            <a:pPr lvl="1" eaLnBrk="1" hangingPunct="1">
              <a:lnSpc>
                <a:spcPct val="100000"/>
              </a:lnSpc>
              <a:spcBef>
                <a:spcPct val="0"/>
              </a:spcBef>
              <a:buClrTx/>
              <a:buFont typeface="Arial" pitchFamily="34" charset="0"/>
              <a:buChar char="•"/>
              <a:defRPr/>
            </a:pPr>
            <a:r>
              <a:rPr lang="en-GB" altLang="en-US" sz="1300" dirty="0">
                <a:solidFill>
                  <a:schemeClr val="bg1"/>
                </a:solidFill>
              </a:rPr>
              <a:t>Various product for various power dissipation</a:t>
            </a:r>
          </a:p>
          <a:p>
            <a:pPr lvl="1" indent="-342900" eaLnBrk="1" hangingPunct="1">
              <a:lnSpc>
                <a:spcPct val="100000"/>
              </a:lnSpc>
              <a:spcBef>
                <a:spcPct val="0"/>
              </a:spcBef>
              <a:buClrTx/>
              <a:buFont typeface="Arial" pitchFamily="34" charset="0"/>
              <a:buChar char="•"/>
              <a:defRPr/>
            </a:pPr>
            <a:endParaRPr lang="en-GB" altLang="en-US" sz="1200" dirty="0">
              <a:solidFill>
                <a:schemeClr val="bg1"/>
              </a:solidFill>
            </a:endParaRPr>
          </a:p>
          <a:p>
            <a:pPr lvl="1" indent="-342900" eaLnBrk="1" hangingPunct="1">
              <a:lnSpc>
                <a:spcPct val="100000"/>
              </a:lnSpc>
              <a:spcBef>
                <a:spcPct val="0"/>
              </a:spcBef>
              <a:buClrTx/>
              <a:buFont typeface="Arial" pitchFamily="34" charset="0"/>
              <a:buChar char="•"/>
              <a:defRPr/>
            </a:pPr>
            <a:endParaRPr kumimoji="0" lang="en-GB" altLang="en-US" b="0" i="0" u="none" strike="noStrike" kern="1200" cap="none" spc="0" normalizeH="0" baseline="0" noProof="0" dirty="0">
              <a:ln>
                <a:noFill/>
              </a:ln>
              <a:solidFill>
                <a:schemeClr val="bg1"/>
              </a:solidFill>
              <a:effectLst/>
              <a:uLnTx/>
              <a:uFillTx/>
              <a:latin typeface="Verdana" pitchFamily="34" charset="0"/>
              <a:ea typeface="MS PGothic" pitchFamily="34" charset="-128"/>
            </a:endParaRPr>
          </a:p>
        </p:txBody>
      </p:sp>
      <p:pic>
        <p:nvPicPr>
          <p:cNvPr id="6" name="Picture 5">
            <a:extLst>
              <a:ext uri="{FF2B5EF4-FFF2-40B4-BE49-F238E27FC236}">
                <a16:creationId xmlns:a16="http://schemas.microsoft.com/office/drawing/2014/main" id="{C06D0F88-2559-2073-9381-5C8E0A86D9A5}"/>
              </a:ext>
            </a:extLst>
          </p:cNvPr>
          <p:cNvPicPr>
            <a:picLocks noChangeAspect="1"/>
          </p:cNvPicPr>
          <p:nvPr/>
        </p:nvPicPr>
        <p:blipFill>
          <a:blip r:embed="rId3"/>
          <a:stretch>
            <a:fillRect/>
          </a:stretch>
        </p:blipFill>
        <p:spPr>
          <a:xfrm>
            <a:off x="7750366" y="1160142"/>
            <a:ext cx="4210169" cy="2268858"/>
          </a:xfrm>
          <a:prstGeom prst="rect">
            <a:avLst/>
          </a:prstGeom>
        </p:spPr>
      </p:pic>
      <p:pic>
        <p:nvPicPr>
          <p:cNvPr id="7" name="Picture 6">
            <a:extLst>
              <a:ext uri="{FF2B5EF4-FFF2-40B4-BE49-F238E27FC236}">
                <a16:creationId xmlns:a16="http://schemas.microsoft.com/office/drawing/2014/main" id="{1B926F83-0C4E-A138-805F-ED7A92C90CB1}"/>
              </a:ext>
            </a:extLst>
          </p:cNvPr>
          <p:cNvPicPr>
            <a:picLocks noChangeAspect="1"/>
          </p:cNvPicPr>
          <p:nvPr/>
        </p:nvPicPr>
        <p:blipFill>
          <a:blip r:embed="rId4"/>
          <a:stretch>
            <a:fillRect/>
          </a:stretch>
        </p:blipFill>
        <p:spPr>
          <a:xfrm>
            <a:off x="4939489" y="4309940"/>
            <a:ext cx="2313021" cy="1545337"/>
          </a:xfrm>
          <a:prstGeom prst="rect">
            <a:avLst/>
          </a:prstGeom>
        </p:spPr>
      </p:pic>
      <p:pic>
        <p:nvPicPr>
          <p:cNvPr id="8" name="Content Placeholder 4">
            <a:extLst>
              <a:ext uri="{FF2B5EF4-FFF2-40B4-BE49-F238E27FC236}">
                <a16:creationId xmlns:a16="http://schemas.microsoft.com/office/drawing/2014/main" id="{E2337EA0-22AD-3ED7-6361-39B0244E036C}"/>
              </a:ext>
            </a:extLst>
          </p:cNvPr>
          <p:cNvPicPr>
            <a:picLocks noChangeAspect="1"/>
          </p:cNvPicPr>
          <p:nvPr/>
        </p:nvPicPr>
        <p:blipFill rotWithShape="1">
          <a:blip r:embed="rId5"/>
          <a:srcRect l="10256" t="24434" r="8631" b="16047"/>
          <a:stretch/>
        </p:blipFill>
        <p:spPr bwMode="auto">
          <a:xfrm>
            <a:off x="544791" y="4710244"/>
            <a:ext cx="2389800" cy="129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9" name="TextBox 8">
            <a:extLst>
              <a:ext uri="{FF2B5EF4-FFF2-40B4-BE49-F238E27FC236}">
                <a16:creationId xmlns:a16="http://schemas.microsoft.com/office/drawing/2014/main" id="{20C0289A-A4E9-0101-A9EE-01F21FC8D04D}"/>
              </a:ext>
            </a:extLst>
          </p:cNvPr>
          <p:cNvSpPr txBox="1"/>
          <p:nvPr/>
        </p:nvSpPr>
        <p:spPr>
          <a:xfrm>
            <a:off x="4939489" y="5922611"/>
            <a:ext cx="2964318" cy="276999"/>
          </a:xfrm>
          <a:prstGeom prst="rect">
            <a:avLst/>
          </a:prstGeom>
          <a:noFill/>
        </p:spPr>
        <p:txBody>
          <a:bodyPr wrap="square" rtlCol="0">
            <a:spAutoFit/>
          </a:bodyPr>
          <a:lstStyle/>
          <a:p>
            <a:r>
              <a:rPr lang="en-GB" sz="1200" dirty="0">
                <a:solidFill>
                  <a:schemeClr val="bg1"/>
                </a:solidFill>
              </a:rPr>
              <a:t>Direct Chip Cooling Example</a:t>
            </a:r>
          </a:p>
        </p:txBody>
      </p:sp>
      <p:sp>
        <p:nvSpPr>
          <p:cNvPr id="10" name="TextBox 9">
            <a:extLst>
              <a:ext uri="{FF2B5EF4-FFF2-40B4-BE49-F238E27FC236}">
                <a16:creationId xmlns:a16="http://schemas.microsoft.com/office/drawing/2014/main" id="{F67AE746-FC80-4F6A-4C26-0258724D5F15}"/>
              </a:ext>
            </a:extLst>
          </p:cNvPr>
          <p:cNvSpPr txBox="1"/>
          <p:nvPr/>
        </p:nvSpPr>
        <p:spPr>
          <a:xfrm>
            <a:off x="126396" y="6061111"/>
            <a:ext cx="3510320" cy="276999"/>
          </a:xfrm>
          <a:prstGeom prst="rect">
            <a:avLst/>
          </a:prstGeom>
          <a:noFill/>
        </p:spPr>
        <p:txBody>
          <a:bodyPr wrap="none" rtlCol="0">
            <a:spAutoFit/>
          </a:bodyPr>
          <a:lstStyle/>
          <a:p>
            <a:r>
              <a:rPr lang="en-GB" sz="1200" dirty="0">
                <a:solidFill>
                  <a:schemeClr val="bg1"/>
                </a:solidFill>
              </a:rPr>
              <a:t>Standard Two-Phase Chip Cooling Example</a:t>
            </a:r>
          </a:p>
        </p:txBody>
      </p:sp>
      <p:pic>
        <p:nvPicPr>
          <p:cNvPr id="5" name="Picture 4">
            <a:extLst>
              <a:ext uri="{FF2B5EF4-FFF2-40B4-BE49-F238E27FC236}">
                <a16:creationId xmlns:a16="http://schemas.microsoft.com/office/drawing/2014/main" id="{7B0908CA-6B84-A3AB-5490-38E1BDCBECA7}"/>
              </a:ext>
            </a:extLst>
          </p:cNvPr>
          <p:cNvPicPr>
            <a:picLocks noChangeAspect="1"/>
          </p:cNvPicPr>
          <p:nvPr/>
        </p:nvPicPr>
        <p:blipFill>
          <a:blip r:embed="rId6"/>
          <a:stretch>
            <a:fillRect/>
          </a:stretch>
        </p:blipFill>
        <p:spPr>
          <a:xfrm>
            <a:off x="7541714" y="3838250"/>
            <a:ext cx="4418821" cy="2322392"/>
          </a:xfrm>
          <a:prstGeom prst="rect">
            <a:avLst/>
          </a:prstGeom>
        </p:spPr>
      </p:pic>
    </p:spTree>
    <p:extLst>
      <p:ext uri="{BB962C8B-B14F-4D97-AF65-F5344CB8AC3E}">
        <p14:creationId xmlns:p14="http://schemas.microsoft.com/office/powerpoint/2010/main" val="3443763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9BE8D-1991-95B8-669A-0DA598CB5DDE}"/>
              </a:ext>
            </a:extLst>
          </p:cNvPr>
          <p:cNvSpPr>
            <a:spLocks noGrp="1"/>
          </p:cNvSpPr>
          <p:nvPr>
            <p:ph type="title"/>
          </p:nvPr>
        </p:nvSpPr>
        <p:spPr>
          <a:xfrm>
            <a:off x="218260" y="-73508"/>
            <a:ext cx="10457977" cy="1015663"/>
          </a:xfrm>
        </p:spPr>
        <p:txBody>
          <a:bodyPr/>
          <a:lstStyle/>
          <a:p>
            <a:r>
              <a:rPr lang="en-GB" dirty="0"/>
              <a:t>Thermal Technology Options for Electronic Box Cooling</a:t>
            </a:r>
          </a:p>
        </p:txBody>
      </p:sp>
      <p:pic>
        <p:nvPicPr>
          <p:cNvPr id="4" name="Content Placeholder 3">
            <a:extLst>
              <a:ext uri="{FF2B5EF4-FFF2-40B4-BE49-F238E27FC236}">
                <a16:creationId xmlns:a16="http://schemas.microsoft.com/office/drawing/2014/main" id="{8A4E7880-8881-5F5F-A5E7-20E0782D6466}"/>
              </a:ext>
            </a:extLst>
          </p:cNvPr>
          <p:cNvPicPr>
            <a:picLocks noGrp="1" noChangeAspect="1"/>
          </p:cNvPicPr>
          <p:nvPr>
            <p:ph idx="1"/>
          </p:nvPr>
        </p:nvPicPr>
        <p:blipFill>
          <a:blip r:embed="rId3"/>
          <a:stretch>
            <a:fillRect/>
          </a:stretch>
        </p:blipFill>
        <p:spPr>
          <a:xfrm>
            <a:off x="4820340" y="1439120"/>
            <a:ext cx="3039330" cy="1383611"/>
          </a:xfrm>
          <a:prstGeom prst="rect">
            <a:avLst/>
          </a:prstGeom>
        </p:spPr>
      </p:pic>
      <p:sp>
        <p:nvSpPr>
          <p:cNvPr id="6" name="TextBox 5">
            <a:extLst>
              <a:ext uri="{FF2B5EF4-FFF2-40B4-BE49-F238E27FC236}">
                <a16:creationId xmlns:a16="http://schemas.microsoft.com/office/drawing/2014/main" id="{87C587B8-B1BB-85FD-4151-FF3B7CB06B37}"/>
              </a:ext>
            </a:extLst>
          </p:cNvPr>
          <p:cNvSpPr txBox="1"/>
          <p:nvPr/>
        </p:nvSpPr>
        <p:spPr>
          <a:xfrm>
            <a:off x="4690749" y="5015055"/>
            <a:ext cx="2401649" cy="507831"/>
          </a:xfrm>
          <a:prstGeom prst="rect">
            <a:avLst/>
          </a:prstGeom>
          <a:noFill/>
        </p:spPr>
        <p:txBody>
          <a:bodyPr wrap="square" rtlCol="0">
            <a:spAutoFit/>
          </a:bodyPr>
          <a:lstStyle/>
          <a:p>
            <a:pPr algn="ctr"/>
            <a:r>
              <a:rPr lang="en-GB" sz="1600" dirty="0"/>
              <a:t>Pulsating Heat Pipe</a:t>
            </a:r>
          </a:p>
          <a:p>
            <a:pPr algn="ctr"/>
            <a:r>
              <a:rPr lang="en-GB" sz="1100" dirty="0"/>
              <a:t>Credit (</a:t>
            </a:r>
            <a:r>
              <a:rPr lang="en-GB" sz="1100" dirty="0" err="1"/>
              <a:t>ThermAvant</a:t>
            </a:r>
            <a:r>
              <a:rPr lang="en-GB" sz="1100" dirty="0"/>
              <a:t>)</a:t>
            </a:r>
          </a:p>
        </p:txBody>
      </p:sp>
      <p:grpSp>
        <p:nvGrpSpPr>
          <p:cNvPr id="8" name="Group 7">
            <a:extLst>
              <a:ext uri="{FF2B5EF4-FFF2-40B4-BE49-F238E27FC236}">
                <a16:creationId xmlns:a16="http://schemas.microsoft.com/office/drawing/2014/main" id="{F30CBD97-08F6-AA9C-4DED-59A2935FC824}"/>
              </a:ext>
            </a:extLst>
          </p:cNvPr>
          <p:cNvGrpSpPr/>
          <p:nvPr/>
        </p:nvGrpSpPr>
        <p:grpSpPr>
          <a:xfrm>
            <a:off x="4459230" y="3066538"/>
            <a:ext cx="3589546" cy="1913612"/>
            <a:chOff x="102249" y="4804604"/>
            <a:chExt cx="3730675" cy="1964263"/>
          </a:xfrm>
        </p:grpSpPr>
        <p:pic>
          <p:nvPicPr>
            <p:cNvPr id="9" name="Picture 8">
              <a:extLst>
                <a:ext uri="{FF2B5EF4-FFF2-40B4-BE49-F238E27FC236}">
                  <a16:creationId xmlns:a16="http://schemas.microsoft.com/office/drawing/2014/main" id="{BD5F60BE-9D6A-FE34-5AC4-3C73557771F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l="14833" t="17552" r="3841" b="32897"/>
            <a:stretch/>
          </p:blipFill>
          <p:spPr>
            <a:xfrm>
              <a:off x="102249" y="4804604"/>
              <a:ext cx="3548628" cy="1452432"/>
            </a:xfrm>
            <a:prstGeom prst="rect">
              <a:avLst/>
            </a:prstGeom>
          </p:spPr>
        </p:pic>
        <p:sp>
          <p:nvSpPr>
            <p:cNvPr id="10" name="TextBox 9">
              <a:extLst>
                <a:ext uri="{FF2B5EF4-FFF2-40B4-BE49-F238E27FC236}">
                  <a16:creationId xmlns:a16="http://schemas.microsoft.com/office/drawing/2014/main" id="{805DD38A-EB52-C2E6-541D-3BF10F74BB18}"/>
                </a:ext>
              </a:extLst>
            </p:cNvPr>
            <p:cNvSpPr txBox="1"/>
            <p:nvPr/>
          </p:nvSpPr>
          <p:spPr>
            <a:xfrm>
              <a:off x="225692" y="6256680"/>
              <a:ext cx="822960" cy="169277"/>
            </a:xfrm>
            <a:prstGeom prst="rect">
              <a:avLst/>
            </a:prstGeom>
            <a:solidFill>
              <a:schemeClr val="bg1"/>
            </a:solidFill>
          </p:spPr>
          <p:txBody>
            <a:bodyPr wrap="square" lIns="0" tIns="0" rIns="0" bIns="0" rtlCol="0" anchor="ctr">
              <a:spAutoFit/>
            </a:bodyPr>
            <a:lstStyle/>
            <a:p>
              <a:pPr algn="l">
                <a:buClr>
                  <a:srgbClr val="FF0000"/>
                </a:buClr>
              </a:pPr>
              <a:r>
                <a:rPr lang="en-US" sz="1100" b="1" kern="0" dirty="0">
                  <a:latin typeface="+mn-lt"/>
                </a:rPr>
                <a:t>Dry vapor</a:t>
              </a:r>
            </a:p>
          </p:txBody>
        </p:sp>
        <p:sp>
          <p:nvSpPr>
            <p:cNvPr id="11" name="Rectangle 10">
              <a:extLst>
                <a:ext uri="{FF2B5EF4-FFF2-40B4-BE49-F238E27FC236}">
                  <a16:creationId xmlns:a16="http://schemas.microsoft.com/office/drawing/2014/main" id="{28358AC7-C75C-CD44-B3FE-1A84402FD266}"/>
                </a:ext>
              </a:extLst>
            </p:cNvPr>
            <p:cNvSpPr/>
            <p:nvPr/>
          </p:nvSpPr>
          <p:spPr bwMode="auto">
            <a:xfrm>
              <a:off x="102250" y="4987783"/>
              <a:ext cx="749054" cy="1275055"/>
            </a:xfrm>
            <a:prstGeom prst="rect">
              <a:avLst/>
            </a:prstGeom>
            <a:solidFill>
              <a:srgbClr val="00B0F0">
                <a:alpha val="57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endParaRPr>
            </a:p>
          </p:txBody>
        </p:sp>
        <p:sp>
          <p:nvSpPr>
            <p:cNvPr id="12" name="Rectangle 11">
              <a:extLst>
                <a:ext uri="{FF2B5EF4-FFF2-40B4-BE49-F238E27FC236}">
                  <a16:creationId xmlns:a16="http://schemas.microsoft.com/office/drawing/2014/main" id="{8683D0E0-BC5F-06AD-1AD0-7C0C7CC45CCD}"/>
                </a:ext>
              </a:extLst>
            </p:cNvPr>
            <p:cNvSpPr/>
            <p:nvPr/>
          </p:nvSpPr>
          <p:spPr bwMode="auto">
            <a:xfrm>
              <a:off x="2802628" y="4987783"/>
              <a:ext cx="749054" cy="1275055"/>
            </a:xfrm>
            <a:prstGeom prst="rect">
              <a:avLst/>
            </a:prstGeom>
            <a:solidFill>
              <a:srgbClr val="00B0F0">
                <a:alpha val="57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endParaRPr>
            </a:p>
          </p:txBody>
        </p:sp>
        <p:sp>
          <p:nvSpPr>
            <p:cNvPr id="13" name="Rectangle 12">
              <a:extLst>
                <a:ext uri="{FF2B5EF4-FFF2-40B4-BE49-F238E27FC236}">
                  <a16:creationId xmlns:a16="http://schemas.microsoft.com/office/drawing/2014/main" id="{6D978732-9B8C-918C-1929-3DA5477F540C}"/>
                </a:ext>
              </a:extLst>
            </p:cNvPr>
            <p:cNvSpPr/>
            <p:nvPr/>
          </p:nvSpPr>
          <p:spPr bwMode="auto">
            <a:xfrm>
              <a:off x="1877881" y="5044941"/>
              <a:ext cx="488703" cy="1195913"/>
            </a:xfrm>
            <a:prstGeom prst="rect">
              <a:avLst/>
            </a:prstGeom>
            <a:solidFill>
              <a:srgbClr val="FF0000">
                <a:alpha val="57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endParaRPr>
            </a:p>
          </p:txBody>
        </p:sp>
        <p:sp>
          <p:nvSpPr>
            <p:cNvPr id="14" name="Rectangle 13">
              <a:extLst>
                <a:ext uri="{FF2B5EF4-FFF2-40B4-BE49-F238E27FC236}">
                  <a16:creationId xmlns:a16="http://schemas.microsoft.com/office/drawing/2014/main" id="{F6CAE933-3B76-46FC-AA78-F810473F9EA8}"/>
                </a:ext>
              </a:extLst>
            </p:cNvPr>
            <p:cNvSpPr/>
            <p:nvPr/>
          </p:nvSpPr>
          <p:spPr bwMode="auto">
            <a:xfrm>
              <a:off x="1291628" y="5044941"/>
              <a:ext cx="488703" cy="1195913"/>
            </a:xfrm>
            <a:prstGeom prst="rect">
              <a:avLst/>
            </a:prstGeom>
            <a:solidFill>
              <a:srgbClr val="FF0000">
                <a:alpha val="57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endParaRPr>
            </a:p>
          </p:txBody>
        </p:sp>
        <p:grpSp>
          <p:nvGrpSpPr>
            <p:cNvPr id="15" name="Group 14">
              <a:extLst>
                <a:ext uri="{FF2B5EF4-FFF2-40B4-BE49-F238E27FC236}">
                  <a16:creationId xmlns:a16="http://schemas.microsoft.com/office/drawing/2014/main" id="{907CF4FA-C7B1-5F30-0BA3-ECFD553C33E1}"/>
                </a:ext>
              </a:extLst>
            </p:cNvPr>
            <p:cNvGrpSpPr/>
            <p:nvPr/>
          </p:nvGrpSpPr>
          <p:grpSpPr>
            <a:xfrm>
              <a:off x="125898" y="6317702"/>
              <a:ext cx="1288514" cy="451165"/>
              <a:chOff x="125898" y="6317702"/>
              <a:chExt cx="1288514" cy="451165"/>
            </a:xfrm>
          </p:grpSpPr>
          <p:sp>
            <p:nvSpPr>
              <p:cNvPr id="21" name="TextBox 20">
                <a:extLst>
                  <a:ext uri="{FF2B5EF4-FFF2-40B4-BE49-F238E27FC236}">
                    <a16:creationId xmlns:a16="http://schemas.microsoft.com/office/drawing/2014/main" id="{645A2D6E-C522-BBDB-1EE8-C4BF6D49F603}"/>
                  </a:ext>
                </a:extLst>
              </p:cNvPr>
              <p:cNvSpPr txBox="1"/>
              <p:nvPr/>
            </p:nvSpPr>
            <p:spPr>
              <a:xfrm>
                <a:off x="225692" y="6432898"/>
                <a:ext cx="1188720" cy="169277"/>
              </a:xfrm>
              <a:prstGeom prst="rect">
                <a:avLst/>
              </a:prstGeom>
              <a:solidFill>
                <a:schemeClr val="bg1"/>
              </a:solidFill>
            </p:spPr>
            <p:txBody>
              <a:bodyPr wrap="square" lIns="0" tIns="0" rIns="0" bIns="0" rtlCol="0" anchor="ctr">
                <a:spAutoFit/>
              </a:bodyPr>
              <a:lstStyle/>
              <a:p>
                <a:pPr algn="l">
                  <a:buClr>
                    <a:srgbClr val="FF0000"/>
                  </a:buClr>
                </a:pPr>
                <a:r>
                  <a:rPr lang="en-US" sz="1100" b="1" kern="0" dirty="0">
                    <a:latin typeface="+mn-lt"/>
                  </a:rPr>
                  <a:t>Vapor with film</a:t>
                </a:r>
              </a:p>
            </p:txBody>
          </p:sp>
          <p:sp>
            <p:nvSpPr>
              <p:cNvPr id="22" name="TextBox 21">
                <a:extLst>
                  <a:ext uri="{FF2B5EF4-FFF2-40B4-BE49-F238E27FC236}">
                    <a16:creationId xmlns:a16="http://schemas.microsoft.com/office/drawing/2014/main" id="{1E8391BA-8F2F-E2CB-22D3-1EA6EFD95761}"/>
                  </a:ext>
                </a:extLst>
              </p:cNvPr>
              <p:cNvSpPr txBox="1"/>
              <p:nvPr/>
            </p:nvSpPr>
            <p:spPr>
              <a:xfrm>
                <a:off x="225692" y="6599590"/>
                <a:ext cx="457200" cy="169277"/>
              </a:xfrm>
              <a:prstGeom prst="rect">
                <a:avLst/>
              </a:prstGeom>
              <a:solidFill>
                <a:schemeClr val="bg1"/>
              </a:solidFill>
            </p:spPr>
            <p:txBody>
              <a:bodyPr wrap="square" lIns="0" tIns="0" rIns="0" bIns="0" rtlCol="0" anchor="ctr">
                <a:spAutoFit/>
              </a:bodyPr>
              <a:lstStyle/>
              <a:p>
                <a:pPr algn="l">
                  <a:buClr>
                    <a:srgbClr val="FF0000"/>
                  </a:buClr>
                </a:pPr>
                <a:r>
                  <a:rPr lang="en-US" sz="1100" b="1" kern="0" dirty="0">
                    <a:latin typeface="+mn-lt"/>
                  </a:rPr>
                  <a:t>Liquid</a:t>
                </a:r>
              </a:p>
            </p:txBody>
          </p:sp>
          <p:sp>
            <p:nvSpPr>
              <p:cNvPr id="23" name="Oval 22">
                <a:extLst>
                  <a:ext uri="{FF2B5EF4-FFF2-40B4-BE49-F238E27FC236}">
                    <a16:creationId xmlns:a16="http://schemas.microsoft.com/office/drawing/2014/main" id="{C944FB95-B0CD-BFB1-91D0-84E4E117F20B}"/>
                  </a:ext>
                </a:extLst>
              </p:cNvPr>
              <p:cNvSpPr/>
              <p:nvPr/>
            </p:nvSpPr>
            <p:spPr bwMode="auto">
              <a:xfrm>
                <a:off x="125898" y="6317702"/>
                <a:ext cx="73152" cy="7315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24" name="Oval 23">
                <a:extLst>
                  <a:ext uri="{FF2B5EF4-FFF2-40B4-BE49-F238E27FC236}">
                    <a16:creationId xmlns:a16="http://schemas.microsoft.com/office/drawing/2014/main" id="{046A2DDE-2890-8EF7-27C1-AC2C41390E9F}"/>
                  </a:ext>
                </a:extLst>
              </p:cNvPr>
              <p:cNvSpPr/>
              <p:nvPr/>
            </p:nvSpPr>
            <p:spPr bwMode="auto">
              <a:xfrm>
                <a:off x="125898" y="6483607"/>
                <a:ext cx="73152" cy="73152"/>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sp>
            <p:nvSpPr>
              <p:cNvPr id="25" name="Oval 24">
                <a:extLst>
                  <a:ext uri="{FF2B5EF4-FFF2-40B4-BE49-F238E27FC236}">
                    <a16:creationId xmlns:a16="http://schemas.microsoft.com/office/drawing/2014/main" id="{01E3173B-581A-BEF3-0D37-1A71402B5F7D}"/>
                  </a:ext>
                </a:extLst>
              </p:cNvPr>
              <p:cNvSpPr/>
              <p:nvPr/>
            </p:nvSpPr>
            <p:spPr bwMode="auto">
              <a:xfrm>
                <a:off x="125898" y="6655486"/>
                <a:ext cx="73152" cy="73152"/>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ndParaRPr>
              </a:p>
            </p:txBody>
          </p:sp>
        </p:grpSp>
        <p:sp>
          <p:nvSpPr>
            <p:cNvPr id="16" name="TextBox 15">
              <a:extLst>
                <a:ext uri="{FF2B5EF4-FFF2-40B4-BE49-F238E27FC236}">
                  <a16:creationId xmlns:a16="http://schemas.microsoft.com/office/drawing/2014/main" id="{AD8ECD85-DDDC-8FC8-025E-561AA6BAC1F8}"/>
                </a:ext>
              </a:extLst>
            </p:cNvPr>
            <p:cNvSpPr txBox="1"/>
            <p:nvPr/>
          </p:nvSpPr>
          <p:spPr>
            <a:xfrm>
              <a:off x="125898" y="4940128"/>
              <a:ext cx="3425784" cy="261610"/>
            </a:xfrm>
            <a:prstGeom prst="rect">
              <a:avLst/>
            </a:prstGeom>
          </p:spPr>
          <p:txBody>
            <a:bodyPr wrap="square" rtlCol="0" anchor="ctr">
              <a:spAutoFit/>
            </a:bodyPr>
            <a:lstStyle/>
            <a:p>
              <a:pPr algn="ctr">
                <a:buClr>
                  <a:srgbClr val="FF0000"/>
                </a:buClr>
              </a:pPr>
              <a:r>
                <a:rPr lang="en-US" sz="1100" b="1" kern="0" dirty="0">
                  <a:effectLst>
                    <a:glow rad="190500">
                      <a:schemeClr val="bg1">
                        <a:alpha val="90000"/>
                      </a:schemeClr>
                    </a:glow>
                  </a:effectLst>
                  <a:latin typeface="+mn-lt"/>
                </a:rPr>
                <a:t>Simulated OHP Fluid Motion</a:t>
              </a:r>
            </a:p>
          </p:txBody>
        </p:sp>
        <p:grpSp>
          <p:nvGrpSpPr>
            <p:cNvPr id="17" name="Group 16">
              <a:extLst>
                <a:ext uri="{FF2B5EF4-FFF2-40B4-BE49-F238E27FC236}">
                  <a16:creationId xmlns:a16="http://schemas.microsoft.com/office/drawing/2014/main" id="{4567F684-8436-E369-6585-0C0243E72E38}"/>
                </a:ext>
              </a:extLst>
            </p:cNvPr>
            <p:cNvGrpSpPr/>
            <p:nvPr/>
          </p:nvGrpSpPr>
          <p:grpSpPr>
            <a:xfrm>
              <a:off x="1593863" y="6240946"/>
              <a:ext cx="2239061" cy="430887"/>
              <a:chOff x="1564470" y="6228428"/>
              <a:chExt cx="2239061" cy="430887"/>
            </a:xfrm>
          </p:grpSpPr>
          <p:sp>
            <p:nvSpPr>
              <p:cNvPr id="18" name="TextBox 17">
                <a:extLst>
                  <a:ext uri="{FF2B5EF4-FFF2-40B4-BE49-F238E27FC236}">
                    <a16:creationId xmlns:a16="http://schemas.microsoft.com/office/drawing/2014/main" id="{5807A08B-701E-B1E0-39A0-F5588BDB3917}"/>
                  </a:ext>
                </a:extLst>
              </p:cNvPr>
              <p:cNvSpPr txBox="1"/>
              <p:nvPr/>
            </p:nvSpPr>
            <p:spPr>
              <a:xfrm>
                <a:off x="1770924" y="6228428"/>
                <a:ext cx="2032607" cy="430887"/>
              </a:xfrm>
              <a:prstGeom prst="rect">
                <a:avLst/>
              </a:prstGeom>
            </p:spPr>
            <p:txBody>
              <a:bodyPr wrap="square" rtlCol="0" anchor="ctr">
                <a:spAutoFit/>
              </a:bodyPr>
              <a:lstStyle/>
              <a:p>
                <a:pPr algn="l">
                  <a:buClr>
                    <a:srgbClr val="FF0000"/>
                  </a:buClr>
                </a:pPr>
                <a:r>
                  <a:rPr lang="en-US" sz="1000" b="1" kern="0" dirty="0">
                    <a:effectLst>
                      <a:glow rad="190500">
                        <a:schemeClr val="bg1">
                          <a:alpha val="80000"/>
                        </a:schemeClr>
                      </a:glow>
                    </a:effectLst>
                    <a:latin typeface="+mn-lt"/>
                  </a:rPr>
                  <a:t>Heat Sources “Evaporators”</a:t>
                </a:r>
              </a:p>
              <a:p>
                <a:pPr algn="l">
                  <a:buClr>
                    <a:srgbClr val="FF0000"/>
                  </a:buClr>
                </a:pPr>
                <a:r>
                  <a:rPr lang="en-US" sz="1000" b="1" kern="0" dirty="0">
                    <a:effectLst>
                      <a:glow rad="190500">
                        <a:schemeClr val="bg1">
                          <a:alpha val="80000"/>
                        </a:schemeClr>
                      </a:glow>
                    </a:effectLst>
                    <a:latin typeface="+mn-lt"/>
                  </a:rPr>
                  <a:t>Cold Sinks “Condensers</a:t>
                </a:r>
                <a:r>
                  <a:rPr lang="en-US" sz="1200" b="1" kern="0" dirty="0">
                    <a:effectLst>
                      <a:glow rad="190500">
                        <a:schemeClr val="bg1">
                          <a:alpha val="80000"/>
                        </a:schemeClr>
                      </a:glow>
                    </a:effectLst>
                    <a:latin typeface="+mn-lt"/>
                  </a:rPr>
                  <a:t>”</a:t>
                </a:r>
              </a:p>
            </p:txBody>
          </p:sp>
          <p:sp>
            <p:nvSpPr>
              <p:cNvPr id="19" name="Rectangle 18">
                <a:extLst>
                  <a:ext uri="{FF2B5EF4-FFF2-40B4-BE49-F238E27FC236}">
                    <a16:creationId xmlns:a16="http://schemas.microsoft.com/office/drawing/2014/main" id="{639F7AEA-B371-DD14-4E8E-C5A17E6129ED}"/>
                  </a:ext>
                </a:extLst>
              </p:cNvPr>
              <p:cNvSpPr/>
              <p:nvPr/>
            </p:nvSpPr>
            <p:spPr bwMode="auto">
              <a:xfrm>
                <a:off x="1564470" y="6283653"/>
                <a:ext cx="274320" cy="137160"/>
              </a:xfrm>
              <a:prstGeom prst="rect">
                <a:avLst/>
              </a:prstGeom>
              <a:solidFill>
                <a:srgbClr val="FF0000">
                  <a:alpha val="57000"/>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endParaRPr>
              </a:p>
            </p:txBody>
          </p:sp>
          <p:sp>
            <p:nvSpPr>
              <p:cNvPr id="20" name="Rectangle 19">
                <a:extLst>
                  <a:ext uri="{FF2B5EF4-FFF2-40B4-BE49-F238E27FC236}">
                    <a16:creationId xmlns:a16="http://schemas.microsoft.com/office/drawing/2014/main" id="{909F1DFA-09C8-0569-422C-614C8CF6F641}"/>
                  </a:ext>
                </a:extLst>
              </p:cNvPr>
              <p:cNvSpPr/>
              <p:nvPr/>
            </p:nvSpPr>
            <p:spPr bwMode="auto">
              <a:xfrm>
                <a:off x="1564470" y="6462292"/>
                <a:ext cx="274320" cy="137160"/>
              </a:xfrm>
              <a:prstGeom prst="rect">
                <a:avLst/>
              </a:prstGeom>
              <a:solidFill>
                <a:srgbClr val="00B0F0">
                  <a:alpha val="57000"/>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endParaRPr>
              </a:p>
            </p:txBody>
          </p:sp>
        </p:grpSp>
      </p:grpSp>
      <p:pic>
        <p:nvPicPr>
          <p:cNvPr id="26" name="Picture 25">
            <a:extLst>
              <a:ext uri="{FF2B5EF4-FFF2-40B4-BE49-F238E27FC236}">
                <a16:creationId xmlns:a16="http://schemas.microsoft.com/office/drawing/2014/main" id="{F2FFF64F-D704-E7FB-79B4-76785BDCB834}"/>
              </a:ext>
            </a:extLst>
          </p:cNvPr>
          <p:cNvPicPr>
            <a:picLocks noChangeAspect="1"/>
          </p:cNvPicPr>
          <p:nvPr/>
        </p:nvPicPr>
        <p:blipFill>
          <a:blip r:embed="rId5"/>
          <a:stretch>
            <a:fillRect/>
          </a:stretch>
        </p:blipFill>
        <p:spPr>
          <a:xfrm>
            <a:off x="497548" y="2384460"/>
            <a:ext cx="2832798" cy="1494324"/>
          </a:xfrm>
          <a:prstGeom prst="rect">
            <a:avLst/>
          </a:prstGeom>
        </p:spPr>
      </p:pic>
      <p:pic>
        <p:nvPicPr>
          <p:cNvPr id="27" name="Picture 26">
            <a:extLst>
              <a:ext uri="{FF2B5EF4-FFF2-40B4-BE49-F238E27FC236}">
                <a16:creationId xmlns:a16="http://schemas.microsoft.com/office/drawing/2014/main" id="{069BB5D2-211B-626B-8A5C-7F26D9073F4E}"/>
              </a:ext>
            </a:extLst>
          </p:cNvPr>
          <p:cNvPicPr>
            <a:picLocks noChangeAspect="1"/>
          </p:cNvPicPr>
          <p:nvPr/>
        </p:nvPicPr>
        <p:blipFill>
          <a:blip r:embed="rId6"/>
          <a:srcRect t="18457"/>
          <a:stretch>
            <a:fillRect/>
          </a:stretch>
        </p:blipFill>
        <p:spPr>
          <a:xfrm>
            <a:off x="224764" y="4460209"/>
            <a:ext cx="3911240" cy="1913612"/>
          </a:xfrm>
          <a:prstGeom prst="rect">
            <a:avLst/>
          </a:prstGeom>
        </p:spPr>
      </p:pic>
      <p:sp>
        <p:nvSpPr>
          <p:cNvPr id="28" name="TextBox 27">
            <a:extLst>
              <a:ext uri="{FF2B5EF4-FFF2-40B4-BE49-F238E27FC236}">
                <a16:creationId xmlns:a16="http://schemas.microsoft.com/office/drawing/2014/main" id="{ED348BDB-2076-F32E-3ABF-22FA48BE7BE9}"/>
              </a:ext>
            </a:extLst>
          </p:cNvPr>
          <p:cNvSpPr txBox="1"/>
          <p:nvPr/>
        </p:nvSpPr>
        <p:spPr>
          <a:xfrm>
            <a:off x="723501" y="6052878"/>
            <a:ext cx="2401649" cy="338554"/>
          </a:xfrm>
          <a:prstGeom prst="rect">
            <a:avLst/>
          </a:prstGeom>
          <a:noFill/>
        </p:spPr>
        <p:txBody>
          <a:bodyPr wrap="square" rtlCol="0">
            <a:spAutoFit/>
          </a:bodyPr>
          <a:lstStyle/>
          <a:p>
            <a:pPr algn="ctr"/>
            <a:r>
              <a:rPr lang="en-GB" sz="1600" dirty="0"/>
              <a:t>Heat Pipe</a:t>
            </a:r>
          </a:p>
        </p:txBody>
      </p:sp>
      <p:sp>
        <p:nvSpPr>
          <p:cNvPr id="29" name="TextBox 28">
            <a:extLst>
              <a:ext uri="{FF2B5EF4-FFF2-40B4-BE49-F238E27FC236}">
                <a16:creationId xmlns:a16="http://schemas.microsoft.com/office/drawing/2014/main" id="{25314476-D7E3-A66E-687E-CE9910FF86AC}"/>
              </a:ext>
            </a:extLst>
          </p:cNvPr>
          <p:cNvSpPr txBox="1"/>
          <p:nvPr/>
        </p:nvSpPr>
        <p:spPr>
          <a:xfrm>
            <a:off x="332107" y="3896395"/>
            <a:ext cx="3589546" cy="630942"/>
          </a:xfrm>
          <a:prstGeom prst="rect">
            <a:avLst/>
          </a:prstGeom>
          <a:noFill/>
        </p:spPr>
        <p:txBody>
          <a:bodyPr wrap="square" rtlCol="0">
            <a:spAutoFit/>
          </a:bodyPr>
          <a:lstStyle/>
          <a:p>
            <a:r>
              <a:rPr lang="en-GB" sz="1200" dirty="0"/>
              <a:t>Al or Cu Conduction Only Or Enhanced with Highly Conductive Material as APG</a:t>
            </a:r>
          </a:p>
          <a:p>
            <a:r>
              <a:rPr lang="en-GB" sz="1100" dirty="0"/>
              <a:t>(Credit: Boyd K-Core)</a:t>
            </a:r>
          </a:p>
        </p:txBody>
      </p:sp>
      <p:pic>
        <p:nvPicPr>
          <p:cNvPr id="30" name="Picture 29">
            <a:extLst>
              <a:ext uri="{FF2B5EF4-FFF2-40B4-BE49-F238E27FC236}">
                <a16:creationId xmlns:a16="http://schemas.microsoft.com/office/drawing/2014/main" id="{4C2A6AD5-AAEE-C0C3-3CF0-E5EF5CA924CC}"/>
              </a:ext>
            </a:extLst>
          </p:cNvPr>
          <p:cNvPicPr>
            <a:picLocks noChangeAspect="1"/>
          </p:cNvPicPr>
          <p:nvPr/>
        </p:nvPicPr>
        <p:blipFill>
          <a:blip r:embed="rId7"/>
          <a:srcRect l="8024" r="20682" b="6467"/>
          <a:stretch>
            <a:fillRect/>
          </a:stretch>
        </p:blipFill>
        <p:spPr>
          <a:xfrm>
            <a:off x="8384197" y="990457"/>
            <a:ext cx="2728205" cy="2478938"/>
          </a:xfrm>
          <a:prstGeom prst="rect">
            <a:avLst/>
          </a:prstGeom>
        </p:spPr>
      </p:pic>
      <p:sp>
        <p:nvSpPr>
          <p:cNvPr id="31" name="TextBox 30">
            <a:extLst>
              <a:ext uri="{FF2B5EF4-FFF2-40B4-BE49-F238E27FC236}">
                <a16:creationId xmlns:a16="http://schemas.microsoft.com/office/drawing/2014/main" id="{BDE0D5DD-70C4-6C37-5738-5B98FF337BAC}"/>
              </a:ext>
            </a:extLst>
          </p:cNvPr>
          <p:cNvSpPr txBox="1"/>
          <p:nvPr/>
        </p:nvSpPr>
        <p:spPr>
          <a:xfrm>
            <a:off x="8606563" y="3496259"/>
            <a:ext cx="2401649" cy="507831"/>
          </a:xfrm>
          <a:prstGeom prst="rect">
            <a:avLst/>
          </a:prstGeom>
          <a:noFill/>
        </p:spPr>
        <p:txBody>
          <a:bodyPr wrap="square" rtlCol="0">
            <a:spAutoFit/>
          </a:bodyPr>
          <a:lstStyle/>
          <a:p>
            <a:pPr algn="ctr"/>
            <a:r>
              <a:rPr lang="en-GB" sz="1600" dirty="0"/>
              <a:t>Loop Heat Pipe</a:t>
            </a:r>
          </a:p>
          <a:p>
            <a:pPr algn="ctr"/>
            <a:r>
              <a:rPr lang="en-GB" sz="1100" dirty="0"/>
              <a:t>Credit (</a:t>
            </a:r>
            <a:r>
              <a:rPr lang="en-GB" sz="1100" dirty="0" err="1"/>
              <a:t>Calyos</a:t>
            </a:r>
            <a:r>
              <a:rPr lang="en-GB" sz="1100" dirty="0"/>
              <a:t>)</a:t>
            </a:r>
          </a:p>
        </p:txBody>
      </p:sp>
      <p:pic>
        <p:nvPicPr>
          <p:cNvPr id="33" name="Picture 32" descr="Diagram of a cooling system&#10;&#10;AI-generated content may be incorrect.">
            <a:extLst>
              <a:ext uri="{FF2B5EF4-FFF2-40B4-BE49-F238E27FC236}">
                <a16:creationId xmlns:a16="http://schemas.microsoft.com/office/drawing/2014/main" id="{746DFE28-72C6-4D95-D73F-4E00C35DD8D9}"/>
              </a:ext>
            </a:extLst>
          </p:cNvPr>
          <p:cNvPicPr>
            <a:picLocks noChangeAspect="1"/>
          </p:cNvPicPr>
          <p:nvPr/>
        </p:nvPicPr>
        <p:blipFill>
          <a:blip r:embed="rId8">
            <a:extLst>
              <a:ext uri="{28A0092B-C50C-407E-A947-70E740481C1C}">
                <a14:useLocalDpi xmlns:a14="http://schemas.microsoft.com/office/drawing/2010/main" val="0"/>
              </a:ext>
            </a:extLst>
          </a:blip>
          <a:srcRect t="16227"/>
          <a:stretch>
            <a:fillRect/>
          </a:stretch>
        </p:blipFill>
        <p:spPr>
          <a:xfrm>
            <a:off x="7859670" y="3982530"/>
            <a:ext cx="4059691" cy="1850108"/>
          </a:xfrm>
          <a:prstGeom prst="rect">
            <a:avLst/>
          </a:prstGeom>
        </p:spPr>
      </p:pic>
      <p:sp>
        <p:nvSpPr>
          <p:cNvPr id="34" name="TextBox 33">
            <a:extLst>
              <a:ext uri="{FF2B5EF4-FFF2-40B4-BE49-F238E27FC236}">
                <a16:creationId xmlns:a16="http://schemas.microsoft.com/office/drawing/2014/main" id="{3430539B-C0CC-50DF-3CA5-B524A206BD8C}"/>
              </a:ext>
            </a:extLst>
          </p:cNvPr>
          <p:cNvSpPr txBox="1"/>
          <p:nvPr/>
        </p:nvSpPr>
        <p:spPr>
          <a:xfrm>
            <a:off x="8688690" y="5867543"/>
            <a:ext cx="2401649" cy="507831"/>
          </a:xfrm>
          <a:prstGeom prst="rect">
            <a:avLst/>
          </a:prstGeom>
          <a:noFill/>
        </p:spPr>
        <p:txBody>
          <a:bodyPr wrap="square" rtlCol="0">
            <a:spAutoFit/>
          </a:bodyPr>
          <a:lstStyle/>
          <a:p>
            <a:pPr algn="ctr"/>
            <a:r>
              <a:rPr lang="en-GB" sz="1600" dirty="0"/>
              <a:t>Chip Spray Cooling</a:t>
            </a:r>
          </a:p>
          <a:p>
            <a:pPr algn="ctr"/>
            <a:r>
              <a:rPr lang="en-GB" sz="1100" dirty="0"/>
              <a:t>Credit (Kandlikar)</a:t>
            </a:r>
          </a:p>
        </p:txBody>
      </p:sp>
      <p:pic>
        <p:nvPicPr>
          <p:cNvPr id="35" name="Picture 34">
            <a:extLst>
              <a:ext uri="{FF2B5EF4-FFF2-40B4-BE49-F238E27FC236}">
                <a16:creationId xmlns:a16="http://schemas.microsoft.com/office/drawing/2014/main" id="{B3CADC85-0830-801E-03F1-76282B590941}"/>
              </a:ext>
            </a:extLst>
          </p:cNvPr>
          <p:cNvPicPr>
            <a:picLocks noChangeAspect="1"/>
          </p:cNvPicPr>
          <p:nvPr/>
        </p:nvPicPr>
        <p:blipFill>
          <a:blip r:embed="rId9"/>
          <a:stretch>
            <a:fillRect/>
          </a:stretch>
        </p:blipFill>
        <p:spPr>
          <a:xfrm>
            <a:off x="4552369" y="5522886"/>
            <a:ext cx="2972176" cy="860099"/>
          </a:xfrm>
          <a:prstGeom prst="rect">
            <a:avLst/>
          </a:prstGeom>
        </p:spPr>
      </p:pic>
      <p:pic>
        <p:nvPicPr>
          <p:cNvPr id="36" name="Picture 35">
            <a:extLst>
              <a:ext uri="{FF2B5EF4-FFF2-40B4-BE49-F238E27FC236}">
                <a16:creationId xmlns:a16="http://schemas.microsoft.com/office/drawing/2014/main" id="{E31C28E0-E4B6-A4D2-946E-1E67066C1A5E}"/>
              </a:ext>
            </a:extLst>
          </p:cNvPr>
          <p:cNvPicPr>
            <a:picLocks noChangeAspect="1"/>
          </p:cNvPicPr>
          <p:nvPr/>
        </p:nvPicPr>
        <p:blipFill>
          <a:blip r:embed="rId10"/>
          <a:srcRect l="22608" t="32312" r="16635" b="23484"/>
          <a:stretch>
            <a:fillRect/>
          </a:stretch>
        </p:blipFill>
        <p:spPr>
          <a:xfrm>
            <a:off x="497548" y="1052717"/>
            <a:ext cx="1944826" cy="1414979"/>
          </a:xfrm>
          <a:prstGeom prst="rect">
            <a:avLst/>
          </a:prstGeom>
        </p:spPr>
      </p:pic>
      <p:sp>
        <p:nvSpPr>
          <p:cNvPr id="37" name="TextBox 36">
            <a:extLst>
              <a:ext uri="{FF2B5EF4-FFF2-40B4-BE49-F238E27FC236}">
                <a16:creationId xmlns:a16="http://schemas.microsoft.com/office/drawing/2014/main" id="{57478D59-09A3-B4C0-E558-0AE9B4FAFC16}"/>
              </a:ext>
            </a:extLst>
          </p:cNvPr>
          <p:cNvSpPr txBox="1"/>
          <p:nvPr/>
        </p:nvSpPr>
        <p:spPr>
          <a:xfrm>
            <a:off x="2057581" y="1286747"/>
            <a:ext cx="2401649" cy="738664"/>
          </a:xfrm>
          <a:prstGeom prst="rect">
            <a:avLst/>
          </a:prstGeom>
          <a:noFill/>
        </p:spPr>
        <p:txBody>
          <a:bodyPr wrap="square" rtlCol="0">
            <a:spAutoFit/>
          </a:bodyPr>
          <a:lstStyle/>
          <a:p>
            <a:pPr algn="ctr"/>
            <a:r>
              <a:rPr lang="en-GB" sz="1600" dirty="0"/>
              <a:t>Interface Fillers</a:t>
            </a:r>
          </a:p>
          <a:p>
            <a:pPr algn="ctr"/>
            <a:r>
              <a:rPr lang="en-GB" sz="1000" dirty="0"/>
              <a:t>RTV, Paste, Liquid Metal</a:t>
            </a:r>
          </a:p>
          <a:p>
            <a:pPr algn="ctr"/>
            <a:endParaRPr lang="en-GB" sz="1600" dirty="0"/>
          </a:p>
        </p:txBody>
      </p:sp>
    </p:spTree>
    <p:extLst>
      <p:ext uri="{BB962C8B-B14F-4D97-AF65-F5344CB8AC3E}">
        <p14:creationId xmlns:p14="http://schemas.microsoft.com/office/powerpoint/2010/main" val="2854363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92034-0335-0C09-E1C2-1BD7C4B8AD17}"/>
              </a:ext>
            </a:extLst>
          </p:cNvPr>
          <p:cNvSpPr>
            <a:spLocks noGrp="1"/>
          </p:cNvSpPr>
          <p:nvPr>
            <p:ph type="title"/>
          </p:nvPr>
        </p:nvSpPr>
        <p:spPr>
          <a:xfrm>
            <a:off x="218261" y="157324"/>
            <a:ext cx="10113228" cy="553998"/>
          </a:xfrm>
        </p:spPr>
        <p:txBody>
          <a:bodyPr/>
          <a:lstStyle/>
          <a:p>
            <a:r>
              <a:rPr lang="en-US" dirty="0"/>
              <a:t>State of the Art for Processor Cooling in Europe</a:t>
            </a:r>
            <a:endParaRPr lang="en-GB" dirty="0"/>
          </a:p>
        </p:txBody>
      </p:sp>
      <p:sp>
        <p:nvSpPr>
          <p:cNvPr id="3" name="Content Placeholder 2">
            <a:extLst>
              <a:ext uri="{FF2B5EF4-FFF2-40B4-BE49-F238E27FC236}">
                <a16:creationId xmlns:a16="http://schemas.microsoft.com/office/drawing/2014/main" id="{5AE3570C-D0C2-F57B-89B6-3B70142E15FA}"/>
              </a:ext>
            </a:extLst>
          </p:cNvPr>
          <p:cNvSpPr>
            <a:spLocks noGrp="1"/>
          </p:cNvSpPr>
          <p:nvPr>
            <p:ph idx="1"/>
          </p:nvPr>
        </p:nvSpPr>
        <p:spPr>
          <a:xfrm>
            <a:off x="147482" y="846731"/>
            <a:ext cx="10649684" cy="2490091"/>
          </a:xfrm>
        </p:spPr>
        <p:txBody>
          <a:bodyPr/>
          <a:lstStyle/>
          <a:p>
            <a:pPr>
              <a:buFont typeface="Arial" panose="020B0604020202020204" pitchFamily="34" charset="0"/>
              <a:buChar char="•"/>
            </a:pPr>
            <a:r>
              <a:rPr lang="en-US" dirty="0">
                <a:solidFill>
                  <a:schemeClr val="tx2"/>
                </a:solidFill>
              </a:rPr>
              <a:t>Conduction method is not sufficient where advanced cooling method is required as Two-Phase Equipment</a:t>
            </a:r>
          </a:p>
          <a:p>
            <a:pPr>
              <a:buFont typeface="Arial" panose="020B0604020202020204" pitchFamily="34" charset="0"/>
              <a:buChar char="•"/>
            </a:pPr>
            <a:r>
              <a:rPr lang="en-US" dirty="0">
                <a:solidFill>
                  <a:schemeClr val="tx2"/>
                </a:solidFill>
              </a:rPr>
              <a:t>Copper Water Heat Pipes have been Qualified by TAS-F for the DTP5G mainly for Ground Testing</a:t>
            </a:r>
          </a:p>
          <a:p>
            <a:pPr lvl="1">
              <a:buFont typeface="Arial" panose="020B0604020202020204" pitchFamily="34" charset="0"/>
              <a:buChar char="•"/>
            </a:pPr>
            <a:r>
              <a:rPr lang="en-US" dirty="0">
                <a:solidFill>
                  <a:schemeClr val="tx2"/>
                </a:solidFill>
              </a:rPr>
              <a:t>Assembly manufactured by AAVID BOYD (</a:t>
            </a:r>
            <a:r>
              <a:rPr lang="en-US" dirty="0" err="1">
                <a:solidFill>
                  <a:schemeClr val="tx2"/>
                </a:solidFill>
              </a:rPr>
              <a:t>Thermacore</a:t>
            </a:r>
            <a:r>
              <a:rPr lang="en-US" dirty="0">
                <a:solidFill>
                  <a:schemeClr val="tx2"/>
                </a:solidFill>
              </a:rPr>
              <a:t> UK) able to transport 55W</a:t>
            </a:r>
          </a:p>
          <a:p>
            <a:pPr lvl="1">
              <a:buFont typeface="Arial" panose="020B0604020202020204" pitchFamily="34" charset="0"/>
              <a:buChar char="•"/>
            </a:pPr>
            <a:r>
              <a:rPr lang="en-US" dirty="0">
                <a:solidFill>
                  <a:schemeClr val="tx2"/>
                </a:solidFill>
              </a:rPr>
              <a:t>Issue with Freeze-Thaw where Heat Pipe can burst or delamination of the porous structure can happen over time</a:t>
            </a:r>
          </a:p>
          <a:p>
            <a:pPr marL="0" indent="0"/>
            <a:endParaRPr lang="en-US" b="1" dirty="0">
              <a:solidFill>
                <a:srgbClr val="FF0000"/>
              </a:solidFill>
            </a:endParaRPr>
          </a:p>
          <a:p>
            <a:pPr>
              <a:buFont typeface="Arial" panose="020B0604020202020204" pitchFamily="34" charset="0"/>
              <a:buChar char="•"/>
            </a:pPr>
            <a:endParaRPr lang="en-GB" dirty="0"/>
          </a:p>
        </p:txBody>
      </p:sp>
      <p:pic>
        <p:nvPicPr>
          <p:cNvPr id="5" name="Picture 4">
            <a:extLst>
              <a:ext uri="{FF2B5EF4-FFF2-40B4-BE49-F238E27FC236}">
                <a16:creationId xmlns:a16="http://schemas.microsoft.com/office/drawing/2014/main" id="{F5DEF016-1E37-D4F1-E3E4-08CBDC5A27C9}"/>
              </a:ext>
            </a:extLst>
          </p:cNvPr>
          <p:cNvPicPr>
            <a:picLocks noChangeAspect="1"/>
          </p:cNvPicPr>
          <p:nvPr/>
        </p:nvPicPr>
        <p:blipFill>
          <a:blip r:embed="rId3"/>
          <a:srcRect t="3981"/>
          <a:stretch>
            <a:fillRect/>
          </a:stretch>
        </p:blipFill>
        <p:spPr>
          <a:xfrm>
            <a:off x="5502992" y="2786231"/>
            <a:ext cx="6509793" cy="3489602"/>
          </a:xfrm>
          <a:prstGeom prst="rect">
            <a:avLst/>
          </a:prstGeom>
        </p:spPr>
      </p:pic>
      <p:sp>
        <p:nvSpPr>
          <p:cNvPr id="4" name="TextBox 3">
            <a:extLst>
              <a:ext uri="{FF2B5EF4-FFF2-40B4-BE49-F238E27FC236}">
                <a16:creationId xmlns:a16="http://schemas.microsoft.com/office/drawing/2014/main" id="{7CEB68FF-6A38-80CB-819C-43C5F200FB93}"/>
              </a:ext>
            </a:extLst>
          </p:cNvPr>
          <p:cNvSpPr txBox="1"/>
          <p:nvPr/>
        </p:nvSpPr>
        <p:spPr>
          <a:xfrm>
            <a:off x="8771207" y="6137334"/>
            <a:ext cx="1178528" cy="276999"/>
          </a:xfrm>
          <a:prstGeom prst="rect">
            <a:avLst/>
          </a:prstGeom>
          <a:noFill/>
        </p:spPr>
        <p:txBody>
          <a:bodyPr wrap="none" rtlCol="0">
            <a:spAutoFit/>
          </a:bodyPr>
          <a:lstStyle/>
          <a:p>
            <a:r>
              <a:rPr lang="en-GB" sz="1200" dirty="0"/>
              <a:t>ESTEW 2018</a:t>
            </a:r>
          </a:p>
        </p:txBody>
      </p:sp>
      <p:sp>
        <p:nvSpPr>
          <p:cNvPr id="7" name="Content Placeholder 2">
            <a:extLst>
              <a:ext uri="{FF2B5EF4-FFF2-40B4-BE49-F238E27FC236}">
                <a16:creationId xmlns:a16="http://schemas.microsoft.com/office/drawing/2014/main" id="{FD10B9DF-5BBE-8C74-556D-77667E9EE09D}"/>
              </a:ext>
            </a:extLst>
          </p:cNvPr>
          <p:cNvSpPr txBox="1">
            <a:spLocks/>
          </p:cNvSpPr>
          <p:nvPr/>
        </p:nvSpPr>
        <p:spPr bwMode="auto">
          <a:xfrm>
            <a:off x="88431" y="3226209"/>
            <a:ext cx="5326131" cy="389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buFont typeface="Arial" panose="020B0604020202020204" pitchFamily="34" charset="0"/>
              <a:buChar char="•"/>
            </a:pPr>
            <a:r>
              <a:rPr lang="en-US" kern="0" dirty="0">
                <a:solidFill>
                  <a:schemeClr val="tx2"/>
                </a:solidFill>
              </a:rPr>
              <a:t>Fill Ratio of water is extremely important were freeze-thaw can burst the heat pipe or delamination can occur after extended Freeze-Thaw Cycles</a:t>
            </a:r>
          </a:p>
          <a:p>
            <a:pPr>
              <a:buFont typeface="Arial" panose="020B0604020202020204" pitchFamily="34" charset="0"/>
              <a:buChar char="•"/>
            </a:pPr>
            <a:r>
              <a:rPr lang="en-US" kern="0" dirty="0">
                <a:solidFill>
                  <a:schemeClr val="tx2"/>
                </a:solidFill>
              </a:rPr>
              <a:t>Typically, Survival Constraint above 0°C for Unit is specified to avoid Freezing</a:t>
            </a:r>
          </a:p>
          <a:p>
            <a:pPr>
              <a:buFont typeface="Arial" panose="020B0604020202020204" pitchFamily="34" charset="0"/>
              <a:buChar char="•"/>
            </a:pPr>
            <a:r>
              <a:rPr lang="en-US" b="1" kern="0" dirty="0">
                <a:solidFill>
                  <a:srgbClr val="FF0000"/>
                </a:solidFill>
              </a:rPr>
              <a:t>Despite numerous development on freeze tolerant advanced Thermal products, they are not implemented in flight units</a:t>
            </a:r>
          </a:p>
          <a:p>
            <a:pPr>
              <a:buFont typeface="Arial" panose="020B0604020202020204" pitchFamily="34" charset="0"/>
              <a:buChar char="•"/>
            </a:pPr>
            <a:endParaRPr lang="en-GB" kern="0" dirty="0"/>
          </a:p>
        </p:txBody>
      </p:sp>
    </p:spTree>
    <p:extLst>
      <p:ext uri="{BB962C8B-B14F-4D97-AF65-F5344CB8AC3E}">
        <p14:creationId xmlns:p14="http://schemas.microsoft.com/office/powerpoint/2010/main" val="2525141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4E2D09-7E45-C9A7-AD29-B8CE4987BAC9}"/>
              </a:ext>
            </a:extLst>
          </p:cNvPr>
          <p:cNvSpPr/>
          <p:nvPr/>
        </p:nvSpPr>
        <p:spPr>
          <a:xfrm>
            <a:off x="968128" y="2260927"/>
            <a:ext cx="3199085" cy="283278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t>H</a:t>
            </a:r>
          </a:p>
        </p:txBody>
      </p:sp>
      <p:sp>
        <p:nvSpPr>
          <p:cNvPr id="2" name="Title 1">
            <a:extLst>
              <a:ext uri="{FF2B5EF4-FFF2-40B4-BE49-F238E27FC236}">
                <a16:creationId xmlns:a16="http://schemas.microsoft.com/office/drawing/2014/main" id="{529CA7B4-67B2-7333-0E29-CA22AE5DFB9C}"/>
              </a:ext>
            </a:extLst>
          </p:cNvPr>
          <p:cNvSpPr>
            <a:spLocks noGrp="1"/>
          </p:cNvSpPr>
          <p:nvPr>
            <p:ph type="title"/>
          </p:nvPr>
        </p:nvSpPr>
        <p:spPr>
          <a:xfrm>
            <a:off x="218261" y="172713"/>
            <a:ext cx="10113228" cy="523220"/>
          </a:xfrm>
        </p:spPr>
        <p:txBody>
          <a:bodyPr/>
          <a:lstStyle/>
          <a:p>
            <a:r>
              <a:rPr lang="en-GB" sz="2800" dirty="0"/>
              <a:t>Strategy for Technology Implementation in Electronic Box</a:t>
            </a:r>
          </a:p>
        </p:txBody>
      </p:sp>
      <p:sp>
        <p:nvSpPr>
          <p:cNvPr id="3" name="Content Placeholder 2">
            <a:extLst>
              <a:ext uri="{FF2B5EF4-FFF2-40B4-BE49-F238E27FC236}">
                <a16:creationId xmlns:a16="http://schemas.microsoft.com/office/drawing/2014/main" id="{B285CB54-B385-59FD-FF68-759F27568647}"/>
              </a:ext>
            </a:extLst>
          </p:cNvPr>
          <p:cNvSpPr>
            <a:spLocks noGrp="1"/>
          </p:cNvSpPr>
          <p:nvPr>
            <p:ph idx="1"/>
          </p:nvPr>
        </p:nvSpPr>
        <p:spPr>
          <a:xfrm>
            <a:off x="218261" y="953145"/>
            <a:ext cx="11763662" cy="1125546"/>
          </a:xfrm>
        </p:spPr>
        <p:txBody>
          <a:bodyPr/>
          <a:lstStyle/>
          <a:p>
            <a:pPr>
              <a:buFont typeface="Arial" panose="020B0604020202020204" pitchFamily="34" charset="0"/>
              <a:buChar char="•"/>
            </a:pPr>
            <a:r>
              <a:rPr lang="en-GB" sz="2400" dirty="0"/>
              <a:t>To gain confidence in advanced thermal technologies a step-by-step approach is required</a:t>
            </a:r>
          </a:p>
        </p:txBody>
      </p:sp>
      <p:sp>
        <p:nvSpPr>
          <p:cNvPr id="4" name="Rectangle 3">
            <a:extLst>
              <a:ext uri="{FF2B5EF4-FFF2-40B4-BE49-F238E27FC236}">
                <a16:creationId xmlns:a16="http://schemas.microsoft.com/office/drawing/2014/main" id="{6DAC5BF8-D181-36DF-995F-AE3F1CEBE625}"/>
              </a:ext>
            </a:extLst>
          </p:cNvPr>
          <p:cNvSpPr/>
          <p:nvPr/>
        </p:nvSpPr>
        <p:spPr>
          <a:xfrm>
            <a:off x="1339880" y="2558810"/>
            <a:ext cx="2426892" cy="21653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PCB</a:t>
            </a:r>
          </a:p>
        </p:txBody>
      </p:sp>
      <p:sp>
        <p:nvSpPr>
          <p:cNvPr id="6" name="Rectangle 5">
            <a:extLst>
              <a:ext uri="{FF2B5EF4-FFF2-40B4-BE49-F238E27FC236}">
                <a16:creationId xmlns:a16="http://schemas.microsoft.com/office/drawing/2014/main" id="{485D2FD0-E248-CB3E-D4A4-98856F8DEE97}"/>
              </a:ext>
            </a:extLst>
          </p:cNvPr>
          <p:cNvSpPr/>
          <p:nvPr/>
        </p:nvSpPr>
        <p:spPr>
          <a:xfrm>
            <a:off x="1672267" y="3690779"/>
            <a:ext cx="455962" cy="42269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800" dirty="0"/>
          </a:p>
        </p:txBody>
      </p:sp>
      <p:sp>
        <p:nvSpPr>
          <p:cNvPr id="7" name="Rectangle 6">
            <a:extLst>
              <a:ext uri="{FF2B5EF4-FFF2-40B4-BE49-F238E27FC236}">
                <a16:creationId xmlns:a16="http://schemas.microsoft.com/office/drawing/2014/main" id="{DD2C80AB-8EE3-0AE9-0209-00C2B81DF86B}"/>
              </a:ext>
            </a:extLst>
          </p:cNvPr>
          <p:cNvSpPr/>
          <p:nvPr/>
        </p:nvSpPr>
        <p:spPr>
          <a:xfrm rot="16200000">
            <a:off x="1490552" y="4187820"/>
            <a:ext cx="833604" cy="25201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900" dirty="0"/>
              <a:t>Thermal</a:t>
            </a:r>
          </a:p>
        </p:txBody>
      </p:sp>
      <p:sp>
        <p:nvSpPr>
          <p:cNvPr id="8" name="TextBox 7">
            <a:extLst>
              <a:ext uri="{FF2B5EF4-FFF2-40B4-BE49-F238E27FC236}">
                <a16:creationId xmlns:a16="http://schemas.microsoft.com/office/drawing/2014/main" id="{02CC9BA7-6830-0F58-ED47-E6B1A94F4688}"/>
              </a:ext>
            </a:extLst>
          </p:cNvPr>
          <p:cNvSpPr txBox="1"/>
          <p:nvPr/>
        </p:nvSpPr>
        <p:spPr>
          <a:xfrm>
            <a:off x="1964789" y="2260927"/>
            <a:ext cx="1379810" cy="338554"/>
          </a:xfrm>
          <a:prstGeom prst="rect">
            <a:avLst/>
          </a:prstGeom>
          <a:noFill/>
        </p:spPr>
        <p:txBody>
          <a:bodyPr wrap="square" rtlCol="0">
            <a:spAutoFit/>
          </a:bodyPr>
          <a:lstStyle/>
          <a:p>
            <a:r>
              <a:rPr lang="en-GB" sz="1600" dirty="0"/>
              <a:t>Housing</a:t>
            </a:r>
          </a:p>
        </p:txBody>
      </p:sp>
      <p:sp>
        <p:nvSpPr>
          <p:cNvPr id="9" name="TextBox 8">
            <a:extLst>
              <a:ext uri="{FF2B5EF4-FFF2-40B4-BE49-F238E27FC236}">
                <a16:creationId xmlns:a16="http://schemas.microsoft.com/office/drawing/2014/main" id="{66611D10-4947-70B3-ECFB-FEA9D2E7D15D}"/>
              </a:ext>
            </a:extLst>
          </p:cNvPr>
          <p:cNvSpPr txBox="1"/>
          <p:nvPr/>
        </p:nvSpPr>
        <p:spPr>
          <a:xfrm>
            <a:off x="1693495" y="3677321"/>
            <a:ext cx="542588" cy="253916"/>
          </a:xfrm>
          <a:prstGeom prst="rect">
            <a:avLst/>
          </a:prstGeom>
          <a:noFill/>
        </p:spPr>
        <p:txBody>
          <a:bodyPr wrap="square" rtlCol="0">
            <a:spAutoFit/>
          </a:bodyPr>
          <a:lstStyle/>
          <a:p>
            <a:r>
              <a:rPr lang="en-GB" sz="1050" dirty="0"/>
              <a:t>CHIP</a:t>
            </a:r>
          </a:p>
        </p:txBody>
      </p:sp>
      <p:sp>
        <p:nvSpPr>
          <p:cNvPr id="10" name="Rectangle 9">
            <a:extLst>
              <a:ext uri="{FF2B5EF4-FFF2-40B4-BE49-F238E27FC236}">
                <a16:creationId xmlns:a16="http://schemas.microsoft.com/office/drawing/2014/main" id="{75387632-8DD5-2BE0-2D38-B40025833ADE}"/>
              </a:ext>
            </a:extLst>
          </p:cNvPr>
          <p:cNvSpPr/>
          <p:nvPr/>
        </p:nvSpPr>
        <p:spPr>
          <a:xfrm>
            <a:off x="7057097" y="2260927"/>
            <a:ext cx="3199085" cy="283278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t>H</a:t>
            </a:r>
          </a:p>
        </p:txBody>
      </p:sp>
      <p:sp>
        <p:nvSpPr>
          <p:cNvPr id="11" name="Rectangle 10">
            <a:extLst>
              <a:ext uri="{FF2B5EF4-FFF2-40B4-BE49-F238E27FC236}">
                <a16:creationId xmlns:a16="http://schemas.microsoft.com/office/drawing/2014/main" id="{57CD4E41-0192-6661-4643-80FAB26A7FAD}"/>
              </a:ext>
            </a:extLst>
          </p:cNvPr>
          <p:cNvSpPr/>
          <p:nvPr/>
        </p:nvSpPr>
        <p:spPr>
          <a:xfrm>
            <a:off x="7475841" y="2518139"/>
            <a:ext cx="2426892" cy="21653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PCB</a:t>
            </a:r>
          </a:p>
        </p:txBody>
      </p:sp>
      <p:sp>
        <p:nvSpPr>
          <p:cNvPr id="12" name="Rectangle 11">
            <a:extLst>
              <a:ext uri="{FF2B5EF4-FFF2-40B4-BE49-F238E27FC236}">
                <a16:creationId xmlns:a16="http://schemas.microsoft.com/office/drawing/2014/main" id="{47C40B4B-BC89-0CE3-C73E-223CFD277B26}"/>
              </a:ext>
            </a:extLst>
          </p:cNvPr>
          <p:cNvSpPr/>
          <p:nvPr/>
        </p:nvSpPr>
        <p:spPr>
          <a:xfrm>
            <a:off x="7762508" y="2738063"/>
            <a:ext cx="455962" cy="42269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800" dirty="0"/>
          </a:p>
        </p:txBody>
      </p:sp>
      <p:sp>
        <p:nvSpPr>
          <p:cNvPr id="13" name="Rectangle 12">
            <a:extLst>
              <a:ext uri="{FF2B5EF4-FFF2-40B4-BE49-F238E27FC236}">
                <a16:creationId xmlns:a16="http://schemas.microsoft.com/office/drawing/2014/main" id="{68E91A4F-3C95-C03C-26B1-2E0CEE2A5407}"/>
              </a:ext>
            </a:extLst>
          </p:cNvPr>
          <p:cNvSpPr/>
          <p:nvPr/>
        </p:nvSpPr>
        <p:spPr>
          <a:xfrm>
            <a:off x="7296275" y="2730122"/>
            <a:ext cx="833604" cy="25201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900" dirty="0"/>
              <a:t>Thermal</a:t>
            </a:r>
          </a:p>
        </p:txBody>
      </p:sp>
      <p:sp>
        <p:nvSpPr>
          <p:cNvPr id="14" name="TextBox 13">
            <a:extLst>
              <a:ext uri="{FF2B5EF4-FFF2-40B4-BE49-F238E27FC236}">
                <a16:creationId xmlns:a16="http://schemas.microsoft.com/office/drawing/2014/main" id="{71C2CCA0-71AE-6B49-4965-0CE4225CD7C8}"/>
              </a:ext>
            </a:extLst>
          </p:cNvPr>
          <p:cNvSpPr txBox="1"/>
          <p:nvPr/>
        </p:nvSpPr>
        <p:spPr>
          <a:xfrm>
            <a:off x="8100750" y="2220256"/>
            <a:ext cx="1379810" cy="338554"/>
          </a:xfrm>
          <a:prstGeom prst="rect">
            <a:avLst/>
          </a:prstGeom>
          <a:noFill/>
        </p:spPr>
        <p:txBody>
          <a:bodyPr wrap="square" rtlCol="0">
            <a:spAutoFit/>
          </a:bodyPr>
          <a:lstStyle/>
          <a:p>
            <a:r>
              <a:rPr lang="en-GB" sz="1600" dirty="0"/>
              <a:t>Housing</a:t>
            </a:r>
          </a:p>
        </p:txBody>
      </p:sp>
      <p:sp>
        <p:nvSpPr>
          <p:cNvPr id="15" name="TextBox 14">
            <a:extLst>
              <a:ext uri="{FF2B5EF4-FFF2-40B4-BE49-F238E27FC236}">
                <a16:creationId xmlns:a16="http://schemas.microsoft.com/office/drawing/2014/main" id="{7CC8888B-F1DF-4F91-F4E9-002A877F7575}"/>
              </a:ext>
            </a:extLst>
          </p:cNvPr>
          <p:cNvSpPr txBox="1"/>
          <p:nvPr/>
        </p:nvSpPr>
        <p:spPr>
          <a:xfrm>
            <a:off x="7762508" y="2946606"/>
            <a:ext cx="542588" cy="253916"/>
          </a:xfrm>
          <a:prstGeom prst="rect">
            <a:avLst/>
          </a:prstGeom>
          <a:noFill/>
        </p:spPr>
        <p:txBody>
          <a:bodyPr wrap="square" rtlCol="0">
            <a:spAutoFit/>
          </a:bodyPr>
          <a:lstStyle/>
          <a:p>
            <a:r>
              <a:rPr lang="en-GB" sz="1050" dirty="0"/>
              <a:t>CHIP</a:t>
            </a:r>
          </a:p>
        </p:txBody>
      </p:sp>
      <p:sp>
        <p:nvSpPr>
          <p:cNvPr id="16" name="Rectangle 15">
            <a:extLst>
              <a:ext uri="{FF2B5EF4-FFF2-40B4-BE49-F238E27FC236}">
                <a16:creationId xmlns:a16="http://schemas.microsoft.com/office/drawing/2014/main" id="{35465610-CF40-A56C-08B8-0D51D3ABD8DE}"/>
              </a:ext>
            </a:extLst>
          </p:cNvPr>
          <p:cNvSpPr/>
          <p:nvPr/>
        </p:nvSpPr>
        <p:spPr>
          <a:xfrm>
            <a:off x="7200663" y="2730123"/>
            <a:ext cx="94352" cy="225783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ADE1DBE-8130-E4B2-3788-EEA9852CBED9}"/>
              </a:ext>
            </a:extLst>
          </p:cNvPr>
          <p:cNvSpPr/>
          <p:nvPr/>
        </p:nvSpPr>
        <p:spPr>
          <a:xfrm rot="5400000">
            <a:off x="8436476" y="3641519"/>
            <a:ext cx="106006" cy="259842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D0ABB647-752B-AFB4-CB1E-C51E2DCC3D48}"/>
              </a:ext>
            </a:extLst>
          </p:cNvPr>
          <p:cNvSpPr/>
          <p:nvPr/>
        </p:nvSpPr>
        <p:spPr>
          <a:xfrm>
            <a:off x="639049" y="5153136"/>
            <a:ext cx="4540670" cy="20686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800" dirty="0">
                <a:solidFill>
                  <a:schemeClr val="tx1"/>
                </a:solidFill>
              </a:rPr>
              <a:t>Panel/Radiator</a:t>
            </a:r>
          </a:p>
        </p:txBody>
      </p:sp>
      <p:sp>
        <p:nvSpPr>
          <p:cNvPr id="36" name="Rectangle 35">
            <a:extLst>
              <a:ext uri="{FF2B5EF4-FFF2-40B4-BE49-F238E27FC236}">
                <a16:creationId xmlns:a16="http://schemas.microsoft.com/office/drawing/2014/main" id="{2423F642-FD2E-9FA5-4FB0-36E8B99B7728}"/>
              </a:ext>
            </a:extLst>
          </p:cNvPr>
          <p:cNvSpPr/>
          <p:nvPr/>
        </p:nvSpPr>
        <p:spPr>
          <a:xfrm>
            <a:off x="6279730" y="5137949"/>
            <a:ext cx="4540670" cy="20686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800" dirty="0">
                <a:solidFill>
                  <a:schemeClr val="tx1"/>
                </a:solidFill>
              </a:rPr>
              <a:t>Panel/Radiator</a:t>
            </a:r>
          </a:p>
        </p:txBody>
      </p:sp>
      <p:sp>
        <p:nvSpPr>
          <p:cNvPr id="38" name="TextBox 37">
            <a:extLst>
              <a:ext uri="{FF2B5EF4-FFF2-40B4-BE49-F238E27FC236}">
                <a16:creationId xmlns:a16="http://schemas.microsoft.com/office/drawing/2014/main" id="{4DB01A19-3C50-9BE3-4A09-BC1C9923CD58}"/>
              </a:ext>
            </a:extLst>
          </p:cNvPr>
          <p:cNvSpPr txBox="1"/>
          <p:nvPr/>
        </p:nvSpPr>
        <p:spPr>
          <a:xfrm>
            <a:off x="210364" y="5456243"/>
            <a:ext cx="5458916" cy="938719"/>
          </a:xfrm>
          <a:prstGeom prst="rect">
            <a:avLst/>
          </a:prstGeom>
          <a:noFill/>
        </p:spPr>
        <p:txBody>
          <a:bodyPr wrap="square" rtlCol="0">
            <a:spAutoFit/>
          </a:bodyPr>
          <a:lstStyle/>
          <a:p>
            <a:r>
              <a:rPr lang="en-GB" sz="1100" dirty="0"/>
              <a:t>State of the art using copper straps or copper water heat pipes to conduct heat from the chip to the housing.  Development on-going on finding new devices that can work against gravity and does not have freezing issues.  The length of the device is limited due to the conduction path or the capillary pumping capability is limited due to the height</a:t>
            </a:r>
          </a:p>
        </p:txBody>
      </p:sp>
      <p:sp>
        <p:nvSpPr>
          <p:cNvPr id="39" name="TextBox 38">
            <a:extLst>
              <a:ext uri="{FF2B5EF4-FFF2-40B4-BE49-F238E27FC236}">
                <a16:creationId xmlns:a16="http://schemas.microsoft.com/office/drawing/2014/main" id="{33CCA19E-1428-FF2D-85DC-BBD3D3752DB1}"/>
              </a:ext>
            </a:extLst>
          </p:cNvPr>
          <p:cNvSpPr txBox="1"/>
          <p:nvPr/>
        </p:nvSpPr>
        <p:spPr>
          <a:xfrm>
            <a:off x="5959829" y="5392401"/>
            <a:ext cx="5458916" cy="938719"/>
          </a:xfrm>
          <a:prstGeom prst="rect">
            <a:avLst/>
          </a:prstGeom>
          <a:noFill/>
        </p:spPr>
        <p:txBody>
          <a:bodyPr wrap="square" rtlCol="0">
            <a:spAutoFit/>
          </a:bodyPr>
          <a:lstStyle/>
          <a:p>
            <a:r>
              <a:rPr lang="en-GB" sz="1100" dirty="0"/>
              <a:t>Development on-going to improve the thermal performance of the housing using K-Core or Two-Phase embedded channels to transport heat to the baseplate when the heat source is located far from the mounting surface.  This technological step is to reduce the gradients withing an electronic housing</a:t>
            </a:r>
          </a:p>
        </p:txBody>
      </p:sp>
    </p:spTree>
    <p:extLst>
      <p:ext uri="{BB962C8B-B14F-4D97-AF65-F5344CB8AC3E}">
        <p14:creationId xmlns:p14="http://schemas.microsoft.com/office/powerpoint/2010/main" val="2784049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F3D2790-7CF1-4A4B-494D-199B3DA57312}"/>
              </a:ext>
            </a:extLst>
          </p:cNvPr>
          <p:cNvSpPr/>
          <p:nvPr/>
        </p:nvSpPr>
        <p:spPr>
          <a:xfrm>
            <a:off x="2511056" y="1414671"/>
            <a:ext cx="3199085" cy="283278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FEFFFF"/>
                </a:solidFill>
                <a:effectLst/>
                <a:uLnTx/>
                <a:uFillTx/>
                <a:latin typeface="Arial" panose="020B0604020202020204"/>
                <a:ea typeface="+mn-ea"/>
                <a:cs typeface="+mn-cs"/>
              </a:rPr>
              <a:t>H</a:t>
            </a:r>
          </a:p>
        </p:txBody>
      </p:sp>
      <p:sp>
        <p:nvSpPr>
          <p:cNvPr id="19" name="Rectangle 18">
            <a:extLst>
              <a:ext uri="{FF2B5EF4-FFF2-40B4-BE49-F238E27FC236}">
                <a16:creationId xmlns:a16="http://schemas.microsoft.com/office/drawing/2014/main" id="{A8F74B1B-A44E-6071-7A56-5CA1B4755A7D}"/>
              </a:ext>
            </a:extLst>
          </p:cNvPr>
          <p:cNvSpPr/>
          <p:nvPr/>
        </p:nvSpPr>
        <p:spPr>
          <a:xfrm>
            <a:off x="2929800" y="1671883"/>
            <a:ext cx="2426892" cy="21653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FEFFFF"/>
                </a:solidFill>
                <a:effectLst/>
                <a:uLnTx/>
                <a:uFillTx/>
                <a:latin typeface="Arial" panose="020B0604020202020204"/>
                <a:ea typeface="+mn-ea"/>
                <a:cs typeface="+mn-cs"/>
              </a:rPr>
              <a:t>PCB</a:t>
            </a:r>
          </a:p>
        </p:txBody>
      </p:sp>
      <p:sp>
        <p:nvSpPr>
          <p:cNvPr id="20" name="Rectangle 19">
            <a:extLst>
              <a:ext uri="{FF2B5EF4-FFF2-40B4-BE49-F238E27FC236}">
                <a16:creationId xmlns:a16="http://schemas.microsoft.com/office/drawing/2014/main" id="{C5298EB4-37C0-57C2-AEB4-BEE64109C70B}"/>
              </a:ext>
            </a:extLst>
          </p:cNvPr>
          <p:cNvSpPr/>
          <p:nvPr/>
        </p:nvSpPr>
        <p:spPr>
          <a:xfrm>
            <a:off x="3183301" y="1864929"/>
            <a:ext cx="455962" cy="42269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2445BAC0-B8BA-AD02-E3B0-81BC939BD138}"/>
              </a:ext>
            </a:extLst>
          </p:cNvPr>
          <p:cNvSpPr/>
          <p:nvPr/>
        </p:nvSpPr>
        <p:spPr>
          <a:xfrm>
            <a:off x="2733525" y="1863431"/>
            <a:ext cx="833604" cy="25201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FEFFFF"/>
                </a:solidFill>
                <a:effectLst/>
                <a:uLnTx/>
                <a:uFillTx/>
                <a:latin typeface="Arial" panose="020B0604020202020204"/>
                <a:ea typeface="+mn-ea"/>
                <a:cs typeface="+mn-cs"/>
              </a:rPr>
              <a:t>Thermal</a:t>
            </a:r>
          </a:p>
        </p:txBody>
      </p:sp>
      <p:sp>
        <p:nvSpPr>
          <p:cNvPr id="22" name="TextBox 21">
            <a:extLst>
              <a:ext uri="{FF2B5EF4-FFF2-40B4-BE49-F238E27FC236}">
                <a16:creationId xmlns:a16="http://schemas.microsoft.com/office/drawing/2014/main" id="{980BAE49-D9EC-FBA9-F463-81937862CFA9}"/>
              </a:ext>
            </a:extLst>
          </p:cNvPr>
          <p:cNvSpPr txBox="1"/>
          <p:nvPr/>
        </p:nvSpPr>
        <p:spPr>
          <a:xfrm>
            <a:off x="3554709" y="1374000"/>
            <a:ext cx="137981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3249"/>
                </a:solidFill>
                <a:effectLst/>
                <a:uLnTx/>
                <a:uFillTx/>
                <a:latin typeface="Verdana" charset="0"/>
                <a:ea typeface="MS PGothic" charset="-128"/>
                <a:cs typeface="+mn-cs"/>
              </a:rPr>
              <a:t>Housing</a:t>
            </a:r>
          </a:p>
        </p:txBody>
      </p:sp>
      <p:sp>
        <p:nvSpPr>
          <p:cNvPr id="23" name="TextBox 22">
            <a:extLst>
              <a:ext uri="{FF2B5EF4-FFF2-40B4-BE49-F238E27FC236}">
                <a16:creationId xmlns:a16="http://schemas.microsoft.com/office/drawing/2014/main" id="{35ABF3B2-00A7-1551-607A-E4F4B200CF85}"/>
              </a:ext>
            </a:extLst>
          </p:cNvPr>
          <p:cNvSpPr txBox="1"/>
          <p:nvPr/>
        </p:nvSpPr>
        <p:spPr>
          <a:xfrm>
            <a:off x="3162470" y="2060213"/>
            <a:ext cx="542588"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srgbClr val="003249"/>
                </a:solidFill>
                <a:effectLst/>
                <a:uLnTx/>
                <a:uFillTx/>
                <a:latin typeface="Verdana" charset="0"/>
                <a:ea typeface="MS PGothic" charset="-128"/>
                <a:cs typeface="+mn-cs"/>
              </a:rPr>
              <a:t>CHIP</a:t>
            </a:r>
          </a:p>
        </p:txBody>
      </p:sp>
      <p:sp>
        <p:nvSpPr>
          <p:cNvPr id="24" name="Rectangle 23">
            <a:extLst>
              <a:ext uri="{FF2B5EF4-FFF2-40B4-BE49-F238E27FC236}">
                <a16:creationId xmlns:a16="http://schemas.microsoft.com/office/drawing/2014/main" id="{EF4E7EB3-E53B-E70E-FCD4-4D4A5D2F20D2}"/>
              </a:ext>
            </a:extLst>
          </p:cNvPr>
          <p:cNvSpPr/>
          <p:nvPr/>
        </p:nvSpPr>
        <p:spPr>
          <a:xfrm>
            <a:off x="2654622" y="1863431"/>
            <a:ext cx="89428" cy="227826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8064F25A-0C40-355B-2AB7-AB2E09EEE2F6}"/>
              </a:ext>
            </a:extLst>
          </p:cNvPr>
          <p:cNvSpPr/>
          <p:nvPr/>
        </p:nvSpPr>
        <p:spPr>
          <a:xfrm rot="5400000">
            <a:off x="1391837" y="2893748"/>
            <a:ext cx="106006" cy="259842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D16EC7EE-C555-1605-2CE2-D22813BB4EA4}"/>
              </a:ext>
            </a:extLst>
          </p:cNvPr>
          <p:cNvSpPr/>
          <p:nvPr/>
        </p:nvSpPr>
        <p:spPr>
          <a:xfrm>
            <a:off x="145630" y="4366260"/>
            <a:ext cx="5782730" cy="206865"/>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3249"/>
                </a:solidFill>
                <a:effectLst/>
                <a:uLnTx/>
                <a:uFillTx/>
                <a:latin typeface="Arial" panose="020B0604020202020204"/>
                <a:ea typeface="+mn-ea"/>
                <a:cs typeface="+mn-cs"/>
              </a:rPr>
              <a:t>Panel/Radiator</a:t>
            </a:r>
          </a:p>
        </p:txBody>
      </p:sp>
      <p:sp>
        <p:nvSpPr>
          <p:cNvPr id="27" name="Rectangle 26">
            <a:extLst>
              <a:ext uri="{FF2B5EF4-FFF2-40B4-BE49-F238E27FC236}">
                <a16:creationId xmlns:a16="http://schemas.microsoft.com/office/drawing/2014/main" id="{2A55FD88-FF6B-E6A4-A5E0-A678E8C1E033}"/>
              </a:ext>
            </a:extLst>
          </p:cNvPr>
          <p:cNvSpPr/>
          <p:nvPr/>
        </p:nvSpPr>
        <p:spPr>
          <a:xfrm>
            <a:off x="8552299" y="1415450"/>
            <a:ext cx="3199085" cy="283278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FEFFFF"/>
                </a:solidFill>
                <a:effectLst/>
                <a:uLnTx/>
                <a:uFillTx/>
                <a:latin typeface="Arial" panose="020B0604020202020204"/>
                <a:ea typeface="+mn-ea"/>
                <a:cs typeface="+mn-cs"/>
              </a:rPr>
              <a:t>H</a:t>
            </a:r>
          </a:p>
        </p:txBody>
      </p:sp>
      <p:sp>
        <p:nvSpPr>
          <p:cNvPr id="28" name="Rectangle 27">
            <a:extLst>
              <a:ext uri="{FF2B5EF4-FFF2-40B4-BE49-F238E27FC236}">
                <a16:creationId xmlns:a16="http://schemas.microsoft.com/office/drawing/2014/main" id="{0BE728DB-B67C-FC28-5F0E-F32A46E9CBDB}"/>
              </a:ext>
            </a:extLst>
          </p:cNvPr>
          <p:cNvSpPr/>
          <p:nvPr/>
        </p:nvSpPr>
        <p:spPr>
          <a:xfrm>
            <a:off x="8971043" y="1672662"/>
            <a:ext cx="2426892" cy="21653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FEFFFF"/>
                </a:solidFill>
                <a:effectLst/>
                <a:uLnTx/>
                <a:uFillTx/>
                <a:latin typeface="Arial" panose="020B0604020202020204"/>
                <a:ea typeface="+mn-ea"/>
                <a:cs typeface="+mn-cs"/>
              </a:rPr>
              <a:t>PCB</a:t>
            </a:r>
          </a:p>
        </p:txBody>
      </p:sp>
      <p:sp>
        <p:nvSpPr>
          <p:cNvPr id="29" name="Rectangle 28">
            <a:extLst>
              <a:ext uri="{FF2B5EF4-FFF2-40B4-BE49-F238E27FC236}">
                <a16:creationId xmlns:a16="http://schemas.microsoft.com/office/drawing/2014/main" id="{1F187696-C45E-F578-8A57-F8EFD3C5F804}"/>
              </a:ext>
            </a:extLst>
          </p:cNvPr>
          <p:cNvSpPr/>
          <p:nvPr/>
        </p:nvSpPr>
        <p:spPr>
          <a:xfrm>
            <a:off x="9303430" y="2804631"/>
            <a:ext cx="455962" cy="42269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0" i="0" u="none" strike="noStrike" kern="1200" cap="none" spc="0" normalizeH="0" baseline="0" noProof="0" dirty="0">
              <a:ln>
                <a:noFill/>
              </a:ln>
              <a:solidFill>
                <a:srgbClr val="FEFFFF"/>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CBB4D74D-2B92-2BBE-3A8A-10648818D183}"/>
              </a:ext>
            </a:extLst>
          </p:cNvPr>
          <p:cNvSpPr/>
          <p:nvPr/>
        </p:nvSpPr>
        <p:spPr>
          <a:xfrm>
            <a:off x="9303429" y="2872297"/>
            <a:ext cx="455962" cy="25201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500" b="0" i="0" u="none" strike="noStrike" kern="1200" cap="none" spc="0" normalizeH="0" baseline="0" noProof="0" dirty="0">
                <a:ln>
                  <a:noFill/>
                </a:ln>
                <a:solidFill>
                  <a:srgbClr val="003249"/>
                </a:solidFill>
                <a:effectLst/>
                <a:uLnTx/>
                <a:uFillTx/>
                <a:latin typeface="Arial" panose="020B0604020202020204"/>
                <a:ea typeface="+mn-ea"/>
                <a:cs typeface="+mn-cs"/>
              </a:rPr>
              <a:t>Thermal</a:t>
            </a:r>
          </a:p>
        </p:txBody>
      </p:sp>
      <p:sp>
        <p:nvSpPr>
          <p:cNvPr id="31" name="TextBox 30">
            <a:extLst>
              <a:ext uri="{FF2B5EF4-FFF2-40B4-BE49-F238E27FC236}">
                <a16:creationId xmlns:a16="http://schemas.microsoft.com/office/drawing/2014/main" id="{681A2CF7-57B2-51CD-3110-32D56874546B}"/>
              </a:ext>
            </a:extLst>
          </p:cNvPr>
          <p:cNvSpPr txBox="1"/>
          <p:nvPr/>
        </p:nvSpPr>
        <p:spPr>
          <a:xfrm>
            <a:off x="9595952" y="1374779"/>
            <a:ext cx="137981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3249"/>
                </a:solidFill>
                <a:effectLst/>
                <a:uLnTx/>
                <a:uFillTx/>
                <a:latin typeface="Verdana" charset="0"/>
                <a:ea typeface="MS PGothic" charset="-128"/>
                <a:cs typeface="+mn-cs"/>
              </a:rPr>
              <a:t>Housing</a:t>
            </a:r>
          </a:p>
        </p:txBody>
      </p:sp>
      <p:sp>
        <p:nvSpPr>
          <p:cNvPr id="32" name="TextBox 31">
            <a:extLst>
              <a:ext uri="{FF2B5EF4-FFF2-40B4-BE49-F238E27FC236}">
                <a16:creationId xmlns:a16="http://schemas.microsoft.com/office/drawing/2014/main" id="{0EEF1253-1191-7DD4-FF4A-5680F1164A61}"/>
              </a:ext>
            </a:extLst>
          </p:cNvPr>
          <p:cNvSpPr txBox="1"/>
          <p:nvPr/>
        </p:nvSpPr>
        <p:spPr>
          <a:xfrm>
            <a:off x="9347603" y="3051550"/>
            <a:ext cx="542588" cy="2539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srgbClr val="003249"/>
                </a:solidFill>
                <a:effectLst/>
                <a:uLnTx/>
                <a:uFillTx/>
                <a:latin typeface="Verdana" charset="0"/>
                <a:ea typeface="MS PGothic" charset="-128"/>
                <a:cs typeface="+mn-cs"/>
              </a:rPr>
              <a:t>CHIP</a:t>
            </a:r>
          </a:p>
        </p:txBody>
      </p:sp>
      <p:sp>
        <p:nvSpPr>
          <p:cNvPr id="33" name="Rectangle 32">
            <a:extLst>
              <a:ext uri="{FF2B5EF4-FFF2-40B4-BE49-F238E27FC236}">
                <a16:creationId xmlns:a16="http://schemas.microsoft.com/office/drawing/2014/main" id="{A1C3C679-47CD-8BC2-B15E-C37742CD2838}"/>
              </a:ext>
            </a:extLst>
          </p:cNvPr>
          <p:cNvSpPr/>
          <p:nvPr/>
        </p:nvSpPr>
        <p:spPr>
          <a:xfrm rot="16200000">
            <a:off x="7862682" y="1493459"/>
            <a:ext cx="60288" cy="281640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05FEA4B8-D558-DDFB-73AC-3652812F570B}"/>
              </a:ext>
            </a:extLst>
          </p:cNvPr>
          <p:cNvSpPr/>
          <p:nvPr/>
        </p:nvSpPr>
        <p:spPr>
          <a:xfrm rot="5400000">
            <a:off x="7870534" y="1685191"/>
            <a:ext cx="60290" cy="281640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7B8AE30D-28C2-E2C6-C361-35399470F99E}"/>
              </a:ext>
            </a:extLst>
          </p:cNvPr>
          <p:cNvSpPr txBox="1"/>
          <p:nvPr/>
        </p:nvSpPr>
        <p:spPr>
          <a:xfrm>
            <a:off x="532729" y="4781313"/>
            <a:ext cx="5458916" cy="144655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3249"/>
                </a:solidFill>
                <a:effectLst/>
                <a:uLnTx/>
                <a:uFillTx/>
                <a:latin typeface="Verdana" charset="0"/>
                <a:ea typeface="MS PGothic" charset="-128"/>
                <a:cs typeface="+mn-cs"/>
              </a:rPr>
              <a:t>The next technological step would be to “pump” the heat from the electronic component to the radiator panel.  This method bypass the housing and can use a large surface area to distribute the heat.  The Unit can be mounted to a heat pipe network on the Radiator panel, or the thermal device provides sufficient spreading function where heat pipes on the spacecraft panel may not be required.  This could be used on a CFRP Panel construction.  The “pump” can be a capillary pump, as a Loop heat pipe</a:t>
            </a:r>
          </a:p>
        </p:txBody>
      </p:sp>
      <p:sp>
        <p:nvSpPr>
          <p:cNvPr id="37" name="TextBox 36">
            <a:extLst>
              <a:ext uri="{FF2B5EF4-FFF2-40B4-BE49-F238E27FC236}">
                <a16:creationId xmlns:a16="http://schemas.microsoft.com/office/drawing/2014/main" id="{7C57A093-59FE-6F58-1823-04671F2AAC7C}"/>
              </a:ext>
            </a:extLst>
          </p:cNvPr>
          <p:cNvSpPr txBox="1"/>
          <p:nvPr/>
        </p:nvSpPr>
        <p:spPr>
          <a:xfrm>
            <a:off x="6733084" y="4495157"/>
            <a:ext cx="5458916" cy="161582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3249"/>
                </a:solidFill>
                <a:effectLst/>
                <a:uLnTx/>
                <a:uFillTx/>
                <a:latin typeface="Verdana" charset="0"/>
                <a:ea typeface="MS PGothic" charset="-128"/>
                <a:cs typeface="+mn-cs"/>
              </a:rPr>
              <a:t>This is the final technological step where a centralize pump system would provide cooling directly to the electronic components.  The location of the Unit can be anywhere within a spacecraft since it does not rely to be near the radiator panel.  This provides flexibility for the accommodation where harness lines could be reduced as well as to increase performance.  In addition, it could help to distribute the C of C since location of each units can be accommodated based on their mass.  Furthermore, a centralized system can allow a very dense spacecraft with low volume where deployable radiators could be used to provide the adequate surface area</a:t>
            </a:r>
          </a:p>
        </p:txBody>
      </p:sp>
      <p:sp>
        <p:nvSpPr>
          <p:cNvPr id="3" name="Rectangle 2">
            <a:extLst>
              <a:ext uri="{FF2B5EF4-FFF2-40B4-BE49-F238E27FC236}">
                <a16:creationId xmlns:a16="http://schemas.microsoft.com/office/drawing/2014/main" id="{18DB9229-85AA-6A1C-0059-A7B2219741FB}"/>
              </a:ext>
            </a:extLst>
          </p:cNvPr>
          <p:cNvSpPr/>
          <p:nvPr/>
        </p:nvSpPr>
        <p:spPr>
          <a:xfrm rot="16200000">
            <a:off x="10014646" y="-318738"/>
            <a:ext cx="87222" cy="338625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B331D0D9-FE1D-4D89-186B-2BFC497C4F41}"/>
              </a:ext>
            </a:extLst>
          </p:cNvPr>
          <p:cNvSpPr/>
          <p:nvPr/>
        </p:nvSpPr>
        <p:spPr>
          <a:xfrm rot="16200000">
            <a:off x="10014646" y="2594182"/>
            <a:ext cx="87222" cy="3386254"/>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7B468060-F74B-B937-32F6-DC95EF58B682}"/>
              </a:ext>
            </a:extLst>
          </p:cNvPr>
          <p:cNvSpPr/>
          <p:nvPr/>
        </p:nvSpPr>
        <p:spPr>
          <a:xfrm>
            <a:off x="8378539" y="1424524"/>
            <a:ext cx="80176" cy="147448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A291B2C5-9BB5-B3C0-06A8-03358C119D92}"/>
              </a:ext>
            </a:extLst>
          </p:cNvPr>
          <p:cNvSpPr/>
          <p:nvPr/>
        </p:nvSpPr>
        <p:spPr>
          <a:xfrm>
            <a:off x="8365129" y="3063248"/>
            <a:ext cx="91184" cy="125914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7" name="Title 1">
            <a:extLst>
              <a:ext uri="{FF2B5EF4-FFF2-40B4-BE49-F238E27FC236}">
                <a16:creationId xmlns:a16="http://schemas.microsoft.com/office/drawing/2014/main" id="{7182342B-7F29-B060-0D3F-4286A65B0C32}"/>
              </a:ext>
            </a:extLst>
          </p:cNvPr>
          <p:cNvSpPr txBox="1">
            <a:spLocks/>
          </p:cNvSpPr>
          <p:nvPr/>
        </p:nvSpPr>
        <p:spPr bwMode="auto">
          <a:xfrm>
            <a:off x="145630" y="148152"/>
            <a:ext cx="101132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rtlCol="0" anchor="ctr" anchorCtr="0" compatLnSpc="1">
            <a:prstTxWarp prst="textNoShape">
              <a:avLst/>
            </a:prstTxWarp>
            <a:spAutoFit/>
          </a:bodyPr>
          <a:lstStyle>
            <a:lvl1pPr algn="l" rtl="0" eaLnBrk="0" fontAlgn="base" hangingPunct="0">
              <a:spcBef>
                <a:spcPct val="0"/>
              </a:spcBef>
              <a:spcAft>
                <a:spcPct val="0"/>
              </a:spcAft>
              <a:defRPr sz="3000" b="1" i="0">
                <a:solidFill>
                  <a:schemeClr val="bg1"/>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2800" dirty="0"/>
              <a:t>Strategy for Technology Implementation for Electronic Box</a:t>
            </a:r>
            <a:endParaRPr kumimoji="0" lang="en-GB" sz="2800" b="1" i="0" u="none" strike="noStrike" kern="0" cap="none" spc="0" normalizeH="0" baseline="0" noProof="0" dirty="0">
              <a:ln>
                <a:noFill/>
              </a:ln>
              <a:solidFill>
                <a:srgbClr val="FEFFFF"/>
              </a:solidFill>
              <a:effectLst/>
              <a:uLnTx/>
              <a:uFillTx/>
              <a:latin typeface="Arial" panose="020B0604020202020204"/>
              <a:ea typeface="MS PGothic" pitchFamily="34" charset="-128"/>
              <a:cs typeface="Arial" charset="0"/>
            </a:endParaRPr>
          </a:p>
        </p:txBody>
      </p:sp>
    </p:spTree>
    <p:extLst>
      <p:ext uri="{BB962C8B-B14F-4D97-AF65-F5344CB8AC3E}">
        <p14:creationId xmlns:p14="http://schemas.microsoft.com/office/powerpoint/2010/main" val="11407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ESA Presentation</Template>
  <TotalTime>42801</TotalTime>
  <Words>1572</Words>
  <Application>Microsoft Office PowerPoint</Application>
  <PresentationFormat>Widescreen</PresentationFormat>
  <Paragraphs>218</Paragraphs>
  <Slides>14</Slides>
  <Notes>9</Notes>
  <HiddenSlides>0</HiddenSlides>
  <MMClips>0</MMClip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ESA_Presentation_DARK</vt:lpstr>
      <vt:lpstr>ESA_Presentation_DARK_BG</vt:lpstr>
      <vt:lpstr>ESA_Presentation_CLEAR</vt:lpstr>
      <vt:lpstr>ESA_Presentation_CLEAR_BG</vt:lpstr>
      <vt:lpstr>The need for advanced thermal cooling for Electronic Units</vt:lpstr>
      <vt:lpstr>Next Generation Spacecraft Increasing Thermal Challenges</vt:lpstr>
      <vt:lpstr>PowerPoint Presentation</vt:lpstr>
      <vt:lpstr>Thermal System Solutions to Increase Heat Rejection</vt:lpstr>
      <vt:lpstr>EOP and Telecom Platform and Payload Developments</vt:lpstr>
      <vt:lpstr>Thermal Technology Options for Electronic Box Cooling</vt:lpstr>
      <vt:lpstr>State of the Art for Processor Cooling in Europe</vt:lpstr>
      <vt:lpstr>Strategy for Technology Implementation in Electronic Box</vt:lpstr>
      <vt:lpstr>PowerPoint Presentation</vt:lpstr>
      <vt:lpstr>Thermal Developments on Direct Chip Cooling </vt:lpstr>
      <vt:lpstr>Thermal Developments on PCB Frames and Housing </vt:lpstr>
      <vt:lpstr>Direct Chip Cooling with External Heat Transport </vt:lpstr>
      <vt:lpstr>Mechanical Pumped Cooling Loop Developments</vt:lpstr>
      <vt:lpstr>Conclusion </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Name Surname</dc:creator>
  <cp:lastModifiedBy>Stephane Lapensee</cp:lastModifiedBy>
  <cp:revision>1783</cp:revision>
  <cp:lastPrinted>2019-04-05T12:22:34Z</cp:lastPrinted>
  <dcterms:created xsi:type="dcterms:W3CDTF">2015-07-01T15:01:13Z</dcterms:created>
  <dcterms:modified xsi:type="dcterms:W3CDTF">2025-10-13T10:14:34Z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true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MSIP_Label_3976fa30-1907-4356-8241-62ea5e1c0256_Enabled">
    <vt:lpwstr>true</vt:lpwstr>
  </property>
  <property fmtid="{D5CDD505-2E9C-101B-9397-08002B2CF9AE}" pid="30" name="MSIP_Label_3976fa30-1907-4356-8241-62ea5e1c0256_SetDate">
    <vt:lpwstr>2023-02-20T10:00:35Z</vt:lpwstr>
  </property>
  <property fmtid="{D5CDD505-2E9C-101B-9397-08002B2CF9AE}" pid="31" name="MSIP_Label_3976fa30-1907-4356-8241-62ea5e1c0256_Method">
    <vt:lpwstr>Standard</vt:lpwstr>
  </property>
  <property fmtid="{D5CDD505-2E9C-101B-9397-08002B2CF9AE}" pid="32" name="MSIP_Label_3976fa30-1907-4356-8241-62ea5e1c0256_Name">
    <vt:lpwstr>ESA UNCLASSIFIED – For ESA Official Use Only</vt:lpwstr>
  </property>
  <property fmtid="{D5CDD505-2E9C-101B-9397-08002B2CF9AE}" pid="33" name="MSIP_Label_3976fa30-1907-4356-8241-62ea5e1c0256_SiteId">
    <vt:lpwstr>9a5cacd0-2bef-4dd7-ac5c-7ebe1f54f495</vt:lpwstr>
  </property>
  <property fmtid="{D5CDD505-2E9C-101B-9397-08002B2CF9AE}" pid="34" name="MSIP_Label_3976fa30-1907-4356-8241-62ea5e1c0256_ActionId">
    <vt:lpwstr>ecbbfe05-84f4-40fe-a753-f3bf118d3128</vt:lpwstr>
  </property>
  <property fmtid="{D5CDD505-2E9C-101B-9397-08002B2CF9AE}" pid="35" name="MSIP_Label_3976fa30-1907-4356-8241-62ea5e1c0256_ContentBits">
    <vt:lpwstr>0</vt:lpwstr>
  </property>
</Properties>
</file>