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6C_2EC9DB87.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28" r:id="rId4"/>
    <p:sldMasterId id="2147483950" r:id="rId5"/>
    <p:sldMasterId id="2147483957" r:id="rId6"/>
    <p:sldMasterId id="2147483970" r:id="rId7"/>
    <p:sldMasterId id="2147483981" r:id="rId8"/>
  </p:sldMasterIdLst>
  <p:notesMasterIdLst>
    <p:notesMasterId r:id="rId97"/>
  </p:notesMasterIdLst>
  <p:handoutMasterIdLst>
    <p:handoutMasterId r:id="rId98"/>
  </p:handoutMasterIdLst>
  <p:sldIdLst>
    <p:sldId id="359" r:id="rId9"/>
    <p:sldId id="360" r:id="rId10"/>
    <p:sldId id="1260" r:id="rId11"/>
    <p:sldId id="261" r:id="rId12"/>
    <p:sldId id="273" r:id="rId13"/>
    <p:sldId id="260" r:id="rId14"/>
    <p:sldId id="2147478265" r:id="rId15"/>
    <p:sldId id="264" r:id="rId16"/>
    <p:sldId id="292" r:id="rId17"/>
    <p:sldId id="265" r:id="rId18"/>
    <p:sldId id="282" r:id="rId19"/>
    <p:sldId id="266" r:id="rId20"/>
    <p:sldId id="1261" r:id="rId21"/>
    <p:sldId id="258" r:id="rId22"/>
    <p:sldId id="1264" r:id="rId23"/>
    <p:sldId id="2147478276" r:id="rId24"/>
    <p:sldId id="1263" r:id="rId25"/>
    <p:sldId id="2147375976" r:id="rId26"/>
    <p:sldId id="293" r:id="rId27"/>
    <p:sldId id="263" r:id="rId28"/>
    <p:sldId id="291" r:id="rId29"/>
    <p:sldId id="296" r:id="rId30"/>
    <p:sldId id="311" r:id="rId31"/>
    <p:sldId id="2147375990" r:id="rId32"/>
    <p:sldId id="308" r:id="rId33"/>
    <p:sldId id="274" r:id="rId34"/>
    <p:sldId id="372" r:id="rId35"/>
    <p:sldId id="304" r:id="rId36"/>
    <p:sldId id="2147478280" r:id="rId37"/>
    <p:sldId id="2147478278" r:id="rId38"/>
    <p:sldId id="2147478279" r:id="rId39"/>
    <p:sldId id="2147376197" r:id="rId40"/>
    <p:sldId id="2147376196" r:id="rId41"/>
    <p:sldId id="1257" r:id="rId42"/>
    <p:sldId id="1256" r:id="rId43"/>
    <p:sldId id="2147478271" r:id="rId44"/>
    <p:sldId id="373" r:id="rId45"/>
    <p:sldId id="374" r:id="rId46"/>
    <p:sldId id="2147482334" r:id="rId47"/>
    <p:sldId id="262" r:id="rId48"/>
    <p:sldId id="2147478263" r:id="rId49"/>
    <p:sldId id="2147478253" r:id="rId50"/>
    <p:sldId id="2147478254" r:id="rId51"/>
    <p:sldId id="364" r:id="rId52"/>
    <p:sldId id="2147482329" r:id="rId53"/>
    <p:sldId id="275" r:id="rId54"/>
    <p:sldId id="276" r:id="rId55"/>
    <p:sldId id="2147482330" r:id="rId56"/>
    <p:sldId id="2147478267" r:id="rId57"/>
    <p:sldId id="2147478268" r:id="rId58"/>
    <p:sldId id="271" r:id="rId59"/>
    <p:sldId id="268" r:id="rId60"/>
    <p:sldId id="2147478269" r:id="rId61"/>
    <p:sldId id="2147482331" r:id="rId62"/>
    <p:sldId id="2147482332" r:id="rId63"/>
    <p:sldId id="2147482333" r:id="rId64"/>
    <p:sldId id="2147478274" r:id="rId65"/>
    <p:sldId id="2147478233" r:id="rId66"/>
    <p:sldId id="2147478262" r:id="rId67"/>
    <p:sldId id="375" r:id="rId68"/>
    <p:sldId id="2147482328" r:id="rId69"/>
    <p:sldId id="2147482286" r:id="rId70"/>
    <p:sldId id="2147482310" r:id="rId71"/>
    <p:sldId id="2147482315" r:id="rId72"/>
    <p:sldId id="2147482313" r:id="rId73"/>
    <p:sldId id="2147482242" r:id="rId74"/>
    <p:sldId id="2147376193" r:id="rId75"/>
    <p:sldId id="2147478199" r:id="rId76"/>
    <p:sldId id="2147478205" r:id="rId77"/>
    <p:sldId id="2147478209" r:id="rId78"/>
    <p:sldId id="2147478210" r:id="rId79"/>
    <p:sldId id="2147376192" r:id="rId80"/>
    <p:sldId id="2147478217" r:id="rId81"/>
    <p:sldId id="2147478242" r:id="rId82"/>
    <p:sldId id="2147478249" r:id="rId83"/>
    <p:sldId id="2147478250" r:id="rId84"/>
    <p:sldId id="2147478236" r:id="rId85"/>
    <p:sldId id="2147478232" r:id="rId86"/>
    <p:sldId id="2147375997" r:id="rId87"/>
    <p:sldId id="2147478255" r:id="rId88"/>
    <p:sldId id="2147478260" r:id="rId89"/>
    <p:sldId id="2147478258" r:id="rId90"/>
    <p:sldId id="2147478257" r:id="rId91"/>
    <p:sldId id="2147478261" r:id="rId92"/>
    <p:sldId id="2147478259" r:id="rId93"/>
    <p:sldId id="2147478251" r:id="rId94"/>
    <p:sldId id="2147478256" r:id="rId95"/>
    <p:sldId id="2147376208" r:id="rId96"/>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FA4DC498-005F-44F8-8E64-1183597784C4}">
          <p14:sldIdLst>
            <p14:sldId id="359"/>
            <p14:sldId id="360"/>
          </p14:sldIdLst>
        </p14:section>
        <p14:section name="Overview of satellite Communications Payloads" id="{278DC332-983E-4557-AF1C-2766A0DCA8D0}">
          <p14:sldIdLst>
            <p14:sldId id="1260"/>
            <p14:sldId id="261"/>
            <p14:sldId id="273"/>
          </p14:sldIdLst>
        </p14:section>
        <p14:section name="Satellite Trends" id="{BCA9B0E0-D7D7-4586-A3A2-5F3EFF07E1E6}">
          <p14:sldIdLst>
            <p14:sldId id="260"/>
            <p14:sldId id="2147478265"/>
            <p14:sldId id="264"/>
            <p14:sldId id="292"/>
            <p14:sldId id="265"/>
            <p14:sldId id="282"/>
            <p14:sldId id="266"/>
            <p14:sldId id="1261"/>
            <p14:sldId id="258"/>
            <p14:sldId id="1264"/>
            <p14:sldId id="2147478276"/>
            <p14:sldId id="1263"/>
            <p14:sldId id="2147375976"/>
          </p14:sldIdLst>
        </p14:section>
        <p14:section name="Active antennas" id="{AE612CD1-6758-4EE9-A6B7-DE90E2A70AE4}">
          <p14:sldIdLst>
            <p14:sldId id="293"/>
            <p14:sldId id="263"/>
            <p14:sldId id="291"/>
            <p14:sldId id="296"/>
            <p14:sldId id="311"/>
            <p14:sldId id="2147375990"/>
            <p14:sldId id="308"/>
            <p14:sldId id="274"/>
          </p14:sldIdLst>
        </p14:section>
        <p14:section name="On-board processors" id="{585F94F6-05D2-4E84-9F09-A3238293EA89}">
          <p14:sldIdLst>
            <p14:sldId id="372"/>
            <p14:sldId id="304"/>
            <p14:sldId id="2147478280"/>
            <p14:sldId id="2147478278"/>
            <p14:sldId id="2147478279"/>
            <p14:sldId id="2147376197"/>
            <p14:sldId id="2147376196"/>
            <p14:sldId id="1257"/>
            <p14:sldId id="1256"/>
            <p14:sldId id="2147478271"/>
            <p14:sldId id="373"/>
            <p14:sldId id="374"/>
            <p14:sldId id="2147482334"/>
            <p14:sldId id="262"/>
          </p14:sldIdLst>
        </p14:section>
        <p14:section name="Components" id="{FCD3983C-12AB-4810-9F1A-FD9E06D962D7}">
          <p14:sldIdLst>
            <p14:sldId id="2147478263"/>
            <p14:sldId id="2147478253"/>
            <p14:sldId id="2147478254"/>
            <p14:sldId id="364"/>
            <p14:sldId id="2147482329"/>
            <p14:sldId id="275"/>
            <p14:sldId id="276"/>
            <p14:sldId id="2147482330"/>
            <p14:sldId id="2147478267"/>
            <p14:sldId id="2147478268"/>
            <p14:sldId id="271"/>
            <p14:sldId id="268"/>
            <p14:sldId id="2147478269"/>
            <p14:sldId id="2147482331"/>
            <p14:sldId id="2147482332"/>
            <p14:sldId id="2147482333"/>
            <p14:sldId id="2147478274"/>
            <p14:sldId id="2147478233"/>
            <p14:sldId id="2147478262"/>
            <p14:sldId id="375"/>
            <p14:sldId id="2147482328"/>
            <p14:sldId id="2147482286"/>
            <p14:sldId id="2147482310"/>
            <p14:sldId id="2147482315"/>
            <p14:sldId id="2147482313"/>
            <p14:sldId id="2147482242"/>
          </p14:sldIdLst>
        </p14:section>
        <p14:section name="5G system" id="{18DDDCD9-D690-4832-B085-330215FC15A5}">
          <p14:sldIdLst>
            <p14:sldId id="2147376193"/>
            <p14:sldId id="2147478199"/>
            <p14:sldId id="2147478205"/>
            <p14:sldId id="2147478209"/>
            <p14:sldId id="2147478210"/>
            <p14:sldId id="2147376192"/>
          </p14:sldIdLst>
        </p14:section>
        <p14:section name="5G trends" id="{5F0F1761-6790-4972-8B2D-31292C6CDD3D}">
          <p14:sldIdLst>
            <p14:sldId id="2147478217"/>
            <p14:sldId id="2147478242"/>
            <p14:sldId id="2147478249"/>
            <p14:sldId id="2147478250"/>
            <p14:sldId id="2147478236"/>
            <p14:sldId id="2147478232"/>
            <p14:sldId id="2147375997"/>
            <p14:sldId id="2147478255"/>
            <p14:sldId id="2147478260"/>
            <p14:sldId id="2147478258"/>
            <p14:sldId id="2147478257"/>
            <p14:sldId id="2147478261"/>
            <p14:sldId id="2147478259"/>
            <p14:sldId id="2147478251"/>
            <p14:sldId id="2147478256"/>
          </p14:sldIdLst>
        </p14:section>
        <p14:section name="UDSM" id="{1AD9BF6C-238B-4428-8890-A5CE44766D5C}">
          <p14:sldIdLst>
            <p14:sldId id="2147376208"/>
          </p14:sldIdLst>
        </p14:section>
        <p14:section name="Radar introduction" id="{DEE6110C-0335-4B09-B844-D944239A5552}">
          <p14:sldIdLst/>
        </p14:section>
        <p14:section name="Radar achitecture" id="{4726A9D0-99DC-4A92-BC9F-492DE9DF7B71}">
          <p14:sldIdLst/>
        </p14:section>
        <p14:section name="SAR applications" id="{847D0826-9D80-450E-97B2-33705C999D04}">
          <p14:sldIdLst/>
        </p14:section>
        <p14:section name="SAR Data Rates" id="{77BAA303-7913-4341-BBB6-41333E61BEAF}">
          <p14:sldIdLst/>
        </p14:section>
        <p14:section name="Future SAR" id="{F12A6CA8-76EE-4C0A-AD2E-1A4C655A3C2E}">
          <p14:sldIdLst/>
        </p14:section>
        <p14:section name="Radar backend" id="{49555BFA-D0EF-46AF-81AD-388CD4B8F25F}">
          <p14:sldIdLst/>
        </p14:section>
        <p14:section name="Onboard processing" id="{26E77FF4-6C1C-4F99-9EBD-3CDBD9C4F03A}">
          <p14:sldIdLst/>
        </p14:section>
        <p14:section name="SAR Conclusions" id="{F0492AEC-9B5D-4D5A-93CE-B2F62602D527}">
          <p14:sldIdLst/>
        </p14:section>
        <p14:section name="Conclusions Tutorial" id="{08EDFFCB-5C35-4A03-8D95-CF6BAFCE79D8}">
          <p14:sldIdLst/>
        </p14:section>
      </p14:sectionLst>
    </p:ex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FB959C-96ED-E734-60BB-11A8C2C01CF6}" name="Max Ghiglione" initials="MG" userId="S::max.ghiglione@esa.int::684ae552-93aa-476d-9427-81aa93233c58" providerId="AD"/>
  <p188:author id="{BEE3E3D9-392E-14EF-D50F-C4ACFDB4741B}" name="Max Ghiglione" initials="MG" userId="S::Max.Ghiglione@esa.int::684ae552-93aa-476d-9427-81aa93233c58"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FFCC4E"/>
    <a:srgbClr val="F1666A"/>
    <a:srgbClr val="D9D9D9"/>
    <a:srgbClr val="335E6F"/>
    <a:srgbClr val="006196"/>
    <a:srgbClr val="6DCFF6"/>
    <a:srgbClr val="053249"/>
    <a:srgbClr val="8197A6"/>
    <a:srgbClr val="003249"/>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04498-DC78-4A24-ABB9-3F9A81B57E88}" v="372" dt="2025-10-13T11:05:39.206"/>
    <p1510:client id="{3116E560-8084-4365-8FDC-0FBE08F6BDEB}" v="523" dt="2025-10-13T13:07:13.178"/>
    <p1510:client id="{6A4FC4D7-7BB4-0937-7140-85F912F30103}" v="82" dt="2025-10-12T17:13:57.9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5" d="100"/>
          <a:sy n="85" d="100"/>
        </p:scale>
        <p:origin x="559" y="266"/>
      </p:cViewPr>
      <p:guideLst>
        <p:guide orient="horz" pos="2160"/>
        <p:guide pos="3851"/>
      </p:guideLst>
    </p:cSldViewPr>
  </p:slideViewPr>
  <p:notesTextViewPr>
    <p:cViewPr>
      <p:scale>
        <a:sx n="1" d="1"/>
        <a:sy n="1" d="1"/>
      </p:scale>
      <p:origin x="0" y="0"/>
    </p:cViewPr>
  </p:notesText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viewProps" Target="viewProps.xml"/><Relationship Id="rId105"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em Coskun" userId="S::adem.coskun@esa.int::6ee6f1a0-54a0-464c-ac52-7251e6477e0f" providerId="AD" clId="Web-{0262F286-6E96-4728-D765-80A70DE7F00B}"/>
    <pc:docChg chg="addSld delSld modSld modSection">
      <pc:chgData name="Adem Coskun" userId="S::adem.coskun@esa.int::6ee6f1a0-54a0-464c-ac52-7251e6477e0f" providerId="AD" clId="Web-{0262F286-6E96-4728-D765-80A70DE7F00B}" dt="2025-10-09T13:24:35.479" v="108"/>
      <pc:docMkLst>
        <pc:docMk/>
      </pc:docMkLst>
      <pc:sldChg chg="addSp delSp modSp mod modClrScheme chgLayout">
        <pc:chgData name="Adem Coskun" userId="S::adem.coskun@esa.int::6ee6f1a0-54a0-464c-ac52-7251e6477e0f" providerId="AD" clId="Web-{0262F286-6E96-4728-D765-80A70DE7F00B}" dt="2025-10-09T12:23:20.934" v="72"/>
        <pc:sldMkLst>
          <pc:docMk/>
          <pc:sldMk cId="0" sldId="257"/>
        </pc:sldMkLst>
      </pc:sldChg>
      <pc:sldChg chg="addSp delSp modSp mod modClrScheme chgLayout">
        <pc:chgData name="Adem Coskun" userId="S::adem.coskun@esa.int::6ee6f1a0-54a0-464c-ac52-7251e6477e0f" providerId="AD" clId="Web-{0262F286-6E96-4728-D765-80A70DE7F00B}" dt="2025-10-09T12:23:41.700" v="75"/>
        <pc:sldMkLst>
          <pc:docMk/>
          <pc:sldMk cId="0" sldId="258"/>
        </pc:sldMkLst>
      </pc:sldChg>
      <pc:sldChg chg="delSp modSp modCm">
        <pc:chgData name="Adem Coskun" userId="S::adem.coskun@esa.int::6ee6f1a0-54a0-464c-ac52-7251e6477e0f" providerId="AD" clId="Web-{0262F286-6E96-4728-D765-80A70DE7F00B}" dt="2025-10-09T12:21:15.276" v="62" actId="1076"/>
        <pc:sldMkLst>
          <pc:docMk/>
          <pc:sldMk cId="1289397721" sldId="261"/>
        </pc:sldMkLst>
        <pc:spChg chg="mod">
          <ac:chgData name="Adem Coskun" userId="S::adem.coskun@esa.int::6ee6f1a0-54a0-464c-ac52-7251e6477e0f" providerId="AD" clId="Web-{0262F286-6E96-4728-D765-80A70DE7F00B}" dt="2025-10-09T12:21:04.948" v="56" actId="14100"/>
          <ac:spMkLst>
            <pc:docMk/>
            <pc:sldMk cId="1289397721" sldId="261"/>
            <ac:spMk id="5" creationId="{00000000-0000-0000-0000-000000000000}"/>
          </ac:spMkLst>
        </pc:spChg>
        <pc:spChg chg="mod">
          <ac:chgData name="Adem Coskun" userId="S::adem.coskun@esa.int::6ee6f1a0-54a0-464c-ac52-7251e6477e0f" providerId="AD" clId="Web-{0262F286-6E96-4728-D765-80A70DE7F00B}" dt="2025-10-09T12:21:01.276" v="55" actId="1076"/>
          <ac:spMkLst>
            <pc:docMk/>
            <pc:sldMk cId="1289397721" sldId="261"/>
            <ac:spMk id="6" creationId="{00000000-0000-0000-0000-000000000000}"/>
          </ac:spMkLst>
        </pc:spChg>
        <pc:spChg chg="mod">
          <ac:chgData name="Adem Coskun" userId="S::adem.coskun@esa.int::6ee6f1a0-54a0-464c-ac52-7251e6477e0f" providerId="AD" clId="Web-{0262F286-6E96-4728-D765-80A70DE7F00B}" dt="2025-10-09T12:21:15.276" v="62" actId="1076"/>
          <ac:spMkLst>
            <pc:docMk/>
            <pc:sldMk cId="1289397721" sldId="261"/>
            <ac:spMk id="8" creationId="{00000000-0000-0000-0000-000000000000}"/>
          </ac:spMkLst>
        </pc:spChg>
        <pc:picChg chg="mod">
          <ac:chgData name="Adem Coskun" userId="S::adem.coskun@esa.int::6ee6f1a0-54a0-464c-ac52-7251e6477e0f" providerId="AD" clId="Web-{0262F286-6E96-4728-D765-80A70DE7F00B}" dt="2025-10-09T12:21:01.166" v="52" actId="1076"/>
          <ac:picMkLst>
            <pc:docMk/>
            <pc:sldMk cId="1289397721" sldId="261"/>
            <ac:picMk id="3" creationId="{00000000-0000-0000-0000-000000000000}"/>
          </ac:picMkLst>
        </pc:picChg>
        <pc:picChg chg="mod">
          <ac:chgData name="Adem Coskun" userId="S::adem.coskun@esa.int::6ee6f1a0-54a0-464c-ac52-7251e6477e0f" providerId="AD" clId="Web-{0262F286-6E96-4728-D765-80A70DE7F00B}" dt="2025-10-09T12:21:01.260" v="53" actId="1076"/>
          <ac:picMkLst>
            <pc:docMk/>
            <pc:sldMk cId="1289397721" sldId="261"/>
            <ac:picMk id="4" creationId="{00000000-0000-0000-0000-000000000000}"/>
          </ac:picMkLst>
        </pc:picChg>
        <pc:extLst>
          <p:ext xmlns:p="http://schemas.openxmlformats.org/presentationml/2006/main" uri="{D6D511B9-2390-475A-947B-AFAB55BFBCF1}">
            <pc226:cmChg xmlns:pc226="http://schemas.microsoft.com/office/powerpoint/2022/06/main/command" chg="mod">
              <pc226:chgData name="Adem Coskun" userId="S::adem.coskun@esa.int::6ee6f1a0-54a0-464c-ac52-7251e6477e0f" providerId="AD" clId="Web-{0262F286-6E96-4728-D765-80A70DE7F00B}" dt="2025-10-09T12:20:51.635" v="49" actId="20577"/>
              <pc2:cmMkLst xmlns:pc2="http://schemas.microsoft.com/office/powerpoint/2019/9/main/command">
                <pc:docMk/>
                <pc:sldMk cId="1289397721" sldId="261"/>
                <pc2:cmMk id="{F611EF2E-5A3A-4ED5-8F20-64ABB2B0E2DB}"/>
              </pc2:cmMkLst>
            </pc226:cmChg>
          </p:ext>
        </pc:extLst>
      </pc:sldChg>
      <pc:sldChg chg="addSp delSp modSp mod modClrScheme chgLayout">
        <pc:chgData name="Adem Coskun" userId="S::adem.coskun@esa.int::6ee6f1a0-54a0-464c-ac52-7251e6477e0f" providerId="AD" clId="Web-{0262F286-6E96-4728-D765-80A70DE7F00B}" dt="2025-10-09T12:24:52.498" v="83"/>
        <pc:sldMkLst>
          <pc:docMk/>
          <pc:sldMk cId="0" sldId="262"/>
        </pc:sldMkLst>
        <pc:spChg chg="mod ord">
          <ac:chgData name="Adem Coskun" userId="S::adem.coskun@esa.int::6ee6f1a0-54a0-464c-ac52-7251e6477e0f" providerId="AD" clId="Web-{0262F286-6E96-4728-D765-80A70DE7F00B}" dt="2025-10-09T12:24:40.092" v="82"/>
          <ac:spMkLst>
            <pc:docMk/>
            <pc:sldMk cId="0" sldId="262"/>
            <ac:spMk id="5" creationId="{00000000-0000-0000-0000-000000000000}"/>
          </ac:spMkLst>
        </pc:spChg>
        <pc:spChg chg="mod ord">
          <ac:chgData name="Adem Coskun" userId="S::adem.coskun@esa.int::6ee6f1a0-54a0-464c-ac52-7251e6477e0f" providerId="AD" clId="Web-{0262F286-6E96-4728-D765-80A70DE7F00B}" dt="2025-10-09T12:24:40.092" v="82"/>
          <ac:spMkLst>
            <pc:docMk/>
            <pc:sldMk cId="0" sldId="262"/>
            <ac:spMk id="21" creationId="{00000000-0000-0000-0000-000000000000}"/>
          </ac:spMkLst>
        </pc:spChg>
      </pc:sldChg>
      <pc:sldChg chg="addSp delSp modSp mod modClrScheme chgLayout">
        <pc:chgData name="Adem Coskun" userId="S::adem.coskun@esa.int::6ee6f1a0-54a0-464c-ac52-7251e6477e0f" providerId="AD" clId="Web-{0262F286-6E96-4728-D765-80A70DE7F00B}" dt="2025-10-09T12:25:21.045" v="87"/>
        <pc:sldMkLst>
          <pc:docMk/>
          <pc:sldMk cId="0" sldId="263"/>
        </pc:sldMkLst>
        <pc:spChg chg="mod ord">
          <ac:chgData name="Adem Coskun" userId="S::adem.coskun@esa.int::6ee6f1a0-54a0-464c-ac52-7251e6477e0f" providerId="AD" clId="Web-{0262F286-6E96-4728-D765-80A70DE7F00B}" dt="2025-10-09T12:25:00.076" v="84"/>
          <ac:spMkLst>
            <pc:docMk/>
            <pc:sldMk cId="0" sldId="263"/>
            <ac:spMk id="6" creationId="{00000000-0000-0000-0000-000000000000}"/>
          </ac:spMkLst>
        </pc:spChg>
        <pc:grpChg chg="add del">
          <ac:chgData name="Adem Coskun" userId="S::adem.coskun@esa.int::6ee6f1a0-54a0-464c-ac52-7251e6477e0f" providerId="AD" clId="Web-{0262F286-6E96-4728-D765-80A70DE7F00B}" dt="2025-10-09T12:25:12.154" v="86"/>
          <ac:grpSpMkLst>
            <pc:docMk/>
            <pc:sldMk cId="0" sldId="263"/>
            <ac:grpSpMk id="7" creationId="{00000000-0000-0000-0000-000000000000}"/>
          </ac:grpSpMkLst>
        </pc:grpChg>
      </pc:sldChg>
      <pc:sldChg chg="addSp delSp modSp mod modClrScheme chgLayout">
        <pc:chgData name="Adem Coskun" userId="S::adem.coskun@esa.int::6ee6f1a0-54a0-464c-ac52-7251e6477e0f" providerId="AD" clId="Web-{0262F286-6E96-4728-D765-80A70DE7F00B}" dt="2025-10-09T13:23:51.666" v="107"/>
        <pc:sldMkLst>
          <pc:docMk/>
          <pc:sldMk cId="0" sldId="274"/>
        </pc:sldMkLst>
        <pc:spChg chg="mod">
          <ac:chgData name="Adem Coskun" userId="S::adem.coskun@esa.int::6ee6f1a0-54a0-464c-ac52-7251e6477e0f" providerId="AD" clId="Web-{0262F286-6E96-4728-D765-80A70DE7F00B}" dt="2025-10-09T13:23:51.369" v="101"/>
          <ac:spMkLst>
            <pc:docMk/>
            <pc:sldMk cId="0" sldId="274"/>
            <ac:spMk id="3" creationId="{00000000-0000-0000-0000-000000000000}"/>
          </ac:spMkLst>
        </pc:spChg>
        <pc:spChg chg="mod ord">
          <ac:chgData name="Adem Coskun" userId="S::adem.coskun@esa.int::6ee6f1a0-54a0-464c-ac52-7251e6477e0f" providerId="AD" clId="Web-{0262F286-6E96-4728-D765-80A70DE7F00B}" dt="2025-10-09T13:23:51.369" v="102"/>
          <ac:spMkLst>
            <pc:docMk/>
            <pc:sldMk cId="0" sldId="274"/>
            <ac:spMk id="5" creationId="{00000000-0000-0000-0000-000000000000}"/>
          </ac:spMkLst>
        </pc:spChg>
        <pc:spChg chg="mod">
          <ac:chgData name="Adem Coskun" userId="S::adem.coskun@esa.int::6ee6f1a0-54a0-464c-ac52-7251e6477e0f" providerId="AD" clId="Web-{0262F286-6E96-4728-D765-80A70DE7F00B}" dt="2025-10-09T13:23:51.386" v="104"/>
          <ac:spMkLst>
            <pc:docMk/>
            <pc:sldMk cId="0" sldId="274"/>
            <ac:spMk id="7" creationId="{00000000-0000-0000-0000-000000000000}"/>
          </ac:spMkLst>
        </pc:spChg>
        <pc:spChg chg="mod">
          <ac:chgData name="Adem Coskun" userId="S::adem.coskun@esa.int::6ee6f1a0-54a0-464c-ac52-7251e6477e0f" providerId="AD" clId="Web-{0262F286-6E96-4728-D765-80A70DE7F00B}" dt="2025-10-09T13:23:51.386" v="105"/>
          <ac:spMkLst>
            <pc:docMk/>
            <pc:sldMk cId="0" sldId="274"/>
            <ac:spMk id="9" creationId="{00000000-0000-0000-0000-000000000000}"/>
          </ac:spMkLst>
        </pc:spChg>
        <pc:spChg chg="mod">
          <ac:chgData name="Adem Coskun" userId="S::adem.coskun@esa.int::6ee6f1a0-54a0-464c-ac52-7251e6477e0f" providerId="AD" clId="Web-{0262F286-6E96-4728-D765-80A70DE7F00B}" dt="2025-10-09T13:23:51.386" v="106"/>
          <ac:spMkLst>
            <pc:docMk/>
            <pc:sldMk cId="0" sldId="274"/>
            <ac:spMk id="16" creationId="{00000000-0000-0000-0000-000000000000}"/>
          </ac:spMkLst>
        </pc:spChg>
        <pc:spChg chg="mod">
          <ac:chgData name="Adem Coskun" userId="S::adem.coskun@esa.int::6ee6f1a0-54a0-464c-ac52-7251e6477e0f" providerId="AD" clId="Web-{0262F286-6E96-4728-D765-80A70DE7F00B}" dt="2025-10-09T13:23:51.666" v="107"/>
          <ac:spMkLst>
            <pc:docMk/>
            <pc:sldMk cId="0" sldId="274"/>
            <ac:spMk id="17" creationId="{00000000-0000-0000-0000-000000000000}"/>
          </ac:spMkLst>
        </pc:spChg>
        <pc:spChg chg="mod ord">
          <ac:chgData name="Adem Coskun" userId="S::adem.coskun@esa.int::6ee6f1a0-54a0-464c-ac52-7251e6477e0f" providerId="AD" clId="Web-{0262F286-6E96-4728-D765-80A70DE7F00B}" dt="2025-10-09T13:23:51.369" v="103"/>
          <ac:spMkLst>
            <pc:docMk/>
            <pc:sldMk cId="0" sldId="274"/>
            <ac:spMk id="18" creationId="{00000000-0000-0000-0000-000000000000}"/>
          </ac:spMkLst>
        </pc:spChg>
      </pc:sldChg>
      <pc:sldChg chg="addSp delSp modSp mod modClrScheme chgLayout">
        <pc:chgData name="Adem Coskun" userId="S::adem.coskun@esa.int::6ee6f1a0-54a0-464c-ac52-7251e6477e0f" providerId="AD" clId="Web-{0262F286-6E96-4728-D765-80A70DE7F00B}" dt="2025-10-09T12:26:06.717" v="96"/>
        <pc:sldMkLst>
          <pc:docMk/>
          <pc:sldMk cId="0" sldId="275"/>
        </pc:sldMkLst>
        <pc:spChg chg="mod ord">
          <ac:chgData name="Adem Coskun" userId="S::adem.coskun@esa.int::6ee6f1a0-54a0-464c-ac52-7251e6477e0f" providerId="AD" clId="Web-{0262F286-6E96-4728-D765-80A70DE7F00B}" dt="2025-10-09T12:25:29.717" v="91"/>
          <ac:spMkLst>
            <pc:docMk/>
            <pc:sldMk cId="0" sldId="275"/>
            <ac:spMk id="5" creationId="{00000000-0000-0000-0000-000000000000}"/>
          </ac:spMkLst>
        </pc:spChg>
        <pc:spChg chg="mod ord">
          <ac:chgData name="Adem Coskun" userId="S::adem.coskun@esa.int::6ee6f1a0-54a0-464c-ac52-7251e6477e0f" providerId="AD" clId="Web-{0262F286-6E96-4728-D765-80A70DE7F00B}" dt="2025-10-09T12:25:29.717" v="91"/>
          <ac:spMkLst>
            <pc:docMk/>
            <pc:sldMk cId="0" sldId="275"/>
            <ac:spMk id="48" creationId="{00000000-0000-0000-0000-000000000000}"/>
          </ac:spMkLst>
        </pc:spChg>
      </pc:sldChg>
      <pc:sldChg chg="addSp delSp modSp mod modClrScheme chgLayout">
        <pc:chgData name="Adem Coskun" userId="S::adem.coskun@esa.int::6ee6f1a0-54a0-464c-ac52-7251e6477e0f" providerId="AD" clId="Web-{0262F286-6E96-4728-D765-80A70DE7F00B}" dt="2025-10-09T12:26:11.936" v="97"/>
        <pc:sldMkLst>
          <pc:docMk/>
          <pc:sldMk cId="0" sldId="276"/>
        </pc:sldMkLst>
        <pc:spChg chg="mod ord">
          <ac:chgData name="Adem Coskun" userId="S::adem.coskun@esa.int::6ee6f1a0-54a0-464c-ac52-7251e6477e0f" providerId="AD" clId="Web-{0262F286-6E96-4728-D765-80A70DE7F00B}" dt="2025-10-09T12:25:30.045" v="92"/>
          <ac:spMkLst>
            <pc:docMk/>
            <pc:sldMk cId="0" sldId="276"/>
            <ac:spMk id="6" creationId="{00000000-0000-0000-0000-000000000000}"/>
          </ac:spMkLst>
        </pc:spChg>
      </pc:sldChg>
      <pc:sldChg chg="delSp">
        <pc:chgData name="Adem Coskun" userId="S::adem.coskun@esa.int::6ee6f1a0-54a0-464c-ac52-7251e6477e0f" providerId="AD" clId="Web-{0262F286-6E96-4728-D765-80A70DE7F00B}" dt="2025-10-09T13:24:35.479" v="108"/>
        <pc:sldMkLst>
          <pc:docMk/>
          <pc:sldMk cId="3181676434" sldId="282"/>
        </pc:sldMkLst>
      </pc:sldChg>
      <pc:sldChg chg="addSp delSp">
        <pc:chgData name="Adem Coskun" userId="S::adem.coskun@esa.int::6ee6f1a0-54a0-464c-ac52-7251e6477e0f" providerId="AD" clId="Web-{0262F286-6E96-4728-D765-80A70DE7F00B}" dt="2025-10-09T12:26:26.671" v="99"/>
        <pc:sldMkLst>
          <pc:docMk/>
          <pc:sldMk cId="958839961" sldId="291"/>
        </pc:sldMkLst>
        <pc:spChg chg="add del">
          <ac:chgData name="Adem Coskun" userId="S::adem.coskun@esa.int::6ee6f1a0-54a0-464c-ac52-7251e6477e0f" providerId="AD" clId="Web-{0262F286-6E96-4728-D765-80A70DE7F00B}" dt="2025-10-09T12:26:26.671" v="99"/>
          <ac:spMkLst>
            <pc:docMk/>
            <pc:sldMk cId="958839961" sldId="291"/>
            <ac:spMk id="7" creationId="{00000000-0000-0000-0000-000000000000}"/>
          </ac:spMkLst>
        </pc:spChg>
      </pc:sldChg>
      <pc:sldChg chg="modSp">
        <pc:chgData name="Adem Coskun" userId="S::adem.coskun@esa.int::6ee6f1a0-54a0-464c-ac52-7251e6477e0f" providerId="AD" clId="Web-{0262F286-6E96-4728-D765-80A70DE7F00B}" dt="2025-10-09T12:20:24.150" v="41" actId="14100"/>
        <pc:sldMkLst>
          <pc:docMk/>
          <pc:sldMk cId="4066437727" sldId="1260"/>
        </pc:sldMkLst>
        <pc:spChg chg="mod">
          <ac:chgData name="Adem Coskun" userId="S::adem.coskun@esa.int::6ee6f1a0-54a0-464c-ac52-7251e6477e0f" providerId="AD" clId="Web-{0262F286-6E96-4728-D765-80A70DE7F00B}" dt="2025-10-09T12:20:24.150" v="41" actId="14100"/>
          <ac:spMkLst>
            <pc:docMk/>
            <pc:sldMk cId="4066437727" sldId="1260"/>
            <ac:spMk id="3" creationId="{00000000-0000-0000-0000-000000000000}"/>
          </ac:spMkLst>
        </pc:spChg>
        <pc:picChg chg="mod">
          <ac:chgData name="Adem Coskun" userId="S::adem.coskun@esa.int::6ee6f1a0-54a0-464c-ac52-7251e6477e0f" providerId="AD" clId="Web-{0262F286-6E96-4728-D765-80A70DE7F00B}" dt="2025-10-09T12:20:16.587" v="36" actId="1076"/>
          <ac:picMkLst>
            <pc:docMk/>
            <pc:sldMk cId="4066437727" sldId="1260"/>
            <ac:picMk id="4" creationId="{00000000-0000-0000-0000-000000000000}"/>
          </ac:picMkLst>
        </pc:picChg>
        <pc:picChg chg="mod">
          <ac:chgData name="Adem Coskun" userId="S::adem.coskun@esa.int::6ee6f1a0-54a0-464c-ac52-7251e6477e0f" providerId="AD" clId="Web-{0262F286-6E96-4728-D765-80A70DE7F00B}" dt="2025-10-09T12:20:13.118" v="35" actId="1076"/>
          <ac:picMkLst>
            <pc:docMk/>
            <pc:sldMk cId="4066437727" sldId="1260"/>
            <ac:picMk id="6" creationId="{00000000-0000-0000-0000-000000000000}"/>
          </ac:picMkLst>
        </pc:picChg>
        <pc:picChg chg="mod">
          <ac:chgData name="Adem Coskun" userId="S::adem.coskun@esa.int::6ee6f1a0-54a0-464c-ac52-7251e6477e0f" providerId="AD" clId="Web-{0262F286-6E96-4728-D765-80A70DE7F00B}" dt="2025-10-09T12:20:17.509" v="37" actId="1076"/>
          <ac:picMkLst>
            <pc:docMk/>
            <pc:sldMk cId="4066437727" sldId="1260"/>
            <ac:picMk id="8" creationId="{00000000-0000-0000-0000-000000000000}"/>
          </ac:picMkLst>
        </pc:picChg>
        <pc:picChg chg="mod">
          <ac:chgData name="Adem Coskun" userId="S::adem.coskun@esa.int::6ee6f1a0-54a0-464c-ac52-7251e6477e0f" providerId="AD" clId="Web-{0262F286-6E96-4728-D765-80A70DE7F00B}" dt="2025-10-09T12:20:21.337" v="40" actId="1076"/>
          <ac:picMkLst>
            <pc:docMk/>
            <pc:sldMk cId="4066437727" sldId="1260"/>
            <ac:picMk id="9" creationId="{00000000-0000-0000-0000-000000000000}"/>
          </ac:picMkLst>
        </pc:picChg>
        <pc:picChg chg="mod">
          <ac:chgData name="Adem Coskun" userId="S::adem.coskun@esa.int::6ee6f1a0-54a0-464c-ac52-7251e6477e0f" providerId="AD" clId="Web-{0262F286-6E96-4728-D765-80A70DE7F00B}" dt="2025-10-09T12:20:20.369" v="39" actId="1076"/>
          <ac:picMkLst>
            <pc:docMk/>
            <pc:sldMk cId="4066437727" sldId="1260"/>
            <ac:picMk id="11" creationId="{00000000-0000-0000-0000-000000000000}"/>
          </ac:picMkLst>
        </pc:picChg>
        <pc:picChg chg="mod">
          <ac:chgData name="Adem Coskun" userId="S::adem.coskun@esa.int::6ee6f1a0-54a0-464c-ac52-7251e6477e0f" providerId="AD" clId="Web-{0262F286-6E96-4728-D765-80A70DE7F00B}" dt="2025-10-09T12:20:19.040" v="38" actId="1076"/>
          <ac:picMkLst>
            <pc:docMk/>
            <pc:sldMk cId="4066437727" sldId="1260"/>
            <ac:picMk id="12" creationId="{00000000-0000-0000-0000-000000000000}"/>
          </ac:picMkLst>
        </pc:picChg>
      </pc:sldChg>
      <pc:sldChg chg="addSp delSp modSp mod modClrScheme chgLayout">
        <pc:chgData name="Adem Coskun" userId="S::adem.coskun@esa.int::6ee6f1a0-54a0-464c-ac52-7251e6477e0f" providerId="AD" clId="Web-{0262F286-6E96-4728-D765-80A70DE7F00B}" dt="2025-10-09T12:24:08.341" v="79"/>
        <pc:sldMkLst>
          <pc:docMk/>
          <pc:sldMk cId="0" sldId="2147478264"/>
        </pc:sldMkLst>
      </pc:sldChg>
      <pc:sldChg chg="addSp delSp modSp mod modClrScheme chgLayout">
        <pc:chgData name="Adem Coskun" userId="S::adem.coskun@esa.int::6ee6f1a0-54a0-464c-ac52-7251e6477e0f" providerId="AD" clId="Web-{0262F286-6E96-4728-D765-80A70DE7F00B}" dt="2025-10-09T12:24:34.185" v="81"/>
        <pc:sldMkLst>
          <pc:docMk/>
          <pc:sldMk cId="0" sldId="2147478265"/>
        </pc:sldMkLst>
        <pc:spChg chg="mod ord">
          <ac:chgData name="Adem Coskun" userId="S::adem.coskun@esa.int::6ee6f1a0-54a0-464c-ac52-7251e6477e0f" providerId="AD" clId="Web-{0262F286-6E96-4728-D765-80A70DE7F00B}" dt="2025-10-09T12:24:17.154" v="80"/>
          <ac:spMkLst>
            <pc:docMk/>
            <pc:sldMk cId="0" sldId="2147478265"/>
            <ac:spMk id="14" creationId="{00000000-0000-0000-0000-000000000000}"/>
          </ac:spMkLst>
        </pc:spChg>
        <pc:spChg chg="mod ord">
          <ac:chgData name="Adem Coskun" userId="S::adem.coskun@esa.int::6ee6f1a0-54a0-464c-ac52-7251e6477e0f" providerId="AD" clId="Web-{0262F286-6E96-4728-D765-80A70DE7F00B}" dt="2025-10-09T12:24:17.154" v="80"/>
          <ac:spMkLst>
            <pc:docMk/>
            <pc:sldMk cId="0" sldId="2147478265"/>
            <ac:spMk id="50" creationId="{00000000-0000-0000-0000-000000000000}"/>
          </ac:spMkLst>
        </pc:spChg>
      </pc:sldChg>
      <pc:sldChg chg="addSp delSp modSp mod modClrScheme modShow chgLayout">
        <pc:chgData name="Adem Coskun" userId="S::adem.coskun@esa.int::6ee6f1a0-54a0-464c-ac52-7251e6477e0f" providerId="AD" clId="Web-{0262F286-6E96-4728-D765-80A70DE7F00B}" dt="2025-10-09T12:27:49.907" v="100"/>
        <pc:sldMkLst>
          <pc:docMk/>
          <pc:sldMk cId="0" sldId="2147478266"/>
        </pc:sldMkLst>
      </pc:sldChg>
      <pc:sldChg chg="addSp delSp modSp mod modClrScheme chgLayout">
        <pc:chgData name="Adem Coskun" userId="S::adem.coskun@esa.int::6ee6f1a0-54a0-464c-ac52-7251e6477e0f" providerId="AD" clId="Web-{0262F286-6E96-4728-D765-80A70DE7F00B}" dt="2025-10-09T12:25:48.358" v="93"/>
        <pc:sldMkLst>
          <pc:docMk/>
          <pc:sldMk cId="0" sldId="2147478271"/>
        </pc:sldMkLst>
        <pc:spChg chg="mod ord">
          <ac:chgData name="Adem Coskun" userId="S::adem.coskun@esa.int::6ee6f1a0-54a0-464c-ac52-7251e6477e0f" providerId="AD" clId="Web-{0262F286-6E96-4728-D765-80A70DE7F00B}" dt="2025-10-09T12:25:28.780" v="89"/>
          <ac:spMkLst>
            <pc:docMk/>
            <pc:sldMk cId="0" sldId="2147478271"/>
            <ac:spMk id="5" creationId="{00000000-0000-0000-0000-000000000000}"/>
          </ac:spMkLst>
        </pc:spChg>
        <pc:spChg chg="mod ord">
          <ac:chgData name="Adem Coskun" userId="S::adem.coskun@esa.int::6ee6f1a0-54a0-464c-ac52-7251e6477e0f" providerId="AD" clId="Web-{0262F286-6E96-4728-D765-80A70DE7F00B}" dt="2025-10-09T12:25:28.780" v="89"/>
          <ac:spMkLst>
            <pc:docMk/>
            <pc:sldMk cId="0" sldId="2147478271"/>
            <ac:spMk id="133" creationId="{00000000-0000-0000-0000-000000000000}"/>
          </ac:spMkLst>
        </pc:spChg>
      </pc:sldChg>
    </pc:docChg>
  </pc:docChgLst>
  <pc:docChgLst>
    <pc:chgData name="Adem Coskun" userId="S::adem.coskun@esa.int::6ee6f1a0-54a0-464c-ac52-7251e6477e0f" providerId="AD" clId="Web-{6A4FC4D7-7BB4-0937-7140-85F912F30103}"/>
    <pc:docChg chg="modSld">
      <pc:chgData name="Adem Coskun" userId="S::adem.coskun@esa.int::6ee6f1a0-54a0-464c-ac52-7251e6477e0f" providerId="AD" clId="Web-{6A4FC4D7-7BB4-0937-7140-85F912F30103}" dt="2025-10-12T17:13:57.908" v="55"/>
      <pc:docMkLst>
        <pc:docMk/>
      </pc:docMkLst>
      <pc:sldChg chg="addSp modSp">
        <pc:chgData name="Adem Coskun" userId="S::adem.coskun@esa.int::6ee6f1a0-54a0-464c-ac52-7251e6477e0f" providerId="AD" clId="Web-{6A4FC4D7-7BB4-0937-7140-85F912F30103}" dt="2025-10-12T17:13:57.908" v="55"/>
        <pc:sldMkLst>
          <pc:docMk/>
          <pc:sldMk cId="1752037044" sldId="2147478280"/>
        </pc:sldMkLst>
        <pc:spChg chg="mod">
          <ac:chgData name="Adem Coskun" userId="S::adem.coskun@esa.int::6ee6f1a0-54a0-464c-ac52-7251e6477e0f" providerId="AD" clId="Web-{6A4FC4D7-7BB4-0937-7140-85F912F30103}" dt="2025-10-12T17:12:14.408" v="28" actId="20577"/>
          <ac:spMkLst>
            <pc:docMk/>
            <pc:sldMk cId="1752037044" sldId="2147478280"/>
            <ac:spMk id="2" creationId="{86BDC115-5641-1C7B-3770-B9DED580BB17}"/>
          </ac:spMkLst>
        </pc:spChg>
        <pc:picChg chg="add mod modCrop">
          <ac:chgData name="Adem Coskun" userId="S::adem.coskun@esa.int::6ee6f1a0-54a0-464c-ac52-7251e6477e0f" providerId="AD" clId="Web-{6A4FC4D7-7BB4-0937-7140-85F912F30103}" dt="2025-10-12T17:13:57.908" v="55"/>
          <ac:picMkLst>
            <pc:docMk/>
            <pc:sldMk cId="1752037044" sldId="2147478280"/>
            <ac:picMk id="6" creationId="{99E7FA21-1A39-BE55-7747-2E8C5F5CC362}"/>
          </ac:picMkLst>
        </pc:picChg>
      </pc:sldChg>
    </pc:docChg>
  </pc:docChgLst>
  <pc:docChgLst>
    <pc:chgData name="Max Ghiglione" userId="S::max.ghiglione@esa.int::684ae552-93aa-476d-9427-81aa93233c58" providerId="AD" clId="Web-{F2667DAE-8BF4-4EF2-B729-564F8E794B1D}"/>
    <pc:docChg chg="modSld sldOrd">
      <pc:chgData name="Max Ghiglione" userId="S::max.ghiglione@esa.int::684ae552-93aa-476d-9427-81aa93233c58" providerId="AD" clId="Web-{F2667DAE-8BF4-4EF2-B729-564F8E794B1D}" dt="2025-10-10T14:43:12.929" v="10" actId="1076"/>
      <pc:docMkLst>
        <pc:docMk/>
      </pc:docMkLst>
      <pc:sldChg chg="ord">
        <pc:chgData name="Max Ghiglione" userId="S::max.ghiglione@esa.int::684ae552-93aa-476d-9427-81aa93233c58" providerId="AD" clId="Web-{F2667DAE-8BF4-4EF2-B729-564F8E794B1D}" dt="2025-10-10T14:40:43.266" v="3"/>
        <pc:sldMkLst>
          <pc:docMk/>
          <pc:sldMk cId="80026567" sldId="2147375997"/>
        </pc:sldMkLst>
      </pc:sldChg>
      <pc:sldChg chg="ord">
        <pc:chgData name="Max Ghiglione" userId="S::max.ghiglione@esa.int::684ae552-93aa-476d-9427-81aa93233c58" providerId="AD" clId="Web-{F2667DAE-8BF4-4EF2-B729-564F8E794B1D}" dt="2025-10-10T14:40:43.266" v="2"/>
        <pc:sldMkLst>
          <pc:docMk/>
          <pc:sldMk cId="3780347845" sldId="2147478230"/>
        </pc:sldMkLst>
      </pc:sldChg>
      <pc:sldChg chg="addSp modSp">
        <pc:chgData name="Max Ghiglione" userId="S::max.ghiglione@esa.int::684ae552-93aa-476d-9427-81aa93233c58" providerId="AD" clId="Web-{F2667DAE-8BF4-4EF2-B729-564F8E794B1D}" dt="2025-10-10T14:43:12.929" v="10" actId="1076"/>
        <pc:sldMkLst>
          <pc:docMk/>
          <pc:sldMk cId="0" sldId="2147478265"/>
        </pc:sldMkLst>
        <pc:spChg chg="add mod">
          <ac:chgData name="Max Ghiglione" userId="S::max.ghiglione@esa.int::684ae552-93aa-476d-9427-81aa93233c58" providerId="AD" clId="Web-{F2667DAE-8BF4-4EF2-B729-564F8E794B1D}" dt="2025-10-10T14:43:12.929" v="10" actId="1076"/>
          <ac:spMkLst>
            <pc:docMk/>
            <pc:sldMk cId="0" sldId="2147478265"/>
            <ac:spMk id="52" creationId="{2386BECB-91B6-A5A3-5312-0477533A571C}"/>
          </ac:spMkLst>
        </pc:spChg>
        <pc:grpChg chg="mod">
          <ac:chgData name="Max Ghiglione" userId="S::max.ghiglione@esa.int::684ae552-93aa-476d-9427-81aa93233c58" providerId="AD" clId="Web-{F2667DAE-8BF4-4EF2-B729-564F8E794B1D}" dt="2025-10-10T14:43:07.164" v="9" actId="1076"/>
          <ac:grpSpMkLst>
            <pc:docMk/>
            <pc:sldMk cId="0" sldId="2147478265"/>
            <ac:grpSpMk id="2" creationId="{00000000-0000-0000-0000-000000000000}"/>
          </ac:grpSpMkLst>
        </pc:grpChg>
        <pc:picChg chg="add mod">
          <ac:chgData name="Max Ghiglione" userId="S::max.ghiglione@esa.int::684ae552-93aa-476d-9427-81aa93233c58" providerId="AD" clId="Web-{F2667DAE-8BF4-4EF2-B729-564F8E794B1D}" dt="2025-10-10T14:42:56.366" v="6" actId="1076"/>
          <ac:picMkLst>
            <pc:docMk/>
            <pc:sldMk cId="0" sldId="2147478265"/>
            <ac:picMk id="51" creationId="{817054E1-6215-B29B-D16E-C6C0389005BC}"/>
          </ac:picMkLst>
        </pc:picChg>
      </pc:sldChg>
    </pc:docChg>
  </pc:docChgLst>
  <pc:docChgLst>
    <pc:chgData name="Adem Coskun" userId="S::adem.coskun@esa.int::6ee6f1a0-54a0-464c-ac52-7251e6477e0f" providerId="AD" clId="Web-{6627CE0D-3C07-FD8A-9FBF-A6194B0C92BF}"/>
    <pc:docChg chg="addSld delSld modSld addMainMaster modSection">
      <pc:chgData name="Adem Coskun" userId="S::adem.coskun@esa.int::6ee6f1a0-54a0-464c-ac52-7251e6477e0f" providerId="AD" clId="Web-{6627CE0D-3C07-FD8A-9FBF-A6194B0C92BF}" dt="2025-10-11T20:15:22.039" v="19"/>
      <pc:docMkLst>
        <pc:docMk/>
      </pc:docMkLst>
      <pc:sldChg chg="addSp delSp modSp new del">
        <pc:chgData name="Adem Coskun" userId="S::adem.coskun@esa.int::6ee6f1a0-54a0-464c-ac52-7251e6477e0f" providerId="AD" clId="Web-{6627CE0D-3C07-FD8A-9FBF-A6194B0C92BF}" dt="2025-10-11T20:15:09.320" v="17"/>
        <pc:sldMkLst>
          <pc:docMk/>
          <pc:sldMk cId="1961904055" sldId="2147478276"/>
        </pc:sldMkLst>
      </pc:sldChg>
      <pc:sldChg chg="add del">
        <pc:chgData name="Adem Coskun" userId="S::adem.coskun@esa.int::6ee6f1a0-54a0-464c-ac52-7251e6477e0f" providerId="AD" clId="Web-{6627CE0D-3C07-FD8A-9FBF-A6194B0C92BF}" dt="2025-10-11T20:07:16.605" v="14"/>
        <pc:sldMkLst>
          <pc:docMk/>
          <pc:sldMk cId="1752037044" sldId="2147478277"/>
        </pc:sldMkLst>
      </pc:sldChg>
      <pc:sldChg chg="addSp delSp modSp add mod modClrScheme chgLayout">
        <pc:chgData name="Adem Coskun" userId="S::adem.coskun@esa.int::6ee6f1a0-54a0-464c-ac52-7251e6477e0f" providerId="AD" clId="Web-{6627CE0D-3C07-FD8A-9FBF-A6194B0C92BF}" dt="2025-10-11T20:07:07.261" v="13"/>
        <pc:sldMkLst>
          <pc:docMk/>
          <pc:sldMk cId="2806950677" sldId="2147478278"/>
        </pc:sldMkLst>
        <pc:spChg chg="add mod ord">
          <ac:chgData name="Adem Coskun" userId="S::adem.coskun@esa.int::6ee6f1a0-54a0-464c-ac52-7251e6477e0f" providerId="AD" clId="Web-{6627CE0D-3C07-FD8A-9FBF-A6194B0C92BF}" dt="2025-10-11T20:06:57.980" v="12"/>
          <ac:spMkLst>
            <pc:docMk/>
            <pc:sldMk cId="2806950677" sldId="2147478278"/>
            <ac:spMk id="14" creationId="{1ED24AE4-D2C6-7A97-A152-493E81FEE645}"/>
          </ac:spMkLst>
        </pc:spChg>
      </pc:sldChg>
      <pc:sldChg chg="add">
        <pc:chgData name="Adem Coskun" userId="S::adem.coskun@esa.int::6ee6f1a0-54a0-464c-ac52-7251e6477e0f" providerId="AD" clId="Web-{6627CE0D-3C07-FD8A-9FBF-A6194B0C92BF}" dt="2025-10-11T20:07:32.918" v="15"/>
        <pc:sldMkLst>
          <pc:docMk/>
          <pc:sldMk cId="4011351386" sldId="2147478279"/>
        </pc:sldMkLst>
      </pc:sldChg>
      <pc:sldChg chg="addSp delSp modSp add mod modClrScheme chgLayout">
        <pc:chgData name="Adem Coskun" userId="S::adem.coskun@esa.int::6ee6f1a0-54a0-464c-ac52-7251e6477e0f" providerId="AD" clId="Web-{6627CE0D-3C07-FD8A-9FBF-A6194B0C92BF}" dt="2025-10-11T20:15:22.039" v="19"/>
        <pc:sldMkLst>
          <pc:docMk/>
          <pc:sldMk cId="1752037044" sldId="2147478280"/>
        </pc:sldMkLst>
        <pc:spChg chg="add mod ord">
          <ac:chgData name="Adem Coskun" userId="S::adem.coskun@esa.int::6ee6f1a0-54a0-464c-ac52-7251e6477e0f" providerId="AD" clId="Web-{6627CE0D-3C07-FD8A-9FBF-A6194B0C92BF}" dt="2025-10-11T20:15:17.476" v="18"/>
          <ac:spMkLst>
            <pc:docMk/>
            <pc:sldMk cId="1752037044" sldId="2147478280"/>
            <ac:spMk id="3" creationId="{8CC97864-9F67-D66C-FB58-184DBC8288CD}"/>
          </ac:spMkLst>
        </pc:spChg>
      </pc:sldChg>
      <pc:sldMasterChg chg="add addSldLayout">
        <pc:chgData name="Adem Coskun" userId="S::adem.coskun@esa.int::6ee6f1a0-54a0-464c-ac52-7251e6477e0f" providerId="AD" clId="Web-{6627CE0D-3C07-FD8A-9FBF-A6194B0C92BF}" dt="2025-10-11T20:06:09.010" v="5"/>
        <pc:sldMasterMkLst>
          <pc:docMk/>
          <pc:sldMasterMk cId="210935016" sldId="2147483648"/>
        </pc:sldMasterMkLst>
        <pc:sldLayoutChg chg="add">
          <pc:chgData name="Adem Coskun" userId="S::adem.coskun@esa.int::6ee6f1a0-54a0-464c-ac52-7251e6477e0f" providerId="AD" clId="Web-{6627CE0D-3C07-FD8A-9FBF-A6194B0C92BF}" dt="2025-10-11T20:06:09.010" v="5"/>
          <pc:sldLayoutMkLst>
            <pc:docMk/>
            <pc:sldMasterMk cId="210935016" sldId="2147483648"/>
            <pc:sldLayoutMk cId="1903393482" sldId="2147483649"/>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2091070043" sldId="2147483650"/>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819030345" sldId="2147483651"/>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2228001937" sldId="2147483652"/>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3052212494" sldId="2147483653"/>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3389019910" sldId="2147483654"/>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2547434500" sldId="2147483655"/>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1675692773" sldId="2147483656"/>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353099143" sldId="2147483657"/>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2579908806" sldId="2147483658"/>
          </pc:sldLayoutMkLst>
        </pc:sldLayoutChg>
        <pc:sldLayoutChg chg="add">
          <pc:chgData name="Adem Coskun" userId="S::adem.coskun@esa.int::6ee6f1a0-54a0-464c-ac52-7251e6477e0f" providerId="AD" clId="Web-{6627CE0D-3C07-FD8A-9FBF-A6194B0C92BF}" dt="2025-10-11T20:06:09.010" v="5"/>
          <pc:sldLayoutMkLst>
            <pc:docMk/>
            <pc:sldMasterMk cId="210935016" sldId="2147483648"/>
            <pc:sldLayoutMk cId="3987391390" sldId="2147483659"/>
          </pc:sldLayoutMkLst>
        </pc:sldLayoutChg>
      </pc:sldMasterChg>
    </pc:docChg>
  </pc:docChgLst>
  <pc:docChgLst>
    <pc:chgData name="Adem Coskun" userId="S::adem.coskun@esa.int::6ee6f1a0-54a0-464c-ac52-7251e6477e0f" providerId="AD" clId="Web-{1AD3097D-3B40-8163-E584-0B833DA6CB04}"/>
    <pc:docChg chg="modSld">
      <pc:chgData name="Adem Coskun" userId="S::adem.coskun@esa.int::6ee6f1a0-54a0-464c-ac52-7251e6477e0f" providerId="AD" clId="Web-{1AD3097D-3B40-8163-E584-0B833DA6CB04}" dt="2025-10-10T14:40:53.937" v="50" actId="1076"/>
      <pc:docMkLst>
        <pc:docMk/>
      </pc:docMkLst>
      <pc:sldChg chg="modSp">
        <pc:chgData name="Adem Coskun" userId="S::adem.coskun@esa.int::6ee6f1a0-54a0-464c-ac52-7251e6477e0f" providerId="AD" clId="Web-{1AD3097D-3B40-8163-E584-0B833DA6CB04}" dt="2025-10-10T14:19:07.677" v="46" actId="20577"/>
        <pc:sldMkLst>
          <pc:docMk/>
          <pc:sldMk cId="0" sldId="257"/>
        </pc:sldMkLst>
      </pc:sldChg>
      <pc:sldChg chg="modSp">
        <pc:chgData name="Adem Coskun" userId="S::adem.coskun@esa.int::6ee6f1a0-54a0-464c-ac52-7251e6477e0f" providerId="AD" clId="Web-{1AD3097D-3B40-8163-E584-0B833DA6CB04}" dt="2025-10-10T14:40:53.937" v="50" actId="1076"/>
        <pc:sldMkLst>
          <pc:docMk/>
          <pc:sldMk cId="0" sldId="258"/>
        </pc:sldMkLst>
      </pc:sldChg>
      <pc:sldChg chg="modSp">
        <pc:chgData name="Adem Coskun" userId="S::adem.coskun@esa.int::6ee6f1a0-54a0-464c-ac52-7251e6477e0f" providerId="AD" clId="Web-{1AD3097D-3B40-8163-E584-0B833DA6CB04}" dt="2025-10-10T14:09:58.467" v="13" actId="1076"/>
        <pc:sldMkLst>
          <pc:docMk/>
          <pc:sldMk cId="1289397721" sldId="261"/>
        </pc:sldMkLst>
        <pc:spChg chg="mod">
          <ac:chgData name="Adem Coskun" userId="S::adem.coskun@esa.int::6ee6f1a0-54a0-464c-ac52-7251e6477e0f" providerId="AD" clId="Web-{1AD3097D-3B40-8163-E584-0B833DA6CB04}" dt="2025-10-10T14:09:58.467" v="13" actId="1076"/>
          <ac:spMkLst>
            <pc:docMk/>
            <pc:sldMk cId="1289397721" sldId="261"/>
            <ac:spMk id="8" creationId="{00000000-0000-0000-0000-000000000000}"/>
          </ac:spMkLst>
        </pc:spChg>
      </pc:sldChg>
      <pc:sldChg chg="modSp">
        <pc:chgData name="Adem Coskun" userId="S::adem.coskun@esa.int::6ee6f1a0-54a0-464c-ac52-7251e6477e0f" providerId="AD" clId="Web-{1AD3097D-3B40-8163-E584-0B833DA6CB04}" dt="2025-10-10T14:17:06.406" v="28" actId="1076"/>
        <pc:sldMkLst>
          <pc:docMk/>
          <pc:sldMk cId="0" sldId="262"/>
        </pc:sldMkLst>
        <pc:spChg chg="mod">
          <ac:chgData name="Adem Coskun" userId="S::adem.coskun@esa.int::6ee6f1a0-54a0-464c-ac52-7251e6477e0f" providerId="AD" clId="Web-{1AD3097D-3B40-8163-E584-0B833DA6CB04}" dt="2025-10-10T14:17:06.406" v="28" actId="1076"/>
          <ac:spMkLst>
            <pc:docMk/>
            <pc:sldMk cId="0" sldId="262"/>
            <ac:spMk id="10" creationId="{00000000-0000-0000-0000-000000000000}"/>
          </ac:spMkLst>
        </pc:spChg>
      </pc:sldChg>
      <pc:sldChg chg="modSp">
        <pc:chgData name="Adem Coskun" userId="S::adem.coskun@esa.int::6ee6f1a0-54a0-464c-ac52-7251e6477e0f" providerId="AD" clId="Web-{1AD3097D-3B40-8163-E584-0B833DA6CB04}" dt="2025-10-10T14:18:59.802" v="45" actId="20577"/>
        <pc:sldMkLst>
          <pc:docMk/>
          <pc:sldMk cId="2524958988" sldId="273"/>
        </pc:sldMkLst>
        <pc:spChg chg="mod">
          <ac:chgData name="Adem Coskun" userId="S::adem.coskun@esa.int::6ee6f1a0-54a0-464c-ac52-7251e6477e0f" providerId="AD" clId="Web-{1AD3097D-3B40-8163-E584-0B833DA6CB04}" dt="2025-10-10T14:18:59.802" v="45" actId="20577"/>
          <ac:spMkLst>
            <pc:docMk/>
            <pc:sldMk cId="2524958988" sldId="273"/>
            <ac:spMk id="4" creationId="{00000000-0000-0000-0000-000000000000}"/>
          </ac:spMkLst>
        </pc:spChg>
        <pc:picChg chg="mod">
          <ac:chgData name="Adem Coskun" userId="S::adem.coskun@esa.int::6ee6f1a0-54a0-464c-ac52-7251e6477e0f" providerId="AD" clId="Web-{1AD3097D-3B40-8163-E584-0B833DA6CB04}" dt="2025-10-10T14:16:01.511" v="23" actId="1076"/>
          <ac:picMkLst>
            <pc:docMk/>
            <pc:sldMk cId="2524958988" sldId="273"/>
            <ac:picMk id="5" creationId="{00000000-0000-0000-0000-000000000000}"/>
          </ac:picMkLst>
        </pc:picChg>
        <pc:picChg chg="mod">
          <ac:chgData name="Adem Coskun" userId="S::adem.coskun@esa.int::6ee6f1a0-54a0-464c-ac52-7251e6477e0f" providerId="AD" clId="Web-{1AD3097D-3B40-8163-E584-0B833DA6CB04}" dt="2025-10-10T14:15:04.615" v="19" actId="14100"/>
          <ac:picMkLst>
            <pc:docMk/>
            <pc:sldMk cId="2524958988" sldId="273"/>
            <ac:picMk id="6" creationId="{00000000-0000-0000-0000-000000000000}"/>
          </ac:picMkLst>
        </pc:picChg>
        <pc:picChg chg="mod">
          <ac:chgData name="Adem Coskun" userId="S::adem.coskun@esa.int::6ee6f1a0-54a0-464c-ac52-7251e6477e0f" providerId="AD" clId="Web-{1AD3097D-3B40-8163-E584-0B833DA6CB04}" dt="2025-10-10T14:15:06.756" v="20" actId="1076"/>
          <ac:picMkLst>
            <pc:docMk/>
            <pc:sldMk cId="2524958988" sldId="273"/>
            <ac:picMk id="9" creationId="{00000000-0000-0000-0000-000000000000}"/>
          </ac:picMkLst>
        </pc:picChg>
        <pc:picChg chg="mod">
          <ac:chgData name="Adem Coskun" userId="S::adem.coskun@esa.int::6ee6f1a0-54a0-464c-ac52-7251e6477e0f" providerId="AD" clId="Web-{1AD3097D-3B40-8163-E584-0B833DA6CB04}" dt="2025-10-10T14:15:09.757" v="21" actId="1076"/>
          <ac:picMkLst>
            <pc:docMk/>
            <pc:sldMk cId="2524958988" sldId="273"/>
            <ac:picMk id="11" creationId="{00000000-0000-0000-0000-000000000000}"/>
          </ac:picMkLst>
        </pc:picChg>
        <pc:picChg chg="mod">
          <ac:chgData name="Adem Coskun" userId="S::adem.coskun@esa.int::6ee6f1a0-54a0-464c-ac52-7251e6477e0f" providerId="AD" clId="Web-{1AD3097D-3B40-8163-E584-0B833DA6CB04}" dt="2025-10-10T14:14:49.536" v="17" actId="1076"/>
          <ac:picMkLst>
            <pc:docMk/>
            <pc:sldMk cId="2524958988" sldId="273"/>
            <ac:picMk id="15" creationId="{00000000-0000-0000-0000-000000000000}"/>
          </ac:picMkLst>
        </pc:picChg>
        <pc:picChg chg="mod">
          <ac:chgData name="Adem Coskun" userId="S::adem.coskun@esa.int::6ee6f1a0-54a0-464c-ac52-7251e6477e0f" providerId="AD" clId="Web-{1AD3097D-3B40-8163-E584-0B833DA6CB04}" dt="2025-10-10T14:14:42.801" v="15" actId="14100"/>
          <ac:picMkLst>
            <pc:docMk/>
            <pc:sldMk cId="2524958988" sldId="273"/>
            <ac:picMk id="16" creationId="{00000000-0000-0000-0000-000000000000}"/>
          </ac:picMkLst>
        </pc:picChg>
      </pc:sldChg>
      <pc:sldChg chg="modSp">
        <pc:chgData name="Adem Coskun" userId="S::adem.coskun@esa.int::6ee6f1a0-54a0-464c-ac52-7251e6477e0f" providerId="AD" clId="Web-{1AD3097D-3B40-8163-E584-0B833DA6CB04}" dt="2025-10-10T14:09:45.670" v="8" actId="20577"/>
        <pc:sldMkLst>
          <pc:docMk/>
          <pc:sldMk cId="4066437727" sldId="1260"/>
        </pc:sldMkLst>
        <pc:spChg chg="mod">
          <ac:chgData name="Adem Coskun" userId="S::adem.coskun@esa.int::6ee6f1a0-54a0-464c-ac52-7251e6477e0f" providerId="AD" clId="Web-{1AD3097D-3B40-8163-E584-0B833DA6CB04}" dt="2025-10-10T14:09:45.670" v="8" actId="20577"/>
          <ac:spMkLst>
            <pc:docMk/>
            <pc:sldMk cId="4066437727" sldId="1260"/>
            <ac:spMk id="3" creationId="{00000000-0000-0000-0000-000000000000}"/>
          </ac:spMkLst>
        </pc:spChg>
      </pc:sldChg>
      <pc:sldChg chg="modSp">
        <pc:chgData name="Adem Coskun" userId="S::adem.coskun@esa.int::6ee6f1a0-54a0-464c-ac52-7251e6477e0f" providerId="AD" clId="Web-{1AD3097D-3B40-8163-E584-0B833DA6CB04}" dt="2025-10-10T14:16:46.873" v="26" actId="14100"/>
        <pc:sldMkLst>
          <pc:docMk/>
          <pc:sldMk cId="0" sldId="2147478264"/>
        </pc:sldMkLst>
      </pc:sldChg>
    </pc:docChg>
  </pc:docChgLst>
  <pc:docChgLst>
    <pc:chgData name="Max Ghiglione" userId="684ae552-93aa-476d-9427-81aa93233c58" providerId="ADAL" clId="{56DF514A-530D-403B-9292-D67C9DBCF116}"/>
    <pc:docChg chg="addSld modSld modSection">
      <pc:chgData name="Max Ghiglione" userId="684ae552-93aa-476d-9427-81aa93233c58" providerId="ADAL" clId="{56DF514A-530D-403B-9292-D67C9DBCF116}" dt="2025-09-23T14:51:14.148" v="18" actId="20577"/>
      <pc:docMkLst>
        <pc:docMk/>
      </pc:docMkLst>
    </pc:docChg>
  </pc:docChgLst>
  <pc:docChgLst>
    <pc:chgData name="Adem Coskun" userId="6ee6f1a0-54a0-464c-ac52-7251e6477e0f" providerId="ADAL" clId="{08804498-DC78-4A24-ABB9-3F9A81B57E88}"/>
    <pc:docChg chg="undo redo custSel addSld delSld modSld sldOrd delMainMaster delSection modSection">
      <pc:chgData name="Adem Coskun" userId="6ee6f1a0-54a0-464c-ac52-7251e6477e0f" providerId="ADAL" clId="{08804498-DC78-4A24-ABB9-3F9A81B57E88}" dt="2025-10-13T11:05:39.206" v="824" actId="20578"/>
      <pc:docMkLst>
        <pc:docMk/>
      </pc:docMkLst>
      <pc:sldChg chg="del mod ord modShow">
        <pc:chgData name="Adem Coskun" userId="6ee6f1a0-54a0-464c-ac52-7251e6477e0f" providerId="ADAL" clId="{08804498-DC78-4A24-ABB9-3F9A81B57E88}" dt="2025-10-12T21:13:39.779" v="532" actId="2696"/>
        <pc:sldMkLst>
          <pc:docMk/>
          <pc:sldMk cId="0" sldId="256"/>
        </pc:sldMkLst>
      </pc:sldChg>
      <pc:sldChg chg="add">
        <pc:chgData name="Adem Coskun" userId="6ee6f1a0-54a0-464c-ac52-7251e6477e0f" providerId="ADAL" clId="{08804498-DC78-4A24-ABB9-3F9A81B57E88}" dt="2025-10-12T21:13:58.341" v="535"/>
        <pc:sldMkLst>
          <pc:docMk/>
          <pc:sldMk cId="502014416" sldId="256"/>
        </pc:sldMkLst>
      </pc:sldChg>
      <pc:sldChg chg="add del">
        <pc:chgData name="Adem Coskun" userId="6ee6f1a0-54a0-464c-ac52-7251e6477e0f" providerId="ADAL" clId="{08804498-DC78-4A24-ABB9-3F9A81B57E88}" dt="2025-10-12T21:13:55.101" v="534" actId="2696"/>
        <pc:sldMkLst>
          <pc:docMk/>
          <pc:sldMk cId="1183774089" sldId="256"/>
        </pc:sldMkLst>
      </pc:sldChg>
      <pc:sldChg chg="delSp modSp mod ord modShow">
        <pc:chgData name="Adem Coskun" userId="6ee6f1a0-54a0-464c-ac52-7251e6477e0f" providerId="ADAL" clId="{08804498-DC78-4A24-ABB9-3F9A81B57E88}" dt="2025-10-13T04:40:54.650" v="573"/>
        <pc:sldMkLst>
          <pc:docMk/>
          <pc:sldMk cId="0" sldId="257"/>
        </pc:sldMkLst>
        <pc:spChg chg="del">
          <ac:chgData name="Adem Coskun" userId="6ee6f1a0-54a0-464c-ac52-7251e6477e0f" providerId="ADAL" clId="{08804498-DC78-4A24-ABB9-3F9A81B57E88}" dt="2025-10-12T20:46:04.346" v="493" actId="478"/>
          <ac:spMkLst>
            <pc:docMk/>
            <pc:sldMk cId="0" sldId="257"/>
            <ac:spMk id="10" creationId="{00000000-0000-0000-0000-000000000000}"/>
          </ac:spMkLst>
        </pc:spChg>
        <pc:grpChg chg="del">
          <ac:chgData name="Adem Coskun" userId="6ee6f1a0-54a0-464c-ac52-7251e6477e0f" providerId="ADAL" clId="{08804498-DC78-4A24-ABB9-3F9A81B57E88}" dt="2025-10-12T20:46:17.465" v="494" actId="165"/>
          <ac:grpSpMkLst>
            <pc:docMk/>
            <pc:sldMk cId="0" sldId="257"/>
            <ac:grpSpMk id="7" creationId="{00000000-0000-0000-0000-000000000000}"/>
          </ac:grpSpMkLst>
        </pc:grpChg>
        <pc:picChg chg="mod topLvl">
          <ac:chgData name="Adem Coskun" userId="6ee6f1a0-54a0-464c-ac52-7251e6477e0f" providerId="ADAL" clId="{08804498-DC78-4A24-ABB9-3F9A81B57E88}" dt="2025-10-12T20:46:17.465" v="494" actId="165"/>
          <ac:picMkLst>
            <pc:docMk/>
            <pc:sldMk cId="0" sldId="257"/>
            <ac:picMk id="8" creationId="{00000000-0000-0000-0000-000000000000}"/>
          </ac:picMkLst>
        </pc:picChg>
        <pc:picChg chg="mod topLvl">
          <ac:chgData name="Adem Coskun" userId="6ee6f1a0-54a0-464c-ac52-7251e6477e0f" providerId="ADAL" clId="{08804498-DC78-4A24-ABB9-3F9A81B57E88}" dt="2025-10-12T20:46:17.465" v="494" actId="165"/>
          <ac:picMkLst>
            <pc:docMk/>
            <pc:sldMk cId="0" sldId="257"/>
            <ac:picMk id="9" creationId="{00000000-0000-0000-0000-000000000000}"/>
          </ac:picMkLst>
        </pc:picChg>
      </pc:sldChg>
      <pc:sldChg chg="del ord">
        <pc:chgData name="Adem Coskun" userId="6ee6f1a0-54a0-464c-ac52-7251e6477e0f" providerId="ADAL" clId="{08804498-DC78-4A24-ABB9-3F9A81B57E88}" dt="2025-10-12T21:41:31.439" v="566" actId="2696"/>
        <pc:sldMkLst>
          <pc:docMk/>
          <pc:sldMk cId="0" sldId="258"/>
        </pc:sldMkLst>
      </pc:sldChg>
      <pc:sldChg chg="add">
        <pc:chgData name="Adem Coskun" userId="6ee6f1a0-54a0-464c-ac52-7251e6477e0f" providerId="ADAL" clId="{08804498-DC78-4A24-ABB9-3F9A81B57E88}" dt="2025-10-12T21:41:37.612" v="567"/>
        <pc:sldMkLst>
          <pc:docMk/>
          <pc:sldMk cId="911831172" sldId="258"/>
        </pc:sldMkLst>
      </pc:sldChg>
      <pc:sldChg chg="delSp add mod modShow">
        <pc:chgData name="Adem Coskun" userId="6ee6f1a0-54a0-464c-ac52-7251e6477e0f" providerId="ADAL" clId="{08804498-DC78-4A24-ABB9-3F9A81B57E88}" dt="2025-10-13T05:04:12.066" v="574" actId="478"/>
        <pc:sldMkLst>
          <pc:docMk/>
          <pc:sldMk cId="648061073" sldId="260"/>
        </pc:sldMkLst>
        <pc:spChg chg="del">
          <ac:chgData name="Adem Coskun" userId="6ee6f1a0-54a0-464c-ac52-7251e6477e0f" providerId="ADAL" clId="{08804498-DC78-4A24-ABB9-3F9A81B57E88}" dt="2025-10-13T05:04:12.066" v="574" actId="478"/>
          <ac:spMkLst>
            <pc:docMk/>
            <pc:sldMk cId="648061073" sldId="260"/>
            <ac:spMk id="4" creationId="{00000000-0000-0000-0000-000000000000}"/>
          </ac:spMkLst>
        </pc:spChg>
      </pc:sldChg>
      <pc:sldChg chg="add del">
        <pc:chgData name="Adem Coskun" userId="6ee6f1a0-54a0-464c-ac52-7251e6477e0f" providerId="ADAL" clId="{08804498-DC78-4A24-ABB9-3F9A81B57E88}" dt="2025-10-13T04:40:19.223" v="568" actId="2696"/>
        <pc:sldMkLst>
          <pc:docMk/>
          <pc:sldMk cId="2135699128" sldId="260"/>
        </pc:sldMkLst>
      </pc:sldChg>
      <pc:sldChg chg="del">
        <pc:chgData name="Adem Coskun" userId="6ee6f1a0-54a0-464c-ac52-7251e6477e0f" providerId="ADAL" clId="{08804498-DC78-4A24-ABB9-3F9A81B57E88}" dt="2025-10-12T21:14:11.290" v="536" actId="2696"/>
        <pc:sldMkLst>
          <pc:docMk/>
          <pc:sldMk cId="4247499383" sldId="260"/>
        </pc:sldMkLst>
      </pc:sldChg>
      <pc:sldChg chg="modSp mod ord">
        <pc:chgData name="Adem Coskun" userId="6ee6f1a0-54a0-464c-ac52-7251e6477e0f" providerId="ADAL" clId="{08804498-DC78-4A24-ABB9-3F9A81B57E88}" dt="2025-10-13T05:21:38.407" v="576"/>
        <pc:sldMkLst>
          <pc:docMk/>
          <pc:sldMk cId="0" sldId="262"/>
        </pc:sldMkLst>
        <pc:spChg chg="mod">
          <ac:chgData name="Adem Coskun" userId="6ee6f1a0-54a0-464c-ac52-7251e6477e0f" providerId="ADAL" clId="{08804498-DC78-4A24-ABB9-3F9A81B57E88}" dt="2025-10-10T14:47:50.522" v="41" actId="1076"/>
          <ac:spMkLst>
            <pc:docMk/>
            <pc:sldMk cId="0" sldId="262"/>
            <ac:spMk id="10" creationId="{00000000-0000-0000-0000-000000000000}"/>
          </ac:spMkLst>
        </pc:spChg>
        <pc:spChg chg="mod">
          <ac:chgData name="Adem Coskun" userId="6ee6f1a0-54a0-464c-ac52-7251e6477e0f" providerId="ADAL" clId="{08804498-DC78-4A24-ABB9-3F9A81B57E88}" dt="2025-10-10T14:47:57.283" v="42" actId="1076"/>
          <ac:spMkLst>
            <pc:docMk/>
            <pc:sldMk cId="0" sldId="262"/>
            <ac:spMk id="11" creationId="{00000000-0000-0000-0000-000000000000}"/>
          </ac:spMkLst>
        </pc:spChg>
        <pc:spChg chg="mod">
          <ac:chgData name="Adem Coskun" userId="6ee6f1a0-54a0-464c-ac52-7251e6477e0f" providerId="ADAL" clId="{08804498-DC78-4A24-ABB9-3F9A81B57E88}" dt="2025-10-10T14:47:34.572" v="40" actId="14100"/>
          <ac:spMkLst>
            <pc:docMk/>
            <pc:sldMk cId="0" sldId="262"/>
            <ac:spMk id="12" creationId="{00000000-0000-0000-0000-000000000000}"/>
          </ac:spMkLst>
        </pc:spChg>
      </pc:sldChg>
      <pc:sldChg chg="ord">
        <pc:chgData name="Adem Coskun" userId="6ee6f1a0-54a0-464c-ac52-7251e6477e0f" providerId="ADAL" clId="{08804498-DC78-4A24-ABB9-3F9A81B57E88}" dt="2025-10-12T21:08:07.986" v="522"/>
        <pc:sldMkLst>
          <pc:docMk/>
          <pc:sldMk cId="0" sldId="263"/>
        </pc:sldMkLst>
      </pc:sldChg>
      <pc:sldChg chg="ord">
        <pc:chgData name="Adem Coskun" userId="6ee6f1a0-54a0-464c-ac52-7251e6477e0f" providerId="ADAL" clId="{08804498-DC78-4A24-ABB9-3F9A81B57E88}" dt="2025-10-12T20:48:14.145" v="500"/>
        <pc:sldMkLst>
          <pc:docMk/>
          <pc:sldMk cId="1175385704" sldId="264"/>
        </pc:sldMkLst>
      </pc:sldChg>
      <pc:sldChg chg="ord">
        <pc:chgData name="Adem Coskun" userId="6ee6f1a0-54a0-464c-ac52-7251e6477e0f" providerId="ADAL" clId="{08804498-DC78-4A24-ABB9-3F9A81B57E88}" dt="2025-10-12T20:49:00.449" v="504"/>
        <pc:sldMkLst>
          <pc:docMk/>
          <pc:sldMk cId="4015895400" sldId="265"/>
        </pc:sldMkLst>
      </pc:sldChg>
      <pc:sldChg chg="ord">
        <pc:chgData name="Adem Coskun" userId="6ee6f1a0-54a0-464c-ac52-7251e6477e0f" providerId="ADAL" clId="{08804498-DC78-4A24-ABB9-3F9A81B57E88}" dt="2025-10-12T20:51:54.108" v="514"/>
        <pc:sldMkLst>
          <pc:docMk/>
          <pc:sldMk cId="996182467" sldId="266"/>
        </pc:sldMkLst>
      </pc:sldChg>
      <pc:sldChg chg="del">
        <pc:chgData name="Adem Coskun" userId="6ee6f1a0-54a0-464c-ac52-7251e6477e0f" providerId="ADAL" clId="{08804498-DC78-4A24-ABB9-3F9A81B57E88}" dt="2025-10-12T19:19:56.264" v="486" actId="2696"/>
        <pc:sldMkLst>
          <pc:docMk/>
          <pc:sldMk cId="709342775" sldId="270"/>
        </pc:sldMkLst>
      </pc:sldChg>
      <pc:sldChg chg="add mod ord modShow">
        <pc:chgData name="Adem Coskun" userId="6ee6f1a0-54a0-464c-ac52-7251e6477e0f" providerId="ADAL" clId="{08804498-DC78-4A24-ABB9-3F9A81B57E88}" dt="2025-10-13T05:33:22.560" v="589"/>
        <pc:sldMkLst>
          <pc:docMk/>
          <pc:sldMk cId="2609713112" sldId="270"/>
        </pc:sldMkLst>
      </pc:sldChg>
      <pc:sldChg chg="modSp mod ord">
        <pc:chgData name="Adem Coskun" userId="6ee6f1a0-54a0-464c-ac52-7251e6477e0f" providerId="ADAL" clId="{08804498-DC78-4A24-ABB9-3F9A81B57E88}" dt="2025-10-10T15:08:24.964" v="62"/>
        <pc:sldMkLst>
          <pc:docMk/>
          <pc:sldMk cId="0" sldId="275"/>
        </pc:sldMkLst>
        <pc:spChg chg="mod">
          <ac:chgData name="Adem Coskun" userId="6ee6f1a0-54a0-464c-ac52-7251e6477e0f" providerId="ADAL" clId="{08804498-DC78-4A24-ABB9-3F9A81B57E88}" dt="2025-10-10T14:50:47.239" v="46" actId="20577"/>
          <ac:spMkLst>
            <pc:docMk/>
            <pc:sldMk cId="0" sldId="275"/>
            <ac:spMk id="6" creationId="{00000000-0000-0000-0000-000000000000}"/>
          </ac:spMkLst>
        </pc:spChg>
      </pc:sldChg>
      <pc:sldChg chg="ord">
        <pc:chgData name="Adem Coskun" userId="6ee6f1a0-54a0-464c-ac52-7251e6477e0f" providerId="ADAL" clId="{08804498-DC78-4A24-ABB9-3F9A81B57E88}" dt="2025-10-10T15:10:08.574" v="64"/>
        <pc:sldMkLst>
          <pc:docMk/>
          <pc:sldMk cId="0" sldId="276"/>
        </pc:sldMkLst>
      </pc:sldChg>
      <pc:sldChg chg="mod ord modShow">
        <pc:chgData name="Adem Coskun" userId="6ee6f1a0-54a0-464c-ac52-7251e6477e0f" providerId="ADAL" clId="{08804498-DC78-4A24-ABB9-3F9A81B57E88}" dt="2025-10-13T10:45:53.577" v="818" actId="729"/>
        <pc:sldMkLst>
          <pc:docMk/>
          <pc:sldMk cId="3181676434" sldId="282"/>
        </pc:sldMkLst>
      </pc:sldChg>
      <pc:sldChg chg="ord">
        <pc:chgData name="Adem Coskun" userId="6ee6f1a0-54a0-464c-ac52-7251e6477e0f" providerId="ADAL" clId="{08804498-DC78-4A24-ABB9-3F9A81B57E88}" dt="2025-10-12T21:07:46.912" v="520"/>
        <pc:sldMkLst>
          <pc:docMk/>
          <pc:sldMk cId="958839961" sldId="291"/>
        </pc:sldMkLst>
      </pc:sldChg>
      <pc:sldChg chg="modSp mod ord">
        <pc:chgData name="Adem Coskun" userId="6ee6f1a0-54a0-464c-ac52-7251e6477e0f" providerId="ADAL" clId="{08804498-DC78-4A24-ABB9-3F9A81B57E88}" dt="2025-10-12T20:48:54.265" v="502"/>
        <pc:sldMkLst>
          <pc:docMk/>
          <pc:sldMk cId="3068962690" sldId="292"/>
        </pc:sldMkLst>
        <pc:spChg chg="mod">
          <ac:chgData name="Adem Coskun" userId="6ee6f1a0-54a0-464c-ac52-7251e6477e0f" providerId="ADAL" clId="{08804498-DC78-4A24-ABB9-3F9A81B57E88}" dt="2025-10-12T19:41:56.211" v="491" actId="20577"/>
          <ac:spMkLst>
            <pc:docMk/>
            <pc:sldMk cId="3068962690" sldId="292"/>
            <ac:spMk id="3" creationId="{00000000-0000-0000-0000-000000000000}"/>
          </ac:spMkLst>
        </pc:spChg>
      </pc:sldChg>
      <pc:sldChg chg="delSp ord">
        <pc:chgData name="Adem Coskun" userId="6ee6f1a0-54a0-464c-ac52-7251e6477e0f" providerId="ADAL" clId="{08804498-DC78-4A24-ABB9-3F9A81B57E88}" dt="2025-10-12T20:53:59.555" v="518"/>
        <pc:sldMkLst>
          <pc:docMk/>
          <pc:sldMk cId="3120236225" sldId="293"/>
        </pc:sldMkLst>
      </pc:sldChg>
      <pc:sldChg chg="ord">
        <pc:chgData name="Adem Coskun" userId="6ee6f1a0-54a0-464c-ac52-7251e6477e0f" providerId="ADAL" clId="{08804498-DC78-4A24-ABB9-3F9A81B57E88}" dt="2025-10-12T21:10:39.195" v="524"/>
        <pc:sldMkLst>
          <pc:docMk/>
          <pc:sldMk cId="2176779309" sldId="296"/>
        </pc:sldMkLst>
      </pc:sldChg>
      <pc:sldChg chg="add">
        <pc:chgData name="Adem Coskun" userId="6ee6f1a0-54a0-464c-ac52-7251e6477e0f" providerId="ADAL" clId="{08804498-DC78-4A24-ABB9-3F9A81B57E88}" dt="2025-10-12T21:20:07.914" v="545"/>
        <pc:sldMkLst>
          <pc:docMk/>
          <pc:sldMk cId="158806200" sldId="302"/>
        </pc:sldMkLst>
      </pc:sldChg>
      <pc:sldChg chg="del mod modShow">
        <pc:chgData name="Adem Coskun" userId="6ee6f1a0-54a0-464c-ac52-7251e6477e0f" providerId="ADAL" clId="{08804498-DC78-4A24-ABB9-3F9A81B57E88}" dt="2025-10-12T21:19:59.509" v="544" actId="2696"/>
        <pc:sldMkLst>
          <pc:docMk/>
          <pc:sldMk cId="766624065" sldId="302"/>
        </pc:sldMkLst>
      </pc:sldChg>
      <pc:sldChg chg="modSp add del mod modShow">
        <pc:chgData name="Adem Coskun" userId="6ee6f1a0-54a0-464c-ac52-7251e6477e0f" providerId="ADAL" clId="{08804498-DC78-4A24-ABB9-3F9A81B57E88}" dt="2025-10-13T11:05:30.765" v="821" actId="729"/>
        <pc:sldMkLst>
          <pc:docMk/>
          <pc:sldMk cId="1807564784" sldId="304"/>
        </pc:sldMkLst>
        <pc:spChg chg="mod">
          <ac:chgData name="Adem Coskun" userId="6ee6f1a0-54a0-464c-ac52-7251e6477e0f" providerId="ADAL" clId="{08804498-DC78-4A24-ABB9-3F9A81B57E88}" dt="2025-10-13T11:05:28.050" v="820" actId="1076"/>
          <ac:spMkLst>
            <pc:docMk/>
            <pc:sldMk cId="1807564784" sldId="304"/>
            <ac:spMk id="4" creationId="{00000000-0000-0000-0000-000000000000}"/>
          </ac:spMkLst>
        </pc:spChg>
      </pc:sldChg>
      <pc:sldChg chg="add">
        <pc:chgData name="Adem Coskun" userId="6ee6f1a0-54a0-464c-ac52-7251e6477e0f" providerId="ADAL" clId="{08804498-DC78-4A24-ABB9-3F9A81B57E88}" dt="2025-10-12T21:21:12.824" v="548"/>
        <pc:sldMkLst>
          <pc:docMk/>
          <pc:sldMk cId="2154263610" sldId="305"/>
        </pc:sldMkLst>
      </pc:sldChg>
      <pc:sldChg chg="del mod modShow">
        <pc:chgData name="Adem Coskun" userId="6ee6f1a0-54a0-464c-ac52-7251e6477e0f" providerId="ADAL" clId="{08804498-DC78-4A24-ABB9-3F9A81B57E88}" dt="2025-10-12T21:21:03.876" v="547" actId="2696"/>
        <pc:sldMkLst>
          <pc:docMk/>
          <pc:sldMk cId="2725575152" sldId="305"/>
        </pc:sldMkLst>
      </pc:sldChg>
      <pc:sldChg chg="ord">
        <pc:chgData name="Adem Coskun" userId="6ee6f1a0-54a0-464c-ac52-7251e6477e0f" providerId="ADAL" clId="{08804498-DC78-4A24-ABB9-3F9A81B57E88}" dt="2025-10-12T21:13:17.134" v="529"/>
        <pc:sldMkLst>
          <pc:docMk/>
          <pc:sldMk cId="4005793674" sldId="308"/>
        </pc:sldMkLst>
      </pc:sldChg>
      <pc:sldChg chg="ord">
        <pc:chgData name="Adem Coskun" userId="6ee6f1a0-54a0-464c-ac52-7251e6477e0f" providerId="ADAL" clId="{08804498-DC78-4A24-ABB9-3F9A81B57E88}" dt="2025-10-12T21:11:28.983" v="526"/>
        <pc:sldMkLst>
          <pc:docMk/>
          <pc:sldMk cId="2655749035" sldId="311"/>
        </pc:sldMkLst>
      </pc:sldChg>
      <pc:sldChg chg="del mod modShow">
        <pc:chgData name="Adem Coskun" userId="6ee6f1a0-54a0-464c-ac52-7251e6477e0f" providerId="ADAL" clId="{08804498-DC78-4A24-ABB9-3F9A81B57E88}" dt="2025-10-12T21:13:39.779" v="532" actId="2696"/>
        <pc:sldMkLst>
          <pc:docMk/>
          <pc:sldMk cId="871240310" sldId="314"/>
        </pc:sldMkLst>
      </pc:sldChg>
      <pc:sldChg chg="add del">
        <pc:chgData name="Adem Coskun" userId="6ee6f1a0-54a0-464c-ac52-7251e6477e0f" providerId="ADAL" clId="{08804498-DC78-4A24-ABB9-3F9A81B57E88}" dt="2025-10-12T21:13:55.101" v="534" actId="2696"/>
        <pc:sldMkLst>
          <pc:docMk/>
          <pc:sldMk cId="1391715446" sldId="314"/>
        </pc:sldMkLst>
      </pc:sldChg>
      <pc:sldChg chg="add">
        <pc:chgData name="Adem Coskun" userId="6ee6f1a0-54a0-464c-ac52-7251e6477e0f" providerId="ADAL" clId="{08804498-DC78-4A24-ABB9-3F9A81B57E88}" dt="2025-10-12T21:13:58.341" v="535"/>
        <pc:sldMkLst>
          <pc:docMk/>
          <pc:sldMk cId="1513819864" sldId="314"/>
        </pc:sldMkLst>
      </pc:sldChg>
      <pc:sldChg chg="modSp mod">
        <pc:chgData name="Adem Coskun" userId="6ee6f1a0-54a0-464c-ac52-7251e6477e0f" providerId="ADAL" clId="{08804498-DC78-4A24-ABB9-3F9A81B57E88}" dt="2025-10-13T05:22:48.989" v="583"/>
        <pc:sldMkLst>
          <pc:docMk/>
          <pc:sldMk cId="1804619997" sldId="360"/>
        </pc:sldMkLst>
        <pc:spChg chg="mod">
          <ac:chgData name="Adem Coskun" userId="6ee6f1a0-54a0-464c-ac52-7251e6477e0f" providerId="ADAL" clId="{08804498-DC78-4A24-ABB9-3F9A81B57E88}" dt="2025-10-13T05:22:48.989" v="583"/>
          <ac:spMkLst>
            <pc:docMk/>
            <pc:sldMk cId="1804619997" sldId="360"/>
            <ac:spMk id="5" creationId="{0F810DCB-F4CA-201A-EDF8-EE292E4F70D8}"/>
          </ac:spMkLst>
        </pc:spChg>
      </pc:sldChg>
      <pc:sldChg chg="addSp modSp mod ord">
        <pc:chgData name="Adem Coskun" userId="6ee6f1a0-54a0-464c-ac52-7251e6477e0f" providerId="ADAL" clId="{08804498-DC78-4A24-ABB9-3F9A81B57E88}" dt="2025-10-13T09:40:28.111" v="639" actId="1076"/>
        <pc:sldMkLst>
          <pc:docMk/>
          <pc:sldMk cId="1018789400" sldId="372"/>
        </pc:sldMkLst>
        <pc:spChg chg="add mod">
          <ac:chgData name="Adem Coskun" userId="6ee6f1a0-54a0-464c-ac52-7251e6477e0f" providerId="ADAL" clId="{08804498-DC78-4A24-ABB9-3F9A81B57E88}" dt="2025-10-13T09:40:28.111" v="639" actId="1076"/>
          <ac:spMkLst>
            <pc:docMk/>
            <pc:sldMk cId="1018789400" sldId="372"/>
            <ac:spMk id="14" creationId="{05B8BE78-23DC-9384-8C5E-7E1686313453}"/>
          </ac:spMkLst>
        </pc:spChg>
        <pc:spChg chg="add mod">
          <ac:chgData name="Adem Coskun" userId="6ee6f1a0-54a0-464c-ac52-7251e6477e0f" providerId="ADAL" clId="{08804498-DC78-4A24-ABB9-3F9A81B57E88}" dt="2025-10-13T09:40:28.111" v="639" actId="1076"/>
          <ac:spMkLst>
            <pc:docMk/>
            <pc:sldMk cId="1018789400" sldId="372"/>
            <ac:spMk id="15" creationId="{48B96557-C1A0-4FB8-6217-F48A2FCEAAB1}"/>
          </ac:spMkLst>
        </pc:spChg>
        <pc:picChg chg="mod">
          <ac:chgData name="Adem Coskun" userId="6ee6f1a0-54a0-464c-ac52-7251e6477e0f" providerId="ADAL" clId="{08804498-DC78-4A24-ABB9-3F9A81B57E88}" dt="2025-10-13T09:40:28.111" v="639" actId="1076"/>
          <ac:picMkLst>
            <pc:docMk/>
            <pc:sldMk cId="1018789400" sldId="372"/>
            <ac:picMk id="4" creationId="{81F75DC7-4CD7-3693-584A-F329CC659762}"/>
          </ac:picMkLst>
        </pc:picChg>
        <pc:picChg chg="add mod">
          <ac:chgData name="Adem Coskun" userId="6ee6f1a0-54a0-464c-ac52-7251e6477e0f" providerId="ADAL" clId="{08804498-DC78-4A24-ABB9-3F9A81B57E88}" dt="2025-10-13T09:40:28.111" v="639" actId="1076"/>
          <ac:picMkLst>
            <pc:docMk/>
            <pc:sldMk cId="1018789400" sldId="372"/>
            <ac:picMk id="6" creationId="{328277F0-C3F5-B479-1C3E-58031C117784}"/>
          </ac:picMkLst>
        </pc:picChg>
        <pc:cxnChg chg="add mod">
          <ac:chgData name="Adem Coskun" userId="6ee6f1a0-54a0-464c-ac52-7251e6477e0f" providerId="ADAL" clId="{08804498-DC78-4A24-ABB9-3F9A81B57E88}" dt="2025-10-13T09:40:28.111" v="639" actId="1076"/>
          <ac:cxnSpMkLst>
            <pc:docMk/>
            <pc:sldMk cId="1018789400" sldId="372"/>
            <ac:cxnSpMk id="8" creationId="{8B080BC0-DB38-8871-6C43-68E16C29D3F4}"/>
          </ac:cxnSpMkLst>
        </pc:cxnChg>
        <pc:cxnChg chg="add mod">
          <ac:chgData name="Adem Coskun" userId="6ee6f1a0-54a0-464c-ac52-7251e6477e0f" providerId="ADAL" clId="{08804498-DC78-4A24-ABB9-3F9A81B57E88}" dt="2025-10-13T09:40:28.111" v="639" actId="1076"/>
          <ac:cxnSpMkLst>
            <pc:docMk/>
            <pc:sldMk cId="1018789400" sldId="372"/>
            <ac:cxnSpMk id="11" creationId="{739D0335-9204-EB44-E87B-903BB4D50219}"/>
          </ac:cxnSpMkLst>
        </pc:cxnChg>
      </pc:sldChg>
      <pc:sldChg chg="del">
        <pc:chgData name="Adem Coskun" userId="6ee6f1a0-54a0-464c-ac52-7251e6477e0f" providerId="ADAL" clId="{08804498-DC78-4A24-ABB9-3F9A81B57E88}" dt="2025-10-12T19:19:56.264" v="486" actId="2696"/>
        <pc:sldMkLst>
          <pc:docMk/>
          <pc:sldMk cId="874023439" sldId="394"/>
        </pc:sldMkLst>
      </pc:sldChg>
      <pc:sldChg chg="add">
        <pc:chgData name="Adem Coskun" userId="6ee6f1a0-54a0-464c-ac52-7251e6477e0f" providerId="ADAL" clId="{08804498-DC78-4A24-ABB9-3F9A81B57E88}" dt="2025-10-12T21:33:50.824" v="565"/>
        <pc:sldMkLst>
          <pc:docMk/>
          <pc:sldMk cId="1156307979" sldId="394"/>
        </pc:sldMkLst>
      </pc:sldChg>
      <pc:sldChg chg="add del mod modShow">
        <pc:chgData name="Adem Coskun" userId="6ee6f1a0-54a0-464c-ac52-7251e6477e0f" providerId="ADAL" clId="{08804498-DC78-4A24-ABB9-3F9A81B57E88}" dt="2025-10-12T21:33:44.728" v="564" actId="2696"/>
        <pc:sldMkLst>
          <pc:docMk/>
          <pc:sldMk cId="1511932786" sldId="394"/>
        </pc:sldMkLst>
      </pc:sldChg>
      <pc:sldChg chg="add del">
        <pc:chgData name="Adem Coskun" userId="6ee6f1a0-54a0-464c-ac52-7251e6477e0f" providerId="ADAL" clId="{08804498-DC78-4A24-ABB9-3F9A81B57E88}" dt="2025-10-12T21:33:21.045" v="562"/>
        <pc:sldMkLst>
          <pc:docMk/>
          <pc:sldMk cId="2125272823" sldId="394"/>
        </pc:sldMkLst>
      </pc:sldChg>
      <pc:sldChg chg="add">
        <pc:chgData name="Adem Coskun" userId="6ee6f1a0-54a0-464c-ac52-7251e6477e0f" providerId="ADAL" clId="{08804498-DC78-4A24-ABB9-3F9A81B57E88}" dt="2025-10-13T09:36:13.236" v="602"/>
        <pc:sldMkLst>
          <pc:docMk/>
          <pc:sldMk cId="189768700" sldId="410"/>
        </pc:sldMkLst>
      </pc:sldChg>
      <pc:sldChg chg="add del mod ord modShow">
        <pc:chgData name="Adem Coskun" userId="6ee6f1a0-54a0-464c-ac52-7251e6477e0f" providerId="ADAL" clId="{08804498-DC78-4A24-ABB9-3F9A81B57E88}" dt="2025-10-13T09:36:05.397" v="601" actId="2696"/>
        <pc:sldMkLst>
          <pc:docMk/>
          <pc:sldMk cId="1701172589" sldId="410"/>
        </pc:sldMkLst>
      </pc:sldChg>
      <pc:sldChg chg="add">
        <pc:chgData name="Adem Coskun" userId="6ee6f1a0-54a0-464c-ac52-7251e6477e0f" providerId="ADAL" clId="{08804498-DC78-4A24-ABB9-3F9A81B57E88}" dt="2025-10-13T09:36:13.236" v="602"/>
        <pc:sldMkLst>
          <pc:docMk/>
          <pc:sldMk cId="371788276" sldId="412"/>
        </pc:sldMkLst>
      </pc:sldChg>
      <pc:sldChg chg="del mod modShow">
        <pc:chgData name="Adem Coskun" userId="6ee6f1a0-54a0-464c-ac52-7251e6477e0f" providerId="ADAL" clId="{08804498-DC78-4A24-ABB9-3F9A81B57E88}" dt="2025-10-13T09:36:05.397" v="601" actId="2696"/>
        <pc:sldMkLst>
          <pc:docMk/>
          <pc:sldMk cId="4064607119" sldId="412"/>
        </pc:sldMkLst>
      </pc:sldChg>
      <pc:sldChg chg="del">
        <pc:chgData name="Adem Coskun" userId="6ee6f1a0-54a0-464c-ac52-7251e6477e0f" providerId="ADAL" clId="{08804498-DC78-4A24-ABB9-3F9A81B57E88}" dt="2025-10-12T19:19:56.264" v="486" actId="2696"/>
        <pc:sldMkLst>
          <pc:docMk/>
          <pc:sldMk cId="2272028919" sldId="1253"/>
        </pc:sldMkLst>
      </pc:sldChg>
      <pc:sldChg chg="add mod ord modShow">
        <pc:chgData name="Adem Coskun" userId="6ee6f1a0-54a0-464c-ac52-7251e6477e0f" providerId="ADAL" clId="{08804498-DC78-4A24-ABB9-3F9A81B57E88}" dt="2025-10-13T05:28:42.554" v="586"/>
        <pc:sldMkLst>
          <pc:docMk/>
          <pc:sldMk cId="3628472330" sldId="1253"/>
        </pc:sldMkLst>
      </pc:sldChg>
      <pc:sldChg chg="add ord">
        <pc:chgData name="Adem Coskun" userId="6ee6f1a0-54a0-464c-ac52-7251e6477e0f" providerId="ADAL" clId="{08804498-DC78-4A24-ABB9-3F9A81B57E88}" dt="2025-10-13T10:23:19.326" v="817"/>
        <pc:sldMkLst>
          <pc:docMk/>
          <pc:sldMk cId="3095316556" sldId="1254"/>
        </pc:sldMkLst>
      </pc:sldChg>
      <pc:sldChg chg="addSp delSp modSp del mod modShow">
        <pc:chgData name="Adem Coskun" userId="6ee6f1a0-54a0-464c-ac52-7251e6477e0f" providerId="ADAL" clId="{08804498-DC78-4A24-ABB9-3F9A81B57E88}" dt="2025-10-13T10:23:09.296" v="814" actId="2696"/>
        <pc:sldMkLst>
          <pc:docMk/>
          <pc:sldMk cId="3389125227" sldId="1254"/>
        </pc:sldMkLst>
        <pc:spChg chg="mod">
          <ac:chgData name="Adem Coskun" userId="6ee6f1a0-54a0-464c-ac52-7251e6477e0f" providerId="ADAL" clId="{08804498-DC78-4A24-ABB9-3F9A81B57E88}" dt="2025-10-13T10:19:59.326" v="689" actId="20577"/>
          <ac:spMkLst>
            <pc:docMk/>
            <pc:sldMk cId="3389125227" sldId="1254"/>
            <ac:spMk id="6" creationId="{3F5CF7F5-706F-C183-10FF-AC73B166620B}"/>
          </ac:spMkLst>
        </pc:spChg>
        <pc:picChg chg="add del">
          <ac:chgData name="Adem Coskun" userId="6ee6f1a0-54a0-464c-ac52-7251e6477e0f" providerId="ADAL" clId="{08804498-DC78-4A24-ABB9-3F9A81B57E88}" dt="2025-10-13T10:19:51.399" v="675" actId="478"/>
          <ac:picMkLst>
            <pc:docMk/>
            <pc:sldMk cId="3389125227" sldId="1254"/>
            <ac:picMk id="5" creationId="{3BFA4DAA-89F3-1692-6110-4ABFB226C2B8}"/>
          </ac:picMkLst>
        </pc:picChg>
      </pc:sldChg>
      <pc:sldChg chg="add ord">
        <pc:chgData name="Adem Coskun" userId="6ee6f1a0-54a0-464c-ac52-7251e6477e0f" providerId="ADAL" clId="{08804498-DC78-4A24-ABB9-3F9A81B57E88}" dt="2025-10-13T10:23:19.326" v="817"/>
        <pc:sldMkLst>
          <pc:docMk/>
          <pc:sldMk cId="548334960" sldId="1255"/>
        </pc:sldMkLst>
      </pc:sldChg>
      <pc:sldChg chg="addSp delSp del mod modShow">
        <pc:chgData name="Adem Coskun" userId="6ee6f1a0-54a0-464c-ac52-7251e6477e0f" providerId="ADAL" clId="{08804498-DC78-4A24-ABB9-3F9A81B57E88}" dt="2025-10-13T10:23:09.296" v="814" actId="2696"/>
        <pc:sldMkLst>
          <pc:docMk/>
          <pc:sldMk cId="1144291365" sldId="1255"/>
        </pc:sldMkLst>
        <pc:spChg chg="add del">
          <ac:chgData name="Adem Coskun" userId="6ee6f1a0-54a0-464c-ac52-7251e6477e0f" providerId="ADAL" clId="{08804498-DC78-4A24-ABB9-3F9A81B57E88}" dt="2025-10-13T10:22:28.324" v="789" actId="21"/>
          <ac:spMkLst>
            <pc:docMk/>
            <pc:sldMk cId="1144291365" sldId="1255"/>
            <ac:spMk id="13" creationId="{AE0E7397-C1D1-8CBB-FD67-EA44FF713E20}"/>
          </ac:spMkLst>
        </pc:spChg>
        <pc:spChg chg="add del">
          <ac:chgData name="Adem Coskun" userId="6ee6f1a0-54a0-464c-ac52-7251e6477e0f" providerId="ADAL" clId="{08804498-DC78-4A24-ABB9-3F9A81B57E88}" dt="2025-10-13T10:22:28.530" v="790" actId="21"/>
          <ac:spMkLst>
            <pc:docMk/>
            <pc:sldMk cId="1144291365" sldId="1255"/>
            <ac:spMk id="16" creationId="{7549FC75-FF6C-28E8-299F-FDEE5731A919}"/>
          </ac:spMkLst>
        </pc:spChg>
      </pc:sldChg>
      <pc:sldChg chg="modSp mod">
        <pc:chgData name="Adem Coskun" userId="6ee6f1a0-54a0-464c-ac52-7251e6477e0f" providerId="ADAL" clId="{08804498-DC78-4A24-ABB9-3F9A81B57E88}" dt="2025-10-12T18:48:34.982" v="448" actId="20577"/>
        <pc:sldMkLst>
          <pc:docMk/>
          <pc:sldMk cId="3777823192" sldId="1256"/>
        </pc:sldMkLst>
        <pc:spChg chg="mod">
          <ac:chgData name="Adem Coskun" userId="6ee6f1a0-54a0-464c-ac52-7251e6477e0f" providerId="ADAL" clId="{08804498-DC78-4A24-ABB9-3F9A81B57E88}" dt="2025-10-12T18:48:34.982" v="448" actId="20577"/>
          <ac:spMkLst>
            <pc:docMk/>
            <pc:sldMk cId="3777823192" sldId="1256"/>
            <ac:spMk id="92" creationId="{FEA4157A-6C34-F0A6-1829-4C27C63C99D0}"/>
          </ac:spMkLst>
        </pc:spChg>
      </pc:sldChg>
      <pc:sldChg chg="modSp mod">
        <pc:chgData name="Adem Coskun" userId="6ee6f1a0-54a0-464c-ac52-7251e6477e0f" providerId="ADAL" clId="{08804498-DC78-4A24-ABB9-3F9A81B57E88}" dt="2025-10-12T18:40:53.695" v="443" actId="21"/>
        <pc:sldMkLst>
          <pc:docMk/>
          <pc:sldMk cId="3726846672" sldId="1257"/>
        </pc:sldMkLst>
        <pc:spChg chg="mod">
          <ac:chgData name="Adem Coskun" userId="6ee6f1a0-54a0-464c-ac52-7251e6477e0f" providerId="ADAL" clId="{08804498-DC78-4A24-ABB9-3F9A81B57E88}" dt="2025-10-12T18:40:53.695" v="443" actId="21"/>
          <ac:spMkLst>
            <pc:docMk/>
            <pc:sldMk cId="3726846672" sldId="1257"/>
            <ac:spMk id="44" creationId="{066E6E20-1EB7-CD90-88AB-A576BE99DA50}"/>
          </ac:spMkLst>
        </pc:spChg>
      </pc:sldChg>
      <pc:sldChg chg="modSp mod">
        <pc:chgData name="Adem Coskun" userId="6ee6f1a0-54a0-464c-ac52-7251e6477e0f" providerId="ADAL" clId="{08804498-DC78-4A24-ABB9-3F9A81B57E88}" dt="2025-10-10T14:54:45.872" v="55" actId="20577"/>
        <pc:sldMkLst>
          <pc:docMk/>
          <pc:sldMk cId="2920446252" sldId="1261"/>
        </pc:sldMkLst>
        <pc:spChg chg="mod">
          <ac:chgData name="Adem Coskun" userId="6ee6f1a0-54a0-464c-ac52-7251e6477e0f" providerId="ADAL" clId="{08804498-DC78-4A24-ABB9-3F9A81B57E88}" dt="2025-10-10T14:54:45.872" v="55" actId="20577"/>
          <ac:spMkLst>
            <pc:docMk/>
            <pc:sldMk cId="2920446252" sldId="1261"/>
            <ac:spMk id="4" creationId="{00000000-0000-0000-0000-000000000000}"/>
          </ac:spMkLst>
        </pc:spChg>
      </pc:sldChg>
      <pc:sldChg chg="add del mod modShow">
        <pc:chgData name="Adem Coskun" userId="6ee6f1a0-54a0-464c-ac52-7251e6477e0f" providerId="ADAL" clId="{08804498-DC78-4A24-ABB9-3F9A81B57E88}" dt="2025-10-12T21:33:44.728" v="564" actId="2696"/>
        <pc:sldMkLst>
          <pc:docMk/>
          <pc:sldMk cId="362141408" sldId="1262"/>
        </pc:sldMkLst>
      </pc:sldChg>
      <pc:sldChg chg="del">
        <pc:chgData name="Adem Coskun" userId="6ee6f1a0-54a0-464c-ac52-7251e6477e0f" providerId="ADAL" clId="{08804498-DC78-4A24-ABB9-3F9A81B57E88}" dt="2025-10-12T19:19:56.264" v="486" actId="2696"/>
        <pc:sldMkLst>
          <pc:docMk/>
          <pc:sldMk cId="1058867558" sldId="1262"/>
        </pc:sldMkLst>
      </pc:sldChg>
      <pc:sldChg chg="add del">
        <pc:chgData name="Adem Coskun" userId="6ee6f1a0-54a0-464c-ac52-7251e6477e0f" providerId="ADAL" clId="{08804498-DC78-4A24-ABB9-3F9A81B57E88}" dt="2025-10-12T21:33:21.045" v="562"/>
        <pc:sldMkLst>
          <pc:docMk/>
          <pc:sldMk cId="3005506362" sldId="1262"/>
        </pc:sldMkLst>
      </pc:sldChg>
      <pc:sldChg chg="add">
        <pc:chgData name="Adem Coskun" userId="6ee6f1a0-54a0-464c-ac52-7251e6477e0f" providerId="ADAL" clId="{08804498-DC78-4A24-ABB9-3F9A81B57E88}" dt="2025-10-12T21:33:50.824" v="565"/>
        <pc:sldMkLst>
          <pc:docMk/>
          <pc:sldMk cId="3100467597" sldId="1262"/>
        </pc:sldMkLst>
      </pc:sldChg>
      <pc:sldChg chg="del">
        <pc:chgData name="Adem Coskun" userId="6ee6f1a0-54a0-464c-ac52-7251e6477e0f" providerId="ADAL" clId="{08804498-DC78-4A24-ABB9-3F9A81B57E88}" dt="2025-10-12T19:19:56.264" v="486" actId="2696"/>
        <pc:sldMkLst>
          <pc:docMk/>
          <pc:sldMk cId="175628480" sldId="1263"/>
        </pc:sldMkLst>
      </pc:sldChg>
      <pc:sldChg chg="add">
        <pc:chgData name="Adem Coskun" userId="6ee6f1a0-54a0-464c-ac52-7251e6477e0f" providerId="ADAL" clId="{08804498-DC78-4A24-ABB9-3F9A81B57E88}" dt="2025-10-12T19:20:13.719" v="487"/>
        <pc:sldMkLst>
          <pc:docMk/>
          <pc:sldMk cId="3453041311" sldId="1263"/>
        </pc:sldMkLst>
      </pc:sldChg>
      <pc:sldChg chg="del">
        <pc:chgData name="Adem Coskun" userId="6ee6f1a0-54a0-464c-ac52-7251e6477e0f" providerId="ADAL" clId="{08804498-DC78-4A24-ABB9-3F9A81B57E88}" dt="2025-10-12T19:19:56.264" v="486" actId="2696"/>
        <pc:sldMkLst>
          <pc:docMk/>
          <pc:sldMk cId="3437095053" sldId="1264"/>
        </pc:sldMkLst>
      </pc:sldChg>
      <pc:sldChg chg="add">
        <pc:chgData name="Adem Coskun" userId="6ee6f1a0-54a0-464c-ac52-7251e6477e0f" providerId="ADAL" clId="{08804498-DC78-4A24-ABB9-3F9A81B57E88}" dt="2025-10-12T19:20:13.719" v="487"/>
        <pc:sldMkLst>
          <pc:docMk/>
          <pc:sldMk cId="3857280020" sldId="1264"/>
        </pc:sldMkLst>
      </pc:sldChg>
      <pc:sldChg chg="del">
        <pc:chgData name="Adem Coskun" userId="6ee6f1a0-54a0-464c-ac52-7251e6477e0f" providerId="ADAL" clId="{08804498-DC78-4A24-ABB9-3F9A81B57E88}" dt="2025-10-12T19:19:56.264" v="486" actId="2696"/>
        <pc:sldMkLst>
          <pc:docMk/>
          <pc:sldMk cId="1400548394" sldId="2147375976"/>
        </pc:sldMkLst>
      </pc:sldChg>
      <pc:sldChg chg="add">
        <pc:chgData name="Adem Coskun" userId="6ee6f1a0-54a0-464c-ac52-7251e6477e0f" providerId="ADAL" clId="{08804498-DC78-4A24-ABB9-3F9A81B57E88}" dt="2025-10-12T19:20:13.719" v="487"/>
        <pc:sldMkLst>
          <pc:docMk/>
          <pc:sldMk cId="3204620474" sldId="2147375976"/>
        </pc:sldMkLst>
      </pc:sldChg>
      <pc:sldChg chg="add">
        <pc:chgData name="Adem Coskun" userId="6ee6f1a0-54a0-464c-ac52-7251e6477e0f" providerId="ADAL" clId="{08804498-DC78-4A24-ABB9-3F9A81B57E88}" dt="2025-10-12T21:14:55.158" v="539"/>
        <pc:sldMkLst>
          <pc:docMk/>
          <pc:sldMk cId="1717231129" sldId="2147375977"/>
        </pc:sldMkLst>
      </pc:sldChg>
      <pc:sldChg chg="del">
        <pc:chgData name="Adem Coskun" userId="6ee6f1a0-54a0-464c-ac52-7251e6477e0f" providerId="ADAL" clId="{08804498-DC78-4A24-ABB9-3F9A81B57E88}" dt="2025-10-12T19:19:56.264" v="486" actId="2696"/>
        <pc:sldMkLst>
          <pc:docMk/>
          <pc:sldMk cId="1740484425" sldId="2147375977"/>
        </pc:sldMkLst>
      </pc:sldChg>
      <pc:sldChg chg="add del">
        <pc:chgData name="Adem Coskun" userId="6ee6f1a0-54a0-464c-ac52-7251e6477e0f" providerId="ADAL" clId="{08804498-DC78-4A24-ABB9-3F9A81B57E88}" dt="2025-10-12T21:14:50.069" v="538" actId="2696"/>
        <pc:sldMkLst>
          <pc:docMk/>
          <pc:sldMk cId="1953799477" sldId="2147375977"/>
        </pc:sldMkLst>
      </pc:sldChg>
      <pc:sldChg chg="ord">
        <pc:chgData name="Adem Coskun" userId="6ee6f1a0-54a0-464c-ac52-7251e6477e0f" providerId="ADAL" clId="{08804498-DC78-4A24-ABB9-3F9A81B57E88}" dt="2025-10-12T21:31:48.925" v="557"/>
        <pc:sldMkLst>
          <pc:docMk/>
          <pc:sldMk cId="2020530580" sldId="2147375990"/>
        </pc:sldMkLst>
      </pc:sldChg>
      <pc:sldChg chg="del mod modShow">
        <pc:chgData name="Adem Coskun" userId="6ee6f1a0-54a0-464c-ac52-7251e6477e0f" providerId="ADAL" clId="{08804498-DC78-4A24-ABB9-3F9A81B57E88}" dt="2025-10-12T21:15:20.703" v="542" actId="2696"/>
        <pc:sldMkLst>
          <pc:docMk/>
          <pc:sldMk cId="1992730455" sldId="2147376195"/>
        </pc:sldMkLst>
      </pc:sldChg>
      <pc:sldChg chg="add">
        <pc:chgData name="Adem Coskun" userId="6ee6f1a0-54a0-464c-ac52-7251e6477e0f" providerId="ADAL" clId="{08804498-DC78-4A24-ABB9-3F9A81B57E88}" dt="2025-10-12T21:15:24.820" v="543"/>
        <pc:sldMkLst>
          <pc:docMk/>
          <pc:sldMk cId="2469782256" sldId="2147376195"/>
        </pc:sldMkLst>
      </pc:sldChg>
      <pc:sldChg chg="ord">
        <pc:chgData name="Adem Coskun" userId="6ee6f1a0-54a0-464c-ac52-7251e6477e0f" providerId="ADAL" clId="{08804498-DC78-4A24-ABB9-3F9A81B57E88}" dt="2025-10-12T18:15:29.125" v="430"/>
        <pc:sldMkLst>
          <pc:docMk/>
          <pc:sldMk cId="552995848" sldId="2147376196"/>
        </pc:sldMkLst>
      </pc:sldChg>
      <pc:sldChg chg="modSp mod">
        <pc:chgData name="Adem Coskun" userId="6ee6f1a0-54a0-464c-ac52-7251e6477e0f" providerId="ADAL" clId="{08804498-DC78-4A24-ABB9-3F9A81B57E88}" dt="2025-10-12T19:44:01.094" v="492" actId="14100"/>
        <pc:sldMkLst>
          <pc:docMk/>
          <pc:sldMk cId="1453101235" sldId="2147376197"/>
        </pc:sldMkLst>
        <pc:spChg chg="mod">
          <ac:chgData name="Adem Coskun" userId="6ee6f1a0-54a0-464c-ac52-7251e6477e0f" providerId="ADAL" clId="{08804498-DC78-4A24-ABB9-3F9A81B57E88}" dt="2025-10-12T19:44:01.094" v="492" actId="14100"/>
          <ac:spMkLst>
            <pc:docMk/>
            <pc:sldMk cId="1453101235" sldId="2147376197"/>
            <ac:spMk id="148" creationId="{1BCA0BF6-7104-E982-BE48-88A2EEAA3FBB}"/>
          </ac:spMkLst>
        </pc:spChg>
        <pc:spChg chg="mod">
          <ac:chgData name="Adem Coskun" userId="6ee6f1a0-54a0-464c-ac52-7251e6477e0f" providerId="ADAL" clId="{08804498-DC78-4A24-ABB9-3F9A81B57E88}" dt="2025-10-12T18:04:31.095" v="428" actId="1037"/>
          <ac:spMkLst>
            <pc:docMk/>
            <pc:sldMk cId="1453101235" sldId="2147376197"/>
            <ac:spMk id="162" creationId="{D1C04862-35E2-0CA3-D4CD-6176CD1CCA56}"/>
          </ac:spMkLst>
        </pc:spChg>
        <pc:spChg chg="mod">
          <ac:chgData name="Adem Coskun" userId="6ee6f1a0-54a0-464c-ac52-7251e6477e0f" providerId="ADAL" clId="{08804498-DC78-4A24-ABB9-3F9A81B57E88}" dt="2025-10-12T18:04:31.095" v="428" actId="1037"/>
          <ac:spMkLst>
            <pc:docMk/>
            <pc:sldMk cId="1453101235" sldId="2147376197"/>
            <ac:spMk id="168" creationId="{6DF8E4A9-FE89-E448-6860-FF648992995F}"/>
          </ac:spMkLst>
        </pc:spChg>
        <pc:spChg chg="mod">
          <ac:chgData name="Adem Coskun" userId="6ee6f1a0-54a0-464c-ac52-7251e6477e0f" providerId="ADAL" clId="{08804498-DC78-4A24-ABB9-3F9A81B57E88}" dt="2025-10-12T18:04:24.591" v="411" actId="1038"/>
          <ac:spMkLst>
            <pc:docMk/>
            <pc:sldMk cId="1453101235" sldId="2147376197"/>
            <ac:spMk id="408" creationId="{72630913-7725-330B-5932-190D3A76B98B}"/>
          </ac:spMkLst>
        </pc:spChg>
        <pc:spChg chg="mod">
          <ac:chgData name="Adem Coskun" userId="6ee6f1a0-54a0-464c-ac52-7251e6477e0f" providerId="ADAL" clId="{08804498-DC78-4A24-ABB9-3F9A81B57E88}" dt="2025-10-12T18:04:24.591" v="411" actId="1038"/>
          <ac:spMkLst>
            <pc:docMk/>
            <pc:sldMk cId="1453101235" sldId="2147376197"/>
            <ac:spMk id="412" creationId="{748840B9-6F9E-AFDD-8B17-32D73CF41D61}"/>
          </ac:spMkLst>
        </pc:spChg>
      </pc:sldChg>
      <pc:sldChg chg="del mod modShow">
        <pc:chgData name="Adem Coskun" userId="6ee6f1a0-54a0-464c-ac52-7251e6477e0f" providerId="ADAL" clId="{08804498-DC78-4A24-ABB9-3F9A81B57E88}" dt="2025-10-12T21:15:20.703" v="542" actId="2696"/>
        <pc:sldMkLst>
          <pc:docMk/>
          <pc:sldMk cId="3297271994" sldId="2147376198"/>
        </pc:sldMkLst>
      </pc:sldChg>
      <pc:sldChg chg="add">
        <pc:chgData name="Adem Coskun" userId="6ee6f1a0-54a0-464c-ac52-7251e6477e0f" providerId="ADAL" clId="{08804498-DC78-4A24-ABB9-3F9A81B57E88}" dt="2025-10-12T21:15:24.820" v="543"/>
        <pc:sldMkLst>
          <pc:docMk/>
          <pc:sldMk cId="4191500665" sldId="2147376198"/>
        </pc:sldMkLst>
      </pc:sldChg>
      <pc:sldChg chg="addSp delSp modSp mod modClrScheme chgLayout">
        <pc:chgData name="Adem Coskun" userId="6ee6f1a0-54a0-464c-ac52-7251e6477e0f" providerId="ADAL" clId="{08804498-DC78-4A24-ABB9-3F9A81B57E88}" dt="2025-10-10T15:21:44.063" v="71" actId="700"/>
        <pc:sldMkLst>
          <pc:docMk/>
          <pc:sldMk cId="309594070" sldId="2147478199"/>
        </pc:sldMkLst>
      </pc:sldChg>
      <pc:sldChg chg="addSp delSp modSp mod modClrScheme chgLayout">
        <pc:chgData name="Adem Coskun" userId="6ee6f1a0-54a0-464c-ac52-7251e6477e0f" providerId="ADAL" clId="{08804498-DC78-4A24-ABB9-3F9A81B57E88}" dt="2025-10-10T15:25:46.510" v="79" actId="478"/>
        <pc:sldMkLst>
          <pc:docMk/>
          <pc:sldMk cId="718229177" sldId="2147478205"/>
        </pc:sldMkLst>
        <pc:picChg chg="add del">
          <ac:chgData name="Adem Coskun" userId="6ee6f1a0-54a0-464c-ac52-7251e6477e0f" providerId="ADAL" clId="{08804498-DC78-4A24-ABB9-3F9A81B57E88}" dt="2025-10-10T15:25:46.510" v="79" actId="478"/>
          <ac:picMkLst>
            <pc:docMk/>
            <pc:sldMk cId="718229177" sldId="2147478205"/>
            <ac:picMk id="11" creationId="{039E3FA7-4764-C33D-3C1C-887F45A93C5D}"/>
          </ac:picMkLst>
        </pc:picChg>
      </pc:sldChg>
      <pc:sldChg chg="addSp delSp modSp del mod ord modShow">
        <pc:chgData name="Adem Coskun" userId="6ee6f1a0-54a0-464c-ac52-7251e6477e0f" providerId="ADAL" clId="{08804498-DC78-4A24-ABB9-3F9A81B57E88}" dt="2025-10-12T21:30:26.554" v="554" actId="2696"/>
        <pc:sldMkLst>
          <pc:docMk/>
          <pc:sldMk cId="0" sldId="2147478264"/>
        </pc:sldMkLst>
        <pc:spChg chg="mod">
          <ac:chgData name="Adem Coskun" userId="6ee6f1a0-54a0-464c-ac52-7251e6477e0f" providerId="ADAL" clId="{08804498-DC78-4A24-ABB9-3F9A81B57E88}" dt="2025-10-12T21:29:12.868" v="552" actId="1076"/>
          <ac:spMkLst>
            <pc:docMk/>
            <pc:sldMk cId="0" sldId="2147478264"/>
            <ac:spMk id="12" creationId="{00000000-0000-0000-0000-000000000000}"/>
          </ac:spMkLst>
        </pc:spChg>
        <pc:spChg chg="mod">
          <ac:chgData name="Adem Coskun" userId="6ee6f1a0-54a0-464c-ac52-7251e6477e0f" providerId="ADAL" clId="{08804498-DC78-4A24-ABB9-3F9A81B57E88}" dt="2025-10-12T21:29:08.796" v="551" actId="1076"/>
          <ac:spMkLst>
            <pc:docMk/>
            <pc:sldMk cId="0" sldId="2147478264"/>
            <ac:spMk id="18" creationId="{00000000-0000-0000-0000-000000000000}"/>
          </ac:spMkLst>
        </pc:spChg>
      </pc:sldChg>
      <pc:sldChg chg="add">
        <pc:chgData name="Adem Coskun" userId="6ee6f1a0-54a0-464c-ac52-7251e6477e0f" providerId="ADAL" clId="{08804498-DC78-4A24-ABB9-3F9A81B57E88}" dt="2025-10-12T21:30:32.594" v="555"/>
        <pc:sldMkLst>
          <pc:docMk/>
          <pc:sldMk cId="1987162400" sldId="2147478264"/>
        </pc:sldMkLst>
      </pc:sldChg>
      <pc:sldChg chg="modSp mod ord">
        <pc:chgData name="Adem Coskun" userId="6ee6f1a0-54a0-464c-ac52-7251e6477e0f" providerId="ADAL" clId="{08804498-DC78-4A24-ABB9-3F9A81B57E88}" dt="2025-10-12T20:52:23.101" v="516"/>
        <pc:sldMkLst>
          <pc:docMk/>
          <pc:sldMk cId="0" sldId="2147478265"/>
        </pc:sldMkLst>
        <pc:spChg chg="mod">
          <ac:chgData name="Adem Coskun" userId="6ee6f1a0-54a0-464c-ac52-7251e6477e0f" providerId="ADAL" clId="{08804498-DC78-4A24-ABB9-3F9A81B57E88}" dt="2025-10-10T14:45:50.641" v="23" actId="1076"/>
          <ac:spMkLst>
            <pc:docMk/>
            <pc:sldMk cId="0" sldId="2147478265"/>
            <ac:spMk id="37" creationId="{00000000-0000-0000-0000-000000000000}"/>
          </ac:spMkLst>
        </pc:spChg>
        <pc:spChg chg="mod">
          <ac:chgData name="Adem Coskun" userId="6ee6f1a0-54a0-464c-ac52-7251e6477e0f" providerId="ADAL" clId="{08804498-DC78-4A24-ABB9-3F9A81B57E88}" dt="2025-10-10T14:46:05.405" v="30" actId="1076"/>
          <ac:spMkLst>
            <pc:docMk/>
            <pc:sldMk cId="0" sldId="2147478265"/>
            <ac:spMk id="40" creationId="{00000000-0000-0000-0000-000000000000}"/>
          </ac:spMkLst>
        </pc:spChg>
        <pc:spChg chg="mod">
          <ac:chgData name="Adem Coskun" userId="6ee6f1a0-54a0-464c-ac52-7251e6477e0f" providerId="ADAL" clId="{08804498-DC78-4A24-ABB9-3F9A81B57E88}" dt="2025-10-10T14:45:36.306" v="22" actId="1076"/>
          <ac:spMkLst>
            <pc:docMk/>
            <pc:sldMk cId="0" sldId="2147478265"/>
            <ac:spMk id="41" creationId="{00000000-0000-0000-0000-000000000000}"/>
          </ac:spMkLst>
        </pc:spChg>
        <pc:spChg chg="mod">
          <ac:chgData name="Adem Coskun" userId="6ee6f1a0-54a0-464c-ac52-7251e6477e0f" providerId="ADAL" clId="{08804498-DC78-4A24-ABB9-3F9A81B57E88}" dt="2025-10-10T14:45:33.004" v="21" actId="1076"/>
          <ac:spMkLst>
            <pc:docMk/>
            <pc:sldMk cId="0" sldId="2147478265"/>
            <ac:spMk id="42" creationId="{00000000-0000-0000-0000-000000000000}"/>
          </ac:spMkLst>
        </pc:spChg>
        <pc:spChg chg="mod">
          <ac:chgData name="Adem Coskun" userId="6ee6f1a0-54a0-464c-ac52-7251e6477e0f" providerId="ADAL" clId="{08804498-DC78-4A24-ABB9-3F9A81B57E88}" dt="2025-10-10T14:46:03.136" v="28" actId="1076"/>
          <ac:spMkLst>
            <pc:docMk/>
            <pc:sldMk cId="0" sldId="2147478265"/>
            <ac:spMk id="43" creationId="{00000000-0000-0000-0000-000000000000}"/>
          </ac:spMkLst>
        </pc:spChg>
        <pc:spChg chg="mod">
          <ac:chgData name="Adem Coskun" userId="6ee6f1a0-54a0-464c-ac52-7251e6477e0f" providerId="ADAL" clId="{08804498-DC78-4A24-ABB9-3F9A81B57E88}" dt="2025-10-10T14:46:45.835" v="33" actId="1076"/>
          <ac:spMkLst>
            <pc:docMk/>
            <pc:sldMk cId="0" sldId="2147478265"/>
            <ac:spMk id="44" creationId="{00000000-0000-0000-0000-000000000000}"/>
          </ac:spMkLst>
        </pc:spChg>
        <pc:spChg chg="mod">
          <ac:chgData name="Adem Coskun" userId="6ee6f1a0-54a0-464c-ac52-7251e6477e0f" providerId="ADAL" clId="{08804498-DC78-4A24-ABB9-3F9A81B57E88}" dt="2025-10-10T14:45:30.666" v="20" actId="1076"/>
          <ac:spMkLst>
            <pc:docMk/>
            <pc:sldMk cId="0" sldId="2147478265"/>
            <ac:spMk id="47" creationId="{00000000-0000-0000-0000-000000000000}"/>
          </ac:spMkLst>
        </pc:spChg>
        <pc:grpChg chg="mod">
          <ac:chgData name="Adem Coskun" userId="6ee6f1a0-54a0-464c-ac52-7251e6477e0f" providerId="ADAL" clId="{08804498-DC78-4A24-ABB9-3F9A81B57E88}" dt="2025-10-10T14:46:49.387" v="35" actId="1076"/>
          <ac:grpSpMkLst>
            <pc:docMk/>
            <pc:sldMk cId="0" sldId="2147478265"/>
            <ac:grpSpMk id="2" creationId="{00000000-0000-0000-0000-000000000000}"/>
          </ac:grpSpMkLst>
        </pc:grpChg>
        <pc:grpChg chg="mod">
          <ac:chgData name="Adem Coskun" userId="6ee6f1a0-54a0-464c-ac52-7251e6477e0f" providerId="ADAL" clId="{08804498-DC78-4A24-ABB9-3F9A81B57E88}" dt="2025-10-10T14:46:25.295" v="32" actId="1076"/>
          <ac:grpSpMkLst>
            <pc:docMk/>
            <pc:sldMk cId="0" sldId="2147478265"/>
            <ac:grpSpMk id="15" creationId="{00000000-0000-0000-0000-000000000000}"/>
          </ac:grpSpMkLst>
        </pc:grpChg>
      </pc:sldChg>
      <pc:sldChg chg="del mod modShow">
        <pc:chgData name="Adem Coskun" userId="6ee6f1a0-54a0-464c-ac52-7251e6477e0f" providerId="ADAL" clId="{08804498-DC78-4A24-ABB9-3F9A81B57E88}" dt="2025-10-12T21:15:04.442" v="540" actId="2696"/>
        <pc:sldMkLst>
          <pc:docMk/>
          <pc:sldMk cId="0" sldId="2147478266"/>
        </pc:sldMkLst>
      </pc:sldChg>
      <pc:sldChg chg="add">
        <pc:chgData name="Adem Coskun" userId="6ee6f1a0-54a0-464c-ac52-7251e6477e0f" providerId="ADAL" clId="{08804498-DC78-4A24-ABB9-3F9A81B57E88}" dt="2025-10-12T21:15:09.570" v="541"/>
        <pc:sldMkLst>
          <pc:docMk/>
          <pc:sldMk cId="4083934712" sldId="2147478266"/>
        </pc:sldMkLst>
      </pc:sldChg>
      <pc:sldChg chg="modSp mod ord">
        <pc:chgData name="Adem Coskun" userId="6ee6f1a0-54a0-464c-ac52-7251e6477e0f" providerId="ADAL" clId="{08804498-DC78-4A24-ABB9-3F9A81B57E88}" dt="2025-10-12T18:50:42.141" v="474" actId="1035"/>
        <pc:sldMkLst>
          <pc:docMk/>
          <pc:sldMk cId="0" sldId="2147478271"/>
        </pc:sldMkLst>
        <pc:spChg chg="mod">
          <ac:chgData name="Adem Coskun" userId="6ee6f1a0-54a0-464c-ac52-7251e6477e0f" providerId="ADAL" clId="{08804498-DC78-4A24-ABB9-3F9A81B57E88}" dt="2025-10-12T18:50:27.818" v="458" actId="1036"/>
          <ac:spMkLst>
            <pc:docMk/>
            <pc:sldMk cId="0" sldId="2147478271"/>
            <ac:spMk id="49" creationId="{00000000-0000-0000-0000-000000000000}"/>
          </ac:spMkLst>
        </pc:spChg>
        <pc:spChg chg="mod">
          <ac:chgData name="Adem Coskun" userId="6ee6f1a0-54a0-464c-ac52-7251e6477e0f" providerId="ADAL" clId="{08804498-DC78-4A24-ABB9-3F9A81B57E88}" dt="2025-10-12T18:50:27.818" v="458" actId="1036"/>
          <ac:spMkLst>
            <pc:docMk/>
            <pc:sldMk cId="0" sldId="2147478271"/>
            <ac:spMk id="54" creationId="{00000000-0000-0000-0000-000000000000}"/>
          </ac:spMkLst>
        </pc:spChg>
        <pc:spChg chg="mod">
          <ac:chgData name="Adem Coskun" userId="6ee6f1a0-54a0-464c-ac52-7251e6477e0f" providerId="ADAL" clId="{08804498-DC78-4A24-ABB9-3F9A81B57E88}" dt="2025-10-12T18:50:27.818" v="458" actId="1036"/>
          <ac:spMkLst>
            <pc:docMk/>
            <pc:sldMk cId="0" sldId="2147478271"/>
            <ac:spMk id="56" creationId="{00000000-0000-0000-0000-000000000000}"/>
          </ac:spMkLst>
        </pc:spChg>
        <pc:spChg chg="mod">
          <ac:chgData name="Adem Coskun" userId="6ee6f1a0-54a0-464c-ac52-7251e6477e0f" providerId="ADAL" clId="{08804498-DC78-4A24-ABB9-3F9A81B57E88}" dt="2025-10-12T18:50:27.818" v="458" actId="1036"/>
          <ac:spMkLst>
            <pc:docMk/>
            <pc:sldMk cId="0" sldId="2147478271"/>
            <ac:spMk id="58" creationId="{00000000-0000-0000-0000-000000000000}"/>
          </ac:spMkLst>
        </pc:spChg>
        <pc:spChg chg="mod">
          <ac:chgData name="Adem Coskun" userId="6ee6f1a0-54a0-464c-ac52-7251e6477e0f" providerId="ADAL" clId="{08804498-DC78-4A24-ABB9-3F9A81B57E88}" dt="2025-10-12T18:50:42.141" v="474" actId="1035"/>
          <ac:spMkLst>
            <pc:docMk/>
            <pc:sldMk cId="0" sldId="2147478271"/>
            <ac:spMk id="62" creationId="{00000000-0000-0000-0000-000000000000}"/>
          </ac:spMkLst>
        </pc:spChg>
        <pc:spChg chg="mod">
          <ac:chgData name="Adem Coskun" userId="6ee6f1a0-54a0-464c-ac52-7251e6477e0f" providerId="ADAL" clId="{08804498-DC78-4A24-ABB9-3F9A81B57E88}" dt="2025-10-12T18:50:42.141" v="474" actId="1035"/>
          <ac:spMkLst>
            <pc:docMk/>
            <pc:sldMk cId="0" sldId="2147478271"/>
            <ac:spMk id="64" creationId="{00000000-0000-0000-0000-000000000000}"/>
          </ac:spMkLst>
        </pc:spChg>
        <pc:spChg chg="mod">
          <ac:chgData name="Adem Coskun" userId="6ee6f1a0-54a0-464c-ac52-7251e6477e0f" providerId="ADAL" clId="{08804498-DC78-4A24-ABB9-3F9A81B57E88}" dt="2025-10-12T18:50:42.141" v="474" actId="1035"/>
          <ac:spMkLst>
            <pc:docMk/>
            <pc:sldMk cId="0" sldId="2147478271"/>
            <ac:spMk id="66" creationId="{00000000-0000-0000-0000-000000000000}"/>
          </ac:spMkLst>
        </pc:spChg>
        <pc:spChg chg="mod">
          <ac:chgData name="Adem Coskun" userId="6ee6f1a0-54a0-464c-ac52-7251e6477e0f" providerId="ADAL" clId="{08804498-DC78-4A24-ABB9-3F9A81B57E88}" dt="2025-10-12T18:50:42.141" v="474" actId="1035"/>
          <ac:spMkLst>
            <pc:docMk/>
            <pc:sldMk cId="0" sldId="2147478271"/>
            <ac:spMk id="68" creationId="{00000000-0000-0000-0000-000000000000}"/>
          </ac:spMkLst>
        </pc:spChg>
      </pc:sldChg>
      <pc:sldChg chg="del">
        <pc:chgData name="Adem Coskun" userId="6ee6f1a0-54a0-464c-ac52-7251e6477e0f" providerId="ADAL" clId="{08804498-DC78-4A24-ABB9-3F9A81B57E88}" dt="2025-10-12T19:19:56.264" v="486" actId="2696"/>
        <pc:sldMkLst>
          <pc:docMk/>
          <pc:sldMk cId="2581076805" sldId="2147478272"/>
        </pc:sldMkLst>
      </pc:sldChg>
      <pc:sldChg chg="add del">
        <pc:chgData name="Adem Coskun" userId="6ee6f1a0-54a0-464c-ac52-7251e6477e0f" providerId="ADAL" clId="{08804498-DC78-4A24-ABB9-3F9A81B57E88}" dt="2025-10-12T21:14:50.069" v="538" actId="2696"/>
        <pc:sldMkLst>
          <pc:docMk/>
          <pc:sldMk cId="3417778324" sldId="2147478272"/>
        </pc:sldMkLst>
      </pc:sldChg>
      <pc:sldChg chg="add">
        <pc:chgData name="Adem Coskun" userId="6ee6f1a0-54a0-464c-ac52-7251e6477e0f" providerId="ADAL" clId="{08804498-DC78-4A24-ABB9-3F9A81B57E88}" dt="2025-10-12T21:14:55.158" v="539"/>
        <pc:sldMkLst>
          <pc:docMk/>
          <pc:sldMk cId="4254247352" sldId="2147478272"/>
        </pc:sldMkLst>
      </pc:sldChg>
      <pc:sldChg chg="add">
        <pc:chgData name="Adem Coskun" userId="6ee6f1a0-54a0-464c-ac52-7251e6477e0f" providerId="ADAL" clId="{08804498-DC78-4A24-ABB9-3F9A81B57E88}" dt="2025-10-12T21:32:48.295" v="558"/>
        <pc:sldMkLst>
          <pc:docMk/>
          <pc:sldMk cId="732828234" sldId="2147478276"/>
        </pc:sldMkLst>
      </pc:sldChg>
      <pc:sldChg chg="addSp delSp modSp mod ord modClrScheme chgLayout">
        <pc:chgData name="Adem Coskun" userId="6ee6f1a0-54a0-464c-ac52-7251e6477e0f" providerId="ADAL" clId="{08804498-DC78-4A24-ABB9-3F9A81B57E88}" dt="2025-10-13T11:05:39.206" v="824" actId="20578"/>
        <pc:sldMkLst>
          <pc:docMk/>
          <pc:sldMk cId="2806950677" sldId="2147478278"/>
        </pc:sldMkLst>
        <pc:spChg chg="mod">
          <ac:chgData name="Adem Coskun" userId="6ee6f1a0-54a0-464c-ac52-7251e6477e0f" providerId="ADAL" clId="{08804498-DC78-4A24-ABB9-3F9A81B57E88}" dt="2025-10-11T20:18:46.675" v="91" actId="14861"/>
          <ac:spMkLst>
            <pc:docMk/>
            <pc:sldMk cId="2806950677" sldId="2147478278"/>
            <ac:spMk id="2" creationId="{418C518F-3C37-A532-9333-9C23EDA001E7}"/>
          </ac:spMkLst>
        </pc:spChg>
        <pc:spChg chg="mod">
          <ac:chgData name="Adem Coskun" userId="6ee6f1a0-54a0-464c-ac52-7251e6477e0f" providerId="ADAL" clId="{08804498-DC78-4A24-ABB9-3F9A81B57E88}" dt="2025-10-11T20:18:46.675" v="91" actId="14861"/>
          <ac:spMkLst>
            <pc:docMk/>
            <pc:sldMk cId="2806950677" sldId="2147478278"/>
            <ac:spMk id="4" creationId="{6E1B3B3D-248B-93A7-F8A6-41622CBAAB9C}"/>
          </ac:spMkLst>
        </pc:spChg>
        <pc:spChg chg="mod">
          <ac:chgData name="Adem Coskun" userId="6ee6f1a0-54a0-464c-ac52-7251e6477e0f" providerId="ADAL" clId="{08804498-DC78-4A24-ABB9-3F9A81B57E88}" dt="2025-10-11T20:18:46.675" v="91" actId="14861"/>
          <ac:spMkLst>
            <pc:docMk/>
            <pc:sldMk cId="2806950677" sldId="2147478278"/>
            <ac:spMk id="6" creationId="{F3432ABE-9A54-4D2E-4ACA-C1B624376323}"/>
          </ac:spMkLst>
        </pc:spChg>
        <pc:spChg chg="del mod">
          <ac:chgData name="Adem Coskun" userId="6ee6f1a0-54a0-464c-ac52-7251e6477e0f" providerId="ADAL" clId="{08804498-DC78-4A24-ABB9-3F9A81B57E88}" dt="2025-10-12T17:48:06.406" v="240" actId="478"/>
          <ac:spMkLst>
            <pc:docMk/>
            <pc:sldMk cId="2806950677" sldId="2147478278"/>
            <ac:spMk id="8" creationId="{F64D16D7-48EE-8F04-8BC7-EC93A61D8295}"/>
          </ac:spMkLst>
        </pc:spChg>
        <pc:spChg chg="add mod">
          <ac:chgData name="Adem Coskun" userId="6ee6f1a0-54a0-464c-ac52-7251e6477e0f" providerId="ADAL" clId="{08804498-DC78-4A24-ABB9-3F9A81B57E88}" dt="2025-10-12T17:48:07.058" v="241"/>
          <ac:spMkLst>
            <pc:docMk/>
            <pc:sldMk cId="2806950677" sldId="2147478278"/>
            <ac:spMk id="11" creationId="{92AF4B44-3784-C2F0-930D-8B6F97794F66}"/>
          </ac:spMkLst>
        </pc:spChg>
        <pc:spChg chg="del">
          <ac:chgData name="Adem Coskun" userId="6ee6f1a0-54a0-464c-ac52-7251e6477e0f" providerId="ADAL" clId="{08804498-DC78-4A24-ABB9-3F9A81B57E88}" dt="2025-10-12T17:48:03.483" v="239" actId="478"/>
          <ac:spMkLst>
            <pc:docMk/>
            <pc:sldMk cId="2806950677" sldId="2147478278"/>
            <ac:spMk id="12" creationId="{92A4AD3F-9B3A-B024-698D-83D4DF043A49}"/>
          </ac:spMkLst>
        </pc:spChg>
        <pc:spChg chg="mod ord">
          <ac:chgData name="Adem Coskun" userId="6ee6f1a0-54a0-464c-ac52-7251e6477e0f" providerId="ADAL" clId="{08804498-DC78-4A24-ABB9-3F9A81B57E88}" dt="2025-10-11T20:26:22.566" v="180" actId="20577"/>
          <ac:spMkLst>
            <pc:docMk/>
            <pc:sldMk cId="2806950677" sldId="2147478278"/>
            <ac:spMk id="14" creationId="{1ED24AE4-D2C6-7A97-A152-493E81FEE645}"/>
          </ac:spMkLst>
        </pc:spChg>
        <pc:spChg chg="mod">
          <ac:chgData name="Adem Coskun" userId="6ee6f1a0-54a0-464c-ac52-7251e6477e0f" providerId="ADAL" clId="{08804498-DC78-4A24-ABB9-3F9A81B57E88}" dt="2025-10-11T20:18:46.675" v="91" actId="14861"/>
          <ac:spMkLst>
            <pc:docMk/>
            <pc:sldMk cId="2806950677" sldId="2147478278"/>
            <ac:spMk id="15" creationId="{502D8FEA-D93A-FED4-FE14-BB1F8F32FBE1}"/>
          </ac:spMkLst>
        </pc:spChg>
        <pc:spChg chg="add mod">
          <ac:chgData name="Adem Coskun" userId="6ee6f1a0-54a0-464c-ac52-7251e6477e0f" providerId="ADAL" clId="{08804498-DC78-4A24-ABB9-3F9A81B57E88}" dt="2025-10-12T17:48:07.058" v="241"/>
          <ac:spMkLst>
            <pc:docMk/>
            <pc:sldMk cId="2806950677" sldId="2147478278"/>
            <ac:spMk id="16" creationId="{741B8AF9-CEA3-4530-9A06-4BCC5AD2CDDC}"/>
          </ac:spMkLst>
        </pc:spChg>
        <pc:spChg chg="mod">
          <ac:chgData name="Adem Coskun" userId="6ee6f1a0-54a0-464c-ac52-7251e6477e0f" providerId="ADAL" clId="{08804498-DC78-4A24-ABB9-3F9A81B57E88}" dt="2025-10-11T20:18:46.675" v="91" actId="14861"/>
          <ac:spMkLst>
            <pc:docMk/>
            <pc:sldMk cId="2806950677" sldId="2147478278"/>
            <ac:spMk id="17" creationId="{55BB9601-F550-DA8A-4BFD-4CF27C30A738}"/>
          </ac:spMkLst>
        </pc:spChg>
        <pc:spChg chg="mod">
          <ac:chgData name="Adem Coskun" userId="6ee6f1a0-54a0-464c-ac52-7251e6477e0f" providerId="ADAL" clId="{08804498-DC78-4A24-ABB9-3F9A81B57E88}" dt="2025-10-11T20:25:14.784" v="166" actId="339"/>
          <ac:spMkLst>
            <pc:docMk/>
            <pc:sldMk cId="2806950677" sldId="2147478278"/>
            <ac:spMk id="18" creationId="{73480B48-9C38-EA2B-4E1E-8A44D3EACF9D}"/>
          </ac:spMkLst>
        </pc:spChg>
        <pc:spChg chg="mod">
          <ac:chgData name="Adem Coskun" userId="6ee6f1a0-54a0-464c-ac52-7251e6477e0f" providerId="ADAL" clId="{08804498-DC78-4A24-ABB9-3F9A81B57E88}" dt="2025-10-11T20:18:46.675" v="91" actId="14861"/>
          <ac:spMkLst>
            <pc:docMk/>
            <pc:sldMk cId="2806950677" sldId="2147478278"/>
            <ac:spMk id="21" creationId="{45B3078A-89A2-CDF1-0790-8F8C61F7E707}"/>
          </ac:spMkLst>
        </pc:spChg>
        <pc:spChg chg="mod">
          <ac:chgData name="Adem Coskun" userId="6ee6f1a0-54a0-464c-ac52-7251e6477e0f" providerId="ADAL" clId="{08804498-DC78-4A24-ABB9-3F9A81B57E88}" dt="2025-10-11T20:18:46.675" v="91" actId="14861"/>
          <ac:spMkLst>
            <pc:docMk/>
            <pc:sldMk cId="2806950677" sldId="2147478278"/>
            <ac:spMk id="26" creationId="{CB90BC9B-989C-4F9B-B9E1-738F38F55A90}"/>
          </ac:spMkLst>
        </pc:spChg>
        <pc:cxnChg chg="mod">
          <ac:chgData name="Adem Coskun" userId="6ee6f1a0-54a0-464c-ac52-7251e6477e0f" providerId="ADAL" clId="{08804498-DC78-4A24-ABB9-3F9A81B57E88}" dt="2025-10-11T20:22:02.334" v="131" actId="692"/>
          <ac:cxnSpMkLst>
            <pc:docMk/>
            <pc:sldMk cId="2806950677" sldId="2147478278"/>
            <ac:cxnSpMk id="7" creationId="{809769D5-5496-FB77-76C1-52BBB518D89A}"/>
          </ac:cxnSpMkLst>
        </pc:cxnChg>
        <pc:cxnChg chg="mod">
          <ac:chgData name="Adem Coskun" userId="6ee6f1a0-54a0-464c-ac52-7251e6477e0f" providerId="ADAL" clId="{08804498-DC78-4A24-ABB9-3F9A81B57E88}" dt="2025-10-11T20:22:02.334" v="131" actId="692"/>
          <ac:cxnSpMkLst>
            <pc:docMk/>
            <pc:sldMk cId="2806950677" sldId="2147478278"/>
            <ac:cxnSpMk id="9" creationId="{F3C35FDC-0984-9CA1-5F23-E877D282686D}"/>
          </ac:cxnSpMkLst>
        </pc:cxnChg>
        <pc:cxnChg chg="mod">
          <ac:chgData name="Adem Coskun" userId="6ee6f1a0-54a0-464c-ac52-7251e6477e0f" providerId="ADAL" clId="{08804498-DC78-4A24-ABB9-3F9A81B57E88}" dt="2025-10-11T20:22:02.334" v="131" actId="692"/>
          <ac:cxnSpMkLst>
            <pc:docMk/>
            <pc:sldMk cId="2806950677" sldId="2147478278"/>
            <ac:cxnSpMk id="10" creationId="{5403A626-41CB-5B5C-7A82-67476D541FCD}"/>
          </ac:cxnSpMkLst>
        </pc:cxnChg>
      </pc:sldChg>
      <pc:sldChg chg="addSp delSp modSp mod modClrScheme chgLayout">
        <pc:chgData name="Adem Coskun" userId="6ee6f1a0-54a0-464c-ac52-7251e6477e0f" providerId="ADAL" clId="{08804498-DC78-4A24-ABB9-3F9A81B57E88}" dt="2025-10-12T18:25:54.356" v="437" actId="20577"/>
        <pc:sldMkLst>
          <pc:docMk/>
          <pc:sldMk cId="4011351386" sldId="2147478279"/>
        </pc:sldMkLst>
        <pc:spChg chg="add mod ord">
          <ac:chgData name="Adem Coskun" userId="6ee6f1a0-54a0-464c-ac52-7251e6477e0f" providerId="ADAL" clId="{08804498-DC78-4A24-ABB9-3F9A81B57E88}" dt="2025-10-11T20:26:26.590" v="186" actId="20577"/>
          <ac:spMkLst>
            <pc:docMk/>
            <pc:sldMk cId="4011351386" sldId="2147478279"/>
            <ac:spMk id="2" creationId="{DB6C9FEE-ADB1-AAA7-5613-E4ACB6EBB331}"/>
          </ac:spMkLst>
        </pc:spChg>
        <pc:spChg chg="mod">
          <ac:chgData name="Adem Coskun" userId="6ee6f1a0-54a0-464c-ac52-7251e6477e0f" providerId="ADAL" clId="{08804498-DC78-4A24-ABB9-3F9A81B57E88}" dt="2025-10-11T20:18:35.612" v="90" actId="14861"/>
          <ac:spMkLst>
            <pc:docMk/>
            <pc:sldMk cId="4011351386" sldId="2147478279"/>
            <ac:spMk id="3" creationId="{B3AB14FA-8C25-A5AD-4208-5BCA145A1D52}"/>
          </ac:spMkLst>
        </pc:spChg>
        <pc:spChg chg="mod">
          <ac:chgData name="Adem Coskun" userId="6ee6f1a0-54a0-464c-ac52-7251e6477e0f" providerId="ADAL" clId="{08804498-DC78-4A24-ABB9-3F9A81B57E88}" dt="2025-10-11T20:18:35.612" v="90" actId="14861"/>
          <ac:spMkLst>
            <pc:docMk/>
            <pc:sldMk cId="4011351386" sldId="2147478279"/>
            <ac:spMk id="4" creationId="{55E7644C-1252-ED49-0FBE-686BACF37840}"/>
          </ac:spMkLst>
        </pc:spChg>
        <pc:spChg chg="mod">
          <ac:chgData name="Adem Coskun" userId="6ee6f1a0-54a0-464c-ac52-7251e6477e0f" providerId="ADAL" clId="{08804498-DC78-4A24-ABB9-3F9A81B57E88}" dt="2025-10-11T20:18:35.612" v="90" actId="14861"/>
          <ac:spMkLst>
            <pc:docMk/>
            <pc:sldMk cId="4011351386" sldId="2147478279"/>
            <ac:spMk id="5" creationId="{29598501-DD27-84E8-CD79-D00F8FD24970}"/>
          </ac:spMkLst>
        </pc:spChg>
        <pc:spChg chg="add mod">
          <ac:chgData name="Adem Coskun" userId="6ee6f1a0-54a0-464c-ac52-7251e6477e0f" providerId="ADAL" clId="{08804498-DC78-4A24-ABB9-3F9A81B57E88}" dt="2025-10-12T18:25:54.356" v="437" actId="20577"/>
          <ac:spMkLst>
            <pc:docMk/>
            <pc:sldMk cId="4011351386" sldId="2147478279"/>
            <ac:spMk id="8" creationId="{1032AED8-D2DD-EC72-0E1B-5957EC059100}"/>
          </ac:spMkLst>
        </pc:spChg>
        <pc:spChg chg="mod">
          <ac:chgData name="Adem Coskun" userId="6ee6f1a0-54a0-464c-ac52-7251e6477e0f" providerId="ADAL" clId="{08804498-DC78-4A24-ABB9-3F9A81B57E88}" dt="2025-10-11T20:20:11.939" v="125" actId="404"/>
          <ac:spMkLst>
            <pc:docMk/>
            <pc:sldMk cId="4011351386" sldId="2147478279"/>
            <ac:spMk id="12" creationId="{5D1AA8C8-F26C-4FF4-F3E4-5DCB4349346E}"/>
          </ac:spMkLst>
        </pc:spChg>
        <pc:spChg chg="mod">
          <ac:chgData name="Adem Coskun" userId="6ee6f1a0-54a0-464c-ac52-7251e6477e0f" providerId="ADAL" clId="{08804498-DC78-4A24-ABB9-3F9A81B57E88}" dt="2025-10-11T20:25:50.545" v="168" actId="692"/>
          <ac:spMkLst>
            <pc:docMk/>
            <pc:sldMk cId="4011351386" sldId="2147478279"/>
            <ac:spMk id="14" creationId="{FF1DAC7B-5771-4479-B633-AA567B89B137}"/>
          </ac:spMkLst>
        </pc:spChg>
        <pc:spChg chg="mod">
          <ac:chgData name="Adem Coskun" userId="6ee6f1a0-54a0-464c-ac52-7251e6477e0f" providerId="ADAL" clId="{08804498-DC78-4A24-ABB9-3F9A81B57E88}" dt="2025-10-11T20:18:35.612" v="90" actId="14861"/>
          <ac:spMkLst>
            <pc:docMk/>
            <pc:sldMk cId="4011351386" sldId="2147478279"/>
            <ac:spMk id="15" creationId="{872E3A7F-441B-A78F-C848-C531E2D0FB4F}"/>
          </ac:spMkLst>
        </pc:spChg>
        <pc:spChg chg="mod">
          <ac:chgData name="Adem Coskun" userId="6ee6f1a0-54a0-464c-ac52-7251e6477e0f" providerId="ADAL" clId="{08804498-DC78-4A24-ABB9-3F9A81B57E88}" dt="2025-10-11T20:23:53.129" v="151" actId="207"/>
          <ac:spMkLst>
            <pc:docMk/>
            <pc:sldMk cId="4011351386" sldId="2147478279"/>
            <ac:spMk id="18" creationId="{900D8BA4-E9A8-E085-ECDF-FB736F7A8156}"/>
          </ac:spMkLst>
        </pc:spChg>
        <pc:spChg chg="mod">
          <ac:chgData name="Adem Coskun" userId="6ee6f1a0-54a0-464c-ac52-7251e6477e0f" providerId="ADAL" clId="{08804498-DC78-4A24-ABB9-3F9A81B57E88}" dt="2025-10-11T20:25:30.484" v="167" actId="14861"/>
          <ac:spMkLst>
            <pc:docMk/>
            <pc:sldMk cId="4011351386" sldId="2147478279"/>
            <ac:spMk id="19" creationId="{BA6691E6-CFDF-A5B5-649C-28E694E5C486}"/>
          </ac:spMkLst>
        </pc:spChg>
        <pc:spChg chg="mod">
          <ac:chgData name="Adem Coskun" userId="6ee6f1a0-54a0-464c-ac52-7251e6477e0f" providerId="ADAL" clId="{08804498-DC78-4A24-ABB9-3F9A81B57E88}" dt="2025-10-11T20:20:16.905" v="127" actId="404"/>
          <ac:spMkLst>
            <pc:docMk/>
            <pc:sldMk cId="4011351386" sldId="2147478279"/>
            <ac:spMk id="23" creationId="{94B7A229-B18E-5450-2C29-4E9C7C536F90}"/>
          </ac:spMkLst>
        </pc:spChg>
        <pc:spChg chg="mod">
          <ac:chgData name="Adem Coskun" userId="6ee6f1a0-54a0-464c-ac52-7251e6477e0f" providerId="ADAL" clId="{08804498-DC78-4A24-ABB9-3F9A81B57E88}" dt="2025-10-11T20:25:30.484" v="167" actId="14861"/>
          <ac:spMkLst>
            <pc:docMk/>
            <pc:sldMk cId="4011351386" sldId="2147478279"/>
            <ac:spMk id="25" creationId="{B39C6A11-3BF1-7845-4C50-04DD5B389EF2}"/>
          </ac:spMkLst>
        </pc:spChg>
        <pc:spChg chg="mod">
          <ac:chgData name="Adem Coskun" userId="6ee6f1a0-54a0-464c-ac52-7251e6477e0f" providerId="ADAL" clId="{08804498-DC78-4A24-ABB9-3F9A81B57E88}" dt="2025-10-11T20:25:30.484" v="167" actId="14861"/>
          <ac:spMkLst>
            <pc:docMk/>
            <pc:sldMk cId="4011351386" sldId="2147478279"/>
            <ac:spMk id="28" creationId="{515DCA07-F627-8593-F7AB-E692B0DB30F2}"/>
          </ac:spMkLst>
        </pc:spChg>
        <pc:spChg chg="mod">
          <ac:chgData name="Adem Coskun" userId="6ee6f1a0-54a0-464c-ac52-7251e6477e0f" providerId="ADAL" clId="{08804498-DC78-4A24-ABB9-3F9A81B57E88}" dt="2025-10-11T20:18:35.612" v="90" actId="14861"/>
          <ac:spMkLst>
            <pc:docMk/>
            <pc:sldMk cId="4011351386" sldId="2147478279"/>
            <ac:spMk id="29" creationId="{FA5C0FBA-08D3-8333-F705-D03C5141C4C7}"/>
          </ac:spMkLst>
        </pc:spChg>
        <pc:spChg chg="mod">
          <ac:chgData name="Adem Coskun" userId="6ee6f1a0-54a0-464c-ac52-7251e6477e0f" providerId="ADAL" clId="{08804498-DC78-4A24-ABB9-3F9A81B57E88}" dt="2025-10-11T20:18:35.612" v="90" actId="14861"/>
          <ac:spMkLst>
            <pc:docMk/>
            <pc:sldMk cId="4011351386" sldId="2147478279"/>
            <ac:spMk id="77" creationId="{BC88EA8F-B512-1E26-F5A2-4C38DA670C45}"/>
          </ac:spMkLst>
        </pc:spChg>
        <pc:spChg chg="mod">
          <ac:chgData name="Adem Coskun" userId="6ee6f1a0-54a0-464c-ac52-7251e6477e0f" providerId="ADAL" clId="{08804498-DC78-4A24-ABB9-3F9A81B57E88}" dt="2025-10-11T20:18:35.612" v="90" actId="14861"/>
          <ac:spMkLst>
            <pc:docMk/>
            <pc:sldMk cId="4011351386" sldId="2147478279"/>
            <ac:spMk id="168" creationId="{924AC392-6DAE-262A-6448-38D1EB7D87EC}"/>
          </ac:spMkLst>
        </pc:spChg>
        <pc:spChg chg="mod">
          <ac:chgData name="Adem Coskun" userId="6ee6f1a0-54a0-464c-ac52-7251e6477e0f" providerId="ADAL" clId="{08804498-DC78-4A24-ABB9-3F9A81B57E88}" dt="2025-10-11T20:18:35.612" v="90" actId="14861"/>
          <ac:spMkLst>
            <pc:docMk/>
            <pc:sldMk cId="4011351386" sldId="2147478279"/>
            <ac:spMk id="169" creationId="{69B92C2A-B8D9-4A52-FC85-16D83CD8ECC6}"/>
          </ac:spMkLst>
        </pc:spChg>
        <pc:picChg chg="mod">
          <ac:chgData name="Adem Coskun" userId="6ee6f1a0-54a0-464c-ac52-7251e6477e0f" providerId="ADAL" clId="{08804498-DC78-4A24-ABB9-3F9A81B57E88}" dt="2025-10-12T17:56:26.064" v="243" actId="692"/>
          <ac:picMkLst>
            <pc:docMk/>
            <pc:sldMk cId="4011351386" sldId="2147478279"/>
            <ac:picMk id="1026" creationId="{2A58C10A-805A-7233-0136-3FB782F92B78}"/>
          </ac:picMkLst>
        </pc:picChg>
        <pc:picChg chg="mod">
          <ac:chgData name="Adem Coskun" userId="6ee6f1a0-54a0-464c-ac52-7251e6477e0f" providerId="ADAL" clId="{08804498-DC78-4A24-ABB9-3F9A81B57E88}" dt="2025-10-12T17:56:26.064" v="243" actId="692"/>
          <ac:picMkLst>
            <pc:docMk/>
            <pc:sldMk cId="4011351386" sldId="2147478279"/>
            <ac:picMk id="1028" creationId="{33107C7F-0F21-7854-6B35-876800BF7CC5}"/>
          </ac:picMkLst>
        </pc:picChg>
        <pc:cxnChg chg="mod">
          <ac:chgData name="Adem Coskun" userId="6ee6f1a0-54a0-464c-ac52-7251e6477e0f" providerId="ADAL" clId="{08804498-DC78-4A24-ABB9-3F9A81B57E88}" dt="2025-10-11T20:22:12.942" v="132" actId="692"/>
          <ac:cxnSpMkLst>
            <pc:docMk/>
            <pc:sldMk cId="4011351386" sldId="2147478279"/>
            <ac:cxnSpMk id="7" creationId="{38EDCBB7-14BC-7FF4-1919-2270A33AF95C}"/>
          </ac:cxnSpMkLst>
        </pc:cxnChg>
        <pc:cxnChg chg="mod">
          <ac:chgData name="Adem Coskun" userId="6ee6f1a0-54a0-464c-ac52-7251e6477e0f" providerId="ADAL" clId="{08804498-DC78-4A24-ABB9-3F9A81B57E88}" dt="2025-10-11T20:22:12.942" v="132" actId="692"/>
          <ac:cxnSpMkLst>
            <pc:docMk/>
            <pc:sldMk cId="4011351386" sldId="2147478279"/>
            <ac:cxnSpMk id="9" creationId="{CD1C9E09-39C3-C11C-6A50-C65CEAB96473}"/>
          </ac:cxnSpMkLst>
        </pc:cxnChg>
        <pc:cxnChg chg="mod">
          <ac:chgData name="Adem Coskun" userId="6ee6f1a0-54a0-464c-ac52-7251e6477e0f" providerId="ADAL" clId="{08804498-DC78-4A24-ABB9-3F9A81B57E88}" dt="2025-10-11T20:22:12.942" v="132" actId="692"/>
          <ac:cxnSpMkLst>
            <pc:docMk/>
            <pc:sldMk cId="4011351386" sldId="2147478279"/>
            <ac:cxnSpMk id="10" creationId="{0294EF54-5950-6F26-E162-4AD73500EA7F}"/>
          </ac:cxnSpMkLst>
        </pc:cxnChg>
      </pc:sldChg>
      <pc:sldChg chg="addSp delSp modSp mod">
        <pc:chgData name="Adem Coskun" userId="6ee6f1a0-54a0-464c-ac52-7251e6477e0f" providerId="ADAL" clId="{08804498-DC78-4A24-ABB9-3F9A81B57E88}" dt="2025-10-12T17:28:35.551" v="238" actId="1076"/>
        <pc:sldMkLst>
          <pc:docMk/>
          <pc:sldMk cId="1752037044" sldId="2147478280"/>
        </pc:sldMkLst>
        <pc:spChg chg="mod">
          <ac:chgData name="Adem Coskun" userId="6ee6f1a0-54a0-464c-ac52-7251e6477e0f" providerId="ADAL" clId="{08804498-DC78-4A24-ABB9-3F9A81B57E88}" dt="2025-10-11T20:17:50.271" v="85" actId="207"/>
          <ac:spMkLst>
            <pc:docMk/>
            <pc:sldMk cId="1752037044" sldId="2147478280"/>
            <ac:spMk id="2" creationId="{86BDC115-5641-1C7B-3770-B9DED580BB17}"/>
          </ac:spMkLst>
        </pc:spChg>
        <pc:spChg chg="mod">
          <ac:chgData name="Adem Coskun" userId="6ee6f1a0-54a0-464c-ac52-7251e6477e0f" providerId="ADAL" clId="{08804498-DC78-4A24-ABB9-3F9A81B57E88}" dt="2025-10-11T20:26:14.353" v="174" actId="20577"/>
          <ac:spMkLst>
            <pc:docMk/>
            <pc:sldMk cId="1752037044" sldId="2147478280"/>
            <ac:spMk id="3" creationId="{8CC97864-9F67-D66C-FB58-184DBC8288CD}"/>
          </ac:spMkLst>
        </pc:spChg>
        <pc:spChg chg="add del mod">
          <ac:chgData name="Adem Coskun" userId="6ee6f1a0-54a0-464c-ac52-7251e6477e0f" providerId="ADAL" clId="{08804498-DC78-4A24-ABB9-3F9A81B57E88}" dt="2025-10-12T17:28:19.137" v="218" actId="21"/>
          <ac:spMkLst>
            <pc:docMk/>
            <pc:sldMk cId="1752037044" sldId="2147478280"/>
            <ac:spMk id="8" creationId="{39C4FA24-9020-C586-08CE-98D00BB29352}"/>
          </ac:spMkLst>
        </pc:spChg>
        <pc:spChg chg="mod">
          <ac:chgData name="Adem Coskun" userId="6ee6f1a0-54a0-464c-ac52-7251e6477e0f" providerId="ADAL" clId="{08804498-DC78-4A24-ABB9-3F9A81B57E88}" dt="2025-10-12T17:28:04.982" v="215" actId="1076"/>
          <ac:spMkLst>
            <pc:docMk/>
            <pc:sldMk cId="1752037044" sldId="2147478280"/>
            <ac:spMk id="12" creationId="{08FB117F-99F7-4036-DF82-8F792F509301}"/>
          </ac:spMkLst>
        </pc:spChg>
        <pc:spChg chg="add mod">
          <ac:chgData name="Adem Coskun" userId="6ee6f1a0-54a0-464c-ac52-7251e6477e0f" providerId="ADAL" clId="{08804498-DC78-4A24-ABB9-3F9A81B57E88}" dt="2025-10-12T17:28:35.551" v="238" actId="1076"/>
          <ac:spMkLst>
            <pc:docMk/>
            <pc:sldMk cId="1752037044" sldId="2147478280"/>
            <ac:spMk id="15" creationId="{39C4FA24-9020-C586-08CE-98D00BB29352}"/>
          </ac:spMkLst>
        </pc:spChg>
        <pc:spChg chg="mod">
          <ac:chgData name="Adem Coskun" userId="6ee6f1a0-54a0-464c-ac52-7251e6477e0f" providerId="ADAL" clId="{08804498-DC78-4A24-ABB9-3F9A81B57E88}" dt="2025-10-12T17:28:01.687" v="214" actId="1076"/>
          <ac:spMkLst>
            <pc:docMk/>
            <pc:sldMk cId="1752037044" sldId="2147478280"/>
            <ac:spMk id="27" creationId="{28399949-7049-4A64-24EE-17BCD786E3C0}"/>
          </ac:spMkLst>
        </pc:spChg>
        <pc:picChg chg="mod">
          <ac:chgData name="Adem Coskun" userId="6ee6f1a0-54a0-464c-ac52-7251e6477e0f" providerId="ADAL" clId="{08804498-DC78-4A24-ABB9-3F9A81B57E88}" dt="2025-10-12T17:14:40.187" v="188" actId="1076"/>
          <ac:picMkLst>
            <pc:docMk/>
            <pc:sldMk cId="1752037044" sldId="2147478280"/>
            <ac:picMk id="6" creationId="{99E7FA21-1A39-BE55-7747-2E8C5F5CC362}"/>
          </ac:picMkLst>
        </pc:picChg>
        <pc:picChg chg="add mod">
          <ac:chgData name="Adem Coskun" userId="6ee6f1a0-54a0-464c-ac52-7251e6477e0f" providerId="ADAL" clId="{08804498-DC78-4A24-ABB9-3F9A81B57E88}" dt="2025-10-12T17:28:08.256" v="216" actId="1076"/>
          <ac:picMkLst>
            <pc:docMk/>
            <pc:sldMk cId="1752037044" sldId="2147478280"/>
            <ac:picMk id="14" creationId="{FD6374CC-FC9C-58C2-58A9-70539680A559}"/>
          </ac:picMkLst>
        </pc:picChg>
        <pc:cxnChg chg="mod">
          <ac:chgData name="Adem Coskun" userId="6ee6f1a0-54a0-464c-ac52-7251e6477e0f" providerId="ADAL" clId="{08804498-DC78-4A24-ABB9-3F9A81B57E88}" dt="2025-10-11T20:21:41.508" v="129" actId="692"/>
          <ac:cxnSpMkLst>
            <pc:docMk/>
            <pc:sldMk cId="1752037044" sldId="2147478280"/>
            <ac:cxnSpMk id="5" creationId="{CA3BC143-E5A9-8AD6-3097-A6868464E012}"/>
          </ac:cxnSpMkLst>
        </pc:cxnChg>
        <pc:cxnChg chg="mod">
          <ac:chgData name="Adem Coskun" userId="6ee6f1a0-54a0-464c-ac52-7251e6477e0f" providerId="ADAL" clId="{08804498-DC78-4A24-ABB9-3F9A81B57E88}" dt="2025-10-11T20:21:45.024" v="130" actId="692"/>
          <ac:cxnSpMkLst>
            <pc:docMk/>
            <pc:sldMk cId="1752037044" sldId="2147478280"/>
            <ac:cxnSpMk id="9" creationId="{472E9397-CDDB-3910-48A3-864E8E036A20}"/>
          </ac:cxnSpMkLst>
        </pc:cxnChg>
      </pc:sldChg>
      <pc:sldChg chg="add del">
        <pc:chgData name="Adem Coskun" userId="6ee6f1a0-54a0-464c-ac52-7251e6477e0f" providerId="ADAL" clId="{08804498-DC78-4A24-ABB9-3F9A81B57E88}" dt="2025-10-11T20:17:20.270" v="82" actId="47"/>
        <pc:sldMkLst>
          <pc:docMk/>
          <pc:sldMk cId="2961216151" sldId="2147478281"/>
        </pc:sldMkLst>
      </pc:sldChg>
      <pc:sldChg chg="addSp delSp modSp add mod">
        <pc:chgData name="Adem Coskun" userId="6ee6f1a0-54a0-464c-ac52-7251e6477e0f" providerId="ADAL" clId="{08804498-DC78-4A24-ABB9-3F9A81B57E88}" dt="2025-10-13T10:22:59.535" v="812" actId="20577"/>
        <pc:sldMkLst>
          <pc:docMk/>
          <pc:sldMk cId="1683764710" sldId="2147482334"/>
        </pc:sldMkLst>
        <pc:spChg chg="mod">
          <ac:chgData name="Adem Coskun" userId="6ee6f1a0-54a0-464c-ac52-7251e6477e0f" providerId="ADAL" clId="{08804498-DC78-4A24-ABB9-3F9A81B57E88}" dt="2025-10-13T10:21:12.360" v="707" actId="20577"/>
          <ac:spMkLst>
            <pc:docMk/>
            <pc:sldMk cId="1683764710" sldId="2147482334"/>
            <ac:spMk id="2" creationId="{C1F0DA03-6E45-D12C-8F99-D72A3B990710}"/>
          </ac:spMkLst>
        </pc:spChg>
        <pc:spChg chg="add mod">
          <ac:chgData name="Adem Coskun" userId="6ee6f1a0-54a0-464c-ac52-7251e6477e0f" providerId="ADAL" clId="{08804498-DC78-4A24-ABB9-3F9A81B57E88}" dt="2025-10-13T10:21:00.353" v="697" actId="1076"/>
          <ac:spMkLst>
            <pc:docMk/>
            <pc:sldMk cId="1683764710" sldId="2147482334"/>
            <ac:spMk id="3" creationId="{AF879C01-C9D2-FBF0-A835-DEE6D5C283A9}"/>
          </ac:spMkLst>
        </pc:spChg>
        <pc:spChg chg="mod">
          <ac:chgData name="Adem Coskun" userId="6ee6f1a0-54a0-464c-ac52-7251e6477e0f" providerId="ADAL" clId="{08804498-DC78-4A24-ABB9-3F9A81B57E88}" dt="2025-10-13T10:22:00.276" v="785" actId="14100"/>
          <ac:spMkLst>
            <pc:docMk/>
            <pc:sldMk cId="1683764710" sldId="2147482334"/>
            <ac:spMk id="6" creationId="{365E966A-E95B-A367-AE4B-C12997289908}"/>
          </ac:spMkLst>
        </pc:spChg>
        <pc:spChg chg="del">
          <ac:chgData name="Adem Coskun" userId="6ee6f1a0-54a0-464c-ac52-7251e6477e0f" providerId="ADAL" clId="{08804498-DC78-4A24-ABB9-3F9A81B57E88}" dt="2025-10-13T10:22:06.060" v="786" actId="478"/>
          <ac:spMkLst>
            <pc:docMk/>
            <pc:sldMk cId="1683764710" sldId="2147482334"/>
            <ac:spMk id="8" creationId="{FB663C68-26CA-21FA-CA82-50FEACA75B4C}"/>
          </ac:spMkLst>
        </pc:spChg>
        <pc:spChg chg="del">
          <ac:chgData name="Adem Coskun" userId="6ee6f1a0-54a0-464c-ac52-7251e6477e0f" providerId="ADAL" clId="{08804498-DC78-4A24-ABB9-3F9A81B57E88}" dt="2025-10-13T10:20:31.784" v="696" actId="478"/>
          <ac:spMkLst>
            <pc:docMk/>
            <pc:sldMk cId="1683764710" sldId="2147482334"/>
            <ac:spMk id="10" creationId="{F49A23DC-DA6C-B3AF-0E6C-B9ED09EA5315}"/>
          </ac:spMkLst>
        </pc:spChg>
        <pc:spChg chg="add mod">
          <ac:chgData name="Adem Coskun" userId="6ee6f1a0-54a0-464c-ac52-7251e6477e0f" providerId="ADAL" clId="{08804498-DC78-4A24-ABB9-3F9A81B57E88}" dt="2025-10-13T10:22:59.535" v="812" actId="20577"/>
          <ac:spMkLst>
            <pc:docMk/>
            <pc:sldMk cId="1683764710" sldId="2147482334"/>
            <ac:spMk id="13" creationId="{AE0E7397-C1D1-8CBB-FD67-EA44FF713E20}"/>
          </ac:spMkLst>
        </pc:spChg>
        <pc:picChg chg="add mod">
          <ac:chgData name="Adem Coskun" userId="6ee6f1a0-54a0-464c-ac52-7251e6477e0f" providerId="ADAL" clId="{08804498-DC78-4A24-ABB9-3F9A81B57E88}" dt="2025-10-13T10:21:00.353" v="697" actId="1076"/>
          <ac:picMkLst>
            <pc:docMk/>
            <pc:sldMk cId="1683764710" sldId="2147482334"/>
            <ac:picMk id="4" creationId="{6DD58AF7-A005-2A33-04C7-8D913563C8C9}"/>
          </ac:picMkLst>
        </pc:picChg>
        <pc:picChg chg="del">
          <ac:chgData name="Adem Coskun" userId="6ee6f1a0-54a0-464c-ac52-7251e6477e0f" providerId="ADAL" clId="{08804498-DC78-4A24-ABB9-3F9A81B57E88}" dt="2025-10-13T10:20:16.049" v="691" actId="478"/>
          <ac:picMkLst>
            <pc:docMk/>
            <pc:sldMk cId="1683764710" sldId="2147482334"/>
            <ac:picMk id="5" creationId="{D7FFFA1F-F8A3-DACD-67A0-D4FF3327CFF0}"/>
          </ac:picMkLst>
        </pc:picChg>
      </pc:sldChg>
      <pc:sldMasterChg chg="del delSldLayout">
        <pc:chgData name="Adem Coskun" userId="6ee6f1a0-54a0-464c-ac52-7251e6477e0f" providerId="ADAL" clId="{08804498-DC78-4A24-ABB9-3F9A81B57E88}" dt="2025-10-11T20:19:19.843" v="119" actId="700"/>
        <pc:sldMasterMkLst>
          <pc:docMk/>
          <pc:sldMasterMk cId="210935016" sldId="2147483648"/>
        </pc:sldMasterMkLst>
        <pc:sldLayoutChg chg="del">
          <pc:chgData name="Adem Coskun" userId="6ee6f1a0-54a0-464c-ac52-7251e6477e0f" providerId="ADAL" clId="{08804498-DC78-4A24-ABB9-3F9A81B57E88}" dt="2025-10-11T20:19:19.843" v="119" actId="700"/>
          <pc:sldLayoutMkLst>
            <pc:docMk/>
            <pc:sldMasterMk cId="210935016" sldId="2147483648"/>
            <pc:sldLayoutMk cId="1903393482" sldId="2147483649"/>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2091070043" sldId="2147483650"/>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819030345" sldId="2147483651"/>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2228001937" sldId="2147483652"/>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3052212494" sldId="2147483653"/>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3389019910" sldId="2147483654"/>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2547434500" sldId="2147483655"/>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1675692773" sldId="2147483656"/>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353099143" sldId="2147483657"/>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2579908806" sldId="2147483658"/>
          </pc:sldLayoutMkLst>
        </pc:sldLayoutChg>
        <pc:sldLayoutChg chg="del">
          <pc:chgData name="Adem Coskun" userId="6ee6f1a0-54a0-464c-ac52-7251e6477e0f" providerId="ADAL" clId="{08804498-DC78-4A24-ABB9-3F9A81B57E88}" dt="2025-10-11T20:19:19.843" v="119" actId="700"/>
          <pc:sldLayoutMkLst>
            <pc:docMk/>
            <pc:sldMasterMk cId="210935016" sldId="2147483648"/>
            <pc:sldLayoutMk cId="3987391390" sldId="2147483659"/>
          </pc:sldLayoutMkLst>
        </pc:sldLayoutChg>
      </pc:sldMasterChg>
    </pc:docChg>
  </pc:docChgLst>
  <pc:docChgLst>
    <pc:chgData name="Max Ghiglione" userId="684ae552-93aa-476d-9427-81aa93233c58" providerId="ADAL" clId="{3116E560-8084-4365-8FDC-0FBE08F6BDEB}"/>
    <pc:docChg chg="undo custSel addSld delSld modSld sldOrd addSection delSection modSection">
      <pc:chgData name="Max Ghiglione" userId="684ae552-93aa-476d-9427-81aa93233c58" providerId="ADAL" clId="{3116E560-8084-4365-8FDC-0FBE08F6BDEB}" dt="2025-10-13T13:21:17.850" v="2173" actId="2696"/>
      <pc:docMkLst>
        <pc:docMk/>
      </pc:docMkLst>
      <pc:sldChg chg="modSp mod">
        <pc:chgData name="Max Ghiglione" userId="684ae552-93aa-476d-9427-81aa93233c58" providerId="ADAL" clId="{3116E560-8084-4365-8FDC-0FBE08F6BDEB}" dt="2025-10-08T10:45:52.362" v="49" actId="20577"/>
        <pc:sldMkLst>
          <pc:docMk/>
          <pc:sldMk cId="0" sldId="256"/>
        </pc:sldMkLst>
      </pc:sldChg>
      <pc:sldChg chg="del">
        <pc:chgData name="Max Ghiglione" userId="684ae552-93aa-476d-9427-81aa93233c58" providerId="ADAL" clId="{3116E560-8084-4365-8FDC-0FBE08F6BDEB}" dt="2025-10-13T13:21:17.850" v="2173" actId="2696"/>
        <pc:sldMkLst>
          <pc:docMk/>
          <pc:sldMk cId="502014416" sldId="256"/>
        </pc:sldMkLst>
      </pc:sldChg>
      <pc:sldChg chg="addSp modSp add del mod ord">
        <pc:chgData name="Max Ghiglione" userId="684ae552-93aa-476d-9427-81aa93233c58" providerId="ADAL" clId="{3116E560-8084-4365-8FDC-0FBE08F6BDEB}" dt="2025-10-13T13:21:17.850" v="2173" actId="2696"/>
        <pc:sldMkLst>
          <pc:docMk/>
          <pc:sldMk cId="0" sldId="257"/>
        </pc:sldMkLst>
      </pc:sldChg>
      <pc:sldChg chg="modSp add mod">
        <pc:chgData name="Max Ghiglione" userId="684ae552-93aa-476d-9427-81aa93233c58" providerId="ADAL" clId="{3116E560-8084-4365-8FDC-0FBE08F6BDEB}" dt="2025-10-09T11:42:24.224" v="239" actId="1076"/>
        <pc:sldMkLst>
          <pc:docMk/>
          <pc:sldMk cId="0" sldId="258"/>
        </pc:sldMkLst>
      </pc:sldChg>
      <pc:sldChg chg="add del mod modShow">
        <pc:chgData name="Max Ghiglione" userId="684ae552-93aa-476d-9427-81aa93233c58" providerId="ADAL" clId="{3116E560-8084-4365-8FDC-0FBE08F6BDEB}" dt="2025-10-09T11:51:44.380" v="270" actId="729"/>
        <pc:sldMkLst>
          <pc:docMk/>
          <pc:sldMk cId="4247499383" sldId="260"/>
        </pc:sldMkLst>
      </pc:sldChg>
      <pc:sldChg chg="delSp modSp add mod">
        <pc:chgData name="Max Ghiglione" userId="684ae552-93aa-476d-9427-81aa93233c58" providerId="ADAL" clId="{3116E560-8084-4365-8FDC-0FBE08F6BDEB}" dt="2025-10-13T13:02:08.721" v="2170" actId="21"/>
        <pc:sldMkLst>
          <pc:docMk/>
          <pc:sldMk cId="0" sldId="262"/>
        </pc:sldMkLst>
        <pc:spChg chg="mod">
          <ac:chgData name="Max Ghiglione" userId="684ae552-93aa-476d-9427-81aa93233c58" providerId="ADAL" clId="{3116E560-8084-4365-8FDC-0FBE08F6BDEB}" dt="2025-10-09T11:45:46.507" v="247" actId="207"/>
          <ac:spMkLst>
            <pc:docMk/>
            <pc:sldMk cId="0" sldId="262"/>
            <ac:spMk id="10" creationId="{00000000-0000-0000-0000-000000000000}"/>
          </ac:spMkLst>
        </pc:spChg>
        <pc:spChg chg="mod">
          <ac:chgData name="Max Ghiglione" userId="684ae552-93aa-476d-9427-81aa93233c58" providerId="ADAL" clId="{3116E560-8084-4365-8FDC-0FBE08F6BDEB}" dt="2025-10-09T11:45:58.337" v="249" actId="207"/>
          <ac:spMkLst>
            <pc:docMk/>
            <pc:sldMk cId="0" sldId="262"/>
            <ac:spMk id="12" creationId="{00000000-0000-0000-0000-000000000000}"/>
          </ac:spMkLst>
        </pc:spChg>
        <pc:spChg chg="mod">
          <ac:chgData name="Max Ghiglione" userId="684ae552-93aa-476d-9427-81aa93233c58" providerId="ADAL" clId="{3116E560-8084-4365-8FDC-0FBE08F6BDEB}" dt="2025-10-09T11:45:52.728" v="248" actId="207"/>
          <ac:spMkLst>
            <pc:docMk/>
            <pc:sldMk cId="0" sldId="262"/>
            <ac:spMk id="14" creationId="{00000000-0000-0000-0000-000000000000}"/>
          </ac:spMkLst>
        </pc:spChg>
        <pc:spChg chg="mod">
          <ac:chgData name="Max Ghiglione" userId="684ae552-93aa-476d-9427-81aa93233c58" providerId="ADAL" clId="{3116E560-8084-4365-8FDC-0FBE08F6BDEB}" dt="2025-10-09T11:45:52.728" v="248" actId="207"/>
          <ac:spMkLst>
            <pc:docMk/>
            <pc:sldMk cId="0" sldId="262"/>
            <ac:spMk id="15" creationId="{00000000-0000-0000-0000-000000000000}"/>
          </ac:spMkLst>
        </pc:spChg>
        <pc:spChg chg="mod">
          <ac:chgData name="Max Ghiglione" userId="684ae552-93aa-476d-9427-81aa93233c58" providerId="ADAL" clId="{3116E560-8084-4365-8FDC-0FBE08F6BDEB}" dt="2025-10-09T11:46:03.376" v="250" actId="207"/>
          <ac:spMkLst>
            <pc:docMk/>
            <pc:sldMk cId="0" sldId="262"/>
            <ac:spMk id="18" creationId="{00000000-0000-0000-0000-000000000000}"/>
          </ac:spMkLst>
        </pc:spChg>
        <pc:spChg chg="del mod">
          <ac:chgData name="Max Ghiglione" userId="684ae552-93aa-476d-9427-81aa93233c58" providerId="ADAL" clId="{3116E560-8084-4365-8FDC-0FBE08F6BDEB}" dt="2025-10-13T13:02:08.721" v="2170" actId="21"/>
          <ac:spMkLst>
            <pc:docMk/>
            <pc:sldMk cId="0" sldId="262"/>
            <ac:spMk id="20" creationId="{00000000-0000-0000-0000-000000000000}"/>
          </ac:spMkLst>
        </pc:spChg>
        <pc:spChg chg="mod">
          <ac:chgData name="Max Ghiglione" userId="684ae552-93aa-476d-9427-81aa93233c58" providerId="ADAL" clId="{3116E560-8084-4365-8FDC-0FBE08F6BDEB}" dt="2025-10-09T11:40:28.992" v="221"/>
          <ac:spMkLst>
            <pc:docMk/>
            <pc:sldMk cId="0" sldId="262"/>
            <ac:spMk id="21" creationId="{00000000-0000-0000-0000-000000000000}"/>
          </ac:spMkLst>
        </pc:spChg>
        <pc:grpChg chg="mod">
          <ac:chgData name="Max Ghiglione" userId="684ae552-93aa-476d-9427-81aa93233c58" providerId="ADAL" clId="{3116E560-8084-4365-8FDC-0FBE08F6BDEB}" dt="2025-10-09T11:45:52.728" v="248" actId="207"/>
          <ac:grpSpMkLst>
            <pc:docMk/>
            <pc:sldMk cId="0" sldId="262"/>
            <ac:grpSpMk id="13" creationId="{00000000-0000-0000-0000-000000000000}"/>
          </ac:grpSpMkLst>
        </pc:grpChg>
      </pc:sldChg>
      <pc:sldChg chg="add">
        <pc:chgData name="Max Ghiglione" userId="684ae552-93aa-476d-9427-81aa93233c58" providerId="ADAL" clId="{3116E560-8084-4365-8FDC-0FBE08F6BDEB}" dt="2025-10-09T11:40:28.992" v="221"/>
        <pc:sldMkLst>
          <pc:docMk/>
          <pc:sldMk cId="0" sldId="263"/>
        </pc:sldMkLst>
      </pc:sldChg>
      <pc:sldChg chg="ord">
        <pc:chgData name="Max Ghiglione" userId="684ae552-93aa-476d-9427-81aa93233c58" providerId="ADAL" clId="{3116E560-8084-4365-8FDC-0FBE08F6BDEB}" dt="2025-10-10T14:51:51.123" v="295"/>
        <pc:sldMkLst>
          <pc:docMk/>
          <pc:sldMk cId="1175385704" sldId="264"/>
        </pc:sldMkLst>
      </pc:sldChg>
      <pc:sldChg chg="ord">
        <pc:chgData name="Max Ghiglione" userId="684ae552-93aa-476d-9427-81aa93233c58" providerId="ADAL" clId="{3116E560-8084-4365-8FDC-0FBE08F6BDEB}" dt="2025-10-10T14:51:54.685" v="297"/>
        <pc:sldMkLst>
          <pc:docMk/>
          <pc:sldMk cId="4015895400" sldId="265"/>
        </pc:sldMkLst>
      </pc:sldChg>
      <pc:sldChg chg="ord">
        <pc:chgData name="Max Ghiglione" userId="684ae552-93aa-476d-9427-81aa93233c58" providerId="ADAL" clId="{3116E560-8084-4365-8FDC-0FBE08F6BDEB}" dt="2025-10-10T14:58:10.788" v="321"/>
        <pc:sldMkLst>
          <pc:docMk/>
          <pc:sldMk cId="996182467" sldId="266"/>
        </pc:sldMkLst>
      </pc:sldChg>
      <pc:sldChg chg="modSp add del ord">
        <pc:chgData name="Max Ghiglione" userId="684ae552-93aa-476d-9427-81aa93233c58" providerId="ADAL" clId="{3116E560-8084-4365-8FDC-0FBE08F6BDEB}" dt="2025-10-12T21:55:05.568" v="938" actId="2696"/>
        <pc:sldMkLst>
          <pc:docMk/>
          <pc:sldMk cId="0" sldId="267"/>
        </pc:sldMkLst>
      </pc:sldChg>
      <pc:sldChg chg="add ord">
        <pc:chgData name="Max Ghiglione" userId="684ae552-93aa-476d-9427-81aa93233c58" providerId="ADAL" clId="{3116E560-8084-4365-8FDC-0FBE08F6BDEB}" dt="2025-10-12T21:54:50.575" v="937"/>
        <pc:sldMkLst>
          <pc:docMk/>
          <pc:sldMk cId="0" sldId="268"/>
        </pc:sldMkLst>
      </pc:sldChg>
      <pc:sldChg chg="mod ord modShow">
        <pc:chgData name="Max Ghiglione" userId="684ae552-93aa-476d-9427-81aa93233c58" providerId="ADAL" clId="{3116E560-8084-4365-8FDC-0FBE08F6BDEB}" dt="2025-10-10T15:13:02.406" v="387"/>
        <pc:sldMkLst>
          <pc:docMk/>
          <pc:sldMk cId="709342775" sldId="270"/>
        </pc:sldMkLst>
      </pc:sldChg>
      <pc:sldChg chg="del">
        <pc:chgData name="Max Ghiglione" userId="684ae552-93aa-476d-9427-81aa93233c58" providerId="ADAL" clId="{3116E560-8084-4365-8FDC-0FBE08F6BDEB}" dt="2025-10-13T13:21:17.850" v="2173" actId="2696"/>
        <pc:sldMkLst>
          <pc:docMk/>
          <pc:sldMk cId="2609713112" sldId="270"/>
        </pc:sldMkLst>
      </pc:sldChg>
      <pc:sldChg chg="modSp add ord setBg">
        <pc:chgData name="Max Ghiglione" userId="684ae552-93aa-476d-9427-81aa93233c58" providerId="ADAL" clId="{3116E560-8084-4365-8FDC-0FBE08F6BDEB}" dt="2025-10-10T15:36:08.170" v="684"/>
        <pc:sldMkLst>
          <pc:docMk/>
          <pc:sldMk cId="0" sldId="271"/>
        </pc:sldMkLst>
        <pc:spChg chg="mod">
          <ac:chgData name="Max Ghiglione" userId="684ae552-93aa-476d-9427-81aa93233c58" providerId="ADAL" clId="{3116E560-8084-4365-8FDC-0FBE08F6BDEB}" dt="2025-10-10T15:36:08.170" v="684"/>
          <ac:spMkLst>
            <pc:docMk/>
            <pc:sldMk cId="0" sldId="271"/>
            <ac:spMk id="4" creationId="{00000000-0000-0000-0000-000000000000}"/>
          </ac:spMkLst>
        </pc:spChg>
      </pc:sldChg>
      <pc:sldChg chg="add del mod ord modShow">
        <pc:chgData name="Max Ghiglione" userId="684ae552-93aa-476d-9427-81aa93233c58" providerId="ADAL" clId="{3116E560-8084-4365-8FDC-0FBE08F6BDEB}" dt="2025-10-13T13:21:17.850" v="2173" actId="2696"/>
        <pc:sldMkLst>
          <pc:docMk/>
          <pc:sldMk cId="0" sldId="272"/>
        </pc:sldMkLst>
      </pc:sldChg>
      <pc:sldChg chg="modSp add ord">
        <pc:chgData name="Max Ghiglione" userId="684ae552-93aa-476d-9427-81aa93233c58" providerId="ADAL" clId="{3116E560-8084-4365-8FDC-0FBE08F6BDEB}" dt="2025-10-10T14:55:15.622" v="308"/>
        <pc:sldMkLst>
          <pc:docMk/>
          <pc:sldMk cId="0" sldId="274"/>
        </pc:sldMkLst>
        <pc:spChg chg="mod">
          <ac:chgData name="Max Ghiglione" userId="684ae552-93aa-476d-9427-81aa93233c58" providerId="ADAL" clId="{3116E560-8084-4365-8FDC-0FBE08F6BDEB}" dt="2025-10-09T11:40:28.992" v="221"/>
          <ac:spMkLst>
            <pc:docMk/>
            <pc:sldMk cId="0" sldId="274"/>
            <ac:spMk id="18" creationId="{00000000-0000-0000-0000-000000000000}"/>
          </ac:spMkLst>
        </pc:spChg>
      </pc:sldChg>
      <pc:sldChg chg="modSp add mod ord">
        <pc:chgData name="Max Ghiglione" userId="684ae552-93aa-476d-9427-81aa93233c58" providerId="ADAL" clId="{3116E560-8084-4365-8FDC-0FBE08F6BDEB}" dt="2025-10-13T09:58:21.186" v="1781" actId="207"/>
        <pc:sldMkLst>
          <pc:docMk/>
          <pc:sldMk cId="0" sldId="275"/>
        </pc:sldMkLst>
        <pc:spChg chg="mod">
          <ac:chgData name="Max Ghiglione" userId="684ae552-93aa-476d-9427-81aa93233c58" providerId="ADAL" clId="{3116E560-8084-4365-8FDC-0FBE08F6BDEB}" dt="2025-10-13T09:39:53.725" v="1689" actId="14100"/>
          <ac:spMkLst>
            <pc:docMk/>
            <pc:sldMk cId="0" sldId="275"/>
            <ac:spMk id="6" creationId="{00000000-0000-0000-0000-000000000000}"/>
          </ac:spMkLst>
        </pc:spChg>
        <pc:spChg chg="mod">
          <ac:chgData name="Max Ghiglione" userId="684ae552-93aa-476d-9427-81aa93233c58" providerId="ADAL" clId="{3116E560-8084-4365-8FDC-0FBE08F6BDEB}" dt="2025-10-13T09:39:40.080" v="1686" actId="255"/>
          <ac:spMkLst>
            <pc:docMk/>
            <pc:sldMk cId="0" sldId="275"/>
            <ac:spMk id="7" creationId="{00000000-0000-0000-0000-000000000000}"/>
          </ac:spMkLst>
        </pc:spChg>
        <pc:spChg chg="mod">
          <ac:chgData name="Max Ghiglione" userId="684ae552-93aa-476d-9427-81aa93233c58" providerId="ADAL" clId="{3116E560-8084-4365-8FDC-0FBE08F6BDEB}" dt="2025-10-13T09:58:21.186" v="1781" actId="207"/>
          <ac:spMkLst>
            <pc:docMk/>
            <pc:sldMk cId="0" sldId="275"/>
            <ac:spMk id="37" creationId="{00000000-0000-0000-0000-000000000000}"/>
          </ac:spMkLst>
        </pc:spChg>
        <pc:spChg chg="mod">
          <ac:chgData name="Max Ghiglione" userId="684ae552-93aa-476d-9427-81aa93233c58" providerId="ADAL" clId="{3116E560-8084-4365-8FDC-0FBE08F6BDEB}" dt="2025-10-09T11:50:54.584" v="268" actId="207"/>
          <ac:spMkLst>
            <pc:docMk/>
            <pc:sldMk cId="0" sldId="275"/>
            <ac:spMk id="38" creationId="{00000000-0000-0000-0000-000000000000}"/>
          </ac:spMkLst>
        </pc:spChg>
        <pc:spChg chg="mod">
          <ac:chgData name="Max Ghiglione" userId="684ae552-93aa-476d-9427-81aa93233c58" providerId="ADAL" clId="{3116E560-8084-4365-8FDC-0FBE08F6BDEB}" dt="2025-10-09T11:50:54.584" v="268" actId="207"/>
          <ac:spMkLst>
            <pc:docMk/>
            <pc:sldMk cId="0" sldId="275"/>
            <ac:spMk id="39" creationId="{00000000-0000-0000-0000-000000000000}"/>
          </ac:spMkLst>
        </pc:spChg>
        <pc:spChg chg="mod">
          <ac:chgData name="Max Ghiglione" userId="684ae552-93aa-476d-9427-81aa93233c58" providerId="ADAL" clId="{3116E560-8084-4365-8FDC-0FBE08F6BDEB}" dt="2025-10-09T11:50:54.584" v="268" actId="207"/>
          <ac:spMkLst>
            <pc:docMk/>
            <pc:sldMk cId="0" sldId="275"/>
            <ac:spMk id="40" creationId="{00000000-0000-0000-0000-000000000000}"/>
          </ac:spMkLst>
        </pc:spChg>
        <pc:spChg chg="mod">
          <ac:chgData name="Max Ghiglione" userId="684ae552-93aa-476d-9427-81aa93233c58" providerId="ADAL" clId="{3116E560-8084-4365-8FDC-0FBE08F6BDEB}" dt="2025-10-09T11:50:54.584" v="268" actId="207"/>
          <ac:spMkLst>
            <pc:docMk/>
            <pc:sldMk cId="0" sldId="275"/>
            <ac:spMk id="48" creationId="{00000000-0000-0000-0000-000000000000}"/>
          </ac:spMkLst>
        </pc:spChg>
      </pc:sldChg>
      <pc:sldChg chg="modSp add mod ord">
        <pc:chgData name="Max Ghiglione" userId="684ae552-93aa-476d-9427-81aa93233c58" providerId="ADAL" clId="{3116E560-8084-4365-8FDC-0FBE08F6BDEB}" dt="2025-10-13T09:40:19.354" v="1691" actId="255"/>
        <pc:sldMkLst>
          <pc:docMk/>
          <pc:sldMk cId="0" sldId="276"/>
        </pc:sldMkLst>
        <pc:spChg chg="mod">
          <ac:chgData name="Max Ghiglione" userId="684ae552-93aa-476d-9427-81aa93233c58" providerId="ADAL" clId="{3116E560-8084-4365-8FDC-0FBE08F6BDEB}" dt="2025-10-09T11:51:01.648" v="269" actId="207"/>
          <ac:spMkLst>
            <pc:docMk/>
            <pc:sldMk cId="0" sldId="276"/>
            <ac:spMk id="3" creationId="{00000000-0000-0000-0000-000000000000}"/>
          </ac:spMkLst>
        </pc:spChg>
        <pc:spChg chg="mod">
          <ac:chgData name="Max Ghiglione" userId="684ae552-93aa-476d-9427-81aa93233c58" providerId="ADAL" clId="{3116E560-8084-4365-8FDC-0FBE08F6BDEB}" dt="2025-10-09T11:51:01.648" v="269" actId="207"/>
          <ac:spMkLst>
            <pc:docMk/>
            <pc:sldMk cId="0" sldId="276"/>
            <ac:spMk id="5" creationId="{00000000-0000-0000-0000-000000000000}"/>
          </ac:spMkLst>
        </pc:spChg>
        <pc:spChg chg="mod">
          <ac:chgData name="Max Ghiglione" userId="684ae552-93aa-476d-9427-81aa93233c58" providerId="ADAL" clId="{3116E560-8084-4365-8FDC-0FBE08F6BDEB}" dt="2025-10-12T22:18:52.751" v="1043" actId="20577"/>
          <ac:spMkLst>
            <pc:docMk/>
            <pc:sldMk cId="0" sldId="276"/>
            <ac:spMk id="6" creationId="{00000000-0000-0000-0000-000000000000}"/>
          </ac:spMkLst>
        </pc:spChg>
        <pc:spChg chg="mod">
          <ac:chgData name="Max Ghiglione" userId="684ae552-93aa-476d-9427-81aa93233c58" providerId="ADAL" clId="{3116E560-8084-4365-8FDC-0FBE08F6BDEB}" dt="2025-10-13T09:40:19.354" v="1691" actId="255"/>
          <ac:spMkLst>
            <pc:docMk/>
            <pc:sldMk cId="0" sldId="276"/>
            <ac:spMk id="8" creationId="{00000000-0000-0000-0000-000000000000}"/>
          </ac:spMkLst>
        </pc:spChg>
        <pc:spChg chg="mod">
          <ac:chgData name="Max Ghiglione" userId="684ae552-93aa-476d-9427-81aa93233c58" providerId="ADAL" clId="{3116E560-8084-4365-8FDC-0FBE08F6BDEB}" dt="2025-10-09T11:51:01.648" v="269" actId="207"/>
          <ac:spMkLst>
            <pc:docMk/>
            <pc:sldMk cId="0" sldId="276"/>
            <ac:spMk id="9" creationId="{00000000-0000-0000-0000-000000000000}"/>
          </ac:spMkLst>
        </pc:spChg>
        <pc:spChg chg="mod">
          <ac:chgData name="Max Ghiglione" userId="684ae552-93aa-476d-9427-81aa93233c58" providerId="ADAL" clId="{3116E560-8084-4365-8FDC-0FBE08F6BDEB}" dt="2025-10-09T11:51:01.648" v="269" actId="207"/>
          <ac:spMkLst>
            <pc:docMk/>
            <pc:sldMk cId="0" sldId="276"/>
            <ac:spMk id="11" creationId="{00000000-0000-0000-0000-000000000000}"/>
          </ac:spMkLst>
        </pc:spChg>
        <pc:spChg chg="mod">
          <ac:chgData name="Max Ghiglione" userId="684ae552-93aa-476d-9427-81aa93233c58" providerId="ADAL" clId="{3116E560-8084-4365-8FDC-0FBE08F6BDEB}" dt="2025-10-09T11:51:01.648" v="269" actId="207"/>
          <ac:spMkLst>
            <pc:docMk/>
            <pc:sldMk cId="0" sldId="276"/>
            <ac:spMk id="12" creationId="{00000000-0000-0000-0000-000000000000}"/>
          </ac:spMkLst>
        </pc:spChg>
      </pc:sldChg>
      <pc:sldChg chg="ord">
        <pc:chgData name="Max Ghiglione" userId="684ae552-93aa-476d-9427-81aa93233c58" providerId="ADAL" clId="{3116E560-8084-4365-8FDC-0FBE08F6BDEB}" dt="2025-10-10T14:51:51.123" v="295"/>
        <pc:sldMkLst>
          <pc:docMk/>
          <pc:sldMk cId="3181676434" sldId="282"/>
        </pc:sldMkLst>
      </pc:sldChg>
      <pc:sldChg chg="delSp ord">
        <pc:chgData name="Max Ghiglione" userId="684ae552-93aa-476d-9427-81aa93233c58" providerId="ADAL" clId="{3116E560-8084-4365-8FDC-0FBE08F6BDEB}" dt="2025-10-10T14:55:43.579" v="313" actId="478"/>
        <pc:sldMkLst>
          <pc:docMk/>
          <pc:sldMk cId="958839961" sldId="291"/>
        </pc:sldMkLst>
      </pc:sldChg>
      <pc:sldChg chg="ord">
        <pc:chgData name="Max Ghiglione" userId="684ae552-93aa-476d-9427-81aa93233c58" providerId="ADAL" clId="{3116E560-8084-4365-8FDC-0FBE08F6BDEB}" dt="2025-10-10T14:51:51.123" v="295"/>
        <pc:sldMkLst>
          <pc:docMk/>
          <pc:sldMk cId="3068962690" sldId="292"/>
        </pc:sldMkLst>
      </pc:sldChg>
      <pc:sldChg chg="delSp ord">
        <pc:chgData name="Max Ghiglione" userId="684ae552-93aa-476d-9427-81aa93233c58" providerId="ADAL" clId="{3116E560-8084-4365-8FDC-0FBE08F6BDEB}" dt="2025-10-10T14:55:26.726" v="309" actId="478"/>
        <pc:sldMkLst>
          <pc:docMk/>
          <pc:sldMk cId="3120236225" sldId="293"/>
        </pc:sldMkLst>
      </pc:sldChg>
      <pc:sldChg chg="delSp ord">
        <pc:chgData name="Max Ghiglione" userId="684ae552-93aa-476d-9427-81aa93233c58" providerId="ADAL" clId="{3116E560-8084-4365-8FDC-0FBE08F6BDEB}" dt="2025-10-10T14:55:07.141" v="306"/>
        <pc:sldMkLst>
          <pc:docMk/>
          <pc:sldMk cId="2176779309" sldId="296"/>
        </pc:sldMkLst>
      </pc:sldChg>
      <pc:sldChg chg="del">
        <pc:chgData name="Max Ghiglione" userId="684ae552-93aa-476d-9427-81aa93233c58" providerId="ADAL" clId="{3116E560-8084-4365-8FDC-0FBE08F6BDEB}" dt="2025-10-13T13:21:17.850" v="2173" actId="2696"/>
        <pc:sldMkLst>
          <pc:docMk/>
          <pc:sldMk cId="158806200" sldId="302"/>
        </pc:sldMkLst>
      </pc:sldChg>
      <pc:sldChg chg="ord">
        <pc:chgData name="Max Ghiglione" userId="684ae552-93aa-476d-9427-81aa93233c58" providerId="ADAL" clId="{3116E560-8084-4365-8FDC-0FBE08F6BDEB}" dt="2025-10-10T14:56:44.676" v="318"/>
        <pc:sldMkLst>
          <pc:docMk/>
          <pc:sldMk cId="766624065" sldId="302"/>
        </pc:sldMkLst>
      </pc:sldChg>
      <pc:sldChg chg="ord">
        <pc:chgData name="Max Ghiglione" userId="684ae552-93aa-476d-9427-81aa93233c58" providerId="ADAL" clId="{3116E560-8084-4365-8FDC-0FBE08F6BDEB}" dt="2025-10-10T14:56:44.676" v="318"/>
        <pc:sldMkLst>
          <pc:docMk/>
          <pc:sldMk cId="1807564784" sldId="304"/>
        </pc:sldMkLst>
      </pc:sldChg>
      <pc:sldChg chg="del">
        <pc:chgData name="Max Ghiglione" userId="684ae552-93aa-476d-9427-81aa93233c58" providerId="ADAL" clId="{3116E560-8084-4365-8FDC-0FBE08F6BDEB}" dt="2025-10-13T13:21:17.850" v="2173" actId="2696"/>
        <pc:sldMkLst>
          <pc:docMk/>
          <pc:sldMk cId="2154263610" sldId="305"/>
        </pc:sldMkLst>
      </pc:sldChg>
      <pc:sldChg chg="ord">
        <pc:chgData name="Max Ghiglione" userId="684ae552-93aa-476d-9427-81aa93233c58" providerId="ADAL" clId="{3116E560-8084-4365-8FDC-0FBE08F6BDEB}" dt="2025-10-10T14:56:44.676" v="318"/>
        <pc:sldMkLst>
          <pc:docMk/>
          <pc:sldMk cId="2725575152" sldId="305"/>
        </pc:sldMkLst>
      </pc:sldChg>
      <pc:sldChg chg="ord">
        <pc:chgData name="Max Ghiglione" userId="684ae552-93aa-476d-9427-81aa93233c58" providerId="ADAL" clId="{3116E560-8084-4365-8FDC-0FBE08F6BDEB}" dt="2025-10-10T14:56:06.911" v="316"/>
        <pc:sldMkLst>
          <pc:docMk/>
          <pc:sldMk cId="4005793674" sldId="308"/>
        </pc:sldMkLst>
      </pc:sldChg>
      <pc:sldChg chg="ord">
        <pc:chgData name="Max Ghiglione" userId="684ae552-93aa-476d-9427-81aa93233c58" providerId="ADAL" clId="{3116E560-8084-4365-8FDC-0FBE08F6BDEB}" dt="2025-10-10T14:55:07.141" v="306"/>
        <pc:sldMkLst>
          <pc:docMk/>
          <pc:sldMk cId="2655749035" sldId="311"/>
        </pc:sldMkLst>
      </pc:sldChg>
      <pc:sldChg chg="del">
        <pc:chgData name="Max Ghiglione" userId="684ae552-93aa-476d-9427-81aa93233c58" providerId="ADAL" clId="{3116E560-8084-4365-8FDC-0FBE08F6BDEB}" dt="2025-10-13T13:21:17.850" v="2173" actId="2696"/>
        <pc:sldMkLst>
          <pc:docMk/>
          <pc:sldMk cId="1513819864" sldId="314"/>
        </pc:sldMkLst>
      </pc:sldChg>
      <pc:sldChg chg="modSp mod modCm">
        <pc:chgData name="Max Ghiglione" userId="684ae552-93aa-476d-9427-81aa93233c58" providerId="ADAL" clId="{3116E560-8084-4365-8FDC-0FBE08F6BDEB}" dt="2025-10-13T10:40:24.998" v="2107" actId="108"/>
        <pc:sldMkLst>
          <pc:docMk/>
          <pc:sldMk cId="1804619997" sldId="360"/>
        </pc:sldMkLst>
        <pc:spChg chg="mod">
          <ac:chgData name="Max Ghiglione" userId="684ae552-93aa-476d-9427-81aa93233c58" providerId="ADAL" clId="{3116E560-8084-4365-8FDC-0FBE08F6BDEB}" dt="2025-10-13T10:38:30.840" v="1917" actId="20577"/>
          <ac:spMkLst>
            <pc:docMk/>
            <pc:sldMk cId="1804619997" sldId="360"/>
            <ac:spMk id="3" creationId="{00000000-0000-0000-0000-000000000000}"/>
          </ac:spMkLst>
        </pc:spChg>
        <pc:spChg chg="mod">
          <ac:chgData name="Max Ghiglione" userId="684ae552-93aa-476d-9427-81aa93233c58" providerId="ADAL" clId="{3116E560-8084-4365-8FDC-0FBE08F6BDEB}" dt="2025-10-13T10:40:24.998" v="2107" actId="108"/>
          <ac:spMkLst>
            <pc:docMk/>
            <pc:sldMk cId="1804619997" sldId="360"/>
            <ac:spMk id="5" creationId="{0F810DCB-F4CA-201A-EDF8-EE292E4F70D8}"/>
          </ac:spMkLst>
        </pc:spChg>
        <pc:extLst>
          <p:ext xmlns:p="http://schemas.openxmlformats.org/presentationml/2006/main" uri="{D6D511B9-2390-475A-947B-AFAB55BFBCF1}">
            <pc226:cmChg xmlns:pc226="http://schemas.microsoft.com/office/powerpoint/2022/06/main/command" chg="mod">
              <pc226:chgData name="Max Ghiglione" userId="684ae552-93aa-476d-9427-81aa93233c58" providerId="ADAL" clId="{3116E560-8084-4365-8FDC-0FBE08F6BDEB}" dt="2025-10-08T10:45:59.399" v="50" actId="20577"/>
              <pc2:cmMkLst xmlns:pc2="http://schemas.microsoft.com/office/powerpoint/2019/9/main/command">
                <pc:docMk/>
                <pc:sldMk cId="1804619997" sldId="360"/>
                <pc2:cmMk id="{FB52EB2E-8F9C-4D01-848C-93A043208F98}"/>
              </pc2:cmMkLst>
            </pc226:cmChg>
            <pc226:cmChg xmlns:pc226="http://schemas.microsoft.com/office/powerpoint/2022/06/main/command" chg="mod">
              <pc226:chgData name="Max Ghiglione" userId="684ae552-93aa-476d-9427-81aa93233c58" providerId="ADAL" clId="{3116E560-8084-4365-8FDC-0FBE08F6BDEB}" dt="2025-10-08T10:45:59.399" v="50" actId="20577"/>
              <pc2:cmMkLst xmlns:pc2="http://schemas.microsoft.com/office/powerpoint/2019/9/main/command">
                <pc:docMk/>
                <pc:sldMk cId="1804619997" sldId="360"/>
                <pc2:cmMk id="{DBD5554B-58E6-486E-8D27-D7BD1F843DFA}"/>
              </pc2:cmMkLst>
            </pc226:cmChg>
            <pc226:cmChg xmlns:pc226="http://schemas.microsoft.com/office/powerpoint/2022/06/main/command" chg="mod">
              <pc226:chgData name="Max Ghiglione" userId="684ae552-93aa-476d-9427-81aa93233c58" providerId="ADAL" clId="{3116E560-8084-4365-8FDC-0FBE08F6BDEB}" dt="2025-10-08T10:46:56.324" v="176" actId="20577"/>
              <pc2:cmMkLst xmlns:pc2="http://schemas.microsoft.com/office/powerpoint/2019/9/main/command">
                <pc:docMk/>
                <pc:sldMk cId="1804619997" sldId="360"/>
                <pc2:cmMk id="{492FA96C-8E48-4D8C-8A7B-D481A67A8CD7}"/>
              </pc2:cmMkLst>
            </pc226:cmChg>
            <pc226:cmChg xmlns:pc226="http://schemas.microsoft.com/office/powerpoint/2022/06/main/command" chg="mod">
              <pc226:chgData name="Max Ghiglione" userId="684ae552-93aa-476d-9427-81aa93233c58" providerId="ADAL" clId="{3116E560-8084-4365-8FDC-0FBE08F6BDEB}" dt="2025-10-08T10:45:59.399" v="50" actId="20577"/>
              <pc2:cmMkLst xmlns:pc2="http://schemas.microsoft.com/office/powerpoint/2019/9/main/command">
                <pc:docMk/>
                <pc:sldMk cId="1804619997" sldId="360"/>
                <pc2:cmMk id="{3C9C2296-6EF6-462D-8A30-8FB25E78F8F3}"/>
              </pc2:cmMkLst>
            </pc226:cmChg>
            <pc226:cmChg xmlns:pc226="http://schemas.microsoft.com/office/powerpoint/2022/06/main/command" chg="mod">
              <pc226:chgData name="Max Ghiglione" userId="684ae552-93aa-476d-9427-81aa93233c58" providerId="ADAL" clId="{3116E560-8084-4365-8FDC-0FBE08F6BDEB}" dt="2025-10-08T10:45:59.399" v="50" actId="20577"/>
              <pc2:cmMkLst xmlns:pc2="http://schemas.microsoft.com/office/powerpoint/2019/9/main/command">
                <pc:docMk/>
                <pc:sldMk cId="1804619997" sldId="360"/>
                <pc2:cmMk id="{80B862A1-37D9-45EE-9996-5F521D57A35C}"/>
              </pc2:cmMkLst>
            </pc226:cmChg>
            <pc226:cmChg xmlns:pc226="http://schemas.microsoft.com/office/powerpoint/2022/06/main/command" chg="mod">
              <pc226:chgData name="Max Ghiglione" userId="684ae552-93aa-476d-9427-81aa93233c58" providerId="ADAL" clId="{3116E560-8084-4365-8FDC-0FBE08F6BDEB}" dt="2025-10-08T10:45:59.399" v="50" actId="20577"/>
              <pc2:cmMkLst xmlns:pc2="http://schemas.microsoft.com/office/powerpoint/2019/9/main/command">
                <pc:docMk/>
                <pc:sldMk cId="1804619997" sldId="360"/>
                <pc2:cmMk id="{59A747B4-52FA-4B0C-94F6-3FAE7F553EA9}"/>
              </pc2:cmMkLst>
            </pc226:cmChg>
            <pc226:cmChg xmlns:pc226="http://schemas.microsoft.com/office/powerpoint/2022/06/main/command" chg="mod">
              <pc226:chgData name="Max Ghiglione" userId="684ae552-93aa-476d-9427-81aa93233c58" providerId="ADAL" clId="{3116E560-8084-4365-8FDC-0FBE08F6BDEB}" dt="2025-10-08T10:45:59.399" v="50" actId="20577"/>
              <pc2:cmMkLst xmlns:pc2="http://schemas.microsoft.com/office/powerpoint/2019/9/main/command">
                <pc:docMk/>
                <pc:sldMk cId="1804619997" sldId="360"/>
                <pc2:cmMk id="{EDF08EC2-7E9D-4BEF-998D-91B2118106DE}"/>
              </pc2:cmMkLst>
            </pc226:cmChg>
            <pc226:cmChg xmlns:pc226="http://schemas.microsoft.com/office/powerpoint/2022/06/main/command" chg="mod">
              <pc226:chgData name="Max Ghiglione" userId="684ae552-93aa-476d-9427-81aa93233c58" providerId="ADAL" clId="{3116E560-8084-4365-8FDC-0FBE08F6BDEB}" dt="2025-10-08T10:45:59.399" v="50" actId="20577"/>
              <pc2:cmMkLst xmlns:pc2="http://schemas.microsoft.com/office/powerpoint/2019/9/main/command">
                <pc:docMk/>
                <pc:sldMk cId="1804619997" sldId="360"/>
                <pc2:cmMk id="{501818D1-B40D-4981-9252-C78B45406684}"/>
              </pc2:cmMkLst>
            </pc226:cmChg>
          </p:ext>
        </pc:extLst>
      </pc:sldChg>
      <pc:sldChg chg="addSp modSp mod ord">
        <pc:chgData name="Max Ghiglione" userId="684ae552-93aa-476d-9427-81aa93233c58" providerId="ADAL" clId="{3116E560-8084-4365-8FDC-0FBE08F6BDEB}" dt="2025-10-10T15:16:46.860" v="427" actId="1035"/>
        <pc:sldMkLst>
          <pc:docMk/>
          <pc:sldMk cId="784980871" sldId="364"/>
        </pc:sldMkLst>
        <pc:spChg chg="add mod">
          <ac:chgData name="Max Ghiglione" userId="684ae552-93aa-476d-9427-81aa93233c58" providerId="ADAL" clId="{3116E560-8084-4365-8FDC-0FBE08F6BDEB}" dt="2025-10-10T15:15:58.015" v="414" actId="1076"/>
          <ac:spMkLst>
            <pc:docMk/>
            <pc:sldMk cId="784980871" sldId="364"/>
            <ac:spMk id="4" creationId="{8B2383D5-0008-4239-09F5-A740807EFDE4}"/>
          </ac:spMkLst>
        </pc:spChg>
        <pc:spChg chg="add mod">
          <ac:chgData name="Max Ghiglione" userId="684ae552-93aa-476d-9427-81aa93233c58" providerId="ADAL" clId="{3116E560-8084-4365-8FDC-0FBE08F6BDEB}" dt="2025-10-10T15:15:58.015" v="414" actId="1076"/>
          <ac:spMkLst>
            <pc:docMk/>
            <pc:sldMk cId="784980871" sldId="364"/>
            <ac:spMk id="5" creationId="{FE9AF49F-550A-3C3A-61AB-273EC316AF4A}"/>
          </ac:spMkLst>
        </pc:spChg>
        <pc:spChg chg="add mod">
          <ac:chgData name="Max Ghiglione" userId="684ae552-93aa-476d-9427-81aa93233c58" providerId="ADAL" clId="{3116E560-8084-4365-8FDC-0FBE08F6BDEB}" dt="2025-10-10T15:15:58.015" v="414" actId="1076"/>
          <ac:spMkLst>
            <pc:docMk/>
            <pc:sldMk cId="784980871" sldId="364"/>
            <ac:spMk id="6" creationId="{531975D7-82FB-A640-5D68-A003E324F527}"/>
          </ac:spMkLst>
        </pc:spChg>
        <pc:spChg chg="add mod">
          <ac:chgData name="Max Ghiglione" userId="684ae552-93aa-476d-9427-81aa93233c58" providerId="ADAL" clId="{3116E560-8084-4365-8FDC-0FBE08F6BDEB}" dt="2025-10-10T15:16:19.708" v="417" actId="1076"/>
          <ac:spMkLst>
            <pc:docMk/>
            <pc:sldMk cId="784980871" sldId="364"/>
            <ac:spMk id="8" creationId="{EABDDFCB-40F7-887B-2644-8029042DD803}"/>
          </ac:spMkLst>
        </pc:spChg>
        <pc:spChg chg="add mod">
          <ac:chgData name="Max Ghiglione" userId="684ae552-93aa-476d-9427-81aa93233c58" providerId="ADAL" clId="{3116E560-8084-4365-8FDC-0FBE08F6BDEB}" dt="2025-10-10T15:16:19.708" v="417" actId="1076"/>
          <ac:spMkLst>
            <pc:docMk/>
            <pc:sldMk cId="784980871" sldId="364"/>
            <ac:spMk id="9" creationId="{3FCF45FF-A9CC-9F9C-232E-B76220D0369E}"/>
          </ac:spMkLst>
        </pc:spChg>
        <pc:spChg chg="add mod">
          <ac:chgData name="Max Ghiglione" userId="684ae552-93aa-476d-9427-81aa93233c58" providerId="ADAL" clId="{3116E560-8084-4365-8FDC-0FBE08F6BDEB}" dt="2025-10-10T15:16:33.114" v="419" actId="1076"/>
          <ac:spMkLst>
            <pc:docMk/>
            <pc:sldMk cId="784980871" sldId="364"/>
            <ac:spMk id="12" creationId="{D6A30D72-FE10-95BB-29AF-FEA1DC98297F}"/>
          </ac:spMkLst>
        </pc:spChg>
        <pc:spChg chg="add mod">
          <ac:chgData name="Max Ghiglione" userId="684ae552-93aa-476d-9427-81aa93233c58" providerId="ADAL" clId="{3116E560-8084-4365-8FDC-0FBE08F6BDEB}" dt="2025-10-10T15:16:33.114" v="419" actId="1076"/>
          <ac:spMkLst>
            <pc:docMk/>
            <pc:sldMk cId="784980871" sldId="364"/>
            <ac:spMk id="13" creationId="{2911CD05-805E-2AC9-3BDA-E51C002CB103}"/>
          </ac:spMkLst>
        </pc:spChg>
        <pc:spChg chg="add mod">
          <ac:chgData name="Max Ghiglione" userId="684ae552-93aa-476d-9427-81aa93233c58" providerId="ADAL" clId="{3116E560-8084-4365-8FDC-0FBE08F6BDEB}" dt="2025-10-10T15:16:33.114" v="419" actId="1076"/>
          <ac:spMkLst>
            <pc:docMk/>
            <pc:sldMk cId="784980871" sldId="364"/>
            <ac:spMk id="15" creationId="{C5469FF8-0FC9-F31A-BC62-7A43C50253A1}"/>
          </ac:spMkLst>
        </pc:spChg>
        <pc:picChg chg="add mod">
          <ac:chgData name="Max Ghiglione" userId="684ae552-93aa-476d-9427-81aa93233c58" providerId="ADAL" clId="{3116E560-8084-4365-8FDC-0FBE08F6BDEB}" dt="2025-10-10T15:15:58.015" v="414" actId="1076"/>
          <ac:picMkLst>
            <pc:docMk/>
            <pc:sldMk cId="784980871" sldId="364"/>
            <ac:picMk id="3" creationId="{3F0F8879-1A8D-4A90-3A5F-1D6B79DCD914}"/>
          </ac:picMkLst>
        </pc:picChg>
        <pc:picChg chg="add mod">
          <ac:chgData name="Max Ghiglione" userId="684ae552-93aa-476d-9427-81aa93233c58" providerId="ADAL" clId="{3116E560-8084-4365-8FDC-0FBE08F6BDEB}" dt="2025-10-10T15:15:58.015" v="414" actId="1076"/>
          <ac:picMkLst>
            <pc:docMk/>
            <pc:sldMk cId="784980871" sldId="364"/>
            <ac:picMk id="7" creationId="{C2044B93-8D1C-3D14-94B1-A4E814DF9743}"/>
          </ac:picMkLst>
        </pc:picChg>
        <pc:picChg chg="add mod">
          <ac:chgData name="Max Ghiglione" userId="684ae552-93aa-476d-9427-81aa93233c58" providerId="ADAL" clId="{3116E560-8084-4365-8FDC-0FBE08F6BDEB}" dt="2025-10-10T15:16:19.708" v="417" actId="1076"/>
          <ac:picMkLst>
            <pc:docMk/>
            <pc:sldMk cId="784980871" sldId="364"/>
            <ac:picMk id="10" creationId="{5188A77B-BDDE-00FF-3F5E-E739C9D91C69}"/>
          </ac:picMkLst>
        </pc:picChg>
        <pc:picChg chg="add mod">
          <ac:chgData name="Max Ghiglione" userId="684ae552-93aa-476d-9427-81aa93233c58" providerId="ADAL" clId="{3116E560-8084-4365-8FDC-0FBE08F6BDEB}" dt="2025-10-10T15:16:19.708" v="417" actId="1076"/>
          <ac:picMkLst>
            <pc:docMk/>
            <pc:sldMk cId="784980871" sldId="364"/>
            <ac:picMk id="11" creationId="{24A5D984-BEB3-4858-108A-B4825C31BE24}"/>
          </ac:picMkLst>
        </pc:picChg>
        <pc:picChg chg="add mod">
          <ac:chgData name="Max Ghiglione" userId="684ae552-93aa-476d-9427-81aa93233c58" providerId="ADAL" clId="{3116E560-8084-4365-8FDC-0FBE08F6BDEB}" dt="2025-10-10T15:16:33.114" v="419" actId="1076"/>
          <ac:picMkLst>
            <pc:docMk/>
            <pc:sldMk cId="784980871" sldId="364"/>
            <ac:picMk id="14" creationId="{BD4298D2-86FE-B297-38A1-8503878B4EC8}"/>
          </ac:picMkLst>
        </pc:picChg>
        <pc:picChg chg="add mod">
          <ac:chgData name="Max Ghiglione" userId="684ae552-93aa-476d-9427-81aa93233c58" providerId="ADAL" clId="{3116E560-8084-4365-8FDC-0FBE08F6BDEB}" dt="2025-10-10T15:16:33.114" v="419" actId="1076"/>
          <ac:picMkLst>
            <pc:docMk/>
            <pc:sldMk cId="784980871" sldId="364"/>
            <ac:picMk id="16" creationId="{73774618-03A9-53F7-A7AF-A38EF98B6DCE}"/>
          </ac:picMkLst>
        </pc:picChg>
        <pc:picChg chg="mod">
          <ac:chgData name="Max Ghiglione" userId="684ae552-93aa-476d-9427-81aa93233c58" providerId="ADAL" clId="{3116E560-8084-4365-8FDC-0FBE08F6BDEB}" dt="2025-10-10T15:16:46.860" v="427" actId="1035"/>
          <ac:picMkLst>
            <pc:docMk/>
            <pc:sldMk cId="784980871" sldId="364"/>
            <ac:picMk id="19" creationId="{D64E6250-80E3-8756-1F79-1F95E14BB75F}"/>
          </ac:picMkLst>
        </pc:picChg>
      </pc:sldChg>
      <pc:sldChg chg="ord">
        <pc:chgData name="Max Ghiglione" userId="684ae552-93aa-476d-9427-81aa93233c58" providerId="ADAL" clId="{3116E560-8084-4365-8FDC-0FBE08F6BDEB}" dt="2025-10-10T15:07:57.255" v="369"/>
        <pc:sldMkLst>
          <pc:docMk/>
          <pc:sldMk cId="1018789400" sldId="372"/>
        </pc:sldMkLst>
      </pc:sldChg>
      <pc:sldChg chg="ord">
        <pc:chgData name="Max Ghiglione" userId="684ae552-93aa-476d-9427-81aa93233c58" providerId="ADAL" clId="{3116E560-8084-4365-8FDC-0FBE08F6BDEB}" dt="2025-10-10T15:07:57.255" v="369"/>
        <pc:sldMkLst>
          <pc:docMk/>
          <pc:sldMk cId="2070251769" sldId="373"/>
        </pc:sldMkLst>
      </pc:sldChg>
      <pc:sldChg chg="ord">
        <pc:chgData name="Max Ghiglione" userId="684ae552-93aa-476d-9427-81aa93233c58" providerId="ADAL" clId="{3116E560-8084-4365-8FDC-0FBE08F6BDEB}" dt="2025-10-10T15:07:57.255" v="369"/>
        <pc:sldMkLst>
          <pc:docMk/>
          <pc:sldMk cId="3419445993" sldId="374"/>
        </pc:sldMkLst>
      </pc:sldChg>
      <pc:sldChg chg="modSp mod ord">
        <pc:chgData name="Max Ghiglione" userId="684ae552-93aa-476d-9427-81aa93233c58" providerId="ADAL" clId="{3116E560-8084-4365-8FDC-0FBE08F6BDEB}" dt="2025-10-13T10:12:25.800" v="1851"/>
        <pc:sldMkLst>
          <pc:docMk/>
          <pc:sldMk cId="601434510" sldId="375"/>
        </pc:sldMkLst>
        <pc:spChg chg="mod">
          <ac:chgData name="Max Ghiglione" userId="684ae552-93aa-476d-9427-81aa93233c58" providerId="ADAL" clId="{3116E560-8084-4365-8FDC-0FBE08F6BDEB}" dt="2025-10-13T10:01:06.297" v="1794" actId="20577"/>
          <ac:spMkLst>
            <pc:docMk/>
            <pc:sldMk cId="601434510" sldId="375"/>
            <ac:spMk id="2" creationId="{3484C97F-DFD5-4EC8-91E9-D01A7A16730D}"/>
          </ac:spMkLst>
        </pc:spChg>
      </pc:sldChg>
      <pc:sldChg chg="del mod ord modShow">
        <pc:chgData name="Max Ghiglione" userId="684ae552-93aa-476d-9427-81aa93233c58" providerId="ADAL" clId="{3116E560-8084-4365-8FDC-0FBE08F6BDEB}" dt="2025-10-13T13:21:17.850" v="2173" actId="2696"/>
        <pc:sldMkLst>
          <pc:docMk/>
          <pc:sldMk cId="1131657864" sldId="376"/>
        </pc:sldMkLst>
      </pc:sldChg>
      <pc:sldChg chg="add del">
        <pc:chgData name="Max Ghiglione" userId="684ae552-93aa-476d-9427-81aa93233c58" providerId="ADAL" clId="{3116E560-8084-4365-8FDC-0FBE08F6BDEB}" dt="2025-10-13T10:04:20.952" v="1796"/>
        <pc:sldMkLst>
          <pc:docMk/>
          <pc:sldMk cId="1481191331" sldId="377"/>
        </pc:sldMkLst>
      </pc:sldChg>
      <pc:sldChg chg="addSp modSp del ord">
        <pc:chgData name="Max Ghiglione" userId="684ae552-93aa-476d-9427-81aa93233c58" providerId="ADAL" clId="{3116E560-8084-4365-8FDC-0FBE08F6BDEB}" dt="2025-10-13T09:59:32.945" v="1782" actId="2696"/>
        <pc:sldMkLst>
          <pc:docMk/>
          <pc:sldMk cId="3758876893" sldId="377"/>
        </pc:sldMkLst>
        <pc:picChg chg="add mod">
          <ac:chgData name="Max Ghiglione" userId="684ae552-93aa-476d-9427-81aa93233c58" providerId="ADAL" clId="{3116E560-8084-4365-8FDC-0FBE08F6BDEB}" dt="2025-10-12T22:14:23.733" v="978"/>
          <ac:picMkLst>
            <pc:docMk/>
            <pc:sldMk cId="3758876893" sldId="377"/>
            <ac:picMk id="4" creationId="{84722BE1-F2B5-048F-D4F5-ED0B172D2E2A}"/>
          </ac:picMkLst>
        </pc:picChg>
      </pc:sldChg>
      <pc:sldChg chg="ord">
        <pc:chgData name="Max Ghiglione" userId="684ae552-93aa-476d-9427-81aa93233c58" providerId="ADAL" clId="{3116E560-8084-4365-8FDC-0FBE08F6BDEB}" dt="2025-10-10T15:12:44.059" v="385"/>
        <pc:sldMkLst>
          <pc:docMk/>
          <pc:sldMk cId="874023439" sldId="394"/>
        </pc:sldMkLst>
      </pc:sldChg>
      <pc:sldChg chg="del">
        <pc:chgData name="Max Ghiglione" userId="684ae552-93aa-476d-9427-81aa93233c58" providerId="ADAL" clId="{3116E560-8084-4365-8FDC-0FBE08F6BDEB}" dt="2025-10-13T13:21:17.850" v="2173" actId="2696"/>
        <pc:sldMkLst>
          <pc:docMk/>
          <pc:sldMk cId="1156307979" sldId="394"/>
        </pc:sldMkLst>
      </pc:sldChg>
      <pc:sldChg chg="del">
        <pc:chgData name="Max Ghiglione" userId="684ae552-93aa-476d-9427-81aa93233c58" providerId="ADAL" clId="{3116E560-8084-4365-8FDC-0FBE08F6BDEB}" dt="2025-10-13T13:21:17.850" v="2173" actId="2696"/>
        <pc:sldMkLst>
          <pc:docMk/>
          <pc:sldMk cId="189768700" sldId="410"/>
        </pc:sldMkLst>
      </pc:sldChg>
      <pc:sldChg chg="ord">
        <pc:chgData name="Max Ghiglione" userId="684ae552-93aa-476d-9427-81aa93233c58" providerId="ADAL" clId="{3116E560-8084-4365-8FDC-0FBE08F6BDEB}" dt="2025-10-10T14:55:39.286" v="312"/>
        <pc:sldMkLst>
          <pc:docMk/>
          <pc:sldMk cId="1701172589" sldId="410"/>
        </pc:sldMkLst>
      </pc:sldChg>
      <pc:sldChg chg="del">
        <pc:chgData name="Max Ghiglione" userId="684ae552-93aa-476d-9427-81aa93233c58" providerId="ADAL" clId="{3116E560-8084-4365-8FDC-0FBE08F6BDEB}" dt="2025-10-13T13:21:17.850" v="2173" actId="2696"/>
        <pc:sldMkLst>
          <pc:docMk/>
          <pc:sldMk cId="371788276" sldId="412"/>
        </pc:sldMkLst>
      </pc:sldChg>
      <pc:sldChg chg="delSp ord">
        <pc:chgData name="Max Ghiglione" userId="684ae552-93aa-476d-9427-81aa93233c58" providerId="ADAL" clId="{3116E560-8084-4365-8FDC-0FBE08F6BDEB}" dt="2025-10-10T14:58:50.320" v="326"/>
        <pc:sldMkLst>
          <pc:docMk/>
          <pc:sldMk cId="4064607119" sldId="412"/>
        </pc:sldMkLst>
      </pc:sldChg>
      <pc:sldChg chg="ord">
        <pc:chgData name="Max Ghiglione" userId="684ae552-93aa-476d-9427-81aa93233c58" providerId="ADAL" clId="{3116E560-8084-4365-8FDC-0FBE08F6BDEB}" dt="2025-10-10T15:13:02.406" v="387"/>
        <pc:sldMkLst>
          <pc:docMk/>
          <pc:sldMk cId="2272028919" sldId="1253"/>
        </pc:sldMkLst>
      </pc:sldChg>
      <pc:sldChg chg="del">
        <pc:chgData name="Max Ghiglione" userId="684ae552-93aa-476d-9427-81aa93233c58" providerId="ADAL" clId="{3116E560-8084-4365-8FDC-0FBE08F6BDEB}" dt="2025-10-13T13:21:17.850" v="2173" actId="2696"/>
        <pc:sldMkLst>
          <pc:docMk/>
          <pc:sldMk cId="3628472330" sldId="1253"/>
        </pc:sldMkLst>
      </pc:sldChg>
      <pc:sldChg chg="del">
        <pc:chgData name="Max Ghiglione" userId="684ae552-93aa-476d-9427-81aa93233c58" providerId="ADAL" clId="{3116E560-8084-4365-8FDC-0FBE08F6BDEB}" dt="2025-10-13T13:21:17.850" v="2173" actId="2696"/>
        <pc:sldMkLst>
          <pc:docMk/>
          <pc:sldMk cId="3095316556" sldId="1254"/>
        </pc:sldMkLst>
      </pc:sldChg>
      <pc:sldChg chg="ord">
        <pc:chgData name="Max Ghiglione" userId="684ae552-93aa-476d-9427-81aa93233c58" providerId="ADAL" clId="{3116E560-8084-4365-8FDC-0FBE08F6BDEB}" dt="2025-10-10T15:07:57.255" v="369"/>
        <pc:sldMkLst>
          <pc:docMk/>
          <pc:sldMk cId="3389125227" sldId="1254"/>
        </pc:sldMkLst>
      </pc:sldChg>
      <pc:sldChg chg="del">
        <pc:chgData name="Max Ghiglione" userId="684ae552-93aa-476d-9427-81aa93233c58" providerId="ADAL" clId="{3116E560-8084-4365-8FDC-0FBE08F6BDEB}" dt="2025-10-13T13:21:17.850" v="2173" actId="2696"/>
        <pc:sldMkLst>
          <pc:docMk/>
          <pc:sldMk cId="548334960" sldId="1255"/>
        </pc:sldMkLst>
      </pc:sldChg>
      <pc:sldChg chg="ord">
        <pc:chgData name="Max Ghiglione" userId="684ae552-93aa-476d-9427-81aa93233c58" providerId="ADAL" clId="{3116E560-8084-4365-8FDC-0FBE08F6BDEB}" dt="2025-10-10T15:07:57.255" v="369"/>
        <pc:sldMkLst>
          <pc:docMk/>
          <pc:sldMk cId="1144291365" sldId="1255"/>
        </pc:sldMkLst>
      </pc:sldChg>
      <pc:sldChg chg="ord">
        <pc:chgData name="Max Ghiglione" userId="684ae552-93aa-476d-9427-81aa93233c58" providerId="ADAL" clId="{3116E560-8084-4365-8FDC-0FBE08F6BDEB}" dt="2025-10-10T15:07:57.255" v="369"/>
        <pc:sldMkLst>
          <pc:docMk/>
          <pc:sldMk cId="3777823192" sldId="1256"/>
        </pc:sldMkLst>
      </pc:sldChg>
      <pc:sldChg chg="ord">
        <pc:chgData name="Max Ghiglione" userId="684ae552-93aa-476d-9427-81aa93233c58" providerId="ADAL" clId="{3116E560-8084-4365-8FDC-0FBE08F6BDEB}" dt="2025-10-10T15:07:57.255" v="369"/>
        <pc:sldMkLst>
          <pc:docMk/>
          <pc:sldMk cId="3726846672" sldId="1257"/>
        </pc:sldMkLst>
      </pc:sldChg>
      <pc:sldChg chg="modSp mod ord">
        <pc:chgData name="Max Ghiglione" userId="684ae552-93aa-476d-9427-81aa93233c58" providerId="ADAL" clId="{3116E560-8084-4365-8FDC-0FBE08F6BDEB}" dt="2025-10-10T14:53:50.298" v="303" actId="20577"/>
        <pc:sldMkLst>
          <pc:docMk/>
          <pc:sldMk cId="2920446252" sldId="1261"/>
        </pc:sldMkLst>
        <pc:spChg chg="mod">
          <ac:chgData name="Max Ghiglione" userId="684ae552-93aa-476d-9427-81aa93233c58" providerId="ADAL" clId="{3116E560-8084-4365-8FDC-0FBE08F6BDEB}" dt="2025-10-10T14:53:50.298" v="303" actId="20577"/>
          <ac:spMkLst>
            <pc:docMk/>
            <pc:sldMk cId="2920446252" sldId="1261"/>
            <ac:spMk id="4" creationId="{00000000-0000-0000-0000-000000000000}"/>
          </ac:spMkLst>
        </pc:spChg>
      </pc:sldChg>
      <pc:sldChg chg="ord">
        <pc:chgData name="Max Ghiglione" userId="684ae552-93aa-476d-9427-81aa93233c58" providerId="ADAL" clId="{3116E560-8084-4365-8FDC-0FBE08F6BDEB}" dt="2025-10-10T15:12:44.059" v="385"/>
        <pc:sldMkLst>
          <pc:docMk/>
          <pc:sldMk cId="1058867558" sldId="1262"/>
        </pc:sldMkLst>
      </pc:sldChg>
      <pc:sldChg chg="del">
        <pc:chgData name="Max Ghiglione" userId="684ae552-93aa-476d-9427-81aa93233c58" providerId="ADAL" clId="{3116E560-8084-4365-8FDC-0FBE08F6BDEB}" dt="2025-10-13T13:21:17.850" v="2173" actId="2696"/>
        <pc:sldMkLst>
          <pc:docMk/>
          <pc:sldMk cId="3100467597" sldId="1262"/>
        </pc:sldMkLst>
      </pc:sldChg>
      <pc:sldChg chg="delSp ord">
        <pc:chgData name="Max Ghiglione" userId="684ae552-93aa-476d-9427-81aa93233c58" providerId="ADAL" clId="{3116E560-8084-4365-8FDC-0FBE08F6BDEB}" dt="2025-10-10T15:12:44.059" v="385"/>
        <pc:sldMkLst>
          <pc:docMk/>
          <pc:sldMk cId="175628480" sldId="1263"/>
        </pc:sldMkLst>
      </pc:sldChg>
      <pc:sldChg chg="modSp mod ord">
        <pc:chgData name="Max Ghiglione" userId="684ae552-93aa-476d-9427-81aa93233c58" providerId="ADAL" clId="{3116E560-8084-4365-8FDC-0FBE08F6BDEB}" dt="2025-10-10T15:12:44.059" v="385"/>
        <pc:sldMkLst>
          <pc:docMk/>
          <pc:sldMk cId="3437095053" sldId="1264"/>
        </pc:sldMkLst>
      </pc:sldChg>
      <pc:sldChg chg="addSp delSp modSp ord">
        <pc:chgData name="Max Ghiglione" userId="684ae552-93aa-476d-9427-81aa93233c58" providerId="ADAL" clId="{3116E560-8084-4365-8FDC-0FBE08F6BDEB}" dt="2025-10-10T15:13:02.406" v="387"/>
        <pc:sldMkLst>
          <pc:docMk/>
          <pc:sldMk cId="1400548394" sldId="2147375976"/>
        </pc:sldMkLst>
      </pc:sldChg>
      <pc:sldChg chg="del">
        <pc:chgData name="Max Ghiglione" userId="684ae552-93aa-476d-9427-81aa93233c58" providerId="ADAL" clId="{3116E560-8084-4365-8FDC-0FBE08F6BDEB}" dt="2025-10-13T13:21:17.850" v="2173" actId="2696"/>
        <pc:sldMkLst>
          <pc:docMk/>
          <pc:sldMk cId="1717231129" sldId="2147375977"/>
        </pc:sldMkLst>
      </pc:sldChg>
      <pc:sldChg chg="mod ord modShow">
        <pc:chgData name="Max Ghiglione" userId="684ae552-93aa-476d-9427-81aa93233c58" providerId="ADAL" clId="{3116E560-8084-4365-8FDC-0FBE08F6BDEB}" dt="2025-10-10T15:13:02.406" v="387"/>
        <pc:sldMkLst>
          <pc:docMk/>
          <pc:sldMk cId="1740484425" sldId="2147375977"/>
        </pc:sldMkLst>
      </pc:sldChg>
      <pc:sldChg chg="del mod ord modShow">
        <pc:chgData name="Max Ghiglione" userId="684ae552-93aa-476d-9427-81aa93233c58" providerId="ADAL" clId="{3116E560-8084-4365-8FDC-0FBE08F6BDEB}" dt="2025-10-13T13:21:17.850" v="2173" actId="2696"/>
        <pc:sldMkLst>
          <pc:docMk/>
          <pc:sldMk cId="812166645" sldId="2147375984"/>
        </pc:sldMkLst>
      </pc:sldChg>
      <pc:sldChg chg="delSp ord">
        <pc:chgData name="Max Ghiglione" userId="684ae552-93aa-476d-9427-81aa93233c58" providerId="ADAL" clId="{3116E560-8084-4365-8FDC-0FBE08F6BDEB}" dt="2025-10-10T14:55:47.204" v="314" actId="478"/>
        <pc:sldMkLst>
          <pc:docMk/>
          <pc:sldMk cId="2020530580" sldId="2147375990"/>
        </pc:sldMkLst>
      </pc:sldChg>
      <pc:sldChg chg="add del">
        <pc:chgData name="Max Ghiglione" userId="684ae552-93aa-476d-9427-81aa93233c58" providerId="ADAL" clId="{3116E560-8084-4365-8FDC-0FBE08F6BDEB}" dt="2025-10-08T10:41:38.569" v="13"/>
        <pc:sldMkLst>
          <pc:docMk/>
          <pc:sldMk cId="80026567" sldId="2147375997"/>
        </pc:sldMkLst>
      </pc:sldChg>
      <pc:sldChg chg="del ord">
        <pc:chgData name="Max Ghiglione" userId="684ae552-93aa-476d-9427-81aa93233c58" providerId="ADAL" clId="{3116E560-8084-4365-8FDC-0FBE08F6BDEB}" dt="2025-10-13T10:47:43.219" v="2108" actId="2696"/>
        <pc:sldMkLst>
          <pc:docMk/>
          <pc:sldMk cId="51156711" sldId="2147376137"/>
        </pc:sldMkLst>
      </pc:sldChg>
      <pc:sldChg chg="modSp mod">
        <pc:chgData name="Max Ghiglione" userId="684ae552-93aa-476d-9427-81aa93233c58" providerId="ADAL" clId="{3116E560-8084-4365-8FDC-0FBE08F6BDEB}" dt="2025-10-08T12:42:53.542" v="209" actId="20577"/>
        <pc:sldMkLst>
          <pc:docMk/>
          <pc:sldMk cId="3150357279" sldId="2147376193"/>
        </pc:sldMkLst>
        <pc:spChg chg="mod">
          <ac:chgData name="Max Ghiglione" userId="684ae552-93aa-476d-9427-81aa93233c58" providerId="ADAL" clId="{3116E560-8084-4365-8FDC-0FBE08F6BDEB}" dt="2025-10-08T12:42:53.542" v="209" actId="20577"/>
          <ac:spMkLst>
            <pc:docMk/>
            <pc:sldMk cId="3150357279" sldId="2147376193"/>
            <ac:spMk id="3" creationId="{04E66DA0-177E-1D08-12D6-611F63FD8736}"/>
          </ac:spMkLst>
        </pc:spChg>
      </pc:sldChg>
      <pc:sldChg chg="ord">
        <pc:chgData name="Max Ghiglione" userId="684ae552-93aa-476d-9427-81aa93233c58" providerId="ADAL" clId="{3116E560-8084-4365-8FDC-0FBE08F6BDEB}" dt="2025-10-10T15:07:57.255" v="369"/>
        <pc:sldMkLst>
          <pc:docMk/>
          <pc:sldMk cId="1992730455" sldId="2147376195"/>
        </pc:sldMkLst>
      </pc:sldChg>
      <pc:sldChg chg="del">
        <pc:chgData name="Max Ghiglione" userId="684ae552-93aa-476d-9427-81aa93233c58" providerId="ADAL" clId="{3116E560-8084-4365-8FDC-0FBE08F6BDEB}" dt="2025-10-13T13:21:17.850" v="2173" actId="2696"/>
        <pc:sldMkLst>
          <pc:docMk/>
          <pc:sldMk cId="2469782256" sldId="2147376195"/>
        </pc:sldMkLst>
      </pc:sldChg>
      <pc:sldChg chg="ord">
        <pc:chgData name="Max Ghiglione" userId="684ae552-93aa-476d-9427-81aa93233c58" providerId="ADAL" clId="{3116E560-8084-4365-8FDC-0FBE08F6BDEB}" dt="2025-10-10T15:07:57.255" v="369"/>
        <pc:sldMkLst>
          <pc:docMk/>
          <pc:sldMk cId="552995848" sldId="2147376196"/>
        </pc:sldMkLst>
      </pc:sldChg>
      <pc:sldChg chg="ord">
        <pc:chgData name="Max Ghiglione" userId="684ae552-93aa-476d-9427-81aa93233c58" providerId="ADAL" clId="{3116E560-8084-4365-8FDC-0FBE08F6BDEB}" dt="2025-10-10T15:07:57.255" v="369"/>
        <pc:sldMkLst>
          <pc:docMk/>
          <pc:sldMk cId="1453101235" sldId="2147376197"/>
        </pc:sldMkLst>
      </pc:sldChg>
      <pc:sldChg chg="ord">
        <pc:chgData name="Max Ghiglione" userId="684ae552-93aa-476d-9427-81aa93233c58" providerId="ADAL" clId="{3116E560-8084-4365-8FDC-0FBE08F6BDEB}" dt="2025-10-10T15:07:57.255" v="369"/>
        <pc:sldMkLst>
          <pc:docMk/>
          <pc:sldMk cId="3297271994" sldId="2147376198"/>
        </pc:sldMkLst>
      </pc:sldChg>
      <pc:sldChg chg="del">
        <pc:chgData name="Max Ghiglione" userId="684ae552-93aa-476d-9427-81aa93233c58" providerId="ADAL" clId="{3116E560-8084-4365-8FDC-0FBE08F6BDEB}" dt="2025-10-13T13:21:17.850" v="2173" actId="2696"/>
        <pc:sldMkLst>
          <pc:docMk/>
          <pc:sldMk cId="4191500665" sldId="2147376198"/>
        </pc:sldMkLst>
      </pc:sldChg>
      <pc:sldChg chg="addSp delSp modSp mod ord">
        <pc:chgData name="Max Ghiglione" userId="684ae552-93aa-476d-9427-81aa93233c58" providerId="ADAL" clId="{3116E560-8084-4365-8FDC-0FBE08F6BDEB}" dt="2025-10-10T15:37:13.948" v="692"/>
        <pc:sldMkLst>
          <pc:docMk/>
          <pc:sldMk cId="9678631" sldId="2147376208"/>
        </pc:sldMkLst>
        <pc:spChg chg="add del mod">
          <ac:chgData name="Max Ghiglione" userId="684ae552-93aa-476d-9427-81aa93233c58" providerId="ADAL" clId="{3116E560-8084-4365-8FDC-0FBE08F6BDEB}" dt="2025-10-08T10:45:05.436" v="42" actId="1076"/>
          <ac:spMkLst>
            <pc:docMk/>
            <pc:sldMk cId="9678631" sldId="2147376208"/>
            <ac:spMk id="2" creationId="{00000000-0000-0000-0000-000000000000}"/>
          </ac:spMkLst>
        </pc:spChg>
        <pc:spChg chg="mod">
          <ac:chgData name="Max Ghiglione" userId="684ae552-93aa-476d-9427-81aa93233c58" providerId="ADAL" clId="{3116E560-8084-4365-8FDC-0FBE08F6BDEB}" dt="2025-10-08T10:45:12.394" v="43" actId="14100"/>
          <ac:spMkLst>
            <pc:docMk/>
            <pc:sldMk cId="9678631" sldId="2147376208"/>
            <ac:spMk id="3" creationId="{00000000-0000-0000-0000-000000000000}"/>
          </ac:spMkLst>
        </pc:spChg>
      </pc:sldChg>
      <pc:sldChg chg="add">
        <pc:chgData name="Max Ghiglione" userId="684ae552-93aa-476d-9427-81aa93233c58" providerId="ADAL" clId="{3116E560-8084-4365-8FDC-0FBE08F6BDEB}" dt="2025-10-08T12:42:45.032" v="188"/>
        <pc:sldMkLst>
          <pc:docMk/>
          <pc:sldMk cId="309594070" sldId="2147478199"/>
        </pc:sldMkLst>
      </pc:sldChg>
      <pc:sldChg chg="add">
        <pc:chgData name="Max Ghiglione" userId="684ae552-93aa-476d-9427-81aa93233c58" providerId="ADAL" clId="{3116E560-8084-4365-8FDC-0FBE08F6BDEB}" dt="2025-10-08T12:43:10.449" v="210"/>
        <pc:sldMkLst>
          <pc:docMk/>
          <pc:sldMk cId="718229177" sldId="2147478205"/>
        </pc:sldMkLst>
      </pc:sldChg>
      <pc:sldChg chg="add">
        <pc:chgData name="Max Ghiglione" userId="684ae552-93aa-476d-9427-81aa93233c58" providerId="ADAL" clId="{3116E560-8084-4365-8FDC-0FBE08F6BDEB}" dt="2025-10-08T12:43:44.019" v="215"/>
        <pc:sldMkLst>
          <pc:docMk/>
          <pc:sldMk cId="3307657743" sldId="2147478209"/>
        </pc:sldMkLst>
      </pc:sldChg>
      <pc:sldChg chg="add">
        <pc:chgData name="Max Ghiglione" userId="684ae552-93aa-476d-9427-81aa93233c58" providerId="ADAL" clId="{3116E560-8084-4365-8FDC-0FBE08F6BDEB}" dt="2025-10-08T12:45:37.384" v="216"/>
        <pc:sldMkLst>
          <pc:docMk/>
          <pc:sldMk cId="756885950" sldId="2147478210"/>
        </pc:sldMkLst>
      </pc:sldChg>
      <pc:sldChg chg="add">
        <pc:chgData name="Max Ghiglione" userId="684ae552-93aa-476d-9427-81aa93233c58" providerId="ADAL" clId="{3116E560-8084-4365-8FDC-0FBE08F6BDEB}" dt="2025-10-08T10:41:38.569" v="13"/>
        <pc:sldMkLst>
          <pc:docMk/>
          <pc:sldMk cId="1701762433" sldId="2147478217"/>
        </pc:sldMkLst>
      </pc:sldChg>
      <pc:sldChg chg="modSp add del mod ord modShow">
        <pc:chgData name="Max Ghiglione" userId="684ae552-93aa-476d-9427-81aa93233c58" providerId="ADAL" clId="{3116E560-8084-4365-8FDC-0FBE08F6BDEB}" dt="2025-10-13T13:21:17.850" v="2173" actId="2696"/>
        <pc:sldMkLst>
          <pc:docMk/>
          <pc:sldMk cId="3780347845" sldId="2147478230"/>
        </pc:sldMkLst>
      </pc:sldChg>
      <pc:sldChg chg="add del">
        <pc:chgData name="Max Ghiglione" userId="684ae552-93aa-476d-9427-81aa93233c58" providerId="ADAL" clId="{3116E560-8084-4365-8FDC-0FBE08F6BDEB}" dt="2025-10-08T10:41:38.569" v="13"/>
        <pc:sldMkLst>
          <pc:docMk/>
          <pc:sldMk cId="2998461191" sldId="2147478232"/>
        </pc:sldMkLst>
      </pc:sldChg>
      <pc:sldChg chg="add del ord">
        <pc:chgData name="Max Ghiglione" userId="684ae552-93aa-476d-9427-81aa93233c58" providerId="ADAL" clId="{3116E560-8084-4365-8FDC-0FBE08F6BDEB}" dt="2025-10-13T10:12:18.884" v="1849"/>
        <pc:sldMkLst>
          <pc:docMk/>
          <pc:sldMk cId="2410982022" sldId="2147478233"/>
        </pc:sldMkLst>
      </pc:sldChg>
      <pc:sldChg chg="add del">
        <pc:chgData name="Max Ghiglione" userId="684ae552-93aa-476d-9427-81aa93233c58" providerId="ADAL" clId="{3116E560-8084-4365-8FDC-0FBE08F6BDEB}" dt="2025-10-08T10:41:38.569" v="13"/>
        <pc:sldMkLst>
          <pc:docMk/>
          <pc:sldMk cId="1084570925" sldId="2147478236"/>
        </pc:sldMkLst>
      </pc:sldChg>
      <pc:sldChg chg="add del">
        <pc:chgData name="Max Ghiglione" userId="684ae552-93aa-476d-9427-81aa93233c58" providerId="ADAL" clId="{3116E560-8084-4365-8FDC-0FBE08F6BDEB}" dt="2025-10-08T10:41:38.569" v="13"/>
        <pc:sldMkLst>
          <pc:docMk/>
          <pc:sldMk cId="3971463850" sldId="2147478242"/>
        </pc:sldMkLst>
      </pc:sldChg>
      <pc:sldChg chg="add del">
        <pc:chgData name="Max Ghiglione" userId="684ae552-93aa-476d-9427-81aa93233c58" providerId="ADAL" clId="{3116E560-8084-4365-8FDC-0FBE08F6BDEB}" dt="2025-10-08T10:41:38.569" v="13"/>
        <pc:sldMkLst>
          <pc:docMk/>
          <pc:sldMk cId="3354173502" sldId="2147478249"/>
        </pc:sldMkLst>
      </pc:sldChg>
      <pc:sldChg chg="add del">
        <pc:chgData name="Max Ghiglione" userId="684ae552-93aa-476d-9427-81aa93233c58" providerId="ADAL" clId="{3116E560-8084-4365-8FDC-0FBE08F6BDEB}" dt="2025-10-08T10:41:38.569" v="13"/>
        <pc:sldMkLst>
          <pc:docMk/>
          <pc:sldMk cId="1909979477" sldId="2147478250"/>
        </pc:sldMkLst>
      </pc:sldChg>
      <pc:sldChg chg="addSp delSp modSp add del mod">
        <pc:chgData name="Max Ghiglione" userId="684ae552-93aa-476d-9427-81aa93233c58" providerId="ADAL" clId="{3116E560-8084-4365-8FDC-0FBE08F6BDEB}" dt="2025-10-13T10:09:50.096" v="1847"/>
        <pc:sldMkLst>
          <pc:docMk/>
          <pc:sldMk cId="1045660442" sldId="2147478251"/>
        </pc:sldMkLst>
        <pc:graphicFrameChg chg="mod modGraphic">
          <ac:chgData name="Max Ghiglione" userId="684ae552-93aa-476d-9427-81aa93233c58" providerId="ADAL" clId="{3116E560-8084-4365-8FDC-0FBE08F6BDEB}" dt="2025-10-13T10:09:50.096" v="1847"/>
          <ac:graphicFrameMkLst>
            <pc:docMk/>
            <pc:sldMk cId="1045660442" sldId="2147478251"/>
            <ac:graphicFrameMk id="4" creationId="{FFAD4DB9-A14D-1DE7-858C-2961FC1EBE89}"/>
          </ac:graphicFrameMkLst>
        </pc:graphicFrameChg>
        <pc:picChg chg="add mod">
          <ac:chgData name="Max Ghiglione" userId="684ae552-93aa-476d-9427-81aa93233c58" providerId="ADAL" clId="{3116E560-8084-4365-8FDC-0FBE08F6BDEB}" dt="2025-10-13T10:05:03.216" v="1802" actId="14100"/>
          <ac:picMkLst>
            <pc:docMk/>
            <pc:sldMk cId="1045660442" sldId="2147478251"/>
            <ac:picMk id="5" creationId="{13F93083-7637-C891-8C80-F762EA4128AF}"/>
          </ac:picMkLst>
        </pc:picChg>
        <pc:picChg chg="del">
          <ac:chgData name="Max Ghiglione" userId="684ae552-93aa-476d-9427-81aa93233c58" providerId="ADAL" clId="{3116E560-8084-4365-8FDC-0FBE08F6BDEB}" dt="2025-10-13T10:04:48.006" v="1798" actId="478"/>
          <ac:picMkLst>
            <pc:docMk/>
            <pc:sldMk cId="1045660442" sldId="2147478251"/>
            <ac:picMk id="14" creationId="{7D00909E-0900-66E7-9A66-6ECDCFA829BE}"/>
          </ac:picMkLst>
        </pc:picChg>
        <pc:picChg chg="del">
          <ac:chgData name="Max Ghiglione" userId="684ae552-93aa-476d-9427-81aa93233c58" providerId="ADAL" clId="{3116E560-8084-4365-8FDC-0FBE08F6BDEB}" dt="2025-10-13T10:04:46.189" v="1797" actId="478"/>
          <ac:picMkLst>
            <pc:docMk/>
            <pc:sldMk cId="1045660442" sldId="2147478251"/>
            <ac:picMk id="19" creationId="{49FEB3FC-C55F-A199-5283-36834C97D754}"/>
          </ac:picMkLst>
        </pc:picChg>
      </pc:sldChg>
      <pc:sldChg chg="modSp add del ord">
        <pc:chgData name="Max Ghiglione" userId="684ae552-93aa-476d-9427-81aa93233c58" providerId="ADAL" clId="{3116E560-8084-4365-8FDC-0FBE08F6BDEB}" dt="2025-10-10T15:14:53.846" v="407"/>
        <pc:sldMkLst>
          <pc:docMk/>
          <pc:sldMk cId="2249297199" sldId="2147478253"/>
        </pc:sldMkLst>
        <pc:spChg chg="mod">
          <ac:chgData name="Max Ghiglione" userId="684ae552-93aa-476d-9427-81aa93233c58" providerId="ADAL" clId="{3116E560-8084-4365-8FDC-0FBE08F6BDEB}" dt="2025-10-10T15:14:53.846" v="407"/>
          <ac:spMkLst>
            <pc:docMk/>
            <pc:sldMk cId="2249297199" sldId="2147478253"/>
            <ac:spMk id="2" creationId="{907B089A-8B4D-4B5A-A9B4-11CF2B6AB0C6}"/>
          </ac:spMkLst>
        </pc:spChg>
      </pc:sldChg>
      <pc:sldChg chg="modSp add del ord">
        <pc:chgData name="Max Ghiglione" userId="684ae552-93aa-476d-9427-81aa93233c58" providerId="ADAL" clId="{3116E560-8084-4365-8FDC-0FBE08F6BDEB}" dt="2025-10-10T15:14:56.146" v="408"/>
        <pc:sldMkLst>
          <pc:docMk/>
          <pc:sldMk cId="3826665149" sldId="2147478254"/>
        </pc:sldMkLst>
        <pc:spChg chg="mod">
          <ac:chgData name="Max Ghiglione" userId="684ae552-93aa-476d-9427-81aa93233c58" providerId="ADAL" clId="{3116E560-8084-4365-8FDC-0FBE08F6BDEB}" dt="2025-10-10T15:14:56.146" v="408"/>
          <ac:spMkLst>
            <pc:docMk/>
            <pc:sldMk cId="3826665149" sldId="2147478254"/>
            <ac:spMk id="2" creationId="{C4839A78-9D42-96E5-14D5-CFA78B5609A8}"/>
          </ac:spMkLst>
        </pc:spChg>
      </pc:sldChg>
      <pc:sldChg chg="modSp add mod">
        <pc:chgData name="Max Ghiglione" userId="684ae552-93aa-476d-9427-81aa93233c58" providerId="ADAL" clId="{3116E560-8084-4365-8FDC-0FBE08F6BDEB}" dt="2025-10-08T10:42:52.812" v="33" actId="20577"/>
        <pc:sldMkLst>
          <pc:docMk/>
          <pc:sldMk cId="2875281637" sldId="2147478255"/>
        </pc:sldMkLst>
        <pc:spChg chg="mod">
          <ac:chgData name="Max Ghiglione" userId="684ae552-93aa-476d-9427-81aa93233c58" providerId="ADAL" clId="{3116E560-8084-4365-8FDC-0FBE08F6BDEB}" dt="2025-10-08T10:42:52.812" v="33" actId="20577"/>
          <ac:spMkLst>
            <pc:docMk/>
            <pc:sldMk cId="2875281637" sldId="2147478255"/>
            <ac:spMk id="19" creationId="{40311792-81E6-49A8-2E54-C8400478DCD6}"/>
          </ac:spMkLst>
        </pc:spChg>
      </pc:sldChg>
      <pc:sldChg chg="addSp delSp modSp add del mod">
        <pc:chgData name="Max Ghiglione" userId="684ae552-93aa-476d-9427-81aa93233c58" providerId="ADAL" clId="{3116E560-8084-4365-8FDC-0FBE08F6BDEB}" dt="2025-10-13T10:09:44.554" v="1846" actId="20577"/>
        <pc:sldMkLst>
          <pc:docMk/>
          <pc:sldMk cId="4273882911" sldId="2147478256"/>
        </pc:sldMkLst>
        <pc:graphicFrameChg chg="mod modGraphic">
          <ac:chgData name="Max Ghiglione" userId="684ae552-93aa-476d-9427-81aa93233c58" providerId="ADAL" clId="{3116E560-8084-4365-8FDC-0FBE08F6BDEB}" dt="2025-10-13T10:09:44.554" v="1846" actId="20577"/>
          <ac:graphicFrameMkLst>
            <pc:docMk/>
            <pc:sldMk cId="4273882911" sldId="2147478256"/>
            <ac:graphicFrameMk id="4" creationId="{6EAB74B7-9677-124F-47E3-DCAB71799EEF}"/>
          </ac:graphicFrameMkLst>
        </pc:graphicFrameChg>
        <pc:graphicFrameChg chg="del">
          <ac:chgData name="Max Ghiglione" userId="684ae552-93aa-476d-9427-81aa93233c58" providerId="ADAL" clId="{3116E560-8084-4365-8FDC-0FBE08F6BDEB}" dt="2025-10-13T10:09:08.266" v="1838" actId="21"/>
          <ac:graphicFrameMkLst>
            <pc:docMk/>
            <pc:sldMk cId="4273882911" sldId="2147478256"/>
            <ac:graphicFrameMk id="13" creationId="{2FFBE5EA-3E0D-38FC-25D9-286C9403E366}"/>
          </ac:graphicFrameMkLst>
        </pc:graphicFrameChg>
        <pc:picChg chg="add mod">
          <ac:chgData name="Max Ghiglione" userId="684ae552-93aa-476d-9427-81aa93233c58" providerId="ADAL" clId="{3116E560-8084-4365-8FDC-0FBE08F6BDEB}" dt="2025-10-13T10:08:54.208" v="1837" actId="1076"/>
          <ac:picMkLst>
            <pc:docMk/>
            <pc:sldMk cId="4273882911" sldId="2147478256"/>
            <ac:picMk id="14" creationId="{22C549F0-0AAE-C4C4-E1C9-4FB28E33C955}"/>
          </ac:picMkLst>
        </pc:picChg>
      </pc:sldChg>
      <pc:sldChg chg="add">
        <pc:chgData name="Max Ghiglione" userId="684ae552-93aa-476d-9427-81aa93233c58" providerId="ADAL" clId="{3116E560-8084-4365-8FDC-0FBE08F6BDEB}" dt="2025-10-08T10:41:38.569" v="13"/>
        <pc:sldMkLst>
          <pc:docMk/>
          <pc:sldMk cId="558900594" sldId="2147478257"/>
        </pc:sldMkLst>
      </pc:sldChg>
      <pc:sldChg chg="add">
        <pc:chgData name="Max Ghiglione" userId="684ae552-93aa-476d-9427-81aa93233c58" providerId="ADAL" clId="{3116E560-8084-4365-8FDC-0FBE08F6BDEB}" dt="2025-10-08T10:41:38.569" v="13"/>
        <pc:sldMkLst>
          <pc:docMk/>
          <pc:sldMk cId="1823415462" sldId="2147478258"/>
        </pc:sldMkLst>
      </pc:sldChg>
      <pc:sldChg chg="add">
        <pc:chgData name="Max Ghiglione" userId="684ae552-93aa-476d-9427-81aa93233c58" providerId="ADAL" clId="{3116E560-8084-4365-8FDC-0FBE08F6BDEB}" dt="2025-10-08T10:41:38.569" v="13"/>
        <pc:sldMkLst>
          <pc:docMk/>
          <pc:sldMk cId="2064279019" sldId="2147478259"/>
        </pc:sldMkLst>
      </pc:sldChg>
      <pc:sldChg chg="add">
        <pc:chgData name="Max Ghiglione" userId="684ae552-93aa-476d-9427-81aa93233c58" providerId="ADAL" clId="{3116E560-8084-4365-8FDC-0FBE08F6BDEB}" dt="2025-10-08T10:41:38.569" v="13"/>
        <pc:sldMkLst>
          <pc:docMk/>
          <pc:sldMk cId="3083994958" sldId="2147478260"/>
        </pc:sldMkLst>
      </pc:sldChg>
      <pc:sldChg chg="add">
        <pc:chgData name="Max Ghiglione" userId="684ae552-93aa-476d-9427-81aa93233c58" providerId="ADAL" clId="{3116E560-8084-4365-8FDC-0FBE08F6BDEB}" dt="2025-10-08T10:41:38.569" v="13"/>
        <pc:sldMkLst>
          <pc:docMk/>
          <pc:sldMk cId="74599052" sldId="2147478261"/>
        </pc:sldMkLst>
      </pc:sldChg>
      <pc:sldChg chg="add del ord">
        <pc:chgData name="Max Ghiglione" userId="684ae552-93aa-476d-9427-81aa93233c58" providerId="ADAL" clId="{3116E560-8084-4365-8FDC-0FBE08F6BDEB}" dt="2025-10-13T10:12:18.884" v="1849"/>
        <pc:sldMkLst>
          <pc:docMk/>
          <pc:sldMk cId="4203016006" sldId="2147478262"/>
        </pc:sldMkLst>
      </pc:sldChg>
      <pc:sldChg chg="modSp add mod ord">
        <pc:chgData name="Max Ghiglione" userId="684ae552-93aa-476d-9427-81aa93233c58" providerId="ADAL" clId="{3116E560-8084-4365-8FDC-0FBE08F6BDEB}" dt="2025-10-10T15:14:43.515" v="406" actId="20577"/>
        <pc:sldMkLst>
          <pc:docMk/>
          <pc:sldMk cId="826409924" sldId="2147478263"/>
        </pc:sldMkLst>
        <pc:spChg chg="mod">
          <ac:chgData name="Max Ghiglione" userId="684ae552-93aa-476d-9427-81aa93233c58" providerId="ADAL" clId="{3116E560-8084-4365-8FDC-0FBE08F6BDEB}" dt="2025-10-10T15:14:43.515" v="406" actId="20577"/>
          <ac:spMkLst>
            <pc:docMk/>
            <pc:sldMk cId="826409924" sldId="2147478263"/>
            <ac:spMk id="2" creationId="{B3087F17-C52F-3792-6B96-2BC761DD479C}"/>
          </ac:spMkLst>
        </pc:spChg>
      </pc:sldChg>
      <pc:sldChg chg="modSp add">
        <pc:chgData name="Max Ghiglione" userId="684ae552-93aa-476d-9427-81aa93233c58" providerId="ADAL" clId="{3116E560-8084-4365-8FDC-0FBE08F6BDEB}" dt="2025-10-09T11:40:28.992" v="221"/>
        <pc:sldMkLst>
          <pc:docMk/>
          <pc:sldMk cId="0" sldId="2147478264"/>
        </pc:sldMkLst>
      </pc:sldChg>
      <pc:sldChg chg="del">
        <pc:chgData name="Max Ghiglione" userId="684ae552-93aa-476d-9427-81aa93233c58" providerId="ADAL" clId="{3116E560-8084-4365-8FDC-0FBE08F6BDEB}" dt="2025-10-13T13:21:17.850" v="2173" actId="2696"/>
        <pc:sldMkLst>
          <pc:docMk/>
          <pc:sldMk cId="1987162400" sldId="2147478264"/>
        </pc:sldMkLst>
      </pc:sldChg>
      <pc:sldChg chg="modSp add mod">
        <pc:chgData name="Max Ghiglione" userId="684ae552-93aa-476d-9427-81aa93233c58" providerId="ADAL" clId="{3116E560-8084-4365-8FDC-0FBE08F6BDEB}" dt="2025-10-10T14:47:33.832" v="286" actId="20577"/>
        <pc:sldMkLst>
          <pc:docMk/>
          <pc:sldMk cId="0" sldId="2147478265"/>
        </pc:sldMkLst>
        <pc:spChg chg="mod">
          <ac:chgData name="Max Ghiglione" userId="684ae552-93aa-476d-9427-81aa93233c58" providerId="ADAL" clId="{3116E560-8084-4365-8FDC-0FBE08F6BDEB}" dt="2025-10-09T11:44:58.622" v="246" actId="207"/>
          <ac:spMkLst>
            <pc:docMk/>
            <pc:sldMk cId="0" sldId="2147478265"/>
            <ac:spMk id="20" creationId="{00000000-0000-0000-0000-000000000000}"/>
          </ac:spMkLst>
        </pc:spChg>
        <pc:spChg chg="mod">
          <ac:chgData name="Max Ghiglione" userId="684ae552-93aa-476d-9427-81aa93233c58" providerId="ADAL" clId="{3116E560-8084-4365-8FDC-0FBE08F6BDEB}" dt="2025-10-09T11:44:58.622" v="246" actId="207"/>
          <ac:spMkLst>
            <pc:docMk/>
            <pc:sldMk cId="0" sldId="2147478265"/>
            <ac:spMk id="32" creationId="{00000000-0000-0000-0000-000000000000}"/>
          </ac:spMkLst>
        </pc:spChg>
        <pc:spChg chg="mod">
          <ac:chgData name="Max Ghiglione" userId="684ae552-93aa-476d-9427-81aa93233c58" providerId="ADAL" clId="{3116E560-8084-4365-8FDC-0FBE08F6BDEB}" dt="2025-10-09T11:44:58.622" v="246" actId="207"/>
          <ac:spMkLst>
            <pc:docMk/>
            <pc:sldMk cId="0" sldId="2147478265"/>
            <ac:spMk id="33" creationId="{00000000-0000-0000-0000-000000000000}"/>
          </ac:spMkLst>
        </pc:spChg>
        <pc:spChg chg="mod">
          <ac:chgData name="Max Ghiglione" userId="684ae552-93aa-476d-9427-81aa93233c58" providerId="ADAL" clId="{3116E560-8084-4365-8FDC-0FBE08F6BDEB}" dt="2025-10-09T11:44:58.622" v="246" actId="207"/>
          <ac:spMkLst>
            <pc:docMk/>
            <pc:sldMk cId="0" sldId="2147478265"/>
            <ac:spMk id="34" creationId="{00000000-0000-0000-0000-000000000000}"/>
          </ac:spMkLst>
        </pc:spChg>
        <pc:spChg chg="mod">
          <ac:chgData name="Max Ghiglione" userId="684ae552-93aa-476d-9427-81aa93233c58" providerId="ADAL" clId="{3116E560-8084-4365-8FDC-0FBE08F6BDEB}" dt="2025-10-09T11:44:58.622" v="246" actId="207"/>
          <ac:spMkLst>
            <pc:docMk/>
            <pc:sldMk cId="0" sldId="2147478265"/>
            <ac:spMk id="36" creationId="{00000000-0000-0000-0000-000000000000}"/>
          </ac:spMkLst>
        </pc:spChg>
        <pc:spChg chg="mod">
          <ac:chgData name="Max Ghiglione" userId="684ae552-93aa-476d-9427-81aa93233c58" providerId="ADAL" clId="{3116E560-8084-4365-8FDC-0FBE08F6BDEB}" dt="2025-10-09T11:44:58.622" v="246" actId="207"/>
          <ac:spMkLst>
            <pc:docMk/>
            <pc:sldMk cId="0" sldId="2147478265"/>
            <ac:spMk id="37" creationId="{00000000-0000-0000-0000-000000000000}"/>
          </ac:spMkLst>
        </pc:spChg>
        <pc:spChg chg="mod">
          <ac:chgData name="Max Ghiglione" userId="684ae552-93aa-476d-9427-81aa93233c58" providerId="ADAL" clId="{3116E560-8084-4365-8FDC-0FBE08F6BDEB}" dt="2025-10-09T11:44:58.622" v="246" actId="207"/>
          <ac:spMkLst>
            <pc:docMk/>
            <pc:sldMk cId="0" sldId="2147478265"/>
            <ac:spMk id="40" creationId="{00000000-0000-0000-0000-000000000000}"/>
          </ac:spMkLst>
        </pc:spChg>
        <pc:spChg chg="mod">
          <ac:chgData name="Max Ghiglione" userId="684ae552-93aa-476d-9427-81aa93233c58" providerId="ADAL" clId="{3116E560-8084-4365-8FDC-0FBE08F6BDEB}" dt="2025-10-09T11:44:58.622" v="246" actId="207"/>
          <ac:spMkLst>
            <pc:docMk/>
            <pc:sldMk cId="0" sldId="2147478265"/>
            <ac:spMk id="42" creationId="{00000000-0000-0000-0000-000000000000}"/>
          </ac:spMkLst>
        </pc:spChg>
        <pc:spChg chg="mod">
          <ac:chgData name="Max Ghiglione" userId="684ae552-93aa-476d-9427-81aa93233c58" providerId="ADAL" clId="{3116E560-8084-4365-8FDC-0FBE08F6BDEB}" dt="2025-10-09T11:44:58.622" v="246" actId="207"/>
          <ac:spMkLst>
            <pc:docMk/>
            <pc:sldMk cId="0" sldId="2147478265"/>
            <ac:spMk id="45" creationId="{00000000-0000-0000-0000-000000000000}"/>
          </ac:spMkLst>
        </pc:spChg>
        <pc:spChg chg="mod">
          <ac:chgData name="Max Ghiglione" userId="684ae552-93aa-476d-9427-81aa93233c58" providerId="ADAL" clId="{3116E560-8084-4365-8FDC-0FBE08F6BDEB}" dt="2025-10-09T11:44:58.622" v="246" actId="207"/>
          <ac:spMkLst>
            <pc:docMk/>
            <pc:sldMk cId="0" sldId="2147478265"/>
            <ac:spMk id="50" creationId="{00000000-0000-0000-0000-000000000000}"/>
          </ac:spMkLst>
        </pc:spChg>
        <pc:spChg chg="mod">
          <ac:chgData name="Max Ghiglione" userId="684ae552-93aa-476d-9427-81aa93233c58" providerId="ADAL" clId="{3116E560-8084-4365-8FDC-0FBE08F6BDEB}" dt="2025-10-10T14:47:33.832" v="286" actId="20577"/>
          <ac:spMkLst>
            <pc:docMk/>
            <pc:sldMk cId="0" sldId="2147478265"/>
            <ac:spMk id="52" creationId="{2386BECB-91B6-A5A3-5312-0477533A571C}"/>
          </ac:spMkLst>
        </pc:spChg>
      </pc:sldChg>
      <pc:sldChg chg="add mod modShow">
        <pc:chgData name="Max Ghiglione" userId="684ae552-93aa-476d-9427-81aa93233c58" providerId="ADAL" clId="{3116E560-8084-4365-8FDC-0FBE08F6BDEB}" dt="2025-10-10T14:53:42.798" v="302" actId="729"/>
        <pc:sldMkLst>
          <pc:docMk/>
          <pc:sldMk cId="0" sldId="2147478266"/>
        </pc:sldMkLst>
      </pc:sldChg>
      <pc:sldChg chg="del">
        <pc:chgData name="Max Ghiglione" userId="684ae552-93aa-476d-9427-81aa93233c58" providerId="ADAL" clId="{3116E560-8084-4365-8FDC-0FBE08F6BDEB}" dt="2025-10-13T13:21:17.850" v="2173" actId="2696"/>
        <pc:sldMkLst>
          <pc:docMk/>
          <pc:sldMk cId="4083934712" sldId="2147478266"/>
        </pc:sldMkLst>
      </pc:sldChg>
      <pc:sldChg chg="add ord">
        <pc:chgData name="Max Ghiglione" userId="684ae552-93aa-476d-9427-81aa93233c58" providerId="ADAL" clId="{3116E560-8084-4365-8FDC-0FBE08F6BDEB}" dt="2025-10-10T15:13:47.946" v="393"/>
        <pc:sldMkLst>
          <pc:docMk/>
          <pc:sldMk cId="0" sldId="2147478267"/>
        </pc:sldMkLst>
      </pc:sldChg>
      <pc:sldChg chg="modSp add mod ord">
        <pc:chgData name="Max Ghiglione" userId="684ae552-93aa-476d-9427-81aa93233c58" providerId="ADAL" clId="{3116E560-8084-4365-8FDC-0FBE08F6BDEB}" dt="2025-10-10T15:13:47.946" v="393"/>
        <pc:sldMkLst>
          <pc:docMk/>
          <pc:sldMk cId="0" sldId="2147478268"/>
        </pc:sldMkLst>
        <pc:spChg chg="mod">
          <ac:chgData name="Max Ghiglione" userId="684ae552-93aa-476d-9427-81aa93233c58" providerId="ADAL" clId="{3116E560-8084-4365-8FDC-0FBE08F6BDEB}" dt="2025-10-09T11:40:28.992" v="221"/>
          <ac:spMkLst>
            <pc:docMk/>
            <pc:sldMk cId="0" sldId="2147478268"/>
            <ac:spMk id="20" creationId="{00000000-0000-0000-0000-000000000000}"/>
          </ac:spMkLst>
        </pc:spChg>
        <pc:grpChg chg="mod">
          <ac:chgData name="Max Ghiglione" userId="684ae552-93aa-476d-9427-81aa93233c58" providerId="ADAL" clId="{3116E560-8084-4365-8FDC-0FBE08F6BDEB}" dt="2025-10-09T11:48:34.400" v="260" actId="1036"/>
          <ac:grpSpMkLst>
            <pc:docMk/>
            <pc:sldMk cId="0" sldId="2147478268"/>
            <ac:grpSpMk id="12" creationId="{00000000-0000-0000-0000-000000000000}"/>
          </ac:grpSpMkLst>
        </pc:grpChg>
      </pc:sldChg>
      <pc:sldChg chg="modSp add ord">
        <pc:chgData name="Max Ghiglione" userId="684ae552-93aa-476d-9427-81aa93233c58" providerId="ADAL" clId="{3116E560-8084-4365-8FDC-0FBE08F6BDEB}" dt="2025-10-12T21:54:46.313" v="935"/>
        <pc:sldMkLst>
          <pc:docMk/>
          <pc:sldMk cId="0" sldId="2147478269"/>
        </pc:sldMkLst>
        <pc:spChg chg="mod">
          <ac:chgData name="Max Ghiglione" userId="684ae552-93aa-476d-9427-81aa93233c58" providerId="ADAL" clId="{3116E560-8084-4365-8FDC-0FBE08F6BDEB}" dt="2025-10-09T11:40:28.992" v="221"/>
          <ac:spMkLst>
            <pc:docMk/>
            <pc:sldMk cId="0" sldId="2147478269"/>
            <ac:spMk id="26" creationId="{00000000-0000-0000-0000-000000000000}"/>
          </ac:spMkLst>
        </pc:spChg>
      </pc:sldChg>
      <pc:sldChg chg="modSp add del mod ord modShow">
        <pc:chgData name="Max Ghiglione" userId="684ae552-93aa-476d-9427-81aa93233c58" providerId="ADAL" clId="{3116E560-8084-4365-8FDC-0FBE08F6BDEB}" dt="2025-10-13T13:21:17.850" v="2173" actId="2696"/>
        <pc:sldMkLst>
          <pc:docMk/>
          <pc:sldMk cId="0" sldId="2147478270"/>
        </pc:sldMkLst>
      </pc:sldChg>
      <pc:sldChg chg="modSp add mod">
        <pc:chgData name="Max Ghiglione" userId="684ae552-93aa-476d-9427-81aa93233c58" providerId="ADAL" clId="{3116E560-8084-4365-8FDC-0FBE08F6BDEB}" dt="2025-10-09T11:47:47.215" v="256" actId="207"/>
        <pc:sldMkLst>
          <pc:docMk/>
          <pc:sldMk cId="0" sldId="2147478271"/>
        </pc:sldMkLst>
        <pc:spChg chg="mod">
          <ac:chgData name="Max Ghiglione" userId="684ae552-93aa-476d-9427-81aa93233c58" providerId="ADAL" clId="{3116E560-8084-4365-8FDC-0FBE08F6BDEB}" dt="2025-10-09T11:47:47.215" v="256" actId="207"/>
          <ac:spMkLst>
            <pc:docMk/>
            <pc:sldMk cId="0" sldId="2147478271"/>
            <ac:spMk id="17" creationId="{00000000-0000-0000-0000-000000000000}"/>
          </ac:spMkLst>
        </pc:spChg>
        <pc:spChg chg="mod">
          <ac:chgData name="Max Ghiglione" userId="684ae552-93aa-476d-9427-81aa93233c58" providerId="ADAL" clId="{3116E560-8084-4365-8FDC-0FBE08F6BDEB}" dt="2025-10-09T11:47:47.215" v="256" actId="207"/>
          <ac:spMkLst>
            <pc:docMk/>
            <pc:sldMk cId="0" sldId="2147478271"/>
            <ac:spMk id="18" creationId="{00000000-0000-0000-0000-000000000000}"/>
          </ac:spMkLst>
        </pc:spChg>
        <pc:spChg chg="mod">
          <ac:chgData name="Max Ghiglione" userId="684ae552-93aa-476d-9427-81aa93233c58" providerId="ADAL" clId="{3116E560-8084-4365-8FDC-0FBE08F6BDEB}" dt="2025-10-09T11:47:47.215" v="256" actId="207"/>
          <ac:spMkLst>
            <pc:docMk/>
            <pc:sldMk cId="0" sldId="2147478271"/>
            <ac:spMk id="29" creationId="{00000000-0000-0000-0000-000000000000}"/>
          </ac:spMkLst>
        </pc:spChg>
        <pc:spChg chg="mod">
          <ac:chgData name="Max Ghiglione" userId="684ae552-93aa-476d-9427-81aa93233c58" providerId="ADAL" clId="{3116E560-8084-4365-8FDC-0FBE08F6BDEB}" dt="2025-10-09T11:47:47.215" v="256" actId="207"/>
          <ac:spMkLst>
            <pc:docMk/>
            <pc:sldMk cId="0" sldId="2147478271"/>
            <ac:spMk id="30" creationId="{00000000-0000-0000-0000-000000000000}"/>
          </ac:spMkLst>
        </pc:spChg>
        <pc:spChg chg="mod">
          <ac:chgData name="Max Ghiglione" userId="684ae552-93aa-476d-9427-81aa93233c58" providerId="ADAL" clId="{3116E560-8084-4365-8FDC-0FBE08F6BDEB}" dt="2025-10-09T11:47:47.215" v="256" actId="207"/>
          <ac:spMkLst>
            <pc:docMk/>
            <pc:sldMk cId="0" sldId="2147478271"/>
            <ac:spMk id="51" creationId="{00000000-0000-0000-0000-000000000000}"/>
          </ac:spMkLst>
        </pc:spChg>
        <pc:spChg chg="mod">
          <ac:chgData name="Max Ghiglione" userId="684ae552-93aa-476d-9427-81aa93233c58" providerId="ADAL" clId="{3116E560-8084-4365-8FDC-0FBE08F6BDEB}" dt="2025-10-09T11:47:47.215" v="256" actId="207"/>
          <ac:spMkLst>
            <pc:docMk/>
            <pc:sldMk cId="0" sldId="2147478271"/>
            <ac:spMk id="54" creationId="{00000000-0000-0000-0000-000000000000}"/>
          </ac:spMkLst>
        </pc:spChg>
        <pc:spChg chg="mod">
          <ac:chgData name="Max Ghiglione" userId="684ae552-93aa-476d-9427-81aa93233c58" providerId="ADAL" clId="{3116E560-8084-4365-8FDC-0FBE08F6BDEB}" dt="2025-10-09T11:47:47.215" v="256" actId="207"/>
          <ac:spMkLst>
            <pc:docMk/>
            <pc:sldMk cId="0" sldId="2147478271"/>
            <ac:spMk id="83" creationId="{00000000-0000-0000-0000-000000000000}"/>
          </ac:spMkLst>
        </pc:spChg>
        <pc:spChg chg="mod">
          <ac:chgData name="Max Ghiglione" userId="684ae552-93aa-476d-9427-81aa93233c58" providerId="ADAL" clId="{3116E560-8084-4365-8FDC-0FBE08F6BDEB}" dt="2025-10-09T11:47:47.215" v="256" actId="207"/>
          <ac:spMkLst>
            <pc:docMk/>
            <pc:sldMk cId="0" sldId="2147478271"/>
            <ac:spMk id="130" creationId="{00000000-0000-0000-0000-000000000000}"/>
          </ac:spMkLst>
        </pc:spChg>
        <pc:spChg chg="mod">
          <ac:chgData name="Max Ghiglione" userId="684ae552-93aa-476d-9427-81aa93233c58" providerId="ADAL" clId="{3116E560-8084-4365-8FDC-0FBE08F6BDEB}" dt="2025-10-09T11:47:47.215" v="256" actId="207"/>
          <ac:spMkLst>
            <pc:docMk/>
            <pc:sldMk cId="0" sldId="2147478271"/>
            <ac:spMk id="132" creationId="{00000000-0000-0000-0000-000000000000}"/>
          </ac:spMkLst>
        </pc:spChg>
        <pc:spChg chg="mod">
          <ac:chgData name="Max Ghiglione" userId="684ae552-93aa-476d-9427-81aa93233c58" providerId="ADAL" clId="{3116E560-8084-4365-8FDC-0FBE08F6BDEB}" dt="2025-10-09T11:47:47.215" v="256" actId="207"/>
          <ac:spMkLst>
            <pc:docMk/>
            <pc:sldMk cId="0" sldId="2147478271"/>
            <ac:spMk id="133" creationId="{00000000-0000-0000-0000-000000000000}"/>
          </ac:spMkLst>
        </pc:spChg>
      </pc:sldChg>
      <pc:sldChg chg="addSp delSp modSp new mod ord modShow">
        <pc:chgData name="Max Ghiglione" userId="684ae552-93aa-476d-9427-81aa93233c58" providerId="ADAL" clId="{3116E560-8084-4365-8FDC-0FBE08F6BDEB}" dt="2025-10-10T15:13:02.406" v="387"/>
        <pc:sldMkLst>
          <pc:docMk/>
          <pc:sldMk cId="2581076805" sldId="2147478272"/>
        </pc:sldMkLst>
      </pc:sldChg>
      <pc:sldChg chg="del">
        <pc:chgData name="Max Ghiglione" userId="684ae552-93aa-476d-9427-81aa93233c58" providerId="ADAL" clId="{3116E560-8084-4365-8FDC-0FBE08F6BDEB}" dt="2025-10-13T13:21:17.850" v="2173" actId="2696"/>
        <pc:sldMkLst>
          <pc:docMk/>
          <pc:sldMk cId="4254247352" sldId="2147478272"/>
        </pc:sldMkLst>
      </pc:sldChg>
      <pc:sldChg chg="addSp delSp modSp add mod ord">
        <pc:chgData name="Max Ghiglione" userId="684ae552-93aa-476d-9427-81aa93233c58" providerId="ADAL" clId="{3116E560-8084-4365-8FDC-0FBE08F6BDEB}" dt="2025-10-13T13:07:13.178" v="2172" actId="21"/>
        <pc:sldMkLst>
          <pc:docMk/>
          <pc:sldMk cId="376159742" sldId="2147478274"/>
        </pc:sldMkLst>
        <pc:spChg chg="mod">
          <ac:chgData name="Max Ghiglione" userId="684ae552-93aa-476d-9427-81aa93233c58" providerId="ADAL" clId="{3116E560-8084-4365-8FDC-0FBE08F6BDEB}" dt="2025-10-10T15:23:07.485" v="492" actId="20577"/>
          <ac:spMkLst>
            <pc:docMk/>
            <pc:sldMk cId="376159742" sldId="2147478274"/>
            <ac:spMk id="2" creationId="{293464FE-3881-9953-5E3D-94CE28B6998C}"/>
          </ac:spMkLst>
        </pc:spChg>
        <pc:spChg chg="add del mod">
          <ac:chgData name="Max Ghiglione" userId="684ae552-93aa-476d-9427-81aa93233c58" providerId="ADAL" clId="{3116E560-8084-4365-8FDC-0FBE08F6BDEB}" dt="2025-10-13T13:07:13.178" v="2172" actId="21"/>
          <ac:spMkLst>
            <pc:docMk/>
            <pc:sldMk cId="376159742" sldId="2147478274"/>
            <ac:spMk id="8" creationId="{B54A4160-1096-6B68-7F90-D5EF3CCBBA76}"/>
          </ac:spMkLst>
        </pc:spChg>
        <pc:spChg chg="add mod">
          <ac:chgData name="Max Ghiglione" userId="684ae552-93aa-476d-9427-81aa93233c58" providerId="ADAL" clId="{3116E560-8084-4365-8FDC-0FBE08F6BDEB}" dt="2025-10-10T15:35:38.021" v="676" actId="1076"/>
          <ac:spMkLst>
            <pc:docMk/>
            <pc:sldMk cId="376159742" sldId="2147478274"/>
            <ac:spMk id="15" creationId="{A072FF76-22D3-9BC9-F31F-5CE5033A3044}"/>
          </ac:spMkLst>
        </pc:spChg>
        <pc:graphicFrameChg chg="add mod modGraphic">
          <ac:chgData name="Max Ghiglione" userId="684ae552-93aa-476d-9427-81aa93233c58" providerId="ADAL" clId="{3116E560-8084-4365-8FDC-0FBE08F6BDEB}" dt="2025-10-12T21:55:58.338" v="957"/>
          <ac:graphicFrameMkLst>
            <pc:docMk/>
            <pc:sldMk cId="376159742" sldId="2147478274"/>
            <ac:graphicFrameMk id="4" creationId="{C872425C-83E3-7AEE-CBDC-51712122B5D4}"/>
          </ac:graphicFrameMkLst>
        </pc:graphicFrameChg>
        <pc:graphicFrameChg chg="add mod modGraphic">
          <ac:chgData name="Max Ghiglione" userId="684ae552-93aa-476d-9427-81aa93233c58" providerId="ADAL" clId="{3116E560-8084-4365-8FDC-0FBE08F6BDEB}" dt="2025-10-13T12:43:29.148" v="2168" actId="20577"/>
          <ac:graphicFrameMkLst>
            <pc:docMk/>
            <pc:sldMk cId="376159742" sldId="2147478274"/>
            <ac:graphicFrameMk id="7" creationId="{26D4B013-5CB1-71CC-DB85-21C0B76FA1D8}"/>
          </ac:graphicFrameMkLst>
        </pc:graphicFrameChg>
        <pc:picChg chg="add mod">
          <ac:chgData name="Max Ghiglione" userId="684ae552-93aa-476d-9427-81aa93233c58" providerId="ADAL" clId="{3116E560-8084-4365-8FDC-0FBE08F6BDEB}" dt="2025-10-12T21:55:36.572" v="945" actId="14100"/>
          <ac:picMkLst>
            <pc:docMk/>
            <pc:sldMk cId="376159742" sldId="2147478274"/>
            <ac:picMk id="3" creationId="{A1FEA95E-3515-046F-BC2D-CD386DB77950}"/>
          </ac:picMkLst>
        </pc:picChg>
        <pc:picChg chg="add mod">
          <ac:chgData name="Max Ghiglione" userId="684ae552-93aa-476d-9427-81aa93233c58" providerId="ADAL" clId="{3116E560-8084-4365-8FDC-0FBE08F6BDEB}" dt="2025-10-10T15:33:29.764" v="582" actId="1076"/>
          <ac:picMkLst>
            <pc:docMk/>
            <pc:sldMk cId="376159742" sldId="2147478274"/>
            <ac:picMk id="9" creationId="{A0313A32-8A81-0BA5-756F-F8186358527B}"/>
          </ac:picMkLst>
        </pc:picChg>
        <pc:picChg chg="add mod">
          <ac:chgData name="Max Ghiglione" userId="684ae552-93aa-476d-9427-81aa93233c58" providerId="ADAL" clId="{3116E560-8084-4365-8FDC-0FBE08F6BDEB}" dt="2025-10-10T15:33:27.097" v="581" actId="1076"/>
          <ac:picMkLst>
            <pc:docMk/>
            <pc:sldMk cId="376159742" sldId="2147478274"/>
            <ac:picMk id="3074" creationId="{ED3DE41F-765E-E58E-75DC-C81CE6F1B670}"/>
          </ac:picMkLst>
        </pc:picChg>
        <pc:picChg chg="add mod">
          <ac:chgData name="Max Ghiglione" userId="684ae552-93aa-476d-9427-81aa93233c58" providerId="ADAL" clId="{3116E560-8084-4365-8FDC-0FBE08F6BDEB}" dt="2025-10-12T21:55:31.139" v="943" actId="1076"/>
          <ac:picMkLst>
            <pc:docMk/>
            <pc:sldMk cId="376159742" sldId="2147478274"/>
            <ac:picMk id="3076" creationId="{9F315222-7649-8932-5FE5-3038BCF5C174}"/>
          </ac:picMkLst>
        </pc:picChg>
        <pc:cxnChg chg="add">
          <ac:chgData name="Max Ghiglione" userId="684ae552-93aa-476d-9427-81aa93233c58" providerId="ADAL" clId="{3116E560-8084-4365-8FDC-0FBE08F6BDEB}" dt="2025-10-13T13:07:09.622" v="2171" actId="11529"/>
          <ac:cxnSpMkLst>
            <pc:docMk/>
            <pc:sldMk cId="376159742" sldId="2147478274"/>
            <ac:cxnSpMk id="5" creationId="{00896A69-7CE8-3946-7212-F0B977A953C2}"/>
          </ac:cxnSpMkLst>
        </pc:cxnChg>
      </pc:sldChg>
      <pc:sldChg chg="addSp delSp modSp new del mod ord modShow modNotesTx">
        <pc:chgData name="Max Ghiglione" userId="684ae552-93aa-476d-9427-81aa93233c58" providerId="ADAL" clId="{3116E560-8084-4365-8FDC-0FBE08F6BDEB}" dt="2025-10-12T22:32:54.426" v="1236" actId="2696"/>
        <pc:sldMkLst>
          <pc:docMk/>
          <pc:sldMk cId="1185732138" sldId="2147478275"/>
        </pc:sldMkLst>
        <pc:spChg chg="add">
          <ac:chgData name="Max Ghiglione" userId="684ae552-93aa-476d-9427-81aa93233c58" providerId="ADAL" clId="{3116E560-8084-4365-8FDC-0FBE08F6BDEB}" dt="2025-10-12T22:21:20.609" v="1062"/>
          <ac:spMkLst>
            <pc:docMk/>
            <pc:sldMk cId="1185732138" sldId="2147478275"/>
            <ac:spMk id="3" creationId="{B2F72295-CF63-459D-7B6D-A6EE590F5CC1}"/>
          </ac:spMkLst>
        </pc:spChg>
        <pc:spChg chg="add">
          <ac:chgData name="Max Ghiglione" userId="684ae552-93aa-476d-9427-81aa93233c58" providerId="ADAL" clId="{3116E560-8084-4365-8FDC-0FBE08F6BDEB}" dt="2025-10-12T22:21:22.564" v="1064"/>
          <ac:spMkLst>
            <pc:docMk/>
            <pc:sldMk cId="1185732138" sldId="2147478275"/>
            <ac:spMk id="7" creationId="{93749E63-84A0-C5FE-A5AB-6BF2DB9BA399}"/>
          </ac:spMkLst>
        </pc:spChg>
        <pc:spChg chg="add mod">
          <ac:chgData name="Max Ghiglione" userId="684ae552-93aa-476d-9427-81aa93233c58" providerId="ADAL" clId="{3116E560-8084-4365-8FDC-0FBE08F6BDEB}" dt="2025-10-12T22:20:46.401" v="1061" actId="1076"/>
          <ac:spMkLst>
            <pc:docMk/>
            <pc:sldMk cId="1185732138" sldId="2147478275"/>
            <ac:spMk id="8" creationId="{4339A135-1D8E-D63A-35B3-94E6CE18301D}"/>
          </ac:spMkLst>
        </pc:spChg>
        <pc:spChg chg="add">
          <ac:chgData name="Max Ghiglione" userId="684ae552-93aa-476d-9427-81aa93233c58" providerId="ADAL" clId="{3116E560-8084-4365-8FDC-0FBE08F6BDEB}" dt="2025-10-12T22:21:29.593" v="1068"/>
          <ac:spMkLst>
            <pc:docMk/>
            <pc:sldMk cId="1185732138" sldId="2147478275"/>
            <ac:spMk id="9" creationId="{04BFAADD-D31E-8813-284F-2EB2CE3C7FB7}"/>
          </ac:spMkLst>
        </pc:spChg>
        <pc:spChg chg="add del mod">
          <ac:chgData name="Max Ghiglione" userId="684ae552-93aa-476d-9427-81aa93233c58" providerId="ADAL" clId="{3116E560-8084-4365-8FDC-0FBE08F6BDEB}" dt="2025-10-12T22:23:55.681" v="1136" actId="2711"/>
          <ac:spMkLst>
            <pc:docMk/>
            <pc:sldMk cId="1185732138" sldId="2147478275"/>
            <ac:spMk id="10" creationId="{7531A667-A753-B2C4-29B5-66F0A76032A9}"/>
          </ac:spMkLst>
        </pc:spChg>
        <pc:spChg chg="add">
          <ac:chgData name="Max Ghiglione" userId="684ae552-93aa-476d-9427-81aa93233c58" providerId="ADAL" clId="{3116E560-8084-4365-8FDC-0FBE08F6BDEB}" dt="2025-10-12T22:21:33.846" v="1069"/>
          <ac:spMkLst>
            <pc:docMk/>
            <pc:sldMk cId="1185732138" sldId="2147478275"/>
            <ac:spMk id="11" creationId="{9F978E9C-929F-45F3-C044-F42D1D0EDF9A}"/>
          </ac:spMkLst>
        </pc:spChg>
        <pc:spChg chg="add">
          <ac:chgData name="Max Ghiglione" userId="684ae552-93aa-476d-9427-81aa93233c58" providerId="ADAL" clId="{3116E560-8084-4365-8FDC-0FBE08F6BDEB}" dt="2025-10-12T22:21:42.708" v="1072"/>
          <ac:spMkLst>
            <pc:docMk/>
            <pc:sldMk cId="1185732138" sldId="2147478275"/>
            <ac:spMk id="12" creationId="{3AEE5AD7-B249-5EEA-329F-BE1F62C13FD5}"/>
          </ac:spMkLst>
        </pc:spChg>
        <pc:spChg chg="add">
          <ac:chgData name="Max Ghiglione" userId="684ae552-93aa-476d-9427-81aa93233c58" providerId="ADAL" clId="{3116E560-8084-4365-8FDC-0FBE08F6BDEB}" dt="2025-10-12T22:21:56.533" v="1073"/>
          <ac:spMkLst>
            <pc:docMk/>
            <pc:sldMk cId="1185732138" sldId="2147478275"/>
            <ac:spMk id="13" creationId="{C7F71B04-61A0-E00B-A151-48044816C586}"/>
          </ac:spMkLst>
        </pc:spChg>
        <pc:spChg chg="add">
          <ac:chgData name="Max Ghiglione" userId="684ae552-93aa-476d-9427-81aa93233c58" providerId="ADAL" clId="{3116E560-8084-4365-8FDC-0FBE08F6BDEB}" dt="2025-10-12T22:22:02.991" v="1080"/>
          <ac:spMkLst>
            <pc:docMk/>
            <pc:sldMk cId="1185732138" sldId="2147478275"/>
            <ac:spMk id="14" creationId="{D17EF9B2-6B99-FC57-4622-80D64BEC61FE}"/>
          </ac:spMkLst>
        </pc:spChg>
        <pc:spChg chg="add">
          <ac:chgData name="Max Ghiglione" userId="684ae552-93aa-476d-9427-81aa93233c58" providerId="ADAL" clId="{3116E560-8084-4365-8FDC-0FBE08F6BDEB}" dt="2025-10-12T22:22:16.020" v="1084"/>
          <ac:spMkLst>
            <pc:docMk/>
            <pc:sldMk cId="1185732138" sldId="2147478275"/>
            <ac:spMk id="15" creationId="{1F45DF47-13BC-3849-A801-2429BCA4AA29}"/>
          </ac:spMkLst>
        </pc:spChg>
        <pc:picChg chg="add mod">
          <ac:chgData name="Max Ghiglione" userId="684ae552-93aa-476d-9427-81aa93233c58" providerId="ADAL" clId="{3116E560-8084-4365-8FDC-0FBE08F6BDEB}" dt="2025-10-12T22:22:55.290" v="1101" actId="14100"/>
          <ac:picMkLst>
            <pc:docMk/>
            <pc:sldMk cId="1185732138" sldId="2147478275"/>
            <ac:picMk id="6" creationId="{E5012533-4E63-9919-5B32-8E2CADCC8841}"/>
          </ac:picMkLst>
        </pc:picChg>
      </pc:sldChg>
      <pc:sldChg chg="addSp delSp modSp add mod ord modClrScheme chgLayout">
        <pc:chgData name="Max Ghiglione" userId="684ae552-93aa-476d-9427-81aa93233c58" providerId="ADAL" clId="{3116E560-8084-4365-8FDC-0FBE08F6BDEB}" dt="2025-10-13T10:12:18.884" v="1849"/>
        <pc:sldMkLst>
          <pc:docMk/>
          <pc:sldMk cId="588021204" sldId="2147482242"/>
        </pc:sldMkLst>
        <pc:spChg chg="mod ord">
          <ac:chgData name="Max Ghiglione" userId="684ae552-93aa-476d-9427-81aa93233c58" providerId="ADAL" clId="{3116E560-8084-4365-8FDC-0FBE08F6BDEB}" dt="2025-10-12T21:48:12.472" v="696" actId="700"/>
          <ac:spMkLst>
            <pc:docMk/>
            <pc:sldMk cId="588021204" sldId="2147482242"/>
            <ac:spMk id="2" creationId="{5FFA7DF8-C182-624F-3C15-56D8FA128936}"/>
          </ac:spMkLst>
        </pc:spChg>
        <pc:spChg chg="add del mod ord">
          <ac:chgData name="Max Ghiglione" userId="684ae552-93aa-476d-9427-81aa93233c58" providerId="ADAL" clId="{3116E560-8084-4365-8FDC-0FBE08F6BDEB}" dt="2025-10-12T21:49:30.103" v="757" actId="21"/>
          <ac:spMkLst>
            <pc:docMk/>
            <pc:sldMk cId="588021204" sldId="2147482242"/>
            <ac:spMk id="5" creationId="{6C049571-9A8D-41CD-5749-889EA634915F}"/>
          </ac:spMkLst>
        </pc:spChg>
      </pc:sldChg>
      <pc:sldChg chg="addSp delSp modSp add mod ord modClrScheme chgLayout">
        <pc:chgData name="Max Ghiglione" userId="684ae552-93aa-476d-9427-81aa93233c58" providerId="ADAL" clId="{3116E560-8084-4365-8FDC-0FBE08F6BDEB}" dt="2025-10-13T10:12:18.884" v="1849"/>
        <pc:sldMkLst>
          <pc:docMk/>
          <pc:sldMk cId="3801638172" sldId="2147482286"/>
        </pc:sldMkLst>
        <pc:spChg chg="mod ord">
          <ac:chgData name="Max Ghiglione" userId="684ae552-93aa-476d-9427-81aa93233c58" providerId="ADAL" clId="{3116E560-8084-4365-8FDC-0FBE08F6BDEB}" dt="2025-10-12T21:48:12.472" v="696" actId="700"/>
          <ac:spMkLst>
            <pc:docMk/>
            <pc:sldMk cId="3801638172" sldId="2147482286"/>
            <ac:spMk id="2" creationId="{D0122B13-3149-8CAD-47E5-31EC69041A36}"/>
          </ac:spMkLst>
        </pc:spChg>
        <pc:spChg chg="add del mod ord">
          <ac:chgData name="Max Ghiglione" userId="684ae552-93aa-476d-9427-81aa93233c58" providerId="ADAL" clId="{3116E560-8084-4365-8FDC-0FBE08F6BDEB}" dt="2025-10-12T21:49:34.174" v="758" actId="21"/>
          <ac:spMkLst>
            <pc:docMk/>
            <pc:sldMk cId="3801638172" sldId="2147482286"/>
            <ac:spMk id="43" creationId="{39BD5A2D-ADB1-D43F-F6F5-CE40910A18FF}"/>
          </ac:spMkLst>
        </pc:spChg>
        <pc:grpChg chg="mod">
          <ac:chgData name="Max Ghiglione" userId="684ae552-93aa-476d-9427-81aa93233c58" providerId="ADAL" clId="{3116E560-8084-4365-8FDC-0FBE08F6BDEB}" dt="2025-10-12T21:49:48.282" v="775" actId="1036"/>
          <ac:grpSpMkLst>
            <pc:docMk/>
            <pc:sldMk cId="3801638172" sldId="2147482286"/>
            <ac:grpSpMk id="4" creationId="{FC685A6F-77B4-33FC-C7B2-A355803CA428}"/>
          </ac:grpSpMkLst>
        </pc:grpChg>
        <pc:grpChg chg="mod">
          <ac:chgData name="Max Ghiglione" userId="684ae552-93aa-476d-9427-81aa93233c58" providerId="ADAL" clId="{3116E560-8084-4365-8FDC-0FBE08F6BDEB}" dt="2025-10-12T21:49:48.282" v="775" actId="1036"/>
          <ac:grpSpMkLst>
            <pc:docMk/>
            <pc:sldMk cId="3801638172" sldId="2147482286"/>
            <ac:grpSpMk id="10" creationId="{E466DAF7-2619-194F-4907-856D2B283AD7}"/>
          </ac:grpSpMkLst>
        </pc:grpChg>
        <pc:grpChg chg="mod">
          <ac:chgData name="Max Ghiglione" userId="684ae552-93aa-476d-9427-81aa93233c58" providerId="ADAL" clId="{3116E560-8084-4365-8FDC-0FBE08F6BDEB}" dt="2025-10-12T21:49:48.282" v="775" actId="1036"/>
          <ac:grpSpMkLst>
            <pc:docMk/>
            <pc:sldMk cId="3801638172" sldId="2147482286"/>
            <ac:grpSpMk id="13" creationId="{84A3534E-AF10-2EC9-5F62-6A5D34851A9A}"/>
          </ac:grpSpMkLst>
        </pc:grpChg>
        <pc:grpChg chg="mod">
          <ac:chgData name="Max Ghiglione" userId="684ae552-93aa-476d-9427-81aa93233c58" providerId="ADAL" clId="{3116E560-8084-4365-8FDC-0FBE08F6BDEB}" dt="2025-10-12T21:49:48.282" v="775" actId="1036"/>
          <ac:grpSpMkLst>
            <pc:docMk/>
            <pc:sldMk cId="3801638172" sldId="2147482286"/>
            <ac:grpSpMk id="55" creationId="{128AC982-536A-2331-4A25-CB6563A1B4E0}"/>
          </ac:grpSpMkLst>
        </pc:grpChg>
      </pc:sldChg>
      <pc:sldChg chg="addSp delSp modSp add del mod ord modClrScheme chgLayout">
        <pc:chgData name="Max Ghiglione" userId="684ae552-93aa-476d-9427-81aa93233c58" providerId="ADAL" clId="{3116E560-8084-4365-8FDC-0FBE08F6BDEB}" dt="2025-10-13T10:14:36.194" v="1856" actId="2696"/>
        <pc:sldMkLst>
          <pc:docMk/>
          <pc:sldMk cId="2373721163" sldId="2147482308"/>
        </pc:sldMkLst>
        <pc:spChg chg="mod ord">
          <ac:chgData name="Max Ghiglione" userId="684ae552-93aa-476d-9427-81aa93233c58" providerId="ADAL" clId="{3116E560-8084-4365-8FDC-0FBE08F6BDEB}" dt="2025-10-12T21:48:12.472" v="696" actId="700"/>
          <ac:spMkLst>
            <pc:docMk/>
            <pc:sldMk cId="2373721163" sldId="2147482308"/>
            <ac:spMk id="2" creationId="{A8D0D71C-15C7-A2B5-BCAE-F4E57F9F2DDD}"/>
          </ac:spMkLst>
        </pc:spChg>
        <pc:spChg chg="add del mod ord">
          <ac:chgData name="Max Ghiglione" userId="684ae552-93aa-476d-9427-81aa93233c58" providerId="ADAL" clId="{3116E560-8084-4365-8FDC-0FBE08F6BDEB}" dt="2025-10-12T21:50:59.983" v="819" actId="21"/>
          <ac:spMkLst>
            <pc:docMk/>
            <pc:sldMk cId="2373721163" sldId="2147482308"/>
            <ac:spMk id="25" creationId="{E38D1C38-AA72-3B41-E7B0-B5551A30FA3E}"/>
          </ac:spMkLst>
        </pc:spChg>
      </pc:sldChg>
      <pc:sldChg chg="addSp delSp modSp add mod ord modClrScheme chgLayout">
        <pc:chgData name="Max Ghiglione" userId="684ae552-93aa-476d-9427-81aa93233c58" providerId="ADAL" clId="{3116E560-8084-4365-8FDC-0FBE08F6BDEB}" dt="2025-10-13T10:12:18.884" v="1849"/>
        <pc:sldMkLst>
          <pc:docMk/>
          <pc:sldMk cId="4226938503" sldId="2147482310"/>
        </pc:sldMkLst>
        <pc:spChg chg="mod ord">
          <ac:chgData name="Max Ghiglione" userId="684ae552-93aa-476d-9427-81aa93233c58" providerId="ADAL" clId="{3116E560-8084-4365-8FDC-0FBE08F6BDEB}" dt="2025-10-12T21:48:12.472" v="696" actId="700"/>
          <ac:spMkLst>
            <pc:docMk/>
            <pc:sldMk cId="4226938503" sldId="2147482310"/>
            <ac:spMk id="2" creationId="{575F148A-33D2-598A-9485-FA1C65684D24}"/>
          </ac:spMkLst>
        </pc:spChg>
        <pc:spChg chg="add del mod ord">
          <ac:chgData name="Max Ghiglione" userId="684ae552-93aa-476d-9427-81aa93233c58" providerId="ADAL" clId="{3116E560-8084-4365-8FDC-0FBE08F6BDEB}" dt="2025-10-12T21:49:38.671" v="759" actId="21"/>
          <ac:spMkLst>
            <pc:docMk/>
            <pc:sldMk cId="4226938503" sldId="2147482310"/>
            <ac:spMk id="4" creationId="{E9068A4B-D504-8D87-A394-EA4F9AA53E36}"/>
          </ac:spMkLst>
        </pc:spChg>
      </pc:sldChg>
      <pc:sldChg chg="addSp delSp modSp add mod ord modClrScheme chgLayout">
        <pc:chgData name="Max Ghiglione" userId="684ae552-93aa-476d-9427-81aa93233c58" providerId="ADAL" clId="{3116E560-8084-4365-8FDC-0FBE08F6BDEB}" dt="2025-10-13T10:12:18.884" v="1849"/>
        <pc:sldMkLst>
          <pc:docMk/>
          <pc:sldMk cId="4185446102" sldId="2147482313"/>
        </pc:sldMkLst>
        <pc:spChg chg="mod ord">
          <ac:chgData name="Max Ghiglione" userId="684ae552-93aa-476d-9427-81aa93233c58" providerId="ADAL" clId="{3116E560-8084-4365-8FDC-0FBE08F6BDEB}" dt="2025-10-12T21:50:37.604" v="817" actId="20577"/>
          <ac:spMkLst>
            <pc:docMk/>
            <pc:sldMk cId="4185446102" sldId="2147482313"/>
            <ac:spMk id="2" creationId="{1B76D02C-0115-85A9-1C8C-E454CC093503}"/>
          </ac:spMkLst>
        </pc:spChg>
        <pc:spChg chg="add del mod ord">
          <ac:chgData name="Max Ghiglione" userId="684ae552-93aa-476d-9427-81aa93233c58" providerId="ADAL" clId="{3116E560-8084-4365-8FDC-0FBE08F6BDEB}" dt="2025-10-12T21:50:28.888" v="816" actId="21"/>
          <ac:spMkLst>
            <pc:docMk/>
            <pc:sldMk cId="4185446102" sldId="2147482313"/>
            <ac:spMk id="9" creationId="{C12190F6-6FDE-26C5-C14C-BA02CD2E3D36}"/>
          </ac:spMkLst>
        </pc:spChg>
      </pc:sldChg>
      <pc:sldChg chg="addSp delSp modSp add mod ord modClrScheme chgLayout">
        <pc:chgData name="Max Ghiglione" userId="684ae552-93aa-476d-9427-81aa93233c58" providerId="ADAL" clId="{3116E560-8084-4365-8FDC-0FBE08F6BDEB}" dt="2025-10-13T10:12:18.884" v="1849"/>
        <pc:sldMkLst>
          <pc:docMk/>
          <pc:sldMk cId="651851669" sldId="2147482315"/>
        </pc:sldMkLst>
        <pc:spChg chg="mod ord">
          <ac:chgData name="Max Ghiglione" userId="684ae552-93aa-476d-9427-81aa93233c58" providerId="ADAL" clId="{3116E560-8084-4365-8FDC-0FBE08F6BDEB}" dt="2025-10-12T21:50:49.815" v="818" actId="20577"/>
          <ac:spMkLst>
            <pc:docMk/>
            <pc:sldMk cId="651851669" sldId="2147482315"/>
            <ac:spMk id="2" creationId="{1FADEFB0-3F7F-D1F6-8042-B1A469B8C1B8}"/>
          </ac:spMkLst>
        </pc:spChg>
        <pc:spChg chg="mod">
          <ac:chgData name="Max Ghiglione" userId="684ae552-93aa-476d-9427-81aa93233c58" providerId="ADAL" clId="{3116E560-8084-4365-8FDC-0FBE08F6BDEB}" dt="2025-10-12T21:50:23.861" v="815" actId="1036"/>
          <ac:spMkLst>
            <pc:docMk/>
            <pc:sldMk cId="651851669" sldId="2147482315"/>
            <ac:spMk id="3" creationId="{E7F5D70D-5E1A-250A-49D9-A8C93534C896}"/>
          </ac:spMkLst>
        </pc:spChg>
        <pc:spChg chg="mod">
          <ac:chgData name="Max Ghiglione" userId="684ae552-93aa-476d-9427-81aa93233c58" providerId="ADAL" clId="{3116E560-8084-4365-8FDC-0FBE08F6BDEB}" dt="2025-10-12T21:50:16.016" v="793" actId="1036"/>
          <ac:spMkLst>
            <pc:docMk/>
            <pc:sldMk cId="651851669" sldId="2147482315"/>
            <ac:spMk id="4" creationId="{5772A2A8-053C-02FB-DFD9-96F62D14526D}"/>
          </ac:spMkLst>
        </pc:spChg>
        <pc:spChg chg="mod">
          <ac:chgData name="Max Ghiglione" userId="684ae552-93aa-476d-9427-81aa93233c58" providerId="ADAL" clId="{3116E560-8084-4365-8FDC-0FBE08F6BDEB}" dt="2025-10-12T21:50:16.016" v="793" actId="1036"/>
          <ac:spMkLst>
            <pc:docMk/>
            <pc:sldMk cId="651851669" sldId="2147482315"/>
            <ac:spMk id="7" creationId="{B37C6EC7-ED06-E2F9-35F7-BFFD63B6AF51}"/>
          </ac:spMkLst>
        </pc:spChg>
        <pc:spChg chg="mod">
          <ac:chgData name="Max Ghiglione" userId="684ae552-93aa-476d-9427-81aa93233c58" providerId="ADAL" clId="{3116E560-8084-4365-8FDC-0FBE08F6BDEB}" dt="2025-10-12T21:50:23.861" v="815" actId="1036"/>
          <ac:spMkLst>
            <pc:docMk/>
            <pc:sldMk cId="651851669" sldId="2147482315"/>
            <ac:spMk id="8" creationId="{A4DD9B06-4F67-590D-EC8E-79CC198A2723}"/>
          </ac:spMkLst>
        </pc:spChg>
        <pc:spChg chg="mod">
          <ac:chgData name="Max Ghiglione" userId="684ae552-93aa-476d-9427-81aa93233c58" providerId="ADAL" clId="{3116E560-8084-4365-8FDC-0FBE08F6BDEB}" dt="2025-10-12T21:50:23.861" v="815" actId="1036"/>
          <ac:spMkLst>
            <pc:docMk/>
            <pc:sldMk cId="651851669" sldId="2147482315"/>
            <ac:spMk id="11" creationId="{E30E771C-B27F-49E3-DB21-56030C258676}"/>
          </ac:spMkLst>
        </pc:spChg>
        <pc:spChg chg="add del mod ord">
          <ac:chgData name="Max Ghiglione" userId="684ae552-93aa-476d-9427-81aa93233c58" providerId="ADAL" clId="{3116E560-8084-4365-8FDC-0FBE08F6BDEB}" dt="2025-10-12T21:49:54.496" v="776" actId="21"/>
          <ac:spMkLst>
            <pc:docMk/>
            <pc:sldMk cId="651851669" sldId="2147482315"/>
            <ac:spMk id="15" creationId="{3891E816-8C3C-D968-3318-79BD3DDC780F}"/>
          </ac:spMkLst>
        </pc:spChg>
        <pc:spChg chg="mod">
          <ac:chgData name="Max Ghiglione" userId="684ae552-93aa-476d-9427-81aa93233c58" providerId="ADAL" clId="{3116E560-8084-4365-8FDC-0FBE08F6BDEB}" dt="2025-10-12T21:50:23.861" v="815" actId="1036"/>
          <ac:spMkLst>
            <pc:docMk/>
            <pc:sldMk cId="651851669" sldId="2147482315"/>
            <ac:spMk id="20" creationId="{B6CBF510-5901-FB75-4BDD-C4230203EE0D}"/>
          </ac:spMkLst>
        </pc:spChg>
        <pc:spChg chg="mod">
          <ac:chgData name="Max Ghiglione" userId="684ae552-93aa-476d-9427-81aa93233c58" providerId="ADAL" clId="{3116E560-8084-4365-8FDC-0FBE08F6BDEB}" dt="2025-10-12T21:50:23.861" v="815" actId="1036"/>
          <ac:spMkLst>
            <pc:docMk/>
            <pc:sldMk cId="651851669" sldId="2147482315"/>
            <ac:spMk id="26" creationId="{06FE32E5-5780-8859-A8B6-A356AE23F5CE}"/>
          </ac:spMkLst>
        </pc:spChg>
        <pc:spChg chg="mod">
          <ac:chgData name="Max Ghiglione" userId="684ae552-93aa-476d-9427-81aa93233c58" providerId="ADAL" clId="{3116E560-8084-4365-8FDC-0FBE08F6BDEB}" dt="2025-10-12T21:50:23.861" v="815" actId="1036"/>
          <ac:spMkLst>
            <pc:docMk/>
            <pc:sldMk cId="651851669" sldId="2147482315"/>
            <ac:spMk id="7170" creationId="{074678DA-D864-2086-850A-F2411AA79A4A}"/>
          </ac:spMkLst>
        </pc:spChg>
        <pc:spChg chg="mod">
          <ac:chgData name="Max Ghiglione" userId="684ae552-93aa-476d-9427-81aa93233c58" providerId="ADAL" clId="{3116E560-8084-4365-8FDC-0FBE08F6BDEB}" dt="2025-10-12T21:50:16.016" v="793" actId="1036"/>
          <ac:spMkLst>
            <pc:docMk/>
            <pc:sldMk cId="651851669" sldId="2147482315"/>
            <ac:spMk id="7176" creationId="{E8278F12-587E-F4E5-B373-FBCE42750EEE}"/>
          </ac:spMkLst>
        </pc:spChg>
        <pc:spChg chg="mod">
          <ac:chgData name="Max Ghiglione" userId="684ae552-93aa-476d-9427-81aa93233c58" providerId="ADAL" clId="{3116E560-8084-4365-8FDC-0FBE08F6BDEB}" dt="2025-10-12T21:50:23.861" v="815" actId="1036"/>
          <ac:spMkLst>
            <pc:docMk/>
            <pc:sldMk cId="651851669" sldId="2147482315"/>
            <ac:spMk id="7177" creationId="{550A94B2-9334-FD79-68E0-E49715AD6E37}"/>
          </ac:spMkLst>
        </pc:spChg>
        <pc:spChg chg="mod">
          <ac:chgData name="Max Ghiglione" userId="684ae552-93aa-476d-9427-81aa93233c58" providerId="ADAL" clId="{3116E560-8084-4365-8FDC-0FBE08F6BDEB}" dt="2025-10-12T21:50:23.861" v="815" actId="1036"/>
          <ac:spMkLst>
            <pc:docMk/>
            <pc:sldMk cId="651851669" sldId="2147482315"/>
            <ac:spMk id="7215" creationId="{ED79FA87-CCAD-25CB-BBA5-55F12853E86D}"/>
          </ac:spMkLst>
        </pc:spChg>
        <pc:spChg chg="mod">
          <ac:chgData name="Max Ghiglione" userId="684ae552-93aa-476d-9427-81aa93233c58" providerId="ADAL" clId="{3116E560-8084-4365-8FDC-0FBE08F6BDEB}" dt="2025-10-12T21:50:23.861" v="815" actId="1036"/>
          <ac:spMkLst>
            <pc:docMk/>
            <pc:sldMk cId="651851669" sldId="2147482315"/>
            <ac:spMk id="7219" creationId="{49CDD1B2-523B-E11F-2DAA-97CC506DDB17}"/>
          </ac:spMkLst>
        </pc:spChg>
        <pc:spChg chg="mod">
          <ac:chgData name="Max Ghiglione" userId="684ae552-93aa-476d-9427-81aa93233c58" providerId="ADAL" clId="{3116E560-8084-4365-8FDC-0FBE08F6BDEB}" dt="2025-10-12T21:50:23.861" v="815" actId="1036"/>
          <ac:spMkLst>
            <pc:docMk/>
            <pc:sldMk cId="651851669" sldId="2147482315"/>
            <ac:spMk id="7264" creationId="{74DF39CF-2AD5-0266-5B7F-01B50F6387E2}"/>
          </ac:spMkLst>
        </pc:spChg>
      </pc:sldChg>
      <pc:sldChg chg="add del">
        <pc:chgData name="Max Ghiglione" userId="684ae552-93aa-476d-9427-81aa93233c58" providerId="ADAL" clId="{3116E560-8084-4365-8FDC-0FBE08F6BDEB}" dt="2025-10-12T21:48:24.450" v="698" actId="2696"/>
        <pc:sldMkLst>
          <pc:docMk/>
          <pc:sldMk cId="849922754" sldId="2147482327"/>
        </pc:sldMkLst>
      </pc:sldChg>
      <pc:sldChg chg="modSp add mod ord">
        <pc:chgData name="Max Ghiglione" userId="684ae552-93aa-476d-9427-81aa93233c58" providerId="ADAL" clId="{3116E560-8084-4365-8FDC-0FBE08F6BDEB}" dt="2025-10-13T10:12:18.884" v="1849"/>
        <pc:sldMkLst>
          <pc:docMk/>
          <pc:sldMk cId="1917365470" sldId="2147482328"/>
        </pc:sldMkLst>
        <pc:spChg chg="mod">
          <ac:chgData name="Max Ghiglione" userId="684ae552-93aa-476d-9427-81aa93233c58" providerId="ADAL" clId="{3116E560-8084-4365-8FDC-0FBE08F6BDEB}" dt="2025-10-12T21:49:14.882" v="756" actId="20577"/>
          <ac:spMkLst>
            <pc:docMk/>
            <pc:sldMk cId="1917365470" sldId="2147482328"/>
            <ac:spMk id="3" creationId="{8D5E0D2C-EE4A-F46E-8431-EE49683ECD5B}"/>
          </ac:spMkLst>
        </pc:spChg>
        <pc:spChg chg="mod">
          <ac:chgData name="Max Ghiglione" userId="684ae552-93aa-476d-9427-81aa93233c58" providerId="ADAL" clId="{3116E560-8084-4365-8FDC-0FBE08F6BDEB}" dt="2025-10-12T21:48:32.347" v="707" actId="20577"/>
          <ac:spMkLst>
            <pc:docMk/>
            <pc:sldMk cId="1917365470" sldId="2147482328"/>
            <ac:spMk id="4" creationId="{13E1B7A1-8D9A-05D9-896D-D9431D48B936}"/>
          </ac:spMkLst>
        </pc:spChg>
      </pc:sldChg>
      <pc:sldChg chg="modSp add mod">
        <pc:chgData name="Max Ghiglione" userId="684ae552-93aa-476d-9427-81aa93233c58" providerId="ADAL" clId="{3116E560-8084-4365-8FDC-0FBE08F6BDEB}" dt="2025-10-12T22:17:58.939" v="1013" actId="14100"/>
        <pc:sldMkLst>
          <pc:docMk/>
          <pc:sldMk cId="262181023" sldId="2147482329"/>
        </pc:sldMkLst>
        <pc:spChg chg="mod">
          <ac:chgData name="Max Ghiglione" userId="684ae552-93aa-476d-9427-81aa93233c58" providerId="ADAL" clId="{3116E560-8084-4365-8FDC-0FBE08F6BDEB}" dt="2025-10-12T22:17:54.756" v="1012" actId="2711"/>
          <ac:spMkLst>
            <pc:docMk/>
            <pc:sldMk cId="262181023" sldId="2147482329"/>
            <ac:spMk id="6" creationId="{8EC819FE-71DD-4432-ACCA-09AB45CF9924}"/>
          </ac:spMkLst>
        </pc:spChg>
        <pc:picChg chg="mod">
          <ac:chgData name="Max Ghiglione" userId="684ae552-93aa-476d-9427-81aa93233c58" providerId="ADAL" clId="{3116E560-8084-4365-8FDC-0FBE08F6BDEB}" dt="2025-10-12T22:17:58.939" v="1013" actId="14100"/>
          <ac:picMkLst>
            <pc:docMk/>
            <pc:sldMk cId="262181023" sldId="2147482329"/>
            <ac:picMk id="108" creationId="{BB3B7C37-85B0-0323-B868-D189BA664781}"/>
          </ac:picMkLst>
        </pc:picChg>
      </pc:sldChg>
      <pc:sldChg chg="modSp add mod">
        <pc:chgData name="Max Ghiglione" userId="684ae552-93aa-476d-9427-81aa93233c58" providerId="ADAL" clId="{3116E560-8084-4365-8FDC-0FBE08F6BDEB}" dt="2025-10-13T09:54:35.934" v="1722" actId="1038"/>
        <pc:sldMkLst>
          <pc:docMk/>
          <pc:sldMk cId="2707356584" sldId="2147482330"/>
        </pc:sldMkLst>
        <pc:spChg chg="mod">
          <ac:chgData name="Max Ghiglione" userId="684ae552-93aa-476d-9427-81aa93233c58" providerId="ADAL" clId="{3116E560-8084-4365-8FDC-0FBE08F6BDEB}" dt="2025-10-12T22:19:00.951" v="1058" actId="20577"/>
          <ac:spMkLst>
            <pc:docMk/>
            <pc:sldMk cId="2707356584" sldId="2147482330"/>
            <ac:spMk id="2" creationId="{9CED2C71-B735-8C4F-A2EE-5F357638ED49}"/>
          </ac:spMkLst>
        </pc:spChg>
        <pc:spChg chg="mod">
          <ac:chgData name="Max Ghiglione" userId="684ae552-93aa-476d-9427-81aa93233c58" providerId="ADAL" clId="{3116E560-8084-4365-8FDC-0FBE08F6BDEB}" dt="2025-10-13T09:54:26.412" v="1700" actId="20577"/>
          <ac:spMkLst>
            <pc:docMk/>
            <pc:sldMk cId="2707356584" sldId="2147482330"/>
            <ac:spMk id="3" creationId="{497A9350-F9F7-9A8B-FCDC-12BE194AF316}"/>
          </ac:spMkLst>
        </pc:spChg>
        <pc:grpChg chg="mod">
          <ac:chgData name="Max Ghiglione" userId="684ae552-93aa-476d-9427-81aa93233c58" providerId="ADAL" clId="{3116E560-8084-4365-8FDC-0FBE08F6BDEB}" dt="2025-10-13T09:54:35.934" v="1722" actId="1038"/>
          <ac:grpSpMkLst>
            <pc:docMk/>
            <pc:sldMk cId="2707356584" sldId="2147482330"/>
            <ac:grpSpMk id="17" creationId="{41E5F422-B48C-C2CA-9360-078D38FE136F}"/>
          </ac:grpSpMkLst>
        </pc:grpChg>
      </pc:sldChg>
      <pc:sldChg chg="addSp delSp modSp new mod ord">
        <pc:chgData name="Max Ghiglione" userId="684ae552-93aa-476d-9427-81aa93233c58" providerId="ADAL" clId="{3116E560-8084-4365-8FDC-0FBE08F6BDEB}" dt="2025-10-12T22:30:33.711" v="1226"/>
        <pc:sldMkLst>
          <pc:docMk/>
          <pc:sldMk cId="400239001" sldId="2147482331"/>
        </pc:sldMkLst>
        <pc:spChg chg="mod">
          <ac:chgData name="Max Ghiglione" userId="684ae552-93aa-476d-9427-81aa93233c58" providerId="ADAL" clId="{3116E560-8084-4365-8FDC-0FBE08F6BDEB}" dt="2025-10-12T22:27:52.517" v="1217" actId="20577"/>
          <ac:spMkLst>
            <pc:docMk/>
            <pc:sldMk cId="400239001" sldId="2147482331"/>
            <ac:spMk id="2" creationId="{2D16EC2E-74C3-9CF3-1F33-346CDBA6DFF8}"/>
          </ac:spMkLst>
        </pc:spChg>
        <pc:spChg chg="add del mod">
          <ac:chgData name="Max Ghiglione" userId="684ae552-93aa-476d-9427-81aa93233c58" providerId="ADAL" clId="{3116E560-8084-4365-8FDC-0FBE08F6BDEB}" dt="2025-10-12T22:28:27.377" v="1223" actId="21"/>
          <ac:spMkLst>
            <pc:docMk/>
            <pc:sldMk cId="400239001" sldId="2147482331"/>
            <ac:spMk id="3" creationId="{8DBE3D4B-3638-C839-82BE-07CBA16FC6BE}"/>
          </ac:spMkLst>
        </pc:spChg>
        <pc:spChg chg="add mod">
          <ac:chgData name="Max Ghiglione" userId="684ae552-93aa-476d-9427-81aa93233c58" providerId="ADAL" clId="{3116E560-8084-4365-8FDC-0FBE08F6BDEB}" dt="2025-10-12T22:24:43.653" v="1140"/>
          <ac:spMkLst>
            <pc:docMk/>
            <pc:sldMk cId="400239001" sldId="2147482331"/>
            <ac:spMk id="4" creationId="{25B2C6AB-A9BC-3693-A0B8-18131E6B3A57}"/>
          </ac:spMkLst>
        </pc:spChg>
        <pc:spChg chg="add mod">
          <ac:chgData name="Max Ghiglione" userId="684ae552-93aa-476d-9427-81aa93233c58" providerId="ADAL" clId="{3116E560-8084-4365-8FDC-0FBE08F6BDEB}" dt="2025-10-12T22:27:31.517" v="1161" actId="1076"/>
          <ac:spMkLst>
            <pc:docMk/>
            <pc:sldMk cId="400239001" sldId="2147482331"/>
            <ac:spMk id="6" creationId="{DA80185B-7C95-A9AA-D516-C2814D3B92F2}"/>
          </ac:spMkLst>
        </pc:spChg>
        <pc:spChg chg="add mod">
          <ac:chgData name="Max Ghiglione" userId="684ae552-93aa-476d-9427-81aa93233c58" providerId="ADAL" clId="{3116E560-8084-4365-8FDC-0FBE08F6BDEB}" dt="2025-10-12T22:27:39.467" v="1163" actId="14100"/>
          <ac:spMkLst>
            <pc:docMk/>
            <pc:sldMk cId="400239001" sldId="2147482331"/>
            <ac:spMk id="8" creationId="{FF40E1BB-837D-E435-E73A-B26E075C90B1}"/>
          </ac:spMkLst>
        </pc:spChg>
        <pc:spChg chg="add del mod">
          <ac:chgData name="Max Ghiglione" userId="684ae552-93aa-476d-9427-81aa93233c58" providerId="ADAL" clId="{3116E560-8084-4365-8FDC-0FBE08F6BDEB}" dt="2025-10-12T22:28:32.978" v="1224" actId="21"/>
          <ac:spMkLst>
            <pc:docMk/>
            <pc:sldMk cId="400239001" sldId="2147482331"/>
            <ac:spMk id="9" creationId="{CD47876D-5D65-D954-EBE9-C02319E3D99F}"/>
          </ac:spMkLst>
        </pc:spChg>
      </pc:sldChg>
      <pc:sldChg chg="delSp modSp add mod">
        <pc:chgData name="Max Ghiglione" userId="684ae552-93aa-476d-9427-81aa93233c58" providerId="ADAL" clId="{3116E560-8084-4365-8FDC-0FBE08F6BDEB}" dt="2025-10-12T22:45:25.355" v="1684" actId="20577"/>
        <pc:sldMkLst>
          <pc:docMk/>
          <pc:sldMk cId="2837984248" sldId="2147482332"/>
        </pc:sldMkLst>
        <pc:spChg chg="mod">
          <ac:chgData name="Max Ghiglione" userId="684ae552-93aa-476d-9427-81aa93233c58" providerId="ADAL" clId="{3116E560-8084-4365-8FDC-0FBE08F6BDEB}" dt="2025-10-12T22:45:25.355" v="1684" actId="20577"/>
          <ac:spMkLst>
            <pc:docMk/>
            <pc:sldMk cId="2837984248" sldId="2147482332"/>
            <ac:spMk id="2" creationId="{625A9497-D242-0059-3FA6-30D0DCB3F76B}"/>
          </ac:spMkLst>
        </pc:spChg>
        <pc:spChg chg="mod">
          <ac:chgData name="Max Ghiglione" userId="684ae552-93aa-476d-9427-81aa93233c58" providerId="ADAL" clId="{3116E560-8084-4365-8FDC-0FBE08F6BDEB}" dt="2025-10-12T22:32:34.327" v="1233" actId="1076"/>
          <ac:spMkLst>
            <pc:docMk/>
            <pc:sldMk cId="2837984248" sldId="2147482332"/>
            <ac:spMk id="8" creationId="{2E7A9B6C-DA92-59CC-9D84-D43B893619D4}"/>
          </ac:spMkLst>
        </pc:spChg>
        <pc:picChg chg="del">
          <ac:chgData name="Max Ghiglione" userId="684ae552-93aa-476d-9427-81aa93233c58" providerId="ADAL" clId="{3116E560-8084-4365-8FDC-0FBE08F6BDEB}" dt="2025-10-12T22:32:23.635" v="1230" actId="21"/>
          <ac:picMkLst>
            <pc:docMk/>
            <pc:sldMk cId="2837984248" sldId="2147482332"/>
            <ac:picMk id="6" creationId="{4FB8F995-E090-2E7F-C64C-3D424E8D710E}"/>
          </ac:picMkLst>
        </pc:picChg>
      </pc:sldChg>
      <pc:sldChg chg="addSp delSp modSp add mod">
        <pc:chgData name="Max Ghiglione" userId="684ae552-93aa-476d-9427-81aa93233c58" providerId="ADAL" clId="{3116E560-8084-4365-8FDC-0FBE08F6BDEB}" dt="2025-10-12T22:42:42.815" v="1632" actId="1076"/>
        <pc:sldMkLst>
          <pc:docMk/>
          <pc:sldMk cId="3240327673" sldId="2147482333"/>
        </pc:sldMkLst>
        <pc:spChg chg="mod">
          <ac:chgData name="Max Ghiglione" userId="684ae552-93aa-476d-9427-81aa93233c58" providerId="ADAL" clId="{3116E560-8084-4365-8FDC-0FBE08F6BDEB}" dt="2025-10-12T22:35:56.903" v="1383" actId="20577"/>
          <ac:spMkLst>
            <pc:docMk/>
            <pc:sldMk cId="3240327673" sldId="2147482333"/>
            <ac:spMk id="2" creationId="{8421AF1C-854C-574C-EA0C-1AFE8EBB9792}"/>
          </ac:spMkLst>
        </pc:spChg>
        <pc:spChg chg="del">
          <ac:chgData name="Max Ghiglione" userId="684ae552-93aa-476d-9427-81aa93233c58" providerId="ADAL" clId="{3116E560-8084-4365-8FDC-0FBE08F6BDEB}" dt="2025-10-12T22:33:09.159" v="1238" actId="21"/>
          <ac:spMkLst>
            <pc:docMk/>
            <pc:sldMk cId="3240327673" sldId="2147482333"/>
            <ac:spMk id="6" creationId="{B3687DB5-4A26-6E8E-83E5-FE6A41F949E6}"/>
          </ac:spMkLst>
        </pc:spChg>
        <pc:spChg chg="add del">
          <ac:chgData name="Max Ghiglione" userId="684ae552-93aa-476d-9427-81aa93233c58" providerId="ADAL" clId="{3116E560-8084-4365-8FDC-0FBE08F6BDEB}" dt="2025-10-12T22:38:58.981" v="1528" actId="22"/>
          <ac:spMkLst>
            <pc:docMk/>
            <pc:sldMk cId="3240327673" sldId="2147482333"/>
            <ac:spMk id="7" creationId="{8C4675A4-88D7-731A-03D8-BCD33C177EEA}"/>
          </ac:spMkLst>
        </pc:spChg>
        <pc:spChg chg="del">
          <ac:chgData name="Max Ghiglione" userId="684ae552-93aa-476d-9427-81aa93233c58" providerId="ADAL" clId="{3116E560-8084-4365-8FDC-0FBE08F6BDEB}" dt="2025-10-12T22:33:11.976" v="1239" actId="21"/>
          <ac:spMkLst>
            <pc:docMk/>
            <pc:sldMk cId="3240327673" sldId="2147482333"/>
            <ac:spMk id="8" creationId="{A1D589A8-65BC-E1CC-EABD-CE0A8E8A4136}"/>
          </ac:spMkLst>
        </pc:spChg>
        <pc:spChg chg="add mod">
          <ac:chgData name="Max Ghiglione" userId="684ae552-93aa-476d-9427-81aa93233c58" providerId="ADAL" clId="{3116E560-8084-4365-8FDC-0FBE08F6BDEB}" dt="2025-10-12T22:42:42.815" v="1632" actId="1076"/>
          <ac:spMkLst>
            <pc:docMk/>
            <pc:sldMk cId="3240327673" sldId="2147482333"/>
            <ac:spMk id="10" creationId="{4E6E4CB5-5AB8-6B28-B47C-AAA4B1F89B72}"/>
          </ac:spMkLst>
        </pc:spChg>
        <pc:graphicFrameChg chg="add mod modGraphic">
          <ac:chgData name="Max Ghiglione" userId="684ae552-93aa-476d-9427-81aa93233c58" providerId="ADAL" clId="{3116E560-8084-4365-8FDC-0FBE08F6BDEB}" dt="2025-10-12T22:42:11.993" v="1623" actId="1076"/>
          <ac:graphicFrameMkLst>
            <pc:docMk/>
            <pc:sldMk cId="3240327673" sldId="2147482333"/>
            <ac:graphicFrameMk id="4" creationId="{DB996F57-58E1-BA42-CB29-932BFCFC13E1}"/>
          </ac:graphicFrameMkLst>
        </pc:graphicFrameChg>
        <pc:picChg chg="add mod modCrop">
          <ac:chgData name="Max Ghiglione" userId="684ae552-93aa-476d-9427-81aa93233c58" providerId="ADAL" clId="{3116E560-8084-4365-8FDC-0FBE08F6BDEB}" dt="2025-10-12T22:42:14.426" v="1624" actId="1076"/>
          <ac:picMkLst>
            <pc:docMk/>
            <pc:sldMk cId="3240327673" sldId="2147482333"/>
            <ac:picMk id="3" creationId="{EF917F0C-9714-F2C6-3C77-ADC67EE6B08E}"/>
          </ac:picMkLst>
        </pc:picChg>
        <pc:picChg chg="add mod modCrop">
          <ac:chgData name="Max Ghiglione" userId="684ae552-93aa-476d-9427-81aa93233c58" providerId="ADAL" clId="{3116E560-8084-4365-8FDC-0FBE08F6BDEB}" dt="2025-10-12T22:42:21.943" v="1627" actId="1076"/>
          <ac:picMkLst>
            <pc:docMk/>
            <pc:sldMk cId="3240327673" sldId="2147482333"/>
            <ac:picMk id="11" creationId="{F0B4E4C4-B2D6-F029-8C3E-84ACC40184AA}"/>
          </ac:picMkLst>
        </pc:picChg>
        <pc:picChg chg="add mod modCrop">
          <ac:chgData name="Max Ghiglione" userId="684ae552-93aa-476d-9427-81aa93233c58" providerId="ADAL" clId="{3116E560-8084-4365-8FDC-0FBE08F6BDEB}" dt="2025-10-12T22:42:39.942" v="1631" actId="1076"/>
          <ac:picMkLst>
            <pc:docMk/>
            <pc:sldMk cId="3240327673" sldId="2147482333"/>
            <ac:picMk id="12" creationId="{20B28AE8-85E6-BD17-916F-6060D78359B3}"/>
          </ac:picMkLst>
        </pc:picChg>
        <pc:picChg chg="add mod modCrop">
          <ac:chgData name="Max Ghiglione" userId="684ae552-93aa-476d-9427-81aa93233c58" providerId="ADAL" clId="{3116E560-8084-4365-8FDC-0FBE08F6BDEB}" dt="2025-10-12T22:42:05.177" v="1621" actId="1076"/>
          <ac:picMkLst>
            <pc:docMk/>
            <pc:sldMk cId="3240327673" sldId="2147482333"/>
            <ac:picMk id="13" creationId="{D8A1C1CA-B06D-CD03-58F8-C80B2F409C36}"/>
          </ac:picMkLst>
        </pc:picChg>
      </pc:sldChg>
      <pc:sldMasterChg chg="delSldLayout">
        <pc:chgData name="Max Ghiglione" userId="684ae552-93aa-476d-9427-81aa93233c58" providerId="ADAL" clId="{3116E560-8084-4365-8FDC-0FBE08F6BDEB}" dt="2025-10-13T13:21:17.850" v="2173" actId="2696"/>
        <pc:sldMasterMkLst>
          <pc:docMk/>
          <pc:sldMasterMk cId="3659391583" sldId="2147483957"/>
        </pc:sldMasterMkLst>
        <pc:sldLayoutChg chg="del">
          <pc:chgData name="Max Ghiglione" userId="684ae552-93aa-476d-9427-81aa93233c58" providerId="ADAL" clId="{3116E560-8084-4365-8FDC-0FBE08F6BDEB}" dt="2025-10-13T13:21:17.850" v="2173" actId="2696"/>
          <pc:sldLayoutMkLst>
            <pc:docMk/>
            <pc:sldMasterMk cId="3659391583" sldId="2147483957"/>
            <pc:sldLayoutMk cId="3553640569" sldId="2147483997"/>
          </pc:sldLayoutMkLst>
        </pc:sldLayoutChg>
        <pc:sldLayoutChg chg="del">
          <pc:chgData name="Max Ghiglione" userId="684ae552-93aa-476d-9427-81aa93233c58" providerId="ADAL" clId="{3116E560-8084-4365-8FDC-0FBE08F6BDEB}" dt="2025-10-12T21:48:24.450" v="698" actId="2696"/>
          <pc:sldLayoutMkLst>
            <pc:docMk/>
            <pc:sldMasterMk cId="3659391583" sldId="2147483957"/>
            <pc:sldLayoutMk cId="3212236818" sldId="2147483998"/>
          </pc:sldLayoutMkLst>
        </pc:sldLayoutChg>
      </pc:sldMasterChg>
    </pc:docChg>
  </pc:docChgLst>
  <pc:docChgLst>
    <pc:chgData name="Adem Coskun" userId="S::adem.coskun@esa.int::6ee6f1a0-54a0-464c-ac52-7251e6477e0f" providerId="AD" clId="Web-{16D1286D-EF57-0EFE-F263-38641E6D87CB}"/>
    <pc:docChg chg="modSld">
      <pc:chgData name="Adem Coskun" userId="S::adem.coskun@esa.int::6ee6f1a0-54a0-464c-ac52-7251e6477e0f" providerId="AD" clId="Web-{16D1286D-EF57-0EFE-F263-38641E6D87CB}" dt="2025-10-11T23:46:27.905" v="15"/>
      <pc:docMkLst>
        <pc:docMk/>
      </pc:docMkLst>
      <pc:sldChg chg="mod modShow">
        <pc:chgData name="Adem Coskun" userId="S::adem.coskun@esa.int::6ee6f1a0-54a0-464c-ac52-7251e6477e0f" providerId="AD" clId="Web-{16D1286D-EF57-0EFE-F263-38641E6D87CB}" dt="2025-10-11T23:44:54.622" v="0"/>
        <pc:sldMkLst>
          <pc:docMk/>
          <pc:sldMk cId="766624065" sldId="302"/>
        </pc:sldMkLst>
      </pc:sldChg>
      <pc:sldChg chg="addSp delSp modSp">
        <pc:chgData name="Adem Coskun" userId="S::adem.coskun@esa.int::6ee6f1a0-54a0-464c-ac52-7251e6477e0f" providerId="AD" clId="Web-{16D1286D-EF57-0EFE-F263-38641E6D87CB}" dt="2025-10-11T23:46:27.905" v="15"/>
        <pc:sldMkLst>
          <pc:docMk/>
          <pc:sldMk cId="2806950677" sldId="2147478278"/>
        </pc:sldMkLst>
        <pc:spChg chg="add">
          <ac:chgData name="Adem Coskun" userId="S::adem.coskun@esa.int::6ee6f1a0-54a0-464c-ac52-7251e6477e0f" providerId="AD" clId="Web-{16D1286D-EF57-0EFE-F263-38641E6D87CB}" dt="2025-10-11T23:45:50.061" v="1"/>
          <ac:spMkLst>
            <pc:docMk/>
            <pc:sldMk cId="2806950677" sldId="2147478278"/>
            <ac:spMk id="13" creationId="{35CF50A8-085C-25D4-BC07-494D7AEFB8A5}"/>
          </ac:spMkLst>
        </pc:spChg>
        <pc:spChg chg="mod">
          <ac:chgData name="Adem Coskun" userId="S::adem.coskun@esa.int::6ee6f1a0-54a0-464c-ac52-7251e6477e0f" providerId="AD" clId="Web-{16D1286D-EF57-0EFE-F263-38641E6D87CB}" dt="2025-10-11T23:46:27.905" v="15"/>
          <ac:spMkLst>
            <pc:docMk/>
            <pc:sldMk cId="2806950677" sldId="2147478278"/>
            <ac:spMk id="17" creationId="{55BB9601-F550-DA8A-4BFD-4CF27C30A738}"/>
          </ac:spMkLst>
        </pc:spChg>
        <pc:spChg chg="add mod">
          <ac:chgData name="Adem Coskun" userId="S::adem.coskun@esa.int::6ee6f1a0-54a0-464c-ac52-7251e6477e0f" providerId="AD" clId="Web-{16D1286D-EF57-0EFE-F263-38641E6D87CB}" dt="2025-10-11T23:46:15.811" v="12" actId="14100"/>
          <ac:spMkLst>
            <pc:docMk/>
            <pc:sldMk cId="2806950677" sldId="2147478278"/>
            <ac:spMk id="19" creationId="{0062E7A8-BA8F-3BA3-DE4F-E70AC583D524}"/>
          </ac:spMkLst>
        </pc:spChg>
        <pc:spChg chg="mod">
          <ac:chgData name="Adem Coskun" userId="S::adem.coskun@esa.int::6ee6f1a0-54a0-464c-ac52-7251e6477e0f" providerId="AD" clId="Web-{16D1286D-EF57-0EFE-F263-38641E6D87CB}" dt="2025-10-11T23:46:01.154" v="5" actId="1076"/>
          <ac:spMkLst>
            <pc:docMk/>
            <pc:sldMk cId="2806950677" sldId="2147478278"/>
            <ac:spMk id="26" creationId="{CB90BC9B-989C-4F9B-B9E1-738F38F55A90}"/>
          </ac:spMkLst>
        </pc:spChg>
      </pc:sldChg>
    </pc:docChg>
  </pc:docChgLst>
  <pc:docChgLst>
    <pc:chgData name="Max Ghiglione" userId="684ae552-93aa-476d-9427-81aa93233c58" providerId="ADAL" clId="{D80CC253-6561-4500-926E-8A8037D95D6B}"/>
    <pc:docChg chg="addSld modSld">
      <pc:chgData name="Max Ghiglione" userId="684ae552-93aa-476d-9427-81aa93233c58" providerId="ADAL" clId="{D80CC253-6561-4500-926E-8A8037D95D6B}" dt="2025-09-23T16:32:29.663" v="10"/>
      <pc:docMkLst>
        <pc:docMk/>
      </pc:docMkLst>
      <pc:sldChg chg="modSp mod">
        <pc:chgData name="Max Ghiglione" userId="684ae552-93aa-476d-9427-81aa93233c58" providerId="ADAL" clId="{D80CC253-6561-4500-926E-8A8037D95D6B}" dt="2025-09-23T14:58:15.939" v="9" actId="20577"/>
        <pc:sldMkLst>
          <pc:docMk/>
          <pc:sldMk cId="3310902070" sldId="359"/>
        </pc:sldMkLst>
        <pc:spChg chg="mod">
          <ac:chgData name="Max Ghiglione" userId="684ae552-93aa-476d-9427-81aa93233c58" providerId="ADAL" clId="{D80CC253-6561-4500-926E-8A8037D95D6B}" dt="2025-09-23T14:58:15.939" v="9" actId="20577"/>
          <ac:spMkLst>
            <pc:docMk/>
            <pc:sldMk cId="3310902070" sldId="359"/>
            <ac:spMk id="5" creationId="{00000000-0000-0000-0000-000000000000}"/>
          </ac:spMkLst>
        </pc:spChg>
      </pc:sldChg>
      <pc:sldChg chg="add">
        <pc:chgData name="Max Ghiglione" userId="684ae552-93aa-476d-9427-81aa93233c58" providerId="ADAL" clId="{D80CC253-6561-4500-926E-8A8037D95D6B}" dt="2025-09-23T16:32:29.663" v="10"/>
        <pc:sldMkLst>
          <pc:docMk/>
          <pc:sldMk cId="2998461191" sldId="2147478232"/>
        </pc:sldMkLst>
      </pc:sldChg>
      <pc:sldChg chg="add">
        <pc:chgData name="Max Ghiglione" userId="684ae552-93aa-476d-9427-81aa93233c58" providerId="ADAL" clId="{D80CC253-6561-4500-926E-8A8037D95D6B}" dt="2025-09-23T16:32:29.663" v="10"/>
        <pc:sldMkLst>
          <pc:docMk/>
          <pc:sldMk cId="1084570925" sldId="2147478236"/>
        </pc:sldMkLst>
      </pc:sldChg>
      <pc:sldChg chg="add">
        <pc:chgData name="Max Ghiglione" userId="684ae552-93aa-476d-9427-81aa93233c58" providerId="ADAL" clId="{D80CC253-6561-4500-926E-8A8037D95D6B}" dt="2025-09-23T16:32:29.663" v="10"/>
        <pc:sldMkLst>
          <pc:docMk/>
          <pc:sldMk cId="3971463850" sldId="2147478242"/>
        </pc:sldMkLst>
      </pc:sldChg>
      <pc:sldChg chg="add">
        <pc:chgData name="Max Ghiglione" userId="684ae552-93aa-476d-9427-81aa93233c58" providerId="ADAL" clId="{D80CC253-6561-4500-926E-8A8037D95D6B}" dt="2025-09-23T16:32:29.663" v="10"/>
        <pc:sldMkLst>
          <pc:docMk/>
          <pc:sldMk cId="3354173502" sldId="2147478249"/>
        </pc:sldMkLst>
      </pc:sldChg>
      <pc:sldChg chg="add">
        <pc:chgData name="Max Ghiglione" userId="684ae552-93aa-476d-9427-81aa93233c58" providerId="ADAL" clId="{D80CC253-6561-4500-926E-8A8037D95D6B}" dt="2025-09-23T16:32:29.663" v="10"/>
        <pc:sldMkLst>
          <pc:docMk/>
          <pc:sldMk cId="1909979477" sldId="2147478250"/>
        </pc:sldMkLst>
      </pc:sldChg>
      <pc:sldChg chg="add">
        <pc:chgData name="Max Ghiglione" userId="684ae552-93aa-476d-9427-81aa93233c58" providerId="ADAL" clId="{D80CC253-6561-4500-926E-8A8037D95D6B}" dt="2025-09-23T16:32:29.663" v="10"/>
        <pc:sldMkLst>
          <pc:docMk/>
          <pc:sldMk cId="1045660442" sldId="2147478251"/>
        </pc:sldMkLst>
      </pc:sldChg>
      <pc:sldChg chg="add">
        <pc:chgData name="Max Ghiglione" userId="684ae552-93aa-476d-9427-81aa93233c58" providerId="ADAL" clId="{D80CC253-6561-4500-926E-8A8037D95D6B}" dt="2025-09-23T16:32:29.663" v="10"/>
        <pc:sldMkLst>
          <pc:docMk/>
          <pc:sldMk cId="2249297199" sldId="2147478253"/>
        </pc:sldMkLst>
      </pc:sldChg>
      <pc:sldChg chg="add">
        <pc:chgData name="Max Ghiglione" userId="684ae552-93aa-476d-9427-81aa93233c58" providerId="ADAL" clId="{D80CC253-6561-4500-926E-8A8037D95D6B}" dt="2025-09-23T16:32:29.663" v="10"/>
        <pc:sldMkLst>
          <pc:docMk/>
          <pc:sldMk cId="3826665149" sldId="214747825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omments/modernComment_16C_2EC9DB87.xml><?xml version="1.0" encoding="utf-8"?>
<p188:cmLst xmlns:a="http://schemas.openxmlformats.org/drawingml/2006/main" xmlns:r="http://schemas.openxmlformats.org/officeDocument/2006/relationships" xmlns:p188="http://schemas.microsoft.com/office/powerpoint/2018/8/main">
  <p188:cm id="{ECDF4C84-A547-4FB2-88B5-8693FD21503B}" authorId="{BEE3E3D9-392E-14EF-D50F-C4ACFDB4741B}" created="2025-10-08T10:49:56.185">
    <pc:sldMkLst xmlns:pc="http://schemas.microsoft.com/office/powerpoint/2013/main/command">
      <pc:docMk/>
      <pc:sldMk cId="784980871" sldId="364"/>
    </pc:sldMkLst>
    <p188:txBody>
      <a:bodyPr/>
      <a:lstStyle/>
      <a:p>
        <a:r>
          <a:rPr lang="en-GB"/>
          <a:t>Maybe redundant?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1110E8-7D50-4693-9D3E-830E1C9D68A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6AAADB44-BE07-4E67-9233-362B33375A42}">
      <dgm:prSet phldrT="[Text]"/>
      <dgm:spPr/>
      <dgm:t>
        <a:bodyPr/>
        <a:lstStyle/>
        <a:p>
          <a:r>
            <a:rPr lang="en-GB">
              <a:solidFill>
                <a:schemeClr val="tx1"/>
              </a:solidFill>
            </a:rPr>
            <a:t>5G Stack</a:t>
          </a:r>
        </a:p>
      </dgm:t>
    </dgm:pt>
    <dgm:pt modelId="{E308402A-F189-4328-9CEC-385875A48963}" type="parTrans" cxnId="{0D384BBB-67B9-4B7C-92B8-ABE41D347F6C}">
      <dgm:prSet/>
      <dgm:spPr/>
      <dgm:t>
        <a:bodyPr/>
        <a:lstStyle/>
        <a:p>
          <a:endParaRPr lang="en-GB"/>
        </a:p>
      </dgm:t>
    </dgm:pt>
    <dgm:pt modelId="{A74ED873-7A6C-4910-8C53-58F58F56DB25}" type="sibTrans" cxnId="{0D384BBB-67B9-4B7C-92B8-ABE41D347F6C}">
      <dgm:prSet/>
      <dgm:spPr/>
      <dgm:t>
        <a:bodyPr/>
        <a:lstStyle/>
        <a:p>
          <a:endParaRPr lang="en-GB"/>
        </a:p>
      </dgm:t>
    </dgm:pt>
    <dgm:pt modelId="{F1257B53-1241-46F3-A9E9-35C4F4918405}">
      <dgm:prSet phldrT="[Text]" custT="1"/>
      <dgm:spPr/>
      <dgm:t>
        <a:bodyPr/>
        <a:lstStyle/>
        <a:p>
          <a:r>
            <a:rPr lang="en-GB" sz="2400">
              <a:solidFill>
                <a:schemeClr val="tx1"/>
              </a:solidFill>
            </a:rPr>
            <a:t>Layer-1</a:t>
          </a:r>
        </a:p>
      </dgm:t>
    </dgm:pt>
    <dgm:pt modelId="{50623339-C70B-4C01-98CD-471A32006BB2}" type="parTrans" cxnId="{CC59DCAD-B537-4F1E-B5F8-D9543AC34830}">
      <dgm:prSet/>
      <dgm:spPr/>
      <dgm:t>
        <a:bodyPr/>
        <a:lstStyle/>
        <a:p>
          <a:endParaRPr lang="en-GB"/>
        </a:p>
      </dgm:t>
    </dgm:pt>
    <dgm:pt modelId="{F87D9672-FCDB-48A3-8953-9E0FC9BEA212}" type="sibTrans" cxnId="{CC59DCAD-B537-4F1E-B5F8-D9543AC34830}">
      <dgm:prSet/>
      <dgm:spPr/>
      <dgm:t>
        <a:bodyPr/>
        <a:lstStyle/>
        <a:p>
          <a:endParaRPr lang="en-GB"/>
        </a:p>
      </dgm:t>
    </dgm:pt>
    <dgm:pt modelId="{396F111E-1616-4A36-9621-E7C76B0B5586}">
      <dgm:prSet phldrT="[Text]" custT="1"/>
      <dgm:spPr/>
      <dgm:t>
        <a:bodyPr/>
        <a:lstStyle/>
        <a:p>
          <a:pPr marL="0" lvl="0" indent="0" algn="l" defTabSz="1244600">
            <a:lnSpc>
              <a:spcPct val="90000"/>
            </a:lnSpc>
            <a:spcBef>
              <a:spcPct val="0"/>
            </a:spcBef>
            <a:spcAft>
              <a:spcPct val="35000"/>
            </a:spcAft>
            <a:buNone/>
          </a:pPr>
          <a:r>
            <a:rPr lang="en-GB" sz="2400" kern="1200">
              <a:solidFill>
                <a:schemeClr val="tx1"/>
              </a:solidFill>
              <a:latin typeface="Arial" panose="020B0604020202020204"/>
              <a:ea typeface="+mn-ea"/>
              <a:cs typeface="+mn-cs"/>
            </a:rPr>
            <a:t>Layer-2</a:t>
          </a:r>
        </a:p>
      </dgm:t>
    </dgm:pt>
    <dgm:pt modelId="{77800FB2-6ADC-4798-90AE-D1E4660429EC}" type="parTrans" cxnId="{4275AC40-1D56-4B28-912D-3C99CE3C2C04}">
      <dgm:prSet/>
      <dgm:spPr/>
      <dgm:t>
        <a:bodyPr/>
        <a:lstStyle/>
        <a:p>
          <a:endParaRPr lang="en-GB"/>
        </a:p>
      </dgm:t>
    </dgm:pt>
    <dgm:pt modelId="{DDA3C453-DF91-4B43-95B8-6CCA741AC4BA}" type="sibTrans" cxnId="{4275AC40-1D56-4B28-912D-3C99CE3C2C04}">
      <dgm:prSet/>
      <dgm:spPr/>
      <dgm:t>
        <a:bodyPr/>
        <a:lstStyle/>
        <a:p>
          <a:endParaRPr lang="en-GB"/>
        </a:p>
      </dgm:t>
    </dgm:pt>
    <dgm:pt modelId="{E0C7E778-7089-47C5-8B61-5F4A9479B506}">
      <dgm:prSet phldrT="[Text]" custT="1"/>
      <dgm:spPr/>
      <dgm:t>
        <a:bodyPr/>
        <a:lstStyle/>
        <a:p>
          <a:pPr marL="0" lvl="0" indent="0" algn="l" defTabSz="1244600">
            <a:lnSpc>
              <a:spcPct val="90000"/>
            </a:lnSpc>
            <a:spcBef>
              <a:spcPct val="0"/>
            </a:spcBef>
            <a:spcAft>
              <a:spcPct val="35000"/>
            </a:spcAft>
            <a:buNone/>
          </a:pPr>
          <a:r>
            <a:rPr lang="en-GB" sz="2400" kern="1200">
              <a:solidFill>
                <a:schemeClr val="tx1"/>
              </a:solidFill>
              <a:latin typeface="Arial" panose="020B0604020202020204"/>
              <a:ea typeface="+mn-ea"/>
              <a:cs typeface="+mn-cs"/>
            </a:rPr>
            <a:t>Layer-3</a:t>
          </a:r>
        </a:p>
      </dgm:t>
    </dgm:pt>
    <dgm:pt modelId="{2A878760-31E2-4DFE-90C9-1F31A7C4EF3A}" type="parTrans" cxnId="{1BC10826-EB53-49FB-9FF6-241AFC9AE241}">
      <dgm:prSet/>
      <dgm:spPr/>
      <dgm:t>
        <a:bodyPr/>
        <a:lstStyle/>
        <a:p>
          <a:endParaRPr lang="en-GB"/>
        </a:p>
      </dgm:t>
    </dgm:pt>
    <dgm:pt modelId="{719CD61B-C5EC-41E3-A5E0-2C9756AC41B3}" type="sibTrans" cxnId="{1BC10826-EB53-49FB-9FF6-241AFC9AE241}">
      <dgm:prSet/>
      <dgm:spPr/>
      <dgm:t>
        <a:bodyPr/>
        <a:lstStyle/>
        <a:p>
          <a:endParaRPr lang="en-GB"/>
        </a:p>
      </dgm:t>
    </dgm:pt>
    <dgm:pt modelId="{115A485D-79C6-4548-A023-231F6A09AF79}" type="pres">
      <dgm:prSet presAssocID="{6F1110E8-7D50-4693-9D3E-830E1C9D68AA}" presName="vert0" presStyleCnt="0">
        <dgm:presLayoutVars>
          <dgm:dir/>
          <dgm:animOne val="branch"/>
          <dgm:animLvl val="lvl"/>
        </dgm:presLayoutVars>
      </dgm:prSet>
      <dgm:spPr/>
    </dgm:pt>
    <dgm:pt modelId="{05640C55-D918-43AD-9262-0FB625F3A0E3}" type="pres">
      <dgm:prSet presAssocID="{6AAADB44-BE07-4E67-9233-362B33375A42}" presName="thickLine" presStyleLbl="alignNode1" presStyleIdx="0" presStyleCnt="1"/>
      <dgm:spPr/>
    </dgm:pt>
    <dgm:pt modelId="{AC6B9E08-71EB-4956-9C0B-CBCBC43092C5}" type="pres">
      <dgm:prSet presAssocID="{6AAADB44-BE07-4E67-9233-362B33375A42}" presName="horz1" presStyleCnt="0"/>
      <dgm:spPr/>
    </dgm:pt>
    <dgm:pt modelId="{518551DF-D8C8-4107-AAB4-B099A3377005}" type="pres">
      <dgm:prSet presAssocID="{6AAADB44-BE07-4E67-9233-362B33375A42}" presName="tx1" presStyleLbl="revTx" presStyleIdx="0" presStyleCnt="4" custScaleX="23565"/>
      <dgm:spPr/>
    </dgm:pt>
    <dgm:pt modelId="{A2929BE6-6D8B-4A01-8D50-9C7EE05A439C}" type="pres">
      <dgm:prSet presAssocID="{6AAADB44-BE07-4E67-9233-362B33375A42}" presName="vert1" presStyleCnt="0"/>
      <dgm:spPr/>
    </dgm:pt>
    <dgm:pt modelId="{C8C9784D-3E90-4842-A95E-2C2BA2238C7E}" type="pres">
      <dgm:prSet presAssocID="{F1257B53-1241-46F3-A9E9-35C4F4918405}" presName="vertSpace2a" presStyleCnt="0"/>
      <dgm:spPr/>
    </dgm:pt>
    <dgm:pt modelId="{082FF571-2387-4A7A-BB20-45FF7D048C8F}" type="pres">
      <dgm:prSet presAssocID="{F1257B53-1241-46F3-A9E9-35C4F4918405}" presName="horz2" presStyleCnt="0"/>
      <dgm:spPr/>
    </dgm:pt>
    <dgm:pt modelId="{57C3DCAB-547B-4CFA-AE76-EEA74853C0A9}" type="pres">
      <dgm:prSet presAssocID="{F1257B53-1241-46F3-A9E9-35C4F4918405}" presName="horzSpace2" presStyleCnt="0"/>
      <dgm:spPr/>
    </dgm:pt>
    <dgm:pt modelId="{D33C4A49-A563-4B13-9546-F865BF128278}" type="pres">
      <dgm:prSet presAssocID="{F1257B53-1241-46F3-A9E9-35C4F4918405}" presName="tx2" presStyleLbl="revTx" presStyleIdx="1" presStyleCnt="4"/>
      <dgm:spPr/>
    </dgm:pt>
    <dgm:pt modelId="{BBB6E233-23AF-4821-A9C5-9C0D8A7821D2}" type="pres">
      <dgm:prSet presAssocID="{F1257B53-1241-46F3-A9E9-35C4F4918405}" presName="vert2" presStyleCnt="0"/>
      <dgm:spPr/>
    </dgm:pt>
    <dgm:pt modelId="{218907E2-B8FD-443C-AAE9-BC024CDFCC70}" type="pres">
      <dgm:prSet presAssocID="{F1257B53-1241-46F3-A9E9-35C4F4918405}" presName="thinLine2b" presStyleLbl="callout" presStyleIdx="0" presStyleCnt="3"/>
      <dgm:spPr/>
    </dgm:pt>
    <dgm:pt modelId="{34E53F35-4061-4A89-BC5E-6353E3765FBD}" type="pres">
      <dgm:prSet presAssocID="{F1257B53-1241-46F3-A9E9-35C4F4918405}" presName="vertSpace2b" presStyleCnt="0"/>
      <dgm:spPr/>
    </dgm:pt>
    <dgm:pt modelId="{7C38DCCB-E144-4BD0-A798-A20A570F8D36}" type="pres">
      <dgm:prSet presAssocID="{396F111E-1616-4A36-9621-E7C76B0B5586}" presName="horz2" presStyleCnt="0"/>
      <dgm:spPr/>
    </dgm:pt>
    <dgm:pt modelId="{44C127C5-5D3B-47DE-A746-B20EF41403EA}" type="pres">
      <dgm:prSet presAssocID="{396F111E-1616-4A36-9621-E7C76B0B5586}" presName="horzSpace2" presStyleCnt="0"/>
      <dgm:spPr/>
    </dgm:pt>
    <dgm:pt modelId="{0D61C008-5AED-47E8-8A58-FC723DA1EB61}" type="pres">
      <dgm:prSet presAssocID="{396F111E-1616-4A36-9621-E7C76B0B5586}" presName="tx2" presStyleLbl="revTx" presStyleIdx="2" presStyleCnt="4"/>
      <dgm:spPr/>
    </dgm:pt>
    <dgm:pt modelId="{0FBF3DED-9E0D-4313-80D4-D8A9E4D11978}" type="pres">
      <dgm:prSet presAssocID="{396F111E-1616-4A36-9621-E7C76B0B5586}" presName="vert2" presStyleCnt="0"/>
      <dgm:spPr/>
    </dgm:pt>
    <dgm:pt modelId="{B843C803-D5AF-489A-88CF-1D754B609A3C}" type="pres">
      <dgm:prSet presAssocID="{396F111E-1616-4A36-9621-E7C76B0B5586}" presName="thinLine2b" presStyleLbl="callout" presStyleIdx="1" presStyleCnt="3"/>
      <dgm:spPr/>
    </dgm:pt>
    <dgm:pt modelId="{7EE35814-4D70-430A-A463-B9970D86DCBE}" type="pres">
      <dgm:prSet presAssocID="{396F111E-1616-4A36-9621-E7C76B0B5586}" presName="vertSpace2b" presStyleCnt="0"/>
      <dgm:spPr/>
    </dgm:pt>
    <dgm:pt modelId="{9DC2CB3D-36F0-46F7-BCEC-C5DB9162FB3E}" type="pres">
      <dgm:prSet presAssocID="{E0C7E778-7089-47C5-8B61-5F4A9479B506}" presName="horz2" presStyleCnt="0"/>
      <dgm:spPr/>
    </dgm:pt>
    <dgm:pt modelId="{DF4F9373-18AC-4D17-9209-3CEAC15B451A}" type="pres">
      <dgm:prSet presAssocID="{E0C7E778-7089-47C5-8B61-5F4A9479B506}" presName="horzSpace2" presStyleCnt="0"/>
      <dgm:spPr/>
    </dgm:pt>
    <dgm:pt modelId="{CE44E3A3-8E4B-452A-ADE6-A2927A736248}" type="pres">
      <dgm:prSet presAssocID="{E0C7E778-7089-47C5-8B61-5F4A9479B506}" presName="tx2" presStyleLbl="revTx" presStyleIdx="3" presStyleCnt="4"/>
      <dgm:spPr/>
    </dgm:pt>
    <dgm:pt modelId="{A9F175A3-1394-4BAB-9ABB-536340F628F8}" type="pres">
      <dgm:prSet presAssocID="{E0C7E778-7089-47C5-8B61-5F4A9479B506}" presName="vert2" presStyleCnt="0"/>
      <dgm:spPr/>
    </dgm:pt>
    <dgm:pt modelId="{AF23FDB9-46F5-450F-A9DC-55C36FA8A533}" type="pres">
      <dgm:prSet presAssocID="{E0C7E778-7089-47C5-8B61-5F4A9479B506}" presName="thinLine2b" presStyleLbl="callout" presStyleIdx="2" presStyleCnt="3"/>
      <dgm:spPr/>
    </dgm:pt>
    <dgm:pt modelId="{C21AF9DB-3FDB-4B59-A397-39F77C8BE301}" type="pres">
      <dgm:prSet presAssocID="{E0C7E778-7089-47C5-8B61-5F4A9479B506}" presName="vertSpace2b" presStyleCnt="0"/>
      <dgm:spPr/>
    </dgm:pt>
  </dgm:ptLst>
  <dgm:cxnLst>
    <dgm:cxn modelId="{1BC10826-EB53-49FB-9FF6-241AFC9AE241}" srcId="{6AAADB44-BE07-4E67-9233-362B33375A42}" destId="{E0C7E778-7089-47C5-8B61-5F4A9479B506}" srcOrd="2" destOrd="0" parTransId="{2A878760-31E2-4DFE-90C9-1F31A7C4EF3A}" sibTransId="{719CD61B-C5EC-41E3-A5E0-2C9756AC41B3}"/>
    <dgm:cxn modelId="{4275AC40-1D56-4B28-912D-3C99CE3C2C04}" srcId="{6AAADB44-BE07-4E67-9233-362B33375A42}" destId="{396F111E-1616-4A36-9621-E7C76B0B5586}" srcOrd="1" destOrd="0" parTransId="{77800FB2-6ADC-4798-90AE-D1E4660429EC}" sibTransId="{DDA3C453-DF91-4B43-95B8-6CCA741AC4BA}"/>
    <dgm:cxn modelId="{CA47DF5B-B16C-46D9-A2C7-B87393873F94}" type="presOf" srcId="{396F111E-1616-4A36-9621-E7C76B0B5586}" destId="{0D61C008-5AED-47E8-8A58-FC723DA1EB61}" srcOrd="0" destOrd="0" presId="urn:microsoft.com/office/officeart/2008/layout/LinedList"/>
    <dgm:cxn modelId="{18338175-0EC5-431C-8213-E959DF1343FE}" type="presOf" srcId="{6AAADB44-BE07-4E67-9233-362B33375A42}" destId="{518551DF-D8C8-4107-AAB4-B099A3377005}" srcOrd="0" destOrd="0" presId="urn:microsoft.com/office/officeart/2008/layout/LinedList"/>
    <dgm:cxn modelId="{1CD74295-A22F-4E5E-812B-8DABC24EDCDC}" type="presOf" srcId="{E0C7E778-7089-47C5-8B61-5F4A9479B506}" destId="{CE44E3A3-8E4B-452A-ADE6-A2927A736248}" srcOrd="0" destOrd="0" presId="urn:microsoft.com/office/officeart/2008/layout/LinedList"/>
    <dgm:cxn modelId="{BA608BA4-720E-4341-8A54-165BB7A6343F}" type="presOf" srcId="{6F1110E8-7D50-4693-9D3E-830E1C9D68AA}" destId="{115A485D-79C6-4548-A023-231F6A09AF79}" srcOrd="0" destOrd="0" presId="urn:microsoft.com/office/officeart/2008/layout/LinedList"/>
    <dgm:cxn modelId="{CC59DCAD-B537-4F1E-B5F8-D9543AC34830}" srcId="{6AAADB44-BE07-4E67-9233-362B33375A42}" destId="{F1257B53-1241-46F3-A9E9-35C4F4918405}" srcOrd="0" destOrd="0" parTransId="{50623339-C70B-4C01-98CD-471A32006BB2}" sibTransId="{F87D9672-FCDB-48A3-8953-9E0FC9BEA212}"/>
    <dgm:cxn modelId="{0D384BBB-67B9-4B7C-92B8-ABE41D347F6C}" srcId="{6F1110E8-7D50-4693-9D3E-830E1C9D68AA}" destId="{6AAADB44-BE07-4E67-9233-362B33375A42}" srcOrd="0" destOrd="0" parTransId="{E308402A-F189-4328-9CEC-385875A48963}" sibTransId="{A74ED873-7A6C-4910-8C53-58F58F56DB25}"/>
    <dgm:cxn modelId="{C25140C8-CF14-42A2-A691-21DA03C1A86E}" type="presOf" srcId="{F1257B53-1241-46F3-A9E9-35C4F4918405}" destId="{D33C4A49-A563-4B13-9546-F865BF128278}" srcOrd="0" destOrd="0" presId="urn:microsoft.com/office/officeart/2008/layout/LinedList"/>
    <dgm:cxn modelId="{2D9B7C81-046C-4568-A68E-198504002520}" type="presParOf" srcId="{115A485D-79C6-4548-A023-231F6A09AF79}" destId="{05640C55-D918-43AD-9262-0FB625F3A0E3}" srcOrd="0" destOrd="0" presId="urn:microsoft.com/office/officeart/2008/layout/LinedList"/>
    <dgm:cxn modelId="{C70A1B39-A9CB-4E61-86D2-9F3E58883D9B}" type="presParOf" srcId="{115A485D-79C6-4548-A023-231F6A09AF79}" destId="{AC6B9E08-71EB-4956-9C0B-CBCBC43092C5}" srcOrd="1" destOrd="0" presId="urn:microsoft.com/office/officeart/2008/layout/LinedList"/>
    <dgm:cxn modelId="{2CEF12EF-A6F3-4B81-919C-C160D422D95C}" type="presParOf" srcId="{AC6B9E08-71EB-4956-9C0B-CBCBC43092C5}" destId="{518551DF-D8C8-4107-AAB4-B099A3377005}" srcOrd="0" destOrd="0" presId="urn:microsoft.com/office/officeart/2008/layout/LinedList"/>
    <dgm:cxn modelId="{2B09F074-C36F-47A4-8414-722CEEF5D495}" type="presParOf" srcId="{AC6B9E08-71EB-4956-9C0B-CBCBC43092C5}" destId="{A2929BE6-6D8B-4A01-8D50-9C7EE05A439C}" srcOrd="1" destOrd="0" presId="urn:microsoft.com/office/officeart/2008/layout/LinedList"/>
    <dgm:cxn modelId="{6BE207F5-306B-47E6-AD65-9E6254C308A3}" type="presParOf" srcId="{A2929BE6-6D8B-4A01-8D50-9C7EE05A439C}" destId="{C8C9784D-3E90-4842-A95E-2C2BA2238C7E}" srcOrd="0" destOrd="0" presId="urn:microsoft.com/office/officeart/2008/layout/LinedList"/>
    <dgm:cxn modelId="{EB9D4AC0-05FF-4B01-9783-6CA12BF25E5D}" type="presParOf" srcId="{A2929BE6-6D8B-4A01-8D50-9C7EE05A439C}" destId="{082FF571-2387-4A7A-BB20-45FF7D048C8F}" srcOrd="1" destOrd="0" presId="urn:microsoft.com/office/officeart/2008/layout/LinedList"/>
    <dgm:cxn modelId="{393C0D3C-CA89-4CF5-AF97-9A271C9C48E4}" type="presParOf" srcId="{082FF571-2387-4A7A-BB20-45FF7D048C8F}" destId="{57C3DCAB-547B-4CFA-AE76-EEA74853C0A9}" srcOrd="0" destOrd="0" presId="urn:microsoft.com/office/officeart/2008/layout/LinedList"/>
    <dgm:cxn modelId="{D10E4FF4-1EC1-4D6C-83BB-8FE357C22C49}" type="presParOf" srcId="{082FF571-2387-4A7A-BB20-45FF7D048C8F}" destId="{D33C4A49-A563-4B13-9546-F865BF128278}" srcOrd="1" destOrd="0" presId="urn:microsoft.com/office/officeart/2008/layout/LinedList"/>
    <dgm:cxn modelId="{C34C2FB6-308F-4310-ACC6-91D66CB6C11E}" type="presParOf" srcId="{082FF571-2387-4A7A-BB20-45FF7D048C8F}" destId="{BBB6E233-23AF-4821-A9C5-9C0D8A7821D2}" srcOrd="2" destOrd="0" presId="urn:microsoft.com/office/officeart/2008/layout/LinedList"/>
    <dgm:cxn modelId="{BF57BA20-6F94-41BC-815B-C17925C8282C}" type="presParOf" srcId="{A2929BE6-6D8B-4A01-8D50-9C7EE05A439C}" destId="{218907E2-B8FD-443C-AAE9-BC024CDFCC70}" srcOrd="2" destOrd="0" presId="urn:microsoft.com/office/officeart/2008/layout/LinedList"/>
    <dgm:cxn modelId="{F3E2984A-3943-4481-BB3A-3B944EB6C03F}" type="presParOf" srcId="{A2929BE6-6D8B-4A01-8D50-9C7EE05A439C}" destId="{34E53F35-4061-4A89-BC5E-6353E3765FBD}" srcOrd="3" destOrd="0" presId="urn:microsoft.com/office/officeart/2008/layout/LinedList"/>
    <dgm:cxn modelId="{B1F35AD2-E69D-490E-B8C9-AD912B087359}" type="presParOf" srcId="{A2929BE6-6D8B-4A01-8D50-9C7EE05A439C}" destId="{7C38DCCB-E144-4BD0-A798-A20A570F8D36}" srcOrd="4" destOrd="0" presId="urn:microsoft.com/office/officeart/2008/layout/LinedList"/>
    <dgm:cxn modelId="{CDB4CCFB-A450-4F8D-8EB0-59B0DFFD4610}" type="presParOf" srcId="{7C38DCCB-E144-4BD0-A798-A20A570F8D36}" destId="{44C127C5-5D3B-47DE-A746-B20EF41403EA}" srcOrd="0" destOrd="0" presId="urn:microsoft.com/office/officeart/2008/layout/LinedList"/>
    <dgm:cxn modelId="{63D41B46-CE91-4489-8F48-0D0C0C1D6F67}" type="presParOf" srcId="{7C38DCCB-E144-4BD0-A798-A20A570F8D36}" destId="{0D61C008-5AED-47E8-8A58-FC723DA1EB61}" srcOrd="1" destOrd="0" presId="urn:microsoft.com/office/officeart/2008/layout/LinedList"/>
    <dgm:cxn modelId="{7222EB63-95B4-4D41-B820-19D49A52E981}" type="presParOf" srcId="{7C38DCCB-E144-4BD0-A798-A20A570F8D36}" destId="{0FBF3DED-9E0D-4313-80D4-D8A9E4D11978}" srcOrd="2" destOrd="0" presId="urn:microsoft.com/office/officeart/2008/layout/LinedList"/>
    <dgm:cxn modelId="{4CB3AA90-8F7F-45B3-B470-0BC94387E7DE}" type="presParOf" srcId="{A2929BE6-6D8B-4A01-8D50-9C7EE05A439C}" destId="{B843C803-D5AF-489A-88CF-1D754B609A3C}" srcOrd="5" destOrd="0" presId="urn:microsoft.com/office/officeart/2008/layout/LinedList"/>
    <dgm:cxn modelId="{35341075-AD41-4C6A-B678-DD24C1221303}" type="presParOf" srcId="{A2929BE6-6D8B-4A01-8D50-9C7EE05A439C}" destId="{7EE35814-4D70-430A-A463-B9970D86DCBE}" srcOrd="6" destOrd="0" presId="urn:microsoft.com/office/officeart/2008/layout/LinedList"/>
    <dgm:cxn modelId="{6F31F223-7D40-4D7C-A373-5EC3D0C6DBD8}" type="presParOf" srcId="{A2929BE6-6D8B-4A01-8D50-9C7EE05A439C}" destId="{9DC2CB3D-36F0-46F7-BCEC-C5DB9162FB3E}" srcOrd="7" destOrd="0" presId="urn:microsoft.com/office/officeart/2008/layout/LinedList"/>
    <dgm:cxn modelId="{CF35F931-6267-4E5B-B10C-13A77E6FA458}" type="presParOf" srcId="{9DC2CB3D-36F0-46F7-BCEC-C5DB9162FB3E}" destId="{DF4F9373-18AC-4D17-9209-3CEAC15B451A}" srcOrd="0" destOrd="0" presId="urn:microsoft.com/office/officeart/2008/layout/LinedList"/>
    <dgm:cxn modelId="{CFE2F71C-985E-4798-8F5D-F6248FA09D80}" type="presParOf" srcId="{9DC2CB3D-36F0-46F7-BCEC-C5DB9162FB3E}" destId="{CE44E3A3-8E4B-452A-ADE6-A2927A736248}" srcOrd="1" destOrd="0" presId="urn:microsoft.com/office/officeart/2008/layout/LinedList"/>
    <dgm:cxn modelId="{04EA1BCA-BE62-4217-B6CE-F21E2DFA5947}" type="presParOf" srcId="{9DC2CB3D-36F0-46F7-BCEC-C5DB9162FB3E}" destId="{A9F175A3-1394-4BAB-9ABB-536340F628F8}" srcOrd="2" destOrd="0" presId="urn:microsoft.com/office/officeart/2008/layout/LinedList"/>
    <dgm:cxn modelId="{FD6DACEC-231E-4190-B295-7E091D03C6AA}" type="presParOf" srcId="{A2929BE6-6D8B-4A01-8D50-9C7EE05A439C}" destId="{AF23FDB9-46F5-450F-A9DC-55C36FA8A533}" srcOrd="8" destOrd="0" presId="urn:microsoft.com/office/officeart/2008/layout/LinedList"/>
    <dgm:cxn modelId="{B4CA27BC-84B0-4915-BC98-43B2FB8F1B75}" type="presParOf" srcId="{A2929BE6-6D8B-4A01-8D50-9C7EE05A439C}" destId="{C21AF9DB-3FDB-4B59-A397-39F77C8BE301}"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FBAE0-8088-472F-8643-893750F58ACF}"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5148B234-9E74-4062-BD32-22A452225F67}">
      <dgm:prSet phldrT="[Text]"/>
      <dgm:spPr>
        <a:solidFill>
          <a:schemeClr val="bg2"/>
        </a:solidFill>
        <a:ln>
          <a:solidFill>
            <a:schemeClr val="tx1"/>
          </a:solidFill>
        </a:ln>
      </dgm:spPr>
      <dgm:t>
        <a:bodyPr/>
        <a:lstStyle/>
        <a:p>
          <a:r>
            <a:rPr lang="en-GB">
              <a:solidFill>
                <a:schemeClr val="tx1"/>
              </a:solidFill>
            </a:rPr>
            <a:t>Rel.17</a:t>
          </a:r>
        </a:p>
      </dgm:t>
    </dgm:pt>
    <dgm:pt modelId="{102C6E95-4014-4A07-B17C-497E83ADAF76}" type="parTrans" cxnId="{9EF70D69-FFB2-480F-81E9-9EB7F0D1785E}">
      <dgm:prSet/>
      <dgm:spPr/>
      <dgm:t>
        <a:bodyPr/>
        <a:lstStyle/>
        <a:p>
          <a:endParaRPr lang="en-GB"/>
        </a:p>
      </dgm:t>
    </dgm:pt>
    <dgm:pt modelId="{CCD9FBEE-87E1-49A3-8BAC-865AD77FA123}" type="sibTrans" cxnId="{9EF70D69-FFB2-480F-81E9-9EB7F0D1785E}">
      <dgm:prSet/>
      <dgm:spPr/>
      <dgm:t>
        <a:bodyPr/>
        <a:lstStyle/>
        <a:p>
          <a:endParaRPr lang="en-GB"/>
        </a:p>
      </dgm:t>
    </dgm:pt>
    <dgm:pt modelId="{586F8BAF-738B-426C-B1C1-AFF0E500A4E4}">
      <dgm:prSet phldrT="[Text]"/>
      <dgm:spPr/>
      <dgm:t>
        <a:bodyPr/>
        <a:lstStyle/>
        <a:p>
          <a:r>
            <a:rPr lang="en-GB"/>
            <a:t>Transparent</a:t>
          </a:r>
        </a:p>
      </dgm:t>
    </dgm:pt>
    <dgm:pt modelId="{16784D7C-0CEC-4437-B571-4438929FE218}" type="parTrans" cxnId="{56C42E3F-B85C-41AB-8E26-E463CA11DBC4}">
      <dgm:prSet/>
      <dgm:spPr/>
      <dgm:t>
        <a:bodyPr/>
        <a:lstStyle/>
        <a:p>
          <a:endParaRPr lang="en-GB"/>
        </a:p>
      </dgm:t>
    </dgm:pt>
    <dgm:pt modelId="{8254D4DD-C7D9-47B4-BA24-B548136C84F1}" type="sibTrans" cxnId="{56C42E3F-B85C-41AB-8E26-E463CA11DBC4}">
      <dgm:prSet/>
      <dgm:spPr/>
      <dgm:t>
        <a:bodyPr/>
        <a:lstStyle/>
        <a:p>
          <a:endParaRPr lang="en-GB"/>
        </a:p>
      </dgm:t>
    </dgm:pt>
    <dgm:pt modelId="{B8181CD2-D15D-4668-AD1C-20A5C68DC982}">
      <dgm:prSet phldrT="[Text]"/>
      <dgm:spPr/>
      <dgm:t>
        <a:bodyPr/>
        <a:lstStyle/>
        <a:p>
          <a:r>
            <a:rPr lang="en-GB"/>
            <a:t>Semi-Regen</a:t>
          </a:r>
        </a:p>
      </dgm:t>
    </dgm:pt>
    <dgm:pt modelId="{7FA5D5F8-B23A-48C7-A589-8383673EDC11}" type="parTrans" cxnId="{EEE421C3-DCD8-40DB-A46E-3DFE8B9A4016}">
      <dgm:prSet/>
      <dgm:spPr/>
      <dgm:t>
        <a:bodyPr/>
        <a:lstStyle/>
        <a:p>
          <a:endParaRPr lang="en-GB"/>
        </a:p>
      </dgm:t>
    </dgm:pt>
    <dgm:pt modelId="{AED81E55-B607-48FD-84DE-66D0A24BB28A}" type="sibTrans" cxnId="{EEE421C3-DCD8-40DB-A46E-3DFE8B9A4016}">
      <dgm:prSet/>
      <dgm:spPr/>
      <dgm:t>
        <a:bodyPr/>
        <a:lstStyle/>
        <a:p>
          <a:endParaRPr lang="en-GB"/>
        </a:p>
      </dgm:t>
    </dgm:pt>
    <dgm:pt modelId="{01ECE518-570D-421D-A224-141817A6794D}">
      <dgm:prSet phldrT="[Text]"/>
      <dgm:spPr>
        <a:solidFill>
          <a:schemeClr val="tx2"/>
        </a:solidFill>
        <a:ln>
          <a:solidFill>
            <a:schemeClr val="tx2"/>
          </a:solidFill>
        </a:ln>
      </dgm:spPr>
      <dgm:t>
        <a:bodyPr/>
        <a:lstStyle/>
        <a:p>
          <a:r>
            <a:rPr lang="en-GB"/>
            <a:t>Rel.19</a:t>
          </a:r>
        </a:p>
      </dgm:t>
    </dgm:pt>
    <dgm:pt modelId="{9C17A2ED-8D75-44C6-9F16-EAD91080187C}" type="parTrans" cxnId="{1B209494-402E-4099-B0BD-0ECE2EDDACA6}">
      <dgm:prSet/>
      <dgm:spPr/>
      <dgm:t>
        <a:bodyPr/>
        <a:lstStyle/>
        <a:p>
          <a:endParaRPr lang="en-GB"/>
        </a:p>
      </dgm:t>
    </dgm:pt>
    <dgm:pt modelId="{58956915-6A37-406E-85A6-134F5C85E169}" type="sibTrans" cxnId="{1B209494-402E-4099-B0BD-0ECE2EDDACA6}">
      <dgm:prSet/>
      <dgm:spPr/>
      <dgm:t>
        <a:bodyPr/>
        <a:lstStyle/>
        <a:p>
          <a:endParaRPr lang="en-GB"/>
        </a:p>
      </dgm:t>
    </dgm:pt>
    <dgm:pt modelId="{8D109384-8DC3-42B7-9E8A-166DF1CD0324}">
      <dgm:prSet phldrT="[Text]"/>
      <dgm:spPr/>
      <dgm:t>
        <a:bodyPr/>
        <a:lstStyle/>
        <a:p>
          <a:r>
            <a:rPr lang="en-GB"/>
            <a:t>Regenerative</a:t>
          </a:r>
        </a:p>
      </dgm:t>
    </dgm:pt>
    <dgm:pt modelId="{349429B3-3C36-4CA0-9FD5-E9063FBBE736}" type="parTrans" cxnId="{862142B2-C06A-4D95-8BA0-4E2FBC2664B2}">
      <dgm:prSet/>
      <dgm:spPr/>
      <dgm:t>
        <a:bodyPr/>
        <a:lstStyle/>
        <a:p>
          <a:endParaRPr lang="en-GB"/>
        </a:p>
      </dgm:t>
    </dgm:pt>
    <dgm:pt modelId="{AE509B87-52A3-430F-A3D6-ED5791AC01B3}" type="sibTrans" cxnId="{862142B2-C06A-4D95-8BA0-4E2FBC2664B2}">
      <dgm:prSet/>
      <dgm:spPr/>
      <dgm:t>
        <a:bodyPr/>
        <a:lstStyle/>
        <a:p>
          <a:endParaRPr lang="en-GB"/>
        </a:p>
      </dgm:t>
    </dgm:pt>
    <dgm:pt modelId="{A2BFA05E-5339-48BD-B454-1E2A5FBDECF2}">
      <dgm:prSet phldrT="[Text]"/>
      <dgm:spPr/>
      <dgm:t>
        <a:bodyPr/>
        <a:lstStyle/>
        <a:p>
          <a:r>
            <a:rPr lang="en-GB"/>
            <a:t>FR1</a:t>
          </a:r>
        </a:p>
      </dgm:t>
    </dgm:pt>
    <dgm:pt modelId="{F8C95F8A-39A1-44A7-ADDA-254CE047B5BF}" type="parTrans" cxnId="{32AFA723-EC16-4644-A634-FC96F032F313}">
      <dgm:prSet/>
      <dgm:spPr/>
      <dgm:t>
        <a:bodyPr/>
        <a:lstStyle/>
        <a:p>
          <a:endParaRPr lang="en-GB"/>
        </a:p>
      </dgm:t>
    </dgm:pt>
    <dgm:pt modelId="{508032D6-FE8A-4E84-945B-2C60E511A26F}" type="sibTrans" cxnId="{32AFA723-EC16-4644-A634-FC96F032F313}">
      <dgm:prSet/>
      <dgm:spPr/>
      <dgm:t>
        <a:bodyPr/>
        <a:lstStyle/>
        <a:p>
          <a:endParaRPr lang="en-GB"/>
        </a:p>
      </dgm:t>
    </dgm:pt>
    <dgm:pt modelId="{368D7FBD-A8E8-42CB-86F8-F045AC406F5B}">
      <dgm:prSet phldrT="[Text]"/>
      <dgm:spPr>
        <a:solidFill>
          <a:schemeClr val="tx1"/>
        </a:solidFill>
        <a:ln>
          <a:solidFill>
            <a:schemeClr val="tx1"/>
          </a:solidFill>
        </a:ln>
      </dgm:spPr>
      <dgm:t>
        <a:bodyPr/>
        <a:lstStyle/>
        <a:p>
          <a:r>
            <a:rPr lang="en-GB"/>
            <a:t>Rel.18</a:t>
          </a:r>
        </a:p>
      </dgm:t>
    </dgm:pt>
    <dgm:pt modelId="{76563A75-542E-4A62-BC33-DDC888A583AE}" type="sibTrans" cxnId="{3AC4CCBF-2D18-47A5-A222-87C468070FF2}">
      <dgm:prSet/>
      <dgm:spPr/>
      <dgm:t>
        <a:bodyPr/>
        <a:lstStyle/>
        <a:p>
          <a:endParaRPr lang="en-GB"/>
        </a:p>
      </dgm:t>
    </dgm:pt>
    <dgm:pt modelId="{25FE4AF9-D0A6-441F-BA33-FF0EC2DCD4DE}" type="parTrans" cxnId="{3AC4CCBF-2D18-47A5-A222-87C468070FF2}">
      <dgm:prSet/>
      <dgm:spPr/>
      <dgm:t>
        <a:bodyPr/>
        <a:lstStyle/>
        <a:p>
          <a:endParaRPr lang="en-GB"/>
        </a:p>
      </dgm:t>
    </dgm:pt>
    <dgm:pt modelId="{21169E4F-7893-411B-8FF1-A5A6DB020139}">
      <dgm:prSet phldrT="[Text]"/>
      <dgm:spPr/>
      <dgm:t>
        <a:bodyPr/>
        <a:lstStyle/>
        <a:p>
          <a:r>
            <a:rPr lang="en-GB"/>
            <a:t>FR1</a:t>
          </a:r>
        </a:p>
      </dgm:t>
    </dgm:pt>
    <dgm:pt modelId="{680E3D72-8B24-445D-B1A7-8C20DCDFE57F}" type="parTrans" cxnId="{0EE57C7C-C1D8-4522-A576-09B7FFD77C52}">
      <dgm:prSet/>
      <dgm:spPr/>
      <dgm:t>
        <a:bodyPr/>
        <a:lstStyle/>
        <a:p>
          <a:endParaRPr lang="en-GB"/>
        </a:p>
      </dgm:t>
    </dgm:pt>
    <dgm:pt modelId="{82075541-A804-427C-8AA3-32964CAB4434}" type="sibTrans" cxnId="{0EE57C7C-C1D8-4522-A576-09B7FFD77C52}">
      <dgm:prSet/>
      <dgm:spPr/>
      <dgm:t>
        <a:bodyPr/>
        <a:lstStyle/>
        <a:p>
          <a:endParaRPr lang="en-GB"/>
        </a:p>
      </dgm:t>
    </dgm:pt>
    <dgm:pt modelId="{AE3B9D99-824D-40F0-BCDC-C07E164A35C8}">
      <dgm:prSet phldrT="[Text]"/>
      <dgm:spPr/>
      <dgm:t>
        <a:bodyPr/>
        <a:lstStyle/>
        <a:p>
          <a:r>
            <a:rPr lang="en-GB"/>
            <a:t>FR2</a:t>
          </a:r>
        </a:p>
      </dgm:t>
    </dgm:pt>
    <dgm:pt modelId="{102BB399-BC00-4BAB-956B-40720D15FE0B}" type="parTrans" cxnId="{890371AC-9F68-4762-A9CC-C02C0A572487}">
      <dgm:prSet/>
      <dgm:spPr/>
      <dgm:t>
        <a:bodyPr/>
        <a:lstStyle/>
        <a:p>
          <a:endParaRPr lang="en-GB"/>
        </a:p>
      </dgm:t>
    </dgm:pt>
    <dgm:pt modelId="{DDB9CA62-2C0F-4B2A-92F3-46467CA43319}" type="sibTrans" cxnId="{890371AC-9F68-4762-A9CC-C02C0A572487}">
      <dgm:prSet/>
      <dgm:spPr/>
      <dgm:t>
        <a:bodyPr/>
        <a:lstStyle/>
        <a:p>
          <a:endParaRPr lang="en-GB"/>
        </a:p>
      </dgm:t>
    </dgm:pt>
    <dgm:pt modelId="{DCD3C2B3-042B-4195-99F4-0EE8EC8C3CAF}">
      <dgm:prSet phldrT="[Text]"/>
      <dgm:spPr/>
      <dgm:t>
        <a:bodyPr/>
        <a:lstStyle/>
        <a:p>
          <a:r>
            <a:rPr lang="en-GB"/>
            <a:t>Rel.20</a:t>
          </a:r>
        </a:p>
      </dgm:t>
    </dgm:pt>
    <dgm:pt modelId="{DADB8467-B3A4-4F0E-8E6C-C5816AB54178}" type="parTrans" cxnId="{685CFFE1-3C8E-49B5-90BC-3C5532C96E6D}">
      <dgm:prSet/>
      <dgm:spPr/>
      <dgm:t>
        <a:bodyPr/>
        <a:lstStyle/>
        <a:p>
          <a:endParaRPr lang="en-GB"/>
        </a:p>
      </dgm:t>
    </dgm:pt>
    <dgm:pt modelId="{B7FDFF0D-3870-46A2-848C-1503C2FA3D11}" type="sibTrans" cxnId="{685CFFE1-3C8E-49B5-90BC-3C5532C96E6D}">
      <dgm:prSet/>
      <dgm:spPr/>
      <dgm:t>
        <a:bodyPr/>
        <a:lstStyle/>
        <a:p>
          <a:endParaRPr lang="en-GB"/>
        </a:p>
      </dgm:t>
    </dgm:pt>
    <dgm:pt modelId="{177F91BF-0742-4D17-89F5-4199AFF5CCEF}">
      <dgm:prSet phldrT="[Text]"/>
      <dgm:spPr/>
      <dgm:t>
        <a:bodyPr/>
        <a:lstStyle/>
        <a:p>
          <a:r>
            <a:rPr lang="en-GB"/>
            <a:t>Full </a:t>
          </a:r>
          <a:r>
            <a:rPr lang="en-GB" err="1"/>
            <a:t>gNB</a:t>
          </a:r>
          <a:endParaRPr lang="en-GB"/>
        </a:p>
      </dgm:t>
    </dgm:pt>
    <dgm:pt modelId="{6C5A8865-F283-4D9A-98C1-D60E012FB31D}" type="parTrans" cxnId="{A1760C0B-3DD7-4694-8AF8-5A677401A2C0}">
      <dgm:prSet/>
      <dgm:spPr/>
      <dgm:t>
        <a:bodyPr/>
        <a:lstStyle/>
        <a:p>
          <a:endParaRPr lang="en-GB"/>
        </a:p>
      </dgm:t>
    </dgm:pt>
    <dgm:pt modelId="{E32C9390-BEEB-4707-B753-2B2CBA5CA330}" type="sibTrans" cxnId="{A1760C0B-3DD7-4694-8AF8-5A677401A2C0}">
      <dgm:prSet/>
      <dgm:spPr/>
      <dgm:t>
        <a:bodyPr/>
        <a:lstStyle/>
        <a:p>
          <a:endParaRPr lang="en-GB"/>
        </a:p>
      </dgm:t>
    </dgm:pt>
    <dgm:pt modelId="{519494CD-157A-42B5-8059-20FB9945B04F}">
      <dgm:prSet phldrT="[Text]"/>
      <dgm:spPr/>
      <dgm:t>
        <a:bodyPr/>
        <a:lstStyle/>
        <a:p>
          <a:r>
            <a:rPr lang="en-GB"/>
            <a:t>Above FR2</a:t>
          </a:r>
        </a:p>
      </dgm:t>
    </dgm:pt>
    <dgm:pt modelId="{28B98659-A6D7-4516-A9CD-342C39C0B39E}" type="parTrans" cxnId="{5D87B885-DE0E-4D13-9F1B-11FFA6F14FF6}">
      <dgm:prSet/>
      <dgm:spPr/>
      <dgm:t>
        <a:bodyPr/>
        <a:lstStyle/>
        <a:p>
          <a:endParaRPr lang="en-GB"/>
        </a:p>
      </dgm:t>
    </dgm:pt>
    <dgm:pt modelId="{63C12AA7-72C1-4CC8-A947-6879073A8B35}" type="sibTrans" cxnId="{5D87B885-DE0E-4D13-9F1B-11FFA6F14FF6}">
      <dgm:prSet/>
      <dgm:spPr/>
      <dgm:t>
        <a:bodyPr/>
        <a:lstStyle/>
        <a:p>
          <a:endParaRPr lang="en-GB"/>
        </a:p>
      </dgm:t>
    </dgm:pt>
    <dgm:pt modelId="{7E628AD9-E58E-49F2-B138-75BEB2E30AD9}">
      <dgm:prSet phldrT="[Text]"/>
      <dgm:spPr/>
      <dgm:t>
        <a:bodyPr/>
        <a:lstStyle/>
        <a:p>
          <a:pPr rtl="0"/>
          <a:r>
            <a:rPr lang="en-GB"/>
            <a:t> </a:t>
          </a:r>
          <a:r>
            <a:rPr lang="en-GB">
              <a:latin typeface="Arial" panose="020B0604020202020204"/>
            </a:rPr>
            <a:t>Future 6G</a:t>
          </a:r>
          <a:endParaRPr lang="en-GB"/>
        </a:p>
      </dgm:t>
    </dgm:pt>
    <dgm:pt modelId="{D36E15C9-A7D3-4D7E-AB65-E1138C8A8024}" type="parTrans" cxnId="{ADD61FB5-8623-4823-87F8-9C29E2136C3F}">
      <dgm:prSet/>
      <dgm:spPr/>
      <dgm:t>
        <a:bodyPr/>
        <a:lstStyle/>
        <a:p>
          <a:endParaRPr lang="en-GB"/>
        </a:p>
      </dgm:t>
    </dgm:pt>
    <dgm:pt modelId="{700EDC3A-C6F7-42E6-BEB1-A4324DC1CDA0}" type="sibTrans" cxnId="{ADD61FB5-8623-4823-87F8-9C29E2136C3F}">
      <dgm:prSet/>
      <dgm:spPr/>
      <dgm:t>
        <a:bodyPr/>
        <a:lstStyle/>
        <a:p>
          <a:endParaRPr lang="en-GB"/>
        </a:p>
      </dgm:t>
    </dgm:pt>
    <dgm:pt modelId="{6E990262-E7BC-460D-A1A1-CFFAE5902CC7}">
      <dgm:prSet phldrT="[Text]"/>
      <dgm:spPr/>
      <dgm:t>
        <a:bodyPr/>
        <a:lstStyle/>
        <a:p>
          <a:r>
            <a:rPr lang="en-GB"/>
            <a:t>Sensing</a:t>
          </a:r>
        </a:p>
      </dgm:t>
    </dgm:pt>
    <dgm:pt modelId="{1467A386-C73A-454B-95B9-437601D51646}" type="parTrans" cxnId="{4C172764-F13F-4E76-916C-5C192274B946}">
      <dgm:prSet/>
      <dgm:spPr/>
      <dgm:t>
        <a:bodyPr/>
        <a:lstStyle/>
        <a:p>
          <a:endParaRPr lang="en-GB"/>
        </a:p>
      </dgm:t>
    </dgm:pt>
    <dgm:pt modelId="{2F8B34A6-C36F-4040-A404-28F8314023A6}" type="sibTrans" cxnId="{4C172764-F13F-4E76-916C-5C192274B946}">
      <dgm:prSet/>
      <dgm:spPr/>
      <dgm:t>
        <a:bodyPr/>
        <a:lstStyle/>
        <a:p>
          <a:endParaRPr lang="en-GB"/>
        </a:p>
      </dgm:t>
    </dgm:pt>
    <dgm:pt modelId="{8069B2E7-6373-4631-8601-11A9E7170914}">
      <dgm:prSet phldrT="[Text]"/>
      <dgm:spPr/>
      <dgm:t>
        <a:bodyPr/>
        <a:lstStyle/>
        <a:p>
          <a:r>
            <a:rPr lang="en-GB"/>
            <a:t>Navigation</a:t>
          </a:r>
        </a:p>
      </dgm:t>
    </dgm:pt>
    <dgm:pt modelId="{5C68B970-E281-4DE2-8EE7-07D6910742DD}" type="parTrans" cxnId="{EC8174DA-D9F9-48E5-BAB9-E574ED2C3261}">
      <dgm:prSet/>
      <dgm:spPr/>
      <dgm:t>
        <a:bodyPr/>
        <a:lstStyle/>
        <a:p>
          <a:endParaRPr lang="en-GB"/>
        </a:p>
      </dgm:t>
    </dgm:pt>
    <dgm:pt modelId="{24832E29-4D28-4156-B14B-C3CC1E538AF1}" type="sibTrans" cxnId="{EC8174DA-D9F9-48E5-BAB9-E574ED2C3261}">
      <dgm:prSet/>
      <dgm:spPr/>
      <dgm:t>
        <a:bodyPr/>
        <a:lstStyle/>
        <a:p>
          <a:endParaRPr lang="en-GB"/>
        </a:p>
      </dgm:t>
    </dgm:pt>
    <dgm:pt modelId="{14A204DC-3BE4-4C89-8658-7A84FFCE9946}">
      <dgm:prSet phldrT="[Text]"/>
      <dgm:spPr/>
      <dgm:t>
        <a:bodyPr/>
        <a:lstStyle/>
        <a:p>
          <a:r>
            <a:rPr lang="en-GB"/>
            <a:t>AI / ML</a:t>
          </a:r>
        </a:p>
      </dgm:t>
    </dgm:pt>
    <dgm:pt modelId="{DBE10B2E-7CC8-4581-9B60-87F95CEBE18C}" type="parTrans" cxnId="{4CB94286-98C5-45C6-A23F-E425E449316E}">
      <dgm:prSet/>
      <dgm:spPr/>
      <dgm:t>
        <a:bodyPr/>
        <a:lstStyle/>
        <a:p>
          <a:endParaRPr lang="en-GB"/>
        </a:p>
      </dgm:t>
    </dgm:pt>
    <dgm:pt modelId="{FA32737F-B4AD-4227-A043-7FEB0EE9D371}" type="sibTrans" cxnId="{4CB94286-98C5-45C6-A23F-E425E449316E}">
      <dgm:prSet/>
      <dgm:spPr/>
      <dgm:t>
        <a:bodyPr/>
        <a:lstStyle/>
        <a:p>
          <a:endParaRPr lang="en-GB"/>
        </a:p>
      </dgm:t>
    </dgm:pt>
    <dgm:pt modelId="{AADF3EE8-FB83-493C-8A16-78DE46C3D8BE}">
      <dgm:prSet phldrT="[Text]"/>
      <dgm:spPr/>
      <dgm:t>
        <a:bodyPr/>
        <a:lstStyle/>
        <a:p>
          <a:endParaRPr lang="en-GB"/>
        </a:p>
      </dgm:t>
    </dgm:pt>
    <dgm:pt modelId="{239C9CBF-B0A5-442E-8F41-D74512801336}" type="parTrans" cxnId="{413495A7-5A07-4037-931C-71622C725164}">
      <dgm:prSet/>
      <dgm:spPr/>
      <dgm:t>
        <a:bodyPr/>
        <a:lstStyle/>
        <a:p>
          <a:endParaRPr lang="en-GB"/>
        </a:p>
      </dgm:t>
    </dgm:pt>
    <dgm:pt modelId="{8E0EAE2E-8205-4ADF-A070-DA28B368772D}" type="sibTrans" cxnId="{413495A7-5A07-4037-931C-71622C725164}">
      <dgm:prSet/>
      <dgm:spPr/>
      <dgm:t>
        <a:bodyPr/>
        <a:lstStyle/>
        <a:p>
          <a:endParaRPr lang="en-GB"/>
        </a:p>
      </dgm:t>
    </dgm:pt>
    <dgm:pt modelId="{73076ABA-E58F-4A87-8DAE-9F8AB77D7CDA}" type="pres">
      <dgm:prSet presAssocID="{75DFBAE0-8088-472F-8643-893750F58ACF}" presName="linearFlow" presStyleCnt="0">
        <dgm:presLayoutVars>
          <dgm:dir/>
          <dgm:animLvl val="lvl"/>
          <dgm:resizeHandles val="exact"/>
        </dgm:presLayoutVars>
      </dgm:prSet>
      <dgm:spPr/>
    </dgm:pt>
    <dgm:pt modelId="{A7DE4D8A-5095-4BDB-8E77-3A9079CE7DEC}" type="pres">
      <dgm:prSet presAssocID="{5148B234-9E74-4062-BD32-22A452225F67}" presName="composite" presStyleCnt="0"/>
      <dgm:spPr/>
    </dgm:pt>
    <dgm:pt modelId="{3B50CFDD-85C5-4DFD-A175-A8C16B14ABA2}" type="pres">
      <dgm:prSet presAssocID="{5148B234-9E74-4062-BD32-22A452225F67}" presName="parTx" presStyleLbl="node1" presStyleIdx="0" presStyleCnt="5">
        <dgm:presLayoutVars>
          <dgm:chMax val="0"/>
          <dgm:chPref val="0"/>
          <dgm:bulletEnabled val="1"/>
        </dgm:presLayoutVars>
      </dgm:prSet>
      <dgm:spPr/>
    </dgm:pt>
    <dgm:pt modelId="{68D208E3-09FF-4958-ADDD-27A59B3324EF}" type="pres">
      <dgm:prSet presAssocID="{5148B234-9E74-4062-BD32-22A452225F67}" presName="parSh" presStyleLbl="node1" presStyleIdx="0" presStyleCnt="5"/>
      <dgm:spPr/>
    </dgm:pt>
    <dgm:pt modelId="{182685E0-2925-43B1-A5A9-80E6821B884A}" type="pres">
      <dgm:prSet presAssocID="{5148B234-9E74-4062-BD32-22A452225F67}" presName="desTx" presStyleLbl="fgAcc1" presStyleIdx="0" presStyleCnt="5">
        <dgm:presLayoutVars>
          <dgm:bulletEnabled val="1"/>
        </dgm:presLayoutVars>
      </dgm:prSet>
      <dgm:spPr/>
    </dgm:pt>
    <dgm:pt modelId="{E6079FF2-8963-4F62-AC3C-E8B5C0371F95}" type="pres">
      <dgm:prSet presAssocID="{CCD9FBEE-87E1-49A3-8BAC-865AD77FA123}" presName="sibTrans" presStyleLbl="sibTrans2D1" presStyleIdx="0" presStyleCnt="4"/>
      <dgm:spPr/>
    </dgm:pt>
    <dgm:pt modelId="{1396C4CE-D21F-468A-8057-AF50C040E83E}" type="pres">
      <dgm:prSet presAssocID="{CCD9FBEE-87E1-49A3-8BAC-865AD77FA123}" presName="connTx" presStyleLbl="sibTrans2D1" presStyleIdx="0" presStyleCnt="4"/>
      <dgm:spPr/>
    </dgm:pt>
    <dgm:pt modelId="{3634E8E8-429B-445F-8AE1-03EDA8DD1DF5}" type="pres">
      <dgm:prSet presAssocID="{368D7FBD-A8E8-42CB-86F8-F045AC406F5B}" presName="composite" presStyleCnt="0"/>
      <dgm:spPr/>
    </dgm:pt>
    <dgm:pt modelId="{78BDAB98-F245-42EE-A8A3-54BAF55675E9}" type="pres">
      <dgm:prSet presAssocID="{368D7FBD-A8E8-42CB-86F8-F045AC406F5B}" presName="parTx" presStyleLbl="node1" presStyleIdx="0" presStyleCnt="5">
        <dgm:presLayoutVars>
          <dgm:chMax val="0"/>
          <dgm:chPref val="0"/>
          <dgm:bulletEnabled val="1"/>
        </dgm:presLayoutVars>
      </dgm:prSet>
      <dgm:spPr/>
    </dgm:pt>
    <dgm:pt modelId="{42946BDA-2E55-4FC2-84EB-E8DE4F48C898}" type="pres">
      <dgm:prSet presAssocID="{368D7FBD-A8E8-42CB-86F8-F045AC406F5B}" presName="parSh" presStyleLbl="node1" presStyleIdx="1" presStyleCnt="5"/>
      <dgm:spPr/>
    </dgm:pt>
    <dgm:pt modelId="{E7C0F644-F3A7-474D-94D9-FF10D988B98D}" type="pres">
      <dgm:prSet presAssocID="{368D7FBD-A8E8-42CB-86F8-F045AC406F5B}" presName="desTx" presStyleLbl="fgAcc1" presStyleIdx="1" presStyleCnt="5">
        <dgm:presLayoutVars>
          <dgm:bulletEnabled val="1"/>
        </dgm:presLayoutVars>
      </dgm:prSet>
      <dgm:spPr/>
    </dgm:pt>
    <dgm:pt modelId="{ADC28B50-A228-4F2D-9339-704CFC27F541}" type="pres">
      <dgm:prSet presAssocID="{76563A75-542E-4A62-BC33-DDC888A583AE}" presName="sibTrans" presStyleLbl="sibTrans2D1" presStyleIdx="1" presStyleCnt="4"/>
      <dgm:spPr/>
    </dgm:pt>
    <dgm:pt modelId="{0C9D2223-F6A9-448A-88C3-CA26C4D6D268}" type="pres">
      <dgm:prSet presAssocID="{76563A75-542E-4A62-BC33-DDC888A583AE}" presName="connTx" presStyleLbl="sibTrans2D1" presStyleIdx="1" presStyleCnt="4"/>
      <dgm:spPr/>
    </dgm:pt>
    <dgm:pt modelId="{F022F492-7F25-4666-B4F6-DA521CF27BD0}" type="pres">
      <dgm:prSet presAssocID="{01ECE518-570D-421D-A224-141817A6794D}" presName="composite" presStyleCnt="0"/>
      <dgm:spPr/>
    </dgm:pt>
    <dgm:pt modelId="{BAA71404-D536-4EC2-BC74-209DA36D9859}" type="pres">
      <dgm:prSet presAssocID="{01ECE518-570D-421D-A224-141817A6794D}" presName="parTx" presStyleLbl="node1" presStyleIdx="1" presStyleCnt="5">
        <dgm:presLayoutVars>
          <dgm:chMax val="0"/>
          <dgm:chPref val="0"/>
          <dgm:bulletEnabled val="1"/>
        </dgm:presLayoutVars>
      </dgm:prSet>
      <dgm:spPr/>
    </dgm:pt>
    <dgm:pt modelId="{14AF47A7-1825-4612-A52C-155FB2FFDAB9}" type="pres">
      <dgm:prSet presAssocID="{01ECE518-570D-421D-A224-141817A6794D}" presName="parSh" presStyleLbl="node1" presStyleIdx="2" presStyleCnt="5"/>
      <dgm:spPr/>
    </dgm:pt>
    <dgm:pt modelId="{ADCA3CC0-2E9D-494C-93C0-0B8A08A96E2D}" type="pres">
      <dgm:prSet presAssocID="{01ECE518-570D-421D-A224-141817A6794D}" presName="desTx" presStyleLbl="fgAcc1" presStyleIdx="2" presStyleCnt="5">
        <dgm:presLayoutVars>
          <dgm:bulletEnabled val="1"/>
        </dgm:presLayoutVars>
      </dgm:prSet>
      <dgm:spPr/>
    </dgm:pt>
    <dgm:pt modelId="{6C5BF9A6-9202-49F2-938D-DCCF1AD036E7}" type="pres">
      <dgm:prSet presAssocID="{58956915-6A37-406E-85A6-134F5C85E169}" presName="sibTrans" presStyleLbl="sibTrans2D1" presStyleIdx="2" presStyleCnt="4"/>
      <dgm:spPr/>
    </dgm:pt>
    <dgm:pt modelId="{E951A20E-A07D-40F5-B939-31FAC5D10C02}" type="pres">
      <dgm:prSet presAssocID="{58956915-6A37-406E-85A6-134F5C85E169}" presName="connTx" presStyleLbl="sibTrans2D1" presStyleIdx="2" presStyleCnt="4"/>
      <dgm:spPr/>
    </dgm:pt>
    <dgm:pt modelId="{7ABC2CB0-5ECC-4529-874B-74E410A1252E}" type="pres">
      <dgm:prSet presAssocID="{DCD3C2B3-042B-4195-99F4-0EE8EC8C3CAF}" presName="composite" presStyleCnt="0"/>
      <dgm:spPr/>
    </dgm:pt>
    <dgm:pt modelId="{577BA56D-AC5A-489A-AC8D-A66D7F1C7029}" type="pres">
      <dgm:prSet presAssocID="{DCD3C2B3-042B-4195-99F4-0EE8EC8C3CAF}" presName="parTx" presStyleLbl="node1" presStyleIdx="2" presStyleCnt="5">
        <dgm:presLayoutVars>
          <dgm:chMax val="0"/>
          <dgm:chPref val="0"/>
          <dgm:bulletEnabled val="1"/>
        </dgm:presLayoutVars>
      </dgm:prSet>
      <dgm:spPr/>
    </dgm:pt>
    <dgm:pt modelId="{B2ED5F4A-E508-4F6B-864B-B871F5D8A8AE}" type="pres">
      <dgm:prSet presAssocID="{DCD3C2B3-042B-4195-99F4-0EE8EC8C3CAF}" presName="parSh" presStyleLbl="node1" presStyleIdx="3" presStyleCnt="5"/>
      <dgm:spPr/>
    </dgm:pt>
    <dgm:pt modelId="{BB2E32F4-0757-4E7C-9C6A-ECE88B4BA9CA}" type="pres">
      <dgm:prSet presAssocID="{DCD3C2B3-042B-4195-99F4-0EE8EC8C3CAF}" presName="desTx" presStyleLbl="fgAcc1" presStyleIdx="3" presStyleCnt="5">
        <dgm:presLayoutVars>
          <dgm:bulletEnabled val="1"/>
        </dgm:presLayoutVars>
      </dgm:prSet>
      <dgm:spPr/>
    </dgm:pt>
    <dgm:pt modelId="{FBA41EF1-F0B7-4FD7-8892-A78D2F6AA337}" type="pres">
      <dgm:prSet presAssocID="{B7FDFF0D-3870-46A2-848C-1503C2FA3D11}" presName="sibTrans" presStyleLbl="sibTrans2D1" presStyleIdx="3" presStyleCnt="4"/>
      <dgm:spPr/>
    </dgm:pt>
    <dgm:pt modelId="{9615B805-656E-4E13-B461-78603BD1E01D}" type="pres">
      <dgm:prSet presAssocID="{B7FDFF0D-3870-46A2-848C-1503C2FA3D11}" presName="connTx" presStyleLbl="sibTrans2D1" presStyleIdx="3" presStyleCnt="4"/>
      <dgm:spPr/>
    </dgm:pt>
    <dgm:pt modelId="{80211893-25B5-4988-AA05-439C5233FF96}" type="pres">
      <dgm:prSet presAssocID="{7E628AD9-E58E-49F2-B138-75BEB2E30AD9}" presName="composite" presStyleCnt="0"/>
      <dgm:spPr/>
    </dgm:pt>
    <dgm:pt modelId="{4595206C-07BF-41DD-8C55-2EF00A78FBF5}" type="pres">
      <dgm:prSet presAssocID="{7E628AD9-E58E-49F2-B138-75BEB2E30AD9}" presName="parTx" presStyleLbl="node1" presStyleIdx="3" presStyleCnt="5">
        <dgm:presLayoutVars>
          <dgm:chMax val="0"/>
          <dgm:chPref val="0"/>
          <dgm:bulletEnabled val="1"/>
        </dgm:presLayoutVars>
      </dgm:prSet>
      <dgm:spPr/>
    </dgm:pt>
    <dgm:pt modelId="{3C0E2EC5-0B3F-48BE-985F-681076BAFE11}" type="pres">
      <dgm:prSet presAssocID="{7E628AD9-E58E-49F2-B138-75BEB2E30AD9}" presName="parSh" presStyleLbl="node1" presStyleIdx="4" presStyleCnt="5"/>
      <dgm:spPr/>
    </dgm:pt>
    <dgm:pt modelId="{63EA1217-C99F-4A3A-BA95-81E0D4B93763}" type="pres">
      <dgm:prSet presAssocID="{7E628AD9-E58E-49F2-B138-75BEB2E30AD9}" presName="desTx" presStyleLbl="fgAcc1" presStyleIdx="4" presStyleCnt="5">
        <dgm:presLayoutVars>
          <dgm:bulletEnabled val="1"/>
        </dgm:presLayoutVars>
      </dgm:prSet>
      <dgm:spPr/>
    </dgm:pt>
  </dgm:ptLst>
  <dgm:cxnLst>
    <dgm:cxn modelId="{97D56F08-B2B0-483F-93C5-E648715C4E29}" type="presOf" srcId="{368D7FBD-A8E8-42CB-86F8-F045AC406F5B}" destId="{42946BDA-2E55-4FC2-84EB-E8DE4F48C898}" srcOrd="1" destOrd="0" presId="urn:microsoft.com/office/officeart/2005/8/layout/process3"/>
    <dgm:cxn modelId="{A1760C0B-3DD7-4694-8AF8-5A677401A2C0}" srcId="{DCD3C2B3-042B-4195-99F4-0EE8EC8C3CAF}" destId="{177F91BF-0742-4D17-89F5-4199AFF5CCEF}" srcOrd="0" destOrd="0" parTransId="{6C5A8865-F283-4D9A-98C1-D60E012FB31D}" sibTransId="{E32C9390-BEEB-4707-B753-2B2CBA5CA330}"/>
    <dgm:cxn modelId="{32AFA723-EC16-4644-A634-FC96F032F313}" srcId="{5148B234-9E74-4062-BD32-22A452225F67}" destId="{A2BFA05E-5339-48BD-B454-1E2A5FBDECF2}" srcOrd="1" destOrd="0" parTransId="{F8C95F8A-39A1-44A7-ADDA-254CE047B5BF}" sibTransId="{508032D6-FE8A-4E84-945B-2C60E511A26F}"/>
    <dgm:cxn modelId="{EC6C3B24-4530-469B-8852-C4428AE1F04B}" type="presOf" srcId="{586F8BAF-738B-426C-B1C1-AFF0E500A4E4}" destId="{182685E0-2925-43B1-A5A9-80E6821B884A}" srcOrd="0" destOrd="0" presId="urn:microsoft.com/office/officeart/2005/8/layout/process3"/>
    <dgm:cxn modelId="{62F78930-625D-4E0F-9E5B-4D0771E084E0}" type="presOf" srcId="{B8181CD2-D15D-4668-AD1C-20A5C68DC982}" destId="{E7C0F644-F3A7-474D-94D9-FF10D988B98D}" srcOrd="0" destOrd="0" presId="urn:microsoft.com/office/officeart/2005/8/layout/process3"/>
    <dgm:cxn modelId="{F615F535-9316-419A-8E8B-83FE1DE10514}" type="presOf" srcId="{B7FDFF0D-3870-46A2-848C-1503C2FA3D11}" destId="{9615B805-656E-4E13-B461-78603BD1E01D}" srcOrd="1" destOrd="0" presId="urn:microsoft.com/office/officeart/2005/8/layout/process3"/>
    <dgm:cxn modelId="{56C42E3F-B85C-41AB-8E26-E463CA11DBC4}" srcId="{5148B234-9E74-4062-BD32-22A452225F67}" destId="{586F8BAF-738B-426C-B1C1-AFF0E500A4E4}" srcOrd="0" destOrd="0" parTransId="{16784D7C-0CEC-4437-B571-4438929FE218}" sibTransId="{8254D4DD-C7D9-47B4-BA24-B548136C84F1}"/>
    <dgm:cxn modelId="{4C172764-F13F-4E76-916C-5C192274B946}" srcId="{7E628AD9-E58E-49F2-B138-75BEB2E30AD9}" destId="{6E990262-E7BC-460D-A1A1-CFFAE5902CC7}" srcOrd="0" destOrd="0" parTransId="{1467A386-C73A-454B-95B9-437601D51646}" sibTransId="{2F8B34A6-C36F-4040-A404-28F8314023A6}"/>
    <dgm:cxn modelId="{F8C3A546-7FB7-452D-A914-B1D04465AE1F}" type="presOf" srcId="{01ECE518-570D-421D-A224-141817A6794D}" destId="{14AF47A7-1825-4612-A52C-155FB2FFDAB9}" srcOrd="1" destOrd="0" presId="urn:microsoft.com/office/officeart/2005/8/layout/process3"/>
    <dgm:cxn modelId="{F64E0049-4599-453F-99E2-1ABCBC555447}" type="presOf" srcId="{AADF3EE8-FB83-493C-8A16-78DE46C3D8BE}" destId="{182685E0-2925-43B1-A5A9-80E6821B884A}" srcOrd="0" destOrd="2" presId="urn:microsoft.com/office/officeart/2005/8/layout/process3"/>
    <dgm:cxn modelId="{9EF70D69-FFB2-480F-81E9-9EB7F0D1785E}" srcId="{75DFBAE0-8088-472F-8643-893750F58ACF}" destId="{5148B234-9E74-4062-BD32-22A452225F67}" srcOrd="0" destOrd="0" parTransId="{102C6E95-4014-4A07-B17C-497E83ADAF76}" sibTransId="{CCD9FBEE-87E1-49A3-8BAC-865AD77FA123}"/>
    <dgm:cxn modelId="{D6BDF769-09A6-4ABF-B34A-BB208438FAE7}" type="presOf" srcId="{8D109384-8DC3-42B7-9E8A-166DF1CD0324}" destId="{ADCA3CC0-2E9D-494C-93C0-0B8A08A96E2D}" srcOrd="0" destOrd="0" presId="urn:microsoft.com/office/officeart/2005/8/layout/process3"/>
    <dgm:cxn modelId="{F9D24C4A-98E6-4A77-8B2B-8AA9C5948109}" type="presOf" srcId="{7E628AD9-E58E-49F2-B138-75BEB2E30AD9}" destId="{3C0E2EC5-0B3F-48BE-985F-681076BAFE11}" srcOrd="1" destOrd="0" presId="urn:microsoft.com/office/officeart/2005/8/layout/process3"/>
    <dgm:cxn modelId="{463D996C-83A9-4258-AE9D-BBC44D03A22E}" type="presOf" srcId="{5148B234-9E74-4062-BD32-22A452225F67}" destId="{68D208E3-09FF-4958-ADDD-27A59B3324EF}" srcOrd="1" destOrd="0" presId="urn:microsoft.com/office/officeart/2005/8/layout/process3"/>
    <dgm:cxn modelId="{44EA684D-8DC7-4422-8BE3-A8D30DF77B78}" type="presOf" srcId="{21169E4F-7893-411B-8FF1-A5A6DB020139}" destId="{E7C0F644-F3A7-474D-94D9-FF10D988B98D}" srcOrd="0" destOrd="1" presId="urn:microsoft.com/office/officeart/2005/8/layout/process3"/>
    <dgm:cxn modelId="{2252F94E-8DB7-4A8A-B3EC-F4DFC3D9163E}" type="presOf" srcId="{14A204DC-3BE4-4C89-8658-7A84FFCE9946}" destId="{63EA1217-C99F-4A3A-BA95-81E0D4B93763}" srcOrd="0" destOrd="2" presId="urn:microsoft.com/office/officeart/2005/8/layout/process3"/>
    <dgm:cxn modelId="{5ADD704F-9202-42F3-B47D-FF094D1271AB}" type="presOf" srcId="{75DFBAE0-8088-472F-8643-893750F58ACF}" destId="{73076ABA-E58F-4A87-8DAE-9F8AB77D7CDA}" srcOrd="0" destOrd="0" presId="urn:microsoft.com/office/officeart/2005/8/layout/process3"/>
    <dgm:cxn modelId="{EE05B475-75F5-470C-A60E-AC3AF9F33001}" type="presOf" srcId="{519494CD-157A-42B5-8059-20FB9945B04F}" destId="{BB2E32F4-0757-4E7C-9C6A-ECE88B4BA9CA}" srcOrd="0" destOrd="1" presId="urn:microsoft.com/office/officeart/2005/8/layout/process3"/>
    <dgm:cxn modelId="{AE2ED879-294B-4D45-9B14-569C90346C8F}" type="presOf" srcId="{8069B2E7-6373-4631-8601-11A9E7170914}" destId="{63EA1217-C99F-4A3A-BA95-81E0D4B93763}" srcOrd="0" destOrd="1" presId="urn:microsoft.com/office/officeart/2005/8/layout/process3"/>
    <dgm:cxn modelId="{0EE57C7C-C1D8-4522-A576-09B7FFD77C52}" srcId="{368D7FBD-A8E8-42CB-86F8-F045AC406F5B}" destId="{21169E4F-7893-411B-8FF1-A5A6DB020139}" srcOrd="1" destOrd="0" parTransId="{680E3D72-8B24-445D-B1A7-8C20DCDFE57F}" sibTransId="{82075541-A804-427C-8AA3-32964CAB4434}"/>
    <dgm:cxn modelId="{5D87B885-DE0E-4D13-9F1B-11FFA6F14FF6}" srcId="{DCD3C2B3-042B-4195-99F4-0EE8EC8C3CAF}" destId="{519494CD-157A-42B5-8059-20FB9945B04F}" srcOrd="1" destOrd="0" parTransId="{28B98659-A6D7-4516-A9CD-342C39C0B39E}" sibTransId="{63C12AA7-72C1-4CC8-A947-6879073A8B35}"/>
    <dgm:cxn modelId="{4CB94286-98C5-45C6-A23F-E425E449316E}" srcId="{7E628AD9-E58E-49F2-B138-75BEB2E30AD9}" destId="{14A204DC-3BE4-4C89-8658-7A84FFCE9946}" srcOrd="2" destOrd="0" parTransId="{DBE10B2E-7CC8-4581-9B60-87F95CEBE18C}" sibTransId="{FA32737F-B4AD-4227-A043-7FEB0EE9D371}"/>
    <dgm:cxn modelId="{1B209494-402E-4099-B0BD-0ECE2EDDACA6}" srcId="{75DFBAE0-8088-472F-8643-893750F58ACF}" destId="{01ECE518-570D-421D-A224-141817A6794D}" srcOrd="2" destOrd="0" parTransId="{9C17A2ED-8D75-44C6-9F16-EAD91080187C}" sibTransId="{58956915-6A37-406E-85A6-134F5C85E169}"/>
    <dgm:cxn modelId="{F9AD03A0-E508-4154-99EA-D46F46C00D56}" type="presOf" srcId="{5148B234-9E74-4062-BD32-22A452225F67}" destId="{3B50CFDD-85C5-4DFD-A175-A8C16B14ABA2}" srcOrd="0" destOrd="0" presId="urn:microsoft.com/office/officeart/2005/8/layout/process3"/>
    <dgm:cxn modelId="{8095A3A0-3FF0-49EC-8628-8474214DDA31}" type="presOf" srcId="{DCD3C2B3-042B-4195-99F4-0EE8EC8C3CAF}" destId="{B2ED5F4A-E508-4F6B-864B-B871F5D8A8AE}" srcOrd="1" destOrd="0" presId="urn:microsoft.com/office/officeart/2005/8/layout/process3"/>
    <dgm:cxn modelId="{413495A7-5A07-4037-931C-71622C725164}" srcId="{5148B234-9E74-4062-BD32-22A452225F67}" destId="{AADF3EE8-FB83-493C-8A16-78DE46C3D8BE}" srcOrd="2" destOrd="0" parTransId="{239C9CBF-B0A5-442E-8F41-D74512801336}" sibTransId="{8E0EAE2E-8205-4ADF-A070-DA28B368772D}"/>
    <dgm:cxn modelId="{890371AC-9F68-4762-A9CC-C02C0A572487}" srcId="{01ECE518-570D-421D-A224-141817A6794D}" destId="{AE3B9D99-824D-40F0-BCDC-C07E164A35C8}" srcOrd="1" destOrd="0" parTransId="{102BB399-BC00-4BAB-956B-40720D15FE0B}" sibTransId="{DDB9CA62-2C0F-4B2A-92F3-46467CA43319}"/>
    <dgm:cxn modelId="{862142B2-C06A-4D95-8BA0-4E2FBC2664B2}" srcId="{01ECE518-570D-421D-A224-141817A6794D}" destId="{8D109384-8DC3-42B7-9E8A-166DF1CD0324}" srcOrd="0" destOrd="0" parTransId="{349429B3-3C36-4CA0-9FD5-E9063FBBE736}" sibTransId="{AE509B87-52A3-430F-A3D6-ED5791AC01B3}"/>
    <dgm:cxn modelId="{ADD61FB5-8623-4823-87F8-9C29E2136C3F}" srcId="{75DFBAE0-8088-472F-8643-893750F58ACF}" destId="{7E628AD9-E58E-49F2-B138-75BEB2E30AD9}" srcOrd="4" destOrd="0" parTransId="{D36E15C9-A7D3-4D7E-AB65-E1138C8A8024}" sibTransId="{700EDC3A-C6F7-42E6-BEB1-A4324DC1CDA0}"/>
    <dgm:cxn modelId="{C740F5B6-B2C5-4C24-A729-68032849B559}" type="presOf" srcId="{7E628AD9-E58E-49F2-B138-75BEB2E30AD9}" destId="{4595206C-07BF-41DD-8C55-2EF00A78FBF5}" srcOrd="0" destOrd="0" presId="urn:microsoft.com/office/officeart/2005/8/layout/process3"/>
    <dgm:cxn modelId="{3AC4CCBF-2D18-47A5-A222-87C468070FF2}" srcId="{75DFBAE0-8088-472F-8643-893750F58ACF}" destId="{368D7FBD-A8E8-42CB-86F8-F045AC406F5B}" srcOrd="1" destOrd="0" parTransId="{25FE4AF9-D0A6-441F-BA33-FF0EC2DCD4DE}" sibTransId="{76563A75-542E-4A62-BC33-DDC888A583AE}"/>
    <dgm:cxn modelId="{38B906C0-643E-4318-BEA1-2B7E609ED901}" type="presOf" srcId="{B7FDFF0D-3870-46A2-848C-1503C2FA3D11}" destId="{FBA41EF1-F0B7-4FD7-8892-A78D2F6AA337}" srcOrd="0" destOrd="0" presId="urn:microsoft.com/office/officeart/2005/8/layout/process3"/>
    <dgm:cxn modelId="{DB9E78C1-6924-47A0-948B-E9C2D0382357}" type="presOf" srcId="{01ECE518-570D-421D-A224-141817A6794D}" destId="{BAA71404-D536-4EC2-BC74-209DA36D9859}" srcOrd="0" destOrd="0" presId="urn:microsoft.com/office/officeart/2005/8/layout/process3"/>
    <dgm:cxn modelId="{EEE421C3-DCD8-40DB-A46E-3DFE8B9A4016}" srcId="{368D7FBD-A8E8-42CB-86F8-F045AC406F5B}" destId="{B8181CD2-D15D-4668-AD1C-20A5C68DC982}" srcOrd="0" destOrd="0" parTransId="{7FA5D5F8-B23A-48C7-A589-8383673EDC11}" sibTransId="{AED81E55-B607-48FD-84DE-66D0A24BB28A}"/>
    <dgm:cxn modelId="{0EF71DC5-F338-4CEB-A6F9-35110062F18E}" type="presOf" srcId="{CCD9FBEE-87E1-49A3-8BAC-865AD77FA123}" destId="{E6079FF2-8963-4F62-AC3C-E8B5C0371F95}" srcOrd="0" destOrd="0" presId="urn:microsoft.com/office/officeart/2005/8/layout/process3"/>
    <dgm:cxn modelId="{F41896C6-99CF-47DB-B885-4E502DC5586F}" type="presOf" srcId="{76563A75-542E-4A62-BC33-DDC888A583AE}" destId="{0C9D2223-F6A9-448A-88C3-CA26C4D6D268}" srcOrd="1" destOrd="0" presId="urn:microsoft.com/office/officeart/2005/8/layout/process3"/>
    <dgm:cxn modelId="{F8C61FC8-BA74-484D-9040-F31DBE0C3543}" type="presOf" srcId="{368D7FBD-A8E8-42CB-86F8-F045AC406F5B}" destId="{78BDAB98-F245-42EE-A8A3-54BAF55675E9}" srcOrd="0" destOrd="0" presId="urn:microsoft.com/office/officeart/2005/8/layout/process3"/>
    <dgm:cxn modelId="{94E0AFC8-0D9B-44EE-98DD-5C986824913D}" type="presOf" srcId="{76563A75-542E-4A62-BC33-DDC888A583AE}" destId="{ADC28B50-A228-4F2D-9339-704CFC27F541}" srcOrd="0" destOrd="0" presId="urn:microsoft.com/office/officeart/2005/8/layout/process3"/>
    <dgm:cxn modelId="{2BE34DC9-A7EF-4198-A24F-8E18DCDAEF89}" type="presOf" srcId="{177F91BF-0742-4D17-89F5-4199AFF5CCEF}" destId="{BB2E32F4-0757-4E7C-9C6A-ECE88B4BA9CA}" srcOrd="0" destOrd="0" presId="urn:microsoft.com/office/officeart/2005/8/layout/process3"/>
    <dgm:cxn modelId="{B4F3BAD7-3BEF-42C5-9AA2-FCCF7A78DFDA}" type="presOf" srcId="{DCD3C2B3-042B-4195-99F4-0EE8EC8C3CAF}" destId="{577BA56D-AC5A-489A-AC8D-A66D7F1C7029}" srcOrd="0" destOrd="0" presId="urn:microsoft.com/office/officeart/2005/8/layout/process3"/>
    <dgm:cxn modelId="{EC8174DA-D9F9-48E5-BAB9-E574ED2C3261}" srcId="{7E628AD9-E58E-49F2-B138-75BEB2E30AD9}" destId="{8069B2E7-6373-4631-8601-11A9E7170914}" srcOrd="1" destOrd="0" parTransId="{5C68B970-E281-4DE2-8EE7-07D6910742DD}" sibTransId="{24832E29-4D28-4156-B14B-C3CC1E538AF1}"/>
    <dgm:cxn modelId="{BB36B8DF-2F65-46C5-84B2-CDEEF477FC28}" type="presOf" srcId="{6E990262-E7BC-460D-A1A1-CFFAE5902CC7}" destId="{63EA1217-C99F-4A3A-BA95-81E0D4B93763}" srcOrd="0" destOrd="0" presId="urn:microsoft.com/office/officeart/2005/8/layout/process3"/>
    <dgm:cxn modelId="{685CFFE1-3C8E-49B5-90BC-3C5532C96E6D}" srcId="{75DFBAE0-8088-472F-8643-893750F58ACF}" destId="{DCD3C2B3-042B-4195-99F4-0EE8EC8C3CAF}" srcOrd="3" destOrd="0" parTransId="{DADB8467-B3A4-4F0E-8E6C-C5816AB54178}" sibTransId="{B7FDFF0D-3870-46A2-848C-1503C2FA3D11}"/>
    <dgm:cxn modelId="{826ED5E7-DD2E-4396-AFC2-9B34A06C3F70}" type="presOf" srcId="{AE3B9D99-824D-40F0-BCDC-C07E164A35C8}" destId="{ADCA3CC0-2E9D-494C-93C0-0B8A08A96E2D}" srcOrd="0" destOrd="1" presId="urn:microsoft.com/office/officeart/2005/8/layout/process3"/>
    <dgm:cxn modelId="{0D7E3BED-FE78-4F9F-AFCC-C29C5A93239C}" type="presOf" srcId="{CCD9FBEE-87E1-49A3-8BAC-865AD77FA123}" destId="{1396C4CE-D21F-468A-8057-AF50C040E83E}" srcOrd="1" destOrd="0" presId="urn:microsoft.com/office/officeart/2005/8/layout/process3"/>
    <dgm:cxn modelId="{0F42CAF7-D9DD-403B-9D3C-226533D5B707}" type="presOf" srcId="{58956915-6A37-406E-85A6-134F5C85E169}" destId="{E951A20E-A07D-40F5-B939-31FAC5D10C02}" srcOrd="1" destOrd="0" presId="urn:microsoft.com/office/officeart/2005/8/layout/process3"/>
    <dgm:cxn modelId="{7541D1FA-63AD-49D9-AC99-D021C2B1F176}" type="presOf" srcId="{A2BFA05E-5339-48BD-B454-1E2A5FBDECF2}" destId="{182685E0-2925-43B1-A5A9-80E6821B884A}" srcOrd="0" destOrd="1" presId="urn:microsoft.com/office/officeart/2005/8/layout/process3"/>
    <dgm:cxn modelId="{FED625FF-8413-4A3C-B63D-10F3C1D44692}" type="presOf" srcId="{58956915-6A37-406E-85A6-134F5C85E169}" destId="{6C5BF9A6-9202-49F2-938D-DCCF1AD036E7}" srcOrd="0" destOrd="0" presId="urn:microsoft.com/office/officeart/2005/8/layout/process3"/>
    <dgm:cxn modelId="{F99DF964-AFD3-4F56-B97D-770179A23619}" type="presParOf" srcId="{73076ABA-E58F-4A87-8DAE-9F8AB77D7CDA}" destId="{A7DE4D8A-5095-4BDB-8E77-3A9079CE7DEC}" srcOrd="0" destOrd="0" presId="urn:microsoft.com/office/officeart/2005/8/layout/process3"/>
    <dgm:cxn modelId="{F3BDDF77-720A-4F84-B41D-5DAD05C12FE6}" type="presParOf" srcId="{A7DE4D8A-5095-4BDB-8E77-3A9079CE7DEC}" destId="{3B50CFDD-85C5-4DFD-A175-A8C16B14ABA2}" srcOrd="0" destOrd="0" presId="urn:microsoft.com/office/officeart/2005/8/layout/process3"/>
    <dgm:cxn modelId="{D446BF80-9075-404D-A417-EB6F3A691B86}" type="presParOf" srcId="{A7DE4D8A-5095-4BDB-8E77-3A9079CE7DEC}" destId="{68D208E3-09FF-4958-ADDD-27A59B3324EF}" srcOrd="1" destOrd="0" presId="urn:microsoft.com/office/officeart/2005/8/layout/process3"/>
    <dgm:cxn modelId="{4391E4AD-5943-4D45-B781-4387B98E1A78}" type="presParOf" srcId="{A7DE4D8A-5095-4BDB-8E77-3A9079CE7DEC}" destId="{182685E0-2925-43B1-A5A9-80E6821B884A}" srcOrd="2" destOrd="0" presId="urn:microsoft.com/office/officeart/2005/8/layout/process3"/>
    <dgm:cxn modelId="{3BC17285-B900-4237-A4DF-5A11D878950D}" type="presParOf" srcId="{73076ABA-E58F-4A87-8DAE-9F8AB77D7CDA}" destId="{E6079FF2-8963-4F62-AC3C-E8B5C0371F95}" srcOrd="1" destOrd="0" presId="urn:microsoft.com/office/officeart/2005/8/layout/process3"/>
    <dgm:cxn modelId="{81B60DB4-8BBE-4188-ADAB-DA2F609B02A9}" type="presParOf" srcId="{E6079FF2-8963-4F62-AC3C-E8B5C0371F95}" destId="{1396C4CE-D21F-468A-8057-AF50C040E83E}" srcOrd="0" destOrd="0" presId="urn:microsoft.com/office/officeart/2005/8/layout/process3"/>
    <dgm:cxn modelId="{E7034B3E-C2BA-4DF3-9914-9AFF60F208B3}" type="presParOf" srcId="{73076ABA-E58F-4A87-8DAE-9F8AB77D7CDA}" destId="{3634E8E8-429B-445F-8AE1-03EDA8DD1DF5}" srcOrd="2" destOrd="0" presId="urn:microsoft.com/office/officeart/2005/8/layout/process3"/>
    <dgm:cxn modelId="{7695FEE5-FEBF-42F7-B7A1-743761DF88C8}" type="presParOf" srcId="{3634E8E8-429B-445F-8AE1-03EDA8DD1DF5}" destId="{78BDAB98-F245-42EE-A8A3-54BAF55675E9}" srcOrd="0" destOrd="0" presId="urn:microsoft.com/office/officeart/2005/8/layout/process3"/>
    <dgm:cxn modelId="{E3415CA9-AC4A-4B0C-94EE-32FC0582C9EB}" type="presParOf" srcId="{3634E8E8-429B-445F-8AE1-03EDA8DD1DF5}" destId="{42946BDA-2E55-4FC2-84EB-E8DE4F48C898}" srcOrd="1" destOrd="0" presId="urn:microsoft.com/office/officeart/2005/8/layout/process3"/>
    <dgm:cxn modelId="{9CD84391-A5D2-4E0A-A08E-602E5D457D78}" type="presParOf" srcId="{3634E8E8-429B-445F-8AE1-03EDA8DD1DF5}" destId="{E7C0F644-F3A7-474D-94D9-FF10D988B98D}" srcOrd="2" destOrd="0" presId="urn:microsoft.com/office/officeart/2005/8/layout/process3"/>
    <dgm:cxn modelId="{7BD6F346-7F64-47F0-A164-6F43B90CAA10}" type="presParOf" srcId="{73076ABA-E58F-4A87-8DAE-9F8AB77D7CDA}" destId="{ADC28B50-A228-4F2D-9339-704CFC27F541}" srcOrd="3" destOrd="0" presId="urn:microsoft.com/office/officeart/2005/8/layout/process3"/>
    <dgm:cxn modelId="{3A199066-245E-4DFF-B1E5-6BD8826FCB8E}" type="presParOf" srcId="{ADC28B50-A228-4F2D-9339-704CFC27F541}" destId="{0C9D2223-F6A9-448A-88C3-CA26C4D6D268}" srcOrd="0" destOrd="0" presId="urn:microsoft.com/office/officeart/2005/8/layout/process3"/>
    <dgm:cxn modelId="{E7E0EFE6-9B74-4727-AA70-B6CC70E88065}" type="presParOf" srcId="{73076ABA-E58F-4A87-8DAE-9F8AB77D7CDA}" destId="{F022F492-7F25-4666-B4F6-DA521CF27BD0}" srcOrd="4" destOrd="0" presId="urn:microsoft.com/office/officeart/2005/8/layout/process3"/>
    <dgm:cxn modelId="{1C7FAB03-73EC-49C5-A42D-64D1AD3DCABB}" type="presParOf" srcId="{F022F492-7F25-4666-B4F6-DA521CF27BD0}" destId="{BAA71404-D536-4EC2-BC74-209DA36D9859}" srcOrd="0" destOrd="0" presId="urn:microsoft.com/office/officeart/2005/8/layout/process3"/>
    <dgm:cxn modelId="{4A9960F4-BDEE-4278-B6B9-4279FB4EFADD}" type="presParOf" srcId="{F022F492-7F25-4666-B4F6-DA521CF27BD0}" destId="{14AF47A7-1825-4612-A52C-155FB2FFDAB9}" srcOrd="1" destOrd="0" presId="urn:microsoft.com/office/officeart/2005/8/layout/process3"/>
    <dgm:cxn modelId="{9E367837-4248-42F7-BAD2-461B4CECEF38}" type="presParOf" srcId="{F022F492-7F25-4666-B4F6-DA521CF27BD0}" destId="{ADCA3CC0-2E9D-494C-93C0-0B8A08A96E2D}" srcOrd="2" destOrd="0" presId="urn:microsoft.com/office/officeart/2005/8/layout/process3"/>
    <dgm:cxn modelId="{99C6061E-D0AD-4657-9C58-3CC0BB33AE4C}" type="presParOf" srcId="{73076ABA-E58F-4A87-8DAE-9F8AB77D7CDA}" destId="{6C5BF9A6-9202-49F2-938D-DCCF1AD036E7}" srcOrd="5" destOrd="0" presId="urn:microsoft.com/office/officeart/2005/8/layout/process3"/>
    <dgm:cxn modelId="{6955CE84-9125-4B19-8B20-3DD0755E6EA4}" type="presParOf" srcId="{6C5BF9A6-9202-49F2-938D-DCCF1AD036E7}" destId="{E951A20E-A07D-40F5-B939-31FAC5D10C02}" srcOrd="0" destOrd="0" presId="urn:microsoft.com/office/officeart/2005/8/layout/process3"/>
    <dgm:cxn modelId="{6E46FB56-5625-4C9C-A289-200B73F1B6B4}" type="presParOf" srcId="{73076ABA-E58F-4A87-8DAE-9F8AB77D7CDA}" destId="{7ABC2CB0-5ECC-4529-874B-74E410A1252E}" srcOrd="6" destOrd="0" presId="urn:microsoft.com/office/officeart/2005/8/layout/process3"/>
    <dgm:cxn modelId="{19385C0F-B25F-4CED-AD9E-FE09954EB199}" type="presParOf" srcId="{7ABC2CB0-5ECC-4529-874B-74E410A1252E}" destId="{577BA56D-AC5A-489A-AC8D-A66D7F1C7029}" srcOrd="0" destOrd="0" presId="urn:microsoft.com/office/officeart/2005/8/layout/process3"/>
    <dgm:cxn modelId="{B22914A0-8631-4919-B891-826E47B0FB74}" type="presParOf" srcId="{7ABC2CB0-5ECC-4529-874B-74E410A1252E}" destId="{B2ED5F4A-E508-4F6B-864B-B871F5D8A8AE}" srcOrd="1" destOrd="0" presId="urn:microsoft.com/office/officeart/2005/8/layout/process3"/>
    <dgm:cxn modelId="{972ACF73-ADEE-4022-8437-F5B44B2FF71D}" type="presParOf" srcId="{7ABC2CB0-5ECC-4529-874B-74E410A1252E}" destId="{BB2E32F4-0757-4E7C-9C6A-ECE88B4BA9CA}" srcOrd="2" destOrd="0" presId="urn:microsoft.com/office/officeart/2005/8/layout/process3"/>
    <dgm:cxn modelId="{8FB4A18E-D05C-497F-8AD6-EF2A77C9F236}" type="presParOf" srcId="{73076ABA-E58F-4A87-8DAE-9F8AB77D7CDA}" destId="{FBA41EF1-F0B7-4FD7-8892-A78D2F6AA337}" srcOrd="7" destOrd="0" presId="urn:microsoft.com/office/officeart/2005/8/layout/process3"/>
    <dgm:cxn modelId="{EDDFA653-4962-48B7-B08F-EDB0D131E8A8}" type="presParOf" srcId="{FBA41EF1-F0B7-4FD7-8892-A78D2F6AA337}" destId="{9615B805-656E-4E13-B461-78603BD1E01D}" srcOrd="0" destOrd="0" presId="urn:microsoft.com/office/officeart/2005/8/layout/process3"/>
    <dgm:cxn modelId="{16BBD839-6C7B-49FE-90FF-0A9FE0F1BF7F}" type="presParOf" srcId="{73076ABA-E58F-4A87-8DAE-9F8AB77D7CDA}" destId="{80211893-25B5-4988-AA05-439C5233FF96}" srcOrd="8" destOrd="0" presId="urn:microsoft.com/office/officeart/2005/8/layout/process3"/>
    <dgm:cxn modelId="{891B5AB7-97EA-4E06-BEC9-16367942EEF6}" type="presParOf" srcId="{80211893-25B5-4988-AA05-439C5233FF96}" destId="{4595206C-07BF-41DD-8C55-2EF00A78FBF5}" srcOrd="0" destOrd="0" presId="urn:microsoft.com/office/officeart/2005/8/layout/process3"/>
    <dgm:cxn modelId="{08E4B1E9-2083-45E5-8972-FFAC9CA4BE4A}" type="presParOf" srcId="{80211893-25B5-4988-AA05-439C5233FF96}" destId="{3C0E2EC5-0B3F-48BE-985F-681076BAFE11}" srcOrd="1" destOrd="0" presId="urn:microsoft.com/office/officeart/2005/8/layout/process3"/>
    <dgm:cxn modelId="{7104C7C5-A456-4DB9-AF24-6AEEED009929}" type="presParOf" srcId="{80211893-25B5-4988-AA05-439C5233FF96}" destId="{63EA1217-C99F-4A3A-BA95-81E0D4B93763}" srcOrd="2" destOrd="0" presId="urn:microsoft.com/office/officeart/2005/8/layout/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40C55-D918-43AD-9262-0FB625F3A0E3}">
      <dsp:nvSpPr>
        <dsp:cNvPr id="0" name=""/>
        <dsp:cNvSpPr/>
      </dsp:nvSpPr>
      <dsp:spPr>
        <a:xfrm>
          <a:off x="0" y="0"/>
          <a:ext cx="1140856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8551DF-D8C8-4107-AAB4-B099A3377005}">
      <dsp:nvSpPr>
        <dsp:cNvPr id="0" name=""/>
        <dsp:cNvSpPr/>
      </dsp:nvSpPr>
      <dsp:spPr>
        <a:xfrm>
          <a:off x="0" y="0"/>
          <a:ext cx="537685" cy="356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a:solidFill>
                <a:schemeClr val="tx1"/>
              </a:solidFill>
            </a:rPr>
            <a:t>5G Stack</a:t>
          </a:r>
        </a:p>
      </dsp:txBody>
      <dsp:txXfrm>
        <a:off x="0" y="0"/>
        <a:ext cx="537685" cy="3565084"/>
      </dsp:txXfrm>
    </dsp:sp>
    <dsp:sp modelId="{D33C4A49-A563-4B13-9546-F865BF128278}">
      <dsp:nvSpPr>
        <dsp:cNvPr id="0" name=""/>
        <dsp:cNvSpPr/>
      </dsp:nvSpPr>
      <dsp:spPr>
        <a:xfrm>
          <a:off x="708814" y="55704"/>
          <a:ext cx="8955722" cy="111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solidFill>
                <a:schemeClr val="tx1"/>
              </a:solidFill>
            </a:rPr>
            <a:t>Layer-1</a:t>
          </a:r>
        </a:p>
      </dsp:txBody>
      <dsp:txXfrm>
        <a:off x="708814" y="55704"/>
        <a:ext cx="8955722" cy="1114088"/>
      </dsp:txXfrm>
    </dsp:sp>
    <dsp:sp modelId="{218907E2-B8FD-443C-AAE9-BC024CDFCC70}">
      <dsp:nvSpPr>
        <dsp:cNvPr id="0" name=""/>
        <dsp:cNvSpPr/>
      </dsp:nvSpPr>
      <dsp:spPr>
        <a:xfrm>
          <a:off x="537685" y="1169793"/>
          <a:ext cx="912685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61C008-5AED-47E8-8A58-FC723DA1EB61}">
      <dsp:nvSpPr>
        <dsp:cNvPr id="0" name=""/>
        <dsp:cNvSpPr/>
      </dsp:nvSpPr>
      <dsp:spPr>
        <a:xfrm>
          <a:off x="708814" y="1225497"/>
          <a:ext cx="8955722" cy="111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244600">
            <a:lnSpc>
              <a:spcPct val="90000"/>
            </a:lnSpc>
            <a:spcBef>
              <a:spcPct val="0"/>
            </a:spcBef>
            <a:spcAft>
              <a:spcPct val="35000"/>
            </a:spcAft>
            <a:buNone/>
          </a:pPr>
          <a:r>
            <a:rPr lang="en-GB" sz="2400" kern="1200">
              <a:solidFill>
                <a:schemeClr val="tx1"/>
              </a:solidFill>
              <a:latin typeface="Arial" panose="020B0604020202020204"/>
              <a:ea typeface="+mn-ea"/>
              <a:cs typeface="+mn-cs"/>
            </a:rPr>
            <a:t>Layer-2</a:t>
          </a:r>
        </a:p>
      </dsp:txBody>
      <dsp:txXfrm>
        <a:off x="708814" y="1225497"/>
        <a:ext cx="8955722" cy="1114088"/>
      </dsp:txXfrm>
    </dsp:sp>
    <dsp:sp modelId="{B843C803-D5AF-489A-88CF-1D754B609A3C}">
      <dsp:nvSpPr>
        <dsp:cNvPr id="0" name=""/>
        <dsp:cNvSpPr/>
      </dsp:nvSpPr>
      <dsp:spPr>
        <a:xfrm>
          <a:off x="537685" y="2339586"/>
          <a:ext cx="912685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44E3A3-8E4B-452A-ADE6-A2927A736248}">
      <dsp:nvSpPr>
        <dsp:cNvPr id="0" name=""/>
        <dsp:cNvSpPr/>
      </dsp:nvSpPr>
      <dsp:spPr>
        <a:xfrm>
          <a:off x="708814" y="2395290"/>
          <a:ext cx="8955722" cy="111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244600">
            <a:lnSpc>
              <a:spcPct val="90000"/>
            </a:lnSpc>
            <a:spcBef>
              <a:spcPct val="0"/>
            </a:spcBef>
            <a:spcAft>
              <a:spcPct val="35000"/>
            </a:spcAft>
            <a:buNone/>
          </a:pPr>
          <a:r>
            <a:rPr lang="en-GB" sz="2400" kern="1200">
              <a:solidFill>
                <a:schemeClr val="tx1"/>
              </a:solidFill>
              <a:latin typeface="Arial" panose="020B0604020202020204"/>
              <a:ea typeface="+mn-ea"/>
              <a:cs typeface="+mn-cs"/>
            </a:rPr>
            <a:t>Layer-3</a:t>
          </a:r>
        </a:p>
      </dsp:txBody>
      <dsp:txXfrm>
        <a:off x="708814" y="2395290"/>
        <a:ext cx="8955722" cy="1114088"/>
      </dsp:txXfrm>
    </dsp:sp>
    <dsp:sp modelId="{AF23FDB9-46F5-450F-A9DC-55C36FA8A533}">
      <dsp:nvSpPr>
        <dsp:cNvPr id="0" name=""/>
        <dsp:cNvSpPr/>
      </dsp:nvSpPr>
      <dsp:spPr>
        <a:xfrm>
          <a:off x="537685" y="3509379"/>
          <a:ext cx="912685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208E3-09FF-4958-ADDD-27A59B3324EF}">
      <dsp:nvSpPr>
        <dsp:cNvPr id="0" name=""/>
        <dsp:cNvSpPr/>
      </dsp:nvSpPr>
      <dsp:spPr>
        <a:xfrm>
          <a:off x="5466" y="378735"/>
          <a:ext cx="1233459" cy="475200"/>
        </a:xfrm>
        <a:prstGeom prst="roundRect">
          <a:avLst>
            <a:gd name="adj" fmla="val 10000"/>
          </a:avLst>
        </a:prstGeom>
        <a:solidFill>
          <a:schemeClr val="bg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GB" sz="1100" kern="1200">
              <a:solidFill>
                <a:schemeClr val="tx1"/>
              </a:solidFill>
            </a:rPr>
            <a:t>Rel.17</a:t>
          </a:r>
        </a:p>
      </dsp:txBody>
      <dsp:txXfrm>
        <a:off x="5466" y="378735"/>
        <a:ext cx="1233459" cy="316800"/>
      </dsp:txXfrm>
    </dsp:sp>
    <dsp:sp modelId="{182685E0-2925-43B1-A5A9-80E6821B884A}">
      <dsp:nvSpPr>
        <dsp:cNvPr id="0" name=""/>
        <dsp:cNvSpPr/>
      </dsp:nvSpPr>
      <dsp:spPr>
        <a:xfrm>
          <a:off x="258103" y="695534"/>
          <a:ext cx="1233459" cy="693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kern="1200"/>
            <a:t>Transparent</a:t>
          </a:r>
        </a:p>
        <a:p>
          <a:pPr marL="57150" lvl="1" indent="-57150" algn="l" defTabSz="488950">
            <a:lnSpc>
              <a:spcPct val="90000"/>
            </a:lnSpc>
            <a:spcBef>
              <a:spcPct val="0"/>
            </a:spcBef>
            <a:spcAft>
              <a:spcPct val="15000"/>
            </a:spcAft>
            <a:buChar char="•"/>
          </a:pPr>
          <a:r>
            <a:rPr lang="en-GB" sz="1100" kern="1200"/>
            <a:t>FR1</a:t>
          </a:r>
        </a:p>
        <a:p>
          <a:pPr marL="57150" lvl="1" indent="-57150" algn="l" defTabSz="488950">
            <a:lnSpc>
              <a:spcPct val="90000"/>
            </a:lnSpc>
            <a:spcBef>
              <a:spcPct val="0"/>
            </a:spcBef>
            <a:spcAft>
              <a:spcPct val="15000"/>
            </a:spcAft>
            <a:buChar char="•"/>
          </a:pPr>
          <a:endParaRPr lang="en-GB" sz="1100" kern="1200"/>
        </a:p>
      </dsp:txBody>
      <dsp:txXfrm>
        <a:off x="278400" y="715831"/>
        <a:ext cx="1192865" cy="652406"/>
      </dsp:txXfrm>
    </dsp:sp>
    <dsp:sp modelId="{E6079FF2-8963-4F62-AC3C-E8B5C0371F95}">
      <dsp:nvSpPr>
        <dsp:cNvPr id="0" name=""/>
        <dsp:cNvSpPr/>
      </dsp:nvSpPr>
      <dsp:spPr>
        <a:xfrm>
          <a:off x="1425914" y="383587"/>
          <a:ext cx="396414" cy="3070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1425914" y="445006"/>
        <a:ext cx="304286" cy="184257"/>
      </dsp:txXfrm>
    </dsp:sp>
    <dsp:sp modelId="{42946BDA-2E55-4FC2-84EB-E8DE4F48C898}">
      <dsp:nvSpPr>
        <dsp:cNvPr id="0" name=""/>
        <dsp:cNvSpPr/>
      </dsp:nvSpPr>
      <dsp:spPr>
        <a:xfrm>
          <a:off x="1986878" y="378735"/>
          <a:ext cx="1233459" cy="475200"/>
        </a:xfrm>
        <a:prstGeom prst="roundRect">
          <a:avLst>
            <a:gd name="adj" fmla="val 10000"/>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GB" sz="1100" kern="1200"/>
            <a:t>Rel.18</a:t>
          </a:r>
        </a:p>
      </dsp:txBody>
      <dsp:txXfrm>
        <a:off x="1986878" y="378735"/>
        <a:ext cx="1233459" cy="316800"/>
      </dsp:txXfrm>
    </dsp:sp>
    <dsp:sp modelId="{E7C0F644-F3A7-474D-94D9-FF10D988B98D}">
      <dsp:nvSpPr>
        <dsp:cNvPr id="0" name=""/>
        <dsp:cNvSpPr/>
      </dsp:nvSpPr>
      <dsp:spPr>
        <a:xfrm>
          <a:off x="2239514" y="695534"/>
          <a:ext cx="1233459" cy="693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kern="1200"/>
            <a:t>Semi-Regen</a:t>
          </a:r>
        </a:p>
        <a:p>
          <a:pPr marL="57150" lvl="1" indent="-57150" algn="l" defTabSz="488950">
            <a:lnSpc>
              <a:spcPct val="90000"/>
            </a:lnSpc>
            <a:spcBef>
              <a:spcPct val="0"/>
            </a:spcBef>
            <a:spcAft>
              <a:spcPct val="15000"/>
            </a:spcAft>
            <a:buChar char="•"/>
          </a:pPr>
          <a:r>
            <a:rPr lang="en-GB" sz="1100" kern="1200"/>
            <a:t>FR1</a:t>
          </a:r>
        </a:p>
      </dsp:txBody>
      <dsp:txXfrm>
        <a:off x="2259811" y="715831"/>
        <a:ext cx="1192865" cy="652406"/>
      </dsp:txXfrm>
    </dsp:sp>
    <dsp:sp modelId="{ADC28B50-A228-4F2D-9339-704CFC27F541}">
      <dsp:nvSpPr>
        <dsp:cNvPr id="0" name=""/>
        <dsp:cNvSpPr/>
      </dsp:nvSpPr>
      <dsp:spPr>
        <a:xfrm>
          <a:off x="3407325" y="383587"/>
          <a:ext cx="396414" cy="3070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407325" y="445006"/>
        <a:ext cx="304286" cy="184257"/>
      </dsp:txXfrm>
    </dsp:sp>
    <dsp:sp modelId="{14AF47A7-1825-4612-A52C-155FB2FFDAB9}">
      <dsp:nvSpPr>
        <dsp:cNvPr id="0" name=""/>
        <dsp:cNvSpPr/>
      </dsp:nvSpPr>
      <dsp:spPr>
        <a:xfrm>
          <a:off x="3968289" y="378735"/>
          <a:ext cx="1233459" cy="475200"/>
        </a:xfrm>
        <a:prstGeom prst="roundRect">
          <a:avLst>
            <a:gd name="adj" fmla="val 10000"/>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GB" sz="1100" kern="1200"/>
            <a:t>Rel.19</a:t>
          </a:r>
        </a:p>
      </dsp:txBody>
      <dsp:txXfrm>
        <a:off x="3968289" y="378735"/>
        <a:ext cx="1233459" cy="316800"/>
      </dsp:txXfrm>
    </dsp:sp>
    <dsp:sp modelId="{ADCA3CC0-2E9D-494C-93C0-0B8A08A96E2D}">
      <dsp:nvSpPr>
        <dsp:cNvPr id="0" name=""/>
        <dsp:cNvSpPr/>
      </dsp:nvSpPr>
      <dsp:spPr>
        <a:xfrm>
          <a:off x="4220925" y="695534"/>
          <a:ext cx="1233459" cy="693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kern="1200"/>
            <a:t>Regenerative</a:t>
          </a:r>
        </a:p>
        <a:p>
          <a:pPr marL="57150" lvl="1" indent="-57150" algn="l" defTabSz="488950">
            <a:lnSpc>
              <a:spcPct val="90000"/>
            </a:lnSpc>
            <a:spcBef>
              <a:spcPct val="0"/>
            </a:spcBef>
            <a:spcAft>
              <a:spcPct val="15000"/>
            </a:spcAft>
            <a:buChar char="•"/>
          </a:pPr>
          <a:r>
            <a:rPr lang="en-GB" sz="1100" kern="1200"/>
            <a:t>FR2</a:t>
          </a:r>
        </a:p>
      </dsp:txBody>
      <dsp:txXfrm>
        <a:off x="4241222" y="715831"/>
        <a:ext cx="1192865" cy="652406"/>
      </dsp:txXfrm>
    </dsp:sp>
    <dsp:sp modelId="{6C5BF9A6-9202-49F2-938D-DCCF1AD036E7}">
      <dsp:nvSpPr>
        <dsp:cNvPr id="0" name=""/>
        <dsp:cNvSpPr/>
      </dsp:nvSpPr>
      <dsp:spPr>
        <a:xfrm>
          <a:off x="5388737" y="383587"/>
          <a:ext cx="396414" cy="3070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5388737" y="445006"/>
        <a:ext cx="304286" cy="184257"/>
      </dsp:txXfrm>
    </dsp:sp>
    <dsp:sp modelId="{B2ED5F4A-E508-4F6B-864B-B871F5D8A8AE}">
      <dsp:nvSpPr>
        <dsp:cNvPr id="0" name=""/>
        <dsp:cNvSpPr/>
      </dsp:nvSpPr>
      <dsp:spPr>
        <a:xfrm>
          <a:off x="5949701" y="378735"/>
          <a:ext cx="1233459" cy="475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GB" sz="1100" kern="1200"/>
            <a:t>Rel.20</a:t>
          </a:r>
        </a:p>
      </dsp:txBody>
      <dsp:txXfrm>
        <a:off x="5949701" y="378735"/>
        <a:ext cx="1233459" cy="316800"/>
      </dsp:txXfrm>
    </dsp:sp>
    <dsp:sp modelId="{BB2E32F4-0757-4E7C-9C6A-ECE88B4BA9CA}">
      <dsp:nvSpPr>
        <dsp:cNvPr id="0" name=""/>
        <dsp:cNvSpPr/>
      </dsp:nvSpPr>
      <dsp:spPr>
        <a:xfrm>
          <a:off x="6202337" y="695534"/>
          <a:ext cx="1233459" cy="693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kern="1200"/>
            <a:t>Full </a:t>
          </a:r>
          <a:r>
            <a:rPr lang="en-GB" sz="1100" kern="1200" err="1"/>
            <a:t>gNB</a:t>
          </a:r>
          <a:endParaRPr lang="en-GB" sz="1100" kern="1200"/>
        </a:p>
        <a:p>
          <a:pPr marL="57150" lvl="1" indent="-57150" algn="l" defTabSz="488950">
            <a:lnSpc>
              <a:spcPct val="90000"/>
            </a:lnSpc>
            <a:spcBef>
              <a:spcPct val="0"/>
            </a:spcBef>
            <a:spcAft>
              <a:spcPct val="15000"/>
            </a:spcAft>
            <a:buChar char="•"/>
          </a:pPr>
          <a:r>
            <a:rPr lang="en-GB" sz="1100" kern="1200"/>
            <a:t>Above FR2</a:t>
          </a:r>
        </a:p>
      </dsp:txBody>
      <dsp:txXfrm>
        <a:off x="6222634" y="715831"/>
        <a:ext cx="1192865" cy="652406"/>
      </dsp:txXfrm>
    </dsp:sp>
    <dsp:sp modelId="{FBA41EF1-F0B7-4FD7-8892-A78D2F6AA337}">
      <dsp:nvSpPr>
        <dsp:cNvPr id="0" name=""/>
        <dsp:cNvSpPr/>
      </dsp:nvSpPr>
      <dsp:spPr>
        <a:xfrm>
          <a:off x="7370148" y="383587"/>
          <a:ext cx="396414" cy="3070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7370148" y="445006"/>
        <a:ext cx="304286" cy="184257"/>
      </dsp:txXfrm>
    </dsp:sp>
    <dsp:sp modelId="{3C0E2EC5-0B3F-48BE-985F-681076BAFE11}">
      <dsp:nvSpPr>
        <dsp:cNvPr id="0" name=""/>
        <dsp:cNvSpPr/>
      </dsp:nvSpPr>
      <dsp:spPr>
        <a:xfrm>
          <a:off x="7931112" y="378735"/>
          <a:ext cx="1233459" cy="475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rtl="0">
            <a:lnSpc>
              <a:spcPct val="90000"/>
            </a:lnSpc>
            <a:spcBef>
              <a:spcPct val="0"/>
            </a:spcBef>
            <a:spcAft>
              <a:spcPct val="35000"/>
            </a:spcAft>
            <a:buNone/>
          </a:pPr>
          <a:r>
            <a:rPr lang="en-GB" sz="1100" kern="1200"/>
            <a:t> </a:t>
          </a:r>
          <a:r>
            <a:rPr lang="en-GB" sz="1100" kern="1200">
              <a:latin typeface="Arial" panose="020B0604020202020204"/>
            </a:rPr>
            <a:t>Future 6G</a:t>
          </a:r>
          <a:endParaRPr lang="en-GB" sz="1100" kern="1200"/>
        </a:p>
      </dsp:txBody>
      <dsp:txXfrm>
        <a:off x="7931112" y="378735"/>
        <a:ext cx="1233459" cy="316800"/>
      </dsp:txXfrm>
    </dsp:sp>
    <dsp:sp modelId="{63EA1217-C99F-4A3A-BA95-81E0D4B93763}">
      <dsp:nvSpPr>
        <dsp:cNvPr id="0" name=""/>
        <dsp:cNvSpPr/>
      </dsp:nvSpPr>
      <dsp:spPr>
        <a:xfrm>
          <a:off x="8183748" y="695534"/>
          <a:ext cx="1233459" cy="693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kern="1200"/>
            <a:t>Sensing</a:t>
          </a:r>
        </a:p>
        <a:p>
          <a:pPr marL="57150" lvl="1" indent="-57150" algn="l" defTabSz="488950">
            <a:lnSpc>
              <a:spcPct val="90000"/>
            </a:lnSpc>
            <a:spcBef>
              <a:spcPct val="0"/>
            </a:spcBef>
            <a:spcAft>
              <a:spcPct val="15000"/>
            </a:spcAft>
            <a:buChar char="•"/>
          </a:pPr>
          <a:r>
            <a:rPr lang="en-GB" sz="1100" kern="1200"/>
            <a:t>Navigation</a:t>
          </a:r>
        </a:p>
        <a:p>
          <a:pPr marL="57150" lvl="1" indent="-57150" algn="l" defTabSz="488950">
            <a:lnSpc>
              <a:spcPct val="90000"/>
            </a:lnSpc>
            <a:spcBef>
              <a:spcPct val="0"/>
            </a:spcBef>
            <a:spcAft>
              <a:spcPct val="15000"/>
            </a:spcAft>
            <a:buChar char="•"/>
          </a:pPr>
          <a:r>
            <a:rPr lang="en-GB" sz="1100" kern="1200"/>
            <a:t>AI / ML</a:t>
          </a:r>
        </a:p>
      </dsp:txBody>
      <dsp:txXfrm>
        <a:off x="8204045" y="715831"/>
        <a:ext cx="1192865" cy="6524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10/13/2025</a:t>
            </a:fld>
            <a:endParaRPr lang="en-US"/>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vidia.com/gtc/sessions/data-cente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3" b="0" i="0" kern="1200">
                <a:solidFill>
                  <a:schemeClr val="tx1"/>
                </a:solidFill>
                <a:effectLst/>
                <a:latin typeface="Calibri" pitchFamily="34" charset="0"/>
                <a:ea typeface="+mn-ea"/>
                <a:cs typeface="+mn-cs"/>
              </a:rPr>
              <a:t> Canada’s Telesat is pitching Lightspeed as a bridge to IRIS² as its low Earth orbit (LEO) broadband constellation is set to come online in 2027, at least three years before Europe’s sovereign multi-orbit network is due to enter service.</a:t>
            </a:r>
          </a:p>
          <a:p>
            <a:endParaRPr lang="en-US" sz="1603" b="0" i="0" kern="1200">
              <a:solidFill>
                <a:schemeClr val="tx1"/>
              </a:solidFill>
              <a:effectLst/>
              <a:latin typeface="Calibri" pitchFamily="34" charset="0"/>
              <a:ea typeface="+mn-ea"/>
              <a:cs typeface="+mn-cs"/>
            </a:endParaRPr>
          </a:p>
          <a:p>
            <a:r>
              <a:rPr lang="en-US" sz="1603" b="0" i="0" kern="1200">
                <a:solidFill>
                  <a:schemeClr val="tx1"/>
                </a:solidFill>
                <a:effectLst/>
                <a:latin typeface="Calibri" pitchFamily="34" charset="0"/>
                <a:ea typeface="+mn-ea"/>
                <a:cs typeface="+mn-cs"/>
              </a:rPr>
              <a:t>MDA - </a:t>
            </a:r>
            <a:r>
              <a:rPr lang="en-US" sz="1603" b="0" i="0" kern="1200" err="1">
                <a:solidFill>
                  <a:schemeClr val="tx1"/>
                </a:solidFill>
                <a:effectLst/>
                <a:latin typeface="Calibri" pitchFamily="34" charset="0"/>
                <a:ea typeface="+mn-ea"/>
                <a:cs typeface="+mn-cs"/>
              </a:rPr>
              <a:t>Satixfy</a:t>
            </a:r>
            <a:r>
              <a:rPr lang="en-US" sz="1603" b="0" i="0" kern="1200">
                <a:solidFill>
                  <a:schemeClr val="tx1"/>
                </a:solidFill>
                <a:effectLst/>
                <a:latin typeface="Calibri" pitchFamily="34" charset="0"/>
                <a:ea typeface="+mn-ea"/>
                <a:cs typeface="+mn-cs"/>
              </a:rPr>
              <a:t> </a:t>
            </a:r>
            <a:endParaRPr lang="en-15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16</a:t>
            </a:fld>
            <a:endParaRPr lang="en-US"/>
          </a:p>
        </p:txBody>
      </p:sp>
    </p:spTree>
    <p:extLst>
      <p:ext uri="{BB962C8B-B14F-4D97-AF65-F5344CB8AC3E}">
        <p14:creationId xmlns:p14="http://schemas.microsoft.com/office/powerpoint/2010/main" val="36175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38D16-C0A1-0ADF-F8D7-0F50BA6C1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8658B-3165-C9F8-2F26-93206553D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03949-3BDA-718B-6D74-ED8AEA40577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ADE5AAD-845C-A9B7-0F2F-526F29AE1FDB}"/>
              </a:ext>
            </a:extLst>
          </p:cNvPr>
          <p:cNvSpPr>
            <a:spLocks noGrp="1"/>
          </p:cNvSpPr>
          <p:nvPr>
            <p:ph type="sldNum" sz="quarter" idx="5"/>
          </p:nvPr>
        </p:nvSpPr>
        <p:spPr/>
        <p:txBody>
          <a:bodyPr/>
          <a:lstStyle/>
          <a:p>
            <a:pPr>
              <a:defRPr/>
            </a:pPr>
            <a:fld id="{D8DF57D7-2670-4E78-96DD-D9B22805124F}" type="slidenum">
              <a:rPr lang="en-US" smtClean="0"/>
              <a:pPr>
                <a:defRPr/>
              </a:pPr>
              <a:t>42</a:t>
            </a:fld>
            <a:endParaRPr lang="en-US"/>
          </a:p>
        </p:txBody>
      </p:sp>
    </p:spTree>
    <p:extLst>
      <p:ext uri="{BB962C8B-B14F-4D97-AF65-F5344CB8AC3E}">
        <p14:creationId xmlns:p14="http://schemas.microsoft.com/office/powerpoint/2010/main" val="374764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23EEE-5989-B332-D46F-6C63D0469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C48DB-2674-E2C6-346A-52C44932C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BC6A1-DD1F-46A4-6576-9CCB766DE7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BDC6B3-5AB1-8BE4-DA53-0110D1295086}"/>
              </a:ext>
            </a:extLst>
          </p:cNvPr>
          <p:cNvSpPr>
            <a:spLocks noGrp="1"/>
          </p:cNvSpPr>
          <p:nvPr>
            <p:ph type="sldNum" sz="quarter" idx="5"/>
          </p:nvPr>
        </p:nvSpPr>
        <p:spPr/>
        <p:txBody>
          <a:bodyPr/>
          <a:lstStyle/>
          <a:p>
            <a:pPr>
              <a:defRPr/>
            </a:pPr>
            <a:fld id="{D8DF57D7-2670-4E78-96DD-D9B22805124F}" type="slidenum">
              <a:rPr lang="en-US" smtClean="0"/>
              <a:pPr>
                <a:defRPr/>
              </a:pPr>
              <a:t>43</a:t>
            </a:fld>
            <a:endParaRPr lang="en-US"/>
          </a:p>
        </p:txBody>
      </p:sp>
    </p:spTree>
    <p:extLst>
      <p:ext uri="{BB962C8B-B14F-4D97-AF65-F5344CB8AC3E}">
        <p14:creationId xmlns:p14="http://schemas.microsoft.com/office/powerpoint/2010/main" val="4191742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45</a:t>
            </a:fld>
            <a:endParaRPr lang="en-US"/>
          </a:p>
        </p:txBody>
      </p:sp>
    </p:spTree>
    <p:extLst>
      <p:ext uri="{BB962C8B-B14F-4D97-AF65-F5344CB8AC3E}">
        <p14:creationId xmlns:p14="http://schemas.microsoft.com/office/powerpoint/2010/main" val="2863977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47</a:t>
            </a:fld>
            <a:endParaRPr lang="en-US"/>
          </a:p>
        </p:txBody>
      </p:sp>
    </p:spTree>
    <p:extLst>
      <p:ext uri="{BB962C8B-B14F-4D97-AF65-F5344CB8AC3E}">
        <p14:creationId xmlns:p14="http://schemas.microsoft.com/office/powerpoint/2010/main" val="42264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48</a:t>
            </a:fld>
            <a:endParaRPr lang="en-US"/>
          </a:p>
        </p:txBody>
      </p:sp>
    </p:spTree>
    <p:extLst>
      <p:ext uri="{BB962C8B-B14F-4D97-AF65-F5344CB8AC3E}">
        <p14:creationId xmlns:p14="http://schemas.microsoft.com/office/powerpoint/2010/main" val="2604705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54</a:t>
            </a:fld>
            <a:endParaRPr lang="en-US"/>
          </a:p>
        </p:txBody>
      </p:sp>
    </p:spTree>
    <p:extLst>
      <p:ext uri="{BB962C8B-B14F-4D97-AF65-F5344CB8AC3E}">
        <p14:creationId xmlns:p14="http://schemas.microsoft.com/office/powerpoint/2010/main" val="450619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CA653-B374-00CA-B9D4-1E5526BBB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BA109-4AA7-D2AF-2D91-A8F290170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71E4E-D2A6-4DDE-853A-3D4B4C849336}"/>
              </a:ext>
            </a:extLst>
          </p:cNvPr>
          <p:cNvSpPr>
            <a:spLocks noGrp="1"/>
          </p:cNvSpPr>
          <p:nvPr>
            <p:ph type="body" idx="1"/>
          </p:nvPr>
        </p:nvSpPr>
        <p:spPr/>
        <p:txBody>
          <a:bodyPr/>
          <a:lstStyle/>
          <a:p>
            <a:r>
              <a:rPr lang="en-GB" b="1"/>
              <a:t>Greater Flexibility:</a:t>
            </a:r>
            <a:r>
              <a:rPr lang="en-GB"/>
              <a:t> Beams can be dynamically steered, shaped, or null-steered via software.</a:t>
            </a:r>
          </a:p>
          <a:p>
            <a:r>
              <a:rPr lang="en-GB" b="1"/>
              <a:t>Multi-Beam Capability:</a:t>
            </a:r>
            <a:r>
              <a:rPr lang="en-GB"/>
              <a:t> Multiple independent beams can be formed simultaneously.</a:t>
            </a:r>
          </a:p>
          <a:p>
            <a:r>
              <a:rPr lang="en-GB" b="1"/>
              <a:t>Calibration and Compensation:</a:t>
            </a:r>
            <a:r>
              <a:rPr lang="en-GB"/>
              <a:t> Digital domain allows easy correction of amplitude/phase errors and hardware imperfections.</a:t>
            </a:r>
          </a:p>
          <a:p>
            <a:r>
              <a:rPr lang="en-GB" b="1"/>
              <a:t>Integration with DSP:</a:t>
            </a:r>
            <a:r>
              <a:rPr lang="en-GB"/>
              <a:t> Seamless integration with modern digital signal processing algorithms (e.g., interference cancellation, equalization).</a:t>
            </a:r>
          </a:p>
          <a:p>
            <a:r>
              <a:rPr lang="en-GB" b="1"/>
              <a:t>Improved Accuracy and Stability:</a:t>
            </a:r>
            <a:r>
              <a:rPr lang="en-GB"/>
              <a:t> Immune to analog component drift and tolerances.</a:t>
            </a:r>
          </a:p>
          <a:p>
            <a:r>
              <a:rPr lang="en-GB" b="1"/>
              <a:t>Scalability:</a:t>
            </a:r>
            <a:r>
              <a:rPr lang="en-GB"/>
              <a:t> Easier to scale for large antenna arrays or adaptive MIMO systems.</a:t>
            </a:r>
          </a:p>
          <a:p>
            <a:endParaRPr lang="en-GB"/>
          </a:p>
        </p:txBody>
      </p:sp>
      <p:sp>
        <p:nvSpPr>
          <p:cNvPr id="4" name="Slide Number Placeholder 3">
            <a:extLst>
              <a:ext uri="{FF2B5EF4-FFF2-40B4-BE49-F238E27FC236}">
                <a16:creationId xmlns:a16="http://schemas.microsoft.com/office/drawing/2014/main" id="{4D890A2C-24D5-17BD-0737-CF4AB6DE73A2}"/>
              </a:ext>
            </a:extLst>
          </p:cNvPr>
          <p:cNvSpPr>
            <a:spLocks noGrp="1"/>
          </p:cNvSpPr>
          <p:nvPr>
            <p:ph type="sldNum" sz="quarter" idx="5"/>
          </p:nvPr>
        </p:nvSpPr>
        <p:spPr/>
        <p:txBody>
          <a:bodyPr/>
          <a:lstStyle/>
          <a:p>
            <a:pPr>
              <a:defRPr/>
            </a:pPr>
            <a:fld id="{D8DF57D7-2670-4E78-96DD-D9B22805124F}" type="slidenum">
              <a:rPr lang="en-US" smtClean="0"/>
              <a:pPr>
                <a:defRPr/>
              </a:pPr>
              <a:t>55</a:t>
            </a:fld>
            <a:endParaRPr lang="en-US"/>
          </a:p>
        </p:txBody>
      </p:sp>
    </p:spTree>
    <p:extLst>
      <p:ext uri="{BB962C8B-B14F-4D97-AF65-F5344CB8AC3E}">
        <p14:creationId xmlns:p14="http://schemas.microsoft.com/office/powerpoint/2010/main" val="488773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24D8E-CC58-8080-F966-039020624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55545-28F2-999C-A5F5-D4669F727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EEA5A-8BDB-E0DE-9EA7-5A4178476496}"/>
              </a:ext>
            </a:extLst>
          </p:cNvPr>
          <p:cNvSpPr>
            <a:spLocks noGrp="1"/>
          </p:cNvSpPr>
          <p:nvPr>
            <p:ph type="body" idx="1"/>
          </p:nvPr>
        </p:nvSpPr>
        <p:spPr/>
        <p:txBody>
          <a:bodyPr/>
          <a:lstStyle/>
          <a:p>
            <a:r>
              <a:rPr lang="en-GB" b="1"/>
              <a:t>Digital beamforming</a:t>
            </a:r>
            <a:r>
              <a:rPr lang="en-GB"/>
              <a:t> (mesh-like or centralized): used when many beams, reconfigurable coverage, or flexible spectrum use is needed (e.g., next-gen VHTS payloads).</a:t>
            </a:r>
          </a:p>
          <a:p>
            <a:r>
              <a:rPr lang="en-GB" b="1"/>
              <a:t>Analog/hybrid beamforming</a:t>
            </a:r>
            <a:r>
              <a:rPr lang="en-GB"/>
              <a:t> (tree, daisy): preferred when minimizing power, mass, or complexity—common for today’s GEO and LEO payloads.</a:t>
            </a:r>
          </a:p>
          <a:p>
            <a:r>
              <a:rPr lang="en-GB"/>
              <a:t>Newer satellites are trending toward </a:t>
            </a:r>
            <a:r>
              <a:rPr lang="en-GB" b="1"/>
              <a:t>distributed digital beamforming</a:t>
            </a:r>
            <a:r>
              <a:rPr lang="en-GB"/>
              <a:t>—still hierarchical, but with more local intelligence (mix of 2 &amp; 3).</a:t>
            </a:r>
          </a:p>
          <a:p>
            <a:endParaRPr lang="en-GB"/>
          </a:p>
        </p:txBody>
      </p:sp>
      <p:sp>
        <p:nvSpPr>
          <p:cNvPr id="4" name="Slide Number Placeholder 3">
            <a:extLst>
              <a:ext uri="{FF2B5EF4-FFF2-40B4-BE49-F238E27FC236}">
                <a16:creationId xmlns:a16="http://schemas.microsoft.com/office/drawing/2014/main" id="{E4C58607-9624-F3F5-B77B-BBCBA42A7782}"/>
              </a:ext>
            </a:extLst>
          </p:cNvPr>
          <p:cNvSpPr>
            <a:spLocks noGrp="1"/>
          </p:cNvSpPr>
          <p:nvPr>
            <p:ph type="sldNum" sz="quarter" idx="5"/>
          </p:nvPr>
        </p:nvSpPr>
        <p:spPr/>
        <p:txBody>
          <a:bodyPr/>
          <a:lstStyle/>
          <a:p>
            <a:pPr>
              <a:defRPr/>
            </a:pPr>
            <a:fld id="{D8DF57D7-2670-4E78-96DD-D9B22805124F}" type="slidenum">
              <a:rPr lang="en-US" smtClean="0"/>
              <a:pPr>
                <a:defRPr/>
              </a:pPr>
              <a:t>56</a:t>
            </a:fld>
            <a:endParaRPr lang="en-US"/>
          </a:p>
        </p:txBody>
      </p:sp>
    </p:spTree>
    <p:extLst>
      <p:ext uri="{BB962C8B-B14F-4D97-AF65-F5344CB8AC3E}">
        <p14:creationId xmlns:p14="http://schemas.microsoft.com/office/powerpoint/2010/main" val="2951559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58</a:t>
            </a:fld>
            <a:endParaRPr lang="en-US"/>
          </a:p>
        </p:txBody>
      </p:sp>
    </p:spTree>
    <p:extLst>
      <p:ext uri="{BB962C8B-B14F-4D97-AF65-F5344CB8AC3E}">
        <p14:creationId xmlns:p14="http://schemas.microsoft.com/office/powerpoint/2010/main" val="497630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9074A-E72F-2DE2-1A08-4680B2E33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09067-239E-B869-F561-7469ABB37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1B185-60F6-7753-6E9E-DAA0EF63FD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C8D0F44-F61B-893C-C27C-044ED67CB52A}"/>
              </a:ext>
            </a:extLst>
          </p:cNvPr>
          <p:cNvSpPr>
            <a:spLocks noGrp="1"/>
          </p:cNvSpPr>
          <p:nvPr>
            <p:ph type="sldNum" sz="quarter" idx="5"/>
          </p:nvPr>
        </p:nvSpPr>
        <p:spPr/>
        <p:txBody>
          <a:bodyPr/>
          <a:lstStyle/>
          <a:p>
            <a:pPr>
              <a:defRPr/>
            </a:pPr>
            <a:fld id="{D8DF57D7-2670-4E78-96DD-D9B22805124F}" type="slidenum">
              <a:rPr lang="en-US" smtClean="0"/>
              <a:pPr>
                <a:defRPr/>
              </a:pPr>
              <a:t>59</a:t>
            </a:fld>
            <a:endParaRPr lang="en-US"/>
          </a:p>
        </p:txBody>
      </p:sp>
    </p:spTree>
    <p:extLst>
      <p:ext uri="{BB962C8B-B14F-4D97-AF65-F5344CB8AC3E}">
        <p14:creationId xmlns:p14="http://schemas.microsoft.com/office/powerpoint/2010/main" val="686940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1143000"/>
            <a:ext cx="5499100" cy="3086100"/>
          </a:xfrm>
        </p:spPr>
      </p:sp>
      <p:sp>
        <p:nvSpPr>
          <p:cNvPr id="3" name="Notes Placeholder 2"/>
          <p:cNvSpPr>
            <a:spLocks noGrp="1"/>
          </p:cNvSpPr>
          <p:nvPr>
            <p:ph type="body" idx="1"/>
          </p:nvPr>
        </p:nvSpPr>
        <p:spPr/>
        <p:txBody>
          <a:bodyPr/>
          <a:lstStyle/>
          <a:p>
            <a:endParaRPr lang="en-150"/>
          </a:p>
        </p:txBody>
      </p:sp>
      <p:sp>
        <p:nvSpPr>
          <p:cNvPr id="4" name="Slide Number Placeholder 3"/>
          <p:cNvSpPr>
            <a:spLocks noGrp="1"/>
          </p:cNvSpPr>
          <p:nvPr>
            <p:ph type="sldNum" sz="quarter" idx="5"/>
          </p:nvPr>
        </p:nvSpPr>
        <p:spPr/>
        <p:txBody>
          <a:bodyPr/>
          <a:lstStyle/>
          <a:p>
            <a:fld id="{038E2753-DACE-4C6D-9B9B-10E66F6E634F}" type="slidenum">
              <a:rPr lang="en-GB" smtClean="0"/>
              <a:t>29</a:t>
            </a:fld>
            <a:endParaRPr lang="en-GB"/>
          </a:p>
        </p:txBody>
      </p:sp>
    </p:spTree>
    <p:extLst>
      <p:ext uri="{BB962C8B-B14F-4D97-AF65-F5344CB8AC3E}">
        <p14:creationId xmlns:p14="http://schemas.microsoft.com/office/powerpoint/2010/main" val="837595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42DF2-1940-5E39-C1E8-974E78B1D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3AB78-67D9-5547-C8C3-4E6643C65218}"/>
              </a:ext>
            </a:extLst>
          </p:cNvPr>
          <p:cNvSpPr>
            <a:spLocks noGrp="1" noRot="1" noChangeAspect="1"/>
          </p:cNvSpPr>
          <p:nvPr>
            <p:ph type="sldImg"/>
          </p:nvPr>
        </p:nvSpPr>
        <p:spPr>
          <a:xfrm>
            <a:off x="454025" y="693738"/>
            <a:ext cx="6176963" cy="3465512"/>
          </a:xfrm>
        </p:spPr>
      </p:sp>
      <p:sp>
        <p:nvSpPr>
          <p:cNvPr id="3" name="Notes Placeholder 2">
            <a:extLst>
              <a:ext uri="{FF2B5EF4-FFF2-40B4-BE49-F238E27FC236}">
                <a16:creationId xmlns:a16="http://schemas.microsoft.com/office/drawing/2014/main" id="{E1CF4CFC-FF14-81B3-0C42-6CD31CC5AF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9818E1-1932-5DB2-7F53-E38B8196FC7A}"/>
              </a:ext>
            </a:extLst>
          </p:cNvPr>
          <p:cNvSpPr>
            <a:spLocks noGrp="1"/>
          </p:cNvSpPr>
          <p:nvPr>
            <p:ph type="sldNum" sz="quarter" idx="10"/>
          </p:nvPr>
        </p:nvSpPr>
        <p:spPr/>
        <p:txBody>
          <a:bodyPr/>
          <a:lstStyle/>
          <a:p>
            <a:pPr>
              <a:defRPr/>
            </a:pPr>
            <a:fld id="{D8DF57D7-2670-4E78-96DD-D9B22805124F}" type="slidenum">
              <a:rPr lang="en-US" smtClean="0"/>
              <a:pPr>
                <a:defRPr/>
              </a:pPr>
              <a:t>61</a:t>
            </a:fld>
            <a:endParaRPr lang="en-US"/>
          </a:p>
        </p:txBody>
      </p:sp>
    </p:spTree>
    <p:extLst>
      <p:ext uri="{BB962C8B-B14F-4D97-AF65-F5344CB8AC3E}">
        <p14:creationId xmlns:p14="http://schemas.microsoft.com/office/powerpoint/2010/main" val="96751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67</a:t>
            </a:fld>
            <a:endParaRPr lang="en-US"/>
          </a:p>
        </p:txBody>
      </p:sp>
    </p:spTree>
    <p:extLst>
      <p:ext uri="{BB962C8B-B14F-4D97-AF65-F5344CB8AC3E}">
        <p14:creationId xmlns:p14="http://schemas.microsoft.com/office/powerpoint/2010/main" val="2739665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08DB-4319-63D9-9993-52196C5AA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5C4C6-5DC5-A9A4-0A0C-155E0E0DA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5E56A-7625-CF19-1392-20B693D5CD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9BB4F60-6F7F-0D1A-3543-FCFB43D1DA3D}"/>
              </a:ext>
            </a:extLst>
          </p:cNvPr>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68</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48110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8134-A327-47BF-BE3B-FB7B6B9EB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9D063-A5C1-E1F6-5F71-9A77E3EAF3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49BE7-C2C8-54A5-571F-0A5A9A6084D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58B1B7-73B2-EB05-0A7E-CF51B9A44B5B}"/>
              </a:ext>
            </a:extLst>
          </p:cNvPr>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69</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8167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4E5E6-A933-B2B8-EED9-AB0F870BC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90480-7D2A-E36C-0873-6821D355C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1E7DE-4E14-1630-50DC-CDDD6D8A82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403ABAC-1873-8913-5BB7-8032EAF89479}"/>
              </a:ext>
            </a:extLst>
          </p:cNvPr>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70</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53746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BBAC8-B6C1-6801-ACD7-4795A7E17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2B8AE-B85C-C24A-F136-DD4B2E03C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64415-D22E-956E-AA6A-57A73B5378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DAA264-744B-6CC9-1D8D-DC71B4B5E30A}"/>
              </a:ext>
            </a:extLst>
          </p:cNvPr>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71</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77217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probably not needed, more for reference</a:t>
            </a:r>
          </a:p>
        </p:txBody>
      </p:sp>
      <p:sp>
        <p:nvSpPr>
          <p:cNvPr id="4" name="Slide Number Placeholder 3"/>
          <p:cNvSpPr>
            <a:spLocks noGrp="1"/>
          </p:cNvSpPr>
          <p:nvPr>
            <p:ph type="sldNum" sz="quarter" idx="5"/>
          </p:nvPr>
        </p:nvSpPr>
        <p:spPr/>
        <p:txBody>
          <a:bodyPr/>
          <a:lstStyle/>
          <a:p>
            <a:fld id="{7B4B8523-CB34-4653-92B7-6DAAE0A03716}" type="slidenum">
              <a:rPr lang="en-GB" smtClean="0"/>
              <a:t>72</a:t>
            </a:fld>
            <a:endParaRPr lang="en-GB"/>
          </a:p>
        </p:txBody>
      </p:sp>
    </p:spTree>
    <p:extLst>
      <p:ext uri="{BB962C8B-B14F-4D97-AF65-F5344CB8AC3E}">
        <p14:creationId xmlns:p14="http://schemas.microsoft.com/office/powerpoint/2010/main" val="106434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73</a:t>
            </a:fld>
            <a:endParaRPr lang="en-US"/>
          </a:p>
        </p:txBody>
      </p:sp>
    </p:spTree>
    <p:extLst>
      <p:ext uri="{BB962C8B-B14F-4D97-AF65-F5344CB8AC3E}">
        <p14:creationId xmlns:p14="http://schemas.microsoft.com/office/powerpoint/2010/main" val="3440504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81F0B-0EFE-667B-A632-8C58B2944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09D93-FEBE-4A91-0DA4-AAE842D8E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763A8-DA0E-F83D-B956-EB00A9822CE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EA569AB-A1BF-6269-A7AE-27E2E49F6E06}"/>
              </a:ext>
            </a:extLst>
          </p:cNvPr>
          <p:cNvSpPr>
            <a:spLocks noGrp="1"/>
          </p:cNvSpPr>
          <p:nvPr>
            <p:ph type="sldNum" sz="quarter" idx="5"/>
          </p:nvPr>
        </p:nvSpPr>
        <p:spPr/>
        <p:txBody>
          <a:bodyPr/>
          <a:lstStyle/>
          <a:p>
            <a:pPr>
              <a:defRPr/>
            </a:pPr>
            <a:fld id="{D8DF57D7-2670-4E78-96DD-D9B22805124F}" type="slidenum">
              <a:rPr lang="en-US" smtClean="0"/>
              <a:pPr>
                <a:defRPr/>
              </a:pPr>
              <a:t>77</a:t>
            </a:fld>
            <a:endParaRPr lang="en-US"/>
          </a:p>
        </p:txBody>
      </p:sp>
    </p:spTree>
    <p:extLst>
      <p:ext uri="{BB962C8B-B14F-4D97-AF65-F5344CB8AC3E}">
        <p14:creationId xmlns:p14="http://schemas.microsoft.com/office/powerpoint/2010/main" val="3799747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69D99-B9B1-33F1-9EF5-0C9C1A4C4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852CB-B0E8-17E3-42E2-CD4B6672C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CFE04-227F-E637-8A42-93DD73437B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4B3CDD-8A41-E739-C3AC-F1F316EF5E24}"/>
              </a:ext>
            </a:extLst>
          </p:cNvPr>
          <p:cNvSpPr>
            <a:spLocks noGrp="1"/>
          </p:cNvSpPr>
          <p:nvPr>
            <p:ph type="sldNum" sz="quarter" idx="5"/>
          </p:nvPr>
        </p:nvSpPr>
        <p:spPr/>
        <p:txBody>
          <a:bodyPr/>
          <a:lstStyle/>
          <a:p>
            <a:pPr>
              <a:defRPr/>
            </a:pPr>
            <a:fld id="{D8DF57D7-2670-4E78-96DD-D9B22805124F}" type="slidenum">
              <a:rPr lang="en-US" smtClean="0"/>
              <a:pPr>
                <a:defRPr/>
              </a:pPr>
              <a:t>78</a:t>
            </a:fld>
            <a:endParaRPr lang="en-US"/>
          </a:p>
        </p:txBody>
      </p:sp>
    </p:spTree>
    <p:extLst>
      <p:ext uri="{BB962C8B-B14F-4D97-AF65-F5344CB8AC3E}">
        <p14:creationId xmlns:p14="http://schemas.microsoft.com/office/powerpoint/2010/main" val="394475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1143000"/>
            <a:ext cx="5499100" cy="3086100"/>
          </a:xfrm>
        </p:spPr>
      </p:sp>
      <p:sp>
        <p:nvSpPr>
          <p:cNvPr id="3" name="Notes Placeholder 2"/>
          <p:cNvSpPr>
            <a:spLocks noGrp="1"/>
          </p:cNvSpPr>
          <p:nvPr>
            <p:ph type="body" idx="1"/>
          </p:nvPr>
        </p:nvSpPr>
        <p:spPr/>
        <p:txBody>
          <a:bodyPr/>
          <a:lstStyle/>
          <a:p>
            <a:r>
              <a:rPr lang="en-GB"/>
              <a:t>System Capacity</a:t>
            </a:r>
          </a:p>
          <a:p>
            <a:r>
              <a:rPr lang="en-GB"/>
              <a:t>Pictures from: </a:t>
            </a:r>
            <a:r>
              <a:rPr lang="en-GB">
                <a:hlinkClick r:id="rId3"/>
              </a:rPr>
              <a:t>Data Center Conference Sessions | NVIDIA GTC 2025</a:t>
            </a:r>
            <a:endParaRPr lang="en-GB"/>
          </a:p>
          <a:p>
            <a:r>
              <a:rPr lang="en-GB"/>
              <a:t>https://www.servethehome.com/wp-content/uploads/2023/04/Celestica-Broadcom-Tomahawk-5-800GbE-Switch-at-OCP-Regional-Summit-2023-Prague-2.jpg</a:t>
            </a:r>
            <a:endParaRPr lang="en-150"/>
          </a:p>
        </p:txBody>
      </p:sp>
      <p:sp>
        <p:nvSpPr>
          <p:cNvPr id="4" name="Slide Number Placeholder 3"/>
          <p:cNvSpPr>
            <a:spLocks noGrp="1"/>
          </p:cNvSpPr>
          <p:nvPr>
            <p:ph type="sldNum" sz="quarter" idx="5"/>
          </p:nvPr>
        </p:nvSpPr>
        <p:spPr/>
        <p:txBody>
          <a:bodyPr/>
          <a:lstStyle/>
          <a:p>
            <a:fld id="{EE909FC8-A84D-4793-884D-20AAD64E0D67}" type="slidenum">
              <a:rPr lang="en-150" smtClean="0"/>
              <a:t>31</a:t>
            </a:fld>
            <a:endParaRPr lang="en-150"/>
          </a:p>
        </p:txBody>
      </p:sp>
    </p:spTree>
    <p:extLst>
      <p:ext uri="{BB962C8B-B14F-4D97-AF65-F5344CB8AC3E}">
        <p14:creationId xmlns:p14="http://schemas.microsoft.com/office/powerpoint/2010/main" val="3971148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79</a:t>
            </a:fld>
            <a:endParaRPr lang="en-US"/>
          </a:p>
        </p:txBody>
      </p:sp>
    </p:spTree>
    <p:extLst>
      <p:ext uri="{BB962C8B-B14F-4D97-AF65-F5344CB8AC3E}">
        <p14:creationId xmlns:p14="http://schemas.microsoft.com/office/powerpoint/2010/main" val="3127959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A6759-695E-BCED-E19D-ED99A9A4F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6C2FB-5C3B-C002-3BE6-DB6B452CB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45592-7995-70F1-7770-600D3AAFFBA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1636E4-77C8-EECB-EDD9-C5B18F93F3C4}"/>
              </a:ext>
            </a:extLst>
          </p:cNvPr>
          <p:cNvSpPr>
            <a:spLocks noGrp="1"/>
          </p:cNvSpPr>
          <p:nvPr>
            <p:ph type="sldNum" sz="quarter" idx="5"/>
          </p:nvPr>
        </p:nvSpPr>
        <p:spPr/>
        <p:txBody>
          <a:bodyPr/>
          <a:lstStyle/>
          <a:p>
            <a:pPr>
              <a:defRPr/>
            </a:pPr>
            <a:fld id="{D8DF57D7-2670-4E78-96DD-D9B22805124F}" type="slidenum">
              <a:rPr lang="en-US" smtClean="0"/>
              <a:pPr>
                <a:defRPr/>
              </a:pPr>
              <a:t>80</a:t>
            </a:fld>
            <a:endParaRPr lang="en-US"/>
          </a:p>
        </p:txBody>
      </p:sp>
    </p:spTree>
    <p:extLst>
      <p:ext uri="{BB962C8B-B14F-4D97-AF65-F5344CB8AC3E}">
        <p14:creationId xmlns:p14="http://schemas.microsoft.com/office/powerpoint/2010/main" val="4205164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3A561-8ADA-4156-CF11-9A626CE74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F5C67-00F8-64E9-7130-E20370EC9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11314-DC31-91BF-7F5F-B631783E8E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AAF6224-C598-88E4-CCC4-D51E78451092}"/>
              </a:ext>
            </a:extLst>
          </p:cNvPr>
          <p:cNvSpPr>
            <a:spLocks noGrp="1"/>
          </p:cNvSpPr>
          <p:nvPr>
            <p:ph type="sldNum" sz="quarter" idx="5"/>
          </p:nvPr>
        </p:nvSpPr>
        <p:spPr/>
        <p:txBody>
          <a:bodyPr/>
          <a:lstStyle/>
          <a:p>
            <a:pPr>
              <a:defRPr/>
            </a:pPr>
            <a:fld id="{D8DF57D7-2670-4E78-96DD-D9B22805124F}" type="slidenum">
              <a:rPr lang="en-US" smtClean="0"/>
              <a:pPr>
                <a:defRPr/>
              </a:pPr>
              <a:t>81</a:t>
            </a:fld>
            <a:endParaRPr lang="en-US"/>
          </a:p>
        </p:txBody>
      </p:sp>
    </p:spTree>
    <p:extLst>
      <p:ext uri="{BB962C8B-B14F-4D97-AF65-F5344CB8AC3E}">
        <p14:creationId xmlns:p14="http://schemas.microsoft.com/office/powerpoint/2010/main" val="3965415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CC8D3-EEE8-2F64-A62B-B38DFD028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7C1EE-F3B4-35A3-491C-C480EAEB6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A158A-632E-7D7E-EEF6-7E5712C87C4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C2689C-29C0-67C1-8D6E-466D4C4338D3}"/>
              </a:ext>
            </a:extLst>
          </p:cNvPr>
          <p:cNvSpPr>
            <a:spLocks noGrp="1"/>
          </p:cNvSpPr>
          <p:nvPr>
            <p:ph type="sldNum" sz="quarter" idx="5"/>
          </p:nvPr>
        </p:nvSpPr>
        <p:spPr/>
        <p:txBody>
          <a:bodyPr/>
          <a:lstStyle/>
          <a:p>
            <a:pPr>
              <a:defRPr/>
            </a:pPr>
            <a:fld id="{D8DF57D7-2670-4E78-96DD-D9B22805124F}" type="slidenum">
              <a:rPr lang="en-US" smtClean="0"/>
              <a:pPr>
                <a:defRPr/>
              </a:pPr>
              <a:t>82</a:t>
            </a:fld>
            <a:endParaRPr lang="en-US"/>
          </a:p>
        </p:txBody>
      </p:sp>
    </p:spTree>
    <p:extLst>
      <p:ext uri="{BB962C8B-B14F-4D97-AF65-F5344CB8AC3E}">
        <p14:creationId xmlns:p14="http://schemas.microsoft.com/office/powerpoint/2010/main" val="2473444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B0219-3CCB-1803-7471-1D0FB11A4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0692A-1947-E8A8-841C-5251B6392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32231-B2DA-2AB6-FDC4-13BFF86642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89443B-6920-783D-857A-1963269D9399}"/>
              </a:ext>
            </a:extLst>
          </p:cNvPr>
          <p:cNvSpPr>
            <a:spLocks noGrp="1"/>
          </p:cNvSpPr>
          <p:nvPr>
            <p:ph type="sldNum" sz="quarter" idx="5"/>
          </p:nvPr>
        </p:nvSpPr>
        <p:spPr/>
        <p:txBody>
          <a:bodyPr/>
          <a:lstStyle/>
          <a:p>
            <a:pPr>
              <a:defRPr/>
            </a:pPr>
            <a:fld id="{D8DF57D7-2670-4E78-96DD-D9B22805124F}" type="slidenum">
              <a:rPr lang="en-US" smtClean="0"/>
              <a:pPr>
                <a:defRPr/>
              </a:pPr>
              <a:t>83</a:t>
            </a:fld>
            <a:endParaRPr lang="en-US"/>
          </a:p>
        </p:txBody>
      </p:sp>
    </p:spTree>
    <p:extLst>
      <p:ext uri="{BB962C8B-B14F-4D97-AF65-F5344CB8AC3E}">
        <p14:creationId xmlns:p14="http://schemas.microsoft.com/office/powerpoint/2010/main" val="966129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7B40E-746A-5DE1-EB2E-5EA5C975C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58936-D161-9CC5-A43A-1BD1B8CB1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97801-848A-242E-0192-4E433CF66A3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EA8BBC4-7DC6-DF10-4C94-5DEA367E91AD}"/>
              </a:ext>
            </a:extLst>
          </p:cNvPr>
          <p:cNvSpPr>
            <a:spLocks noGrp="1"/>
          </p:cNvSpPr>
          <p:nvPr>
            <p:ph type="sldNum" sz="quarter" idx="5"/>
          </p:nvPr>
        </p:nvSpPr>
        <p:spPr/>
        <p:txBody>
          <a:bodyPr/>
          <a:lstStyle/>
          <a:p>
            <a:pPr>
              <a:defRPr/>
            </a:pPr>
            <a:fld id="{D8DF57D7-2670-4E78-96DD-D9B22805124F}" type="slidenum">
              <a:rPr lang="en-US" smtClean="0"/>
              <a:pPr>
                <a:defRPr/>
              </a:pPr>
              <a:t>84</a:t>
            </a:fld>
            <a:endParaRPr lang="en-US"/>
          </a:p>
        </p:txBody>
      </p:sp>
    </p:spTree>
    <p:extLst>
      <p:ext uri="{BB962C8B-B14F-4D97-AF65-F5344CB8AC3E}">
        <p14:creationId xmlns:p14="http://schemas.microsoft.com/office/powerpoint/2010/main" val="3753502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DED8D-FDF9-811E-BD75-D178ABE9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F16A7-622C-CB94-E211-5D0BBBDD0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0D2C5-CED1-7FCC-3658-D113C3593F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B25F536-1933-18CA-AEBB-CC446A952F21}"/>
              </a:ext>
            </a:extLst>
          </p:cNvPr>
          <p:cNvSpPr>
            <a:spLocks noGrp="1"/>
          </p:cNvSpPr>
          <p:nvPr>
            <p:ph type="sldNum" sz="quarter" idx="5"/>
          </p:nvPr>
        </p:nvSpPr>
        <p:spPr/>
        <p:txBody>
          <a:bodyPr/>
          <a:lstStyle/>
          <a:p>
            <a:pPr>
              <a:defRPr/>
            </a:pPr>
            <a:fld id="{D8DF57D7-2670-4E78-96DD-D9B22805124F}" type="slidenum">
              <a:rPr lang="en-US" smtClean="0"/>
              <a:pPr>
                <a:defRPr/>
              </a:pPr>
              <a:t>85</a:t>
            </a:fld>
            <a:endParaRPr lang="en-US"/>
          </a:p>
        </p:txBody>
      </p:sp>
    </p:spTree>
    <p:extLst>
      <p:ext uri="{BB962C8B-B14F-4D97-AF65-F5344CB8AC3E}">
        <p14:creationId xmlns:p14="http://schemas.microsoft.com/office/powerpoint/2010/main" val="2176727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2D90E-38EB-4A25-E2D4-76587D5E6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67B2B-9C8C-DBF1-9968-04D9B806EC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421B2-1887-DB7F-46A4-D9BBB6FB86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F04D1D6-0C85-AA0A-77CF-36D171F6032E}"/>
              </a:ext>
            </a:extLst>
          </p:cNvPr>
          <p:cNvSpPr>
            <a:spLocks noGrp="1"/>
          </p:cNvSpPr>
          <p:nvPr>
            <p:ph type="sldNum" sz="quarter" idx="5"/>
          </p:nvPr>
        </p:nvSpPr>
        <p:spPr/>
        <p:txBody>
          <a:bodyPr/>
          <a:lstStyle/>
          <a:p>
            <a:pPr>
              <a:defRPr/>
            </a:pPr>
            <a:fld id="{D8DF57D7-2670-4E78-96DD-D9B22805124F}" type="slidenum">
              <a:rPr lang="en-US" smtClean="0"/>
              <a:pPr>
                <a:defRPr/>
              </a:pPr>
              <a:t>86</a:t>
            </a:fld>
            <a:endParaRPr lang="en-US"/>
          </a:p>
        </p:txBody>
      </p:sp>
    </p:spTree>
    <p:extLst>
      <p:ext uri="{BB962C8B-B14F-4D97-AF65-F5344CB8AC3E}">
        <p14:creationId xmlns:p14="http://schemas.microsoft.com/office/powerpoint/2010/main" val="238753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273A-8495-ACEA-DDC1-0B261F8CF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326B0-6C9C-3CCF-D880-42B47339F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CE14B-3010-C6ED-205A-A7408DBFAC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604B1B-EC98-3205-76AF-141E7317535E}"/>
              </a:ext>
            </a:extLst>
          </p:cNvPr>
          <p:cNvSpPr>
            <a:spLocks noGrp="1"/>
          </p:cNvSpPr>
          <p:nvPr>
            <p:ph type="sldNum" sz="quarter" idx="5"/>
          </p:nvPr>
        </p:nvSpPr>
        <p:spPr/>
        <p:txBody>
          <a:bodyPr/>
          <a:lstStyle/>
          <a:p>
            <a:pPr>
              <a:defRPr/>
            </a:pPr>
            <a:fld id="{D8DF57D7-2670-4E78-96DD-D9B22805124F}" type="slidenum">
              <a:rPr lang="en-US" smtClean="0"/>
              <a:pPr>
                <a:defRPr/>
              </a:pPr>
              <a:t>87</a:t>
            </a:fld>
            <a:endParaRPr lang="en-US"/>
          </a:p>
        </p:txBody>
      </p:sp>
    </p:spTree>
    <p:extLst>
      <p:ext uri="{BB962C8B-B14F-4D97-AF65-F5344CB8AC3E}">
        <p14:creationId xmlns:p14="http://schemas.microsoft.com/office/powerpoint/2010/main" val="2136809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ln/>
        </p:spPr>
      </p:sp>
      <p:sp>
        <p:nvSpPr>
          <p:cNvPr id="1105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6200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100 x (2x3 </a:t>
            </a:r>
            <a:r>
              <a:rPr lang="en-GB" err="1"/>
              <a:t>Ghz</a:t>
            </a:r>
            <a:r>
              <a:rPr lang="en-GB"/>
              <a:t>) x 10 b/sample = 6 </a:t>
            </a:r>
            <a:r>
              <a:rPr lang="en-GB" err="1"/>
              <a:t>Tbps</a:t>
            </a:r>
            <a:r>
              <a:rPr lang="en-GB"/>
              <a:t> </a:t>
            </a:r>
          </a:p>
          <a:p>
            <a:r>
              <a:rPr lang="en-GB" sz="1800">
                <a:solidFill>
                  <a:schemeClr val="tx2"/>
                </a:solidFill>
              </a:rPr>
              <a:t>Channel granularity down to 1 MHz from broadband and &lt;50 kHz for narrowband communications (even lower depending on the signal type)</a:t>
            </a:r>
          </a:p>
          <a:p>
            <a:r>
              <a:rPr lang="en-GB" sz="1800">
                <a:solidFill>
                  <a:schemeClr val="tx2"/>
                </a:solidFill>
              </a:rPr>
              <a:t>HSSL 25 Gbps/link</a:t>
            </a:r>
          </a:p>
          <a:p>
            <a:r>
              <a:rPr lang="en-GB" sz="1800">
                <a:solidFill>
                  <a:schemeClr val="tx2"/>
                </a:solidFill>
              </a:rPr>
              <a:t>Even using ASICS the processor can easily consume 3 kW, 200kg processor (Airbus GEN2 </a:t>
            </a:r>
            <a:r>
              <a:rPr lang="en-GB" sz="1800" err="1">
                <a:solidFill>
                  <a:schemeClr val="tx2"/>
                </a:solidFill>
              </a:rPr>
              <a:t>Onesat</a:t>
            </a:r>
            <a:r>
              <a:rPr lang="en-GB" sz="1800">
                <a:solidFill>
                  <a:schemeClr val="tx2"/>
                </a:solidFill>
              </a:rPr>
              <a:t>)</a:t>
            </a:r>
          </a:p>
          <a:p>
            <a:endParaRPr lang="en-GB" sz="1800">
              <a:solidFill>
                <a:schemeClr val="tx2"/>
              </a:solidFill>
            </a:endParaRPr>
          </a:p>
          <a:p>
            <a:r>
              <a:rPr lang="en-GB" sz="1800">
                <a:solidFill>
                  <a:schemeClr val="tx2"/>
                </a:solidFill>
              </a:rPr>
              <a:t>true time delay beamforming,</a:t>
            </a:r>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32</a:t>
            </a:fld>
            <a:endParaRPr lang="en-US"/>
          </a:p>
        </p:txBody>
      </p:sp>
    </p:spTree>
    <p:extLst>
      <p:ext uri="{BB962C8B-B14F-4D97-AF65-F5344CB8AC3E}">
        <p14:creationId xmlns:p14="http://schemas.microsoft.com/office/powerpoint/2010/main" val="156779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tLang="en-US">
                <a:latin typeface="Verdana" pitchFamily="34" charset="0"/>
              </a:rPr>
              <a:t>The total number of beamforming weights (i.e. multiplications) plays a key role in defining the processing burden.</a:t>
            </a:r>
          </a:p>
          <a:p>
            <a:pPr marL="285750" indent="-285750">
              <a:buFont typeface="Arial" panose="020B0604020202020204" pitchFamily="34" charset="0"/>
              <a:buChar char="•"/>
            </a:pPr>
            <a:endParaRPr lang="en-US" altLang="en-US">
              <a:latin typeface="Verdana" pitchFamily="34" charset="0"/>
            </a:endParaRPr>
          </a:p>
          <a:p>
            <a:pPr marL="285750" indent="-285750">
              <a:buFont typeface="Arial" panose="020B0604020202020204" pitchFamily="34" charset="0"/>
              <a:buChar char="•"/>
            </a:pPr>
            <a:r>
              <a:rPr lang="en-US" altLang="en-US">
                <a:latin typeface="Verdana" pitchFamily="34" charset="0"/>
              </a:rPr>
              <a:t>To carry out the complex weighting, four real multiplications and two real additions are be required.</a:t>
            </a:r>
          </a:p>
          <a:p>
            <a:pPr marL="285750" indent="-285750">
              <a:buFont typeface="Arial" panose="020B0604020202020204" pitchFamily="34" charset="0"/>
              <a:buChar char="•"/>
            </a:pPr>
            <a:endParaRPr lang="en-US" altLang="en-US">
              <a:latin typeface="Verdana" pitchFamily="34" charset="0"/>
            </a:endParaRPr>
          </a:p>
          <a:p>
            <a:pPr marL="285750" indent="-285750">
              <a:buFont typeface="Arial" panose="020B0604020202020204" pitchFamily="34" charset="0"/>
              <a:buChar char="•"/>
            </a:pPr>
            <a:r>
              <a:rPr lang="en-US" altLang="en-US">
                <a:latin typeface="Verdana" pitchFamily="34" charset="0"/>
              </a:rPr>
              <a:t>Multipliers cost much more than Adders</a:t>
            </a:r>
            <a:endParaRPr lang="en-GB" altLang="en-US">
              <a:latin typeface="Verdana" pitchFamily="34" charset="0"/>
            </a:endParaRPr>
          </a:p>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33</a:t>
            </a:fld>
            <a:endParaRPr lang="en-US"/>
          </a:p>
        </p:txBody>
      </p:sp>
    </p:spTree>
    <p:extLst>
      <p:ext uri="{BB962C8B-B14F-4D97-AF65-F5344CB8AC3E}">
        <p14:creationId xmlns:p14="http://schemas.microsoft.com/office/powerpoint/2010/main" val="301865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Beamforming assumed on the user side</a:t>
            </a:r>
          </a:p>
          <a:p>
            <a:r>
              <a:rPr lang="en-GB"/>
              <a:t>C/N is improved by a different </a:t>
            </a:r>
            <a:r>
              <a:rPr lang="en-GB" err="1"/>
              <a:t>modcod</a:t>
            </a:r>
            <a:r>
              <a:rPr lang="en-GB"/>
              <a:t> scheme</a:t>
            </a:r>
          </a:p>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34</a:t>
            </a:fld>
            <a:endParaRPr lang="en-US"/>
          </a:p>
        </p:txBody>
      </p:sp>
    </p:spTree>
    <p:extLst>
      <p:ext uri="{BB962C8B-B14F-4D97-AF65-F5344CB8AC3E}">
        <p14:creationId xmlns:p14="http://schemas.microsoft.com/office/powerpoint/2010/main" val="1551632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 transceivers + KU60/Versal/</a:t>
            </a:r>
            <a:r>
              <a:rPr lang="en-GB" err="1"/>
              <a:t>NGUltra</a:t>
            </a:r>
            <a:endParaRPr lang="en-GB"/>
          </a:p>
          <a:p>
            <a:r>
              <a:rPr lang="en-GB" err="1"/>
              <a:t>Satixfy</a:t>
            </a:r>
            <a:r>
              <a:rPr lang="en-GB"/>
              <a:t> ASICs for MODEM</a:t>
            </a:r>
          </a:p>
          <a:p>
            <a:r>
              <a:rPr lang="en-GB"/>
              <a:t>Photo: </a:t>
            </a:r>
            <a:r>
              <a:rPr lang="en-GB" err="1"/>
              <a:t>Gomspace</a:t>
            </a:r>
            <a:r>
              <a:rPr lang="en-GB"/>
              <a:t> SDR</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35</a:t>
            </a:fld>
            <a:endParaRPr lang="en-US"/>
          </a:p>
        </p:txBody>
      </p:sp>
    </p:spTree>
    <p:extLst>
      <p:ext uri="{BB962C8B-B14F-4D97-AF65-F5344CB8AC3E}">
        <p14:creationId xmlns:p14="http://schemas.microsoft.com/office/powerpoint/2010/main" val="2761266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529F5-22EF-B58E-437B-06ED36A87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D087F-76C8-A8A2-7018-B68FEA4313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C7444-7D23-B7EB-BA11-26ACA2951F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7F6A33-F490-5FB0-5A3E-B7DB63F29FF4}"/>
              </a:ext>
            </a:extLst>
          </p:cNvPr>
          <p:cNvSpPr>
            <a:spLocks noGrp="1"/>
          </p:cNvSpPr>
          <p:nvPr>
            <p:ph type="sldNum" sz="quarter" idx="5"/>
          </p:nvPr>
        </p:nvSpPr>
        <p:spPr/>
        <p:txBody>
          <a:bodyPr/>
          <a:lstStyle/>
          <a:p>
            <a:pPr>
              <a:defRPr/>
            </a:pPr>
            <a:fld id="{D8DF57D7-2670-4E78-96DD-D9B22805124F}" type="slidenum">
              <a:rPr lang="en-US" smtClean="0"/>
              <a:pPr>
                <a:defRPr/>
              </a:pPr>
              <a:t>39</a:t>
            </a:fld>
            <a:endParaRPr lang="en-US"/>
          </a:p>
        </p:txBody>
      </p:sp>
    </p:spTree>
    <p:extLst>
      <p:ext uri="{BB962C8B-B14F-4D97-AF65-F5344CB8AC3E}">
        <p14:creationId xmlns:p14="http://schemas.microsoft.com/office/powerpoint/2010/main" val="1454230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6334C-ECC3-119A-615D-44C3454F2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BA9CA-EB40-DF56-6DEF-D3C8AD5F1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E7E30-090C-2209-65C7-8A012111CB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90E9EC-E5F8-B591-8E5C-C6DD01A5FE7E}"/>
              </a:ext>
            </a:extLst>
          </p:cNvPr>
          <p:cNvSpPr>
            <a:spLocks noGrp="1"/>
          </p:cNvSpPr>
          <p:nvPr>
            <p:ph type="sldNum" sz="quarter" idx="5"/>
          </p:nvPr>
        </p:nvSpPr>
        <p:spPr/>
        <p:txBody>
          <a:bodyPr/>
          <a:lstStyle/>
          <a:p>
            <a:pPr>
              <a:defRPr/>
            </a:pPr>
            <a:fld id="{D8DF57D7-2670-4E78-96DD-D9B22805124F}" type="slidenum">
              <a:rPr lang="en-US" smtClean="0"/>
              <a:pPr>
                <a:defRPr/>
              </a:pPr>
              <a:t>41</a:t>
            </a:fld>
            <a:endParaRPr lang="en-US"/>
          </a:p>
        </p:txBody>
      </p:sp>
    </p:spTree>
    <p:extLst>
      <p:ext uri="{BB962C8B-B14F-4D97-AF65-F5344CB8AC3E}">
        <p14:creationId xmlns:p14="http://schemas.microsoft.com/office/powerpoint/2010/main" val="64879491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8.png"/><Relationship Id="rId3" Type="http://schemas.openxmlformats.org/officeDocument/2006/relationships/image" Target="../media/image30.png"/><Relationship Id="rId21" Type="http://schemas.openxmlformats.org/officeDocument/2006/relationships/image" Target="../media/image44.png"/><Relationship Id="rId7" Type="http://schemas.openxmlformats.org/officeDocument/2006/relationships/image" Target="../media/image7.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7.png"/><Relationship Id="rId2" Type="http://schemas.openxmlformats.org/officeDocument/2006/relationships/image" Target="../media/image29.jpe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34.png"/><Relationship Id="rId24" Type="http://schemas.openxmlformats.org/officeDocument/2006/relationships/image" Target="../media/image46.png"/><Relationship Id="rId5" Type="http://schemas.openxmlformats.org/officeDocument/2006/relationships/image" Target="../media/image5.png"/><Relationship Id="rId15" Type="http://schemas.openxmlformats.org/officeDocument/2006/relationships/image" Target="../media/image38.png"/><Relationship Id="rId23" Type="http://schemas.openxmlformats.org/officeDocument/2006/relationships/image" Target="../media/image23.png"/><Relationship Id="rId28" Type="http://schemas.openxmlformats.org/officeDocument/2006/relationships/image" Target="../media/image2.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9.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4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55.jpe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50.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png"/><Relationship Id="rId24"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51.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png"/><Relationship Id="rId24"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79.png"/><Relationship Id="rId2" Type="http://schemas.openxmlformats.org/officeDocument/2006/relationships/image" Target="../media/image56.jpeg"/><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image" Target="../media/image83.png"/><Relationship Id="rId1" Type="http://schemas.openxmlformats.org/officeDocument/2006/relationships/slideMaster" Target="../slideMasters/slideMaster3.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image" Target="../media/image84.png"/><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png"/><Relationship Id="rId1" Type="http://schemas.openxmlformats.org/officeDocument/2006/relationships/slideMaster" Target="../slideMasters/slideMaster3.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5.jpeg"/><Relationship Id="rId1" Type="http://schemas.openxmlformats.org/officeDocument/2006/relationships/slideMaster" Target="../slideMasters/slideMaster5.xml"/><Relationship Id="rId5" Type="http://schemas.openxmlformats.org/officeDocument/2006/relationships/image" Target="../media/image115.emf"/><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7.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52.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png"/><Relationship Id="rId24"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9.png"/><Relationship Id="rId19"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grpSp>
        <p:nvGrpSpPr>
          <p:cNvPr id="63" name="Group 122">
            <a:extLst>
              <a:ext uri="{FF2B5EF4-FFF2-40B4-BE49-F238E27FC236}">
                <a16:creationId xmlns:a16="http://schemas.microsoft.com/office/drawing/2014/main" id="{440BF7BC-B34F-4433-92C7-6C44753A6C69}"/>
              </a:ext>
            </a:extLst>
          </p:cNvPr>
          <p:cNvGrpSpPr/>
          <p:nvPr userDrawn="1"/>
        </p:nvGrpSpPr>
        <p:grpSpPr>
          <a:xfrm>
            <a:off x="226800" y="6573600"/>
            <a:ext cx="9280800" cy="144000"/>
            <a:chOff x="226688" y="6572055"/>
            <a:chExt cx="9280921" cy="144114"/>
          </a:xfrm>
        </p:grpSpPr>
        <p:pic>
          <p:nvPicPr>
            <p:cNvPr id="64" name="Picture 123" descr="at.png">
              <a:extLst>
                <a:ext uri="{FF2B5EF4-FFF2-40B4-BE49-F238E27FC236}">
                  <a16:creationId xmlns:a16="http://schemas.microsoft.com/office/drawing/2014/main" id="{D3886876-46B4-435E-815C-C4EE1E0CE1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DD097B1D-FB4D-4BAB-84C4-401861A41E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AE740CFC-D88F-4662-B272-2A11625ED38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D12ABF30-9824-44B3-9630-55F4C9625ED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52E59E1-4F9F-4320-B851-06A76A18F5B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D35497CD-9E6C-4B09-9009-97F8A8EB572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DF217C9F-172F-4E9E-9A66-A7CD967D53D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66FCB59D-3062-4757-8BFB-22C932BC533E}"/>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72" name="Picture 131" descr="fi.png">
              <a:extLst>
                <a:ext uri="{FF2B5EF4-FFF2-40B4-BE49-F238E27FC236}">
                  <a16:creationId xmlns:a16="http://schemas.microsoft.com/office/drawing/2014/main" id="{857FBF31-3267-4A85-B93D-D5F66D46558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73" name="Picture 132" descr="fr.png">
              <a:extLst>
                <a:ext uri="{FF2B5EF4-FFF2-40B4-BE49-F238E27FC236}">
                  <a16:creationId xmlns:a16="http://schemas.microsoft.com/office/drawing/2014/main" id="{AC3AC60A-A22A-4771-BBEA-4A4A79EA81E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74" name="Picture 133" descr="gr.png">
              <a:extLst>
                <a:ext uri="{FF2B5EF4-FFF2-40B4-BE49-F238E27FC236}">
                  <a16:creationId xmlns:a16="http://schemas.microsoft.com/office/drawing/2014/main" id="{95C7D437-D0D4-4871-A7A9-4FB01C49B75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75" name="Picture 134" descr="hu.png">
              <a:extLst>
                <a:ext uri="{FF2B5EF4-FFF2-40B4-BE49-F238E27FC236}">
                  <a16:creationId xmlns:a16="http://schemas.microsoft.com/office/drawing/2014/main" id="{9AA03365-688C-4189-9CF4-77654972D247}"/>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76" name="Picture 135" descr="ie.png">
              <a:extLst>
                <a:ext uri="{FF2B5EF4-FFF2-40B4-BE49-F238E27FC236}">
                  <a16:creationId xmlns:a16="http://schemas.microsoft.com/office/drawing/2014/main" id="{FB0E5814-0AB6-4AC5-9674-4C73FE8D7A4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77" name="Picture 136" descr="it.png">
              <a:extLst>
                <a:ext uri="{FF2B5EF4-FFF2-40B4-BE49-F238E27FC236}">
                  <a16:creationId xmlns:a16="http://schemas.microsoft.com/office/drawing/2014/main" id="{DC3DD283-869F-47D0-A48A-4F1B3DCD8986}"/>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78" name="Picture 137" descr="lu.png">
              <a:extLst>
                <a:ext uri="{FF2B5EF4-FFF2-40B4-BE49-F238E27FC236}">
                  <a16:creationId xmlns:a16="http://schemas.microsoft.com/office/drawing/2014/main" id="{85D43585-9A22-4D20-8F48-346B16189B0A}"/>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79" name="Picture 138" descr="nl.png">
              <a:extLst>
                <a:ext uri="{FF2B5EF4-FFF2-40B4-BE49-F238E27FC236}">
                  <a16:creationId xmlns:a16="http://schemas.microsoft.com/office/drawing/2014/main" id="{237E0A86-2B7A-4934-A712-1A7DAA2F0D00}"/>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80" name="Picture 139" descr="no.png">
              <a:extLst>
                <a:ext uri="{FF2B5EF4-FFF2-40B4-BE49-F238E27FC236}">
                  <a16:creationId xmlns:a16="http://schemas.microsoft.com/office/drawing/2014/main" id="{BA522E5F-812F-441E-8D49-50204B024AC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81" name="Picture 140" descr="pl.png">
              <a:extLst>
                <a:ext uri="{FF2B5EF4-FFF2-40B4-BE49-F238E27FC236}">
                  <a16:creationId xmlns:a16="http://schemas.microsoft.com/office/drawing/2014/main" id="{5C25A66E-F50A-4AC7-AE2A-253DC36475C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2" name="Picture 141" descr="pt.png">
              <a:extLst>
                <a:ext uri="{FF2B5EF4-FFF2-40B4-BE49-F238E27FC236}">
                  <a16:creationId xmlns:a16="http://schemas.microsoft.com/office/drawing/2014/main" id="{871FA8BE-D304-45C2-AC4E-787E09F29B54}"/>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83" name="Picture 142" descr="ro.png">
              <a:extLst>
                <a:ext uri="{FF2B5EF4-FFF2-40B4-BE49-F238E27FC236}">
                  <a16:creationId xmlns:a16="http://schemas.microsoft.com/office/drawing/2014/main" id="{C4853C68-B8CF-4FE0-83DC-780A83386663}"/>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84" name="Picture 143" descr="se.png">
              <a:extLst>
                <a:ext uri="{FF2B5EF4-FFF2-40B4-BE49-F238E27FC236}">
                  <a16:creationId xmlns:a16="http://schemas.microsoft.com/office/drawing/2014/main" id="{1E1D2C75-A8F1-432D-B413-3E29B7CA88C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85" name="Picture 144" descr="uk.png">
              <a:extLst>
                <a:ext uri="{FF2B5EF4-FFF2-40B4-BE49-F238E27FC236}">
                  <a16:creationId xmlns:a16="http://schemas.microsoft.com/office/drawing/2014/main" id="{F0D1B348-FFED-48BE-B0F9-D78EE5FE9E6C}"/>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86" name="Picture 145" descr="ca.png">
              <a:extLst>
                <a:ext uri="{FF2B5EF4-FFF2-40B4-BE49-F238E27FC236}">
                  <a16:creationId xmlns:a16="http://schemas.microsoft.com/office/drawing/2014/main" id="{5B719153-ECAB-4C91-A5DA-A5770D2A4790}"/>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87" name="Picture 146">
              <a:extLst>
                <a:ext uri="{FF2B5EF4-FFF2-40B4-BE49-F238E27FC236}">
                  <a16:creationId xmlns:a16="http://schemas.microsoft.com/office/drawing/2014/main" id="{05FC866A-66E0-4D16-B82F-F2A39DF75C1A}"/>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8" name="Picture 147" descr="si.png">
              <a:extLst>
                <a:ext uri="{FF2B5EF4-FFF2-40B4-BE49-F238E27FC236}">
                  <a16:creationId xmlns:a16="http://schemas.microsoft.com/office/drawing/2014/main" id="{DDA4AA46-85CD-455A-88E6-E55FBA6A29EB}"/>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5" name="Picture 5">
            <a:extLst>
              <a:ext uri="{FF2B5EF4-FFF2-40B4-BE49-F238E27FC236}">
                <a16:creationId xmlns:a16="http://schemas.microsoft.com/office/drawing/2014/main" id="{83D8EFE9-2B65-41B7-8890-FC741C413786}"/>
              </a:ext>
            </a:extLst>
          </p:cNvPr>
          <p:cNvPicPr>
            <a:picLocks/>
          </p:cNvPicPr>
          <p:nvPr userDrawn="1"/>
        </p:nvPicPr>
        <p:blipFill>
          <a:blip r:embed="rId28"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strips(upRight)">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a:t>CLICK TO EDIT MASTER TITLE STYLE</a:t>
            </a:r>
            <a:endParaRPr lang="en-GB" noProof="0"/>
          </a:p>
        </p:txBody>
      </p:sp>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grpSp>
        <p:nvGrpSpPr>
          <p:cNvPr id="41" name="Group 170">
            <a:extLst>
              <a:ext uri="{FF2B5EF4-FFF2-40B4-BE49-F238E27FC236}">
                <a16:creationId xmlns:a16="http://schemas.microsoft.com/office/drawing/2014/main" id="{B3B744C6-0973-4F56-9325-36503709D9C5}"/>
              </a:ext>
            </a:extLst>
          </p:cNvPr>
          <p:cNvGrpSpPr/>
          <p:nvPr userDrawn="1"/>
        </p:nvGrpSpPr>
        <p:grpSpPr>
          <a:xfrm>
            <a:off x="226800" y="6573600"/>
            <a:ext cx="9280921" cy="144114"/>
            <a:chOff x="226688" y="6572055"/>
            <a:chExt cx="9280921" cy="144114"/>
          </a:xfrm>
        </p:grpSpPr>
        <p:pic>
          <p:nvPicPr>
            <p:cNvPr id="42" name="Picture 171" descr="at.png">
              <a:extLst>
                <a:ext uri="{FF2B5EF4-FFF2-40B4-BE49-F238E27FC236}">
                  <a16:creationId xmlns:a16="http://schemas.microsoft.com/office/drawing/2014/main" id="{B5B0CFD8-C3CB-47B4-9D28-CA25F3C53B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6" name="Picture 172" descr="be.png">
              <a:extLst>
                <a:ext uri="{FF2B5EF4-FFF2-40B4-BE49-F238E27FC236}">
                  <a16:creationId xmlns:a16="http://schemas.microsoft.com/office/drawing/2014/main" id="{C45E3C1E-816C-4CB8-B951-27B7CF249C2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7" name="Picture 173" descr="ch.png">
              <a:extLst>
                <a:ext uri="{FF2B5EF4-FFF2-40B4-BE49-F238E27FC236}">
                  <a16:creationId xmlns:a16="http://schemas.microsoft.com/office/drawing/2014/main" id="{04CB944C-2016-4FF4-847D-84B3D02A523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8" name="Picture 174" descr="cz.png">
              <a:extLst>
                <a:ext uri="{FF2B5EF4-FFF2-40B4-BE49-F238E27FC236}">
                  <a16:creationId xmlns:a16="http://schemas.microsoft.com/office/drawing/2014/main" id="{7F6B9631-2851-448B-8A9E-9AFB5C3CF9E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9" name="Picture 175" descr="de.png">
              <a:extLst>
                <a:ext uri="{FF2B5EF4-FFF2-40B4-BE49-F238E27FC236}">
                  <a16:creationId xmlns:a16="http://schemas.microsoft.com/office/drawing/2014/main" id="{9280F65B-B6FE-43B9-85FA-83E152098E5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50" name="Picture 176" descr="dk.png">
              <a:extLst>
                <a:ext uri="{FF2B5EF4-FFF2-40B4-BE49-F238E27FC236}">
                  <a16:creationId xmlns:a16="http://schemas.microsoft.com/office/drawing/2014/main" id="{345270D6-A1AE-423C-B001-A14D706F832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51" name="Picture 177" descr="ee.png">
              <a:extLst>
                <a:ext uri="{FF2B5EF4-FFF2-40B4-BE49-F238E27FC236}">
                  <a16:creationId xmlns:a16="http://schemas.microsoft.com/office/drawing/2014/main" id="{E9720694-E594-4858-817B-AFD5BB4279A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52" name="Picture 178" descr="es.png">
              <a:extLst>
                <a:ext uri="{FF2B5EF4-FFF2-40B4-BE49-F238E27FC236}">
                  <a16:creationId xmlns:a16="http://schemas.microsoft.com/office/drawing/2014/main" id="{F94E2827-B237-4C99-B010-7DE26DCC1C1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53" name="Picture 179" descr="fi.png">
              <a:extLst>
                <a:ext uri="{FF2B5EF4-FFF2-40B4-BE49-F238E27FC236}">
                  <a16:creationId xmlns:a16="http://schemas.microsoft.com/office/drawing/2014/main" id="{2FBE710C-3BBE-4EE1-85F0-543821CF761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54" name="Picture 180" descr="fr.png">
              <a:extLst>
                <a:ext uri="{FF2B5EF4-FFF2-40B4-BE49-F238E27FC236}">
                  <a16:creationId xmlns:a16="http://schemas.microsoft.com/office/drawing/2014/main" id="{7ED01A0D-E5FE-4CD6-BBA2-4617900FE35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55" name="Picture 181" descr="gr.png">
              <a:extLst>
                <a:ext uri="{FF2B5EF4-FFF2-40B4-BE49-F238E27FC236}">
                  <a16:creationId xmlns:a16="http://schemas.microsoft.com/office/drawing/2014/main" id="{1D925DCE-3867-4F59-9E97-7C6C8E89084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56" name="Picture 182" descr="hu.png">
              <a:extLst>
                <a:ext uri="{FF2B5EF4-FFF2-40B4-BE49-F238E27FC236}">
                  <a16:creationId xmlns:a16="http://schemas.microsoft.com/office/drawing/2014/main" id="{73B21AB1-7B30-434E-880C-D6451EEAAF86}"/>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7" name="Picture 183" descr="ie.png">
              <a:extLst>
                <a:ext uri="{FF2B5EF4-FFF2-40B4-BE49-F238E27FC236}">
                  <a16:creationId xmlns:a16="http://schemas.microsoft.com/office/drawing/2014/main" id="{7E4F70E7-80D8-4E80-8BC8-5180B59A7B0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8" name="Picture 184" descr="it.png">
              <a:extLst>
                <a:ext uri="{FF2B5EF4-FFF2-40B4-BE49-F238E27FC236}">
                  <a16:creationId xmlns:a16="http://schemas.microsoft.com/office/drawing/2014/main" id="{F6F5528D-59BB-41F1-840C-E3DBFFA4FEB3}"/>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9" name="Picture 185" descr="lu.png">
              <a:extLst>
                <a:ext uri="{FF2B5EF4-FFF2-40B4-BE49-F238E27FC236}">
                  <a16:creationId xmlns:a16="http://schemas.microsoft.com/office/drawing/2014/main" id="{5F9A0BB6-45AA-49B2-8320-C7BD3B563A99}"/>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60" name="Picture 186" descr="nl.png">
              <a:extLst>
                <a:ext uri="{FF2B5EF4-FFF2-40B4-BE49-F238E27FC236}">
                  <a16:creationId xmlns:a16="http://schemas.microsoft.com/office/drawing/2014/main" id="{CF23BCF8-5E52-43CE-8938-F7E03FB21A2C}"/>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61" name="Picture 187" descr="no.png">
              <a:extLst>
                <a:ext uri="{FF2B5EF4-FFF2-40B4-BE49-F238E27FC236}">
                  <a16:creationId xmlns:a16="http://schemas.microsoft.com/office/drawing/2014/main" id="{EEB48D4B-8F86-4BA0-8245-63AE9EC80716}"/>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62" name="Picture 188" descr="pl.png">
              <a:extLst>
                <a:ext uri="{FF2B5EF4-FFF2-40B4-BE49-F238E27FC236}">
                  <a16:creationId xmlns:a16="http://schemas.microsoft.com/office/drawing/2014/main" id="{8FF317D1-D872-4891-A77A-414A273A83C4}"/>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9" name="Picture 189" descr="pt.png">
              <a:extLst>
                <a:ext uri="{FF2B5EF4-FFF2-40B4-BE49-F238E27FC236}">
                  <a16:creationId xmlns:a16="http://schemas.microsoft.com/office/drawing/2014/main" id="{18DC2CF5-35ED-4121-B046-EC136E215D2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91" name="Picture 190" descr="ro.png">
              <a:extLst>
                <a:ext uri="{FF2B5EF4-FFF2-40B4-BE49-F238E27FC236}">
                  <a16:creationId xmlns:a16="http://schemas.microsoft.com/office/drawing/2014/main" id="{5F054902-78EF-4CCF-9359-A8B11EAA7717}"/>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92" name="Picture 191" descr="se.png">
              <a:extLst>
                <a:ext uri="{FF2B5EF4-FFF2-40B4-BE49-F238E27FC236}">
                  <a16:creationId xmlns:a16="http://schemas.microsoft.com/office/drawing/2014/main" id="{E89F7401-B6DA-4DB2-BB60-35E0BE4D0B1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93" name="Picture 192" descr="uk.png">
              <a:extLst>
                <a:ext uri="{FF2B5EF4-FFF2-40B4-BE49-F238E27FC236}">
                  <a16:creationId xmlns:a16="http://schemas.microsoft.com/office/drawing/2014/main" id="{EAC5D92B-0226-4633-913E-04D5352401AB}"/>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95" name="Picture 193" descr="ca.png">
              <a:extLst>
                <a:ext uri="{FF2B5EF4-FFF2-40B4-BE49-F238E27FC236}">
                  <a16:creationId xmlns:a16="http://schemas.microsoft.com/office/drawing/2014/main" id="{9AE548EA-7BBE-4EBE-ABEE-C6746D6B2962}"/>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96" name="Picture 194">
              <a:extLst>
                <a:ext uri="{FF2B5EF4-FFF2-40B4-BE49-F238E27FC236}">
                  <a16:creationId xmlns:a16="http://schemas.microsoft.com/office/drawing/2014/main" id="{B5E46B32-C552-4409-ACD4-AF594DBB4E39}"/>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97" name="Picture 195" descr="si.png">
              <a:extLst>
                <a:ext uri="{FF2B5EF4-FFF2-40B4-BE49-F238E27FC236}">
                  <a16:creationId xmlns:a16="http://schemas.microsoft.com/office/drawing/2014/main" id="{E9E9700C-1AFD-4364-A052-26C33DEA28F8}"/>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2" name="Picture 5">
            <a:extLst>
              <a:ext uri="{FF2B5EF4-FFF2-40B4-BE49-F238E27FC236}">
                <a16:creationId xmlns:a16="http://schemas.microsoft.com/office/drawing/2014/main" id="{0CF3CBB4-F6DB-4B28-8E88-00027CC62FA5}"/>
              </a:ext>
            </a:extLst>
          </p:cNvPr>
          <p:cNvPicPr>
            <a:picLocks/>
          </p:cNvPicPr>
          <p:nvPr userDrawn="1"/>
        </p:nvPicPr>
        <p:blipFill>
          <a:blip r:embed="rId28"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1500" fill="hold"/>
                                        <p:tgtEl>
                                          <p:spTgt spid="41"/>
                                        </p:tgtEl>
                                        <p:attrNameLst>
                                          <p:attrName>ppt_x</p:attrName>
                                        </p:attrNameLst>
                                      </p:cBhvr>
                                      <p:tavLst>
                                        <p:tav tm="0">
                                          <p:val>
                                            <p:strVal val="0-#ppt_w/2"/>
                                          </p:val>
                                        </p:tav>
                                        <p:tav tm="100000">
                                          <p:val>
                                            <p:strVal val="#ppt_x"/>
                                          </p:val>
                                        </p:tav>
                                      </p:tavLst>
                                    </p:anim>
                                    <p:anim calcmode="lin" valueType="num">
                                      <p:cBhvr additive="base">
                                        <p:cTn id="42" dur="1500" fill="hold"/>
                                        <p:tgtEl>
                                          <p:spTgt spid="41"/>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1" presetClass="entr" presetSubtype="0" fill="hold" nodeType="after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grpSp>
        <p:nvGrpSpPr>
          <p:cNvPr id="63" name="Group 122">
            <a:extLst>
              <a:ext uri="{FF2B5EF4-FFF2-40B4-BE49-F238E27FC236}">
                <a16:creationId xmlns:a16="http://schemas.microsoft.com/office/drawing/2014/main" id="{E59789FD-0EA2-4C0F-A892-2BD716E05C8D}"/>
              </a:ext>
            </a:extLst>
          </p:cNvPr>
          <p:cNvGrpSpPr/>
          <p:nvPr userDrawn="1"/>
        </p:nvGrpSpPr>
        <p:grpSpPr>
          <a:xfrm>
            <a:off x="226800" y="6573600"/>
            <a:ext cx="9280800" cy="144000"/>
            <a:chOff x="226688" y="6572055"/>
            <a:chExt cx="9280921" cy="144114"/>
          </a:xfrm>
        </p:grpSpPr>
        <p:pic>
          <p:nvPicPr>
            <p:cNvPr id="92" name="Picture 123" descr="at.png">
              <a:extLst>
                <a:ext uri="{FF2B5EF4-FFF2-40B4-BE49-F238E27FC236}">
                  <a16:creationId xmlns:a16="http://schemas.microsoft.com/office/drawing/2014/main" id="{E0204FF9-5EFA-4CD2-8E80-05FEA2DA4F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94" name="Picture 124" descr="be.png">
              <a:extLst>
                <a:ext uri="{FF2B5EF4-FFF2-40B4-BE49-F238E27FC236}">
                  <a16:creationId xmlns:a16="http://schemas.microsoft.com/office/drawing/2014/main" id="{AD0FBA18-1F11-4311-8CBB-B541FEF62A4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95" name="Picture 125" descr="ch.png">
              <a:extLst>
                <a:ext uri="{FF2B5EF4-FFF2-40B4-BE49-F238E27FC236}">
                  <a16:creationId xmlns:a16="http://schemas.microsoft.com/office/drawing/2014/main" id="{C8BADCDB-CFF6-4A9A-96EF-0A98035877D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96" name="Picture 126" descr="cz.png">
              <a:extLst>
                <a:ext uri="{FF2B5EF4-FFF2-40B4-BE49-F238E27FC236}">
                  <a16:creationId xmlns:a16="http://schemas.microsoft.com/office/drawing/2014/main" id="{93D9E1DC-B125-4ADB-9C4C-F81018E26E1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97" name="Picture 127" descr="de.png">
              <a:extLst>
                <a:ext uri="{FF2B5EF4-FFF2-40B4-BE49-F238E27FC236}">
                  <a16:creationId xmlns:a16="http://schemas.microsoft.com/office/drawing/2014/main" id="{8A830C3F-B2B6-4DD9-9410-D6D37F1F548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98" name="Picture 128" descr="dk.png">
              <a:extLst>
                <a:ext uri="{FF2B5EF4-FFF2-40B4-BE49-F238E27FC236}">
                  <a16:creationId xmlns:a16="http://schemas.microsoft.com/office/drawing/2014/main" id="{2101810F-B79F-4218-9079-467E033D622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99" name="Picture 129" descr="ee.png">
              <a:extLst>
                <a:ext uri="{FF2B5EF4-FFF2-40B4-BE49-F238E27FC236}">
                  <a16:creationId xmlns:a16="http://schemas.microsoft.com/office/drawing/2014/main" id="{9E6C0BB8-FC17-4A30-B2A2-86641B275B5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00" name="Picture 130" descr="es.png">
              <a:extLst>
                <a:ext uri="{FF2B5EF4-FFF2-40B4-BE49-F238E27FC236}">
                  <a16:creationId xmlns:a16="http://schemas.microsoft.com/office/drawing/2014/main" id="{7B2C6903-C6B7-4024-9762-4E90682498C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01" name="Picture 131" descr="fi.png">
              <a:extLst>
                <a:ext uri="{FF2B5EF4-FFF2-40B4-BE49-F238E27FC236}">
                  <a16:creationId xmlns:a16="http://schemas.microsoft.com/office/drawing/2014/main" id="{96EBEFBC-5962-42AE-87E1-59680768F9D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02" name="Picture 132" descr="fr.png">
              <a:extLst>
                <a:ext uri="{FF2B5EF4-FFF2-40B4-BE49-F238E27FC236}">
                  <a16:creationId xmlns:a16="http://schemas.microsoft.com/office/drawing/2014/main" id="{216EEBCA-6382-4431-9DCB-EDBD004812A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03" name="Picture 133" descr="gr.png">
              <a:extLst>
                <a:ext uri="{FF2B5EF4-FFF2-40B4-BE49-F238E27FC236}">
                  <a16:creationId xmlns:a16="http://schemas.microsoft.com/office/drawing/2014/main" id="{EF075456-921F-4F24-8D6C-BDBED624DE94}"/>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04" name="Picture 134" descr="hu.png">
              <a:extLst>
                <a:ext uri="{FF2B5EF4-FFF2-40B4-BE49-F238E27FC236}">
                  <a16:creationId xmlns:a16="http://schemas.microsoft.com/office/drawing/2014/main" id="{DF06615A-1C78-4FA9-B193-8782BD38482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05" name="Picture 135" descr="ie.png">
              <a:extLst>
                <a:ext uri="{FF2B5EF4-FFF2-40B4-BE49-F238E27FC236}">
                  <a16:creationId xmlns:a16="http://schemas.microsoft.com/office/drawing/2014/main" id="{8BABB360-2D81-4E2C-8FBF-2BE2EE986C0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06" name="Picture 136" descr="it.png">
              <a:extLst>
                <a:ext uri="{FF2B5EF4-FFF2-40B4-BE49-F238E27FC236}">
                  <a16:creationId xmlns:a16="http://schemas.microsoft.com/office/drawing/2014/main" id="{D8241C33-42E8-47C2-B51A-D826A3179CFC}"/>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07" name="Picture 137" descr="lu.png">
              <a:extLst>
                <a:ext uri="{FF2B5EF4-FFF2-40B4-BE49-F238E27FC236}">
                  <a16:creationId xmlns:a16="http://schemas.microsoft.com/office/drawing/2014/main" id="{1271C06B-B89A-4EEB-AE76-F10694645F12}"/>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08" name="Picture 138" descr="nl.png">
              <a:extLst>
                <a:ext uri="{FF2B5EF4-FFF2-40B4-BE49-F238E27FC236}">
                  <a16:creationId xmlns:a16="http://schemas.microsoft.com/office/drawing/2014/main" id="{3095DA32-D902-4C89-93C7-48A327350A3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09" name="Picture 139" descr="no.png">
              <a:extLst>
                <a:ext uri="{FF2B5EF4-FFF2-40B4-BE49-F238E27FC236}">
                  <a16:creationId xmlns:a16="http://schemas.microsoft.com/office/drawing/2014/main" id="{81D53F8D-AC71-48F5-B043-106884B496E0}"/>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10" name="Picture 140" descr="pl.png">
              <a:extLst>
                <a:ext uri="{FF2B5EF4-FFF2-40B4-BE49-F238E27FC236}">
                  <a16:creationId xmlns:a16="http://schemas.microsoft.com/office/drawing/2014/main" id="{3F32C7B2-83C6-4236-996B-74400A8C355A}"/>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11" name="Picture 141" descr="pt.png">
              <a:extLst>
                <a:ext uri="{FF2B5EF4-FFF2-40B4-BE49-F238E27FC236}">
                  <a16:creationId xmlns:a16="http://schemas.microsoft.com/office/drawing/2014/main" id="{2A42C3A9-2AE1-4193-848B-5443CBAB665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12" name="Picture 142" descr="ro.png">
              <a:extLst>
                <a:ext uri="{FF2B5EF4-FFF2-40B4-BE49-F238E27FC236}">
                  <a16:creationId xmlns:a16="http://schemas.microsoft.com/office/drawing/2014/main" id="{0E37C70D-744A-42F6-A5E1-58E75BA7C45F}"/>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13" name="Picture 143" descr="se.png">
              <a:extLst>
                <a:ext uri="{FF2B5EF4-FFF2-40B4-BE49-F238E27FC236}">
                  <a16:creationId xmlns:a16="http://schemas.microsoft.com/office/drawing/2014/main" id="{DFE8F438-F990-42B8-9D68-79FE03EBF6DC}"/>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14" name="Picture 144" descr="uk.png">
              <a:extLst>
                <a:ext uri="{FF2B5EF4-FFF2-40B4-BE49-F238E27FC236}">
                  <a16:creationId xmlns:a16="http://schemas.microsoft.com/office/drawing/2014/main" id="{3CF1FB40-262C-4153-B744-E7233DFF5ACA}"/>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15" name="Picture 145" descr="ca.png">
              <a:extLst>
                <a:ext uri="{FF2B5EF4-FFF2-40B4-BE49-F238E27FC236}">
                  <a16:creationId xmlns:a16="http://schemas.microsoft.com/office/drawing/2014/main" id="{66056919-7533-4849-ABF9-C7A10E9BBD5E}"/>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16" name="Picture 146">
              <a:extLst>
                <a:ext uri="{FF2B5EF4-FFF2-40B4-BE49-F238E27FC236}">
                  <a16:creationId xmlns:a16="http://schemas.microsoft.com/office/drawing/2014/main" id="{E69B511B-8C38-4657-A38E-8F6796AB1963}"/>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17" name="Picture 147" descr="si.png">
              <a:extLst>
                <a:ext uri="{FF2B5EF4-FFF2-40B4-BE49-F238E27FC236}">
                  <a16:creationId xmlns:a16="http://schemas.microsoft.com/office/drawing/2014/main" id="{3BEB1A9B-8E64-4E11-BBF4-BB71FE6E475B}"/>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3" name="Picture 5">
            <a:extLst>
              <a:ext uri="{FF2B5EF4-FFF2-40B4-BE49-F238E27FC236}">
                <a16:creationId xmlns:a16="http://schemas.microsoft.com/office/drawing/2014/main" id="{F21F1BF2-A799-4B0C-94A0-623E5F0B8903}"/>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grpSp>
        <p:nvGrpSpPr>
          <p:cNvPr id="37" name="Group 122">
            <a:extLst>
              <a:ext uri="{FF2B5EF4-FFF2-40B4-BE49-F238E27FC236}">
                <a16:creationId xmlns:a16="http://schemas.microsoft.com/office/drawing/2014/main" id="{7A760FB0-B64B-43FB-AC0E-A475EE584F38}"/>
              </a:ext>
            </a:extLst>
          </p:cNvPr>
          <p:cNvGrpSpPr/>
          <p:nvPr userDrawn="1"/>
        </p:nvGrpSpPr>
        <p:grpSpPr>
          <a:xfrm>
            <a:off x="226800" y="6573600"/>
            <a:ext cx="9280800" cy="144000"/>
            <a:chOff x="226688" y="6572055"/>
            <a:chExt cx="9280921" cy="144114"/>
          </a:xfrm>
        </p:grpSpPr>
        <p:pic>
          <p:nvPicPr>
            <p:cNvPr id="38" name="Picture 123" descr="at.png">
              <a:extLst>
                <a:ext uri="{FF2B5EF4-FFF2-40B4-BE49-F238E27FC236}">
                  <a16:creationId xmlns:a16="http://schemas.microsoft.com/office/drawing/2014/main" id="{F2EBB9A4-D19D-4DF8-911D-A2770B803F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39" name="Picture 124" descr="be.png">
              <a:extLst>
                <a:ext uri="{FF2B5EF4-FFF2-40B4-BE49-F238E27FC236}">
                  <a16:creationId xmlns:a16="http://schemas.microsoft.com/office/drawing/2014/main" id="{8A2C120C-7AB4-48D6-AF4B-3D38A6C9987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0" name="Picture 125" descr="ch.png">
              <a:extLst>
                <a:ext uri="{FF2B5EF4-FFF2-40B4-BE49-F238E27FC236}">
                  <a16:creationId xmlns:a16="http://schemas.microsoft.com/office/drawing/2014/main" id="{6BE12465-731D-43F6-A86F-04AFC9D5D64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1" name="Picture 126" descr="cz.png">
              <a:extLst>
                <a:ext uri="{FF2B5EF4-FFF2-40B4-BE49-F238E27FC236}">
                  <a16:creationId xmlns:a16="http://schemas.microsoft.com/office/drawing/2014/main" id="{F8546346-D4FB-4C19-B325-3D8410ACD49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2" name="Picture 127" descr="de.png">
              <a:extLst>
                <a:ext uri="{FF2B5EF4-FFF2-40B4-BE49-F238E27FC236}">
                  <a16:creationId xmlns:a16="http://schemas.microsoft.com/office/drawing/2014/main" id="{C0A8A0DC-63BD-40F1-91F6-DC2AB9F26B6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3" name="Picture 128" descr="dk.png">
              <a:extLst>
                <a:ext uri="{FF2B5EF4-FFF2-40B4-BE49-F238E27FC236}">
                  <a16:creationId xmlns:a16="http://schemas.microsoft.com/office/drawing/2014/main" id="{BA419F4D-E157-4BC9-972F-F4CD1E1AC51B}"/>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4" name="Picture 129" descr="ee.png">
              <a:extLst>
                <a:ext uri="{FF2B5EF4-FFF2-40B4-BE49-F238E27FC236}">
                  <a16:creationId xmlns:a16="http://schemas.microsoft.com/office/drawing/2014/main" id="{3A00AED9-AE60-4A6A-8D55-4A556CDB5F6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5" name="Picture 130" descr="es.png">
              <a:extLst>
                <a:ext uri="{FF2B5EF4-FFF2-40B4-BE49-F238E27FC236}">
                  <a16:creationId xmlns:a16="http://schemas.microsoft.com/office/drawing/2014/main" id="{37116DDA-3254-4E20-BA5F-59D5910B34C3}"/>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6" name="Picture 131" descr="fi.png">
              <a:extLst>
                <a:ext uri="{FF2B5EF4-FFF2-40B4-BE49-F238E27FC236}">
                  <a16:creationId xmlns:a16="http://schemas.microsoft.com/office/drawing/2014/main" id="{00A03EF6-401F-4BE1-A197-D4E6612EC4A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7" name="Picture 132" descr="fr.png">
              <a:extLst>
                <a:ext uri="{FF2B5EF4-FFF2-40B4-BE49-F238E27FC236}">
                  <a16:creationId xmlns:a16="http://schemas.microsoft.com/office/drawing/2014/main" id="{6DB4FEEC-CC9A-4881-858F-F8477E74D30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8" name="Picture 133" descr="gr.png">
              <a:extLst>
                <a:ext uri="{FF2B5EF4-FFF2-40B4-BE49-F238E27FC236}">
                  <a16:creationId xmlns:a16="http://schemas.microsoft.com/office/drawing/2014/main" id="{C84FFDB6-B1C4-409B-A516-F419ACD02F9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49" name="Picture 134" descr="hu.png">
              <a:extLst>
                <a:ext uri="{FF2B5EF4-FFF2-40B4-BE49-F238E27FC236}">
                  <a16:creationId xmlns:a16="http://schemas.microsoft.com/office/drawing/2014/main" id="{7D5B0C2E-7DFF-4CB9-A205-EFFB5A94F03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0" name="Picture 135" descr="ie.png">
              <a:extLst>
                <a:ext uri="{FF2B5EF4-FFF2-40B4-BE49-F238E27FC236}">
                  <a16:creationId xmlns:a16="http://schemas.microsoft.com/office/drawing/2014/main" id="{C3A5162F-7D06-437D-8552-E6D2CBF2DDBF}"/>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1" name="Picture 136" descr="it.png">
              <a:extLst>
                <a:ext uri="{FF2B5EF4-FFF2-40B4-BE49-F238E27FC236}">
                  <a16:creationId xmlns:a16="http://schemas.microsoft.com/office/drawing/2014/main" id="{275CCD43-9C15-47C8-BA34-B437C3C1C277}"/>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2" name="Picture 137" descr="lu.png">
              <a:extLst>
                <a:ext uri="{FF2B5EF4-FFF2-40B4-BE49-F238E27FC236}">
                  <a16:creationId xmlns:a16="http://schemas.microsoft.com/office/drawing/2014/main" id="{F359393F-28CA-4EDA-992A-E804CE8FACF4}"/>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3" name="Picture 138" descr="nl.png">
              <a:extLst>
                <a:ext uri="{FF2B5EF4-FFF2-40B4-BE49-F238E27FC236}">
                  <a16:creationId xmlns:a16="http://schemas.microsoft.com/office/drawing/2014/main" id="{5D92B26F-3154-4C98-ACF1-1687EEE5A715}"/>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4" name="Picture 139" descr="no.png">
              <a:extLst>
                <a:ext uri="{FF2B5EF4-FFF2-40B4-BE49-F238E27FC236}">
                  <a16:creationId xmlns:a16="http://schemas.microsoft.com/office/drawing/2014/main" id="{74CA5676-0718-4806-9A0A-2C471266C47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5" name="Picture 140" descr="pl.png">
              <a:extLst>
                <a:ext uri="{FF2B5EF4-FFF2-40B4-BE49-F238E27FC236}">
                  <a16:creationId xmlns:a16="http://schemas.microsoft.com/office/drawing/2014/main" id="{5F4BC0A9-00A3-4BE6-A9AE-B6C35F8A20A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6" name="Picture 141" descr="pt.png">
              <a:extLst>
                <a:ext uri="{FF2B5EF4-FFF2-40B4-BE49-F238E27FC236}">
                  <a16:creationId xmlns:a16="http://schemas.microsoft.com/office/drawing/2014/main" id="{5C9D937F-5231-4D7D-B953-FC671B284CB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7" name="Picture 142" descr="ro.png">
              <a:extLst>
                <a:ext uri="{FF2B5EF4-FFF2-40B4-BE49-F238E27FC236}">
                  <a16:creationId xmlns:a16="http://schemas.microsoft.com/office/drawing/2014/main" id="{707A379F-20CF-4F7A-9F7C-1ACBE1736C1D}"/>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8" name="Picture 143" descr="se.png">
              <a:extLst>
                <a:ext uri="{FF2B5EF4-FFF2-40B4-BE49-F238E27FC236}">
                  <a16:creationId xmlns:a16="http://schemas.microsoft.com/office/drawing/2014/main" id="{19867D3C-CEC8-45F1-A2BE-DE1077BFA41F}"/>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59" name="Picture 144" descr="uk.png">
              <a:extLst>
                <a:ext uri="{FF2B5EF4-FFF2-40B4-BE49-F238E27FC236}">
                  <a16:creationId xmlns:a16="http://schemas.microsoft.com/office/drawing/2014/main" id="{7C39E0E9-76D4-4599-83CA-822A1DDEF79E}"/>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0" name="Picture 145" descr="ca.png">
              <a:extLst>
                <a:ext uri="{FF2B5EF4-FFF2-40B4-BE49-F238E27FC236}">
                  <a16:creationId xmlns:a16="http://schemas.microsoft.com/office/drawing/2014/main" id="{3DA3058B-D133-4E5A-8EA4-C490ED329188}"/>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1" name="Picture 146">
              <a:extLst>
                <a:ext uri="{FF2B5EF4-FFF2-40B4-BE49-F238E27FC236}">
                  <a16:creationId xmlns:a16="http://schemas.microsoft.com/office/drawing/2014/main" id="{AD882A97-4EF6-4033-9400-0F3C09AA83FD}"/>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62" name="Picture 147" descr="si.png">
              <a:extLst>
                <a:ext uri="{FF2B5EF4-FFF2-40B4-BE49-F238E27FC236}">
                  <a16:creationId xmlns:a16="http://schemas.microsoft.com/office/drawing/2014/main" id="{DB7B042E-E3F4-4D5C-8F73-1E671126694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6" name="Picture 5">
            <a:extLst>
              <a:ext uri="{FF2B5EF4-FFF2-40B4-BE49-F238E27FC236}">
                <a16:creationId xmlns:a16="http://schemas.microsoft.com/office/drawing/2014/main" id="{BFA3E670-4649-4E27-AD4C-76D783383024}"/>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a:p>
        </p:txBody>
      </p:sp>
    </p:spTree>
    <p:extLst>
      <p:ext uri="{BB962C8B-B14F-4D97-AF65-F5344CB8AC3E}">
        <p14:creationId xmlns:p14="http://schemas.microsoft.com/office/powerpoint/2010/main" val="3133385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pic>
        <p:nvPicPr>
          <p:cNvPr id="2" name="Picture 32" descr="1A.jpg"/>
          <p:cNvPicPr>
            <a:picLocks noChangeAspect="1"/>
          </p:cNvPicPr>
          <p:nvPr userDrawn="1"/>
        </p:nvPicPr>
        <p:blipFill>
          <a:blip r:embed="rId2">
            <a:extLst>
              <a:ext uri="{28A0092B-C50C-407E-A947-70E740481C1C}">
                <a14:useLocalDpi xmlns:a14="http://schemas.microsoft.com/office/drawing/2010/main" val="0"/>
              </a:ext>
            </a:extLst>
          </a:blip>
          <a:srcRect t="23334" b="1666"/>
          <a:stretch>
            <a:fillRect/>
          </a:stretch>
        </p:blipFill>
        <p:spPr bwMode="auto">
          <a:xfrm>
            <a:off x="0" y="0"/>
            <a:ext cx="12225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22533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222858" y="6503988"/>
            <a:ext cx="117971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5"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10816561" y="155577"/>
            <a:ext cx="121298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10848397" y="6611938"/>
            <a:ext cx="120024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8"/>
          <p:cNvGrpSpPr>
            <a:grpSpLocks/>
          </p:cNvGrpSpPr>
          <p:nvPr userDrawn="1"/>
        </p:nvGrpSpPr>
        <p:grpSpPr bwMode="auto">
          <a:xfrm>
            <a:off x="226042" y="6621464"/>
            <a:ext cx="6844916" cy="111125"/>
            <a:chOff x="226046" y="6621472"/>
            <a:chExt cx="6826250" cy="111125"/>
          </a:xfrm>
        </p:grpSpPr>
        <p:pic>
          <p:nvPicPr>
            <p:cNvPr id="8"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67818048"/>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ARK3">
    <p:bg>
      <p:bgPr>
        <a:solidFill>
          <a:srgbClr val="053249"/>
        </a:solidFill>
        <a:effectLst/>
      </p:bgPr>
    </p:bg>
    <p:spTree>
      <p:nvGrpSpPr>
        <p:cNvPr id="1" name=""/>
        <p:cNvGrpSpPr/>
        <p:nvPr/>
      </p:nvGrpSpPr>
      <p:grpSpPr>
        <a:xfrm>
          <a:off x="0" y="0"/>
          <a:ext cx="0" cy="0"/>
          <a:chOff x="0" y="0"/>
          <a:chExt cx="0" cy="0"/>
        </a:xfrm>
      </p:grpSpPr>
      <p:sp>
        <p:nvSpPr>
          <p:cNvPr id="304" name="Google Shape;6;p48"/>
          <p:cNvSpPr txBox="1"/>
          <p:nvPr/>
        </p:nvSpPr>
        <p:spPr>
          <a:xfrm>
            <a:off x="221405" y="6248498"/>
            <a:ext cx="29514"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700">
                <a:solidFill>
                  <a:srgbClr val="8197A6"/>
                </a:solidFill>
              </a:defRPr>
            </a:lvl1pPr>
          </a:lstStyle>
          <a:p>
            <a:r>
              <a:rPr sz="700"/>
              <a:t> </a:t>
            </a:r>
          </a:p>
        </p:txBody>
      </p:sp>
      <p:pic>
        <p:nvPicPr>
          <p:cNvPr id="305" name="Google Shape;11;p48" descr="Google Shape;11;p48"/>
          <p:cNvPicPr>
            <a:picLocks noChangeAspect="1"/>
          </p:cNvPicPr>
          <p:nvPr/>
        </p:nvPicPr>
        <p:blipFill>
          <a:blip r:embed="rId2"/>
          <a:stretch>
            <a:fillRect/>
          </a:stretch>
        </p:blipFill>
        <p:spPr>
          <a:xfrm>
            <a:off x="10331489" y="-216085"/>
            <a:ext cx="2093894" cy="1314002"/>
          </a:xfrm>
          <a:prstGeom prst="rect">
            <a:avLst/>
          </a:prstGeom>
          <a:ln w="12700">
            <a:miter lim="400000"/>
          </a:ln>
        </p:spPr>
      </p:pic>
      <p:sp>
        <p:nvSpPr>
          <p:cNvPr id="306" name="Google Shape;12;p48"/>
          <p:cNvSpPr/>
          <p:nvPr/>
        </p:nvSpPr>
        <p:spPr>
          <a:xfrm>
            <a:off x="221434" y="6422971"/>
            <a:ext cx="11736003" cy="2"/>
          </a:xfrm>
          <a:prstGeom prst="line">
            <a:avLst/>
          </a:prstGeom>
          <a:ln>
            <a:solidFill>
              <a:srgbClr val="FEFFFF"/>
            </a:solidFill>
          </a:ln>
        </p:spPr>
        <p:txBody>
          <a:bodyPr lIns="45718" tIns="45718" rIns="45718" bIns="45718"/>
          <a:lstStyle/>
          <a:p>
            <a:endParaRPr/>
          </a:p>
        </p:txBody>
      </p:sp>
      <p:pic>
        <p:nvPicPr>
          <p:cNvPr id="307" name="Google Shape;13;p48" descr="Google Shape;13;p48"/>
          <p:cNvPicPr>
            <a:picLocks noChangeAspect="1"/>
          </p:cNvPicPr>
          <p:nvPr/>
        </p:nvPicPr>
        <p:blipFill>
          <a:blip r:embed="rId3"/>
          <a:stretch>
            <a:fillRect/>
          </a:stretch>
        </p:blipFill>
        <p:spPr>
          <a:xfrm>
            <a:off x="10342799" y="6584398"/>
            <a:ext cx="1638003" cy="104402"/>
          </a:xfrm>
          <a:prstGeom prst="rect">
            <a:avLst/>
          </a:prstGeom>
          <a:ln w="12700">
            <a:miter lim="400000"/>
          </a:ln>
        </p:spPr>
      </p:pic>
      <p:grpSp>
        <p:nvGrpSpPr>
          <p:cNvPr id="334" name="Google Shape;14;p48"/>
          <p:cNvGrpSpPr/>
          <p:nvPr/>
        </p:nvGrpSpPr>
        <p:grpSpPr>
          <a:xfrm>
            <a:off x="226688" y="6569736"/>
            <a:ext cx="9628747" cy="144117"/>
            <a:chOff x="0" y="-1"/>
            <a:chExt cx="9602490" cy="144116"/>
          </a:xfrm>
        </p:grpSpPr>
        <p:pic>
          <p:nvPicPr>
            <p:cNvPr id="308" name="Google Shape;15;p48" descr="Google Shape;15;p48"/>
            <p:cNvPicPr>
              <a:picLocks noChangeAspect="1"/>
            </p:cNvPicPr>
            <p:nvPr/>
          </p:nvPicPr>
          <p:blipFill>
            <a:blip r:embed="rId4"/>
            <a:stretch>
              <a:fillRect/>
            </a:stretch>
          </p:blipFill>
          <p:spPr>
            <a:xfrm>
              <a:off x="0" y="0"/>
              <a:ext cx="217384" cy="144116"/>
            </a:xfrm>
            <a:prstGeom prst="rect">
              <a:avLst/>
            </a:prstGeom>
            <a:ln w="12700" cap="flat">
              <a:noFill/>
              <a:miter lim="400000"/>
            </a:ln>
            <a:effectLst/>
          </p:spPr>
        </p:pic>
        <p:pic>
          <p:nvPicPr>
            <p:cNvPr id="309" name="Google Shape;16;p48" descr="Google Shape;16;p48"/>
            <p:cNvPicPr>
              <a:picLocks noChangeAspect="1"/>
            </p:cNvPicPr>
            <p:nvPr/>
          </p:nvPicPr>
          <p:blipFill>
            <a:blip r:embed="rId5"/>
            <a:stretch>
              <a:fillRect/>
            </a:stretch>
          </p:blipFill>
          <p:spPr>
            <a:xfrm>
              <a:off x="370128" y="0"/>
              <a:ext cx="217384" cy="144116"/>
            </a:xfrm>
            <a:prstGeom prst="rect">
              <a:avLst/>
            </a:prstGeom>
            <a:ln w="12700" cap="flat">
              <a:noFill/>
              <a:miter lim="400000"/>
            </a:ln>
            <a:effectLst/>
          </p:spPr>
        </p:pic>
        <p:pic>
          <p:nvPicPr>
            <p:cNvPr id="310" name="Google Shape;17;p48" descr="Google Shape;17;p48"/>
            <p:cNvPicPr>
              <a:picLocks noChangeAspect="1"/>
            </p:cNvPicPr>
            <p:nvPr/>
          </p:nvPicPr>
          <p:blipFill>
            <a:blip r:embed="rId6"/>
            <a:stretch>
              <a:fillRect/>
            </a:stretch>
          </p:blipFill>
          <p:spPr>
            <a:xfrm>
              <a:off x="740255" y="0"/>
              <a:ext cx="217385" cy="144116"/>
            </a:xfrm>
            <a:prstGeom prst="rect">
              <a:avLst/>
            </a:prstGeom>
            <a:ln w="12700" cap="flat">
              <a:noFill/>
              <a:miter lim="400000"/>
            </a:ln>
            <a:effectLst/>
          </p:spPr>
        </p:pic>
        <p:pic>
          <p:nvPicPr>
            <p:cNvPr id="311" name="Google Shape;18;p48" descr="Google Shape;18;p48"/>
            <p:cNvPicPr>
              <a:picLocks noChangeAspect="1"/>
            </p:cNvPicPr>
            <p:nvPr/>
          </p:nvPicPr>
          <p:blipFill>
            <a:blip r:embed="rId7"/>
            <a:stretch>
              <a:fillRect/>
            </a:stretch>
          </p:blipFill>
          <p:spPr>
            <a:xfrm>
              <a:off x="1110383" y="0"/>
              <a:ext cx="217385" cy="144116"/>
            </a:xfrm>
            <a:prstGeom prst="rect">
              <a:avLst/>
            </a:prstGeom>
            <a:ln w="12700" cap="flat">
              <a:noFill/>
              <a:miter lim="400000"/>
            </a:ln>
            <a:effectLst/>
          </p:spPr>
        </p:pic>
        <p:pic>
          <p:nvPicPr>
            <p:cNvPr id="312" name="Google Shape;19;p48" descr="Google Shape;19;p48"/>
            <p:cNvPicPr>
              <a:picLocks noChangeAspect="1"/>
            </p:cNvPicPr>
            <p:nvPr/>
          </p:nvPicPr>
          <p:blipFill>
            <a:blip r:embed="rId8"/>
            <a:stretch>
              <a:fillRect/>
            </a:stretch>
          </p:blipFill>
          <p:spPr>
            <a:xfrm>
              <a:off x="1480511" y="0"/>
              <a:ext cx="217385" cy="144116"/>
            </a:xfrm>
            <a:prstGeom prst="rect">
              <a:avLst/>
            </a:prstGeom>
            <a:ln w="12700" cap="flat">
              <a:noFill/>
              <a:miter lim="400000"/>
            </a:ln>
            <a:effectLst/>
          </p:spPr>
        </p:pic>
        <p:pic>
          <p:nvPicPr>
            <p:cNvPr id="313" name="Google Shape;20;p48" descr="Google Shape;20;p48"/>
            <p:cNvPicPr>
              <a:picLocks noChangeAspect="1"/>
            </p:cNvPicPr>
            <p:nvPr/>
          </p:nvPicPr>
          <p:blipFill>
            <a:blip r:embed="rId9"/>
            <a:stretch>
              <a:fillRect/>
            </a:stretch>
          </p:blipFill>
          <p:spPr>
            <a:xfrm>
              <a:off x="1850639" y="0"/>
              <a:ext cx="217385" cy="144116"/>
            </a:xfrm>
            <a:prstGeom prst="rect">
              <a:avLst/>
            </a:prstGeom>
            <a:ln w="12700" cap="flat">
              <a:noFill/>
              <a:miter lim="400000"/>
            </a:ln>
            <a:effectLst/>
          </p:spPr>
        </p:pic>
        <p:pic>
          <p:nvPicPr>
            <p:cNvPr id="314" name="Google Shape;21;p48" descr="Google Shape;21;p48"/>
            <p:cNvPicPr>
              <a:picLocks noChangeAspect="1"/>
            </p:cNvPicPr>
            <p:nvPr/>
          </p:nvPicPr>
          <p:blipFill>
            <a:blip r:embed="rId10"/>
            <a:stretch>
              <a:fillRect/>
            </a:stretch>
          </p:blipFill>
          <p:spPr>
            <a:xfrm>
              <a:off x="2220767" y="0"/>
              <a:ext cx="217385" cy="144116"/>
            </a:xfrm>
            <a:prstGeom prst="rect">
              <a:avLst/>
            </a:prstGeom>
            <a:ln w="12700" cap="flat">
              <a:noFill/>
              <a:miter lim="400000"/>
            </a:ln>
            <a:effectLst/>
          </p:spPr>
        </p:pic>
        <p:pic>
          <p:nvPicPr>
            <p:cNvPr id="315" name="Google Shape;22;p48" descr="Google Shape;22;p48"/>
            <p:cNvPicPr>
              <a:picLocks noChangeAspect="1"/>
            </p:cNvPicPr>
            <p:nvPr/>
          </p:nvPicPr>
          <p:blipFill>
            <a:blip r:embed="rId11"/>
            <a:stretch>
              <a:fillRect/>
            </a:stretch>
          </p:blipFill>
          <p:spPr>
            <a:xfrm>
              <a:off x="2590895" y="0"/>
              <a:ext cx="217385" cy="144116"/>
            </a:xfrm>
            <a:prstGeom prst="rect">
              <a:avLst/>
            </a:prstGeom>
            <a:ln w="12700" cap="flat">
              <a:noFill/>
              <a:miter lim="400000"/>
            </a:ln>
            <a:effectLst/>
          </p:spPr>
        </p:pic>
        <p:pic>
          <p:nvPicPr>
            <p:cNvPr id="316" name="Google Shape;23;p48" descr="Google Shape;23;p48"/>
            <p:cNvPicPr>
              <a:picLocks noChangeAspect="1"/>
            </p:cNvPicPr>
            <p:nvPr/>
          </p:nvPicPr>
          <p:blipFill>
            <a:blip r:embed="rId12"/>
            <a:stretch>
              <a:fillRect/>
            </a:stretch>
          </p:blipFill>
          <p:spPr>
            <a:xfrm>
              <a:off x="2961023" y="0"/>
              <a:ext cx="217385" cy="144116"/>
            </a:xfrm>
            <a:prstGeom prst="rect">
              <a:avLst/>
            </a:prstGeom>
            <a:ln w="12700" cap="flat">
              <a:noFill/>
              <a:miter lim="400000"/>
            </a:ln>
            <a:effectLst/>
          </p:spPr>
        </p:pic>
        <p:pic>
          <p:nvPicPr>
            <p:cNvPr id="317" name="Google Shape;24;p48" descr="Google Shape;24;p48"/>
            <p:cNvPicPr>
              <a:picLocks noChangeAspect="1"/>
            </p:cNvPicPr>
            <p:nvPr/>
          </p:nvPicPr>
          <p:blipFill>
            <a:blip r:embed="rId13"/>
            <a:stretch>
              <a:fillRect/>
            </a:stretch>
          </p:blipFill>
          <p:spPr>
            <a:xfrm>
              <a:off x="3331151" y="0"/>
              <a:ext cx="217384" cy="144116"/>
            </a:xfrm>
            <a:prstGeom prst="rect">
              <a:avLst/>
            </a:prstGeom>
            <a:ln w="12700" cap="flat">
              <a:noFill/>
              <a:miter lim="400000"/>
            </a:ln>
            <a:effectLst/>
          </p:spPr>
        </p:pic>
        <p:pic>
          <p:nvPicPr>
            <p:cNvPr id="318" name="Google Shape;25;p48" descr="Google Shape;25;p48"/>
            <p:cNvPicPr>
              <a:picLocks noChangeAspect="1"/>
            </p:cNvPicPr>
            <p:nvPr/>
          </p:nvPicPr>
          <p:blipFill>
            <a:blip r:embed="rId14"/>
            <a:stretch>
              <a:fillRect/>
            </a:stretch>
          </p:blipFill>
          <p:spPr>
            <a:xfrm>
              <a:off x="3701279" y="0"/>
              <a:ext cx="217385" cy="144116"/>
            </a:xfrm>
            <a:prstGeom prst="rect">
              <a:avLst/>
            </a:prstGeom>
            <a:ln w="12700" cap="flat">
              <a:noFill/>
              <a:miter lim="400000"/>
            </a:ln>
            <a:effectLst/>
          </p:spPr>
        </p:pic>
        <p:pic>
          <p:nvPicPr>
            <p:cNvPr id="319" name="Google Shape;26;p48" descr="Google Shape;26;p48"/>
            <p:cNvPicPr>
              <a:picLocks noChangeAspect="1"/>
            </p:cNvPicPr>
            <p:nvPr/>
          </p:nvPicPr>
          <p:blipFill>
            <a:blip r:embed="rId15"/>
            <a:stretch>
              <a:fillRect/>
            </a:stretch>
          </p:blipFill>
          <p:spPr>
            <a:xfrm>
              <a:off x="4071407" y="0"/>
              <a:ext cx="217384" cy="144116"/>
            </a:xfrm>
            <a:prstGeom prst="rect">
              <a:avLst/>
            </a:prstGeom>
            <a:ln w="12700" cap="flat">
              <a:noFill/>
              <a:miter lim="400000"/>
            </a:ln>
            <a:effectLst/>
          </p:spPr>
        </p:pic>
        <p:pic>
          <p:nvPicPr>
            <p:cNvPr id="320" name="Google Shape;27;p48" descr="Google Shape;27;p48"/>
            <p:cNvPicPr>
              <a:picLocks noChangeAspect="1"/>
            </p:cNvPicPr>
            <p:nvPr/>
          </p:nvPicPr>
          <p:blipFill>
            <a:blip r:embed="rId16"/>
            <a:stretch>
              <a:fillRect/>
            </a:stretch>
          </p:blipFill>
          <p:spPr>
            <a:xfrm>
              <a:off x="4441535" y="0"/>
              <a:ext cx="217384" cy="144116"/>
            </a:xfrm>
            <a:prstGeom prst="rect">
              <a:avLst/>
            </a:prstGeom>
            <a:ln w="12700" cap="flat">
              <a:noFill/>
              <a:miter lim="400000"/>
            </a:ln>
            <a:effectLst/>
          </p:spPr>
        </p:pic>
        <p:pic>
          <p:nvPicPr>
            <p:cNvPr id="321" name="Google Shape;28;p48" descr="Google Shape;28;p48"/>
            <p:cNvPicPr>
              <a:picLocks noChangeAspect="1"/>
            </p:cNvPicPr>
            <p:nvPr/>
          </p:nvPicPr>
          <p:blipFill>
            <a:blip r:embed="rId17"/>
            <a:stretch>
              <a:fillRect/>
            </a:stretch>
          </p:blipFill>
          <p:spPr>
            <a:xfrm>
              <a:off x="4811663" y="0"/>
              <a:ext cx="217384" cy="144116"/>
            </a:xfrm>
            <a:prstGeom prst="rect">
              <a:avLst/>
            </a:prstGeom>
            <a:ln w="12700" cap="flat">
              <a:noFill/>
              <a:miter lim="400000"/>
            </a:ln>
            <a:effectLst/>
          </p:spPr>
        </p:pic>
        <p:pic>
          <p:nvPicPr>
            <p:cNvPr id="322" name="Google Shape;29;p48" descr="Google Shape;29;p48"/>
            <p:cNvPicPr>
              <a:picLocks noChangeAspect="1"/>
            </p:cNvPicPr>
            <p:nvPr/>
          </p:nvPicPr>
          <p:blipFill>
            <a:blip r:embed="rId18"/>
            <a:stretch>
              <a:fillRect/>
            </a:stretch>
          </p:blipFill>
          <p:spPr>
            <a:xfrm>
              <a:off x="5181791" y="0"/>
              <a:ext cx="217384" cy="144116"/>
            </a:xfrm>
            <a:prstGeom prst="rect">
              <a:avLst/>
            </a:prstGeom>
            <a:ln w="12700" cap="flat">
              <a:noFill/>
              <a:miter lim="400000"/>
            </a:ln>
            <a:effectLst/>
          </p:spPr>
        </p:pic>
        <p:pic>
          <p:nvPicPr>
            <p:cNvPr id="323" name="Google Shape;30;p48" descr="Google Shape;30;p48"/>
            <p:cNvPicPr>
              <a:picLocks noChangeAspect="1"/>
            </p:cNvPicPr>
            <p:nvPr/>
          </p:nvPicPr>
          <p:blipFill>
            <a:blip r:embed="rId19"/>
            <a:stretch>
              <a:fillRect/>
            </a:stretch>
          </p:blipFill>
          <p:spPr>
            <a:xfrm>
              <a:off x="5551918" y="0"/>
              <a:ext cx="217385" cy="144116"/>
            </a:xfrm>
            <a:prstGeom prst="rect">
              <a:avLst/>
            </a:prstGeom>
            <a:ln w="12700" cap="flat">
              <a:noFill/>
              <a:miter lim="400000"/>
            </a:ln>
            <a:effectLst/>
          </p:spPr>
        </p:pic>
        <p:pic>
          <p:nvPicPr>
            <p:cNvPr id="324" name="Google Shape;31;p48" descr="Google Shape;31;p48"/>
            <p:cNvPicPr>
              <a:picLocks noChangeAspect="1"/>
            </p:cNvPicPr>
            <p:nvPr/>
          </p:nvPicPr>
          <p:blipFill>
            <a:blip r:embed="rId20"/>
            <a:stretch>
              <a:fillRect/>
            </a:stretch>
          </p:blipFill>
          <p:spPr>
            <a:xfrm>
              <a:off x="5922047" y="0"/>
              <a:ext cx="217384" cy="144116"/>
            </a:xfrm>
            <a:prstGeom prst="rect">
              <a:avLst/>
            </a:prstGeom>
            <a:ln w="12700" cap="flat">
              <a:noFill/>
              <a:miter lim="400000"/>
            </a:ln>
            <a:effectLst/>
          </p:spPr>
        </p:pic>
        <p:pic>
          <p:nvPicPr>
            <p:cNvPr id="325" name="Google Shape;32;p48" descr="Google Shape;32;p48"/>
            <p:cNvPicPr>
              <a:picLocks noChangeAspect="1"/>
            </p:cNvPicPr>
            <p:nvPr/>
          </p:nvPicPr>
          <p:blipFill>
            <a:blip r:embed="rId21"/>
            <a:stretch>
              <a:fillRect/>
            </a:stretch>
          </p:blipFill>
          <p:spPr>
            <a:xfrm>
              <a:off x="6292174" y="0"/>
              <a:ext cx="217385" cy="144116"/>
            </a:xfrm>
            <a:prstGeom prst="rect">
              <a:avLst/>
            </a:prstGeom>
            <a:ln w="12700" cap="flat">
              <a:noFill/>
              <a:miter lim="400000"/>
            </a:ln>
            <a:effectLst/>
          </p:spPr>
        </p:pic>
        <p:pic>
          <p:nvPicPr>
            <p:cNvPr id="326" name="Google Shape;33;p48" descr="Google Shape;33;p48"/>
            <p:cNvPicPr>
              <a:picLocks noChangeAspect="1"/>
            </p:cNvPicPr>
            <p:nvPr/>
          </p:nvPicPr>
          <p:blipFill>
            <a:blip r:embed="rId22"/>
            <a:stretch>
              <a:fillRect/>
            </a:stretch>
          </p:blipFill>
          <p:spPr>
            <a:xfrm>
              <a:off x="6662302" y="0"/>
              <a:ext cx="217385" cy="144116"/>
            </a:xfrm>
            <a:prstGeom prst="rect">
              <a:avLst/>
            </a:prstGeom>
            <a:ln w="12700" cap="flat">
              <a:noFill/>
              <a:miter lim="400000"/>
            </a:ln>
            <a:effectLst/>
          </p:spPr>
        </p:pic>
        <p:pic>
          <p:nvPicPr>
            <p:cNvPr id="327" name="Google Shape;34;p48" descr="Google Shape;34;p48"/>
            <p:cNvPicPr>
              <a:picLocks noChangeAspect="1"/>
            </p:cNvPicPr>
            <p:nvPr/>
          </p:nvPicPr>
          <p:blipFill>
            <a:blip r:embed="rId23"/>
            <a:stretch>
              <a:fillRect/>
            </a:stretch>
          </p:blipFill>
          <p:spPr>
            <a:xfrm>
              <a:off x="7402559" y="0"/>
              <a:ext cx="217384" cy="144116"/>
            </a:xfrm>
            <a:prstGeom prst="rect">
              <a:avLst/>
            </a:prstGeom>
            <a:ln w="12700" cap="flat">
              <a:noFill/>
              <a:miter lim="400000"/>
            </a:ln>
            <a:effectLst/>
          </p:spPr>
        </p:pic>
        <p:pic>
          <p:nvPicPr>
            <p:cNvPr id="328" name="Google Shape;35;p48" descr="Google Shape;35;p48"/>
            <p:cNvPicPr>
              <a:picLocks noChangeAspect="1"/>
            </p:cNvPicPr>
            <p:nvPr/>
          </p:nvPicPr>
          <p:blipFill>
            <a:blip r:embed="rId24"/>
            <a:stretch>
              <a:fillRect/>
            </a:stretch>
          </p:blipFill>
          <p:spPr>
            <a:xfrm>
              <a:off x="7772688" y="0"/>
              <a:ext cx="217384" cy="144116"/>
            </a:xfrm>
            <a:prstGeom prst="rect">
              <a:avLst/>
            </a:prstGeom>
            <a:ln w="12700" cap="flat">
              <a:noFill/>
              <a:miter lim="400000"/>
            </a:ln>
            <a:effectLst/>
          </p:spPr>
        </p:pic>
        <p:pic>
          <p:nvPicPr>
            <p:cNvPr id="329" name="Google Shape;36;p48" descr="Google Shape;36;p48"/>
            <p:cNvPicPr>
              <a:picLocks noChangeAspect="1"/>
            </p:cNvPicPr>
            <p:nvPr/>
          </p:nvPicPr>
          <p:blipFill>
            <a:blip r:embed="rId25"/>
            <a:stretch>
              <a:fillRect/>
            </a:stretch>
          </p:blipFill>
          <p:spPr>
            <a:xfrm>
              <a:off x="7032430" y="0"/>
              <a:ext cx="217385" cy="144116"/>
            </a:xfrm>
            <a:prstGeom prst="rect">
              <a:avLst/>
            </a:prstGeom>
            <a:ln w="12700" cap="flat">
              <a:noFill/>
              <a:miter lim="400000"/>
            </a:ln>
            <a:effectLst/>
          </p:spPr>
        </p:pic>
        <p:pic>
          <p:nvPicPr>
            <p:cNvPr id="330" name="Google Shape;37;p48" descr="Google Shape;37;p48"/>
            <p:cNvPicPr>
              <a:picLocks noChangeAspect="1"/>
            </p:cNvPicPr>
            <p:nvPr/>
          </p:nvPicPr>
          <p:blipFill>
            <a:blip r:embed="rId26"/>
            <a:stretch>
              <a:fillRect/>
            </a:stretch>
          </p:blipFill>
          <p:spPr>
            <a:xfrm>
              <a:off x="8309377" y="-1"/>
              <a:ext cx="215413" cy="144003"/>
            </a:xfrm>
            <a:prstGeom prst="rect">
              <a:avLst/>
            </a:prstGeom>
            <a:ln w="12700" cap="flat">
              <a:noFill/>
              <a:miter lim="400000"/>
            </a:ln>
            <a:effectLst/>
          </p:spPr>
        </p:pic>
        <p:pic>
          <p:nvPicPr>
            <p:cNvPr id="331" name="Google Shape;38;p48" descr="Google Shape;38;p48"/>
            <p:cNvPicPr>
              <a:picLocks noChangeAspect="1"/>
            </p:cNvPicPr>
            <p:nvPr/>
          </p:nvPicPr>
          <p:blipFill>
            <a:blip r:embed="rId27"/>
            <a:stretch>
              <a:fillRect/>
            </a:stretch>
          </p:blipFill>
          <p:spPr>
            <a:xfrm>
              <a:off x="8668184" y="-1"/>
              <a:ext cx="215413" cy="144003"/>
            </a:xfrm>
            <a:prstGeom prst="rect">
              <a:avLst/>
            </a:prstGeom>
            <a:ln w="12700" cap="flat">
              <a:noFill/>
              <a:miter lim="400000"/>
            </a:ln>
            <a:effectLst/>
          </p:spPr>
        </p:pic>
        <p:pic>
          <p:nvPicPr>
            <p:cNvPr id="332" name="Google Shape;39;p48" descr="Google Shape;39;p48"/>
            <p:cNvPicPr>
              <a:picLocks noChangeAspect="1"/>
            </p:cNvPicPr>
            <p:nvPr/>
          </p:nvPicPr>
          <p:blipFill>
            <a:blip r:embed="rId28"/>
            <a:stretch>
              <a:fillRect/>
            </a:stretch>
          </p:blipFill>
          <p:spPr>
            <a:xfrm>
              <a:off x="9387078" y="-2"/>
              <a:ext cx="215413" cy="142811"/>
            </a:xfrm>
            <a:prstGeom prst="rect">
              <a:avLst/>
            </a:prstGeom>
            <a:ln w="12700" cap="flat">
              <a:noFill/>
              <a:miter lim="400000"/>
            </a:ln>
            <a:effectLst/>
          </p:spPr>
        </p:pic>
        <p:pic>
          <p:nvPicPr>
            <p:cNvPr id="333" name="Google Shape;40;p48" descr="Google Shape;40;p48"/>
            <p:cNvPicPr>
              <a:picLocks noChangeAspect="1"/>
            </p:cNvPicPr>
            <p:nvPr/>
          </p:nvPicPr>
          <p:blipFill>
            <a:blip r:embed="rId29"/>
            <a:stretch>
              <a:fillRect/>
            </a:stretch>
          </p:blipFill>
          <p:spPr>
            <a:xfrm>
              <a:off x="9026990" y="-1"/>
              <a:ext cx="216695" cy="143659"/>
            </a:xfrm>
            <a:prstGeom prst="rect">
              <a:avLst/>
            </a:prstGeom>
            <a:ln w="12700" cap="flat">
              <a:noFill/>
              <a:miter lim="400000"/>
            </a:ln>
            <a:effectLst/>
          </p:spPr>
        </p:pic>
      </p:grpSp>
      <p:sp>
        <p:nvSpPr>
          <p:cNvPr id="335" name="Texte du titre"/>
          <p:cNvSpPr txBox="1">
            <a:spLocks noGrp="1"/>
          </p:cNvSpPr>
          <p:nvPr>
            <p:ph type="title"/>
          </p:nvPr>
        </p:nvSpPr>
        <p:spPr>
          <a:xfrm>
            <a:off x="216000" y="168095"/>
            <a:ext cx="10108802" cy="538609"/>
          </a:xfrm>
          <a:prstGeom prst="rect">
            <a:avLst/>
          </a:prstGeom>
        </p:spPr>
        <p:txBody>
          <a:bodyPr/>
          <a:lstStyle>
            <a:lvl1pPr>
              <a:lnSpc>
                <a:spcPct val="100000"/>
              </a:lnSpc>
              <a:defRPr sz="2900" b="1">
                <a:solidFill>
                  <a:srgbClr val="FEFFFF"/>
                </a:solidFill>
                <a:latin typeface="+mn-lt"/>
                <a:ea typeface="+mn-ea"/>
                <a:cs typeface="+mn-cs"/>
                <a:sym typeface="Arial"/>
              </a:defRPr>
            </a:lvl1pPr>
          </a:lstStyle>
          <a:p>
            <a:r>
              <a:t>Texte du titre</a:t>
            </a:r>
          </a:p>
        </p:txBody>
      </p:sp>
      <p:sp>
        <p:nvSpPr>
          <p:cNvPr id="336" name="Texte niveau 1…"/>
          <p:cNvSpPr txBox="1">
            <a:spLocks noGrp="1"/>
          </p:cNvSpPr>
          <p:nvPr>
            <p:ph type="body" idx="1"/>
          </p:nvPr>
        </p:nvSpPr>
        <p:spPr>
          <a:xfrm>
            <a:off x="219599" y="882000"/>
            <a:ext cx="11764801" cy="5328002"/>
          </a:xfrm>
          <a:prstGeom prst="rect">
            <a:avLst/>
          </a:prstGeom>
        </p:spPr>
        <p:txBody>
          <a:bodyPr/>
          <a:lstStyle>
            <a:lvl1pPr marL="0" indent="228600">
              <a:lnSpc>
                <a:spcPct val="119000"/>
              </a:lnSpc>
              <a:spcBef>
                <a:spcPts val="300"/>
              </a:spcBef>
              <a:buClrTx/>
              <a:buSzTx/>
              <a:buFontTx/>
              <a:buNone/>
              <a:defRPr sz="1700">
                <a:solidFill>
                  <a:srgbClr val="8197A6"/>
                </a:solidFill>
                <a:latin typeface="+mn-lt"/>
                <a:ea typeface="+mn-ea"/>
                <a:cs typeface="+mn-cs"/>
                <a:sym typeface="Arial"/>
              </a:defRPr>
            </a:lvl1pPr>
            <a:lvl2pPr marL="0" indent="228600">
              <a:lnSpc>
                <a:spcPct val="119000"/>
              </a:lnSpc>
              <a:spcBef>
                <a:spcPts val="300"/>
              </a:spcBef>
              <a:buClrTx/>
              <a:buSzTx/>
              <a:buFontTx/>
              <a:buNone/>
              <a:defRPr sz="1700">
                <a:solidFill>
                  <a:srgbClr val="8197A6"/>
                </a:solidFill>
                <a:latin typeface="+mn-lt"/>
                <a:ea typeface="+mn-ea"/>
                <a:cs typeface="+mn-cs"/>
                <a:sym typeface="Arial"/>
              </a:defRPr>
            </a:lvl2pPr>
            <a:lvl3pPr marL="0" indent="228600">
              <a:lnSpc>
                <a:spcPct val="119000"/>
              </a:lnSpc>
              <a:spcBef>
                <a:spcPts val="300"/>
              </a:spcBef>
              <a:buClrTx/>
              <a:buSzTx/>
              <a:buFontTx/>
              <a:buNone/>
              <a:defRPr sz="1700">
                <a:solidFill>
                  <a:srgbClr val="8197A6"/>
                </a:solidFill>
                <a:latin typeface="+mn-lt"/>
                <a:ea typeface="+mn-ea"/>
                <a:cs typeface="+mn-cs"/>
                <a:sym typeface="Arial"/>
              </a:defRPr>
            </a:lvl3pPr>
            <a:lvl4pPr marL="0" indent="228600">
              <a:lnSpc>
                <a:spcPct val="119000"/>
              </a:lnSpc>
              <a:spcBef>
                <a:spcPts val="300"/>
              </a:spcBef>
              <a:buClrTx/>
              <a:buSzTx/>
              <a:buFontTx/>
              <a:buNone/>
              <a:defRPr sz="1700">
                <a:solidFill>
                  <a:srgbClr val="8197A6"/>
                </a:solidFill>
                <a:latin typeface="+mn-lt"/>
                <a:ea typeface="+mn-ea"/>
                <a:cs typeface="+mn-cs"/>
                <a:sym typeface="Arial"/>
              </a:defRPr>
            </a:lvl4pPr>
            <a:lvl5pPr marL="0" indent="228600">
              <a:lnSpc>
                <a:spcPct val="119000"/>
              </a:lnSpc>
              <a:spcBef>
                <a:spcPts val="300"/>
              </a:spcBef>
              <a:buClrTx/>
              <a:buSzTx/>
              <a:buFontTx/>
              <a:buNone/>
              <a:defRPr sz="1700">
                <a:solidFill>
                  <a:srgbClr val="8197A6"/>
                </a:solidFill>
                <a:latin typeface="+mn-lt"/>
                <a:ea typeface="+mn-ea"/>
                <a:cs typeface="+mn-cs"/>
                <a:sym typeface="Arial"/>
              </a:defRPr>
            </a:lvl5pPr>
          </a:lstStyle>
          <a:p>
            <a:r>
              <a:t>Texte niveau 1</a:t>
            </a:r>
          </a:p>
          <a:p>
            <a:pPr lvl="1"/>
            <a:r>
              <a:t>Texte niveau 2</a:t>
            </a:r>
          </a:p>
          <a:p>
            <a:pPr lvl="2"/>
            <a:r>
              <a:t>Texte niveau 3</a:t>
            </a:r>
          </a:p>
          <a:p>
            <a:pPr lvl="3"/>
            <a:r>
              <a:t>Texte niveau 4</a:t>
            </a:r>
          </a:p>
          <a:p>
            <a:pPr lvl="4"/>
            <a:r>
              <a:t>Texte niveau 5</a:t>
            </a:r>
          </a:p>
        </p:txBody>
      </p:sp>
      <p:sp>
        <p:nvSpPr>
          <p:cNvPr id="337" name="Google Shape;193;p108"/>
          <p:cNvSpPr/>
          <p:nvPr/>
        </p:nvSpPr>
        <p:spPr>
          <a:xfrm>
            <a:off x="218262" y="882191"/>
            <a:ext cx="11768403" cy="2"/>
          </a:xfrm>
          <a:prstGeom prst="line">
            <a:avLst/>
          </a:prstGeom>
          <a:ln>
            <a:solidFill>
              <a:srgbClr val="FEFFFF"/>
            </a:solidFill>
          </a:ln>
        </p:spPr>
        <p:txBody>
          <a:bodyPr lIns="45718" tIns="45718" rIns="45718" bIns="45718"/>
          <a:lstStyle/>
          <a:p>
            <a:endParaRPr/>
          </a:p>
        </p:txBody>
      </p:sp>
      <p:sp>
        <p:nvSpPr>
          <p:cNvPr id="338" name="Numéro de diapositive"/>
          <p:cNvSpPr txBox="1">
            <a:spLocks noGrp="1"/>
          </p:cNvSpPr>
          <p:nvPr>
            <p:ph type="sldNum" sz="quarter" idx="2"/>
          </p:nvPr>
        </p:nvSpPr>
        <p:spPr>
          <a:xfrm>
            <a:off x="11680524" y="6202800"/>
            <a:ext cx="211045" cy="197384"/>
          </a:xfrm>
          <a:prstGeom prst="rect">
            <a:avLst/>
          </a:prstGeom>
        </p:spPr>
        <p:txBody>
          <a:bodyPr lIns="0" tIns="0" rIns="0" bIns="0" anchor="t"/>
          <a:lstStyle>
            <a:lvl1pPr algn="l">
              <a:defRPr sz="14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57709003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FCEFC-D1EB-7AAE-36F7-A83B318E90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08F46C-1EEB-BE35-C351-514B647585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D4517D-DA1A-E795-59C1-D4256A0FA9EE}"/>
              </a:ext>
            </a:extLst>
          </p:cNvPr>
          <p:cNvSpPr>
            <a:spLocks noGrp="1"/>
          </p:cNvSpPr>
          <p:nvPr>
            <p:ph type="dt" sz="half" idx="10"/>
          </p:nvPr>
        </p:nvSpPr>
        <p:spPr/>
        <p:txBody>
          <a:bodyPr/>
          <a:lstStyle/>
          <a:p>
            <a:fld id="{3A14591C-07D3-4C0B-9DE2-437EFFE830F2}" type="datetimeFigureOut">
              <a:rPr lang="en-GB" smtClean="0"/>
              <a:t>13/10/2025</a:t>
            </a:fld>
            <a:endParaRPr lang="en-GB"/>
          </a:p>
        </p:txBody>
      </p:sp>
      <p:sp>
        <p:nvSpPr>
          <p:cNvPr id="5" name="Footer Placeholder 4">
            <a:extLst>
              <a:ext uri="{FF2B5EF4-FFF2-40B4-BE49-F238E27FC236}">
                <a16:creationId xmlns:a16="http://schemas.microsoft.com/office/drawing/2014/main" id="{8F5F58FC-0238-A620-7053-956D9D9F60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77FCFF-5E69-D253-59BA-A4B2238258F3}"/>
              </a:ext>
            </a:extLst>
          </p:cNvPr>
          <p:cNvSpPr>
            <a:spLocks noGrp="1"/>
          </p:cNvSpPr>
          <p:nvPr>
            <p:ph type="sldNum" sz="quarter" idx="12"/>
          </p:nvPr>
        </p:nvSpPr>
        <p:spPr/>
        <p:txBody>
          <a:bodyPr/>
          <a:lstStyle/>
          <a:p>
            <a:fld id="{6E9C94CC-DE65-44C1-B537-2626B21C5430}" type="slidenum">
              <a:rPr lang="en-GB" smtClean="0"/>
              <a:t>‹#›</a:t>
            </a:fld>
            <a:endParaRPr lang="en-GB"/>
          </a:p>
        </p:txBody>
      </p:sp>
    </p:spTree>
    <p:extLst>
      <p:ext uri="{BB962C8B-B14F-4D97-AF65-F5344CB8AC3E}">
        <p14:creationId xmlns:p14="http://schemas.microsoft.com/office/powerpoint/2010/main" val="1216474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grpSp>
        <p:nvGrpSpPr>
          <p:cNvPr id="38" name="Group 122">
            <a:extLst>
              <a:ext uri="{FF2B5EF4-FFF2-40B4-BE49-F238E27FC236}">
                <a16:creationId xmlns:a16="http://schemas.microsoft.com/office/drawing/2014/main" id="{AFAB0CCD-2616-4252-95B0-E25C4F20B12D}"/>
              </a:ext>
            </a:extLst>
          </p:cNvPr>
          <p:cNvGrpSpPr/>
          <p:nvPr userDrawn="1"/>
        </p:nvGrpSpPr>
        <p:grpSpPr>
          <a:xfrm>
            <a:off x="226800" y="6573600"/>
            <a:ext cx="9280800" cy="144000"/>
            <a:chOff x="226688" y="6572055"/>
            <a:chExt cx="9280921" cy="144114"/>
          </a:xfrm>
        </p:grpSpPr>
        <p:pic>
          <p:nvPicPr>
            <p:cNvPr id="39" name="Picture 123" descr="at.png">
              <a:extLst>
                <a:ext uri="{FF2B5EF4-FFF2-40B4-BE49-F238E27FC236}">
                  <a16:creationId xmlns:a16="http://schemas.microsoft.com/office/drawing/2014/main" id="{89CB5FC5-E07E-4870-BF08-798AB53CBBE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B43F865A-E935-4465-8282-78974BFB49E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9A5E6969-B651-4638-BB72-0383E5BFF8D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0125FC12-7151-41F7-9C33-9481618BA87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808343FF-7A13-4CA0-A464-DDFF4A35E60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CB32897A-FA16-4F45-90EB-432A645F6B9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E5564762-E688-4CA7-88D6-3763EDEC7F5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ACE91B17-6834-4A8C-8E4D-6313DF69B3E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3A24353-090A-4BC1-AE09-DEFA7B64DA5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14FF6451-E2D5-4B3D-ABF7-E6F45678D68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D6B0C089-0181-4E4A-AB36-90A14AE90DA0}"/>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AD6623B6-F074-4EB1-B9C7-564677F0825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A0DB9FAA-84DC-45B3-8B17-A26D6A9B2CD0}"/>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35DC710C-8BE4-4C36-8696-927D3EF030A3}"/>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FA841B02-333F-49C0-BC3B-5006204C187B}"/>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5820EE99-1050-489A-9687-08077046EEA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4F8EEB3E-8654-44BB-8756-B54287FE86B5}"/>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66F346BE-8144-499E-8F81-6BE7B7057026}"/>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60390774-B085-44C0-8128-3B2100909268}"/>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970A111D-4938-427C-8A71-0F422B845BE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A0BC0473-0AE0-49CD-9D08-058098161B59}"/>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9126FF38-3070-4767-B585-617DA2A18558}"/>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B91F32F2-636E-48AE-9367-1D1CB9064BAF}"/>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E261003-4D2D-402D-A16E-5B480E579EE8}"/>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63" name="Picture 147" descr="si.png">
              <a:extLst>
                <a:ext uri="{FF2B5EF4-FFF2-40B4-BE49-F238E27FC236}">
                  <a16:creationId xmlns:a16="http://schemas.microsoft.com/office/drawing/2014/main" id="{703203ED-D2AC-4617-8D2A-E6A00CAAE72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7" name="Picture 5">
            <a:extLst>
              <a:ext uri="{FF2B5EF4-FFF2-40B4-BE49-F238E27FC236}">
                <a16:creationId xmlns:a16="http://schemas.microsoft.com/office/drawing/2014/main" id="{FB5B8AD4-80D4-4FDD-B3FE-57DDCE5E75BC}"/>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5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a:p>
        </p:txBody>
      </p:sp>
    </p:spTree>
    <p:extLst>
      <p:ext uri="{BB962C8B-B14F-4D97-AF65-F5344CB8AC3E}">
        <p14:creationId xmlns:p14="http://schemas.microsoft.com/office/powerpoint/2010/main" val="149183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0.xml"/><Relationship Id="rId19" Type="http://schemas.openxmlformats.org/officeDocument/2006/relationships/image" Target="../media/image1.jpeg"/><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theme" Target="../theme/theme2.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image" Target="../media/image3.png"/><Relationship Id="rId26" Type="http://schemas.openxmlformats.org/officeDocument/2006/relationships/image" Target="../media/image11.png"/><Relationship Id="rId39" Type="http://schemas.openxmlformats.org/officeDocument/2006/relationships/image" Target="../media/image24.png"/><Relationship Id="rId21" Type="http://schemas.openxmlformats.org/officeDocument/2006/relationships/image" Target="../media/image6.png"/><Relationship Id="rId34" Type="http://schemas.openxmlformats.org/officeDocument/2006/relationships/image" Target="../media/image19.png"/><Relationship Id="rId42" Type="http://schemas.openxmlformats.org/officeDocument/2006/relationships/image" Target="../media/image27.png"/><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theme" Target="../theme/theme3.xml"/><Relationship Id="rId20" Type="http://schemas.openxmlformats.org/officeDocument/2006/relationships/image" Target="../media/image5.png"/><Relationship Id="rId29" Type="http://schemas.openxmlformats.org/officeDocument/2006/relationships/image" Target="../media/image14.png"/><Relationship Id="rId41" Type="http://schemas.openxmlformats.org/officeDocument/2006/relationships/image" Target="../media/image26.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9.png"/><Relationship Id="rId32" Type="http://schemas.openxmlformats.org/officeDocument/2006/relationships/image" Target="../media/image17.png"/><Relationship Id="rId37" Type="http://schemas.openxmlformats.org/officeDocument/2006/relationships/image" Target="../media/image22.png"/><Relationship Id="rId40" Type="http://schemas.openxmlformats.org/officeDocument/2006/relationships/image" Target="../media/image25.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8.png"/><Relationship Id="rId28" Type="http://schemas.openxmlformats.org/officeDocument/2006/relationships/image" Target="../media/image13.png"/><Relationship Id="rId36" Type="http://schemas.openxmlformats.org/officeDocument/2006/relationships/image" Target="../media/image21.png"/><Relationship Id="rId10" Type="http://schemas.openxmlformats.org/officeDocument/2006/relationships/slideLayout" Target="../slideLayouts/slideLayout28.xml"/><Relationship Id="rId19" Type="http://schemas.openxmlformats.org/officeDocument/2006/relationships/image" Target="../media/image4.png"/><Relationship Id="rId31" Type="http://schemas.openxmlformats.org/officeDocument/2006/relationships/image" Target="../media/image16.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7.png"/><Relationship Id="rId27" Type="http://schemas.openxmlformats.org/officeDocument/2006/relationships/image" Target="../media/image12.png"/><Relationship Id="rId30" Type="http://schemas.openxmlformats.org/officeDocument/2006/relationships/image" Target="../media/image15.png"/><Relationship Id="rId35" Type="http://schemas.openxmlformats.org/officeDocument/2006/relationships/image" Target="../media/image20.png"/><Relationship Id="rId43" Type="http://schemas.openxmlformats.org/officeDocument/2006/relationships/image" Target="../media/image54.png"/><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image" Target="../media/image53.png"/><Relationship Id="rId25" Type="http://schemas.openxmlformats.org/officeDocument/2006/relationships/image" Target="../media/image10.png"/><Relationship Id="rId33" Type="http://schemas.openxmlformats.org/officeDocument/2006/relationships/image" Target="../media/image18.png"/><Relationship Id="rId38"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3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11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5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115.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14.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pic>
        <p:nvPicPr>
          <p:cNvPr id="4" name="Picture 5">
            <a:extLst>
              <a:ext uri="{FF2B5EF4-FFF2-40B4-BE49-F238E27FC236}">
                <a16:creationId xmlns:a16="http://schemas.microsoft.com/office/drawing/2014/main" id="{5217072E-26F2-4536-B7A4-4922A861EFC0}"/>
              </a:ext>
            </a:extLst>
          </p:cNvPr>
          <p:cNvPicPr>
            <a:picLocks/>
          </p:cNvPicPr>
          <p:nvPr userDrawn="1"/>
        </p:nvPicPr>
        <p:blipFill>
          <a:blip r:embed="rId20"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63" name="Group 122">
            <a:extLst>
              <a:ext uri="{FF2B5EF4-FFF2-40B4-BE49-F238E27FC236}">
                <a16:creationId xmlns:a16="http://schemas.microsoft.com/office/drawing/2014/main" id="{0B575FE6-5C9C-47C0-909A-56151DBB141C}"/>
              </a:ext>
            </a:extLst>
          </p:cNvPr>
          <p:cNvGrpSpPr/>
          <p:nvPr userDrawn="1"/>
        </p:nvGrpSpPr>
        <p:grpSpPr>
          <a:xfrm>
            <a:off x="226688" y="6572055"/>
            <a:ext cx="9280921" cy="144114"/>
            <a:chOff x="226688" y="6572055"/>
            <a:chExt cx="9280921" cy="144114"/>
          </a:xfrm>
        </p:grpSpPr>
        <p:pic>
          <p:nvPicPr>
            <p:cNvPr id="64" name="Picture 123" descr="at.png">
              <a:extLst>
                <a:ext uri="{FF2B5EF4-FFF2-40B4-BE49-F238E27FC236}">
                  <a16:creationId xmlns:a16="http://schemas.microsoft.com/office/drawing/2014/main" id="{774A539F-11A0-4AE3-B227-B8FE90B347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2689A539-DA9C-4FA7-ACEE-3F433D78E447}"/>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6F2307E7-4492-452E-93E0-6C5D05E304D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ADB9CCAD-4BAB-4B86-A8A5-E2142741D9B3}"/>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B1129E2-9137-4118-8EA9-F146E6F9A4A1}"/>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CC459D84-236C-4518-9877-9D0A8DFA2306}"/>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F4AA8672-C327-488A-B899-8637EBF9990E}"/>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963AC03D-D8DF-4089-8207-0709C45B32B9}"/>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73" name="Picture 131" descr="fi.png">
              <a:extLst>
                <a:ext uri="{FF2B5EF4-FFF2-40B4-BE49-F238E27FC236}">
                  <a16:creationId xmlns:a16="http://schemas.microsoft.com/office/drawing/2014/main" id="{34C5873E-6246-4AFE-B650-269558C02568}"/>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74" name="Picture 132" descr="fr.png">
              <a:extLst>
                <a:ext uri="{FF2B5EF4-FFF2-40B4-BE49-F238E27FC236}">
                  <a16:creationId xmlns:a16="http://schemas.microsoft.com/office/drawing/2014/main" id="{7B1600A7-D8EB-44EF-96FB-B488A1908402}"/>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75" name="Picture 133" descr="gr.png">
              <a:extLst>
                <a:ext uri="{FF2B5EF4-FFF2-40B4-BE49-F238E27FC236}">
                  <a16:creationId xmlns:a16="http://schemas.microsoft.com/office/drawing/2014/main" id="{36E0F767-FC31-440F-9453-F493AE91B28C}"/>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76" name="Picture 134" descr="hu.png">
              <a:extLst>
                <a:ext uri="{FF2B5EF4-FFF2-40B4-BE49-F238E27FC236}">
                  <a16:creationId xmlns:a16="http://schemas.microsoft.com/office/drawing/2014/main" id="{843085AA-5147-4651-BC0C-CB984AEE2AF4}"/>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77" name="Picture 135" descr="ie.png">
              <a:extLst>
                <a:ext uri="{FF2B5EF4-FFF2-40B4-BE49-F238E27FC236}">
                  <a16:creationId xmlns:a16="http://schemas.microsoft.com/office/drawing/2014/main" id="{8F6602DC-448D-4385-8AC3-D4019FF82DEB}"/>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78" name="Picture 136" descr="it.png">
              <a:extLst>
                <a:ext uri="{FF2B5EF4-FFF2-40B4-BE49-F238E27FC236}">
                  <a16:creationId xmlns:a16="http://schemas.microsoft.com/office/drawing/2014/main" id="{7EE7D02F-366B-4941-9392-9F0213E65E74}"/>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79" name="Picture 137" descr="lu.png">
              <a:extLst>
                <a:ext uri="{FF2B5EF4-FFF2-40B4-BE49-F238E27FC236}">
                  <a16:creationId xmlns:a16="http://schemas.microsoft.com/office/drawing/2014/main" id="{4025A972-01AC-463C-9F40-DF10B9F0E488}"/>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80" name="Picture 138" descr="nl.png">
              <a:extLst>
                <a:ext uri="{FF2B5EF4-FFF2-40B4-BE49-F238E27FC236}">
                  <a16:creationId xmlns:a16="http://schemas.microsoft.com/office/drawing/2014/main" id="{E94700FF-77E0-44A2-A14E-4ED9F0F7CFED}"/>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81" name="Picture 139" descr="no.png">
              <a:extLst>
                <a:ext uri="{FF2B5EF4-FFF2-40B4-BE49-F238E27FC236}">
                  <a16:creationId xmlns:a16="http://schemas.microsoft.com/office/drawing/2014/main" id="{6F17D9C5-D52E-4062-9383-4BE800B6265E}"/>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82" name="Picture 140" descr="pl.png">
              <a:extLst>
                <a:ext uri="{FF2B5EF4-FFF2-40B4-BE49-F238E27FC236}">
                  <a16:creationId xmlns:a16="http://schemas.microsoft.com/office/drawing/2014/main" id="{2528BF07-519D-4AAE-8850-1EAC51C4829C}"/>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3" name="Picture 141" descr="pt.png">
              <a:extLst>
                <a:ext uri="{FF2B5EF4-FFF2-40B4-BE49-F238E27FC236}">
                  <a16:creationId xmlns:a16="http://schemas.microsoft.com/office/drawing/2014/main" id="{5DC3BB44-A3E2-49DF-88D1-F655B82DDAED}"/>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84" name="Picture 142" descr="ro.png">
              <a:extLst>
                <a:ext uri="{FF2B5EF4-FFF2-40B4-BE49-F238E27FC236}">
                  <a16:creationId xmlns:a16="http://schemas.microsoft.com/office/drawing/2014/main" id="{A3EB7CFC-AE20-49A0-8810-EF1D8D8436D6}"/>
                </a:ext>
              </a:extLst>
            </p:cNvPr>
            <p:cNvPicPr>
              <a:picLocks noChangeAspect="1"/>
            </p:cNvPicPr>
            <p:nvPr userDrawn="1"/>
          </p:nvPicPr>
          <p:blipFill>
            <a:blip r:embed="rId40"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85" name="Picture 143" descr="se.png">
              <a:extLst>
                <a:ext uri="{FF2B5EF4-FFF2-40B4-BE49-F238E27FC236}">
                  <a16:creationId xmlns:a16="http://schemas.microsoft.com/office/drawing/2014/main" id="{F0CCED82-5908-445D-858E-7CB37C21F534}"/>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86" name="Picture 144" descr="uk.png">
              <a:extLst>
                <a:ext uri="{FF2B5EF4-FFF2-40B4-BE49-F238E27FC236}">
                  <a16:creationId xmlns:a16="http://schemas.microsoft.com/office/drawing/2014/main" id="{0F5B4FE6-D48C-4048-9A9A-18D1FF8D50F7}"/>
                </a:ext>
              </a:extLst>
            </p:cNvPr>
            <p:cNvPicPr>
              <a:picLocks noChangeAspect="1"/>
            </p:cNvPicPr>
            <p:nvPr userDrawn="1"/>
          </p:nvPicPr>
          <p:blipFill>
            <a:blip r:embed="rId42"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87" name="Picture 145" descr="ca.png">
              <a:extLst>
                <a:ext uri="{FF2B5EF4-FFF2-40B4-BE49-F238E27FC236}">
                  <a16:creationId xmlns:a16="http://schemas.microsoft.com/office/drawing/2014/main" id="{598A7997-9B51-4628-947C-D2B2D37123BE}"/>
                </a:ext>
              </a:extLst>
            </p:cNvPr>
            <p:cNvPicPr>
              <a:picLocks noChangeAspect="1"/>
            </p:cNvPicPr>
            <p:nvPr userDrawn="1"/>
          </p:nvPicPr>
          <p:blipFill>
            <a:blip r:embed="rId43"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88" name="Picture 146">
              <a:extLst>
                <a:ext uri="{FF2B5EF4-FFF2-40B4-BE49-F238E27FC236}">
                  <a16:creationId xmlns:a16="http://schemas.microsoft.com/office/drawing/2014/main" id="{EB873E34-D8D1-4D3C-A2D1-8394AF100B2A}"/>
                </a:ext>
              </a:extLst>
            </p:cNvPr>
            <p:cNvPicPr>
              <a:picLocks noChangeAspect="1"/>
            </p:cNvPicPr>
            <p:nvPr userDrawn="1"/>
          </p:nvPicPr>
          <p:blipFill>
            <a:blip r:embed="rId44"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90" name="Picture 147" descr="si.png">
              <a:extLst>
                <a:ext uri="{FF2B5EF4-FFF2-40B4-BE49-F238E27FC236}">
                  <a16:creationId xmlns:a16="http://schemas.microsoft.com/office/drawing/2014/main" id="{872CAB85-8374-403E-B359-5F3B2F22C7B8}"/>
                </a:ext>
              </a:extLst>
            </p:cNvPr>
            <p:cNvPicPr>
              <a:picLocks noChangeAspect="1"/>
            </p:cNvPicPr>
            <p:nvPr userDrawn="1"/>
          </p:nvPicPr>
          <p:blipFill>
            <a:blip r:embed="rId45"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46"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6" name="Group 122">
            <a:extLst>
              <a:ext uri="{FF2B5EF4-FFF2-40B4-BE49-F238E27FC236}">
                <a16:creationId xmlns:a16="http://schemas.microsoft.com/office/drawing/2014/main" id="{D3533F85-6931-4FC7-A076-FE4957DAE959}"/>
              </a:ext>
            </a:extLst>
          </p:cNvPr>
          <p:cNvGrpSpPr/>
          <p:nvPr userDrawn="1"/>
        </p:nvGrpSpPr>
        <p:grpSpPr>
          <a:xfrm>
            <a:off x="226688" y="6572055"/>
            <a:ext cx="9280921" cy="144114"/>
            <a:chOff x="226688" y="6572055"/>
            <a:chExt cx="9280921" cy="144114"/>
          </a:xfrm>
        </p:grpSpPr>
        <p:pic>
          <p:nvPicPr>
            <p:cNvPr id="37" name="Picture 123" descr="at.png">
              <a:extLst>
                <a:ext uri="{FF2B5EF4-FFF2-40B4-BE49-F238E27FC236}">
                  <a16:creationId xmlns:a16="http://schemas.microsoft.com/office/drawing/2014/main" id="{C6AE9EEC-D67D-4355-8792-E50A858B7B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38" name="Picture 124" descr="be.png">
              <a:extLst>
                <a:ext uri="{FF2B5EF4-FFF2-40B4-BE49-F238E27FC236}">
                  <a16:creationId xmlns:a16="http://schemas.microsoft.com/office/drawing/2014/main" id="{32CCC81B-4E19-460A-BABA-6B4229B477D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39" name="Picture 125" descr="ch.png">
              <a:extLst>
                <a:ext uri="{FF2B5EF4-FFF2-40B4-BE49-F238E27FC236}">
                  <a16:creationId xmlns:a16="http://schemas.microsoft.com/office/drawing/2014/main" id="{B701145A-AF6C-462F-AA05-F50E61A8BD8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0" name="Picture 126" descr="cz.png">
              <a:extLst>
                <a:ext uri="{FF2B5EF4-FFF2-40B4-BE49-F238E27FC236}">
                  <a16:creationId xmlns:a16="http://schemas.microsoft.com/office/drawing/2014/main" id="{5103740A-333E-48FE-8D1D-2F28DF3861E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1" name="Picture 127" descr="de.png">
              <a:extLst>
                <a:ext uri="{FF2B5EF4-FFF2-40B4-BE49-F238E27FC236}">
                  <a16:creationId xmlns:a16="http://schemas.microsoft.com/office/drawing/2014/main" id="{8964BC34-00BE-4C13-8C86-B4E95C91A16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2" name="Picture 128" descr="dk.png">
              <a:extLst>
                <a:ext uri="{FF2B5EF4-FFF2-40B4-BE49-F238E27FC236}">
                  <a16:creationId xmlns:a16="http://schemas.microsoft.com/office/drawing/2014/main" id="{7F190ED5-7AA5-427E-93A3-653E44CB320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3" name="Picture 129" descr="ee.png">
              <a:extLst>
                <a:ext uri="{FF2B5EF4-FFF2-40B4-BE49-F238E27FC236}">
                  <a16:creationId xmlns:a16="http://schemas.microsoft.com/office/drawing/2014/main" id="{BD22C7B1-E606-48E6-8540-3F7E4DE68CFA}"/>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4" name="Picture 130" descr="es.png">
              <a:extLst>
                <a:ext uri="{FF2B5EF4-FFF2-40B4-BE49-F238E27FC236}">
                  <a16:creationId xmlns:a16="http://schemas.microsoft.com/office/drawing/2014/main" id="{1E4A64BB-AB73-4843-B2C7-E15E1653592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5" name="Picture 131" descr="fi.png">
              <a:extLst>
                <a:ext uri="{FF2B5EF4-FFF2-40B4-BE49-F238E27FC236}">
                  <a16:creationId xmlns:a16="http://schemas.microsoft.com/office/drawing/2014/main" id="{3FEF554A-F29F-4AEE-AB7C-1BAE2858F22E}"/>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6" name="Picture 132" descr="fr.png">
              <a:extLst>
                <a:ext uri="{FF2B5EF4-FFF2-40B4-BE49-F238E27FC236}">
                  <a16:creationId xmlns:a16="http://schemas.microsoft.com/office/drawing/2014/main" id="{13A7DC88-54DB-43EC-A888-08C71758AFCF}"/>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7" name="Picture 133" descr="gr.png">
              <a:extLst>
                <a:ext uri="{FF2B5EF4-FFF2-40B4-BE49-F238E27FC236}">
                  <a16:creationId xmlns:a16="http://schemas.microsoft.com/office/drawing/2014/main" id="{265B3EF7-5300-4E42-9627-61E0FDEC2F28}"/>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48" name="Picture 134" descr="hu.png">
              <a:extLst>
                <a:ext uri="{FF2B5EF4-FFF2-40B4-BE49-F238E27FC236}">
                  <a16:creationId xmlns:a16="http://schemas.microsoft.com/office/drawing/2014/main" id="{F1E4CC9A-0573-4933-8755-E27C43A28653}"/>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49" name="Picture 135" descr="ie.png">
              <a:extLst>
                <a:ext uri="{FF2B5EF4-FFF2-40B4-BE49-F238E27FC236}">
                  <a16:creationId xmlns:a16="http://schemas.microsoft.com/office/drawing/2014/main" id="{7F651F7B-0C22-4791-AF50-75BFB1255C5F}"/>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0" name="Picture 136" descr="it.png">
              <a:extLst>
                <a:ext uri="{FF2B5EF4-FFF2-40B4-BE49-F238E27FC236}">
                  <a16:creationId xmlns:a16="http://schemas.microsoft.com/office/drawing/2014/main" id="{25C99B22-0C39-4332-A57B-06A47344E6A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1" name="Picture 137" descr="lu.png">
              <a:extLst>
                <a:ext uri="{FF2B5EF4-FFF2-40B4-BE49-F238E27FC236}">
                  <a16:creationId xmlns:a16="http://schemas.microsoft.com/office/drawing/2014/main" id="{21689DF9-F15D-4BAF-B6A6-CA42BFFA30F6}"/>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2" name="Picture 138" descr="nl.png">
              <a:extLst>
                <a:ext uri="{FF2B5EF4-FFF2-40B4-BE49-F238E27FC236}">
                  <a16:creationId xmlns:a16="http://schemas.microsoft.com/office/drawing/2014/main" id="{ABC777CE-FFC1-4317-B409-4524EED0B869}"/>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3" name="Picture 139" descr="no.png">
              <a:extLst>
                <a:ext uri="{FF2B5EF4-FFF2-40B4-BE49-F238E27FC236}">
                  <a16:creationId xmlns:a16="http://schemas.microsoft.com/office/drawing/2014/main" id="{E5E38C9B-F103-4185-B4D6-7527CE3C74FB}"/>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4" name="Picture 140" descr="pl.png">
              <a:extLst>
                <a:ext uri="{FF2B5EF4-FFF2-40B4-BE49-F238E27FC236}">
                  <a16:creationId xmlns:a16="http://schemas.microsoft.com/office/drawing/2014/main" id="{3C7C4380-9B4B-4C05-B8E0-C86868C293FD}"/>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5" name="Picture 141" descr="pt.png">
              <a:extLst>
                <a:ext uri="{FF2B5EF4-FFF2-40B4-BE49-F238E27FC236}">
                  <a16:creationId xmlns:a16="http://schemas.microsoft.com/office/drawing/2014/main" id="{0448D8CA-1D7C-491D-9EB4-65D5C16F02B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6" name="Picture 142" descr="ro.png">
              <a:extLst>
                <a:ext uri="{FF2B5EF4-FFF2-40B4-BE49-F238E27FC236}">
                  <a16:creationId xmlns:a16="http://schemas.microsoft.com/office/drawing/2014/main" id="{CDEFCCB2-BE52-439D-BAC9-81389C49A2A7}"/>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7" name="Picture 143" descr="se.png">
              <a:extLst>
                <a:ext uri="{FF2B5EF4-FFF2-40B4-BE49-F238E27FC236}">
                  <a16:creationId xmlns:a16="http://schemas.microsoft.com/office/drawing/2014/main" id="{050D1A89-31BC-4415-A088-537078B4A2D3}"/>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58" name="Picture 144" descr="uk.png">
              <a:extLst>
                <a:ext uri="{FF2B5EF4-FFF2-40B4-BE49-F238E27FC236}">
                  <a16:creationId xmlns:a16="http://schemas.microsoft.com/office/drawing/2014/main" id="{58A1A19C-B1A3-4CCD-B2B2-F4844E7EFC05}"/>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59" name="Picture 145" descr="ca.png">
              <a:extLst>
                <a:ext uri="{FF2B5EF4-FFF2-40B4-BE49-F238E27FC236}">
                  <a16:creationId xmlns:a16="http://schemas.microsoft.com/office/drawing/2014/main" id="{34354E10-A4BB-4DDB-80A4-C411DEE40ADA}"/>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0" name="Picture 146">
              <a:extLst>
                <a:ext uri="{FF2B5EF4-FFF2-40B4-BE49-F238E27FC236}">
                  <a16:creationId xmlns:a16="http://schemas.microsoft.com/office/drawing/2014/main" id="{43C55647-0E52-4E86-9BF9-25F0FF291E26}"/>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61" name="Picture 147" descr="si.png">
              <a:extLst>
                <a:ext uri="{FF2B5EF4-FFF2-40B4-BE49-F238E27FC236}">
                  <a16:creationId xmlns:a16="http://schemas.microsoft.com/office/drawing/2014/main" id="{AEC4CEAC-A457-4B68-BF82-F64B850C4719}"/>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pic>
        <p:nvPicPr>
          <p:cNvPr id="6" name="Picture 37">
            <a:extLst>
              <a:ext uri="{FF2B5EF4-FFF2-40B4-BE49-F238E27FC236}">
                <a16:creationId xmlns:a16="http://schemas.microsoft.com/office/drawing/2014/main" id="{B14E059E-A27E-41E4-B3EC-84E9D24E35DB}"/>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9" name="Group 122">
            <a:extLst>
              <a:ext uri="{FF2B5EF4-FFF2-40B4-BE49-F238E27FC236}">
                <a16:creationId xmlns:a16="http://schemas.microsoft.com/office/drawing/2014/main" id="{7FB9EDA0-89A3-4D5E-8582-01B787AA5E94}"/>
              </a:ext>
            </a:extLst>
          </p:cNvPr>
          <p:cNvGrpSpPr/>
          <p:nvPr userDrawn="1"/>
        </p:nvGrpSpPr>
        <p:grpSpPr>
          <a:xfrm>
            <a:off x="226688" y="6572055"/>
            <a:ext cx="9280921" cy="144114"/>
            <a:chOff x="226688" y="6572055"/>
            <a:chExt cx="9280921" cy="144114"/>
          </a:xfrm>
        </p:grpSpPr>
        <p:pic>
          <p:nvPicPr>
            <p:cNvPr id="40" name="Picture 123" descr="at.png">
              <a:extLst>
                <a:ext uri="{FF2B5EF4-FFF2-40B4-BE49-F238E27FC236}">
                  <a16:creationId xmlns:a16="http://schemas.microsoft.com/office/drawing/2014/main" id="{30CBF021-6EB5-4D60-BB21-157B1C042FF2}"/>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1" name="Picture 124" descr="be.png">
              <a:extLst>
                <a:ext uri="{FF2B5EF4-FFF2-40B4-BE49-F238E27FC236}">
                  <a16:creationId xmlns:a16="http://schemas.microsoft.com/office/drawing/2014/main" id="{449E9EE1-9498-4E36-99A1-CC19C4F9DBE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2" name="Picture 125" descr="ch.png">
              <a:extLst>
                <a:ext uri="{FF2B5EF4-FFF2-40B4-BE49-F238E27FC236}">
                  <a16:creationId xmlns:a16="http://schemas.microsoft.com/office/drawing/2014/main" id="{BF33A33E-DB69-40AF-A232-FD625CB394CE}"/>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3" name="Picture 126" descr="cz.png">
              <a:extLst>
                <a:ext uri="{FF2B5EF4-FFF2-40B4-BE49-F238E27FC236}">
                  <a16:creationId xmlns:a16="http://schemas.microsoft.com/office/drawing/2014/main" id="{DB8F2DEF-7DCC-48C7-84D7-3D899E1DE575}"/>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4" name="Picture 127" descr="de.png">
              <a:extLst>
                <a:ext uri="{FF2B5EF4-FFF2-40B4-BE49-F238E27FC236}">
                  <a16:creationId xmlns:a16="http://schemas.microsoft.com/office/drawing/2014/main" id="{0125C480-F8B4-4FEF-B062-AD631D865A6A}"/>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5" name="Picture 128" descr="dk.png">
              <a:extLst>
                <a:ext uri="{FF2B5EF4-FFF2-40B4-BE49-F238E27FC236}">
                  <a16:creationId xmlns:a16="http://schemas.microsoft.com/office/drawing/2014/main" id="{7D478CFA-4A3D-48A7-8453-CFE9F4D09D8E}"/>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6" name="Picture 129" descr="ee.png">
              <a:extLst>
                <a:ext uri="{FF2B5EF4-FFF2-40B4-BE49-F238E27FC236}">
                  <a16:creationId xmlns:a16="http://schemas.microsoft.com/office/drawing/2014/main" id="{F89B31A1-9478-41FE-9377-64E81353619F}"/>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7" name="Picture 130" descr="es.png">
              <a:extLst>
                <a:ext uri="{FF2B5EF4-FFF2-40B4-BE49-F238E27FC236}">
                  <a16:creationId xmlns:a16="http://schemas.microsoft.com/office/drawing/2014/main" id="{35226DB1-F535-41FB-BF59-E79CF6EA0E73}"/>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8" name="Picture 131" descr="fi.png">
              <a:extLst>
                <a:ext uri="{FF2B5EF4-FFF2-40B4-BE49-F238E27FC236}">
                  <a16:creationId xmlns:a16="http://schemas.microsoft.com/office/drawing/2014/main" id="{407F5C0E-C93B-40C3-83FB-D649CA12B231}"/>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9" name="Picture 132" descr="fr.png">
              <a:extLst>
                <a:ext uri="{FF2B5EF4-FFF2-40B4-BE49-F238E27FC236}">
                  <a16:creationId xmlns:a16="http://schemas.microsoft.com/office/drawing/2014/main" id="{D13BA759-35E1-4202-93A7-A3EA9E964AB9}"/>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50" name="Picture 133" descr="gr.png">
              <a:extLst>
                <a:ext uri="{FF2B5EF4-FFF2-40B4-BE49-F238E27FC236}">
                  <a16:creationId xmlns:a16="http://schemas.microsoft.com/office/drawing/2014/main" id="{95AD088E-1510-4C8E-A4B8-7D2D938AB361}"/>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51" name="Picture 134" descr="hu.png">
              <a:extLst>
                <a:ext uri="{FF2B5EF4-FFF2-40B4-BE49-F238E27FC236}">
                  <a16:creationId xmlns:a16="http://schemas.microsoft.com/office/drawing/2014/main" id="{EC1E1AEA-0765-4987-BEF2-04D2E8E9E416}"/>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2" name="Picture 135" descr="ie.png">
              <a:extLst>
                <a:ext uri="{FF2B5EF4-FFF2-40B4-BE49-F238E27FC236}">
                  <a16:creationId xmlns:a16="http://schemas.microsoft.com/office/drawing/2014/main" id="{1555B209-148E-4747-8295-114756240DC8}"/>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3" name="Picture 136" descr="it.png">
              <a:extLst>
                <a:ext uri="{FF2B5EF4-FFF2-40B4-BE49-F238E27FC236}">
                  <a16:creationId xmlns:a16="http://schemas.microsoft.com/office/drawing/2014/main" id="{27C29EE6-CFDD-468A-960D-620EB90C90B3}"/>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4" name="Picture 137" descr="lu.png">
              <a:extLst>
                <a:ext uri="{FF2B5EF4-FFF2-40B4-BE49-F238E27FC236}">
                  <a16:creationId xmlns:a16="http://schemas.microsoft.com/office/drawing/2014/main" id="{CBFDBC8F-7FFB-4799-87F0-476F2755641B}"/>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5" name="Picture 138" descr="nl.png">
              <a:extLst>
                <a:ext uri="{FF2B5EF4-FFF2-40B4-BE49-F238E27FC236}">
                  <a16:creationId xmlns:a16="http://schemas.microsoft.com/office/drawing/2014/main" id="{F852D6A6-CE68-42D1-9E08-5B1B4CB815C4}"/>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6" name="Picture 139" descr="no.png">
              <a:extLst>
                <a:ext uri="{FF2B5EF4-FFF2-40B4-BE49-F238E27FC236}">
                  <a16:creationId xmlns:a16="http://schemas.microsoft.com/office/drawing/2014/main" id="{15A4B8E4-CCD5-4EF8-9912-0368D432D6CA}"/>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7" name="Picture 140" descr="pl.png">
              <a:extLst>
                <a:ext uri="{FF2B5EF4-FFF2-40B4-BE49-F238E27FC236}">
                  <a16:creationId xmlns:a16="http://schemas.microsoft.com/office/drawing/2014/main" id="{2D3E1082-C515-4285-80C5-E3FA8DCC7817}"/>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8" name="Picture 141" descr="pt.png">
              <a:extLst>
                <a:ext uri="{FF2B5EF4-FFF2-40B4-BE49-F238E27FC236}">
                  <a16:creationId xmlns:a16="http://schemas.microsoft.com/office/drawing/2014/main" id="{2414DE5A-A283-4AFB-939D-605EFC6D2132}"/>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9" name="Picture 142" descr="ro.png">
              <a:extLst>
                <a:ext uri="{FF2B5EF4-FFF2-40B4-BE49-F238E27FC236}">
                  <a16:creationId xmlns:a16="http://schemas.microsoft.com/office/drawing/2014/main" id="{CF40D39F-5B4E-47F8-B4D3-7CFDB5641FC2}"/>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60" name="Picture 143" descr="se.png">
              <a:extLst>
                <a:ext uri="{FF2B5EF4-FFF2-40B4-BE49-F238E27FC236}">
                  <a16:creationId xmlns:a16="http://schemas.microsoft.com/office/drawing/2014/main" id="{EC146608-00C4-4962-84E1-DFD15906F70D}"/>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61" name="Picture 144" descr="uk.png">
              <a:extLst>
                <a:ext uri="{FF2B5EF4-FFF2-40B4-BE49-F238E27FC236}">
                  <a16:creationId xmlns:a16="http://schemas.microsoft.com/office/drawing/2014/main" id="{0658A477-DC8D-4A19-9FD9-D971BA08989F}"/>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2" name="Picture 145" descr="ca.png">
              <a:extLst>
                <a:ext uri="{FF2B5EF4-FFF2-40B4-BE49-F238E27FC236}">
                  <a16:creationId xmlns:a16="http://schemas.microsoft.com/office/drawing/2014/main" id="{E1CA7940-1A73-4F68-8087-A963CE6B33D5}"/>
                </a:ext>
              </a:extLst>
            </p:cNvPr>
            <p:cNvPicPr>
              <a:picLocks noChangeAspect="1"/>
            </p:cNvPicPr>
            <p:nvPr userDrawn="1"/>
          </p:nvPicPr>
          <p:blipFill>
            <a:blip r:embed="rId40"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4" name="Picture 146">
              <a:extLst>
                <a:ext uri="{FF2B5EF4-FFF2-40B4-BE49-F238E27FC236}">
                  <a16:creationId xmlns:a16="http://schemas.microsoft.com/office/drawing/2014/main" id="{51EC6D10-C47F-42B8-AFDD-26FDBE99ED6F}"/>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65" name="Picture 147" descr="si.png">
              <a:extLst>
                <a:ext uri="{FF2B5EF4-FFF2-40B4-BE49-F238E27FC236}">
                  <a16:creationId xmlns:a16="http://schemas.microsoft.com/office/drawing/2014/main" id="{412DFCC4-DEDD-470C-B1FF-CCB4915E03B1}"/>
                </a:ext>
              </a:extLst>
            </p:cNvPr>
            <p:cNvPicPr>
              <a:picLocks noChangeAspect="1"/>
            </p:cNvPicPr>
            <p:nvPr userDrawn="1"/>
          </p:nvPicPr>
          <p:blipFill>
            <a:blip r:embed="rId42"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66" name="Picture 65"/>
          <p:cNvPicPr>
            <a:picLocks/>
          </p:cNvPicPr>
          <p:nvPr userDrawn="1"/>
        </p:nvPicPr>
        <p:blipFill>
          <a:blip r:embed="rId43" cstate="email">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 id="2147483979" r:id="rId12"/>
    <p:sldLayoutId id="2147483980" r:id="rId13"/>
    <p:sldLayoutId id="2147483995" r:id="rId14"/>
    <p:sldLayoutId id="2147483996" r:id="rId15"/>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2" name="Picture 37">
            <a:extLst>
              <a:ext uri="{FF2B5EF4-FFF2-40B4-BE49-F238E27FC236}">
                <a16:creationId xmlns:a16="http://schemas.microsoft.com/office/drawing/2014/main" id="{8F688038-E69C-45A1-B9E8-668298D9477C}"/>
              </a:ext>
            </a:extLst>
          </p:cNvPr>
          <p:cNvPicPr preferRelativeResize="0">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5919"/>
            <a:ext cx="1620000" cy="105919"/>
          </a:xfrm>
          <a:prstGeom prst="rect">
            <a:avLst/>
          </a:prstGeom>
        </p:spPr>
      </p:pic>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8" name="Group 122">
            <a:extLst>
              <a:ext uri="{FF2B5EF4-FFF2-40B4-BE49-F238E27FC236}">
                <a16:creationId xmlns:a16="http://schemas.microsoft.com/office/drawing/2014/main" id="{8609F970-88C7-476D-82E1-1036AC8CAE2B}"/>
              </a:ext>
            </a:extLst>
          </p:cNvPr>
          <p:cNvGrpSpPr/>
          <p:nvPr userDrawn="1"/>
        </p:nvGrpSpPr>
        <p:grpSpPr>
          <a:xfrm>
            <a:off x="226688" y="6572055"/>
            <a:ext cx="9280921" cy="144114"/>
            <a:chOff x="226688" y="6572055"/>
            <a:chExt cx="9280921" cy="144114"/>
          </a:xfrm>
        </p:grpSpPr>
        <p:pic>
          <p:nvPicPr>
            <p:cNvPr id="39" name="Picture 123" descr="at.png">
              <a:extLst>
                <a:ext uri="{FF2B5EF4-FFF2-40B4-BE49-F238E27FC236}">
                  <a16:creationId xmlns:a16="http://schemas.microsoft.com/office/drawing/2014/main" id="{66E65784-FD04-4350-AD92-F0B82AB5AFC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4B6CFEA0-14E9-4275-A19B-8D9F82B9C10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A8B479D1-BBCE-429F-A237-97B9A748AAD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5E12F77F-2532-4874-8B46-1F62FFD7E3B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67EB12BF-3708-4D0D-BF5B-32CA4FEDE49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5CDBC77C-839C-409C-9C01-3DB1A5612198}"/>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6FDB66D3-AA86-405A-A1B2-BD2580AE006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658FB52F-7A6E-4ACD-830E-E0AB0142DD13}"/>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12C4D64-EB07-4748-9725-405FD70F16B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DA053B2C-CBE7-4EDF-BFE7-0C6D1DE5250C}"/>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C9DEA4D5-EBCB-4DDF-B09A-3BA43214D25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C22F2D0C-B5FD-47F8-B81F-01ADFB9C0293}"/>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80AE0363-7A39-466E-963D-165D710EE48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4DE6A983-379C-4973-A3CB-5B0B953D09F4}"/>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323C98A7-0B95-4D26-982A-86ECF7B0CF83}"/>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6A33FE1C-0C58-4822-B7C2-1EDD4C30EA9C}"/>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6E455369-2330-4F76-BC8C-BA1967B362A5}"/>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2516A663-F5C1-4404-BBC7-723047CC31FC}"/>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5C524023-EA9A-4833-A715-9DD2B9E3B2D1}"/>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027592AF-15EA-4DAE-B030-B44A15E4B64F}"/>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B63F0418-729E-4990-B012-BF1485AC794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26091826-9100-48EE-8263-5F039468630E}"/>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4D0CCBE1-06D4-4135-834C-80AE23940880}"/>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48A9CEE-3BC8-4751-B260-87185639B013}"/>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9" name="Picture 147" descr="si.png">
              <a:extLst>
                <a:ext uri="{FF2B5EF4-FFF2-40B4-BE49-F238E27FC236}">
                  <a16:creationId xmlns:a16="http://schemas.microsoft.com/office/drawing/2014/main" id="{C70705EB-C62C-46C3-AA8F-F39363E49CB0}"/>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7" name="Picture 36"/>
          <p:cNvPicPr>
            <a:picLocks/>
          </p:cNvPicPr>
          <p:nvPr userDrawn="1"/>
        </p:nvPicPr>
        <p:blipFill>
          <a:blip r:embed="rId30" cstate="email">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6">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78" r:id="rId12"/>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34.png"/><Relationship Id="rId1" Type="http://schemas.openxmlformats.org/officeDocument/2006/relationships/slideLayout" Target="../slideLayouts/slideLayout22.xml"/><Relationship Id="rId4" Type="http://schemas.openxmlformats.org/officeDocument/2006/relationships/image" Target="../media/image157.png"/></Relationships>
</file>

<file path=ppt/slides/_rels/slide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22.xml"/><Relationship Id="rId4" Type="http://schemas.openxmlformats.org/officeDocument/2006/relationships/image" Target="../media/image160.png"/></Relationships>
</file>

<file path=ppt/slides/_rels/slide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22.xml"/><Relationship Id="rId4" Type="http://schemas.openxmlformats.org/officeDocument/2006/relationships/image" Target="../media/image167.png"/></Relationships>
</file>

<file path=ppt/slides/_rels/slide1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22.xml"/><Relationship Id="rId4" Type="http://schemas.openxmlformats.org/officeDocument/2006/relationships/image" Target="../media/image170.jpeg"/></Relationships>
</file>

<file path=ppt/slides/_rels/slide19.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3" Type="http://schemas.openxmlformats.org/officeDocument/2006/relationships/image" Target="../media/image182.png"/><Relationship Id="rId18" Type="http://schemas.openxmlformats.org/officeDocument/2006/relationships/image" Target="../media/image187.png"/><Relationship Id="rId26" Type="http://schemas.openxmlformats.org/officeDocument/2006/relationships/image" Target="../media/image195.png"/><Relationship Id="rId39" Type="http://schemas.openxmlformats.org/officeDocument/2006/relationships/image" Target="../media/image208.png"/><Relationship Id="rId21" Type="http://schemas.openxmlformats.org/officeDocument/2006/relationships/image" Target="../media/image190.png"/><Relationship Id="rId34" Type="http://schemas.openxmlformats.org/officeDocument/2006/relationships/image" Target="../media/image203.png"/><Relationship Id="rId42" Type="http://schemas.openxmlformats.org/officeDocument/2006/relationships/image" Target="../media/image211.png"/><Relationship Id="rId7" Type="http://schemas.openxmlformats.org/officeDocument/2006/relationships/image" Target="../media/image176.png"/><Relationship Id="rId2" Type="http://schemas.openxmlformats.org/officeDocument/2006/relationships/image" Target="../media/image134.png"/><Relationship Id="rId16" Type="http://schemas.openxmlformats.org/officeDocument/2006/relationships/image" Target="../media/image185.png"/><Relationship Id="rId29" Type="http://schemas.openxmlformats.org/officeDocument/2006/relationships/image" Target="../media/image198.png"/><Relationship Id="rId1" Type="http://schemas.openxmlformats.org/officeDocument/2006/relationships/slideLayout" Target="../slideLayouts/slideLayout22.xml"/><Relationship Id="rId6" Type="http://schemas.openxmlformats.org/officeDocument/2006/relationships/image" Target="../media/image175.png"/><Relationship Id="rId11" Type="http://schemas.openxmlformats.org/officeDocument/2006/relationships/image" Target="../media/image180.png"/><Relationship Id="rId24" Type="http://schemas.openxmlformats.org/officeDocument/2006/relationships/image" Target="../media/image193.png"/><Relationship Id="rId32" Type="http://schemas.openxmlformats.org/officeDocument/2006/relationships/image" Target="../media/image201.png"/><Relationship Id="rId37" Type="http://schemas.openxmlformats.org/officeDocument/2006/relationships/image" Target="../media/image206.png"/><Relationship Id="rId40" Type="http://schemas.openxmlformats.org/officeDocument/2006/relationships/image" Target="../media/image209.png"/><Relationship Id="rId45" Type="http://schemas.openxmlformats.org/officeDocument/2006/relationships/image" Target="../media/image214.png"/><Relationship Id="rId5" Type="http://schemas.openxmlformats.org/officeDocument/2006/relationships/image" Target="../media/image174.jpg"/><Relationship Id="rId15" Type="http://schemas.openxmlformats.org/officeDocument/2006/relationships/image" Target="../media/image184.png"/><Relationship Id="rId23" Type="http://schemas.openxmlformats.org/officeDocument/2006/relationships/image" Target="../media/image192.png"/><Relationship Id="rId28" Type="http://schemas.openxmlformats.org/officeDocument/2006/relationships/image" Target="../media/image197.png"/><Relationship Id="rId36" Type="http://schemas.openxmlformats.org/officeDocument/2006/relationships/image" Target="../media/image205.png"/><Relationship Id="rId10" Type="http://schemas.openxmlformats.org/officeDocument/2006/relationships/image" Target="../media/image179.png"/><Relationship Id="rId19" Type="http://schemas.openxmlformats.org/officeDocument/2006/relationships/image" Target="../media/image188.png"/><Relationship Id="rId31" Type="http://schemas.openxmlformats.org/officeDocument/2006/relationships/image" Target="../media/image200.png"/><Relationship Id="rId44" Type="http://schemas.openxmlformats.org/officeDocument/2006/relationships/image" Target="../media/image213.png"/><Relationship Id="rId4" Type="http://schemas.openxmlformats.org/officeDocument/2006/relationships/image" Target="../media/image173.jpg"/><Relationship Id="rId9" Type="http://schemas.openxmlformats.org/officeDocument/2006/relationships/image" Target="../media/image178.png"/><Relationship Id="rId14" Type="http://schemas.openxmlformats.org/officeDocument/2006/relationships/image" Target="../media/image183.png"/><Relationship Id="rId22" Type="http://schemas.openxmlformats.org/officeDocument/2006/relationships/image" Target="../media/image191.png"/><Relationship Id="rId27" Type="http://schemas.openxmlformats.org/officeDocument/2006/relationships/image" Target="../media/image196.png"/><Relationship Id="rId30" Type="http://schemas.openxmlformats.org/officeDocument/2006/relationships/image" Target="../media/image199.png"/><Relationship Id="rId35" Type="http://schemas.openxmlformats.org/officeDocument/2006/relationships/image" Target="../media/image204.png"/><Relationship Id="rId43" Type="http://schemas.openxmlformats.org/officeDocument/2006/relationships/image" Target="../media/image212.png"/><Relationship Id="rId8" Type="http://schemas.openxmlformats.org/officeDocument/2006/relationships/image" Target="../media/image177.png"/><Relationship Id="rId3" Type="http://schemas.openxmlformats.org/officeDocument/2006/relationships/image" Target="../media/image172.jpg"/><Relationship Id="rId12" Type="http://schemas.openxmlformats.org/officeDocument/2006/relationships/image" Target="../media/image181.png"/><Relationship Id="rId17" Type="http://schemas.openxmlformats.org/officeDocument/2006/relationships/image" Target="../media/image186.png"/><Relationship Id="rId25" Type="http://schemas.openxmlformats.org/officeDocument/2006/relationships/image" Target="../media/image194.png"/><Relationship Id="rId33" Type="http://schemas.openxmlformats.org/officeDocument/2006/relationships/image" Target="../media/image202.png"/><Relationship Id="rId38" Type="http://schemas.openxmlformats.org/officeDocument/2006/relationships/image" Target="../media/image207.png"/><Relationship Id="rId46" Type="http://schemas.openxmlformats.org/officeDocument/2006/relationships/image" Target="../media/image215.png"/><Relationship Id="rId20" Type="http://schemas.openxmlformats.org/officeDocument/2006/relationships/image" Target="../media/image189.png"/><Relationship Id="rId41" Type="http://schemas.openxmlformats.org/officeDocument/2006/relationships/image" Target="../media/image210.png"/></Relationships>
</file>

<file path=ppt/slides/_rels/slide21.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171.emf"/><Relationship Id="rId1" Type="http://schemas.openxmlformats.org/officeDocument/2006/relationships/slideLayout" Target="../slideLayouts/slideLayout22.xml"/><Relationship Id="rId6" Type="http://schemas.openxmlformats.org/officeDocument/2006/relationships/image" Target="../media/image219.emf"/><Relationship Id="rId5" Type="http://schemas.openxmlformats.org/officeDocument/2006/relationships/image" Target="../media/image218.emf"/><Relationship Id="rId4" Type="http://schemas.openxmlformats.org/officeDocument/2006/relationships/image" Target="../media/image2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emf"/><Relationship Id="rId1" Type="http://schemas.openxmlformats.org/officeDocument/2006/relationships/slideLayout" Target="../slideLayouts/slideLayout22.xml"/><Relationship Id="rId4" Type="http://schemas.openxmlformats.org/officeDocument/2006/relationships/image" Target="../media/image222.emf"/></Relationships>
</file>

<file path=ppt/slides/_rels/slide24.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oleObject" Target="../embeddings/oleObject1.bin"/><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2.xml"/><Relationship Id="rId5" Type="http://schemas.openxmlformats.org/officeDocument/2006/relationships/image" Target="../media/image227.png"/><Relationship Id="rId4" Type="http://schemas.openxmlformats.org/officeDocument/2006/relationships/image" Target="../media/image226.png"/></Relationships>
</file>

<file path=ppt/slides/_rels/slide26.xml.rels><?xml version="1.0" encoding="UTF-8" standalone="yes"?>
<Relationships xmlns="http://schemas.openxmlformats.org/package/2006/relationships"><Relationship Id="rId8" Type="http://schemas.openxmlformats.org/officeDocument/2006/relationships/image" Target="../media/image232.jpg"/><Relationship Id="rId3" Type="http://schemas.openxmlformats.org/officeDocument/2006/relationships/image" Target="../media/image228.jpg"/><Relationship Id="rId7" Type="http://schemas.openxmlformats.org/officeDocument/2006/relationships/image" Target="../media/image231.jpg"/><Relationship Id="rId2" Type="http://schemas.openxmlformats.org/officeDocument/2006/relationships/image" Target="../media/image134.png"/><Relationship Id="rId1" Type="http://schemas.openxmlformats.org/officeDocument/2006/relationships/slideLayout" Target="../slideLayouts/slideLayout22.xml"/><Relationship Id="rId6" Type="http://schemas.openxmlformats.org/officeDocument/2006/relationships/image" Target="../media/image230.jpg"/><Relationship Id="rId5" Type="http://schemas.openxmlformats.org/officeDocument/2006/relationships/image" Target="../media/image229.jpg"/><Relationship Id="rId10" Type="http://schemas.openxmlformats.org/officeDocument/2006/relationships/image" Target="../media/image234.jpg"/><Relationship Id="rId4" Type="http://schemas.openxmlformats.org/officeDocument/2006/relationships/hyperlink" Target="http://www.esa.int/Applications/Connectivity_and_Secure_Communicat" TargetMode="External"/><Relationship Id="rId9" Type="http://schemas.openxmlformats.org/officeDocument/2006/relationships/image" Target="../media/image233.png"/></Relationships>
</file>

<file path=ppt/slides/_rels/slide2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37.gif"/><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239.png"/></Relationships>
</file>

<file path=ppt/slides/_rels/slide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41.jpe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2.jpeg"/><Relationship Id="rId7" Type="http://schemas.openxmlformats.org/officeDocument/2006/relationships/image" Target="../media/image246.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45.png"/><Relationship Id="rId11" Type="http://schemas.openxmlformats.org/officeDocument/2006/relationships/image" Target="../media/image249.png"/><Relationship Id="rId5" Type="http://schemas.openxmlformats.org/officeDocument/2006/relationships/image" Target="../media/image244.jpeg"/><Relationship Id="rId10" Type="http://schemas.openxmlformats.org/officeDocument/2006/relationships/image" Target="../media/image248.png"/><Relationship Id="rId4" Type="http://schemas.openxmlformats.org/officeDocument/2006/relationships/image" Target="../media/image243.png"/><Relationship Id="rId9" Type="http://schemas.openxmlformats.org/officeDocument/2006/relationships/image" Target="../media/image247.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54.wmf"/><Relationship Id="rId3" Type="http://schemas.openxmlformats.org/officeDocument/2006/relationships/oleObject" Target="../embeddings/oleObject2.bin"/><Relationship Id="rId7" Type="http://schemas.openxmlformats.org/officeDocument/2006/relationships/image" Target="../media/image251.wmf"/><Relationship Id="rId12" Type="http://schemas.openxmlformats.org/officeDocument/2006/relationships/oleObject" Target="../embeddings/oleObject6.bin"/><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oleObject" Target="../embeddings/oleObject3.bin"/><Relationship Id="rId11" Type="http://schemas.openxmlformats.org/officeDocument/2006/relationships/image" Target="../media/image253.wmf"/><Relationship Id="rId5" Type="http://schemas.openxmlformats.org/officeDocument/2006/relationships/image" Target="../media/image250.png"/><Relationship Id="rId10" Type="http://schemas.openxmlformats.org/officeDocument/2006/relationships/oleObject" Target="../embeddings/oleObject5.bin"/><Relationship Id="rId4" Type="http://schemas.openxmlformats.org/officeDocument/2006/relationships/image" Target="../media/image223.emf"/><Relationship Id="rId9" Type="http://schemas.openxmlformats.org/officeDocument/2006/relationships/image" Target="../media/image252.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8" Type="http://schemas.openxmlformats.org/officeDocument/2006/relationships/image" Target="../media/image261.png"/><Relationship Id="rId13" Type="http://schemas.openxmlformats.org/officeDocument/2006/relationships/image" Target="../media/image266.png"/><Relationship Id="rId18" Type="http://schemas.openxmlformats.org/officeDocument/2006/relationships/image" Target="../media/image271.png"/><Relationship Id="rId26" Type="http://schemas.openxmlformats.org/officeDocument/2006/relationships/image" Target="../media/image279.png"/><Relationship Id="rId3" Type="http://schemas.openxmlformats.org/officeDocument/2006/relationships/image" Target="../media/image256.png"/><Relationship Id="rId21" Type="http://schemas.openxmlformats.org/officeDocument/2006/relationships/image" Target="../media/image274.png"/><Relationship Id="rId7" Type="http://schemas.openxmlformats.org/officeDocument/2006/relationships/image" Target="../media/image260.png"/><Relationship Id="rId12" Type="http://schemas.openxmlformats.org/officeDocument/2006/relationships/image" Target="../media/image265.png"/><Relationship Id="rId17" Type="http://schemas.openxmlformats.org/officeDocument/2006/relationships/image" Target="../media/image270.png"/><Relationship Id="rId25" Type="http://schemas.openxmlformats.org/officeDocument/2006/relationships/image" Target="../media/image278.png"/><Relationship Id="rId2" Type="http://schemas.openxmlformats.org/officeDocument/2006/relationships/image" Target="../media/image134.png"/><Relationship Id="rId16" Type="http://schemas.openxmlformats.org/officeDocument/2006/relationships/image" Target="../media/image269.png"/><Relationship Id="rId20" Type="http://schemas.openxmlformats.org/officeDocument/2006/relationships/image" Target="../media/image273.png"/><Relationship Id="rId1" Type="http://schemas.openxmlformats.org/officeDocument/2006/relationships/slideLayout" Target="../slideLayouts/slideLayout22.xml"/><Relationship Id="rId6" Type="http://schemas.openxmlformats.org/officeDocument/2006/relationships/image" Target="../media/image259.png"/><Relationship Id="rId11" Type="http://schemas.openxmlformats.org/officeDocument/2006/relationships/image" Target="../media/image264.png"/><Relationship Id="rId24" Type="http://schemas.openxmlformats.org/officeDocument/2006/relationships/image" Target="../media/image277.png"/><Relationship Id="rId5" Type="http://schemas.openxmlformats.org/officeDocument/2006/relationships/image" Target="../media/image258.png"/><Relationship Id="rId15" Type="http://schemas.openxmlformats.org/officeDocument/2006/relationships/image" Target="../media/image268.png"/><Relationship Id="rId23" Type="http://schemas.openxmlformats.org/officeDocument/2006/relationships/image" Target="../media/image276.png"/><Relationship Id="rId28" Type="http://schemas.openxmlformats.org/officeDocument/2006/relationships/image" Target="../media/image281.png"/><Relationship Id="rId10" Type="http://schemas.openxmlformats.org/officeDocument/2006/relationships/image" Target="../media/image263.png"/><Relationship Id="rId19" Type="http://schemas.openxmlformats.org/officeDocument/2006/relationships/image" Target="../media/image272.png"/><Relationship Id="rId4" Type="http://schemas.openxmlformats.org/officeDocument/2006/relationships/image" Target="../media/image257.png"/><Relationship Id="rId9" Type="http://schemas.openxmlformats.org/officeDocument/2006/relationships/image" Target="../media/image262.png"/><Relationship Id="rId14" Type="http://schemas.openxmlformats.org/officeDocument/2006/relationships/image" Target="../media/image267.png"/><Relationship Id="rId22" Type="http://schemas.openxmlformats.org/officeDocument/2006/relationships/image" Target="../media/image275.png"/><Relationship Id="rId27" Type="http://schemas.openxmlformats.org/officeDocument/2006/relationships/image" Target="../media/image28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134.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286.jpeg"/><Relationship Id="rId7" Type="http://schemas.openxmlformats.org/officeDocument/2006/relationships/image" Target="../media/image290.jpe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89.jpeg"/><Relationship Id="rId5" Type="http://schemas.openxmlformats.org/officeDocument/2006/relationships/image" Target="../media/image288.jpeg"/><Relationship Id="rId4" Type="http://schemas.openxmlformats.org/officeDocument/2006/relationships/image" Target="../media/image287.png"/></Relationships>
</file>

<file path=ppt/slides/_rels/slide43.xml.rels><?xml version="1.0" encoding="UTF-8" standalone="yes"?>
<Relationships xmlns="http://schemas.openxmlformats.org/package/2006/relationships"><Relationship Id="rId8" Type="http://schemas.openxmlformats.org/officeDocument/2006/relationships/image" Target="../media/image290.jpeg"/><Relationship Id="rId3" Type="http://schemas.openxmlformats.org/officeDocument/2006/relationships/image" Target="../media/image286.jpeg"/><Relationship Id="rId7" Type="http://schemas.openxmlformats.org/officeDocument/2006/relationships/image" Target="../media/image289.jpe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91.jpeg"/><Relationship Id="rId5" Type="http://schemas.openxmlformats.org/officeDocument/2006/relationships/image" Target="../media/image288.jpeg"/><Relationship Id="rId4" Type="http://schemas.openxmlformats.org/officeDocument/2006/relationships/image" Target="../media/image287.png"/><Relationship Id="rId9" Type="http://schemas.openxmlformats.org/officeDocument/2006/relationships/image" Target="../media/image292.png"/></Relationships>
</file>

<file path=ppt/slides/_rels/slide44.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image" Target="../media/image293.emf"/><Relationship Id="rId7" Type="http://schemas.openxmlformats.org/officeDocument/2006/relationships/image" Target="../media/image288.jpeg"/><Relationship Id="rId2" Type="http://schemas.microsoft.com/office/2018/10/relationships/comments" Target="../comments/modernComment_16C_2EC9DB87.xml"/><Relationship Id="rId1" Type="http://schemas.openxmlformats.org/officeDocument/2006/relationships/slideLayout" Target="../slideLayouts/slideLayout22.xml"/><Relationship Id="rId6" Type="http://schemas.openxmlformats.org/officeDocument/2006/relationships/image" Target="../media/image287.png"/><Relationship Id="rId5" Type="http://schemas.openxmlformats.org/officeDocument/2006/relationships/image" Target="../media/image292.png"/><Relationship Id="rId4" Type="http://schemas.openxmlformats.org/officeDocument/2006/relationships/image" Target="../media/image291.jpeg"/><Relationship Id="rId9" Type="http://schemas.openxmlformats.org/officeDocument/2006/relationships/image" Target="../media/image290.jpeg"/></Relationships>
</file>

<file path=ppt/slides/_rels/slide45.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46.xml.rels><?xml version="1.0" encoding="UTF-8" standalone="yes"?>
<Relationships xmlns="http://schemas.openxmlformats.org/package/2006/relationships"><Relationship Id="rId8" Type="http://schemas.openxmlformats.org/officeDocument/2006/relationships/image" Target="../media/image305.jpg"/><Relationship Id="rId3" Type="http://schemas.openxmlformats.org/officeDocument/2006/relationships/image" Target="../media/image300.png"/><Relationship Id="rId7" Type="http://schemas.openxmlformats.org/officeDocument/2006/relationships/image" Target="../media/image304.jpg"/><Relationship Id="rId12" Type="http://schemas.openxmlformats.org/officeDocument/2006/relationships/image" Target="../media/image309.png"/><Relationship Id="rId2" Type="http://schemas.openxmlformats.org/officeDocument/2006/relationships/image" Target="../media/image134.png"/><Relationship Id="rId1" Type="http://schemas.openxmlformats.org/officeDocument/2006/relationships/slideLayout" Target="../slideLayouts/slideLayout22.xml"/><Relationship Id="rId6" Type="http://schemas.openxmlformats.org/officeDocument/2006/relationships/image" Target="../media/image303.jpg"/><Relationship Id="rId11" Type="http://schemas.openxmlformats.org/officeDocument/2006/relationships/image" Target="../media/image308.jpg"/><Relationship Id="rId5" Type="http://schemas.openxmlformats.org/officeDocument/2006/relationships/image" Target="../media/image302.png"/><Relationship Id="rId10" Type="http://schemas.openxmlformats.org/officeDocument/2006/relationships/image" Target="../media/image307.jpg"/><Relationship Id="rId4" Type="http://schemas.openxmlformats.org/officeDocument/2006/relationships/image" Target="../media/image301.jpg"/><Relationship Id="rId9" Type="http://schemas.openxmlformats.org/officeDocument/2006/relationships/image" Target="../media/image306.jp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311.jpg"/><Relationship Id="rId4" Type="http://schemas.openxmlformats.org/officeDocument/2006/relationships/image" Target="../media/image310.png"/></Relationships>
</file>

<file path=ppt/slides/_rels/slide48.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314.png"/><Relationship Id="rId4" Type="http://schemas.openxmlformats.org/officeDocument/2006/relationships/image" Target="../media/image313.png"/></Relationships>
</file>

<file path=ppt/slides/_rels/slide49.xml.rels><?xml version="1.0" encoding="UTF-8" standalone="yes"?>
<Relationships xmlns="http://schemas.openxmlformats.org/package/2006/relationships"><Relationship Id="rId8" Type="http://schemas.openxmlformats.org/officeDocument/2006/relationships/image" Target="../media/image320.jpg"/><Relationship Id="rId13" Type="http://schemas.openxmlformats.org/officeDocument/2006/relationships/image" Target="../media/image325.jpg"/><Relationship Id="rId18" Type="http://schemas.openxmlformats.org/officeDocument/2006/relationships/image" Target="../media/image330.png"/><Relationship Id="rId3" Type="http://schemas.openxmlformats.org/officeDocument/2006/relationships/image" Target="../media/image315.jpg"/><Relationship Id="rId21" Type="http://schemas.openxmlformats.org/officeDocument/2006/relationships/image" Target="../media/image333.jpg"/><Relationship Id="rId7" Type="http://schemas.openxmlformats.org/officeDocument/2006/relationships/image" Target="../media/image319.jpg"/><Relationship Id="rId12" Type="http://schemas.openxmlformats.org/officeDocument/2006/relationships/image" Target="../media/image324.png"/><Relationship Id="rId17" Type="http://schemas.openxmlformats.org/officeDocument/2006/relationships/image" Target="../media/image329.jpg"/><Relationship Id="rId25" Type="http://schemas.openxmlformats.org/officeDocument/2006/relationships/image" Target="../media/image337.jpg"/><Relationship Id="rId2" Type="http://schemas.openxmlformats.org/officeDocument/2006/relationships/image" Target="../media/image134.png"/><Relationship Id="rId16" Type="http://schemas.openxmlformats.org/officeDocument/2006/relationships/image" Target="../media/image328.png"/><Relationship Id="rId20" Type="http://schemas.openxmlformats.org/officeDocument/2006/relationships/image" Target="../media/image332.png"/><Relationship Id="rId1" Type="http://schemas.openxmlformats.org/officeDocument/2006/relationships/slideLayout" Target="../slideLayouts/slideLayout33.xml"/><Relationship Id="rId6" Type="http://schemas.openxmlformats.org/officeDocument/2006/relationships/image" Target="../media/image318.jpg"/><Relationship Id="rId11" Type="http://schemas.openxmlformats.org/officeDocument/2006/relationships/image" Target="../media/image323.jpg"/><Relationship Id="rId24" Type="http://schemas.openxmlformats.org/officeDocument/2006/relationships/image" Target="../media/image336.png"/><Relationship Id="rId5" Type="http://schemas.openxmlformats.org/officeDocument/2006/relationships/image" Target="../media/image317.jpg"/><Relationship Id="rId15" Type="http://schemas.openxmlformats.org/officeDocument/2006/relationships/image" Target="../media/image327.png"/><Relationship Id="rId23" Type="http://schemas.openxmlformats.org/officeDocument/2006/relationships/image" Target="../media/image335.jpg"/><Relationship Id="rId10" Type="http://schemas.openxmlformats.org/officeDocument/2006/relationships/image" Target="../media/image322.jpg"/><Relationship Id="rId19" Type="http://schemas.openxmlformats.org/officeDocument/2006/relationships/image" Target="../media/image331.jpg"/><Relationship Id="rId4" Type="http://schemas.openxmlformats.org/officeDocument/2006/relationships/image" Target="../media/image316.jpg"/><Relationship Id="rId9" Type="http://schemas.openxmlformats.org/officeDocument/2006/relationships/image" Target="../media/image321.jpg"/><Relationship Id="rId14" Type="http://schemas.openxmlformats.org/officeDocument/2006/relationships/image" Target="../media/image326.jpg"/><Relationship Id="rId22" Type="http://schemas.openxmlformats.org/officeDocument/2006/relationships/image" Target="../media/image334.jpg"/></Relationships>
</file>

<file path=ppt/slides/_rels/slide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0.xml.rels><?xml version="1.0" encoding="UTF-8" standalone="yes"?>
<Relationships xmlns="http://schemas.openxmlformats.org/package/2006/relationships"><Relationship Id="rId8" Type="http://schemas.openxmlformats.org/officeDocument/2006/relationships/image" Target="../media/image343.jpg"/><Relationship Id="rId3" Type="http://schemas.openxmlformats.org/officeDocument/2006/relationships/image" Target="../media/image338.png"/><Relationship Id="rId7" Type="http://schemas.openxmlformats.org/officeDocument/2006/relationships/image" Target="../media/image342.jpg"/><Relationship Id="rId2" Type="http://schemas.openxmlformats.org/officeDocument/2006/relationships/image" Target="../media/image134.png"/><Relationship Id="rId1" Type="http://schemas.openxmlformats.org/officeDocument/2006/relationships/slideLayout" Target="../slideLayouts/slideLayout33.xml"/><Relationship Id="rId6" Type="http://schemas.openxmlformats.org/officeDocument/2006/relationships/image" Target="../media/image341.jpg"/><Relationship Id="rId11" Type="http://schemas.openxmlformats.org/officeDocument/2006/relationships/image" Target="../media/image346.jpg"/><Relationship Id="rId5" Type="http://schemas.openxmlformats.org/officeDocument/2006/relationships/image" Target="../media/image340.jpg"/><Relationship Id="rId10" Type="http://schemas.openxmlformats.org/officeDocument/2006/relationships/image" Target="../media/image345.jpg"/><Relationship Id="rId4" Type="http://schemas.openxmlformats.org/officeDocument/2006/relationships/image" Target="../media/image339.jpg"/><Relationship Id="rId9" Type="http://schemas.openxmlformats.org/officeDocument/2006/relationships/image" Target="../media/image344.jpg"/></Relationships>
</file>

<file path=ppt/slides/_rels/slide51.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slideLayout" Target="../slideLayouts/slideLayout30.xml"/><Relationship Id="rId1" Type="http://schemas.openxmlformats.org/officeDocument/2006/relationships/themeOverride" Target="../theme/themeOverride1.xml"/></Relationships>
</file>

<file path=ppt/slides/_rels/slide52.xml.rels><?xml version="1.0" encoding="UTF-8" standalone="yes"?>
<Relationships xmlns="http://schemas.openxmlformats.org/package/2006/relationships"><Relationship Id="rId8" Type="http://schemas.openxmlformats.org/officeDocument/2006/relationships/image" Target="../media/image353.jpg"/><Relationship Id="rId13" Type="http://schemas.openxmlformats.org/officeDocument/2006/relationships/image" Target="../media/image358.jpg"/><Relationship Id="rId18" Type="http://schemas.openxmlformats.org/officeDocument/2006/relationships/image" Target="../media/image363.png"/><Relationship Id="rId3" Type="http://schemas.openxmlformats.org/officeDocument/2006/relationships/image" Target="../media/image348.jpg"/><Relationship Id="rId21" Type="http://schemas.openxmlformats.org/officeDocument/2006/relationships/image" Target="../media/image366.jpg"/><Relationship Id="rId7" Type="http://schemas.openxmlformats.org/officeDocument/2006/relationships/image" Target="../media/image352.jpg"/><Relationship Id="rId12" Type="http://schemas.openxmlformats.org/officeDocument/2006/relationships/image" Target="../media/image357.png"/><Relationship Id="rId17" Type="http://schemas.openxmlformats.org/officeDocument/2006/relationships/image" Target="../media/image362.jpg"/><Relationship Id="rId2" Type="http://schemas.openxmlformats.org/officeDocument/2006/relationships/image" Target="../media/image134.png"/><Relationship Id="rId16" Type="http://schemas.openxmlformats.org/officeDocument/2006/relationships/image" Target="../media/image361.png"/><Relationship Id="rId20" Type="http://schemas.openxmlformats.org/officeDocument/2006/relationships/image" Target="../media/image365.png"/><Relationship Id="rId1" Type="http://schemas.openxmlformats.org/officeDocument/2006/relationships/slideLayout" Target="../slideLayouts/slideLayout33.xml"/><Relationship Id="rId6" Type="http://schemas.openxmlformats.org/officeDocument/2006/relationships/image" Target="../media/image351.png"/><Relationship Id="rId11" Type="http://schemas.openxmlformats.org/officeDocument/2006/relationships/image" Target="../media/image356.jpg"/><Relationship Id="rId5" Type="http://schemas.openxmlformats.org/officeDocument/2006/relationships/image" Target="../media/image350.jpg"/><Relationship Id="rId15" Type="http://schemas.openxmlformats.org/officeDocument/2006/relationships/image" Target="../media/image360.jpg"/><Relationship Id="rId23" Type="http://schemas.openxmlformats.org/officeDocument/2006/relationships/image" Target="../media/image368.jpg"/><Relationship Id="rId10" Type="http://schemas.openxmlformats.org/officeDocument/2006/relationships/image" Target="../media/image355.png"/><Relationship Id="rId19" Type="http://schemas.openxmlformats.org/officeDocument/2006/relationships/image" Target="../media/image364.jpg"/><Relationship Id="rId4" Type="http://schemas.openxmlformats.org/officeDocument/2006/relationships/image" Target="../media/image349.jpg"/><Relationship Id="rId9" Type="http://schemas.openxmlformats.org/officeDocument/2006/relationships/image" Target="../media/image354.jpg"/><Relationship Id="rId14" Type="http://schemas.openxmlformats.org/officeDocument/2006/relationships/image" Target="../media/image359.png"/><Relationship Id="rId22" Type="http://schemas.openxmlformats.org/officeDocument/2006/relationships/image" Target="../media/image367.png"/></Relationships>
</file>

<file path=ppt/slides/_rels/slide53.xml.rels><?xml version="1.0" encoding="UTF-8" standalone="yes"?>
<Relationships xmlns="http://schemas.openxmlformats.org/package/2006/relationships"><Relationship Id="rId8" Type="http://schemas.openxmlformats.org/officeDocument/2006/relationships/image" Target="../media/image374.png"/><Relationship Id="rId13" Type="http://schemas.openxmlformats.org/officeDocument/2006/relationships/image" Target="../media/image379.png"/><Relationship Id="rId3" Type="http://schemas.openxmlformats.org/officeDocument/2006/relationships/image" Target="../media/image369.jpg"/><Relationship Id="rId7" Type="http://schemas.openxmlformats.org/officeDocument/2006/relationships/image" Target="../media/image373.jpg"/><Relationship Id="rId12" Type="http://schemas.openxmlformats.org/officeDocument/2006/relationships/image" Target="../media/image378.png"/><Relationship Id="rId17" Type="http://schemas.openxmlformats.org/officeDocument/2006/relationships/image" Target="../media/image383.png"/><Relationship Id="rId2" Type="http://schemas.openxmlformats.org/officeDocument/2006/relationships/image" Target="../media/image134.png"/><Relationship Id="rId16" Type="http://schemas.openxmlformats.org/officeDocument/2006/relationships/image" Target="../media/image382.png"/><Relationship Id="rId1" Type="http://schemas.openxmlformats.org/officeDocument/2006/relationships/slideLayout" Target="../slideLayouts/slideLayout33.xml"/><Relationship Id="rId6" Type="http://schemas.openxmlformats.org/officeDocument/2006/relationships/image" Target="../media/image372.png"/><Relationship Id="rId11" Type="http://schemas.openxmlformats.org/officeDocument/2006/relationships/image" Target="../media/image377.png"/><Relationship Id="rId5" Type="http://schemas.openxmlformats.org/officeDocument/2006/relationships/image" Target="../media/image371.png"/><Relationship Id="rId15" Type="http://schemas.openxmlformats.org/officeDocument/2006/relationships/image" Target="../media/image381.png"/><Relationship Id="rId10" Type="http://schemas.openxmlformats.org/officeDocument/2006/relationships/image" Target="../media/image376.png"/><Relationship Id="rId4" Type="http://schemas.openxmlformats.org/officeDocument/2006/relationships/image" Target="../media/image370.jpg"/><Relationship Id="rId9" Type="http://schemas.openxmlformats.org/officeDocument/2006/relationships/image" Target="../media/image375.png"/><Relationship Id="rId14" Type="http://schemas.openxmlformats.org/officeDocument/2006/relationships/image" Target="../media/image38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85.png"/></Relationships>
</file>

<file path=ppt/slides/_rels/slide56.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image" Target="../media/image292.png"/><Relationship Id="rId1" Type="http://schemas.openxmlformats.org/officeDocument/2006/relationships/slideLayout" Target="../slideLayouts/slideLayout22.xml"/><Relationship Id="rId5" Type="http://schemas.openxmlformats.org/officeDocument/2006/relationships/image" Target="../media/image327.png"/><Relationship Id="rId4" Type="http://schemas.openxmlformats.org/officeDocument/2006/relationships/image" Target="../media/image388.jpeg"/></Relationships>
</file>

<file path=ppt/slides/_rels/slide58.xml.rels><?xml version="1.0" encoding="UTF-8" standalone="yes"?>
<Relationships xmlns="http://schemas.openxmlformats.org/package/2006/relationships"><Relationship Id="rId3" Type="http://schemas.openxmlformats.org/officeDocument/2006/relationships/hyperlink" Target="https://indico.esa.int/event/532/contributions/9839/attachments/6378/11007/ADCSS2024_BGlass_UDSM.2.pdf"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hyperlink" Target="https://indico.esa.int/event/532/contributions/9839/attachments/6378/11007/ADCSS2024_BGlass_UDSM.2.pdf"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389.png"/></Relationships>
</file>

<file path=ppt/slides/_rels/slide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133.png"/></Relationships>
</file>

<file path=ppt/slides/_rels/slide60.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8" Type="http://schemas.openxmlformats.org/officeDocument/2006/relationships/image" Target="../media/image397.png"/><Relationship Id="rId13" Type="http://schemas.openxmlformats.org/officeDocument/2006/relationships/image" Target="../media/image402.png"/><Relationship Id="rId18" Type="http://schemas.openxmlformats.org/officeDocument/2006/relationships/image" Target="../media/image407.png"/><Relationship Id="rId3" Type="http://schemas.openxmlformats.org/officeDocument/2006/relationships/image" Target="../media/image392.png"/><Relationship Id="rId7" Type="http://schemas.openxmlformats.org/officeDocument/2006/relationships/image" Target="../media/image396.png"/><Relationship Id="rId12" Type="http://schemas.openxmlformats.org/officeDocument/2006/relationships/image" Target="../media/image401.png"/><Relationship Id="rId17" Type="http://schemas.openxmlformats.org/officeDocument/2006/relationships/image" Target="../media/image406.png"/><Relationship Id="rId2" Type="http://schemas.openxmlformats.org/officeDocument/2006/relationships/image" Target="../media/image391.png"/><Relationship Id="rId16" Type="http://schemas.openxmlformats.org/officeDocument/2006/relationships/image" Target="../media/image405.png"/><Relationship Id="rId20" Type="http://schemas.openxmlformats.org/officeDocument/2006/relationships/image" Target="../media/image409.png"/><Relationship Id="rId1" Type="http://schemas.openxmlformats.org/officeDocument/2006/relationships/slideLayout" Target="../slideLayouts/slideLayout32.xml"/><Relationship Id="rId6" Type="http://schemas.openxmlformats.org/officeDocument/2006/relationships/image" Target="../media/image395.png"/><Relationship Id="rId11" Type="http://schemas.openxmlformats.org/officeDocument/2006/relationships/image" Target="../media/image400.png"/><Relationship Id="rId5" Type="http://schemas.openxmlformats.org/officeDocument/2006/relationships/image" Target="../media/image394.png"/><Relationship Id="rId15" Type="http://schemas.openxmlformats.org/officeDocument/2006/relationships/image" Target="../media/image404.png"/><Relationship Id="rId10" Type="http://schemas.openxmlformats.org/officeDocument/2006/relationships/image" Target="../media/image399.png"/><Relationship Id="rId19" Type="http://schemas.openxmlformats.org/officeDocument/2006/relationships/image" Target="../media/image408.png"/><Relationship Id="rId4" Type="http://schemas.openxmlformats.org/officeDocument/2006/relationships/image" Target="../media/image393.png"/><Relationship Id="rId9" Type="http://schemas.openxmlformats.org/officeDocument/2006/relationships/image" Target="../media/image398.png"/><Relationship Id="rId14" Type="http://schemas.openxmlformats.org/officeDocument/2006/relationships/image" Target="../media/image403.png"/></Relationships>
</file>

<file path=ppt/slides/_rels/slide63.xml.rels><?xml version="1.0" encoding="UTF-8" standalone="yes"?>
<Relationships xmlns="http://schemas.openxmlformats.org/package/2006/relationships"><Relationship Id="rId8" Type="http://schemas.openxmlformats.org/officeDocument/2006/relationships/image" Target="../media/image407.png"/><Relationship Id="rId13" Type="http://schemas.openxmlformats.org/officeDocument/2006/relationships/image" Target="../media/image395.png"/><Relationship Id="rId18" Type="http://schemas.openxmlformats.org/officeDocument/2006/relationships/image" Target="../media/image399.png"/><Relationship Id="rId3" Type="http://schemas.openxmlformats.org/officeDocument/2006/relationships/image" Target="../media/image402.png"/><Relationship Id="rId7" Type="http://schemas.openxmlformats.org/officeDocument/2006/relationships/image" Target="../media/image406.png"/><Relationship Id="rId12" Type="http://schemas.openxmlformats.org/officeDocument/2006/relationships/image" Target="../media/image393.png"/><Relationship Id="rId17" Type="http://schemas.openxmlformats.org/officeDocument/2006/relationships/image" Target="../media/image398.png"/><Relationship Id="rId2" Type="http://schemas.openxmlformats.org/officeDocument/2006/relationships/image" Target="../media/image400.png"/><Relationship Id="rId16" Type="http://schemas.openxmlformats.org/officeDocument/2006/relationships/image" Target="../media/image397.png"/><Relationship Id="rId20" Type="http://schemas.openxmlformats.org/officeDocument/2006/relationships/image" Target="../media/image401.png"/><Relationship Id="rId1" Type="http://schemas.openxmlformats.org/officeDocument/2006/relationships/slideLayout" Target="../slideLayouts/slideLayout32.xml"/><Relationship Id="rId6" Type="http://schemas.openxmlformats.org/officeDocument/2006/relationships/image" Target="../media/image405.png"/><Relationship Id="rId11" Type="http://schemas.openxmlformats.org/officeDocument/2006/relationships/image" Target="../media/image392.png"/><Relationship Id="rId5" Type="http://schemas.openxmlformats.org/officeDocument/2006/relationships/image" Target="../media/image404.png"/><Relationship Id="rId15" Type="http://schemas.openxmlformats.org/officeDocument/2006/relationships/image" Target="../media/image396.png"/><Relationship Id="rId10" Type="http://schemas.openxmlformats.org/officeDocument/2006/relationships/image" Target="../media/image409.png"/><Relationship Id="rId19" Type="http://schemas.openxmlformats.org/officeDocument/2006/relationships/image" Target="../media/image391.png"/><Relationship Id="rId4" Type="http://schemas.openxmlformats.org/officeDocument/2006/relationships/image" Target="../media/image403.png"/><Relationship Id="rId9" Type="http://schemas.openxmlformats.org/officeDocument/2006/relationships/image" Target="../media/image408.png"/><Relationship Id="rId14" Type="http://schemas.openxmlformats.org/officeDocument/2006/relationships/image" Target="../media/image394.png"/></Relationships>
</file>

<file path=ppt/slides/_rels/slide64.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image" Target="../media/image404.png"/><Relationship Id="rId3" Type="http://schemas.openxmlformats.org/officeDocument/2006/relationships/image" Target="../media/image406.png"/><Relationship Id="rId7" Type="http://schemas.openxmlformats.org/officeDocument/2006/relationships/image" Target="../media/image391.png"/><Relationship Id="rId12" Type="http://schemas.openxmlformats.org/officeDocument/2006/relationships/image" Target="../media/image400.png"/><Relationship Id="rId2" Type="http://schemas.openxmlformats.org/officeDocument/2006/relationships/image" Target="../media/image403.png"/><Relationship Id="rId1" Type="http://schemas.openxmlformats.org/officeDocument/2006/relationships/slideLayout" Target="../slideLayouts/slideLayout32.xml"/><Relationship Id="rId6" Type="http://schemas.openxmlformats.org/officeDocument/2006/relationships/image" Target="../media/image409.png"/><Relationship Id="rId11" Type="http://schemas.openxmlformats.org/officeDocument/2006/relationships/image" Target="../media/image398.png"/><Relationship Id="rId5" Type="http://schemas.openxmlformats.org/officeDocument/2006/relationships/image" Target="../media/image408.png"/><Relationship Id="rId10" Type="http://schemas.openxmlformats.org/officeDocument/2006/relationships/image" Target="../media/image397.png"/><Relationship Id="rId4" Type="http://schemas.openxmlformats.org/officeDocument/2006/relationships/image" Target="../media/image407.png"/><Relationship Id="rId9" Type="http://schemas.openxmlformats.org/officeDocument/2006/relationships/image" Target="../media/image396.png"/><Relationship Id="rId14" Type="http://schemas.openxmlformats.org/officeDocument/2006/relationships/image" Target="../media/image402.png"/></Relationships>
</file>

<file path=ppt/slides/_rels/slide65.xml.rels><?xml version="1.0" encoding="UTF-8" standalone="yes"?>
<Relationships xmlns="http://schemas.openxmlformats.org/package/2006/relationships"><Relationship Id="rId8" Type="http://schemas.openxmlformats.org/officeDocument/2006/relationships/image" Target="../media/image403.png"/><Relationship Id="rId3" Type="http://schemas.openxmlformats.org/officeDocument/2006/relationships/image" Target="../media/image391.png"/><Relationship Id="rId7" Type="http://schemas.openxmlformats.org/officeDocument/2006/relationships/image" Target="../media/image404.png"/><Relationship Id="rId2" Type="http://schemas.openxmlformats.org/officeDocument/2006/relationships/image" Target="../media/image406.png"/><Relationship Id="rId1" Type="http://schemas.openxmlformats.org/officeDocument/2006/relationships/slideLayout" Target="../slideLayouts/slideLayout32.xml"/><Relationship Id="rId6" Type="http://schemas.openxmlformats.org/officeDocument/2006/relationships/image" Target="../media/image402.png"/><Relationship Id="rId11" Type="http://schemas.openxmlformats.org/officeDocument/2006/relationships/image" Target="../media/image409.png"/><Relationship Id="rId5" Type="http://schemas.openxmlformats.org/officeDocument/2006/relationships/image" Target="../media/image405.png"/><Relationship Id="rId10" Type="http://schemas.openxmlformats.org/officeDocument/2006/relationships/image" Target="../media/image408.png"/><Relationship Id="rId4" Type="http://schemas.openxmlformats.org/officeDocument/2006/relationships/image" Target="../media/image401.png"/><Relationship Id="rId9" Type="http://schemas.openxmlformats.org/officeDocument/2006/relationships/image" Target="../media/image407.png"/></Relationships>
</file>

<file path=ppt/slides/_rels/slide66.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image" Target="../media/image410.jpe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image" Target="../media/image412.png"/><Relationship Id="rId7" Type="http://schemas.openxmlformats.org/officeDocument/2006/relationships/image" Target="../media/image415.png"/><Relationship Id="rId12" Type="http://schemas.openxmlformats.org/officeDocument/2006/relationships/image" Target="../media/image419.pn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image" Target="../media/image414.svg"/><Relationship Id="rId11" Type="http://schemas.openxmlformats.org/officeDocument/2006/relationships/image" Target="../media/image418.png"/><Relationship Id="rId5" Type="http://schemas.openxmlformats.org/officeDocument/2006/relationships/image" Target="../media/image413.png"/><Relationship Id="rId10" Type="http://schemas.openxmlformats.org/officeDocument/2006/relationships/image" Target="../media/image417.png"/><Relationship Id="rId4" Type="http://schemas.microsoft.com/office/2007/relationships/hdphoto" Target="../media/hdphoto5.wdp"/><Relationship Id="rId9" Type="http://schemas.openxmlformats.org/officeDocument/2006/relationships/image" Target="../media/image416.png"/></Relationships>
</file>

<file path=ppt/slides/_rels/slide69.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image" Target="../media/image412.png"/><Relationship Id="rId7" Type="http://schemas.openxmlformats.org/officeDocument/2006/relationships/image" Target="../media/image415.pn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414.svg"/><Relationship Id="rId11" Type="http://schemas.openxmlformats.org/officeDocument/2006/relationships/image" Target="../media/image422.jpeg"/><Relationship Id="rId5" Type="http://schemas.openxmlformats.org/officeDocument/2006/relationships/image" Target="../media/image413.png"/><Relationship Id="rId10" Type="http://schemas.openxmlformats.org/officeDocument/2006/relationships/image" Target="../media/image421.jpeg"/><Relationship Id="rId4" Type="http://schemas.microsoft.com/office/2007/relationships/hdphoto" Target="../media/hdphoto5.wdp"/><Relationship Id="rId9" Type="http://schemas.openxmlformats.org/officeDocument/2006/relationships/image" Target="../media/image420.png"/></Relationships>
</file>

<file path=ppt/slides/_rels/slide7.xml.rels><?xml version="1.0" encoding="UTF-8" standalone="yes"?>
<Relationships xmlns="http://schemas.openxmlformats.org/package/2006/relationships"><Relationship Id="rId8" Type="http://schemas.openxmlformats.org/officeDocument/2006/relationships/image" Target="../media/image140.jpg"/><Relationship Id="rId13" Type="http://schemas.openxmlformats.org/officeDocument/2006/relationships/image" Target="../media/image145.png"/><Relationship Id="rId18" Type="http://schemas.openxmlformats.org/officeDocument/2006/relationships/image" Target="../media/image150.jpe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jpg"/><Relationship Id="rId17" Type="http://schemas.openxmlformats.org/officeDocument/2006/relationships/image" Target="../media/image149.jpg"/><Relationship Id="rId2" Type="http://schemas.openxmlformats.org/officeDocument/2006/relationships/image" Target="../media/image134.png"/><Relationship Id="rId16" Type="http://schemas.openxmlformats.org/officeDocument/2006/relationships/image" Target="../media/image148.jpg"/><Relationship Id="rId1" Type="http://schemas.openxmlformats.org/officeDocument/2006/relationships/slideLayout" Target="../slideLayouts/slideLayout22.xml"/><Relationship Id="rId6" Type="http://schemas.openxmlformats.org/officeDocument/2006/relationships/image" Target="../media/image138.jpg"/><Relationship Id="rId11" Type="http://schemas.openxmlformats.org/officeDocument/2006/relationships/image" Target="../media/image143.png"/><Relationship Id="rId5" Type="http://schemas.openxmlformats.org/officeDocument/2006/relationships/image" Target="../media/image137.jpg"/><Relationship Id="rId15" Type="http://schemas.openxmlformats.org/officeDocument/2006/relationships/image" Target="../media/image147.jpg"/><Relationship Id="rId10" Type="http://schemas.openxmlformats.org/officeDocument/2006/relationships/image" Target="../media/image142.jpg"/><Relationship Id="rId4" Type="http://schemas.openxmlformats.org/officeDocument/2006/relationships/image" Target="../media/image136.jpg"/><Relationship Id="rId9" Type="http://schemas.openxmlformats.org/officeDocument/2006/relationships/image" Target="../media/image141.png"/><Relationship Id="rId14" Type="http://schemas.openxmlformats.org/officeDocument/2006/relationships/image" Target="../media/image146.jpg"/></Relationships>
</file>

<file path=ppt/slides/_rels/slide70.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image" Target="../media/image412.png"/><Relationship Id="rId7" Type="http://schemas.openxmlformats.org/officeDocument/2006/relationships/image" Target="../media/image415.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414.svg"/><Relationship Id="rId5" Type="http://schemas.openxmlformats.org/officeDocument/2006/relationships/image" Target="../media/image413.png"/><Relationship Id="rId10" Type="http://schemas.openxmlformats.org/officeDocument/2006/relationships/image" Target="../media/image424.png"/><Relationship Id="rId4" Type="http://schemas.microsoft.com/office/2007/relationships/hdphoto" Target="../media/hdphoto5.wdp"/><Relationship Id="rId9" Type="http://schemas.openxmlformats.org/officeDocument/2006/relationships/image" Target="../media/image423.png"/></Relationships>
</file>

<file path=ppt/slides/_rels/slide71.xml.rels><?xml version="1.0" encoding="UTF-8" standalone="yes"?>
<Relationships xmlns="http://schemas.openxmlformats.org/package/2006/relationships"><Relationship Id="rId13" Type="http://schemas.openxmlformats.org/officeDocument/2006/relationships/image" Target="../media/image429.png"/><Relationship Id="rId18" Type="http://schemas.openxmlformats.org/officeDocument/2006/relationships/image" Target="../media/image433.png"/><Relationship Id="rId26" Type="http://schemas.openxmlformats.org/officeDocument/2006/relationships/image" Target="../media/image441.png"/><Relationship Id="rId3" Type="http://schemas.openxmlformats.org/officeDocument/2006/relationships/image" Target="../media/image412.png"/><Relationship Id="rId21" Type="http://schemas.openxmlformats.org/officeDocument/2006/relationships/image" Target="../media/image436.png"/><Relationship Id="rId34" Type="http://schemas.openxmlformats.org/officeDocument/2006/relationships/image" Target="../media/image449.jpeg"/><Relationship Id="rId7" Type="http://schemas.openxmlformats.org/officeDocument/2006/relationships/image" Target="../media/image415.png"/><Relationship Id="rId12" Type="http://schemas.openxmlformats.org/officeDocument/2006/relationships/image" Target="../media/image428.png"/><Relationship Id="rId17" Type="http://schemas.microsoft.com/office/2007/relationships/hdphoto" Target="../media/hdphoto6.wdp"/><Relationship Id="rId25" Type="http://schemas.openxmlformats.org/officeDocument/2006/relationships/image" Target="../media/image440.png"/><Relationship Id="rId33" Type="http://schemas.openxmlformats.org/officeDocument/2006/relationships/image" Target="../media/image448.png"/><Relationship Id="rId2" Type="http://schemas.openxmlformats.org/officeDocument/2006/relationships/notesSlide" Target="../notesSlides/notesSlide25.xml"/><Relationship Id="rId16" Type="http://schemas.openxmlformats.org/officeDocument/2006/relationships/image" Target="../media/image432.png"/><Relationship Id="rId20" Type="http://schemas.openxmlformats.org/officeDocument/2006/relationships/image" Target="../media/image435.png"/><Relationship Id="rId29" Type="http://schemas.openxmlformats.org/officeDocument/2006/relationships/image" Target="../media/image444.png"/><Relationship Id="rId1" Type="http://schemas.openxmlformats.org/officeDocument/2006/relationships/slideLayout" Target="../slideLayouts/slideLayout33.xml"/><Relationship Id="rId6" Type="http://schemas.openxmlformats.org/officeDocument/2006/relationships/image" Target="../media/image414.svg"/><Relationship Id="rId11" Type="http://schemas.openxmlformats.org/officeDocument/2006/relationships/image" Target="../media/image427.png"/><Relationship Id="rId24" Type="http://schemas.openxmlformats.org/officeDocument/2006/relationships/image" Target="../media/image439.png"/><Relationship Id="rId32" Type="http://schemas.openxmlformats.org/officeDocument/2006/relationships/image" Target="../media/image447.png"/><Relationship Id="rId5" Type="http://schemas.openxmlformats.org/officeDocument/2006/relationships/image" Target="../media/image413.png"/><Relationship Id="rId15" Type="http://schemas.openxmlformats.org/officeDocument/2006/relationships/image" Target="../media/image431.png"/><Relationship Id="rId23" Type="http://schemas.openxmlformats.org/officeDocument/2006/relationships/image" Target="../media/image438.jpeg"/><Relationship Id="rId28" Type="http://schemas.openxmlformats.org/officeDocument/2006/relationships/image" Target="../media/image443.png"/><Relationship Id="rId10" Type="http://schemas.openxmlformats.org/officeDocument/2006/relationships/image" Target="../media/image426.png"/><Relationship Id="rId19" Type="http://schemas.openxmlformats.org/officeDocument/2006/relationships/image" Target="../media/image434.png"/><Relationship Id="rId31" Type="http://schemas.openxmlformats.org/officeDocument/2006/relationships/image" Target="../media/image446.png"/><Relationship Id="rId4" Type="http://schemas.microsoft.com/office/2007/relationships/hdphoto" Target="../media/hdphoto5.wdp"/><Relationship Id="rId9" Type="http://schemas.openxmlformats.org/officeDocument/2006/relationships/image" Target="../media/image425.png"/><Relationship Id="rId14" Type="http://schemas.openxmlformats.org/officeDocument/2006/relationships/image" Target="../media/image430.png"/><Relationship Id="rId22" Type="http://schemas.openxmlformats.org/officeDocument/2006/relationships/image" Target="../media/image437.png"/><Relationship Id="rId27" Type="http://schemas.openxmlformats.org/officeDocument/2006/relationships/image" Target="../media/image442.png"/><Relationship Id="rId30" Type="http://schemas.openxmlformats.org/officeDocument/2006/relationships/image" Target="../media/image445.png"/><Relationship Id="rId8" Type="http://schemas.openxmlformats.org/officeDocument/2006/relationships/image" Target="../media/image115.emf"/></Relationships>
</file>

<file path=ppt/slides/_rels/slide72.xml.rels><?xml version="1.0" encoding="UTF-8" standalone="yes"?>
<Relationships xmlns="http://schemas.openxmlformats.org/package/2006/relationships"><Relationship Id="rId8" Type="http://schemas.openxmlformats.org/officeDocument/2006/relationships/image" Target="../media/image454.png"/><Relationship Id="rId3" Type="http://schemas.openxmlformats.org/officeDocument/2006/relationships/hyperlink" Target="https://connectivity.esa.int/projects/5gis" TargetMode="External"/><Relationship Id="rId7" Type="http://schemas.openxmlformats.org/officeDocument/2006/relationships/image" Target="../media/image453.png"/><Relationship Id="rId12" Type="http://schemas.openxmlformats.org/officeDocument/2006/relationships/image" Target="../media/image458.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452.png"/><Relationship Id="rId11" Type="http://schemas.openxmlformats.org/officeDocument/2006/relationships/image" Target="../media/image457.jpeg"/><Relationship Id="rId5" Type="http://schemas.openxmlformats.org/officeDocument/2006/relationships/image" Target="../media/image451.png"/><Relationship Id="rId10" Type="http://schemas.openxmlformats.org/officeDocument/2006/relationships/image" Target="../media/image456.png"/><Relationship Id="rId4" Type="http://schemas.openxmlformats.org/officeDocument/2006/relationships/image" Target="../media/image450.png"/><Relationship Id="rId9" Type="http://schemas.openxmlformats.org/officeDocument/2006/relationships/image" Target="../media/image455.png"/></Relationships>
</file>

<file path=ppt/slides/_rels/slide73.xml.rels><?xml version="1.0" encoding="UTF-8" standalone="yes"?>
<Relationships xmlns="http://schemas.openxmlformats.org/package/2006/relationships"><Relationship Id="rId8" Type="http://schemas.openxmlformats.org/officeDocument/2006/relationships/image" Target="../media/image459.jpe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461.pn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460.png"/></Relationships>
</file>

<file path=ppt/slides/_rels/slide74.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hyperlink" Target="https://www.smallcellforum.org/5g-network-fapi-specifications/" TargetMode="External"/><Relationship Id="rId7" Type="http://schemas.openxmlformats.org/officeDocument/2006/relationships/image" Target="../media/image465.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hyperlink" Target="https://doi.org/10.1016/j.comnet.2022.108931" TargetMode="External"/><Relationship Id="rId5" Type="http://schemas.openxmlformats.org/officeDocument/2006/relationships/image" Target="../media/image464.png"/><Relationship Id="rId4" Type="http://schemas.openxmlformats.org/officeDocument/2006/relationships/image" Target="../media/image463.png"/></Relationships>
</file>

<file path=ppt/slides/_rels/slide78.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468.jpeg"/><Relationship Id="rId5" Type="http://schemas.openxmlformats.org/officeDocument/2006/relationships/image" Target="../media/image467.png"/><Relationship Id="rId4" Type="http://schemas.openxmlformats.org/officeDocument/2006/relationships/image" Target="../media/image466.png"/></Relationships>
</file>

<file path=ppt/slides/_rels/slide79.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470.png"/><Relationship Id="rId7" Type="http://schemas.openxmlformats.org/officeDocument/2006/relationships/image" Target="../media/image474.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473.png"/><Relationship Id="rId5" Type="http://schemas.openxmlformats.org/officeDocument/2006/relationships/image" Target="../media/image472.png"/><Relationship Id="rId4" Type="http://schemas.openxmlformats.org/officeDocument/2006/relationships/image" Target="../media/image471.png"/></Relationships>
</file>

<file path=ppt/slides/_rels/slide87.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475.png"/><Relationship Id="rId5" Type="http://schemas.openxmlformats.org/officeDocument/2006/relationships/image" Target="../media/image459.jpeg"/><Relationship Id="rId4" Type="http://schemas.openxmlformats.org/officeDocument/2006/relationships/image" Target="../media/image46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04593" y="4419391"/>
            <a:ext cx="10627380" cy="2412712"/>
          </a:xfrm>
        </p:spPr>
        <p:txBody>
          <a:bodyPr/>
          <a:lstStyle/>
          <a:p>
            <a:pPr algn="r">
              <a:spcBef>
                <a:spcPts val="0"/>
              </a:spcBef>
            </a:pPr>
            <a:r>
              <a:rPr lang="en-GB" sz="1800">
                <a:solidFill>
                  <a:schemeClr val="bg1"/>
                </a:solidFill>
              </a:rPr>
              <a:t>TEC-EFP</a:t>
            </a:r>
          </a:p>
          <a:p>
            <a:pPr algn="r">
              <a:spcBef>
                <a:spcPts val="0"/>
              </a:spcBef>
            </a:pPr>
            <a:r>
              <a:rPr lang="en-GB" sz="1800">
                <a:solidFill>
                  <a:schemeClr val="bg1"/>
                </a:solidFill>
              </a:rPr>
              <a:t>RF Payload Engineering and Digital Equipment Section</a:t>
            </a:r>
          </a:p>
          <a:p>
            <a:pPr algn="r">
              <a:spcBef>
                <a:spcPts val="0"/>
              </a:spcBef>
            </a:pPr>
            <a:r>
              <a:rPr lang="en-GB" sz="1800">
                <a:solidFill>
                  <a:schemeClr val="bg1"/>
                </a:solidFill>
              </a:rPr>
              <a:t>RF Payloads and Technology Division </a:t>
            </a:r>
            <a:br>
              <a:rPr lang="en-GB" sz="1800">
                <a:solidFill>
                  <a:schemeClr val="bg1"/>
                </a:solidFill>
              </a:rPr>
            </a:br>
            <a:r>
              <a:rPr lang="en-GB" sz="1800">
                <a:solidFill>
                  <a:schemeClr val="bg1"/>
                </a:solidFill>
              </a:rPr>
              <a:t>Electrical Department, Directorate of Technology, Engineering and Quality </a:t>
            </a:r>
            <a:br>
              <a:rPr lang="en-GB" sz="1800" b="1"/>
            </a:br>
            <a:r>
              <a:rPr lang="en-GB" sz="1800">
                <a:solidFill>
                  <a:schemeClr val="bg1"/>
                </a:solidFill>
              </a:rPr>
              <a:t>European Space Agency – ESTEC</a:t>
            </a:r>
          </a:p>
          <a:p>
            <a:pPr algn="r">
              <a:spcBef>
                <a:spcPts val="0"/>
              </a:spcBef>
            </a:pPr>
            <a:r>
              <a:rPr lang="en-US" sz="1800">
                <a:solidFill>
                  <a:schemeClr val="bg1"/>
                </a:solidFill>
              </a:rPr>
              <a:t>13/10/2025</a:t>
            </a:r>
            <a:endParaRPr lang="en-GB" sz="1800">
              <a:solidFill>
                <a:schemeClr val="bg1"/>
              </a:solidFill>
            </a:endParaRPr>
          </a:p>
          <a:p>
            <a:endParaRPr lang="en-GB"/>
          </a:p>
        </p:txBody>
      </p:sp>
      <p:sp>
        <p:nvSpPr>
          <p:cNvPr id="4" name="Title 3"/>
          <p:cNvSpPr>
            <a:spLocks noGrp="1"/>
          </p:cNvSpPr>
          <p:nvPr>
            <p:ph type="ctrTitle"/>
          </p:nvPr>
        </p:nvSpPr>
        <p:spPr>
          <a:xfrm>
            <a:off x="191848" y="3001418"/>
            <a:ext cx="10625007" cy="1042465"/>
          </a:xfrm>
        </p:spPr>
        <p:txBody>
          <a:bodyPr/>
          <a:lstStyle/>
          <a:p>
            <a:r>
              <a:rPr lang="en-US"/>
              <a:t>Satellite radio-frequency payloads and instruments - Overview and challenges</a:t>
            </a:r>
            <a:endParaRPr lang="en-GB"/>
          </a:p>
        </p:txBody>
      </p:sp>
    </p:spTree>
    <p:extLst>
      <p:ext uri="{BB962C8B-B14F-4D97-AF65-F5344CB8AC3E}">
        <p14:creationId xmlns:p14="http://schemas.microsoft.com/office/powerpoint/2010/main" val="3310902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Call for Flexibility</a:t>
            </a:r>
          </a:p>
        </p:txBody>
      </p:sp>
      <p:sp>
        <p:nvSpPr>
          <p:cNvPr id="3" name="Rectangle 3"/>
          <p:cNvSpPr txBox="1">
            <a:spLocks noChangeArrowheads="1"/>
          </p:cNvSpPr>
          <p:nvPr/>
        </p:nvSpPr>
        <p:spPr>
          <a:xfrm>
            <a:off x="485324" y="1380565"/>
            <a:ext cx="5274733" cy="2814919"/>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28594" indent="-228594">
              <a:buFont typeface="Arial" panose="020B0604020202020204" pitchFamily="34" charset="0"/>
              <a:buChar char="•"/>
            </a:pPr>
            <a:r>
              <a:rPr lang="en-US" altLang="en-US" sz="1333" kern="0">
                <a:solidFill>
                  <a:schemeClr val="tx2"/>
                </a:solidFill>
              </a:rPr>
              <a:t>Flexibility to adapt to evolving business conditions</a:t>
            </a:r>
          </a:p>
          <a:p>
            <a:pPr marL="717533" lvl="1" indent="-239178">
              <a:buFont typeface="Arial" panose="020B0604020202020204" pitchFamily="34" charset="0"/>
              <a:buChar char="•"/>
            </a:pPr>
            <a:r>
              <a:rPr lang="en-US" altLang="en-US" sz="1333" kern="0">
                <a:solidFill>
                  <a:schemeClr val="tx2"/>
                </a:solidFill>
              </a:rPr>
              <a:t>Market evolution (services and/or users)</a:t>
            </a:r>
          </a:p>
          <a:p>
            <a:pPr marL="717533" lvl="1" indent="-239178">
              <a:buFont typeface="Arial" panose="020B0604020202020204" pitchFamily="34" charset="0"/>
              <a:buChar char="•"/>
            </a:pPr>
            <a:r>
              <a:rPr lang="en-US" altLang="en-US" sz="1333" kern="0">
                <a:solidFill>
                  <a:schemeClr val="tx2"/>
                </a:solidFill>
              </a:rPr>
              <a:t>Satellite Operator Competition</a:t>
            </a:r>
          </a:p>
          <a:p>
            <a:pPr marL="717533" lvl="1" indent="-239178">
              <a:buFont typeface="Arial" panose="020B0604020202020204" pitchFamily="34" charset="0"/>
              <a:buChar char="•"/>
            </a:pPr>
            <a:r>
              <a:rPr lang="en-US" altLang="en-US" sz="1333" kern="0">
                <a:solidFill>
                  <a:schemeClr val="tx2"/>
                </a:solidFill>
              </a:rPr>
              <a:t>Terrestrial Network Competition</a:t>
            </a:r>
          </a:p>
          <a:p>
            <a:pPr marL="717533" lvl="1" indent="-239178">
              <a:buFont typeface="Arial" panose="020B0604020202020204" pitchFamily="34" charset="0"/>
              <a:buChar char="•"/>
            </a:pPr>
            <a:r>
              <a:rPr lang="en-US" altLang="en-US" sz="1333" kern="0">
                <a:solidFill>
                  <a:schemeClr val="tx2"/>
                </a:solidFill>
              </a:rPr>
              <a:t>Evolution of Terminal Technology (Transparency) </a:t>
            </a:r>
          </a:p>
          <a:p>
            <a:pPr marL="228594" indent="-228594">
              <a:buFont typeface="Arial" panose="020B0604020202020204" pitchFamily="34" charset="0"/>
              <a:buChar char="•"/>
            </a:pPr>
            <a:r>
              <a:rPr lang="en-US" altLang="en-US" sz="1333" kern="0">
                <a:solidFill>
                  <a:schemeClr val="tx2"/>
                </a:solidFill>
              </a:rPr>
              <a:t>Early entry into new markets</a:t>
            </a:r>
          </a:p>
          <a:p>
            <a:pPr marL="228594" indent="-228594">
              <a:buFont typeface="Arial" panose="020B0604020202020204" pitchFamily="34" charset="0"/>
              <a:buChar char="•"/>
            </a:pPr>
            <a:r>
              <a:rPr lang="en-US" altLang="en-US" sz="1333" kern="0">
                <a:solidFill>
                  <a:schemeClr val="tx2"/>
                </a:solidFill>
              </a:rPr>
              <a:t>Rationalization of the procurement process (schedule, less customization)</a:t>
            </a:r>
          </a:p>
          <a:p>
            <a:pPr marL="228594" indent="-228594">
              <a:buFont typeface="Arial" panose="020B0604020202020204" pitchFamily="34" charset="0"/>
              <a:buChar char="•"/>
            </a:pPr>
            <a:r>
              <a:rPr lang="en-US" altLang="en-US" sz="1333" kern="0">
                <a:solidFill>
                  <a:schemeClr val="tx2"/>
                </a:solidFill>
              </a:rPr>
              <a:t>Efficient operations (Payload Resources, in-orbit redundancy, different orbital slots)</a:t>
            </a:r>
          </a:p>
          <a:p>
            <a:pPr lvl="2"/>
            <a:endParaRPr lang="en-US" altLang="en-US" sz="1333" kern="0"/>
          </a:p>
        </p:txBody>
      </p:sp>
      <p:sp>
        <p:nvSpPr>
          <p:cNvPr id="4" name="Rectangle 3"/>
          <p:cNvSpPr txBox="1">
            <a:spLocks noChangeArrowheads="1"/>
          </p:cNvSpPr>
          <p:nvPr/>
        </p:nvSpPr>
        <p:spPr>
          <a:xfrm>
            <a:off x="6079302" y="1380564"/>
            <a:ext cx="5561603" cy="4069976"/>
          </a:xfrm>
          <a:prstGeom prst="rect">
            <a:avLst/>
          </a:prstGeom>
        </p:spPr>
        <p:txBody>
          <a:bodyPr/>
          <a:lstStyle>
            <a:defPPr>
              <a:defRPr lang="en-GB"/>
            </a:defPPr>
            <a:lvl1pPr marL="171450" indent="-171450" eaLnBrk="1" hangingPunct="1">
              <a:lnSpc>
                <a:spcPct val="119000"/>
              </a:lnSpc>
              <a:spcBef>
                <a:spcPct val="20000"/>
              </a:spcBef>
              <a:buClr>
                <a:schemeClr val="accent1"/>
              </a:buClr>
              <a:buFont typeface="Arial" panose="020B0604020202020204" pitchFamily="34" charset="0"/>
              <a:buChar char="•"/>
              <a:defRPr sz="1000" kern="0">
                <a:solidFill>
                  <a:schemeClr val="bg2"/>
                </a:solidFill>
                <a:latin typeface="Verdana"/>
                <a:cs typeface="Verdana"/>
              </a:defRPr>
            </a:lvl1pPr>
            <a:lvl2pPr marL="538163" lvl="1" indent="-179388" eaLnBrk="1" hangingPunct="1">
              <a:lnSpc>
                <a:spcPct val="119000"/>
              </a:lnSpc>
              <a:spcBef>
                <a:spcPct val="20000"/>
              </a:spcBef>
              <a:buClr>
                <a:schemeClr val="accent1"/>
              </a:buClr>
              <a:buFont typeface="Arial" panose="020B0604020202020204" pitchFamily="34" charset="0"/>
              <a:buChar char="•"/>
              <a:defRPr sz="1000" kern="0">
                <a:solidFill>
                  <a:schemeClr val="bg2"/>
                </a:solidFill>
                <a:latin typeface="Verdana"/>
                <a:cs typeface="Verdana"/>
              </a:defRPr>
            </a:lvl2pPr>
            <a:lvl3pPr marL="1407600" lvl="2" indent="0" eaLnBrk="1" hangingPunct="1">
              <a:lnSpc>
                <a:spcPct val="119000"/>
              </a:lnSpc>
              <a:spcBef>
                <a:spcPct val="20000"/>
              </a:spcBef>
              <a:buClr>
                <a:schemeClr val="accent1"/>
              </a:buClr>
              <a:buFont typeface="Verdana" pitchFamily="34" charset="0"/>
              <a:buNone/>
              <a:defRPr sz="1000" kern="0">
                <a:solidFill>
                  <a:schemeClr val="bg2"/>
                </a:solidFill>
                <a:latin typeface="Verdana"/>
                <a:cs typeface="Verdana"/>
              </a:defRPr>
            </a:lvl3pPr>
            <a:lvl4pPr marL="2005200" indent="0" eaLnBrk="1" hangingPunct="1">
              <a:lnSpc>
                <a:spcPct val="119000"/>
              </a:lnSpc>
              <a:spcBef>
                <a:spcPct val="20000"/>
              </a:spcBef>
              <a:buClr>
                <a:schemeClr val="accent1"/>
              </a:buClr>
              <a:buFont typeface="Verdana" pitchFamily="34" charset="0"/>
              <a:buNone/>
              <a:defRPr sz="1600">
                <a:solidFill>
                  <a:schemeClr val="bg2"/>
                </a:solidFill>
                <a:latin typeface="Verdana"/>
                <a:cs typeface="Verdana"/>
              </a:defRPr>
            </a:lvl4pPr>
            <a:lvl5pPr marL="2602800" indent="0" eaLnBrk="1" hangingPunct="1">
              <a:lnSpc>
                <a:spcPct val="119000"/>
              </a:lnSpc>
              <a:spcBef>
                <a:spcPct val="20000"/>
              </a:spcBef>
              <a:buClr>
                <a:schemeClr val="accent1"/>
              </a:buClr>
              <a:buFont typeface="Verdana" pitchFamily="34" charset="0"/>
              <a:buNone/>
              <a:defRPr sz="1600">
                <a:solidFill>
                  <a:schemeClr val="bg2"/>
                </a:solidFill>
                <a:latin typeface="Verdana"/>
                <a:cs typeface="Verdana"/>
              </a:defRPr>
            </a:lvl5pPr>
            <a:lvl6pPr marL="34798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US" altLang="en-US" sz="1333">
                <a:solidFill>
                  <a:schemeClr val="tx2"/>
                </a:solidFill>
              </a:rPr>
              <a:t>Increase of generic equipment volumes </a:t>
            </a:r>
          </a:p>
          <a:p>
            <a:pPr lvl="1"/>
            <a:r>
              <a:rPr lang="en-US" altLang="en-US" sz="1333">
                <a:solidFill>
                  <a:schemeClr val="tx2"/>
                </a:solidFill>
              </a:rPr>
              <a:t>Less customization</a:t>
            </a:r>
          </a:p>
          <a:p>
            <a:pPr lvl="1"/>
            <a:r>
              <a:rPr lang="en-US" altLang="en-US" sz="1333">
                <a:solidFill>
                  <a:schemeClr val="tx2"/>
                </a:solidFill>
              </a:rPr>
              <a:t>Decrease of equipment types</a:t>
            </a:r>
          </a:p>
          <a:p>
            <a:pPr lvl="1"/>
            <a:r>
              <a:rPr lang="en-US" altLang="en-US" sz="1333">
                <a:solidFill>
                  <a:schemeClr val="tx2"/>
                </a:solidFill>
              </a:rPr>
              <a:t>Increased production runs, Wider range of usage</a:t>
            </a:r>
          </a:p>
          <a:p>
            <a:pPr lvl="1"/>
            <a:r>
              <a:rPr lang="en-US" altLang="en-US" sz="1333">
                <a:solidFill>
                  <a:schemeClr val="tx2"/>
                </a:solidFill>
              </a:rPr>
              <a:t>Effective buying/stocking policy for parts</a:t>
            </a:r>
          </a:p>
          <a:p>
            <a:r>
              <a:rPr lang="en-US" altLang="en-US" sz="1333">
                <a:solidFill>
                  <a:schemeClr val="tx2"/>
                </a:solidFill>
              </a:rPr>
              <a:t>Reduced Non Recurring Engineering (NRE)</a:t>
            </a:r>
          </a:p>
          <a:p>
            <a:r>
              <a:rPr lang="en-US" altLang="en-US" sz="1333">
                <a:solidFill>
                  <a:schemeClr val="tx2"/>
                </a:solidFill>
              </a:rPr>
              <a:t>Late definition/modification of the missions</a:t>
            </a:r>
          </a:p>
          <a:p>
            <a:r>
              <a:rPr lang="en-US" altLang="en-US" sz="1333">
                <a:solidFill>
                  <a:schemeClr val="tx2"/>
                </a:solidFill>
              </a:rPr>
              <a:t>Industrial competitive advantages</a:t>
            </a:r>
          </a:p>
          <a:p>
            <a:pPr lvl="1"/>
            <a:r>
              <a:rPr lang="en-US" altLang="en-US" sz="1333">
                <a:solidFill>
                  <a:schemeClr val="tx2"/>
                </a:solidFill>
              </a:rPr>
              <a:t>Differentiator </a:t>
            </a:r>
            <a:r>
              <a:rPr lang="en-US" altLang="en-US" sz="1333" err="1">
                <a:solidFill>
                  <a:schemeClr val="tx2"/>
                </a:solidFill>
              </a:rPr>
              <a:t>wrt</a:t>
            </a:r>
            <a:r>
              <a:rPr lang="en-US" altLang="en-US" sz="1333">
                <a:solidFill>
                  <a:schemeClr val="tx2"/>
                </a:solidFill>
              </a:rPr>
              <a:t> competition</a:t>
            </a:r>
          </a:p>
          <a:p>
            <a:pPr lvl="1"/>
            <a:r>
              <a:rPr lang="en-US" altLang="en-US" sz="1333">
                <a:solidFill>
                  <a:schemeClr val="tx2"/>
                </a:solidFill>
              </a:rPr>
              <a:t>At regime lower costs and shorter schedule</a:t>
            </a:r>
          </a:p>
        </p:txBody>
      </p:sp>
      <p:sp>
        <p:nvSpPr>
          <p:cNvPr id="5" name="Rectangle 4"/>
          <p:cNvSpPr/>
          <p:nvPr/>
        </p:nvSpPr>
        <p:spPr>
          <a:xfrm>
            <a:off x="207451" y="888121"/>
            <a:ext cx="5540407" cy="369332"/>
          </a:xfrm>
          <a:prstGeom prst="rect">
            <a:avLst/>
          </a:prstGeom>
        </p:spPr>
        <p:txBody>
          <a:bodyPr wrap="square">
            <a:spAutoFit/>
          </a:bodyPr>
          <a:lstStyle/>
          <a:p>
            <a:pPr algn="ctr"/>
            <a:r>
              <a:rPr lang="en-GB" altLang="en-US" b="1">
                <a:solidFill>
                  <a:srgbClr val="0070C0"/>
                </a:solidFill>
              </a:rPr>
              <a:t>Operators’ Expectation</a:t>
            </a:r>
            <a:endParaRPr lang="en-GB" b="1">
              <a:solidFill>
                <a:srgbClr val="0070C0"/>
              </a:solidFill>
            </a:endParaRPr>
          </a:p>
        </p:txBody>
      </p:sp>
      <p:sp>
        <p:nvSpPr>
          <p:cNvPr id="6" name="Rectangle 5"/>
          <p:cNvSpPr/>
          <p:nvPr/>
        </p:nvSpPr>
        <p:spPr>
          <a:xfrm>
            <a:off x="5747858" y="888121"/>
            <a:ext cx="5540407" cy="369332"/>
          </a:xfrm>
          <a:prstGeom prst="rect">
            <a:avLst/>
          </a:prstGeom>
        </p:spPr>
        <p:txBody>
          <a:bodyPr wrap="square">
            <a:spAutoFit/>
          </a:bodyPr>
          <a:lstStyle/>
          <a:p>
            <a:pPr algn="ctr"/>
            <a:r>
              <a:rPr lang="en-GB" altLang="en-US" b="1">
                <a:solidFill>
                  <a:srgbClr val="0070C0"/>
                </a:solidFill>
              </a:rPr>
              <a:t>Manufactures’ Expectation</a:t>
            </a:r>
            <a:endParaRPr lang="en-GB" b="1">
              <a:solidFill>
                <a:srgbClr val="0070C0"/>
              </a:solidFill>
            </a:endParaRPr>
          </a:p>
        </p:txBody>
      </p:sp>
      <p:sp>
        <p:nvSpPr>
          <p:cNvPr id="8" name="Rectangle 7"/>
          <p:cNvSpPr/>
          <p:nvPr/>
        </p:nvSpPr>
        <p:spPr>
          <a:xfrm>
            <a:off x="207451" y="4560181"/>
            <a:ext cx="5540407" cy="369332"/>
          </a:xfrm>
          <a:prstGeom prst="rect">
            <a:avLst/>
          </a:prstGeom>
        </p:spPr>
        <p:txBody>
          <a:bodyPr wrap="square">
            <a:spAutoFit/>
          </a:bodyPr>
          <a:lstStyle/>
          <a:p>
            <a:pPr algn="ctr"/>
            <a:r>
              <a:rPr lang="en-GB" altLang="en-US" b="1">
                <a:solidFill>
                  <a:srgbClr val="0070C0"/>
                </a:solidFill>
              </a:rPr>
              <a:t>Active Antennas</a:t>
            </a:r>
          </a:p>
        </p:txBody>
      </p:sp>
      <p:sp>
        <p:nvSpPr>
          <p:cNvPr id="9" name="Rectangle 8"/>
          <p:cNvSpPr/>
          <p:nvPr/>
        </p:nvSpPr>
        <p:spPr>
          <a:xfrm>
            <a:off x="6079303" y="4560181"/>
            <a:ext cx="5540407" cy="369332"/>
          </a:xfrm>
          <a:prstGeom prst="rect">
            <a:avLst/>
          </a:prstGeom>
        </p:spPr>
        <p:txBody>
          <a:bodyPr wrap="square">
            <a:spAutoFit/>
          </a:bodyPr>
          <a:lstStyle/>
          <a:p>
            <a:pPr algn="ctr"/>
            <a:r>
              <a:rPr lang="en-GB" altLang="en-US" b="1">
                <a:solidFill>
                  <a:srgbClr val="0070C0"/>
                </a:solidFill>
              </a:rPr>
              <a:t>On-Board Digital Processors</a:t>
            </a:r>
          </a:p>
        </p:txBody>
      </p:sp>
      <p:sp>
        <p:nvSpPr>
          <p:cNvPr id="10" name="Rectangle 3"/>
          <p:cNvSpPr txBox="1">
            <a:spLocks noChangeArrowheads="1"/>
          </p:cNvSpPr>
          <p:nvPr/>
        </p:nvSpPr>
        <p:spPr>
          <a:xfrm>
            <a:off x="485324" y="5030993"/>
            <a:ext cx="5274733" cy="878543"/>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28594" indent="-228594">
              <a:buFont typeface="Arial" panose="020B0604020202020204" pitchFamily="34" charset="0"/>
              <a:buChar char="•"/>
            </a:pPr>
            <a:r>
              <a:rPr lang="en-US" altLang="en-US" sz="1333" kern="0">
                <a:solidFill>
                  <a:schemeClr val="tx2"/>
                </a:solidFill>
              </a:rPr>
              <a:t>Power / coverage / orbit flexibility</a:t>
            </a:r>
          </a:p>
        </p:txBody>
      </p:sp>
      <p:sp>
        <p:nvSpPr>
          <p:cNvPr id="11" name="Rectangle 3"/>
          <p:cNvSpPr txBox="1">
            <a:spLocks noChangeArrowheads="1"/>
          </p:cNvSpPr>
          <p:nvPr/>
        </p:nvSpPr>
        <p:spPr>
          <a:xfrm>
            <a:off x="6079302" y="5030993"/>
            <a:ext cx="5561603" cy="878543"/>
          </a:xfrm>
          <a:prstGeom prst="rect">
            <a:avLst/>
          </a:prstGeom>
        </p:spPr>
        <p:txBody>
          <a:bodyPr/>
          <a:lstStyle>
            <a:defPPr>
              <a:defRPr lang="en-GB"/>
            </a:defPPr>
            <a:lvl1pPr marL="171450" indent="-171450" eaLnBrk="1" hangingPunct="1">
              <a:lnSpc>
                <a:spcPct val="119000"/>
              </a:lnSpc>
              <a:spcBef>
                <a:spcPct val="20000"/>
              </a:spcBef>
              <a:buClr>
                <a:schemeClr val="accent1"/>
              </a:buClr>
              <a:buFont typeface="Arial" panose="020B0604020202020204" pitchFamily="34" charset="0"/>
              <a:buChar char="•"/>
              <a:defRPr sz="1000" kern="0">
                <a:solidFill>
                  <a:schemeClr val="bg2"/>
                </a:solidFill>
                <a:latin typeface="Verdana"/>
                <a:cs typeface="Verdana"/>
              </a:defRPr>
            </a:lvl1pPr>
            <a:lvl2pPr marL="538163" lvl="1" indent="-179388" eaLnBrk="1" hangingPunct="1">
              <a:lnSpc>
                <a:spcPct val="119000"/>
              </a:lnSpc>
              <a:spcBef>
                <a:spcPct val="20000"/>
              </a:spcBef>
              <a:buClr>
                <a:schemeClr val="accent1"/>
              </a:buClr>
              <a:buFont typeface="Arial" panose="020B0604020202020204" pitchFamily="34" charset="0"/>
              <a:buChar char="•"/>
              <a:defRPr sz="1000" kern="0">
                <a:solidFill>
                  <a:schemeClr val="bg2"/>
                </a:solidFill>
                <a:latin typeface="Verdana"/>
                <a:cs typeface="Verdana"/>
              </a:defRPr>
            </a:lvl2pPr>
            <a:lvl3pPr marL="1407600" lvl="2" indent="0" eaLnBrk="1" hangingPunct="1">
              <a:lnSpc>
                <a:spcPct val="119000"/>
              </a:lnSpc>
              <a:spcBef>
                <a:spcPct val="20000"/>
              </a:spcBef>
              <a:buClr>
                <a:schemeClr val="accent1"/>
              </a:buClr>
              <a:buFont typeface="Verdana" pitchFamily="34" charset="0"/>
              <a:buNone/>
              <a:defRPr sz="1000" kern="0">
                <a:solidFill>
                  <a:schemeClr val="bg2"/>
                </a:solidFill>
                <a:latin typeface="Verdana"/>
                <a:cs typeface="Verdana"/>
              </a:defRPr>
            </a:lvl3pPr>
            <a:lvl4pPr marL="2005200" indent="0" eaLnBrk="1" hangingPunct="1">
              <a:lnSpc>
                <a:spcPct val="119000"/>
              </a:lnSpc>
              <a:spcBef>
                <a:spcPct val="20000"/>
              </a:spcBef>
              <a:buClr>
                <a:schemeClr val="accent1"/>
              </a:buClr>
              <a:buFont typeface="Verdana" pitchFamily="34" charset="0"/>
              <a:buNone/>
              <a:defRPr sz="1600">
                <a:solidFill>
                  <a:schemeClr val="bg2"/>
                </a:solidFill>
                <a:latin typeface="Verdana"/>
                <a:cs typeface="Verdana"/>
              </a:defRPr>
            </a:lvl4pPr>
            <a:lvl5pPr marL="2602800" indent="0" eaLnBrk="1" hangingPunct="1">
              <a:lnSpc>
                <a:spcPct val="119000"/>
              </a:lnSpc>
              <a:spcBef>
                <a:spcPct val="20000"/>
              </a:spcBef>
              <a:buClr>
                <a:schemeClr val="accent1"/>
              </a:buClr>
              <a:buFont typeface="Verdana" pitchFamily="34" charset="0"/>
              <a:buNone/>
              <a:defRPr sz="1600">
                <a:solidFill>
                  <a:schemeClr val="bg2"/>
                </a:solidFill>
                <a:latin typeface="Verdana"/>
                <a:cs typeface="Verdana"/>
              </a:defRPr>
            </a:lvl5pPr>
            <a:lvl6pPr marL="34798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US" altLang="en-US" sz="1333">
                <a:solidFill>
                  <a:schemeClr val="tx2"/>
                </a:solidFill>
              </a:rPr>
              <a:t>Routing / switching / beamforming / hopping flexibility</a:t>
            </a:r>
          </a:p>
        </p:txBody>
      </p:sp>
      <p:sp>
        <p:nvSpPr>
          <p:cNvPr id="12" name="Rectangle 11"/>
          <p:cNvSpPr/>
          <p:nvPr/>
        </p:nvSpPr>
        <p:spPr>
          <a:xfrm>
            <a:off x="920910" y="5523435"/>
            <a:ext cx="9473867" cy="369332"/>
          </a:xfrm>
          <a:prstGeom prst="rect">
            <a:avLst/>
          </a:prstGeom>
        </p:spPr>
        <p:txBody>
          <a:bodyPr wrap="square">
            <a:spAutoFit/>
          </a:bodyPr>
          <a:lstStyle/>
          <a:p>
            <a:pPr algn="ctr"/>
            <a:r>
              <a:rPr lang="en-US" altLang="en-US" b="1">
                <a:solidFill>
                  <a:srgbClr val="0070C0"/>
                </a:solidFill>
              </a:rPr>
              <a:t>Flexibility, modularity, scalability, genericity</a:t>
            </a:r>
          </a:p>
        </p:txBody>
      </p:sp>
      <p:sp>
        <p:nvSpPr>
          <p:cNvPr id="13" name="Isosceles Triangle 12"/>
          <p:cNvSpPr/>
          <p:nvPr/>
        </p:nvSpPr>
        <p:spPr>
          <a:xfrm rot="10800000">
            <a:off x="3325353" y="4331486"/>
            <a:ext cx="4397969" cy="309401"/>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754132" y="3894853"/>
            <a:ext cx="5540407" cy="369332"/>
          </a:xfrm>
          <a:prstGeom prst="rect">
            <a:avLst/>
          </a:prstGeom>
        </p:spPr>
        <p:txBody>
          <a:bodyPr wrap="square">
            <a:spAutoFit/>
          </a:bodyPr>
          <a:lstStyle/>
          <a:p>
            <a:pPr algn="ctr"/>
            <a:r>
              <a:rPr lang="en-GB" altLang="en-US" b="1">
                <a:solidFill>
                  <a:srgbClr val="0070C0"/>
                </a:solidFill>
              </a:rPr>
              <a:t>KEY TECH</a:t>
            </a:r>
            <a:endParaRPr lang="en-GB" b="1">
              <a:solidFill>
                <a:srgbClr val="0070C0"/>
              </a:solidFill>
            </a:endParaRPr>
          </a:p>
        </p:txBody>
      </p:sp>
    </p:spTree>
    <p:extLst>
      <p:ext uri="{BB962C8B-B14F-4D97-AF65-F5344CB8AC3E}">
        <p14:creationId xmlns:p14="http://schemas.microsoft.com/office/powerpoint/2010/main" val="4015895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5999" y="-70431"/>
            <a:ext cx="10422571" cy="1015663"/>
          </a:xfrm>
        </p:spPr>
        <p:txBody>
          <a:bodyPr/>
          <a:lstStyle/>
          <a:p>
            <a:r>
              <a:rPr lang="en-US"/>
              <a:t>High Throughput and Flexible system – Payload Needs</a:t>
            </a:r>
            <a:endParaRPr lang="en-GB"/>
          </a:p>
        </p:txBody>
      </p:sp>
      <p:graphicFrame>
        <p:nvGraphicFramePr>
          <p:cNvPr id="4" name="Table 3"/>
          <p:cNvGraphicFramePr>
            <a:graphicFrameLocks noGrp="1"/>
          </p:cNvGraphicFramePr>
          <p:nvPr>
            <p:extLst>
              <p:ext uri="{D42A27DB-BD31-4B8C-83A1-F6EECF244321}">
                <p14:modId xmlns:p14="http://schemas.microsoft.com/office/powerpoint/2010/main" val="1641841594"/>
              </p:ext>
            </p:extLst>
          </p:nvPr>
        </p:nvGraphicFramePr>
        <p:xfrm>
          <a:off x="395845" y="1014621"/>
          <a:ext cx="4118133" cy="5039687"/>
        </p:xfrm>
        <a:graphic>
          <a:graphicData uri="http://schemas.openxmlformats.org/drawingml/2006/table">
            <a:tbl>
              <a:tblPr firstRow="1" bandRow="1">
                <a:tableStyleId>{35758FB7-9AC5-4552-8A53-C91805E547FA}</a:tableStyleId>
              </a:tblPr>
              <a:tblGrid>
                <a:gridCol w="4118133">
                  <a:extLst>
                    <a:ext uri="{9D8B030D-6E8A-4147-A177-3AD203B41FA5}">
                      <a16:colId xmlns:a16="http://schemas.microsoft.com/office/drawing/2014/main" val="1077050652"/>
                    </a:ext>
                  </a:extLst>
                </a:gridCol>
              </a:tblGrid>
              <a:tr h="400325">
                <a:tc>
                  <a:txBody>
                    <a:bodyPr/>
                    <a:lstStyle/>
                    <a:p>
                      <a:pPr algn="ctr"/>
                      <a:r>
                        <a:rPr lang="en-US" sz="1600"/>
                        <a:t>System Needs</a:t>
                      </a:r>
                      <a:endParaRPr lang="en-GB" sz="1600"/>
                    </a:p>
                  </a:txBody>
                  <a:tcPr marL="121920" marR="121920" marT="60960" marB="60960"/>
                </a:tc>
                <a:extLst>
                  <a:ext uri="{0D108BD9-81ED-4DB2-BD59-A6C34878D82A}">
                    <a16:rowId xmlns:a16="http://schemas.microsoft.com/office/drawing/2014/main" val="3108174423"/>
                  </a:ext>
                </a:extLst>
              </a:tr>
              <a:tr h="690970">
                <a:tc>
                  <a:txBody>
                    <a:bodyPr/>
                    <a:lstStyle/>
                    <a:p>
                      <a:r>
                        <a:rPr lang="en-US" sz="1200"/>
                        <a:t>Flexible</a:t>
                      </a:r>
                      <a:r>
                        <a:rPr lang="en-US" sz="1200" baseline="0"/>
                        <a:t> coverage to: adapt to mission requirements, allow reuse in different orbital slot </a:t>
                      </a:r>
                      <a:endParaRPr lang="en-GB" sz="1200"/>
                    </a:p>
                  </a:txBody>
                  <a:tcPr marL="121920" marR="121920" marT="60960" marB="60960"/>
                </a:tc>
                <a:extLst>
                  <a:ext uri="{0D108BD9-81ED-4DB2-BD59-A6C34878D82A}">
                    <a16:rowId xmlns:a16="http://schemas.microsoft.com/office/drawing/2014/main" val="2812221438"/>
                  </a:ext>
                </a:extLst>
              </a:tr>
              <a:tr h="493549">
                <a:tc>
                  <a:txBody>
                    <a:bodyPr/>
                    <a:lstStyle/>
                    <a:p>
                      <a:r>
                        <a:rPr lang="en-US" sz="1200"/>
                        <a:t>Flexible Resource Allocation in time/space to cope with non-uniform</a:t>
                      </a:r>
                      <a:r>
                        <a:rPr lang="en-US" sz="1200" baseline="0"/>
                        <a:t> </a:t>
                      </a:r>
                      <a:r>
                        <a:rPr lang="en-US" sz="1200"/>
                        <a:t>traffic needs</a:t>
                      </a:r>
                      <a:endParaRPr lang="en-GB" sz="1200"/>
                    </a:p>
                  </a:txBody>
                  <a:tcPr marL="121920" marR="121920" marT="60960" marB="60960"/>
                </a:tc>
                <a:extLst>
                  <a:ext uri="{0D108BD9-81ED-4DB2-BD59-A6C34878D82A}">
                    <a16:rowId xmlns:a16="http://schemas.microsoft.com/office/drawing/2014/main" val="2900821174"/>
                  </a:ext>
                </a:extLst>
              </a:tr>
              <a:tr h="493549">
                <a:tc>
                  <a:txBody>
                    <a:bodyPr/>
                    <a:lstStyle/>
                    <a:p>
                      <a:r>
                        <a:rPr lang="en-US" sz="1200"/>
                        <a:t>Flexible Feeder</a:t>
                      </a:r>
                      <a:r>
                        <a:rPr lang="en-US" sz="1200" baseline="0"/>
                        <a:t> links to support: </a:t>
                      </a:r>
                      <a:r>
                        <a:rPr lang="en-US" sz="1200" baseline="0" err="1"/>
                        <a:t>reconfig</a:t>
                      </a:r>
                      <a:r>
                        <a:rPr lang="en-US" sz="1200" baseline="0"/>
                        <a:t>. GWs locations, gradual GW deployment</a:t>
                      </a:r>
                      <a:endParaRPr lang="en-GB" sz="1200"/>
                    </a:p>
                  </a:txBody>
                  <a:tcPr marL="121920" marR="121920" marT="60960" marB="60960"/>
                </a:tc>
                <a:extLst>
                  <a:ext uri="{0D108BD9-81ED-4DB2-BD59-A6C34878D82A}">
                    <a16:rowId xmlns:a16="http://schemas.microsoft.com/office/drawing/2014/main" val="2898679476"/>
                  </a:ext>
                </a:extLst>
              </a:tr>
              <a:tr h="493549">
                <a:tc>
                  <a:txBody>
                    <a:bodyPr/>
                    <a:lstStyle/>
                    <a:p>
                      <a:r>
                        <a:rPr lang="en-US" sz="1200"/>
                        <a:t>Larger BW per satellite</a:t>
                      </a:r>
                      <a:r>
                        <a:rPr lang="en-US" sz="1200" baseline="0"/>
                        <a:t> (both feeder and user links)</a:t>
                      </a:r>
                      <a:endParaRPr lang="en-GB" sz="1200"/>
                    </a:p>
                  </a:txBody>
                  <a:tcPr marL="121920" marR="121920" marT="60960" marB="60960"/>
                </a:tc>
                <a:extLst>
                  <a:ext uri="{0D108BD9-81ED-4DB2-BD59-A6C34878D82A}">
                    <a16:rowId xmlns:a16="http://schemas.microsoft.com/office/drawing/2014/main" val="2613051438"/>
                  </a:ext>
                </a:extLst>
              </a:tr>
              <a:tr h="493549">
                <a:tc>
                  <a:txBody>
                    <a:bodyPr/>
                    <a:lstStyle/>
                    <a:p>
                      <a:r>
                        <a:rPr lang="en-US" sz="1200"/>
                        <a:t>Flexible</a:t>
                      </a:r>
                      <a:r>
                        <a:rPr lang="en-US" sz="1200" baseline="0"/>
                        <a:t> Beam Size to cope with non-uniform traffic needs</a:t>
                      </a:r>
                      <a:endParaRPr lang="en-GB" sz="1200"/>
                    </a:p>
                  </a:txBody>
                  <a:tcPr marL="121920" marR="121920" marT="60960" marB="60960"/>
                </a:tc>
                <a:extLst>
                  <a:ext uri="{0D108BD9-81ED-4DB2-BD59-A6C34878D82A}">
                    <a16:rowId xmlns:a16="http://schemas.microsoft.com/office/drawing/2014/main" val="3320189833"/>
                  </a:ext>
                </a:extLst>
              </a:tr>
              <a:tr h="493549">
                <a:tc>
                  <a:txBody>
                    <a:bodyPr/>
                    <a:lstStyle/>
                    <a:p>
                      <a:pPr algn="ctr"/>
                      <a:r>
                        <a:rPr lang="en-US" sz="1200"/>
                        <a:t>Smaller minimum beam size to</a:t>
                      </a:r>
                      <a:r>
                        <a:rPr lang="en-US" sz="1200" baseline="0"/>
                        <a:t> c</a:t>
                      </a:r>
                      <a:r>
                        <a:rPr lang="en-US" sz="1200"/>
                        <a:t>ope with the need to deliver higher throughput</a:t>
                      </a:r>
                      <a:endParaRPr lang="en-GB" sz="1200"/>
                    </a:p>
                  </a:txBody>
                  <a:tcPr marL="121920" marR="121920" marT="60960" marB="60960" anchor="ctr" anchorCtr="1"/>
                </a:tc>
                <a:extLst>
                  <a:ext uri="{0D108BD9-81ED-4DB2-BD59-A6C34878D82A}">
                    <a16:rowId xmlns:a16="http://schemas.microsoft.com/office/drawing/2014/main" val="4083185221"/>
                  </a:ext>
                </a:extLst>
              </a:tr>
              <a:tr h="493549">
                <a:tc>
                  <a:txBody>
                    <a:bodyPr/>
                    <a:lstStyle/>
                    <a:p>
                      <a:pPr algn="ctr"/>
                      <a:r>
                        <a:rPr lang="en-US" sz="1200"/>
                        <a:t>Higher beam frequency reuse to</a:t>
                      </a:r>
                      <a:r>
                        <a:rPr lang="en-US" sz="1200" baseline="0"/>
                        <a:t> p</a:t>
                      </a:r>
                      <a:r>
                        <a:rPr lang="en-US" sz="1200"/>
                        <a:t>rovide a higher throughput per satellite</a:t>
                      </a:r>
                    </a:p>
                  </a:txBody>
                  <a:tcPr marL="121920" marR="121920" marT="60960" marB="60960" anchor="ctr" anchorCtr="1"/>
                </a:tc>
                <a:extLst>
                  <a:ext uri="{0D108BD9-81ED-4DB2-BD59-A6C34878D82A}">
                    <a16:rowId xmlns:a16="http://schemas.microsoft.com/office/drawing/2014/main" val="1052270420"/>
                  </a:ext>
                </a:extLst>
              </a:tr>
              <a:tr h="493549">
                <a:tc>
                  <a:txBody>
                    <a:bodyPr/>
                    <a:lstStyle/>
                    <a:p>
                      <a:pPr algn="ctr"/>
                      <a:r>
                        <a:rPr lang="en-US" sz="1200"/>
                        <a:t>Reduced production cost and time</a:t>
                      </a:r>
                    </a:p>
                    <a:p>
                      <a:pPr algn="ctr"/>
                      <a:endParaRPr lang="en-US" sz="1200"/>
                    </a:p>
                  </a:txBody>
                  <a:tcPr marL="121920" marR="121920" marT="60960" marB="60960" anchor="ctr" anchorCtr="1"/>
                </a:tc>
                <a:extLst>
                  <a:ext uri="{0D108BD9-81ED-4DB2-BD59-A6C34878D82A}">
                    <a16:rowId xmlns:a16="http://schemas.microsoft.com/office/drawing/2014/main" val="3695719103"/>
                  </a:ext>
                </a:extLst>
              </a:tr>
              <a:tr h="493549">
                <a:tc>
                  <a:txBody>
                    <a:bodyPr/>
                    <a:lstStyle/>
                    <a:p>
                      <a:pPr algn="ctr"/>
                      <a:r>
                        <a:rPr lang="en-US" sz="1200"/>
                        <a:t>Space segment adaptation to the gradual traffic growth for new markets</a:t>
                      </a:r>
                    </a:p>
                  </a:txBody>
                  <a:tcPr marL="121920" marR="121920" marT="60960" marB="60960" anchor="ctr" anchorCtr="1"/>
                </a:tc>
                <a:extLst>
                  <a:ext uri="{0D108BD9-81ED-4DB2-BD59-A6C34878D82A}">
                    <a16:rowId xmlns:a16="http://schemas.microsoft.com/office/drawing/2014/main" val="293918246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63192603"/>
              </p:ext>
            </p:extLst>
          </p:nvPr>
        </p:nvGraphicFramePr>
        <p:xfrm>
          <a:off x="6496180" y="1014620"/>
          <a:ext cx="5063067" cy="4989232"/>
        </p:xfrm>
        <a:graphic>
          <a:graphicData uri="http://schemas.openxmlformats.org/drawingml/2006/table">
            <a:tbl>
              <a:tblPr firstRow="1" bandRow="1">
                <a:tableStyleId>{35758FB7-9AC5-4552-8A53-C91805E547FA}</a:tableStyleId>
              </a:tblPr>
              <a:tblGrid>
                <a:gridCol w="5063067">
                  <a:extLst>
                    <a:ext uri="{9D8B030D-6E8A-4147-A177-3AD203B41FA5}">
                      <a16:colId xmlns:a16="http://schemas.microsoft.com/office/drawing/2014/main" val="1077050652"/>
                    </a:ext>
                  </a:extLst>
                </a:gridCol>
              </a:tblGrid>
              <a:tr h="369287">
                <a:tc>
                  <a:txBody>
                    <a:bodyPr/>
                    <a:lstStyle/>
                    <a:p>
                      <a:pPr algn="ctr"/>
                      <a:r>
                        <a:rPr lang="en-US" sz="1600"/>
                        <a:t>Payload Response</a:t>
                      </a:r>
                      <a:endParaRPr lang="en-GB" sz="1600"/>
                    </a:p>
                  </a:txBody>
                  <a:tcPr marL="121920" marR="121920" marT="60960" marB="60960"/>
                </a:tc>
                <a:extLst>
                  <a:ext uri="{0D108BD9-81ED-4DB2-BD59-A6C34878D82A}">
                    <a16:rowId xmlns:a16="http://schemas.microsoft.com/office/drawing/2014/main" val="3108174423"/>
                  </a:ext>
                </a:extLst>
              </a:tr>
              <a:tr h="633464">
                <a:tc>
                  <a:txBody>
                    <a:bodyPr/>
                    <a:lstStyle/>
                    <a:p>
                      <a:r>
                        <a:rPr lang="en-US" sz="1200"/>
                        <a:t>Active user link Antenna/Payload</a:t>
                      </a:r>
                      <a:r>
                        <a:rPr lang="en-US" sz="1200" baseline="0"/>
                        <a:t> </a:t>
                      </a:r>
                    </a:p>
                  </a:txBody>
                  <a:tcPr marL="121920" marR="121920" marT="60960" marB="60960"/>
                </a:tc>
                <a:extLst>
                  <a:ext uri="{0D108BD9-81ED-4DB2-BD59-A6C34878D82A}">
                    <a16:rowId xmlns:a16="http://schemas.microsoft.com/office/drawing/2014/main" val="2812221438"/>
                  </a:ext>
                </a:extLst>
              </a:tr>
              <a:tr h="596107">
                <a:tc>
                  <a:txBody>
                    <a:bodyPr/>
                    <a:lstStyle/>
                    <a:p>
                      <a:r>
                        <a:rPr lang="en-GB" sz="1200" u="none" strike="noStrike" kern="1200" baseline="0"/>
                        <a:t>Flexible power/beam allocation -&gt; Active Antenna on user-link</a:t>
                      </a:r>
                    </a:p>
                    <a:p>
                      <a:r>
                        <a:rPr lang="en-US" sz="1200" u="none" strike="noStrike" kern="1200" baseline="0"/>
                        <a:t>Flexible BW/beam allocation -&gt; OBP</a:t>
                      </a:r>
                      <a:endParaRPr lang="en-GB" sz="1200" b="0" i="0" u="none" strike="noStrike" kern="1200" baseline="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2900821174"/>
                  </a:ext>
                </a:extLst>
              </a:tr>
              <a:tr h="502937">
                <a:tc>
                  <a:txBody>
                    <a:bodyPr/>
                    <a:lstStyle/>
                    <a:p>
                      <a:r>
                        <a:rPr lang="en-US" sz="1200"/>
                        <a:t>Flexible</a:t>
                      </a:r>
                      <a:r>
                        <a:rPr lang="en-US" sz="1200" baseline="0"/>
                        <a:t> mapping of GWs into user beams</a:t>
                      </a:r>
                    </a:p>
                  </a:txBody>
                  <a:tcPr marL="121920" marR="121920" marT="60960" marB="60960"/>
                </a:tc>
                <a:extLst>
                  <a:ext uri="{0D108BD9-81ED-4DB2-BD59-A6C34878D82A}">
                    <a16:rowId xmlns:a16="http://schemas.microsoft.com/office/drawing/2014/main" val="2898679476"/>
                  </a:ext>
                </a:extLst>
              </a:tr>
              <a:tr h="502995">
                <a:tc>
                  <a:txBody>
                    <a:bodyPr/>
                    <a:lstStyle/>
                    <a:p>
                      <a:r>
                        <a:rPr lang="en-US" sz="1200" err="1"/>
                        <a:t>Fre</a:t>
                      </a:r>
                      <a:r>
                        <a:rPr lang="en-US" sz="1200" baseline="0" err="1"/>
                        <a:t>q</a:t>
                      </a:r>
                      <a:r>
                        <a:rPr lang="en-US" sz="1200" baseline="0"/>
                        <a:t> reuse on user link and Higher </a:t>
                      </a:r>
                      <a:r>
                        <a:rPr lang="en-US" sz="1200" baseline="0" err="1"/>
                        <a:t>Freq</a:t>
                      </a:r>
                      <a:r>
                        <a:rPr lang="en-US" sz="1200" baseline="0"/>
                        <a:t> bands for Feeder Link</a:t>
                      </a:r>
                      <a:endParaRPr lang="en-GB" sz="1200"/>
                    </a:p>
                  </a:txBody>
                  <a:tcPr marL="121920" marR="121920" marT="60960" marB="60960"/>
                </a:tc>
                <a:extLst>
                  <a:ext uri="{0D108BD9-81ED-4DB2-BD59-A6C34878D82A}">
                    <a16:rowId xmlns:a16="http://schemas.microsoft.com/office/drawing/2014/main" val="2613051438"/>
                  </a:ext>
                </a:extLst>
              </a:tr>
              <a:tr h="460701">
                <a:tc>
                  <a:txBody>
                    <a:bodyPr/>
                    <a:lstStyle/>
                    <a:p>
                      <a:r>
                        <a:rPr lang="en-US" sz="1200"/>
                        <a:t>Active</a:t>
                      </a:r>
                      <a:r>
                        <a:rPr lang="en-US" sz="1200" baseline="0"/>
                        <a:t> </a:t>
                      </a:r>
                      <a:r>
                        <a:rPr lang="en-US" sz="1200"/>
                        <a:t>user link Antenna/Payload</a:t>
                      </a:r>
                    </a:p>
                  </a:txBody>
                  <a:tcPr marL="121920" marR="121920" marT="60960" marB="60960"/>
                </a:tc>
                <a:extLst>
                  <a:ext uri="{0D108BD9-81ED-4DB2-BD59-A6C34878D82A}">
                    <a16:rowId xmlns:a16="http://schemas.microsoft.com/office/drawing/2014/main" val="3320189833"/>
                  </a:ext>
                </a:extLst>
              </a:tr>
              <a:tr h="460701">
                <a:tc>
                  <a:txBody>
                    <a:bodyPr/>
                    <a:lstStyle/>
                    <a:p>
                      <a:r>
                        <a:rPr lang="en-US" sz="1200"/>
                        <a:t>Adoption of Large Aperture Antennas</a:t>
                      </a:r>
                      <a:endParaRPr lang="en-US" sz="1200" baseline="0"/>
                    </a:p>
                    <a:p>
                      <a:endParaRPr lang="en-US" sz="1200"/>
                    </a:p>
                  </a:txBody>
                  <a:tcPr marL="121920" marR="121920" marT="60960" marB="60960"/>
                </a:tc>
                <a:extLst>
                  <a:ext uri="{0D108BD9-81ED-4DB2-BD59-A6C34878D82A}">
                    <a16:rowId xmlns:a16="http://schemas.microsoft.com/office/drawing/2014/main" val="2815690350"/>
                  </a:ext>
                </a:extLst>
              </a:tr>
              <a:tr h="460701">
                <a:tc>
                  <a:txBody>
                    <a:bodyPr/>
                    <a:lstStyle/>
                    <a:p>
                      <a:r>
                        <a:rPr lang="en-US" sz="1200" b="0" i="0" u="none" strike="noStrike" kern="1200" baseline="0">
                          <a:solidFill>
                            <a:schemeClr val="dk1"/>
                          </a:solidFill>
                          <a:latin typeface="+mn-lt"/>
                          <a:ea typeface="+mn-ea"/>
                          <a:cs typeface="+mn-cs"/>
                        </a:rPr>
                        <a:t>Adoption of Large Aperture Antennas</a:t>
                      </a:r>
                    </a:p>
                    <a:p>
                      <a:endParaRPr lang="en-US" sz="1200" b="0" i="0" u="none" strike="noStrike" kern="1200" baseline="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171364636"/>
                  </a:ext>
                </a:extLst>
              </a:tr>
              <a:tr h="460701">
                <a:tc>
                  <a:txBody>
                    <a:bodyPr/>
                    <a:lstStyle/>
                    <a:p>
                      <a:r>
                        <a:rPr lang="en-US" sz="1200"/>
                        <a:t>Modular/Scalable Payload Architecture with standardized interface</a:t>
                      </a:r>
                    </a:p>
                  </a:txBody>
                  <a:tcPr marL="121920" marR="121920" marT="60960" marB="60960"/>
                </a:tc>
                <a:extLst>
                  <a:ext uri="{0D108BD9-81ED-4DB2-BD59-A6C34878D82A}">
                    <a16:rowId xmlns:a16="http://schemas.microsoft.com/office/drawing/2014/main" val="2798070847"/>
                  </a:ext>
                </a:extLst>
              </a:tr>
              <a:tr h="460701">
                <a:tc>
                  <a:txBody>
                    <a:bodyPr/>
                    <a:lstStyle/>
                    <a:p>
                      <a:r>
                        <a:rPr lang="en-US" sz="1200"/>
                        <a:t>Smaller payloads in co-located orbital locations (GEO) with flexible coverage capability</a:t>
                      </a:r>
                      <a:endParaRPr lang="en-GB" sz="1200"/>
                    </a:p>
                  </a:txBody>
                  <a:tcPr marL="121920" marR="121920" marT="60960" marB="60960"/>
                </a:tc>
                <a:extLst>
                  <a:ext uri="{0D108BD9-81ED-4DB2-BD59-A6C34878D82A}">
                    <a16:rowId xmlns:a16="http://schemas.microsoft.com/office/drawing/2014/main" val="1154120866"/>
                  </a:ext>
                </a:extLst>
              </a:tr>
            </a:tbl>
          </a:graphicData>
        </a:graphic>
      </p:graphicFrame>
      <p:sp>
        <p:nvSpPr>
          <p:cNvPr id="7" name="Striped Right Arrow 6"/>
          <p:cNvSpPr/>
          <p:nvPr/>
        </p:nvSpPr>
        <p:spPr>
          <a:xfrm>
            <a:off x="5150511" y="3451361"/>
            <a:ext cx="1131492" cy="524933"/>
          </a:xfrm>
          <a:prstGeom prst="stripedRightArrow">
            <a:avLst/>
          </a:prstGeom>
          <a:solidFill>
            <a:schemeClr val="bg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1676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Recent</a:t>
            </a:r>
            <a:r>
              <a:rPr lang="en-US"/>
              <a:t> </a:t>
            </a:r>
            <a:r>
              <a:rPr lang="en-US" b="1"/>
              <a:t>European Mid-Class Flexible Payloads</a:t>
            </a:r>
            <a:endParaRPr lang="en-GB" b="1"/>
          </a:p>
        </p:txBody>
      </p:sp>
      <p:pic>
        <p:nvPicPr>
          <p:cNvPr id="10" name="Content Placeholder 9"/>
          <p:cNvPicPr>
            <a:picLocks noGrp="1" noChangeAspect="1"/>
          </p:cNvPicPr>
          <p:nvPr>
            <p:ph idx="1"/>
          </p:nvPr>
        </p:nvPicPr>
        <p:blipFill>
          <a:blip r:embed="rId2"/>
          <a:stretch>
            <a:fillRect/>
          </a:stretch>
        </p:blipFill>
        <p:spPr>
          <a:xfrm>
            <a:off x="6599295" y="3597994"/>
            <a:ext cx="3841971" cy="2163030"/>
          </a:xfrm>
          <a:prstGeom prst="rect">
            <a:avLst/>
          </a:prstGeom>
        </p:spPr>
      </p:pic>
      <p:sp>
        <p:nvSpPr>
          <p:cNvPr id="5" name="Content Placeholder 2"/>
          <p:cNvSpPr txBox="1">
            <a:spLocks/>
          </p:cNvSpPr>
          <p:nvPr/>
        </p:nvSpPr>
        <p:spPr bwMode="auto">
          <a:xfrm>
            <a:off x="137688" y="915125"/>
            <a:ext cx="11226520" cy="30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 typeface="Arial" panose="020B0604020202020204" pitchFamily="34" charset="0"/>
              <a:buChar char="•"/>
            </a:pPr>
            <a:r>
              <a:rPr lang="en-US" kern="0">
                <a:solidFill>
                  <a:schemeClr val="tx2"/>
                </a:solidFill>
              </a:rPr>
              <a:t>Recent European platform and payload developments (e.g. ADS </a:t>
            </a:r>
            <a:r>
              <a:rPr lang="en-US" kern="0" err="1">
                <a:solidFill>
                  <a:schemeClr val="tx2"/>
                </a:solidFill>
              </a:rPr>
              <a:t>Onesat</a:t>
            </a:r>
            <a:r>
              <a:rPr lang="en-US" kern="0">
                <a:solidFill>
                  <a:schemeClr val="tx2"/>
                </a:solidFill>
              </a:rPr>
              <a:t> and TAS </a:t>
            </a:r>
            <a:r>
              <a:rPr lang="en-US" kern="0" err="1">
                <a:solidFill>
                  <a:schemeClr val="tx2"/>
                </a:solidFill>
              </a:rPr>
              <a:t>SpaceInspire</a:t>
            </a:r>
            <a:r>
              <a:rPr lang="en-US" kern="0">
                <a:solidFill>
                  <a:schemeClr val="tx2"/>
                </a:solidFill>
              </a:rPr>
              <a:t>) target indeed mid-class fully reconfigurable payloads, based on digital transparent processor, distributed amplification and active antennas. </a:t>
            </a:r>
          </a:p>
          <a:p>
            <a:pPr>
              <a:buFont typeface="Arial" panose="020B0604020202020204" pitchFamily="34" charset="0"/>
              <a:buChar char="•"/>
            </a:pPr>
            <a:r>
              <a:rPr lang="en-US" kern="0">
                <a:solidFill>
                  <a:schemeClr val="tx2"/>
                </a:solidFill>
              </a:rPr>
              <a:t>These payloads will be equipped with latest digital processors developments with also digital beamforming capability</a:t>
            </a:r>
          </a:p>
          <a:p>
            <a:pPr>
              <a:buFont typeface="Arial" panose="020B0604020202020204" pitchFamily="34" charset="0"/>
              <a:buChar char="•"/>
            </a:pPr>
            <a:r>
              <a:rPr lang="en-US" kern="0">
                <a:solidFill>
                  <a:schemeClr val="tx2"/>
                </a:solidFill>
              </a:rPr>
              <a:t>Software defined, moderate/high capacity, agility, in-orbit reconfiguration, flexible coverage, proven serial production</a:t>
            </a:r>
          </a:p>
          <a:p>
            <a:pPr>
              <a:buFont typeface="Arial" panose="020B0604020202020204" pitchFamily="34" charset="0"/>
              <a:buChar char="•"/>
            </a:pPr>
            <a:r>
              <a:rPr lang="en-US" kern="0">
                <a:solidFill>
                  <a:schemeClr val="tx2"/>
                </a:solidFill>
              </a:rPr>
              <a:t>Obviously flexibility comes at a cost, they are not able to achieve (yet) very high throughput capacity per satellite (e.g. about 200-300Gbps in FW link)</a:t>
            </a:r>
          </a:p>
        </p:txBody>
      </p:sp>
      <p:pic>
        <p:nvPicPr>
          <p:cNvPr id="6" name="Picture 5"/>
          <p:cNvPicPr>
            <a:picLocks noChangeAspect="1"/>
          </p:cNvPicPr>
          <p:nvPr/>
        </p:nvPicPr>
        <p:blipFill>
          <a:blip r:embed="rId3"/>
          <a:stretch>
            <a:fillRect/>
          </a:stretch>
        </p:blipFill>
        <p:spPr>
          <a:xfrm>
            <a:off x="1616138" y="3743713"/>
            <a:ext cx="2852239" cy="2017311"/>
          </a:xfrm>
          <a:prstGeom prst="rect">
            <a:avLst/>
          </a:prstGeom>
        </p:spPr>
      </p:pic>
      <p:sp>
        <p:nvSpPr>
          <p:cNvPr id="7" name="TextBox 6"/>
          <p:cNvSpPr txBox="1"/>
          <p:nvPr/>
        </p:nvSpPr>
        <p:spPr>
          <a:xfrm>
            <a:off x="6599295" y="5813647"/>
            <a:ext cx="4091725" cy="584775"/>
          </a:xfrm>
          <a:prstGeom prst="rect">
            <a:avLst/>
          </a:prstGeom>
          <a:noFill/>
        </p:spPr>
        <p:txBody>
          <a:bodyPr wrap="square" rtlCol="0">
            <a:spAutoFit/>
          </a:bodyPr>
          <a:lstStyle/>
          <a:p>
            <a:r>
              <a:rPr lang="en-US" sz="1600" i="1" err="1"/>
              <a:t>Onesat</a:t>
            </a:r>
            <a:r>
              <a:rPr lang="en-US" sz="1600" i="1"/>
              <a:t> artistic impression (ADS website)</a:t>
            </a:r>
            <a:endParaRPr lang="en-GB" sz="1600" i="1"/>
          </a:p>
        </p:txBody>
      </p:sp>
      <p:sp>
        <p:nvSpPr>
          <p:cNvPr id="8" name="TextBox 7"/>
          <p:cNvSpPr txBox="1"/>
          <p:nvPr/>
        </p:nvSpPr>
        <p:spPr>
          <a:xfrm>
            <a:off x="1569949" y="5813648"/>
            <a:ext cx="3963887" cy="584775"/>
          </a:xfrm>
          <a:prstGeom prst="rect">
            <a:avLst/>
          </a:prstGeom>
          <a:noFill/>
        </p:spPr>
        <p:txBody>
          <a:bodyPr wrap="square" rtlCol="0">
            <a:spAutoFit/>
          </a:bodyPr>
          <a:lstStyle/>
          <a:p>
            <a:r>
              <a:rPr lang="en-US" sz="1600" i="1" err="1"/>
              <a:t>SpaceInspire</a:t>
            </a:r>
            <a:r>
              <a:rPr lang="en-US" sz="1600" i="1"/>
              <a:t> artistic impression (Thales website)</a:t>
            </a:r>
            <a:endParaRPr lang="en-GB" sz="1600" i="1"/>
          </a:p>
        </p:txBody>
      </p:sp>
    </p:spTree>
    <p:extLst>
      <p:ext uri="{BB962C8B-B14F-4D97-AF65-F5344CB8AC3E}">
        <p14:creationId xmlns:p14="http://schemas.microsoft.com/office/powerpoint/2010/main" val="996182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a:t>The Ideal SATCOM Payload</a:t>
            </a:r>
          </a:p>
        </p:txBody>
      </p:sp>
      <p:sp>
        <p:nvSpPr>
          <p:cNvPr id="6" name="Rectangle 3"/>
          <p:cNvSpPr txBox="1">
            <a:spLocks noGrp="1" noChangeArrowheads="1"/>
          </p:cNvSpPr>
          <p:nvPr>
            <p:ph idx="1"/>
          </p:nvPr>
        </p:nvSpPr>
        <p:spPr>
          <a:xfrm>
            <a:off x="321432" y="935938"/>
            <a:ext cx="11764800" cy="413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480472" indent="-480472">
              <a:buFont typeface="Arial" panose="020B0604020202020204" pitchFamily="34" charset="0"/>
              <a:buChar char="•"/>
            </a:pPr>
            <a:r>
              <a:rPr lang="en-US" altLang="en-US" b="1">
                <a:solidFill>
                  <a:srgbClr val="FF0000"/>
                </a:solidFill>
              </a:rPr>
              <a:t>Modular (active) antenna</a:t>
            </a:r>
            <a:r>
              <a:rPr lang="en-US" altLang="en-US"/>
              <a:t> </a:t>
            </a:r>
            <a:r>
              <a:rPr lang="en-US" altLang="en-US">
                <a:solidFill>
                  <a:schemeClr val="tx2"/>
                </a:solidFill>
              </a:rPr>
              <a:t>able to cope with different type of missions with flexibility in power allocation</a:t>
            </a:r>
          </a:p>
          <a:p>
            <a:pPr marL="480472" indent="-480472">
              <a:buFont typeface="Arial" panose="020B0604020202020204" pitchFamily="34" charset="0"/>
              <a:buChar char="•"/>
            </a:pPr>
            <a:r>
              <a:rPr lang="en-US" altLang="en-US">
                <a:solidFill>
                  <a:schemeClr val="tx2"/>
                </a:solidFill>
              </a:rPr>
              <a:t>Compact low-mass/low-power modular </a:t>
            </a:r>
            <a:r>
              <a:rPr lang="en-US" altLang="en-US" b="1">
                <a:solidFill>
                  <a:srgbClr val="FF0000"/>
                </a:solidFill>
              </a:rPr>
              <a:t>RF Frequency Conversion Chains </a:t>
            </a:r>
            <a:r>
              <a:rPr lang="en-US" altLang="en-US">
                <a:solidFill>
                  <a:schemeClr val="tx2"/>
                </a:solidFill>
              </a:rPr>
              <a:t>(one per antenna feed)</a:t>
            </a:r>
          </a:p>
          <a:p>
            <a:pPr marL="480472" indent="-480472">
              <a:buFont typeface="Arial" panose="020B0604020202020204" pitchFamily="34" charset="0"/>
              <a:buChar char="•"/>
            </a:pPr>
            <a:r>
              <a:rPr lang="en-US" altLang="en-US" b="1">
                <a:solidFill>
                  <a:srgbClr val="FF0000"/>
                </a:solidFill>
              </a:rPr>
              <a:t>Core common digital processor, reprogrammable and reconfigurable </a:t>
            </a:r>
            <a:r>
              <a:rPr lang="en-US" altLang="en-US">
                <a:solidFill>
                  <a:schemeClr val="tx2"/>
                </a:solidFill>
              </a:rPr>
              <a:t>providing the required flexibility in terms of:</a:t>
            </a:r>
          </a:p>
          <a:p>
            <a:pPr marL="958827" lvl="1" indent="-478355">
              <a:buFont typeface="Arial" panose="020B0604020202020204" pitchFamily="34" charset="0"/>
              <a:buChar char="•"/>
            </a:pPr>
            <a:r>
              <a:rPr lang="en-US" altLang="en-US" sz="1867">
                <a:solidFill>
                  <a:schemeClr val="tx2"/>
                </a:solidFill>
              </a:rPr>
              <a:t>Satellite coverage</a:t>
            </a:r>
          </a:p>
          <a:p>
            <a:pPr marL="958827" lvl="1" indent="-478355">
              <a:buFont typeface="Arial" panose="020B0604020202020204" pitchFamily="34" charset="0"/>
              <a:buChar char="•"/>
            </a:pPr>
            <a:r>
              <a:rPr lang="en-US" altLang="en-US" sz="1867">
                <a:solidFill>
                  <a:schemeClr val="tx2"/>
                </a:solidFill>
              </a:rPr>
              <a:t>Beam shape</a:t>
            </a:r>
          </a:p>
          <a:p>
            <a:pPr marL="958827" lvl="1" indent="-478355">
              <a:buFont typeface="Arial" panose="020B0604020202020204" pitchFamily="34" charset="0"/>
              <a:buChar char="•"/>
            </a:pPr>
            <a:r>
              <a:rPr lang="en-US" altLang="en-US" sz="1867">
                <a:solidFill>
                  <a:schemeClr val="tx2"/>
                </a:solidFill>
              </a:rPr>
              <a:t>Beam frequency allocation / Beam Hopping </a:t>
            </a:r>
          </a:p>
          <a:p>
            <a:pPr marL="958827" lvl="1" indent="-478355">
              <a:buFont typeface="Arial" panose="020B0604020202020204" pitchFamily="34" charset="0"/>
              <a:buChar char="•"/>
            </a:pPr>
            <a:r>
              <a:rPr lang="en-US" altLang="en-US" sz="1867">
                <a:solidFill>
                  <a:schemeClr val="tx2"/>
                </a:solidFill>
              </a:rPr>
              <a:t>Regenerative Functions: MOD/DEMOD, COD/DECOD</a:t>
            </a:r>
          </a:p>
          <a:p>
            <a:pPr marL="958827" lvl="1" indent="-478355">
              <a:buFont typeface="Arial" panose="020B0604020202020204" pitchFamily="34" charset="0"/>
              <a:buChar char="•"/>
            </a:pPr>
            <a:r>
              <a:rPr lang="en-US" altLang="en-US" sz="1867">
                <a:solidFill>
                  <a:schemeClr val="tx2"/>
                </a:solidFill>
              </a:rPr>
              <a:t>Frequency </a:t>
            </a:r>
            <a:r>
              <a:rPr lang="en-US" altLang="en-US" sz="1867" err="1">
                <a:solidFill>
                  <a:schemeClr val="tx2"/>
                </a:solidFill>
              </a:rPr>
              <a:t>Channelisation</a:t>
            </a:r>
            <a:endParaRPr lang="en-US" altLang="en-US" sz="1867">
              <a:solidFill>
                <a:schemeClr val="tx2"/>
              </a:solidFill>
            </a:endParaRPr>
          </a:p>
          <a:p>
            <a:pPr marL="958827" lvl="1" indent="-478355">
              <a:buFont typeface="Arial" panose="020B0604020202020204" pitchFamily="34" charset="0"/>
              <a:buChar char="•"/>
            </a:pPr>
            <a:r>
              <a:rPr lang="en-US" altLang="en-US" sz="1867">
                <a:solidFill>
                  <a:schemeClr val="tx2"/>
                </a:solidFill>
              </a:rPr>
              <a:t>Routing and Switching ( also to Inter-Satellite Links)</a:t>
            </a:r>
          </a:p>
          <a:p>
            <a:pPr marL="958827" lvl="1" indent="-478355">
              <a:buFont typeface="Arial" panose="020B0604020202020204" pitchFamily="34" charset="0"/>
              <a:buChar char="•"/>
            </a:pPr>
            <a:r>
              <a:rPr lang="en-US" altLang="en-US" sz="1867">
                <a:solidFill>
                  <a:schemeClr val="tx2"/>
                </a:solidFill>
              </a:rPr>
              <a:t>Sharing between bent-pipe and meshed capabilities </a:t>
            </a:r>
          </a:p>
          <a:p>
            <a:pPr marL="958827" lvl="1" indent="-478355">
              <a:buFont typeface="Arial" panose="020B0604020202020204" pitchFamily="34" charset="0"/>
              <a:buChar char="•"/>
            </a:pPr>
            <a:r>
              <a:rPr lang="en-US" altLang="en-US" sz="1867">
                <a:solidFill>
                  <a:schemeClr val="tx2"/>
                </a:solidFill>
              </a:rPr>
              <a:t>Payload self-calibration</a:t>
            </a:r>
          </a:p>
          <a:p>
            <a:pPr marL="958827" lvl="1" indent="-478355">
              <a:buFont typeface="Arial" panose="020B0604020202020204" pitchFamily="34" charset="0"/>
              <a:buChar char="•"/>
            </a:pPr>
            <a:r>
              <a:rPr lang="en-US" altLang="en-US" sz="1867">
                <a:solidFill>
                  <a:schemeClr val="tx2"/>
                </a:solidFill>
              </a:rPr>
              <a:t>Geolocation and Spectrum Monitoring Functions</a:t>
            </a:r>
          </a:p>
          <a:p>
            <a:pPr marL="958827" lvl="1" indent="-478355">
              <a:buFont typeface="Arial" panose="020B0604020202020204" pitchFamily="34" charset="0"/>
              <a:buChar char="•"/>
            </a:pPr>
            <a:r>
              <a:rPr lang="en-US" altLang="en-US" sz="1867">
                <a:solidFill>
                  <a:schemeClr val="tx2"/>
                </a:solidFill>
              </a:rPr>
              <a:t>Future “ready” (e.g. 5G compatible)</a:t>
            </a:r>
          </a:p>
        </p:txBody>
      </p:sp>
      <p:pic>
        <p:nvPicPr>
          <p:cNvPr id="2" name="Picture 3">
            <a:extLst>
              <a:ext uri="{FF2B5EF4-FFF2-40B4-BE49-F238E27FC236}">
                <a16:creationId xmlns:a16="http://schemas.microsoft.com/office/drawing/2014/main" id="{A83CB718-3D3C-B086-58AC-00298348C3B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56" t="5256" r="15044" b="11995"/>
          <a:stretch/>
        </p:blipFill>
        <p:spPr bwMode="auto">
          <a:xfrm>
            <a:off x="7360276" y="3004712"/>
            <a:ext cx="4725956" cy="244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446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t>GEO</a:t>
            </a:r>
            <a:r>
              <a:rPr spc="-130"/>
              <a:t> </a:t>
            </a:r>
            <a:r>
              <a:t>vs</a:t>
            </a:r>
            <a:r>
              <a:rPr spc="-65"/>
              <a:t> </a:t>
            </a:r>
            <a:r>
              <a:t>MEO</a:t>
            </a:r>
            <a:r>
              <a:rPr spc="-130"/>
              <a:t> </a:t>
            </a:r>
            <a:r>
              <a:t>vs</a:t>
            </a:r>
            <a:r>
              <a:rPr spc="-65"/>
              <a:t> </a:t>
            </a:r>
            <a:r>
              <a:t>LEO</a:t>
            </a:r>
            <a:r>
              <a:rPr spc="-95"/>
              <a:t> </a:t>
            </a:r>
            <a:r>
              <a:t>-</a:t>
            </a:r>
            <a:r>
              <a:rPr spc="-60"/>
              <a:t> </a:t>
            </a:r>
            <a:r>
              <a:rPr spc="-10"/>
              <a:t>Constellations</a:t>
            </a:r>
          </a:p>
        </p:txBody>
      </p:sp>
      <p:sp>
        <p:nvSpPr>
          <p:cNvPr id="12" name="object 12"/>
          <p:cNvSpPr txBox="1">
            <a:spLocks noGrp="1"/>
          </p:cNvSpPr>
          <p:nvPr>
            <p:ph type="ftr" sz="quarter" idx="4294967295"/>
          </p:nvPr>
        </p:nvSpPr>
        <p:spPr>
          <a:xfrm>
            <a:off x="0" y="6280150"/>
            <a:ext cx="2263775" cy="139700"/>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spcBef>
                <a:spcPts val="25"/>
              </a:spcBef>
            </a:pPr>
            <a:r>
              <a:rPr lang="en-GB"/>
              <a:t>ESA</a:t>
            </a:r>
            <a:r>
              <a:rPr lang="en-GB" spc="-5"/>
              <a:t> </a:t>
            </a:r>
            <a:r>
              <a:rPr lang="en-GB" spc="-10"/>
              <a:t>UNCLASSIFIED</a:t>
            </a:r>
            <a:r>
              <a:rPr lang="en-GB" spc="-15"/>
              <a:t> </a:t>
            </a:r>
            <a:r>
              <a:rPr lang="en-GB"/>
              <a:t>-</a:t>
            </a:r>
            <a:r>
              <a:rPr lang="en-GB" spc="5"/>
              <a:t> </a:t>
            </a:r>
            <a:r>
              <a:rPr lang="en-GB"/>
              <a:t>For</a:t>
            </a:r>
            <a:r>
              <a:rPr lang="en-GB" spc="-5"/>
              <a:t> </a:t>
            </a:r>
            <a:r>
              <a:rPr lang="en-GB"/>
              <a:t>ESA Official</a:t>
            </a:r>
            <a:r>
              <a:rPr lang="en-GB" spc="-20"/>
              <a:t> </a:t>
            </a:r>
            <a:r>
              <a:rPr lang="en-GB"/>
              <a:t>Use</a:t>
            </a:r>
            <a:r>
              <a:rPr lang="en-GB" spc="-5"/>
              <a:t> </a:t>
            </a:r>
            <a:r>
              <a:rPr lang="en-GB" spc="-20"/>
              <a:t>Only</a:t>
            </a:r>
            <a:endParaRPr spc="-20"/>
          </a:p>
        </p:txBody>
      </p:sp>
      <p:sp>
        <p:nvSpPr>
          <p:cNvPr id="6" name="object 6"/>
          <p:cNvSpPr txBox="1"/>
          <p:nvPr/>
        </p:nvSpPr>
        <p:spPr>
          <a:xfrm>
            <a:off x="259656" y="850978"/>
            <a:ext cx="6020435" cy="680571"/>
          </a:xfrm>
          <a:prstGeom prst="rect">
            <a:avLst/>
          </a:prstGeom>
        </p:spPr>
        <p:txBody>
          <a:bodyPr vert="horz" wrap="square" lIns="0" tIns="53975" rIns="0" bIns="0" rtlCol="0">
            <a:spAutoFit/>
          </a:bodyPr>
          <a:lstStyle/>
          <a:p>
            <a:pPr marL="12700" marR="5080">
              <a:lnSpc>
                <a:spcPts val="2590"/>
              </a:lnSpc>
              <a:spcBef>
                <a:spcPts val="425"/>
              </a:spcBef>
            </a:pPr>
            <a:r>
              <a:rPr sz="1600">
                <a:solidFill>
                  <a:schemeClr val="tx2"/>
                </a:solidFill>
                <a:latin typeface="Verdana"/>
              </a:rPr>
              <a:t>Recent years have seen the re-proposing of the well-known trade-off between GEO and non-GEO:</a:t>
            </a:r>
          </a:p>
        </p:txBody>
      </p:sp>
      <p:sp>
        <p:nvSpPr>
          <p:cNvPr id="7" name="object 7"/>
          <p:cNvSpPr txBox="1"/>
          <p:nvPr/>
        </p:nvSpPr>
        <p:spPr>
          <a:xfrm>
            <a:off x="232669" y="1507965"/>
            <a:ext cx="6074410" cy="1769074"/>
          </a:xfrm>
          <a:prstGeom prst="rect">
            <a:avLst/>
          </a:prstGeom>
        </p:spPr>
        <p:txBody>
          <a:bodyPr vert="horz" wrap="square" lIns="0" tIns="116205" rIns="0" bIns="0" rtlCol="0">
            <a:spAutoFit/>
          </a:bodyPr>
          <a:lstStyle/>
          <a:p>
            <a:pPr marL="299085" indent="-286385">
              <a:spcBef>
                <a:spcPts val="915"/>
              </a:spcBef>
              <a:buFont typeface="Arial"/>
              <a:buChar char="•"/>
              <a:tabLst>
                <a:tab pos="299085" algn="l"/>
              </a:tabLst>
            </a:pPr>
            <a:r>
              <a:rPr sz="1600">
                <a:solidFill>
                  <a:schemeClr val="tx2"/>
                </a:solidFill>
                <a:latin typeface="Verdana"/>
              </a:rPr>
              <a:t>GEO: 3 GEOs provide global coverage except polar regions</a:t>
            </a:r>
          </a:p>
          <a:p>
            <a:pPr marL="299085" indent="-286385">
              <a:spcBef>
                <a:spcPts val="915"/>
              </a:spcBef>
              <a:buFont typeface="Arial"/>
              <a:buChar char="•"/>
              <a:tabLst>
                <a:tab pos="299085" algn="l"/>
              </a:tabLst>
            </a:pPr>
            <a:r>
              <a:rPr sz="1600">
                <a:solidFill>
                  <a:schemeClr val="tx2"/>
                </a:solidFill>
                <a:latin typeface="Verdana"/>
              </a:rPr>
              <a:t>MEO: Provides global coverage except polar regions with 4-20 satellites</a:t>
            </a:r>
          </a:p>
          <a:p>
            <a:pPr marL="299085" marR="259079" indent="-286385">
              <a:lnSpc>
                <a:spcPts val="1730"/>
              </a:lnSpc>
              <a:spcBef>
                <a:spcPts val="915"/>
              </a:spcBef>
              <a:buFont typeface="Arial"/>
              <a:buChar char="•"/>
              <a:tabLst>
                <a:tab pos="299085" algn="l"/>
              </a:tabLst>
            </a:pPr>
            <a:r>
              <a:rPr sz="1600">
                <a:solidFill>
                  <a:schemeClr val="tx2"/>
                </a:solidFill>
                <a:latin typeface="Verdana"/>
              </a:rPr>
              <a:t>LEO: Provides global coverage with hundreds to thousands satellites with:</a:t>
            </a:r>
          </a:p>
        </p:txBody>
      </p:sp>
      <p:sp>
        <p:nvSpPr>
          <p:cNvPr id="8" name="object 8"/>
          <p:cNvSpPr txBox="1"/>
          <p:nvPr/>
        </p:nvSpPr>
        <p:spPr>
          <a:xfrm>
            <a:off x="855153" y="3426546"/>
            <a:ext cx="5259705" cy="2506980"/>
          </a:xfrm>
          <a:prstGeom prst="rect">
            <a:avLst/>
          </a:prstGeom>
        </p:spPr>
        <p:txBody>
          <a:bodyPr vert="horz" wrap="square" lIns="0" tIns="50165" rIns="0" bIns="0" rtlCol="0" anchor="t">
            <a:spAutoFit/>
          </a:bodyPr>
          <a:lstStyle/>
          <a:p>
            <a:pPr marL="12700">
              <a:spcBef>
                <a:spcPts val="395"/>
              </a:spcBef>
              <a:tabLst>
                <a:tab pos="297180" algn="l"/>
              </a:tabLst>
            </a:pPr>
            <a:r>
              <a:rPr sz="1600" spc="-50">
                <a:solidFill>
                  <a:srgbClr val="00AF50"/>
                </a:solidFill>
                <a:latin typeface="Arial"/>
                <a:cs typeface="Arial"/>
              </a:rPr>
              <a:t>•</a:t>
            </a:r>
            <a:r>
              <a:rPr sz="1600">
                <a:solidFill>
                  <a:srgbClr val="00AF50"/>
                </a:solidFill>
                <a:latin typeface="Arial"/>
                <a:cs typeface="Arial"/>
              </a:rPr>
              <a:t>	</a:t>
            </a:r>
            <a:r>
              <a:rPr sz="1600">
                <a:solidFill>
                  <a:srgbClr val="00AF50"/>
                </a:solidFill>
                <a:latin typeface="Calibri"/>
                <a:cs typeface="Calibri"/>
              </a:rPr>
              <a:t>+</a:t>
            </a:r>
            <a:r>
              <a:rPr sz="1600" spc="45">
                <a:solidFill>
                  <a:srgbClr val="00AF50"/>
                </a:solidFill>
                <a:latin typeface="Calibri"/>
                <a:cs typeface="Calibri"/>
              </a:rPr>
              <a:t> </a:t>
            </a:r>
            <a:r>
              <a:rPr sz="1600">
                <a:solidFill>
                  <a:srgbClr val="00AF50"/>
                </a:solidFill>
                <a:latin typeface="Calibri"/>
                <a:cs typeface="Calibri"/>
              </a:rPr>
              <a:t>Limited</a:t>
            </a:r>
            <a:r>
              <a:rPr sz="1600" spc="80">
                <a:solidFill>
                  <a:srgbClr val="00AF50"/>
                </a:solidFill>
                <a:latin typeface="Calibri"/>
                <a:cs typeface="Calibri"/>
              </a:rPr>
              <a:t> </a:t>
            </a:r>
            <a:r>
              <a:rPr sz="1600">
                <a:solidFill>
                  <a:srgbClr val="00AF50"/>
                </a:solidFill>
                <a:latin typeface="Calibri"/>
                <a:cs typeface="Calibri"/>
              </a:rPr>
              <a:t>latency</a:t>
            </a:r>
            <a:r>
              <a:rPr sz="1600" spc="30">
                <a:solidFill>
                  <a:srgbClr val="00AF50"/>
                </a:solidFill>
                <a:latin typeface="Calibri"/>
                <a:cs typeface="Calibri"/>
              </a:rPr>
              <a:t> </a:t>
            </a:r>
            <a:r>
              <a:rPr sz="1600">
                <a:solidFill>
                  <a:srgbClr val="00AF50"/>
                </a:solidFill>
                <a:latin typeface="Calibri"/>
                <a:cs typeface="Calibri"/>
              </a:rPr>
              <a:t>(30-</a:t>
            </a:r>
            <a:r>
              <a:rPr sz="1600" spc="70">
                <a:solidFill>
                  <a:srgbClr val="00AF50"/>
                </a:solidFill>
                <a:latin typeface="Calibri"/>
                <a:cs typeface="Calibri"/>
              </a:rPr>
              <a:t>50ms </a:t>
            </a:r>
            <a:r>
              <a:rPr sz="1600" spc="-10" err="1">
                <a:solidFill>
                  <a:srgbClr val="00AF50"/>
                </a:solidFill>
                <a:latin typeface="Calibri"/>
                <a:cs typeface="Calibri"/>
              </a:rPr>
              <a:t>wrt</a:t>
            </a:r>
            <a:r>
              <a:rPr sz="1600" spc="60">
                <a:solidFill>
                  <a:srgbClr val="00AF50"/>
                </a:solidFill>
                <a:latin typeface="Calibri"/>
                <a:cs typeface="Calibri"/>
              </a:rPr>
              <a:t> </a:t>
            </a:r>
            <a:r>
              <a:rPr sz="1600">
                <a:solidFill>
                  <a:srgbClr val="00AF50"/>
                </a:solidFill>
                <a:latin typeface="Calibri"/>
                <a:cs typeface="Calibri"/>
              </a:rPr>
              <a:t>600-</a:t>
            </a:r>
            <a:r>
              <a:rPr sz="1600" spc="65">
                <a:solidFill>
                  <a:srgbClr val="00AF50"/>
                </a:solidFill>
                <a:latin typeface="Calibri"/>
                <a:cs typeface="Calibri"/>
              </a:rPr>
              <a:t>800ms</a:t>
            </a:r>
            <a:r>
              <a:rPr sz="1600" spc="50">
                <a:solidFill>
                  <a:srgbClr val="00AF50"/>
                </a:solidFill>
                <a:latin typeface="Calibri"/>
                <a:cs typeface="Calibri"/>
              </a:rPr>
              <a:t> </a:t>
            </a:r>
            <a:r>
              <a:rPr sz="1600">
                <a:solidFill>
                  <a:srgbClr val="00AF50"/>
                </a:solidFill>
                <a:latin typeface="Calibri"/>
                <a:cs typeface="Calibri"/>
              </a:rPr>
              <a:t>for</a:t>
            </a:r>
            <a:r>
              <a:rPr sz="1600" spc="85">
                <a:solidFill>
                  <a:srgbClr val="00AF50"/>
                </a:solidFill>
                <a:latin typeface="Calibri"/>
                <a:cs typeface="Calibri"/>
              </a:rPr>
              <a:t> </a:t>
            </a:r>
            <a:r>
              <a:rPr sz="1600" spc="100">
                <a:solidFill>
                  <a:srgbClr val="00AF50"/>
                </a:solidFill>
                <a:latin typeface="Calibri"/>
                <a:cs typeface="Calibri"/>
              </a:rPr>
              <a:t>GEO</a:t>
            </a:r>
            <a:r>
              <a:rPr sz="1600" spc="55">
                <a:solidFill>
                  <a:srgbClr val="00AF50"/>
                </a:solidFill>
                <a:latin typeface="Calibri"/>
                <a:cs typeface="Calibri"/>
              </a:rPr>
              <a:t> </a:t>
            </a:r>
            <a:r>
              <a:rPr sz="1600" spc="-10">
                <a:solidFill>
                  <a:srgbClr val="00AF50"/>
                </a:solidFill>
                <a:latin typeface="Calibri"/>
                <a:cs typeface="Calibri"/>
              </a:rPr>
              <a:t>orbit)</a:t>
            </a:r>
            <a:endParaRPr sz="1600">
              <a:latin typeface="Calibri"/>
              <a:cs typeface="Calibri"/>
            </a:endParaRPr>
          </a:p>
          <a:p>
            <a:pPr marL="12700">
              <a:spcBef>
                <a:spcPts val="300"/>
              </a:spcBef>
              <a:tabLst>
                <a:tab pos="297180" algn="l"/>
              </a:tabLst>
            </a:pPr>
            <a:r>
              <a:rPr sz="1600" spc="-50">
                <a:solidFill>
                  <a:srgbClr val="00AF50"/>
                </a:solidFill>
                <a:latin typeface="Arial"/>
                <a:cs typeface="Arial"/>
              </a:rPr>
              <a:t>•</a:t>
            </a:r>
            <a:r>
              <a:rPr sz="1600">
                <a:solidFill>
                  <a:srgbClr val="00AF50"/>
                </a:solidFill>
                <a:latin typeface="Arial"/>
                <a:cs typeface="Arial"/>
              </a:rPr>
              <a:t>	</a:t>
            </a:r>
            <a:r>
              <a:rPr sz="1600">
                <a:solidFill>
                  <a:srgbClr val="00AF50"/>
                </a:solidFill>
                <a:latin typeface="Calibri"/>
                <a:cs typeface="Calibri"/>
              </a:rPr>
              <a:t>+</a:t>
            </a:r>
            <a:r>
              <a:rPr sz="1600" spc="-25">
                <a:solidFill>
                  <a:srgbClr val="00AF50"/>
                </a:solidFill>
                <a:latin typeface="Calibri"/>
                <a:cs typeface="Calibri"/>
              </a:rPr>
              <a:t> </a:t>
            </a:r>
            <a:r>
              <a:rPr sz="1600" spc="55">
                <a:solidFill>
                  <a:srgbClr val="00AF50"/>
                </a:solidFill>
                <a:latin typeface="Calibri"/>
                <a:cs typeface="Calibri"/>
              </a:rPr>
              <a:t>Smaller</a:t>
            </a:r>
            <a:r>
              <a:rPr sz="1600" spc="-20">
                <a:solidFill>
                  <a:srgbClr val="00AF50"/>
                </a:solidFill>
                <a:latin typeface="Calibri"/>
                <a:cs typeface="Calibri"/>
              </a:rPr>
              <a:t> </a:t>
            </a:r>
            <a:r>
              <a:rPr sz="1600" spc="45">
                <a:solidFill>
                  <a:srgbClr val="00AF50"/>
                </a:solidFill>
                <a:latin typeface="Calibri"/>
                <a:cs typeface="Calibri"/>
              </a:rPr>
              <a:t>satellites</a:t>
            </a:r>
            <a:r>
              <a:rPr sz="1600" spc="-55">
                <a:solidFill>
                  <a:srgbClr val="00AF50"/>
                </a:solidFill>
                <a:latin typeface="Calibri"/>
                <a:cs typeface="Calibri"/>
              </a:rPr>
              <a:t> </a:t>
            </a:r>
            <a:r>
              <a:rPr sz="1600" spc="-80">
                <a:solidFill>
                  <a:srgbClr val="00AF50"/>
                </a:solidFill>
                <a:latin typeface="Calibri"/>
                <a:cs typeface="Calibri"/>
              </a:rPr>
              <a:t>/</a:t>
            </a:r>
            <a:r>
              <a:rPr sz="1600" spc="-25">
                <a:solidFill>
                  <a:srgbClr val="00AF50"/>
                </a:solidFill>
                <a:latin typeface="Calibri"/>
                <a:cs typeface="Calibri"/>
              </a:rPr>
              <a:t> </a:t>
            </a:r>
            <a:r>
              <a:rPr sz="1600" spc="55">
                <a:solidFill>
                  <a:srgbClr val="00AF50"/>
                </a:solidFill>
                <a:latin typeface="Calibri"/>
                <a:cs typeface="Calibri"/>
              </a:rPr>
              <a:t>series</a:t>
            </a:r>
            <a:r>
              <a:rPr sz="1600" spc="-20">
                <a:solidFill>
                  <a:srgbClr val="00AF50"/>
                </a:solidFill>
                <a:latin typeface="Calibri"/>
                <a:cs typeface="Calibri"/>
              </a:rPr>
              <a:t> </a:t>
            </a:r>
            <a:r>
              <a:rPr sz="1600" spc="-10">
                <a:solidFill>
                  <a:srgbClr val="00AF50"/>
                </a:solidFill>
                <a:latin typeface="Calibri"/>
                <a:cs typeface="Calibri"/>
              </a:rPr>
              <a:t>production</a:t>
            </a:r>
            <a:endParaRPr sz="1600">
              <a:latin typeface="Calibri"/>
              <a:cs typeface="Calibri"/>
            </a:endParaRPr>
          </a:p>
          <a:p>
            <a:pPr marL="12700">
              <a:spcBef>
                <a:spcPts val="315"/>
              </a:spcBef>
              <a:tabLst>
                <a:tab pos="297180" algn="l"/>
              </a:tabLst>
            </a:pPr>
            <a:r>
              <a:rPr sz="1600" spc="-50">
                <a:solidFill>
                  <a:srgbClr val="00AF50"/>
                </a:solidFill>
                <a:latin typeface="Arial"/>
                <a:cs typeface="Arial"/>
              </a:rPr>
              <a:t>•</a:t>
            </a:r>
            <a:r>
              <a:rPr sz="1600">
                <a:solidFill>
                  <a:srgbClr val="00AF50"/>
                </a:solidFill>
                <a:latin typeface="Arial"/>
                <a:cs typeface="Arial"/>
              </a:rPr>
              <a:t>	</a:t>
            </a:r>
            <a:r>
              <a:rPr sz="1600">
                <a:solidFill>
                  <a:srgbClr val="00AF50"/>
                </a:solidFill>
                <a:latin typeface="Calibri"/>
                <a:cs typeface="Calibri"/>
              </a:rPr>
              <a:t>+</a:t>
            </a:r>
            <a:r>
              <a:rPr sz="1600" spc="25">
                <a:solidFill>
                  <a:srgbClr val="00AF50"/>
                </a:solidFill>
                <a:latin typeface="Calibri"/>
                <a:cs typeface="Calibri"/>
              </a:rPr>
              <a:t> </a:t>
            </a:r>
            <a:r>
              <a:rPr sz="1600">
                <a:solidFill>
                  <a:srgbClr val="00AF50"/>
                </a:solidFill>
                <a:latin typeface="Calibri"/>
                <a:cs typeface="Calibri"/>
              </a:rPr>
              <a:t>Larger</a:t>
            </a:r>
            <a:r>
              <a:rPr sz="1600" spc="45">
                <a:solidFill>
                  <a:srgbClr val="00AF50"/>
                </a:solidFill>
                <a:latin typeface="Calibri"/>
                <a:cs typeface="Calibri"/>
              </a:rPr>
              <a:t> </a:t>
            </a:r>
            <a:r>
              <a:rPr sz="1600" spc="55">
                <a:solidFill>
                  <a:srgbClr val="00AF50"/>
                </a:solidFill>
                <a:latin typeface="Calibri"/>
                <a:cs typeface="Calibri"/>
              </a:rPr>
              <a:t>#</a:t>
            </a:r>
            <a:r>
              <a:rPr sz="1600" spc="35">
                <a:solidFill>
                  <a:srgbClr val="00AF50"/>
                </a:solidFill>
                <a:latin typeface="Calibri"/>
                <a:cs typeface="Calibri"/>
              </a:rPr>
              <a:t> satellites</a:t>
            </a:r>
            <a:endParaRPr sz="1600">
              <a:latin typeface="Calibri"/>
              <a:cs typeface="Calibri"/>
            </a:endParaRPr>
          </a:p>
          <a:p>
            <a:pPr marL="12700">
              <a:spcBef>
                <a:spcPts val="310"/>
              </a:spcBef>
              <a:tabLst>
                <a:tab pos="297180" algn="l"/>
              </a:tabLst>
            </a:pPr>
            <a:r>
              <a:rPr sz="1600" spc="-50">
                <a:solidFill>
                  <a:srgbClr val="00AF50"/>
                </a:solidFill>
                <a:latin typeface="Arial"/>
                <a:cs typeface="Arial"/>
              </a:rPr>
              <a:t>•</a:t>
            </a:r>
            <a:r>
              <a:rPr sz="1600">
                <a:solidFill>
                  <a:srgbClr val="00AF50"/>
                </a:solidFill>
                <a:latin typeface="Arial"/>
                <a:cs typeface="Arial"/>
              </a:rPr>
              <a:t>	</a:t>
            </a:r>
            <a:r>
              <a:rPr sz="1600">
                <a:solidFill>
                  <a:srgbClr val="00AF50"/>
                </a:solidFill>
                <a:latin typeface="Calibri"/>
                <a:cs typeface="Calibri"/>
              </a:rPr>
              <a:t>+</a:t>
            </a:r>
            <a:r>
              <a:rPr sz="1600" spc="25">
                <a:solidFill>
                  <a:srgbClr val="00AF50"/>
                </a:solidFill>
                <a:latin typeface="Calibri"/>
                <a:cs typeface="Calibri"/>
              </a:rPr>
              <a:t> </a:t>
            </a:r>
            <a:r>
              <a:rPr sz="1600" spc="60">
                <a:solidFill>
                  <a:srgbClr val="00AF50"/>
                </a:solidFill>
                <a:latin typeface="Calibri"/>
                <a:cs typeface="Calibri"/>
              </a:rPr>
              <a:t>Possible</a:t>
            </a:r>
            <a:r>
              <a:rPr sz="1600" spc="30">
                <a:solidFill>
                  <a:srgbClr val="00AF50"/>
                </a:solidFill>
                <a:latin typeface="Calibri"/>
                <a:cs typeface="Calibri"/>
              </a:rPr>
              <a:t> </a:t>
            </a:r>
            <a:r>
              <a:rPr sz="1600">
                <a:solidFill>
                  <a:srgbClr val="00AF50"/>
                </a:solidFill>
                <a:latin typeface="Calibri"/>
                <a:cs typeface="Calibri"/>
              </a:rPr>
              <a:t>polar</a:t>
            </a:r>
            <a:r>
              <a:rPr sz="1600" spc="35">
                <a:solidFill>
                  <a:srgbClr val="00AF50"/>
                </a:solidFill>
                <a:latin typeface="Calibri"/>
                <a:cs typeface="Calibri"/>
              </a:rPr>
              <a:t> </a:t>
            </a:r>
            <a:r>
              <a:rPr sz="1600" spc="55">
                <a:solidFill>
                  <a:srgbClr val="00AF50"/>
                </a:solidFill>
                <a:latin typeface="Calibri"/>
                <a:cs typeface="Calibri"/>
              </a:rPr>
              <a:t>areas</a:t>
            </a:r>
            <a:r>
              <a:rPr sz="1600" spc="35">
                <a:solidFill>
                  <a:srgbClr val="00AF50"/>
                </a:solidFill>
                <a:latin typeface="Calibri"/>
                <a:cs typeface="Calibri"/>
              </a:rPr>
              <a:t> </a:t>
            </a:r>
            <a:r>
              <a:rPr sz="1600" spc="-10">
                <a:solidFill>
                  <a:srgbClr val="00AF50"/>
                </a:solidFill>
                <a:latin typeface="Calibri"/>
                <a:cs typeface="Calibri"/>
              </a:rPr>
              <a:t>coverage</a:t>
            </a:r>
            <a:endParaRPr sz="1600">
              <a:latin typeface="Calibri"/>
              <a:cs typeface="Calibri"/>
            </a:endParaRPr>
          </a:p>
          <a:p>
            <a:pPr marL="297180" indent="-284480">
              <a:spcBef>
                <a:spcPts val="300"/>
              </a:spcBef>
              <a:buFont typeface="Arial"/>
              <a:buChar char="•"/>
              <a:tabLst>
                <a:tab pos="297180" algn="l"/>
              </a:tabLst>
            </a:pPr>
            <a:r>
              <a:rPr sz="1600" spc="50">
                <a:solidFill>
                  <a:srgbClr val="F0666A"/>
                </a:solidFill>
                <a:latin typeface="Calibri"/>
                <a:cs typeface="Calibri"/>
              </a:rPr>
              <a:t>-</a:t>
            </a:r>
            <a:r>
              <a:rPr sz="1600" spc="40">
                <a:solidFill>
                  <a:srgbClr val="F0666A"/>
                </a:solidFill>
                <a:latin typeface="Calibri"/>
                <a:cs typeface="Calibri"/>
              </a:rPr>
              <a:t> </a:t>
            </a:r>
            <a:r>
              <a:rPr sz="1600">
                <a:solidFill>
                  <a:srgbClr val="F0666A"/>
                </a:solidFill>
                <a:latin typeface="Calibri"/>
                <a:cs typeface="Calibri"/>
              </a:rPr>
              <a:t>Shorter</a:t>
            </a:r>
            <a:r>
              <a:rPr sz="1600" spc="65">
                <a:solidFill>
                  <a:srgbClr val="F0666A"/>
                </a:solidFill>
                <a:latin typeface="Calibri"/>
                <a:cs typeface="Calibri"/>
              </a:rPr>
              <a:t> </a:t>
            </a:r>
            <a:r>
              <a:rPr sz="1600">
                <a:solidFill>
                  <a:srgbClr val="F0666A"/>
                </a:solidFill>
                <a:latin typeface="Calibri"/>
                <a:cs typeface="Calibri"/>
              </a:rPr>
              <a:t>lifetime,</a:t>
            </a:r>
            <a:r>
              <a:rPr sz="1600" spc="60">
                <a:solidFill>
                  <a:srgbClr val="F0666A"/>
                </a:solidFill>
                <a:latin typeface="Calibri"/>
                <a:cs typeface="Calibri"/>
              </a:rPr>
              <a:t> </a:t>
            </a:r>
            <a:r>
              <a:rPr sz="1600">
                <a:solidFill>
                  <a:srgbClr val="F0666A"/>
                </a:solidFill>
                <a:latin typeface="Calibri"/>
                <a:cs typeface="Calibri"/>
              </a:rPr>
              <a:t>high</a:t>
            </a:r>
            <a:r>
              <a:rPr sz="1600" spc="65">
                <a:solidFill>
                  <a:srgbClr val="F0666A"/>
                </a:solidFill>
                <a:latin typeface="Calibri"/>
                <a:cs typeface="Calibri"/>
              </a:rPr>
              <a:t> </a:t>
            </a:r>
            <a:r>
              <a:rPr sz="1600">
                <a:solidFill>
                  <a:srgbClr val="F0666A"/>
                </a:solidFill>
                <a:latin typeface="Calibri"/>
                <a:cs typeface="Calibri"/>
              </a:rPr>
              <a:t>(total)</a:t>
            </a:r>
            <a:r>
              <a:rPr sz="1600" spc="45">
                <a:solidFill>
                  <a:srgbClr val="F0666A"/>
                </a:solidFill>
                <a:latin typeface="Calibri"/>
                <a:cs typeface="Calibri"/>
              </a:rPr>
              <a:t> </a:t>
            </a:r>
            <a:r>
              <a:rPr sz="1600" spc="60">
                <a:solidFill>
                  <a:srgbClr val="F0666A"/>
                </a:solidFill>
                <a:latin typeface="Calibri"/>
                <a:cs typeface="Calibri"/>
              </a:rPr>
              <a:t>launch</a:t>
            </a:r>
            <a:r>
              <a:rPr sz="1600" spc="45">
                <a:solidFill>
                  <a:srgbClr val="F0666A"/>
                </a:solidFill>
                <a:latin typeface="Calibri"/>
                <a:cs typeface="Calibri"/>
              </a:rPr>
              <a:t> </a:t>
            </a:r>
            <a:r>
              <a:rPr sz="1600" spc="50">
                <a:solidFill>
                  <a:srgbClr val="F0666A"/>
                </a:solidFill>
                <a:latin typeface="Calibri"/>
                <a:cs typeface="Calibri"/>
              </a:rPr>
              <a:t>cost</a:t>
            </a:r>
            <a:endParaRPr sz="1600">
              <a:latin typeface="Calibri"/>
              <a:cs typeface="Calibri"/>
            </a:endParaRPr>
          </a:p>
          <a:p>
            <a:pPr marL="297180" indent="-284480">
              <a:spcBef>
                <a:spcPts val="315"/>
              </a:spcBef>
              <a:buFont typeface="Arial"/>
              <a:buChar char="•"/>
              <a:tabLst>
                <a:tab pos="297180" algn="l"/>
              </a:tabLst>
            </a:pPr>
            <a:r>
              <a:rPr sz="1600" spc="50">
                <a:solidFill>
                  <a:srgbClr val="F0666A"/>
                </a:solidFill>
                <a:latin typeface="Calibri"/>
                <a:cs typeface="Calibri"/>
              </a:rPr>
              <a:t>-</a:t>
            </a:r>
            <a:r>
              <a:rPr sz="1600" spc="80">
                <a:solidFill>
                  <a:srgbClr val="F0666A"/>
                </a:solidFill>
                <a:latin typeface="Calibri"/>
                <a:cs typeface="Calibri"/>
              </a:rPr>
              <a:t> </a:t>
            </a:r>
            <a:r>
              <a:rPr sz="1600" spc="50">
                <a:solidFill>
                  <a:srgbClr val="F0666A"/>
                </a:solidFill>
                <a:latin typeface="Calibri"/>
                <a:cs typeface="Calibri"/>
              </a:rPr>
              <a:t>User</a:t>
            </a:r>
            <a:r>
              <a:rPr sz="1600" spc="70">
                <a:solidFill>
                  <a:srgbClr val="F0666A"/>
                </a:solidFill>
                <a:latin typeface="Calibri"/>
                <a:cs typeface="Calibri"/>
              </a:rPr>
              <a:t> </a:t>
            </a:r>
            <a:r>
              <a:rPr sz="1600">
                <a:solidFill>
                  <a:srgbClr val="F0666A"/>
                </a:solidFill>
                <a:latin typeface="Calibri"/>
                <a:cs typeface="Calibri"/>
              </a:rPr>
              <a:t>terminal</a:t>
            </a:r>
            <a:r>
              <a:rPr sz="1600" spc="90">
                <a:solidFill>
                  <a:srgbClr val="F0666A"/>
                </a:solidFill>
                <a:latin typeface="Calibri"/>
                <a:cs typeface="Calibri"/>
              </a:rPr>
              <a:t> </a:t>
            </a:r>
            <a:r>
              <a:rPr sz="1600">
                <a:solidFill>
                  <a:srgbClr val="F0666A"/>
                </a:solidFill>
                <a:latin typeface="Calibri"/>
                <a:cs typeface="Calibri"/>
              </a:rPr>
              <a:t>tracking</a:t>
            </a:r>
            <a:r>
              <a:rPr sz="1600" spc="90">
                <a:solidFill>
                  <a:srgbClr val="F0666A"/>
                </a:solidFill>
                <a:latin typeface="Calibri"/>
                <a:cs typeface="Calibri"/>
              </a:rPr>
              <a:t> </a:t>
            </a:r>
            <a:r>
              <a:rPr sz="1600" spc="-10">
                <a:solidFill>
                  <a:srgbClr val="F0666A"/>
                </a:solidFill>
                <a:latin typeface="Calibri"/>
                <a:cs typeface="Calibri"/>
              </a:rPr>
              <a:t>antenna</a:t>
            </a:r>
            <a:endParaRPr sz="1600">
              <a:latin typeface="Calibri"/>
              <a:cs typeface="Calibri"/>
            </a:endParaRPr>
          </a:p>
          <a:p>
            <a:pPr marL="297180" indent="-284480">
              <a:lnSpc>
                <a:spcPts val="1825"/>
              </a:lnSpc>
              <a:spcBef>
                <a:spcPts val="310"/>
              </a:spcBef>
              <a:buFont typeface="Arial"/>
              <a:buChar char="•"/>
              <a:tabLst>
                <a:tab pos="297180" algn="l"/>
              </a:tabLst>
            </a:pPr>
            <a:r>
              <a:rPr sz="1600" spc="50">
                <a:solidFill>
                  <a:srgbClr val="F0666A"/>
                </a:solidFill>
                <a:latin typeface="Calibri"/>
                <a:cs typeface="Calibri"/>
              </a:rPr>
              <a:t>-</a:t>
            </a:r>
            <a:r>
              <a:rPr sz="1600" spc="85">
                <a:solidFill>
                  <a:srgbClr val="F0666A"/>
                </a:solidFill>
                <a:latin typeface="Calibri"/>
                <a:cs typeface="Calibri"/>
              </a:rPr>
              <a:t> </a:t>
            </a:r>
            <a:r>
              <a:rPr sz="1600" spc="-20">
                <a:solidFill>
                  <a:srgbClr val="F0666A"/>
                </a:solidFill>
                <a:latin typeface="Calibri"/>
                <a:cs typeface="Calibri"/>
              </a:rPr>
              <a:t>More</a:t>
            </a:r>
            <a:r>
              <a:rPr sz="1600" spc="100">
                <a:solidFill>
                  <a:srgbClr val="F0666A"/>
                </a:solidFill>
                <a:latin typeface="Calibri"/>
                <a:cs typeface="Calibri"/>
              </a:rPr>
              <a:t> </a:t>
            </a:r>
            <a:r>
              <a:rPr sz="1600" spc="50">
                <a:solidFill>
                  <a:srgbClr val="F0666A"/>
                </a:solidFill>
                <a:latin typeface="Calibri"/>
                <a:cs typeface="Calibri"/>
              </a:rPr>
              <a:t>complex</a:t>
            </a:r>
            <a:r>
              <a:rPr sz="1600" spc="90">
                <a:solidFill>
                  <a:srgbClr val="F0666A"/>
                </a:solidFill>
                <a:latin typeface="Calibri"/>
                <a:cs typeface="Calibri"/>
              </a:rPr>
              <a:t> </a:t>
            </a:r>
            <a:r>
              <a:rPr sz="1600">
                <a:solidFill>
                  <a:srgbClr val="F0666A"/>
                </a:solidFill>
                <a:latin typeface="Calibri"/>
                <a:cs typeface="Calibri"/>
              </a:rPr>
              <a:t>infrastructure</a:t>
            </a:r>
            <a:r>
              <a:rPr sz="1600" spc="150">
                <a:solidFill>
                  <a:srgbClr val="F0666A"/>
                </a:solidFill>
                <a:latin typeface="Calibri"/>
                <a:cs typeface="Calibri"/>
              </a:rPr>
              <a:t> </a:t>
            </a:r>
            <a:r>
              <a:rPr sz="1600">
                <a:solidFill>
                  <a:srgbClr val="F0666A"/>
                </a:solidFill>
                <a:latin typeface="Calibri"/>
                <a:cs typeface="Calibri"/>
              </a:rPr>
              <a:t>deployment</a:t>
            </a:r>
            <a:r>
              <a:rPr sz="1600" spc="85">
                <a:solidFill>
                  <a:srgbClr val="F0666A"/>
                </a:solidFill>
                <a:latin typeface="Calibri"/>
                <a:cs typeface="Calibri"/>
              </a:rPr>
              <a:t> </a:t>
            </a:r>
            <a:r>
              <a:rPr sz="1600" spc="30">
                <a:solidFill>
                  <a:srgbClr val="F0666A"/>
                </a:solidFill>
                <a:latin typeface="Calibri"/>
                <a:cs typeface="Calibri"/>
              </a:rPr>
              <a:t>and</a:t>
            </a:r>
            <a:endParaRPr sz="1600">
              <a:latin typeface="Calibri"/>
              <a:cs typeface="Calibri"/>
            </a:endParaRPr>
          </a:p>
          <a:p>
            <a:pPr marL="297180">
              <a:lnSpc>
                <a:spcPts val="1825"/>
              </a:lnSpc>
            </a:pPr>
            <a:r>
              <a:rPr sz="1600" spc="-10">
                <a:solidFill>
                  <a:srgbClr val="F0666A"/>
                </a:solidFill>
                <a:latin typeface="Calibri"/>
                <a:cs typeface="Calibri"/>
              </a:rPr>
              <a:t>management</a:t>
            </a:r>
            <a:endParaRPr sz="1600">
              <a:latin typeface="Calibri"/>
              <a:cs typeface="Calibri"/>
            </a:endParaRPr>
          </a:p>
          <a:p>
            <a:pPr marL="297180" indent="-284480">
              <a:spcBef>
                <a:spcPts val="300"/>
              </a:spcBef>
              <a:buFont typeface="Arial"/>
              <a:buChar char="•"/>
              <a:tabLst>
                <a:tab pos="297180" algn="l"/>
              </a:tabLst>
            </a:pPr>
            <a:r>
              <a:rPr sz="1600" spc="50">
                <a:solidFill>
                  <a:srgbClr val="F0666A"/>
                </a:solidFill>
                <a:latin typeface="Calibri"/>
                <a:cs typeface="Calibri"/>
              </a:rPr>
              <a:t>-</a:t>
            </a:r>
            <a:r>
              <a:rPr sz="1600" spc="35">
                <a:solidFill>
                  <a:srgbClr val="F0666A"/>
                </a:solidFill>
                <a:latin typeface="Calibri"/>
                <a:cs typeface="Calibri"/>
              </a:rPr>
              <a:t> </a:t>
            </a:r>
            <a:r>
              <a:rPr sz="1600" spc="-20">
                <a:solidFill>
                  <a:srgbClr val="F0666A"/>
                </a:solidFill>
                <a:latin typeface="Calibri"/>
                <a:cs typeface="Calibri"/>
              </a:rPr>
              <a:t>More</a:t>
            </a:r>
            <a:r>
              <a:rPr sz="1600" spc="45">
                <a:solidFill>
                  <a:srgbClr val="F0666A"/>
                </a:solidFill>
                <a:latin typeface="Calibri"/>
                <a:cs typeface="Calibri"/>
              </a:rPr>
              <a:t> </a:t>
            </a:r>
            <a:r>
              <a:rPr sz="1600">
                <a:solidFill>
                  <a:srgbClr val="F0666A"/>
                </a:solidFill>
                <a:latin typeface="Calibri"/>
                <a:cs typeface="Calibri"/>
              </a:rPr>
              <a:t>difficult</a:t>
            </a:r>
            <a:r>
              <a:rPr sz="1600" spc="55">
                <a:solidFill>
                  <a:srgbClr val="F0666A"/>
                </a:solidFill>
                <a:latin typeface="Calibri"/>
                <a:cs typeface="Calibri"/>
              </a:rPr>
              <a:t> spectrum</a:t>
            </a:r>
            <a:r>
              <a:rPr sz="1600" spc="30">
                <a:solidFill>
                  <a:srgbClr val="F0666A"/>
                </a:solidFill>
                <a:latin typeface="Calibri"/>
                <a:cs typeface="Calibri"/>
              </a:rPr>
              <a:t> </a:t>
            </a:r>
            <a:r>
              <a:rPr sz="1600" spc="-10">
                <a:solidFill>
                  <a:srgbClr val="F0666A"/>
                </a:solidFill>
                <a:latin typeface="Calibri"/>
                <a:cs typeface="Calibri"/>
              </a:rPr>
              <a:t>sharing</a:t>
            </a:r>
            <a:endParaRPr sz="1600">
              <a:latin typeface="Calibri"/>
              <a:cs typeface="Calibri"/>
            </a:endParaRPr>
          </a:p>
        </p:txBody>
      </p:sp>
      <p:pic>
        <p:nvPicPr>
          <p:cNvPr id="9" name="object 9"/>
          <p:cNvPicPr/>
          <p:nvPr/>
        </p:nvPicPr>
        <p:blipFill>
          <a:blip r:embed="rId3" cstate="print"/>
          <a:stretch>
            <a:fillRect/>
          </a:stretch>
        </p:blipFill>
        <p:spPr>
          <a:xfrm>
            <a:off x="6793389" y="1224153"/>
            <a:ext cx="5027803" cy="2382139"/>
          </a:xfrm>
          <a:prstGeom prst="rect">
            <a:avLst/>
          </a:prstGeom>
        </p:spPr>
      </p:pic>
      <p:sp>
        <p:nvSpPr>
          <p:cNvPr id="10" name="object 10"/>
          <p:cNvSpPr txBox="1"/>
          <p:nvPr/>
        </p:nvSpPr>
        <p:spPr>
          <a:xfrm>
            <a:off x="9128791" y="3608071"/>
            <a:ext cx="508634" cy="513715"/>
          </a:xfrm>
          <a:prstGeom prst="rect">
            <a:avLst/>
          </a:prstGeom>
        </p:spPr>
        <p:txBody>
          <a:bodyPr vert="horz" wrap="square" lIns="0" tIns="12700" rIns="0" bIns="0" rtlCol="0">
            <a:spAutoFit/>
          </a:bodyPr>
          <a:lstStyle/>
          <a:p>
            <a:pPr marL="12700">
              <a:spcBef>
                <a:spcPts val="100"/>
              </a:spcBef>
            </a:pPr>
            <a:r>
              <a:rPr sz="3200" b="1" spc="160">
                <a:solidFill>
                  <a:srgbClr val="ACCAF8"/>
                </a:solidFill>
                <a:latin typeface="Calibri"/>
                <a:cs typeface="Calibri"/>
              </a:rPr>
              <a:t>VS</a:t>
            </a:r>
            <a:endParaRPr sz="3200">
              <a:latin typeface="Calibri"/>
              <a:cs typeface="Calibri"/>
            </a:endParaRPr>
          </a:p>
        </p:txBody>
      </p:sp>
      <p:pic>
        <p:nvPicPr>
          <p:cNvPr id="11" name="object 11"/>
          <p:cNvPicPr/>
          <p:nvPr/>
        </p:nvPicPr>
        <p:blipFill>
          <a:blip r:embed="rId4" cstate="print"/>
          <a:stretch>
            <a:fillRect/>
          </a:stretch>
        </p:blipFill>
        <p:spPr>
          <a:xfrm>
            <a:off x="8272176" y="4191037"/>
            <a:ext cx="2224786" cy="2224786"/>
          </a:xfrm>
          <a:prstGeom prst="rect">
            <a:avLst/>
          </a:prstGeom>
        </p:spPr>
      </p:pic>
    </p:spTree>
    <p:extLst>
      <p:ext uri="{BB962C8B-B14F-4D97-AF65-F5344CB8AC3E}">
        <p14:creationId xmlns:p14="http://schemas.microsoft.com/office/powerpoint/2010/main" val="911831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The Challenge until now … Constellations</a:t>
            </a:r>
          </a:p>
        </p:txBody>
      </p:sp>
      <p:pic>
        <p:nvPicPr>
          <p:cNvPr id="11" name="Content Placeholder 10">
            <a:extLst>
              <a:ext uri="{FF2B5EF4-FFF2-40B4-BE49-F238E27FC236}">
                <a16:creationId xmlns:a16="http://schemas.microsoft.com/office/drawing/2014/main" id="{77A7F0D5-0130-BC0D-60F9-102A7787D81F}"/>
              </a:ext>
            </a:extLst>
          </p:cNvPr>
          <p:cNvPicPr>
            <a:picLocks noGrp="1" noChangeAspect="1"/>
          </p:cNvPicPr>
          <p:nvPr>
            <p:ph idx="1"/>
          </p:nvPr>
        </p:nvPicPr>
        <p:blipFill>
          <a:blip r:embed="rId2"/>
          <a:stretch>
            <a:fillRect/>
          </a:stretch>
        </p:blipFill>
        <p:spPr>
          <a:xfrm>
            <a:off x="214894" y="1685049"/>
            <a:ext cx="6490255" cy="4067013"/>
          </a:xfrm>
        </p:spPr>
      </p:pic>
      <p:pic>
        <p:nvPicPr>
          <p:cNvPr id="5" name="Picture 2" descr="https://www.ses.com/sites/default/files/2017-09/O3b%20mPower_Photo1_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593"/>
          <a:stretch/>
        </p:blipFill>
        <p:spPr bwMode="auto">
          <a:xfrm>
            <a:off x="7478791" y="990600"/>
            <a:ext cx="4182715" cy="3860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750077" y="1068189"/>
            <a:ext cx="3074881" cy="369332"/>
          </a:xfrm>
          <a:prstGeom prst="rect">
            <a:avLst/>
          </a:prstGeom>
        </p:spPr>
        <p:txBody>
          <a:bodyPr wrap="none">
            <a:spAutoFit/>
          </a:bodyPr>
          <a:lstStyle/>
          <a:p>
            <a:r>
              <a:rPr lang="en-GB" b="1">
                <a:solidFill>
                  <a:schemeClr val="bg1"/>
                </a:solidFill>
              </a:rPr>
              <a:t>O3b </a:t>
            </a:r>
            <a:r>
              <a:rPr lang="en-GB" b="1" err="1">
                <a:solidFill>
                  <a:schemeClr val="bg1"/>
                </a:solidFill>
              </a:rPr>
              <a:t>mPower</a:t>
            </a:r>
            <a:r>
              <a:rPr lang="en-GB" b="1">
                <a:solidFill>
                  <a:schemeClr val="bg1"/>
                </a:solidFill>
              </a:rPr>
              <a:t> (Boeing)</a:t>
            </a:r>
          </a:p>
        </p:txBody>
      </p:sp>
      <p:sp>
        <p:nvSpPr>
          <p:cNvPr id="8" name="Content Placeholder 2"/>
          <p:cNvSpPr txBox="1">
            <a:spLocks/>
          </p:cNvSpPr>
          <p:nvPr/>
        </p:nvSpPr>
        <p:spPr bwMode="auto">
          <a:xfrm>
            <a:off x="6915574" y="4778337"/>
            <a:ext cx="5712139" cy="30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80990" indent="-380990">
              <a:buFont typeface="Arial" panose="020B0604020202020204" pitchFamily="34" charset="0"/>
              <a:buChar char="•"/>
            </a:pPr>
            <a:r>
              <a:rPr lang="en-US">
                <a:solidFill>
                  <a:schemeClr val="tx2"/>
                </a:solidFill>
              </a:rPr>
              <a:t>MEO System</a:t>
            </a:r>
          </a:p>
          <a:p>
            <a:pPr marL="380990" indent="-380990">
              <a:buFont typeface="Arial" panose="020B0604020202020204" pitchFamily="34" charset="0"/>
              <a:buChar char="•"/>
            </a:pPr>
            <a:r>
              <a:rPr lang="en-US">
                <a:solidFill>
                  <a:schemeClr val="tx2"/>
                </a:solidFill>
              </a:rPr>
              <a:t>Supported by Software Defined Radio Boeing 702X satellites</a:t>
            </a:r>
          </a:p>
          <a:p>
            <a:pPr marL="380990" indent="-380990">
              <a:buFont typeface="Arial" panose="020B0604020202020204" pitchFamily="34" charset="0"/>
              <a:buChar char="•"/>
            </a:pPr>
            <a:r>
              <a:rPr lang="en-US" kern="0">
                <a:solidFill>
                  <a:schemeClr val="tx2"/>
                </a:solidFill>
              </a:rPr>
              <a:t>Digital beamforming performed (claimed up to 5000 beams per satellite)</a:t>
            </a:r>
          </a:p>
        </p:txBody>
      </p:sp>
      <p:pic>
        <p:nvPicPr>
          <p:cNvPr id="10" name="Picture 9"/>
          <p:cNvPicPr>
            <a:picLocks noChangeAspect="1"/>
          </p:cNvPicPr>
          <p:nvPr/>
        </p:nvPicPr>
        <p:blipFill>
          <a:blip r:embed="rId4"/>
          <a:stretch>
            <a:fillRect/>
          </a:stretch>
        </p:blipFill>
        <p:spPr>
          <a:xfrm>
            <a:off x="6915574" y="3539371"/>
            <a:ext cx="2813066" cy="1312029"/>
          </a:xfrm>
          <a:prstGeom prst="rect">
            <a:avLst/>
          </a:prstGeom>
        </p:spPr>
      </p:pic>
      <p:sp>
        <p:nvSpPr>
          <p:cNvPr id="14" name="TextBox 13">
            <a:extLst>
              <a:ext uri="{FF2B5EF4-FFF2-40B4-BE49-F238E27FC236}">
                <a16:creationId xmlns:a16="http://schemas.microsoft.com/office/drawing/2014/main" id="{E8A733CE-32FA-004C-E8F6-314641611438}"/>
              </a:ext>
            </a:extLst>
          </p:cNvPr>
          <p:cNvSpPr txBox="1"/>
          <p:nvPr/>
        </p:nvSpPr>
        <p:spPr>
          <a:xfrm>
            <a:off x="271108" y="5783890"/>
            <a:ext cx="2587740" cy="276999"/>
          </a:xfrm>
          <a:prstGeom prst="rect">
            <a:avLst/>
          </a:prstGeom>
          <a:noFill/>
        </p:spPr>
        <p:txBody>
          <a:bodyPr wrap="square" lIns="91440" tIns="45720" rIns="91440" bIns="45720" rtlCol="0" anchor="t">
            <a:spAutoFit/>
          </a:bodyPr>
          <a:lstStyle/>
          <a:p>
            <a:r>
              <a:rPr lang="en-US" sz="1200">
                <a:latin typeface="Verdana"/>
                <a:ea typeface="Verdana"/>
              </a:rPr>
              <a:t>Source/Credit: 5G Americas</a:t>
            </a:r>
            <a:endParaRPr lang="en-GB" sz="1200"/>
          </a:p>
        </p:txBody>
      </p:sp>
      <p:sp>
        <p:nvSpPr>
          <p:cNvPr id="3" name="Content Placeholder 3">
            <a:extLst>
              <a:ext uri="{FF2B5EF4-FFF2-40B4-BE49-F238E27FC236}">
                <a16:creationId xmlns:a16="http://schemas.microsoft.com/office/drawing/2014/main" id="{AE96553D-0F81-885C-0BBD-F83FBC2275FF}"/>
              </a:ext>
            </a:extLst>
          </p:cNvPr>
          <p:cNvSpPr txBox="1">
            <a:spLocks/>
          </p:cNvSpPr>
          <p:nvPr/>
        </p:nvSpPr>
        <p:spPr bwMode="auto">
          <a:xfrm>
            <a:off x="195165" y="1168784"/>
            <a:ext cx="6427142"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tx1"/>
                </a:solidFill>
              </a:rPr>
              <a:t>Recent Broadband systems are emerging in LEO and MEO </a:t>
            </a:r>
          </a:p>
        </p:txBody>
      </p:sp>
    </p:spTree>
    <p:extLst>
      <p:ext uri="{BB962C8B-B14F-4D97-AF65-F5344CB8AC3E}">
        <p14:creationId xmlns:p14="http://schemas.microsoft.com/office/powerpoint/2010/main" val="3857280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F58A7-32FB-F6AF-02B9-1B1272118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822D9D-8B4A-6FC1-6FC2-4E4D604E1C54}"/>
              </a:ext>
            </a:extLst>
          </p:cNvPr>
          <p:cNvSpPr>
            <a:spLocks noGrp="1"/>
          </p:cNvSpPr>
          <p:nvPr>
            <p:ph type="title"/>
          </p:nvPr>
        </p:nvSpPr>
        <p:spPr/>
        <p:txBody>
          <a:bodyPr/>
          <a:lstStyle/>
          <a:p>
            <a:r>
              <a:rPr lang="en-GB"/>
              <a:t>The Challenge now and Ahead … Mega Constellations</a:t>
            </a:r>
          </a:p>
        </p:txBody>
      </p:sp>
      <p:pic>
        <p:nvPicPr>
          <p:cNvPr id="4" name="Picture 3">
            <a:extLst>
              <a:ext uri="{FF2B5EF4-FFF2-40B4-BE49-F238E27FC236}">
                <a16:creationId xmlns:a16="http://schemas.microsoft.com/office/drawing/2014/main" id="{5EC616F5-E620-5553-6DCE-A41CD379506C}"/>
              </a:ext>
            </a:extLst>
          </p:cNvPr>
          <p:cNvPicPr>
            <a:picLocks noChangeAspect="1"/>
          </p:cNvPicPr>
          <p:nvPr/>
        </p:nvPicPr>
        <p:blipFill>
          <a:blip r:embed="rId3"/>
          <a:stretch>
            <a:fillRect/>
          </a:stretch>
        </p:blipFill>
        <p:spPr>
          <a:xfrm>
            <a:off x="443023" y="1363979"/>
            <a:ext cx="3448444" cy="2578250"/>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1BBE750-FCCB-945A-02D3-C0E80E6AED3C}"/>
              </a:ext>
            </a:extLst>
          </p:cNvPr>
          <p:cNvSpPr txBox="1"/>
          <p:nvPr/>
        </p:nvSpPr>
        <p:spPr>
          <a:xfrm>
            <a:off x="1089729" y="844534"/>
            <a:ext cx="1673385" cy="584775"/>
          </a:xfrm>
          <a:prstGeom prst="rect">
            <a:avLst/>
          </a:prstGeom>
          <a:noFill/>
        </p:spPr>
        <p:txBody>
          <a:bodyPr wrap="square" rtlCol="0">
            <a:spAutoFit/>
          </a:bodyPr>
          <a:lstStyle/>
          <a:p>
            <a:r>
              <a:rPr lang="en-US" sz="3200" b="1" err="1">
                <a:latin typeface="Corbel Light" panose="020B0303020204020204" pitchFamily="34" charset="0"/>
              </a:rPr>
              <a:t>Oneweb</a:t>
            </a:r>
            <a:endParaRPr lang="en-GB" sz="3200" b="1">
              <a:latin typeface="Corbel Light" panose="020B0303020204020204" pitchFamily="34" charset="0"/>
            </a:endParaRPr>
          </a:p>
        </p:txBody>
      </p:sp>
      <p:sp>
        <p:nvSpPr>
          <p:cNvPr id="15" name="TextBox 14">
            <a:extLst>
              <a:ext uri="{FF2B5EF4-FFF2-40B4-BE49-F238E27FC236}">
                <a16:creationId xmlns:a16="http://schemas.microsoft.com/office/drawing/2014/main" id="{F16ACB4B-19CC-7790-C794-EDE50D86A69C}"/>
              </a:ext>
            </a:extLst>
          </p:cNvPr>
          <p:cNvSpPr txBox="1"/>
          <p:nvPr/>
        </p:nvSpPr>
        <p:spPr>
          <a:xfrm>
            <a:off x="176585" y="4095861"/>
            <a:ext cx="4060135" cy="2062103"/>
          </a:xfrm>
          <a:prstGeom prst="rect">
            <a:avLst/>
          </a:prstGeom>
          <a:noFill/>
        </p:spPr>
        <p:txBody>
          <a:bodyPr wrap="square" rtlCol="0">
            <a:spAutoFit/>
          </a:bodyPr>
          <a:lstStyle/>
          <a:p>
            <a:pPr marL="285750" indent="-285750">
              <a:buFont typeface="Arial" panose="020B0604020202020204" pitchFamily="34" charset="0"/>
              <a:buChar char="•"/>
            </a:pPr>
            <a:r>
              <a:rPr lang="en-US" sz="1600"/>
              <a:t>&gt;618 satellite launched to date</a:t>
            </a:r>
          </a:p>
          <a:p>
            <a:pPr marL="285750" indent="-285750">
              <a:buFont typeface="Arial" panose="020B0604020202020204" pitchFamily="34" charset="0"/>
              <a:buChar char="•"/>
            </a:pPr>
            <a:r>
              <a:rPr lang="en-US" sz="1600"/>
              <a:t>Sat: 150kg, 1kW</a:t>
            </a:r>
          </a:p>
          <a:p>
            <a:pPr marL="285750" indent="-285750">
              <a:buFont typeface="Arial" panose="020B0604020202020204" pitchFamily="34" charset="0"/>
              <a:buChar char="•"/>
            </a:pPr>
            <a:r>
              <a:rPr lang="en-US" sz="1600"/>
              <a:t>Ku-band non-active antennas</a:t>
            </a:r>
          </a:p>
          <a:p>
            <a:pPr marL="285750" indent="-285750">
              <a:buFont typeface="Arial" panose="020B0604020202020204" pitchFamily="34" charset="0"/>
              <a:buChar char="•"/>
            </a:pPr>
            <a:r>
              <a:rPr lang="en-US" sz="1600"/>
              <a:t>Next generation </a:t>
            </a:r>
            <a:r>
              <a:rPr lang="en-US" sz="1600" err="1"/>
              <a:t>Oneweb</a:t>
            </a:r>
            <a:r>
              <a:rPr lang="en-US" sz="1600"/>
              <a:t> 2</a:t>
            </a:r>
            <a:r>
              <a:rPr lang="en-US" sz="1600" baseline="30000"/>
              <a:t>nd</a:t>
            </a:r>
            <a:r>
              <a:rPr lang="en-US" sz="1600"/>
              <a:t> gen will likely increase satellite size (~500kg) and upgrade payload capabilities based on active antennas and digital processors </a:t>
            </a:r>
            <a:endParaRPr lang="en-GB" sz="1600"/>
          </a:p>
        </p:txBody>
      </p:sp>
      <p:sp>
        <p:nvSpPr>
          <p:cNvPr id="17" name="TextBox 16">
            <a:extLst>
              <a:ext uri="{FF2B5EF4-FFF2-40B4-BE49-F238E27FC236}">
                <a16:creationId xmlns:a16="http://schemas.microsoft.com/office/drawing/2014/main" id="{570D67F0-8240-E293-0AC9-A4B71AB2E8BB}"/>
              </a:ext>
            </a:extLst>
          </p:cNvPr>
          <p:cNvSpPr txBox="1"/>
          <p:nvPr/>
        </p:nvSpPr>
        <p:spPr>
          <a:xfrm>
            <a:off x="4116564" y="5032356"/>
            <a:ext cx="2961976" cy="461665"/>
          </a:xfrm>
          <a:prstGeom prst="rect">
            <a:avLst/>
          </a:prstGeom>
          <a:noFill/>
        </p:spPr>
        <p:txBody>
          <a:bodyPr wrap="square" rtlCol="0">
            <a:spAutoFit/>
          </a:bodyPr>
          <a:lstStyle/>
          <a:p>
            <a:r>
              <a:rPr lang="en-US" sz="1200"/>
              <a:t>Credit: </a:t>
            </a:r>
            <a:r>
              <a:rPr lang="en-US" sz="1200" err="1"/>
              <a:t>JoeySat</a:t>
            </a:r>
            <a:r>
              <a:rPr lang="en-US" sz="1200"/>
              <a:t> satellite, (demonstrator for 2</a:t>
            </a:r>
            <a:r>
              <a:rPr lang="en-US" sz="1200" baseline="30000"/>
              <a:t>nd</a:t>
            </a:r>
            <a:r>
              <a:rPr lang="en-US" sz="1200"/>
              <a:t> gen)</a:t>
            </a:r>
            <a:endParaRPr lang="en-GB" sz="1200"/>
          </a:p>
        </p:txBody>
      </p:sp>
      <p:pic>
        <p:nvPicPr>
          <p:cNvPr id="18" name="Picture 17">
            <a:extLst>
              <a:ext uri="{FF2B5EF4-FFF2-40B4-BE49-F238E27FC236}">
                <a16:creationId xmlns:a16="http://schemas.microsoft.com/office/drawing/2014/main" id="{4B3E1D0A-A0A7-4633-D551-0D0C95CE210E}"/>
              </a:ext>
            </a:extLst>
          </p:cNvPr>
          <p:cNvPicPr>
            <a:picLocks noChangeAspect="1"/>
          </p:cNvPicPr>
          <p:nvPr/>
        </p:nvPicPr>
        <p:blipFill>
          <a:blip r:embed="rId4"/>
          <a:stretch>
            <a:fillRect/>
          </a:stretch>
        </p:blipFill>
        <p:spPr>
          <a:xfrm>
            <a:off x="4116564" y="1363979"/>
            <a:ext cx="2513372" cy="2380722"/>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9AF83C55-6550-8D79-ED76-B119FC14AF4B}"/>
              </a:ext>
            </a:extLst>
          </p:cNvPr>
          <p:cNvPicPr>
            <a:picLocks noChangeAspect="1"/>
          </p:cNvPicPr>
          <p:nvPr/>
        </p:nvPicPr>
        <p:blipFill>
          <a:blip r:embed="rId5"/>
          <a:stretch>
            <a:fillRect/>
          </a:stretch>
        </p:blipFill>
        <p:spPr>
          <a:xfrm>
            <a:off x="4116564" y="3817485"/>
            <a:ext cx="2534411" cy="1142389"/>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C04CC487-B89B-8D2D-9B9C-B6D024E5AD63}"/>
              </a:ext>
            </a:extLst>
          </p:cNvPr>
          <p:cNvSpPr txBox="1"/>
          <p:nvPr/>
        </p:nvSpPr>
        <p:spPr>
          <a:xfrm>
            <a:off x="7130530" y="4136570"/>
            <a:ext cx="5005590" cy="2308324"/>
          </a:xfrm>
          <a:prstGeom prst="rect">
            <a:avLst/>
          </a:prstGeom>
          <a:noFill/>
        </p:spPr>
        <p:txBody>
          <a:bodyPr wrap="square" rtlCol="0">
            <a:spAutoFit/>
          </a:bodyPr>
          <a:lstStyle/>
          <a:p>
            <a:r>
              <a:rPr lang="en-US" sz="1600"/>
              <a:t>Main Facts:</a:t>
            </a:r>
          </a:p>
          <a:p>
            <a:pPr marL="285750" indent="-285750">
              <a:buFont typeface="Arial" panose="020B0604020202020204" pitchFamily="34" charset="0"/>
              <a:buChar char="•"/>
            </a:pPr>
            <a:r>
              <a:rPr lang="en-US" sz="1600"/>
              <a:t>198 satellites on polar orbit</a:t>
            </a:r>
          </a:p>
          <a:p>
            <a:pPr marL="285750" indent="-285750">
              <a:buFont typeface="Arial" panose="020B0604020202020204" pitchFamily="34" charset="0"/>
              <a:buChar char="•"/>
            </a:pPr>
            <a:r>
              <a:rPr lang="en-US" sz="1600"/>
              <a:t>payload based on:</a:t>
            </a:r>
          </a:p>
          <a:p>
            <a:pPr marL="896386" lvl="1" indent="-285750">
              <a:buFont typeface="Arial" panose="020B0604020202020204" pitchFamily="34" charset="0"/>
              <a:buChar char="•"/>
            </a:pPr>
            <a:r>
              <a:rPr lang="en-US" sz="1600"/>
              <a:t>Ka-band active phased array antennas</a:t>
            </a:r>
          </a:p>
          <a:p>
            <a:pPr marL="896386" lvl="1" indent="-285750">
              <a:buFont typeface="Arial" panose="020B0604020202020204" pitchFamily="34" charset="0"/>
              <a:buChar char="•"/>
            </a:pPr>
            <a:r>
              <a:rPr lang="en-US" sz="1600"/>
              <a:t>Digital processor, </a:t>
            </a:r>
          </a:p>
          <a:p>
            <a:pPr marL="896386" lvl="1" indent="-285750">
              <a:buFont typeface="Arial" panose="020B0604020202020204" pitchFamily="34" charset="0"/>
              <a:buChar char="•"/>
            </a:pPr>
            <a:r>
              <a:rPr lang="en-US" sz="1600"/>
              <a:t>Digital beamforming, and beam hopping</a:t>
            </a:r>
          </a:p>
          <a:p>
            <a:pPr marL="896386" lvl="1" indent="-285750">
              <a:buFont typeface="Arial" panose="020B0604020202020204" pitchFamily="34" charset="0"/>
              <a:buChar char="•"/>
            </a:pPr>
            <a:r>
              <a:rPr lang="en-US" sz="1600"/>
              <a:t>Sat Class: ~750kg, ~2-3kW</a:t>
            </a:r>
            <a:endParaRPr lang="en-GB" sz="1600"/>
          </a:p>
        </p:txBody>
      </p:sp>
      <p:sp>
        <p:nvSpPr>
          <p:cNvPr id="12" name="TextBox 11">
            <a:extLst>
              <a:ext uri="{FF2B5EF4-FFF2-40B4-BE49-F238E27FC236}">
                <a16:creationId xmlns:a16="http://schemas.microsoft.com/office/drawing/2014/main" id="{14D331A4-E7E0-645A-4D9D-56F14B3F0475}"/>
              </a:ext>
            </a:extLst>
          </p:cNvPr>
          <p:cNvSpPr txBox="1"/>
          <p:nvPr/>
        </p:nvSpPr>
        <p:spPr>
          <a:xfrm>
            <a:off x="7207117" y="906088"/>
            <a:ext cx="2674883" cy="461665"/>
          </a:xfrm>
          <a:prstGeom prst="rect">
            <a:avLst/>
          </a:prstGeom>
          <a:noFill/>
        </p:spPr>
        <p:txBody>
          <a:bodyPr wrap="square" rtlCol="0">
            <a:spAutoFit/>
          </a:bodyPr>
          <a:lstStyle/>
          <a:p>
            <a:r>
              <a:rPr lang="en-US" sz="2400" b="1" err="1">
                <a:latin typeface="Corbel Light" panose="020B0303020204020204" pitchFamily="34" charset="0"/>
              </a:rPr>
              <a:t>Lightspeed</a:t>
            </a:r>
            <a:r>
              <a:rPr lang="en-US" sz="2400" b="1">
                <a:latin typeface="Corbel Light" panose="020B0303020204020204" pitchFamily="34" charset="0"/>
              </a:rPr>
              <a:t> - </a:t>
            </a:r>
            <a:r>
              <a:rPr lang="en-US" sz="2400" b="1" err="1">
                <a:latin typeface="Corbel Light" panose="020B0303020204020204" pitchFamily="34" charset="0"/>
              </a:rPr>
              <a:t>Telesat</a:t>
            </a:r>
            <a:endParaRPr lang="en-GB" sz="2400" b="1">
              <a:latin typeface="Corbel Light" panose="020B0303020204020204" pitchFamily="34" charset="0"/>
            </a:endParaRPr>
          </a:p>
        </p:txBody>
      </p:sp>
      <p:pic>
        <p:nvPicPr>
          <p:cNvPr id="3" name="Picture 2">
            <a:extLst>
              <a:ext uri="{FF2B5EF4-FFF2-40B4-BE49-F238E27FC236}">
                <a16:creationId xmlns:a16="http://schemas.microsoft.com/office/drawing/2014/main" id="{3A010365-C35D-13BE-53C1-163C9D5AD772}"/>
              </a:ext>
            </a:extLst>
          </p:cNvPr>
          <p:cNvPicPr>
            <a:picLocks noChangeAspect="1"/>
          </p:cNvPicPr>
          <p:nvPr/>
        </p:nvPicPr>
        <p:blipFill rotWithShape="1">
          <a:blip r:embed="rId6"/>
          <a:srcRect l="12401" t="2215" r="3482" b="23085"/>
          <a:stretch/>
        </p:blipFill>
        <p:spPr>
          <a:xfrm>
            <a:off x="7207117" y="1363979"/>
            <a:ext cx="4436773" cy="2761706"/>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282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GB" b="1"/>
              <a:t>The Challenge now and Ahead … Mega Constellations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5799" y="1008077"/>
            <a:ext cx="2773648" cy="4710143"/>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1001654" y="1008076"/>
            <a:ext cx="1472465" cy="2588773"/>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graphicFrame>
        <p:nvGraphicFramePr>
          <p:cNvPr id="7" name="Table 6"/>
          <p:cNvGraphicFramePr>
            <a:graphicFrameLocks noGrp="1"/>
          </p:cNvGraphicFramePr>
          <p:nvPr/>
        </p:nvGraphicFramePr>
        <p:xfrm>
          <a:off x="3946315" y="1332963"/>
          <a:ext cx="4311369" cy="3871703"/>
        </p:xfrm>
        <a:graphic>
          <a:graphicData uri="http://schemas.openxmlformats.org/drawingml/2006/table">
            <a:tbl>
              <a:tblPr firstRow="1" bandRow="1">
                <a:tableStyleId>{5C22544A-7EE6-4342-B048-85BDC9FD1C3A}</a:tableStyleId>
              </a:tblPr>
              <a:tblGrid>
                <a:gridCol w="1252858">
                  <a:extLst>
                    <a:ext uri="{9D8B030D-6E8A-4147-A177-3AD203B41FA5}">
                      <a16:colId xmlns:a16="http://schemas.microsoft.com/office/drawing/2014/main" val="1840296442"/>
                    </a:ext>
                  </a:extLst>
                </a:gridCol>
                <a:gridCol w="804043">
                  <a:extLst>
                    <a:ext uri="{9D8B030D-6E8A-4147-A177-3AD203B41FA5}">
                      <a16:colId xmlns:a16="http://schemas.microsoft.com/office/drawing/2014/main" val="1526920052"/>
                    </a:ext>
                  </a:extLst>
                </a:gridCol>
                <a:gridCol w="2254468">
                  <a:extLst>
                    <a:ext uri="{9D8B030D-6E8A-4147-A177-3AD203B41FA5}">
                      <a16:colId xmlns:a16="http://schemas.microsoft.com/office/drawing/2014/main" val="3480473116"/>
                    </a:ext>
                  </a:extLst>
                </a:gridCol>
              </a:tblGrid>
              <a:tr h="936687">
                <a:tc gridSpan="3">
                  <a:txBody>
                    <a:bodyPr/>
                    <a:lstStyle/>
                    <a:p>
                      <a:pPr algn="ctr"/>
                      <a:r>
                        <a:rPr lang="en-US" sz="1300" err="1"/>
                        <a:t>Starlink</a:t>
                      </a:r>
                      <a:r>
                        <a:rPr lang="en-US" sz="1300"/>
                        <a:t> high</a:t>
                      </a:r>
                      <a:r>
                        <a:rPr lang="en-US" sz="1300" baseline="0"/>
                        <a:t> level facts</a:t>
                      </a:r>
                      <a:endParaRPr lang="en-GB" sz="1300"/>
                    </a:p>
                  </a:txBody>
                  <a:tcPr marL="115221" marR="115221" marT="57611" marB="57611" anchor="ct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val="156293894"/>
                  </a:ext>
                </a:extLst>
              </a:tr>
              <a:tr h="881652">
                <a:tc>
                  <a:txBody>
                    <a:bodyPr/>
                    <a:lstStyle/>
                    <a:p>
                      <a:pPr algn="ctr"/>
                      <a:r>
                        <a:rPr lang="en-US" sz="1300" b="1">
                          <a:solidFill>
                            <a:schemeClr val="tx2"/>
                          </a:solidFill>
                        </a:rPr>
                        <a:t>Mass</a:t>
                      </a:r>
                      <a:endParaRPr lang="en-GB" sz="1300" b="1">
                        <a:solidFill>
                          <a:schemeClr val="tx2"/>
                        </a:solidFill>
                      </a:endParaRPr>
                    </a:p>
                  </a:txBody>
                  <a:tcPr marL="115221" marR="115221" marT="57611" marB="57611" anchor="ctr"/>
                </a:tc>
                <a:tc gridSpan="2">
                  <a:txBody>
                    <a:bodyPr/>
                    <a:lstStyle/>
                    <a:p>
                      <a:r>
                        <a:rPr lang="en-US" sz="1300">
                          <a:solidFill>
                            <a:schemeClr val="tx2"/>
                          </a:solidFill>
                        </a:rPr>
                        <a:t> 260kg</a:t>
                      </a:r>
                      <a:endParaRPr lang="en-GB" sz="1300" kern="1200">
                        <a:solidFill>
                          <a:schemeClr val="tx2"/>
                        </a:solidFill>
                        <a:latin typeface="+mn-lt"/>
                        <a:ea typeface="+mn-ea"/>
                        <a:cs typeface="+mn-cs"/>
                      </a:endParaRPr>
                    </a:p>
                  </a:txBody>
                  <a:tcPr marL="115221" marR="115221" marT="57611" marB="57611" anchor="ctr"/>
                </a:tc>
                <a:tc hMerge="1">
                  <a:txBody>
                    <a:bodyPr/>
                    <a:lstStyle/>
                    <a:p>
                      <a:endParaRPr lang="en-GB" sz="1300">
                        <a:solidFill>
                          <a:schemeClr val="tx2"/>
                        </a:solidFill>
                      </a:endParaRPr>
                    </a:p>
                  </a:txBody>
                  <a:tcPr marL="115221" marR="115221" marT="57611" marB="57611" anchor="ctr"/>
                </a:tc>
                <a:extLst>
                  <a:ext uri="{0D108BD9-81ED-4DB2-BD59-A6C34878D82A}">
                    <a16:rowId xmlns:a16="http://schemas.microsoft.com/office/drawing/2014/main" val="1493527998"/>
                  </a:ext>
                </a:extLst>
              </a:tr>
              <a:tr h="750594">
                <a:tc>
                  <a:txBody>
                    <a:bodyPr/>
                    <a:lstStyle/>
                    <a:p>
                      <a:pPr algn="ctr"/>
                      <a:r>
                        <a:rPr lang="en-US" sz="1300" b="1">
                          <a:solidFill>
                            <a:schemeClr val="tx2"/>
                          </a:solidFill>
                        </a:rPr>
                        <a:t>Payload</a:t>
                      </a:r>
                      <a:endParaRPr lang="en-GB" sz="1300" b="1">
                        <a:solidFill>
                          <a:schemeClr val="tx2"/>
                        </a:solidFill>
                      </a:endParaRPr>
                    </a:p>
                  </a:txBody>
                  <a:tcPr marL="115221" marR="115221" marT="57611" marB="57611"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a:solidFill>
                            <a:schemeClr val="tx2"/>
                          </a:solidFill>
                        </a:rPr>
                        <a:t>Phased Array Antenna based Ku-band, ~600W</a:t>
                      </a:r>
                      <a:endParaRPr lang="en-GB" sz="1300" kern="1200">
                        <a:solidFill>
                          <a:schemeClr val="tx2"/>
                        </a:solidFill>
                        <a:latin typeface="+mn-lt"/>
                        <a:ea typeface="+mn-ea"/>
                        <a:cs typeface="+mn-cs"/>
                      </a:endParaRPr>
                    </a:p>
                  </a:txBody>
                  <a:tcPr marL="115221" marR="115221" marT="57611" marB="57611"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a:solidFill>
                          <a:schemeClr val="tx2"/>
                        </a:solidFill>
                      </a:endParaRPr>
                    </a:p>
                  </a:txBody>
                  <a:tcPr marL="115221" marR="115221" marT="57611" marB="57611" anchor="ctr"/>
                </a:tc>
                <a:extLst>
                  <a:ext uri="{0D108BD9-81ED-4DB2-BD59-A6C34878D82A}">
                    <a16:rowId xmlns:a16="http://schemas.microsoft.com/office/drawing/2014/main" val="842652465"/>
                  </a:ext>
                </a:extLst>
              </a:tr>
              <a:tr h="363018">
                <a:tc rowSpan="2">
                  <a:txBody>
                    <a:bodyPr/>
                    <a:lstStyle/>
                    <a:p>
                      <a:pPr algn="ctr"/>
                      <a:r>
                        <a:rPr lang="en-US" sz="1300" b="1">
                          <a:solidFill>
                            <a:schemeClr val="tx2"/>
                          </a:solidFill>
                        </a:rPr>
                        <a:t>Dimensions</a:t>
                      </a:r>
                      <a:endParaRPr lang="en-GB" sz="1300" b="1">
                        <a:solidFill>
                          <a:schemeClr val="tx2"/>
                        </a:solidFill>
                      </a:endParaRPr>
                    </a:p>
                  </a:txBody>
                  <a:tcPr marL="115221" marR="115221" marT="57611" marB="57611" anchor="ctr">
                    <a:solidFill>
                      <a:srgbClr val="CBDDF1"/>
                    </a:solidFill>
                  </a:tcPr>
                </a:tc>
                <a:tc>
                  <a:txBody>
                    <a:bodyPr/>
                    <a:lstStyle/>
                    <a:p>
                      <a:r>
                        <a:rPr lang="en-US" sz="1300">
                          <a:solidFill>
                            <a:schemeClr val="tx2"/>
                          </a:solidFill>
                        </a:rPr>
                        <a:t>Stowed</a:t>
                      </a:r>
                      <a:endParaRPr lang="en-GB" sz="1300">
                        <a:solidFill>
                          <a:schemeClr val="tx2"/>
                        </a:solidFill>
                      </a:endParaRPr>
                    </a:p>
                  </a:txBody>
                  <a:tcPr marL="115221" marR="115221" marT="57611" marB="57611" anchor="ctr"/>
                </a:tc>
                <a:tc>
                  <a:txBody>
                    <a:bodyPr/>
                    <a:lstStyle/>
                    <a:p>
                      <a:r>
                        <a:rPr lang="en-US" sz="1300" kern="1200">
                          <a:solidFill>
                            <a:schemeClr val="tx2"/>
                          </a:solidFill>
                          <a:latin typeface="+mn-lt"/>
                          <a:ea typeface="+mn-ea"/>
                          <a:cs typeface="+mn-cs"/>
                        </a:rPr>
                        <a:t>2.8m x 1.5 m x 0.23m</a:t>
                      </a:r>
                      <a:endParaRPr lang="en-GB" sz="1300" kern="1200">
                        <a:solidFill>
                          <a:schemeClr val="tx2"/>
                        </a:solidFill>
                        <a:latin typeface="+mn-lt"/>
                        <a:ea typeface="+mn-ea"/>
                        <a:cs typeface="+mn-cs"/>
                      </a:endParaRPr>
                    </a:p>
                  </a:txBody>
                  <a:tcPr marL="115221" marR="115221" marT="57611" marB="57611" anchor="ctr"/>
                </a:tc>
                <a:extLst>
                  <a:ext uri="{0D108BD9-81ED-4DB2-BD59-A6C34878D82A}">
                    <a16:rowId xmlns:a16="http://schemas.microsoft.com/office/drawing/2014/main" val="38747396"/>
                  </a:ext>
                </a:extLst>
              </a:tr>
              <a:tr h="473798">
                <a:tc vMerge="1">
                  <a:txBody>
                    <a:bodyPr/>
                    <a:lstStyle/>
                    <a:p>
                      <a:endParaRPr lang="en-GB" sz="1400"/>
                    </a:p>
                  </a:txBody>
                  <a:tcPr marL="86416" marR="86416" marT="43208" marB="43208"/>
                </a:tc>
                <a:tc>
                  <a:txBody>
                    <a:bodyPr/>
                    <a:lstStyle/>
                    <a:p>
                      <a:r>
                        <a:rPr lang="en-US" sz="1300">
                          <a:solidFill>
                            <a:schemeClr val="tx2"/>
                          </a:solidFill>
                        </a:rPr>
                        <a:t>Deployed</a:t>
                      </a:r>
                      <a:endParaRPr lang="en-GB" sz="1300">
                        <a:solidFill>
                          <a:schemeClr val="tx2"/>
                        </a:solidFill>
                      </a:endParaRPr>
                    </a:p>
                  </a:txBody>
                  <a:tcPr marL="115221" marR="115221" marT="57611" marB="57611" anchor="ctr"/>
                </a:tc>
                <a:tc>
                  <a:txBody>
                    <a:bodyPr/>
                    <a:lstStyle/>
                    <a:p>
                      <a:r>
                        <a:rPr lang="en-US" sz="1300" kern="1200">
                          <a:solidFill>
                            <a:schemeClr val="tx2"/>
                          </a:solidFill>
                          <a:latin typeface="+mn-lt"/>
                          <a:ea typeface="+mn-ea"/>
                          <a:cs typeface="+mn-cs"/>
                        </a:rPr>
                        <a:t>P/F:3.7m x 1.5m x 0.1 m</a:t>
                      </a:r>
                    </a:p>
                    <a:p>
                      <a:r>
                        <a:rPr lang="en-US" sz="1300" kern="1200">
                          <a:solidFill>
                            <a:schemeClr val="tx2"/>
                          </a:solidFill>
                          <a:latin typeface="+mn-lt"/>
                          <a:ea typeface="+mn-ea"/>
                          <a:cs typeface="+mn-cs"/>
                        </a:rPr>
                        <a:t>SA: 2.8 m x 8.1 m </a:t>
                      </a:r>
                      <a:endParaRPr lang="en-GB" sz="1300" kern="1200">
                        <a:solidFill>
                          <a:schemeClr val="tx2"/>
                        </a:solidFill>
                        <a:latin typeface="+mn-lt"/>
                        <a:ea typeface="+mn-ea"/>
                        <a:cs typeface="+mn-cs"/>
                      </a:endParaRPr>
                    </a:p>
                  </a:txBody>
                  <a:tcPr marL="115221" marR="115221" marT="57611" marB="57611" anchor="ctr"/>
                </a:tc>
                <a:extLst>
                  <a:ext uri="{0D108BD9-81ED-4DB2-BD59-A6C34878D82A}">
                    <a16:rowId xmlns:a16="http://schemas.microsoft.com/office/drawing/2014/main" val="1818300022"/>
                  </a:ext>
                </a:extLst>
              </a:tr>
              <a:tr h="428290">
                <a:tc>
                  <a:txBody>
                    <a:bodyPr/>
                    <a:lstStyle/>
                    <a:p>
                      <a:pPr algn="ctr"/>
                      <a:r>
                        <a:rPr lang="en-US" sz="1300" b="1">
                          <a:solidFill>
                            <a:schemeClr val="tx2"/>
                          </a:solidFill>
                        </a:rPr>
                        <a:t>Launch</a:t>
                      </a:r>
                      <a:endParaRPr lang="en-GB" sz="1300" b="1">
                        <a:solidFill>
                          <a:schemeClr val="tx2"/>
                        </a:solidFill>
                      </a:endParaRPr>
                    </a:p>
                  </a:txBody>
                  <a:tcPr marL="115221" marR="115221" marT="57611" marB="57611" anchor="ctr"/>
                </a:tc>
                <a:tc gridSpan="2">
                  <a:txBody>
                    <a:bodyPr/>
                    <a:lstStyle/>
                    <a:p>
                      <a:r>
                        <a:rPr lang="en-US" sz="1300">
                          <a:solidFill>
                            <a:schemeClr val="tx2"/>
                          </a:solidFill>
                        </a:rPr>
                        <a:t>Falcon 9; 60 </a:t>
                      </a:r>
                      <a:r>
                        <a:rPr lang="en-US" sz="1300" err="1">
                          <a:solidFill>
                            <a:schemeClr val="tx2"/>
                          </a:solidFill>
                        </a:rPr>
                        <a:t>sats</a:t>
                      </a:r>
                      <a:r>
                        <a:rPr lang="en-US" sz="1300">
                          <a:solidFill>
                            <a:schemeClr val="tx2"/>
                          </a:solidFill>
                        </a:rPr>
                        <a:t>/launch</a:t>
                      </a:r>
                      <a:endParaRPr lang="en-GB" sz="1300">
                        <a:solidFill>
                          <a:schemeClr val="tx2"/>
                        </a:solidFill>
                      </a:endParaRPr>
                    </a:p>
                  </a:txBody>
                  <a:tcPr marL="115221" marR="115221" marT="57611" marB="57611" anchor="ctr"/>
                </a:tc>
                <a:tc hMerge="1">
                  <a:txBody>
                    <a:bodyPr/>
                    <a:lstStyle/>
                    <a:p>
                      <a:endParaRPr lang="en-GB"/>
                    </a:p>
                  </a:txBody>
                  <a:tcPr/>
                </a:tc>
                <a:extLst>
                  <a:ext uri="{0D108BD9-81ED-4DB2-BD59-A6C34878D82A}">
                    <a16:rowId xmlns:a16="http://schemas.microsoft.com/office/drawing/2014/main" val="980446629"/>
                  </a:ext>
                </a:extLst>
              </a:tr>
            </a:tbl>
          </a:graphicData>
        </a:graphic>
      </p:graphicFrame>
      <p:pic>
        <p:nvPicPr>
          <p:cNvPr id="8"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425"/>
          <a:stretch/>
        </p:blipFill>
        <p:spPr bwMode="auto">
          <a:xfrm>
            <a:off x="127961" y="3761128"/>
            <a:ext cx="3267517" cy="2131672"/>
          </a:xfrm>
          <a:prstGeom prst="rect">
            <a:avLst/>
          </a:prstGeom>
          <a:ln>
            <a:solidFill>
              <a:schemeClr val="tx1">
                <a:lumMod val="90000"/>
                <a:lumOff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36814" y="992469"/>
            <a:ext cx="1751709" cy="400110"/>
          </a:xfrm>
          <a:prstGeom prst="rect">
            <a:avLst/>
          </a:prstGeom>
          <a:noFill/>
        </p:spPr>
        <p:txBody>
          <a:bodyPr wrap="square" rtlCol="0">
            <a:spAutoFit/>
          </a:bodyPr>
          <a:lstStyle/>
          <a:p>
            <a:r>
              <a:rPr lang="en-US" sz="2000" b="1" err="1"/>
              <a:t>Starlink</a:t>
            </a:r>
            <a:endParaRPr lang="en-GB" sz="2000" b="1"/>
          </a:p>
        </p:txBody>
      </p:sp>
      <p:sp>
        <p:nvSpPr>
          <p:cNvPr id="10" name="TextBox 9">
            <a:extLst>
              <a:ext uri="{FF2B5EF4-FFF2-40B4-BE49-F238E27FC236}">
                <a16:creationId xmlns:a16="http://schemas.microsoft.com/office/drawing/2014/main" id="{71B878F7-50DB-E5CA-AF5C-1738BFEFCDDD}"/>
              </a:ext>
            </a:extLst>
          </p:cNvPr>
          <p:cNvSpPr txBox="1"/>
          <p:nvPr/>
        </p:nvSpPr>
        <p:spPr>
          <a:xfrm>
            <a:off x="3395478" y="5204666"/>
            <a:ext cx="6214056" cy="1200329"/>
          </a:xfrm>
          <a:prstGeom prst="rect">
            <a:avLst/>
          </a:prstGeom>
          <a:noFill/>
        </p:spPr>
        <p:txBody>
          <a:bodyPr wrap="square">
            <a:spAutoFit/>
          </a:bodyPr>
          <a:lstStyle/>
          <a:p>
            <a:pPr marL="285750" indent="-285750">
              <a:buFont typeface="Arial" panose="020B0604020202020204" pitchFamily="34" charset="0"/>
              <a:buChar char="•"/>
            </a:pPr>
            <a:r>
              <a:rPr lang="en-US"/>
              <a:t>About 4000 satellites launched so far!</a:t>
            </a:r>
          </a:p>
          <a:p>
            <a:pPr marL="285750" indent="-285750">
              <a:buFont typeface="Arial" panose="020B0604020202020204" pitchFamily="34" charset="0"/>
              <a:buChar char="•"/>
            </a:pPr>
            <a:r>
              <a:rPr lang="en-US" err="1"/>
              <a:t>Starlink</a:t>
            </a:r>
            <a:r>
              <a:rPr lang="en-US"/>
              <a:t> 2</a:t>
            </a:r>
            <a:r>
              <a:rPr lang="en-US" baseline="30000"/>
              <a:t>nd</a:t>
            </a:r>
            <a:r>
              <a:rPr lang="en-US"/>
              <a:t> gen will feature much larger satellites. V2 mini satellites have been recently launched</a:t>
            </a:r>
            <a:endParaRPr lang="en-GB"/>
          </a:p>
        </p:txBody>
      </p:sp>
    </p:spTree>
    <p:extLst>
      <p:ext uri="{BB962C8B-B14F-4D97-AF65-F5344CB8AC3E}">
        <p14:creationId xmlns:p14="http://schemas.microsoft.com/office/powerpoint/2010/main" val="3453041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2DBB-0A7A-0A0E-346B-1A5FBCCDD161}"/>
              </a:ext>
            </a:extLst>
          </p:cNvPr>
          <p:cNvSpPr>
            <a:spLocks noGrp="1"/>
          </p:cNvSpPr>
          <p:nvPr>
            <p:ph type="title"/>
          </p:nvPr>
        </p:nvSpPr>
        <p:spPr/>
        <p:txBody>
          <a:bodyPr/>
          <a:lstStyle/>
          <a:p>
            <a:r>
              <a:rPr lang="en-GB">
                <a:latin typeface="Arial"/>
                <a:cs typeface="Arial"/>
              </a:rPr>
              <a:t>Direct to Handheld and NB-IoT - Status</a:t>
            </a:r>
            <a:endParaRPr lang="en-GB"/>
          </a:p>
        </p:txBody>
      </p:sp>
      <p:pic>
        <p:nvPicPr>
          <p:cNvPr id="4" name="Picture 3">
            <a:extLst>
              <a:ext uri="{FF2B5EF4-FFF2-40B4-BE49-F238E27FC236}">
                <a16:creationId xmlns:a16="http://schemas.microsoft.com/office/drawing/2014/main" id="{67B6FE02-0413-49CD-E062-0EFE97DCAE2E}"/>
              </a:ext>
            </a:extLst>
          </p:cNvPr>
          <p:cNvPicPr>
            <a:picLocks noChangeAspect="1"/>
          </p:cNvPicPr>
          <p:nvPr/>
        </p:nvPicPr>
        <p:blipFill>
          <a:blip r:embed="rId2"/>
          <a:stretch>
            <a:fillRect/>
          </a:stretch>
        </p:blipFill>
        <p:spPr>
          <a:xfrm>
            <a:off x="437504" y="2026611"/>
            <a:ext cx="4451241" cy="3202228"/>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819EA71B-51A5-BA80-7DCF-76BA3C493C75}"/>
              </a:ext>
            </a:extLst>
          </p:cNvPr>
          <p:cNvSpPr txBox="1"/>
          <p:nvPr/>
        </p:nvSpPr>
        <p:spPr>
          <a:xfrm>
            <a:off x="358724" y="5283308"/>
            <a:ext cx="3443057" cy="461665"/>
          </a:xfrm>
          <a:prstGeom prst="rect">
            <a:avLst/>
          </a:prstGeom>
          <a:noFill/>
        </p:spPr>
        <p:txBody>
          <a:bodyPr wrap="square" rtlCol="0">
            <a:spAutoFit/>
          </a:bodyPr>
          <a:lstStyle/>
          <a:p>
            <a:r>
              <a:rPr lang="en-US" sz="1200"/>
              <a:t>Source: AST-Science </a:t>
            </a:r>
            <a:r>
              <a:rPr lang="en-US" sz="1200" err="1"/>
              <a:t>Spacemobile</a:t>
            </a:r>
            <a:r>
              <a:rPr lang="en-US" sz="1200"/>
              <a:t>, </a:t>
            </a:r>
            <a:r>
              <a:rPr lang="en-US" sz="1200" err="1"/>
              <a:t>BlueWalker</a:t>
            </a:r>
            <a:r>
              <a:rPr lang="en-US" sz="1200"/>
              <a:t> 3 prototype satellite</a:t>
            </a:r>
            <a:endParaRPr lang="en-GB" sz="1200"/>
          </a:p>
        </p:txBody>
      </p:sp>
      <p:sp>
        <p:nvSpPr>
          <p:cNvPr id="6" name="TextBox 5">
            <a:extLst>
              <a:ext uri="{FF2B5EF4-FFF2-40B4-BE49-F238E27FC236}">
                <a16:creationId xmlns:a16="http://schemas.microsoft.com/office/drawing/2014/main" id="{0440874F-5142-89BF-12C4-0C4B3A61BC66}"/>
              </a:ext>
            </a:extLst>
          </p:cNvPr>
          <p:cNvSpPr txBox="1"/>
          <p:nvPr/>
        </p:nvSpPr>
        <p:spPr>
          <a:xfrm>
            <a:off x="664701" y="882193"/>
            <a:ext cx="4159961" cy="584775"/>
          </a:xfrm>
          <a:prstGeom prst="rect">
            <a:avLst/>
          </a:prstGeom>
          <a:noFill/>
        </p:spPr>
        <p:txBody>
          <a:bodyPr wrap="square" rtlCol="0">
            <a:spAutoFit/>
          </a:bodyPr>
          <a:lstStyle/>
          <a:p>
            <a:r>
              <a:rPr lang="en-US" sz="3200" b="1">
                <a:latin typeface="Corbel Light" panose="020B0303020204020204" pitchFamily="34" charset="0"/>
              </a:rPr>
              <a:t>Broadband Applications</a:t>
            </a:r>
            <a:endParaRPr lang="en-GB" sz="3200" b="1">
              <a:latin typeface="Corbel Light" panose="020B0303020204020204" pitchFamily="34" charset="0"/>
            </a:endParaRPr>
          </a:p>
        </p:txBody>
      </p:sp>
      <p:sp>
        <p:nvSpPr>
          <p:cNvPr id="9" name="TextBox 8">
            <a:extLst>
              <a:ext uri="{FF2B5EF4-FFF2-40B4-BE49-F238E27FC236}">
                <a16:creationId xmlns:a16="http://schemas.microsoft.com/office/drawing/2014/main" id="{9E505E73-7754-89E7-F51D-2CDFADE52A7B}"/>
              </a:ext>
            </a:extLst>
          </p:cNvPr>
          <p:cNvSpPr txBox="1"/>
          <p:nvPr/>
        </p:nvSpPr>
        <p:spPr>
          <a:xfrm>
            <a:off x="5652082" y="4913977"/>
            <a:ext cx="6214532" cy="1200329"/>
          </a:xfrm>
          <a:prstGeom prst="rect">
            <a:avLst/>
          </a:prstGeom>
          <a:noFill/>
        </p:spPr>
        <p:txBody>
          <a:bodyPr wrap="square">
            <a:spAutoFit/>
          </a:bodyPr>
          <a:lstStyle/>
          <a:p>
            <a:r>
              <a:rPr lang="en-GB"/>
              <a:t> On April 25 2023, made the world's first space-based two-way telephone call with unmodified smartphones (a Samsung Galaxy S22 and an Apple iPhone) using the satellite.</a:t>
            </a:r>
          </a:p>
        </p:txBody>
      </p:sp>
      <p:sp>
        <p:nvSpPr>
          <p:cNvPr id="10" name="TextBox 9">
            <a:extLst>
              <a:ext uri="{FF2B5EF4-FFF2-40B4-BE49-F238E27FC236}">
                <a16:creationId xmlns:a16="http://schemas.microsoft.com/office/drawing/2014/main" id="{59BC3A28-EB3C-099A-2CBB-A2DB0AB42E2B}"/>
              </a:ext>
            </a:extLst>
          </p:cNvPr>
          <p:cNvSpPr txBox="1"/>
          <p:nvPr/>
        </p:nvSpPr>
        <p:spPr>
          <a:xfrm>
            <a:off x="6175522" y="1030615"/>
            <a:ext cx="5489588" cy="1200329"/>
          </a:xfrm>
          <a:prstGeom prst="rect">
            <a:avLst/>
          </a:prstGeom>
          <a:noFill/>
        </p:spPr>
        <p:txBody>
          <a:bodyPr wrap="square" rtlCol="0">
            <a:spAutoFit/>
          </a:bodyPr>
          <a:lstStyle/>
          <a:p>
            <a:r>
              <a:rPr lang="en-US"/>
              <a:t>Main Facts:</a:t>
            </a:r>
          </a:p>
          <a:p>
            <a:pPr marL="285750" indent="-285750">
              <a:buFont typeface="Arial" panose="020B0604020202020204" pitchFamily="34" charset="0"/>
              <a:buChar char="•"/>
            </a:pPr>
            <a:r>
              <a:rPr lang="en-US"/>
              <a:t>64m^2 aperture</a:t>
            </a:r>
          </a:p>
          <a:p>
            <a:pPr marL="285750" indent="-285750">
              <a:buFont typeface="Arial" panose="020B0604020202020204" pitchFamily="34" charset="0"/>
              <a:buChar char="•"/>
            </a:pPr>
            <a:r>
              <a:rPr lang="en-US"/>
              <a:t>3GPP Frequency: 750-850MHz</a:t>
            </a:r>
          </a:p>
          <a:p>
            <a:pPr marL="285750" indent="-285750">
              <a:buFont typeface="Arial" panose="020B0604020202020204" pitchFamily="34" charset="0"/>
              <a:buChar char="•"/>
            </a:pPr>
            <a:r>
              <a:rPr lang="en-US"/>
              <a:t>Enables data-rates ~10Mbps</a:t>
            </a:r>
          </a:p>
        </p:txBody>
      </p:sp>
      <p:pic>
        <p:nvPicPr>
          <p:cNvPr id="1026" name="Picture 2">
            <a:extLst>
              <a:ext uri="{FF2B5EF4-FFF2-40B4-BE49-F238E27FC236}">
                <a16:creationId xmlns:a16="http://schemas.microsoft.com/office/drawing/2014/main" id="{2A496A25-18B4-886B-1DC7-9990B68230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09" r="38275"/>
          <a:stretch/>
        </p:blipFill>
        <p:spPr bwMode="auto">
          <a:xfrm>
            <a:off x="5394171" y="2374518"/>
            <a:ext cx="1812745" cy="2395885"/>
          </a:xfrm>
          <a:prstGeom prst="rect">
            <a:avLst/>
          </a:prstGeom>
          <a:ln>
            <a:solidFill>
              <a:schemeClr val="tx1">
                <a:lumMod val="90000"/>
                <a:lumOff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uge Satellite for Cellular Broadband Successfully Deploys | PCMag">
            <a:extLst>
              <a:ext uri="{FF2B5EF4-FFF2-40B4-BE49-F238E27FC236}">
                <a16:creationId xmlns:a16="http://schemas.microsoft.com/office/drawing/2014/main" id="{218B46A1-5742-7C4A-9B96-BFADD406EF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5940" y="2355899"/>
            <a:ext cx="4296559" cy="2417130"/>
          </a:xfrm>
          <a:prstGeom prst="rect">
            <a:avLst/>
          </a:prstGeom>
          <a:ln>
            <a:solidFill>
              <a:schemeClr val="tx1">
                <a:lumMod val="90000"/>
                <a:lumOff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620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err="1"/>
              <a:t>Multibeam</a:t>
            </a:r>
            <a:r>
              <a:rPr lang="en-US" altLang="en-US"/>
              <a:t> Active Array - Principles</a:t>
            </a:r>
            <a:endParaRPr lang="en-GB"/>
          </a:p>
        </p:txBody>
      </p:sp>
      <p:sp>
        <p:nvSpPr>
          <p:cNvPr id="4" name="Text Box 49"/>
          <p:cNvSpPr txBox="1">
            <a:spLocks noChangeAspect="1" noChangeArrowheads="1"/>
          </p:cNvSpPr>
          <p:nvPr/>
        </p:nvSpPr>
        <p:spPr bwMode="auto">
          <a:xfrm>
            <a:off x="1126773" y="951828"/>
            <a:ext cx="3274960" cy="1128642"/>
          </a:xfrm>
          <a:prstGeom prst="rect">
            <a:avLst/>
          </a:prstGeom>
          <a:noFill/>
          <a:ln w="9525">
            <a:noFill/>
            <a:miter lim="800000"/>
            <a:headEnd/>
            <a:tailEnd/>
          </a:ln>
          <a:effectLst/>
        </p:spPr>
        <p:txBody>
          <a:bodyPr wrap="square">
            <a:spAutoFit/>
          </a:bodyPr>
          <a:lstStyle/>
          <a:p>
            <a:pPr algn="ctr" eaLnBrk="0" fontAlgn="auto" hangingPunct="0">
              <a:spcBef>
                <a:spcPct val="50000"/>
              </a:spcBef>
              <a:spcAft>
                <a:spcPts val="0"/>
              </a:spcAft>
              <a:defRPr/>
            </a:pPr>
            <a:r>
              <a:rPr lang="en-GB" sz="1867" b="1" kern="0" err="1">
                <a:cs typeface="Arial" pitchFamily="34" charset="0"/>
              </a:rPr>
              <a:t>Multibeam</a:t>
            </a:r>
            <a:br>
              <a:rPr lang="en-GB" sz="1867" b="1" kern="0">
                <a:cs typeface="Arial" pitchFamily="34" charset="0"/>
              </a:rPr>
            </a:br>
            <a:r>
              <a:rPr lang="en-GB" sz="1867" b="1" kern="0">
                <a:cs typeface="Arial" pitchFamily="34" charset="0"/>
              </a:rPr>
              <a:t>Beamforming Network</a:t>
            </a:r>
          </a:p>
          <a:p>
            <a:pPr algn="ctr" eaLnBrk="0" fontAlgn="auto" hangingPunct="0">
              <a:spcBef>
                <a:spcPct val="50000"/>
              </a:spcBef>
              <a:spcAft>
                <a:spcPts val="0"/>
              </a:spcAft>
              <a:defRPr/>
            </a:pPr>
            <a:r>
              <a:rPr lang="en-US" sz="1200" i="1" kern="0">
                <a:cs typeface="Arial" pitchFamily="34" charset="0"/>
              </a:rPr>
              <a:t>(maximum flexibility of implemented </a:t>
            </a:r>
            <a:r>
              <a:rPr lang="en-US" sz="1200" i="1" kern="0" err="1">
                <a:cs typeface="Arial" pitchFamily="34" charset="0"/>
              </a:rPr>
              <a:t>digitallly</a:t>
            </a:r>
            <a:r>
              <a:rPr lang="en-US" sz="1200" i="1" kern="0">
                <a:cs typeface="Arial" pitchFamily="34" charset="0"/>
              </a:rPr>
              <a:t>)</a:t>
            </a:r>
            <a:endParaRPr lang="en-GB" sz="1200" i="1" kern="0">
              <a:cs typeface="Arial" pitchFamily="34" charset="0"/>
            </a:endParaRPr>
          </a:p>
        </p:txBody>
      </p:sp>
      <p:sp>
        <p:nvSpPr>
          <p:cNvPr id="5" name="Text Box 51"/>
          <p:cNvSpPr txBox="1">
            <a:spLocks noChangeAspect="1" noChangeArrowheads="1"/>
          </p:cNvSpPr>
          <p:nvPr/>
        </p:nvSpPr>
        <p:spPr bwMode="auto">
          <a:xfrm>
            <a:off x="2824984" y="5126020"/>
            <a:ext cx="2801727" cy="10259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auto" hangingPunct="0">
              <a:spcBef>
                <a:spcPct val="50000"/>
              </a:spcBef>
              <a:spcAft>
                <a:spcPts val="0"/>
              </a:spcAft>
              <a:defRPr/>
            </a:pPr>
            <a:r>
              <a:rPr lang="en-GB" sz="1867" b="1" kern="0">
                <a:cs typeface="Arial" pitchFamily="34" charset="0"/>
              </a:rPr>
              <a:t>Power Amplifiers</a:t>
            </a:r>
          </a:p>
          <a:p>
            <a:pPr algn="ctr" eaLnBrk="0" fontAlgn="auto" hangingPunct="0">
              <a:spcBef>
                <a:spcPct val="50000"/>
              </a:spcBef>
              <a:spcAft>
                <a:spcPts val="0"/>
              </a:spcAft>
              <a:defRPr/>
            </a:pPr>
            <a:r>
              <a:rPr lang="en-US" sz="1200" i="1" kern="0">
                <a:cs typeface="Arial" pitchFamily="34" charset="0"/>
              </a:rPr>
              <a:t>(each amplifier is contributing to the all beams =&gt; maximum power pooling)</a:t>
            </a:r>
            <a:endParaRPr lang="en-GB" sz="1200" i="1" kern="0">
              <a:cs typeface="Arial" pitchFamily="34" charset="0"/>
            </a:endParaRPr>
          </a:p>
        </p:txBody>
      </p:sp>
      <p:sp>
        <p:nvSpPr>
          <p:cNvPr id="6" name="Text Box 52"/>
          <p:cNvSpPr txBox="1">
            <a:spLocks noChangeAspect="1" noChangeArrowheads="1"/>
          </p:cNvSpPr>
          <p:nvPr/>
        </p:nvSpPr>
        <p:spPr bwMode="auto">
          <a:xfrm>
            <a:off x="4236358" y="1829142"/>
            <a:ext cx="1429565" cy="3796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auto" hangingPunct="0">
              <a:spcBef>
                <a:spcPct val="50000"/>
              </a:spcBef>
              <a:spcAft>
                <a:spcPts val="0"/>
              </a:spcAft>
              <a:defRPr/>
            </a:pPr>
            <a:r>
              <a:rPr lang="en-GB" sz="1867" b="1" kern="0">
                <a:cs typeface="Arial" pitchFamily="34" charset="0"/>
              </a:rPr>
              <a:t>Array</a:t>
            </a:r>
          </a:p>
        </p:txBody>
      </p:sp>
      <p:sp>
        <p:nvSpPr>
          <p:cNvPr id="7" name="Freeform 56"/>
          <p:cNvSpPr>
            <a:spLocks noChangeAspect="1"/>
          </p:cNvSpPr>
          <p:nvPr/>
        </p:nvSpPr>
        <p:spPr bwMode="auto">
          <a:xfrm rot="21517529">
            <a:off x="5808094" y="3227370"/>
            <a:ext cx="2370667" cy="635000"/>
          </a:xfrm>
          <a:custGeom>
            <a:avLst/>
            <a:gdLst>
              <a:gd name="T0" fmla="*/ 5 w 767"/>
              <a:gd name="T1" fmla="*/ 503 h 994"/>
              <a:gd name="T2" fmla="*/ 21 w 767"/>
              <a:gd name="T3" fmla="*/ 557 h 994"/>
              <a:gd name="T4" fmla="*/ 41 w 767"/>
              <a:gd name="T5" fmla="*/ 602 h 994"/>
              <a:gd name="T6" fmla="*/ 62 w 767"/>
              <a:gd name="T7" fmla="*/ 644 h 994"/>
              <a:gd name="T8" fmla="*/ 83 w 767"/>
              <a:gd name="T9" fmla="*/ 700 h 994"/>
              <a:gd name="T10" fmla="*/ 108 w 767"/>
              <a:gd name="T11" fmla="*/ 742 h 994"/>
              <a:gd name="T12" fmla="*/ 139 w 767"/>
              <a:gd name="T13" fmla="*/ 787 h 994"/>
              <a:gd name="T14" fmla="*/ 170 w 767"/>
              <a:gd name="T15" fmla="*/ 832 h 994"/>
              <a:gd name="T16" fmla="*/ 201 w 767"/>
              <a:gd name="T17" fmla="*/ 864 h 994"/>
              <a:gd name="T18" fmla="*/ 237 w 767"/>
              <a:gd name="T19" fmla="*/ 896 h 994"/>
              <a:gd name="T20" fmla="*/ 273 w 767"/>
              <a:gd name="T21" fmla="*/ 930 h 994"/>
              <a:gd name="T22" fmla="*/ 309 w 767"/>
              <a:gd name="T23" fmla="*/ 951 h 994"/>
              <a:gd name="T24" fmla="*/ 345 w 767"/>
              <a:gd name="T25" fmla="*/ 973 h 994"/>
              <a:gd name="T26" fmla="*/ 386 w 767"/>
              <a:gd name="T27" fmla="*/ 983 h 994"/>
              <a:gd name="T28" fmla="*/ 422 w 767"/>
              <a:gd name="T29" fmla="*/ 994 h 994"/>
              <a:gd name="T30" fmla="*/ 458 w 767"/>
              <a:gd name="T31" fmla="*/ 994 h 994"/>
              <a:gd name="T32" fmla="*/ 499 w 767"/>
              <a:gd name="T33" fmla="*/ 983 h 994"/>
              <a:gd name="T34" fmla="*/ 535 w 767"/>
              <a:gd name="T35" fmla="*/ 973 h 994"/>
              <a:gd name="T36" fmla="*/ 566 w 767"/>
              <a:gd name="T37" fmla="*/ 962 h 994"/>
              <a:gd name="T38" fmla="*/ 602 w 767"/>
              <a:gd name="T39" fmla="*/ 930 h 994"/>
              <a:gd name="T40" fmla="*/ 633 w 767"/>
              <a:gd name="T41" fmla="*/ 907 h 994"/>
              <a:gd name="T42" fmla="*/ 659 w 767"/>
              <a:gd name="T43" fmla="*/ 875 h 994"/>
              <a:gd name="T44" fmla="*/ 684 w 767"/>
              <a:gd name="T45" fmla="*/ 832 h 994"/>
              <a:gd name="T46" fmla="*/ 705 w 767"/>
              <a:gd name="T47" fmla="*/ 787 h 994"/>
              <a:gd name="T48" fmla="*/ 725 w 767"/>
              <a:gd name="T49" fmla="*/ 742 h 994"/>
              <a:gd name="T50" fmla="*/ 741 w 767"/>
              <a:gd name="T51" fmla="*/ 689 h 994"/>
              <a:gd name="T52" fmla="*/ 751 w 767"/>
              <a:gd name="T53" fmla="*/ 634 h 994"/>
              <a:gd name="T54" fmla="*/ 761 w 767"/>
              <a:gd name="T55" fmla="*/ 580 h 994"/>
              <a:gd name="T56" fmla="*/ 767 w 767"/>
              <a:gd name="T57" fmla="*/ 525 h 994"/>
              <a:gd name="T58" fmla="*/ 767 w 767"/>
              <a:gd name="T59" fmla="*/ 469 h 994"/>
              <a:gd name="T60" fmla="*/ 761 w 767"/>
              <a:gd name="T61" fmla="*/ 416 h 994"/>
              <a:gd name="T62" fmla="*/ 751 w 767"/>
              <a:gd name="T63" fmla="*/ 360 h 994"/>
              <a:gd name="T64" fmla="*/ 741 w 767"/>
              <a:gd name="T65" fmla="*/ 305 h 994"/>
              <a:gd name="T66" fmla="*/ 725 w 767"/>
              <a:gd name="T67" fmla="*/ 252 h 994"/>
              <a:gd name="T68" fmla="*/ 705 w 767"/>
              <a:gd name="T69" fmla="*/ 207 h 994"/>
              <a:gd name="T70" fmla="*/ 684 w 767"/>
              <a:gd name="T71" fmla="*/ 164 h 994"/>
              <a:gd name="T72" fmla="*/ 659 w 767"/>
              <a:gd name="T73" fmla="*/ 119 h 994"/>
              <a:gd name="T74" fmla="*/ 633 w 767"/>
              <a:gd name="T75" fmla="*/ 87 h 994"/>
              <a:gd name="T76" fmla="*/ 602 w 767"/>
              <a:gd name="T77" fmla="*/ 64 h 994"/>
              <a:gd name="T78" fmla="*/ 566 w 767"/>
              <a:gd name="T79" fmla="*/ 32 h 994"/>
              <a:gd name="T80" fmla="*/ 535 w 767"/>
              <a:gd name="T81" fmla="*/ 21 h 994"/>
              <a:gd name="T82" fmla="*/ 499 w 767"/>
              <a:gd name="T83" fmla="*/ 11 h 994"/>
              <a:gd name="T84" fmla="*/ 458 w 767"/>
              <a:gd name="T85" fmla="*/ 0 h 994"/>
              <a:gd name="T86" fmla="*/ 422 w 767"/>
              <a:gd name="T87" fmla="*/ 0 h 994"/>
              <a:gd name="T88" fmla="*/ 386 w 767"/>
              <a:gd name="T89" fmla="*/ 11 h 994"/>
              <a:gd name="T90" fmla="*/ 345 w 767"/>
              <a:gd name="T91" fmla="*/ 21 h 994"/>
              <a:gd name="T92" fmla="*/ 309 w 767"/>
              <a:gd name="T93" fmla="*/ 43 h 994"/>
              <a:gd name="T94" fmla="*/ 273 w 767"/>
              <a:gd name="T95" fmla="*/ 64 h 994"/>
              <a:gd name="T96" fmla="*/ 237 w 767"/>
              <a:gd name="T97" fmla="*/ 98 h 994"/>
              <a:gd name="T98" fmla="*/ 201 w 767"/>
              <a:gd name="T99" fmla="*/ 130 h 994"/>
              <a:gd name="T100" fmla="*/ 170 w 767"/>
              <a:gd name="T101" fmla="*/ 164 h 994"/>
              <a:gd name="T102" fmla="*/ 139 w 767"/>
              <a:gd name="T103" fmla="*/ 207 h 994"/>
              <a:gd name="T104" fmla="*/ 108 w 767"/>
              <a:gd name="T105" fmla="*/ 252 h 994"/>
              <a:gd name="T106" fmla="*/ 83 w 767"/>
              <a:gd name="T107" fmla="*/ 294 h 994"/>
              <a:gd name="T108" fmla="*/ 62 w 767"/>
              <a:gd name="T109" fmla="*/ 350 h 994"/>
              <a:gd name="T110" fmla="*/ 41 w 767"/>
              <a:gd name="T111" fmla="*/ 392 h 994"/>
              <a:gd name="T112" fmla="*/ 21 w 767"/>
              <a:gd name="T113" fmla="*/ 437 h 994"/>
              <a:gd name="T114" fmla="*/ 5 w 767"/>
              <a:gd name="T115" fmla="*/ 49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7" h="994">
                <a:moveTo>
                  <a:pt x="0" y="480"/>
                </a:moveTo>
                <a:lnTo>
                  <a:pt x="5" y="503"/>
                </a:lnTo>
                <a:lnTo>
                  <a:pt x="11" y="525"/>
                </a:lnTo>
                <a:lnTo>
                  <a:pt x="21" y="557"/>
                </a:lnTo>
                <a:lnTo>
                  <a:pt x="31" y="580"/>
                </a:lnTo>
                <a:lnTo>
                  <a:pt x="41" y="602"/>
                </a:lnTo>
                <a:lnTo>
                  <a:pt x="52" y="623"/>
                </a:lnTo>
                <a:lnTo>
                  <a:pt x="62" y="644"/>
                </a:lnTo>
                <a:lnTo>
                  <a:pt x="72" y="678"/>
                </a:lnTo>
                <a:lnTo>
                  <a:pt x="83" y="700"/>
                </a:lnTo>
                <a:lnTo>
                  <a:pt x="98" y="721"/>
                </a:lnTo>
                <a:lnTo>
                  <a:pt x="108" y="742"/>
                </a:lnTo>
                <a:lnTo>
                  <a:pt x="124" y="766"/>
                </a:lnTo>
                <a:lnTo>
                  <a:pt x="139" y="787"/>
                </a:lnTo>
                <a:lnTo>
                  <a:pt x="155" y="808"/>
                </a:lnTo>
                <a:lnTo>
                  <a:pt x="170" y="832"/>
                </a:lnTo>
                <a:lnTo>
                  <a:pt x="185" y="853"/>
                </a:lnTo>
                <a:lnTo>
                  <a:pt x="201" y="864"/>
                </a:lnTo>
                <a:lnTo>
                  <a:pt x="221" y="885"/>
                </a:lnTo>
                <a:lnTo>
                  <a:pt x="237" y="896"/>
                </a:lnTo>
                <a:lnTo>
                  <a:pt x="252" y="919"/>
                </a:lnTo>
                <a:lnTo>
                  <a:pt x="273" y="930"/>
                </a:lnTo>
                <a:lnTo>
                  <a:pt x="288" y="941"/>
                </a:lnTo>
                <a:lnTo>
                  <a:pt x="309" y="951"/>
                </a:lnTo>
                <a:lnTo>
                  <a:pt x="329" y="962"/>
                </a:lnTo>
                <a:lnTo>
                  <a:pt x="345" y="973"/>
                </a:lnTo>
                <a:lnTo>
                  <a:pt x="365" y="983"/>
                </a:lnTo>
                <a:lnTo>
                  <a:pt x="386" y="983"/>
                </a:lnTo>
                <a:lnTo>
                  <a:pt x="401" y="983"/>
                </a:lnTo>
                <a:lnTo>
                  <a:pt x="422" y="994"/>
                </a:lnTo>
                <a:lnTo>
                  <a:pt x="443" y="994"/>
                </a:lnTo>
                <a:lnTo>
                  <a:pt x="458" y="994"/>
                </a:lnTo>
                <a:lnTo>
                  <a:pt x="479" y="994"/>
                </a:lnTo>
                <a:lnTo>
                  <a:pt x="499" y="983"/>
                </a:lnTo>
                <a:lnTo>
                  <a:pt x="515" y="983"/>
                </a:lnTo>
                <a:lnTo>
                  <a:pt x="535" y="973"/>
                </a:lnTo>
                <a:lnTo>
                  <a:pt x="551" y="973"/>
                </a:lnTo>
                <a:lnTo>
                  <a:pt x="566" y="962"/>
                </a:lnTo>
                <a:lnTo>
                  <a:pt x="587" y="951"/>
                </a:lnTo>
                <a:lnTo>
                  <a:pt x="602" y="930"/>
                </a:lnTo>
                <a:lnTo>
                  <a:pt x="617" y="919"/>
                </a:lnTo>
                <a:lnTo>
                  <a:pt x="633" y="907"/>
                </a:lnTo>
                <a:lnTo>
                  <a:pt x="643" y="885"/>
                </a:lnTo>
                <a:lnTo>
                  <a:pt x="659" y="875"/>
                </a:lnTo>
                <a:lnTo>
                  <a:pt x="674" y="853"/>
                </a:lnTo>
                <a:lnTo>
                  <a:pt x="684" y="832"/>
                </a:lnTo>
                <a:lnTo>
                  <a:pt x="695" y="808"/>
                </a:lnTo>
                <a:lnTo>
                  <a:pt x="705" y="787"/>
                </a:lnTo>
                <a:lnTo>
                  <a:pt x="715" y="766"/>
                </a:lnTo>
                <a:lnTo>
                  <a:pt x="725" y="742"/>
                </a:lnTo>
                <a:lnTo>
                  <a:pt x="736" y="710"/>
                </a:lnTo>
                <a:lnTo>
                  <a:pt x="741" y="689"/>
                </a:lnTo>
                <a:lnTo>
                  <a:pt x="746" y="668"/>
                </a:lnTo>
                <a:lnTo>
                  <a:pt x="751" y="634"/>
                </a:lnTo>
                <a:lnTo>
                  <a:pt x="756" y="612"/>
                </a:lnTo>
                <a:lnTo>
                  <a:pt x="761" y="580"/>
                </a:lnTo>
                <a:lnTo>
                  <a:pt x="761" y="557"/>
                </a:lnTo>
                <a:lnTo>
                  <a:pt x="767" y="525"/>
                </a:lnTo>
                <a:lnTo>
                  <a:pt x="767" y="503"/>
                </a:lnTo>
                <a:lnTo>
                  <a:pt x="767" y="469"/>
                </a:lnTo>
                <a:lnTo>
                  <a:pt x="761" y="437"/>
                </a:lnTo>
                <a:lnTo>
                  <a:pt x="761" y="416"/>
                </a:lnTo>
                <a:lnTo>
                  <a:pt x="756" y="382"/>
                </a:lnTo>
                <a:lnTo>
                  <a:pt x="751" y="360"/>
                </a:lnTo>
                <a:lnTo>
                  <a:pt x="746" y="326"/>
                </a:lnTo>
                <a:lnTo>
                  <a:pt x="741" y="305"/>
                </a:lnTo>
                <a:lnTo>
                  <a:pt x="736" y="284"/>
                </a:lnTo>
                <a:lnTo>
                  <a:pt x="725" y="252"/>
                </a:lnTo>
                <a:lnTo>
                  <a:pt x="715" y="228"/>
                </a:lnTo>
                <a:lnTo>
                  <a:pt x="705" y="207"/>
                </a:lnTo>
                <a:lnTo>
                  <a:pt x="695" y="186"/>
                </a:lnTo>
                <a:lnTo>
                  <a:pt x="684" y="164"/>
                </a:lnTo>
                <a:lnTo>
                  <a:pt x="674" y="141"/>
                </a:lnTo>
                <a:lnTo>
                  <a:pt x="659" y="119"/>
                </a:lnTo>
                <a:lnTo>
                  <a:pt x="643" y="109"/>
                </a:lnTo>
                <a:lnTo>
                  <a:pt x="633" y="87"/>
                </a:lnTo>
                <a:lnTo>
                  <a:pt x="617" y="75"/>
                </a:lnTo>
                <a:lnTo>
                  <a:pt x="602" y="64"/>
                </a:lnTo>
                <a:lnTo>
                  <a:pt x="587" y="43"/>
                </a:lnTo>
                <a:lnTo>
                  <a:pt x="566" y="32"/>
                </a:lnTo>
                <a:lnTo>
                  <a:pt x="551" y="21"/>
                </a:lnTo>
                <a:lnTo>
                  <a:pt x="535" y="21"/>
                </a:lnTo>
                <a:lnTo>
                  <a:pt x="515" y="11"/>
                </a:lnTo>
                <a:lnTo>
                  <a:pt x="499" y="11"/>
                </a:lnTo>
                <a:lnTo>
                  <a:pt x="479" y="0"/>
                </a:lnTo>
                <a:lnTo>
                  <a:pt x="458" y="0"/>
                </a:lnTo>
                <a:lnTo>
                  <a:pt x="443" y="0"/>
                </a:lnTo>
                <a:lnTo>
                  <a:pt x="422" y="0"/>
                </a:lnTo>
                <a:lnTo>
                  <a:pt x="401" y="11"/>
                </a:lnTo>
                <a:lnTo>
                  <a:pt x="386" y="11"/>
                </a:lnTo>
                <a:lnTo>
                  <a:pt x="365" y="11"/>
                </a:lnTo>
                <a:lnTo>
                  <a:pt x="345" y="21"/>
                </a:lnTo>
                <a:lnTo>
                  <a:pt x="329" y="32"/>
                </a:lnTo>
                <a:lnTo>
                  <a:pt x="309" y="43"/>
                </a:lnTo>
                <a:lnTo>
                  <a:pt x="288" y="53"/>
                </a:lnTo>
                <a:lnTo>
                  <a:pt x="273" y="64"/>
                </a:lnTo>
                <a:lnTo>
                  <a:pt x="252" y="75"/>
                </a:lnTo>
                <a:lnTo>
                  <a:pt x="237" y="98"/>
                </a:lnTo>
                <a:lnTo>
                  <a:pt x="221" y="109"/>
                </a:lnTo>
                <a:lnTo>
                  <a:pt x="201" y="130"/>
                </a:lnTo>
                <a:lnTo>
                  <a:pt x="185" y="141"/>
                </a:lnTo>
                <a:lnTo>
                  <a:pt x="170" y="164"/>
                </a:lnTo>
                <a:lnTo>
                  <a:pt x="155" y="186"/>
                </a:lnTo>
                <a:lnTo>
                  <a:pt x="139" y="207"/>
                </a:lnTo>
                <a:lnTo>
                  <a:pt x="124" y="228"/>
                </a:lnTo>
                <a:lnTo>
                  <a:pt x="108" y="252"/>
                </a:lnTo>
                <a:lnTo>
                  <a:pt x="98" y="273"/>
                </a:lnTo>
                <a:lnTo>
                  <a:pt x="83" y="294"/>
                </a:lnTo>
                <a:lnTo>
                  <a:pt x="72" y="316"/>
                </a:lnTo>
                <a:lnTo>
                  <a:pt x="62" y="350"/>
                </a:lnTo>
                <a:lnTo>
                  <a:pt x="52" y="371"/>
                </a:lnTo>
                <a:lnTo>
                  <a:pt x="41" y="392"/>
                </a:lnTo>
                <a:lnTo>
                  <a:pt x="31" y="416"/>
                </a:lnTo>
                <a:lnTo>
                  <a:pt x="21" y="437"/>
                </a:lnTo>
                <a:lnTo>
                  <a:pt x="11" y="469"/>
                </a:lnTo>
                <a:lnTo>
                  <a:pt x="5" y="491"/>
                </a:lnTo>
                <a:lnTo>
                  <a:pt x="0" y="514"/>
                </a:lnTo>
              </a:path>
            </a:pathLst>
          </a:custGeom>
          <a:noFill/>
          <a:ln w="28575"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GB" kern="0">
              <a:cs typeface="Arial" pitchFamily="34" charset="0"/>
            </a:endParaRPr>
          </a:p>
        </p:txBody>
      </p:sp>
      <p:sp>
        <p:nvSpPr>
          <p:cNvPr id="8" name="Text Box 60"/>
          <p:cNvSpPr txBox="1">
            <a:spLocks noChangeAspect="1" noChangeArrowheads="1"/>
          </p:cNvSpPr>
          <p:nvPr/>
        </p:nvSpPr>
        <p:spPr bwMode="auto">
          <a:xfrm>
            <a:off x="8134310" y="3261236"/>
            <a:ext cx="508000"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auto" hangingPunct="0">
              <a:spcBef>
                <a:spcPct val="50000"/>
              </a:spcBef>
              <a:spcAft>
                <a:spcPts val="0"/>
              </a:spcAft>
              <a:defRPr/>
            </a:pPr>
            <a:r>
              <a:rPr lang="en-GB" kern="0">
                <a:cs typeface="Arial" pitchFamily="34" charset="0"/>
              </a:rPr>
              <a:t>1</a:t>
            </a:r>
          </a:p>
        </p:txBody>
      </p:sp>
      <p:sp>
        <p:nvSpPr>
          <p:cNvPr id="9" name="Line 72"/>
          <p:cNvSpPr>
            <a:spLocks noChangeAspect="1" noChangeShapeType="1"/>
          </p:cNvSpPr>
          <p:nvPr/>
        </p:nvSpPr>
        <p:spPr bwMode="auto">
          <a:xfrm flipV="1">
            <a:off x="5503294" y="2279103"/>
            <a:ext cx="0" cy="284691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kern="0">
              <a:cs typeface="Arial" pitchFamily="34" charset="0"/>
            </a:endParaRPr>
          </a:p>
        </p:txBody>
      </p:sp>
      <p:sp>
        <p:nvSpPr>
          <p:cNvPr id="10" name="Freeform 57"/>
          <p:cNvSpPr>
            <a:spLocks noChangeAspect="1"/>
          </p:cNvSpPr>
          <p:nvPr/>
        </p:nvSpPr>
        <p:spPr bwMode="auto">
          <a:xfrm rot="971565">
            <a:off x="5808094" y="3513120"/>
            <a:ext cx="2370667" cy="635000"/>
          </a:xfrm>
          <a:custGeom>
            <a:avLst/>
            <a:gdLst>
              <a:gd name="T0" fmla="*/ 5 w 767"/>
              <a:gd name="T1" fmla="*/ 503 h 994"/>
              <a:gd name="T2" fmla="*/ 21 w 767"/>
              <a:gd name="T3" fmla="*/ 557 h 994"/>
              <a:gd name="T4" fmla="*/ 41 w 767"/>
              <a:gd name="T5" fmla="*/ 602 h 994"/>
              <a:gd name="T6" fmla="*/ 62 w 767"/>
              <a:gd name="T7" fmla="*/ 644 h 994"/>
              <a:gd name="T8" fmla="*/ 83 w 767"/>
              <a:gd name="T9" fmla="*/ 700 h 994"/>
              <a:gd name="T10" fmla="*/ 108 w 767"/>
              <a:gd name="T11" fmla="*/ 742 h 994"/>
              <a:gd name="T12" fmla="*/ 139 w 767"/>
              <a:gd name="T13" fmla="*/ 787 h 994"/>
              <a:gd name="T14" fmla="*/ 170 w 767"/>
              <a:gd name="T15" fmla="*/ 832 h 994"/>
              <a:gd name="T16" fmla="*/ 201 w 767"/>
              <a:gd name="T17" fmla="*/ 864 h 994"/>
              <a:gd name="T18" fmla="*/ 237 w 767"/>
              <a:gd name="T19" fmla="*/ 896 h 994"/>
              <a:gd name="T20" fmla="*/ 273 w 767"/>
              <a:gd name="T21" fmla="*/ 930 h 994"/>
              <a:gd name="T22" fmla="*/ 309 w 767"/>
              <a:gd name="T23" fmla="*/ 951 h 994"/>
              <a:gd name="T24" fmla="*/ 345 w 767"/>
              <a:gd name="T25" fmla="*/ 973 h 994"/>
              <a:gd name="T26" fmla="*/ 386 w 767"/>
              <a:gd name="T27" fmla="*/ 983 h 994"/>
              <a:gd name="T28" fmla="*/ 422 w 767"/>
              <a:gd name="T29" fmla="*/ 994 h 994"/>
              <a:gd name="T30" fmla="*/ 458 w 767"/>
              <a:gd name="T31" fmla="*/ 994 h 994"/>
              <a:gd name="T32" fmla="*/ 499 w 767"/>
              <a:gd name="T33" fmla="*/ 983 h 994"/>
              <a:gd name="T34" fmla="*/ 535 w 767"/>
              <a:gd name="T35" fmla="*/ 973 h 994"/>
              <a:gd name="T36" fmla="*/ 566 w 767"/>
              <a:gd name="T37" fmla="*/ 962 h 994"/>
              <a:gd name="T38" fmla="*/ 602 w 767"/>
              <a:gd name="T39" fmla="*/ 930 h 994"/>
              <a:gd name="T40" fmla="*/ 633 w 767"/>
              <a:gd name="T41" fmla="*/ 907 h 994"/>
              <a:gd name="T42" fmla="*/ 659 w 767"/>
              <a:gd name="T43" fmla="*/ 875 h 994"/>
              <a:gd name="T44" fmla="*/ 684 w 767"/>
              <a:gd name="T45" fmla="*/ 832 h 994"/>
              <a:gd name="T46" fmla="*/ 705 w 767"/>
              <a:gd name="T47" fmla="*/ 787 h 994"/>
              <a:gd name="T48" fmla="*/ 725 w 767"/>
              <a:gd name="T49" fmla="*/ 742 h 994"/>
              <a:gd name="T50" fmla="*/ 741 w 767"/>
              <a:gd name="T51" fmla="*/ 689 h 994"/>
              <a:gd name="T52" fmla="*/ 751 w 767"/>
              <a:gd name="T53" fmla="*/ 634 h 994"/>
              <a:gd name="T54" fmla="*/ 761 w 767"/>
              <a:gd name="T55" fmla="*/ 580 h 994"/>
              <a:gd name="T56" fmla="*/ 767 w 767"/>
              <a:gd name="T57" fmla="*/ 525 h 994"/>
              <a:gd name="T58" fmla="*/ 767 w 767"/>
              <a:gd name="T59" fmla="*/ 469 h 994"/>
              <a:gd name="T60" fmla="*/ 761 w 767"/>
              <a:gd name="T61" fmla="*/ 416 h 994"/>
              <a:gd name="T62" fmla="*/ 751 w 767"/>
              <a:gd name="T63" fmla="*/ 360 h 994"/>
              <a:gd name="T64" fmla="*/ 741 w 767"/>
              <a:gd name="T65" fmla="*/ 305 h 994"/>
              <a:gd name="T66" fmla="*/ 725 w 767"/>
              <a:gd name="T67" fmla="*/ 252 h 994"/>
              <a:gd name="T68" fmla="*/ 705 w 767"/>
              <a:gd name="T69" fmla="*/ 207 h 994"/>
              <a:gd name="T70" fmla="*/ 684 w 767"/>
              <a:gd name="T71" fmla="*/ 164 h 994"/>
              <a:gd name="T72" fmla="*/ 659 w 767"/>
              <a:gd name="T73" fmla="*/ 119 h 994"/>
              <a:gd name="T74" fmla="*/ 633 w 767"/>
              <a:gd name="T75" fmla="*/ 87 h 994"/>
              <a:gd name="T76" fmla="*/ 602 w 767"/>
              <a:gd name="T77" fmla="*/ 64 h 994"/>
              <a:gd name="T78" fmla="*/ 566 w 767"/>
              <a:gd name="T79" fmla="*/ 32 h 994"/>
              <a:gd name="T80" fmla="*/ 535 w 767"/>
              <a:gd name="T81" fmla="*/ 21 h 994"/>
              <a:gd name="T82" fmla="*/ 499 w 767"/>
              <a:gd name="T83" fmla="*/ 11 h 994"/>
              <a:gd name="T84" fmla="*/ 458 w 767"/>
              <a:gd name="T85" fmla="*/ 0 h 994"/>
              <a:gd name="T86" fmla="*/ 422 w 767"/>
              <a:gd name="T87" fmla="*/ 0 h 994"/>
              <a:gd name="T88" fmla="*/ 386 w 767"/>
              <a:gd name="T89" fmla="*/ 11 h 994"/>
              <a:gd name="T90" fmla="*/ 345 w 767"/>
              <a:gd name="T91" fmla="*/ 21 h 994"/>
              <a:gd name="T92" fmla="*/ 309 w 767"/>
              <a:gd name="T93" fmla="*/ 43 h 994"/>
              <a:gd name="T94" fmla="*/ 273 w 767"/>
              <a:gd name="T95" fmla="*/ 64 h 994"/>
              <a:gd name="T96" fmla="*/ 237 w 767"/>
              <a:gd name="T97" fmla="*/ 98 h 994"/>
              <a:gd name="T98" fmla="*/ 201 w 767"/>
              <a:gd name="T99" fmla="*/ 130 h 994"/>
              <a:gd name="T100" fmla="*/ 170 w 767"/>
              <a:gd name="T101" fmla="*/ 164 h 994"/>
              <a:gd name="T102" fmla="*/ 139 w 767"/>
              <a:gd name="T103" fmla="*/ 207 h 994"/>
              <a:gd name="T104" fmla="*/ 108 w 767"/>
              <a:gd name="T105" fmla="*/ 252 h 994"/>
              <a:gd name="T106" fmla="*/ 83 w 767"/>
              <a:gd name="T107" fmla="*/ 294 h 994"/>
              <a:gd name="T108" fmla="*/ 62 w 767"/>
              <a:gd name="T109" fmla="*/ 350 h 994"/>
              <a:gd name="T110" fmla="*/ 41 w 767"/>
              <a:gd name="T111" fmla="*/ 392 h 994"/>
              <a:gd name="T112" fmla="*/ 21 w 767"/>
              <a:gd name="T113" fmla="*/ 437 h 994"/>
              <a:gd name="T114" fmla="*/ 5 w 767"/>
              <a:gd name="T115" fmla="*/ 49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7" h="994">
                <a:moveTo>
                  <a:pt x="0" y="480"/>
                </a:moveTo>
                <a:lnTo>
                  <a:pt x="5" y="503"/>
                </a:lnTo>
                <a:lnTo>
                  <a:pt x="11" y="525"/>
                </a:lnTo>
                <a:lnTo>
                  <a:pt x="21" y="557"/>
                </a:lnTo>
                <a:lnTo>
                  <a:pt x="31" y="580"/>
                </a:lnTo>
                <a:lnTo>
                  <a:pt x="41" y="602"/>
                </a:lnTo>
                <a:lnTo>
                  <a:pt x="52" y="623"/>
                </a:lnTo>
                <a:lnTo>
                  <a:pt x="62" y="644"/>
                </a:lnTo>
                <a:lnTo>
                  <a:pt x="72" y="678"/>
                </a:lnTo>
                <a:lnTo>
                  <a:pt x="83" y="700"/>
                </a:lnTo>
                <a:lnTo>
                  <a:pt x="98" y="721"/>
                </a:lnTo>
                <a:lnTo>
                  <a:pt x="108" y="742"/>
                </a:lnTo>
                <a:lnTo>
                  <a:pt x="124" y="766"/>
                </a:lnTo>
                <a:lnTo>
                  <a:pt x="139" y="787"/>
                </a:lnTo>
                <a:lnTo>
                  <a:pt x="155" y="808"/>
                </a:lnTo>
                <a:lnTo>
                  <a:pt x="170" y="832"/>
                </a:lnTo>
                <a:lnTo>
                  <a:pt x="185" y="853"/>
                </a:lnTo>
                <a:lnTo>
                  <a:pt x="201" y="864"/>
                </a:lnTo>
                <a:lnTo>
                  <a:pt x="221" y="885"/>
                </a:lnTo>
                <a:lnTo>
                  <a:pt x="237" y="896"/>
                </a:lnTo>
                <a:lnTo>
                  <a:pt x="252" y="919"/>
                </a:lnTo>
                <a:lnTo>
                  <a:pt x="273" y="930"/>
                </a:lnTo>
                <a:lnTo>
                  <a:pt x="288" y="941"/>
                </a:lnTo>
                <a:lnTo>
                  <a:pt x="309" y="951"/>
                </a:lnTo>
                <a:lnTo>
                  <a:pt x="329" y="962"/>
                </a:lnTo>
                <a:lnTo>
                  <a:pt x="345" y="973"/>
                </a:lnTo>
                <a:lnTo>
                  <a:pt x="365" y="983"/>
                </a:lnTo>
                <a:lnTo>
                  <a:pt x="386" y="983"/>
                </a:lnTo>
                <a:lnTo>
                  <a:pt x="401" y="983"/>
                </a:lnTo>
                <a:lnTo>
                  <a:pt x="422" y="994"/>
                </a:lnTo>
                <a:lnTo>
                  <a:pt x="443" y="994"/>
                </a:lnTo>
                <a:lnTo>
                  <a:pt x="458" y="994"/>
                </a:lnTo>
                <a:lnTo>
                  <a:pt x="479" y="994"/>
                </a:lnTo>
                <a:lnTo>
                  <a:pt x="499" y="983"/>
                </a:lnTo>
                <a:lnTo>
                  <a:pt x="515" y="983"/>
                </a:lnTo>
                <a:lnTo>
                  <a:pt x="535" y="973"/>
                </a:lnTo>
                <a:lnTo>
                  <a:pt x="551" y="973"/>
                </a:lnTo>
                <a:lnTo>
                  <a:pt x="566" y="962"/>
                </a:lnTo>
                <a:lnTo>
                  <a:pt x="587" y="951"/>
                </a:lnTo>
                <a:lnTo>
                  <a:pt x="602" y="930"/>
                </a:lnTo>
                <a:lnTo>
                  <a:pt x="617" y="919"/>
                </a:lnTo>
                <a:lnTo>
                  <a:pt x="633" y="907"/>
                </a:lnTo>
                <a:lnTo>
                  <a:pt x="643" y="885"/>
                </a:lnTo>
                <a:lnTo>
                  <a:pt x="659" y="875"/>
                </a:lnTo>
                <a:lnTo>
                  <a:pt x="674" y="853"/>
                </a:lnTo>
                <a:lnTo>
                  <a:pt x="684" y="832"/>
                </a:lnTo>
                <a:lnTo>
                  <a:pt x="695" y="808"/>
                </a:lnTo>
                <a:lnTo>
                  <a:pt x="705" y="787"/>
                </a:lnTo>
                <a:lnTo>
                  <a:pt x="715" y="766"/>
                </a:lnTo>
                <a:lnTo>
                  <a:pt x="725" y="742"/>
                </a:lnTo>
                <a:lnTo>
                  <a:pt x="736" y="710"/>
                </a:lnTo>
                <a:lnTo>
                  <a:pt x="741" y="689"/>
                </a:lnTo>
                <a:lnTo>
                  <a:pt x="746" y="668"/>
                </a:lnTo>
                <a:lnTo>
                  <a:pt x="751" y="634"/>
                </a:lnTo>
                <a:lnTo>
                  <a:pt x="756" y="612"/>
                </a:lnTo>
                <a:lnTo>
                  <a:pt x="761" y="580"/>
                </a:lnTo>
                <a:lnTo>
                  <a:pt x="761" y="557"/>
                </a:lnTo>
                <a:lnTo>
                  <a:pt x="767" y="525"/>
                </a:lnTo>
                <a:lnTo>
                  <a:pt x="767" y="503"/>
                </a:lnTo>
                <a:lnTo>
                  <a:pt x="767" y="469"/>
                </a:lnTo>
                <a:lnTo>
                  <a:pt x="761" y="437"/>
                </a:lnTo>
                <a:lnTo>
                  <a:pt x="761" y="416"/>
                </a:lnTo>
                <a:lnTo>
                  <a:pt x="756" y="382"/>
                </a:lnTo>
                <a:lnTo>
                  <a:pt x="751" y="360"/>
                </a:lnTo>
                <a:lnTo>
                  <a:pt x="746" y="326"/>
                </a:lnTo>
                <a:lnTo>
                  <a:pt x="741" y="305"/>
                </a:lnTo>
                <a:lnTo>
                  <a:pt x="736" y="284"/>
                </a:lnTo>
                <a:lnTo>
                  <a:pt x="725" y="252"/>
                </a:lnTo>
                <a:lnTo>
                  <a:pt x="715" y="228"/>
                </a:lnTo>
                <a:lnTo>
                  <a:pt x="705" y="207"/>
                </a:lnTo>
                <a:lnTo>
                  <a:pt x="695" y="186"/>
                </a:lnTo>
                <a:lnTo>
                  <a:pt x="684" y="164"/>
                </a:lnTo>
                <a:lnTo>
                  <a:pt x="674" y="141"/>
                </a:lnTo>
                <a:lnTo>
                  <a:pt x="659" y="119"/>
                </a:lnTo>
                <a:lnTo>
                  <a:pt x="643" y="109"/>
                </a:lnTo>
                <a:lnTo>
                  <a:pt x="633" y="87"/>
                </a:lnTo>
                <a:lnTo>
                  <a:pt x="617" y="75"/>
                </a:lnTo>
                <a:lnTo>
                  <a:pt x="602" y="64"/>
                </a:lnTo>
                <a:lnTo>
                  <a:pt x="587" y="43"/>
                </a:lnTo>
                <a:lnTo>
                  <a:pt x="566" y="32"/>
                </a:lnTo>
                <a:lnTo>
                  <a:pt x="551" y="21"/>
                </a:lnTo>
                <a:lnTo>
                  <a:pt x="535" y="21"/>
                </a:lnTo>
                <a:lnTo>
                  <a:pt x="515" y="11"/>
                </a:lnTo>
                <a:lnTo>
                  <a:pt x="499" y="11"/>
                </a:lnTo>
                <a:lnTo>
                  <a:pt x="479" y="0"/>
                </a:lnTo>
                <a:lnTo>
                  <a:pt x="458" y="0"/>
                </a:lnTo>
                <a:lnTo>
                  <a:pt x="443" y="0"/>
                </a:lnTo>
                <a:lnTo>
                  <a:pt x="422" y="0"/>
                </a:lnTo>
                <a:lnTo>
                  <a:pt x="401" y="11"/>
                </a:lnTo>
                <a:lnTo>
                  <a:pt x="386" y="11"/>
                </a:lnTo>
                <a:lnTo>
                  <a:pt x="365" y="11"/>
                </a:lnTo>
                <a:lnTo>
                  <a:pt x="345" y="21"/>
                </a:lnTo>
                <a:lnTo>
                  <a:pt x="329" y="32"/>
                </a:lnTo>
                <a:lnTo>
                  <a:pt x="309" y="43"/>
                </a:lnTo>
                <a:lnTo>
                  <a:pt x="288" y="53"/>
                </a:lnTo>
                <a:lnTo>
                  <a:pt x="273" y="64"/>
                </a:lnTo>
                <a:lnTo>
                  <a:pt x="252" y="75"/>
                </a:lnTo>
                <a:lnTo>
                  <a:pt x="237" y="98"/>
                </a:lnTo>
                <a:lnTo>
                  <a:pt x="221" y="109"/>
                </a:lnTo>
                <a:lnTo>
                  <a:pt x="201" y="130"/>
                </a:lnTo>
                <a:lnTo>
                  <a:pt x="185" y="141"/>
                </a:lnTo>
                <a:lnTo>
                  <a:pt x="170" y="164"/>
                </a:lnTo>
                <a:lnTo>
                  <a:pt x="155" y="186"/>
                </a:lnTo>
                <a:lnTo>
                  <a:pt x="139" y="207"/>
                </a:lnTo>
                <a:lnTo>
                  <a:pt x="124" y="228"/>
                </a:lnTo>
                <a:lnTo>
                  <a:pt x="108" y="252"/>
                </a:lnTo>
                <a:lnTo>
                  <a:pt x="98" y="273"/>
                </a:lnTo>
                <a:lnTo>
                  <a:pt x="83" y="294"/>
                </a:lnTo>
                <a:lnTo>
                  <a:pt x="72" y="316"/>
                </a:lnTo>
                <a:lnTo>
                  <a:pt x="62" y="350"/>
                </a:lnTo>
                <a:lnTo>
                  <a:pt x="52" y="371"/>
                </a:lnTo>
                <a:lnTo>
                  <a:pt x="41" y="392"/>
                </a:lnTo>
                <a:lnTo>
                  <a:pt x="31" y="416"/>
                </a:lnTo>
                <a:lnTo>
                  <a:pt x="21" y="437"/>
                </a:lnTo>
                <a:lnTo>
                  <a:pt x="11" y="469"/>
                </a:lnTo>
                <a:lnTo>
                  <a:pt x="5" y="491"/>
                </a:lnTo>
                <a:lnTo>
                  <a:pt x="0" y="514"/>
                </a:lnTo>
              </a:path>
            </a:pathLst>
          </a:custGeom>
          <a:noFill/>
          <a:ln w="28575" cmpd="sng">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GB" kern="0">
              <a:cs typeface="Arial" pitchFamily="34" charset="0"/>
            </a:endParaRPr>
          </a:p>
        </p:txBody>
      </p:sp>
      <p:sp>
        <p:nvSpPr>
          <p:cNvPr id="11" name="Text Box 59"/>
          <p:cNvSpPr txBox="1">
            <a:spLocks noChangeAspect="1" noChangeArrowheads="1"/>
          </p:cNvSpPr>
          <p:nvPr/>
        </p:nvSpPr>
        <p:spPr bwMode="auto">
          <a:xfrm>
            <a:off x="8053877" y="4033821"/>
            <a:ext cx="508000"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auto" hangingPunct="0">
              <a:spcBef>
                <a:spcPct val="50000"/>
              </a:spcBef>
              <a:spcAft>
                <a:spcPts val="0"/>
              </a:spcAft>
              <a:defRPr/>
            </a:pPr>
            <a:r>
              <a:rPr lang="en-GB" kern="0">
                <a:cs typeface="Arial" pitchFamily="34" charset="0"/>
              </a:rPr>
              <a:t>2</a:t>
            </a:r>
          </a:p>
        </p:txBody>
      </p:sp>
      <p:sp>
        <p:nvSpPr>
          <p:cNvPr id="12" name="Line 73"/>
          <p:cNvSpPr>
            <a:spLocks noChangeAspect="1" noChangeShapeType="1"/>
          </p:cNvSpPr>
          <p:nvPr/>
        </p:nvSpPr>
        <p:spPr bwMode="auto">
          <a:xfrm flipV="1">
            <a:off x="5198495" y="2266404"/>
            <a:ext cx="622300" cy="2859617"/>
          </a:xfrm>
          <a:prstGeom prst="line">
            <a:avLst/>
          </a:prstGeom>
          <a:noFill/>
          <a:ln w="28575">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kern="0">
              <a:cs typeface="Arial" pitchFamily="34" charset="0"/>
            </a:endParaRPr>
          </a:p>
        </p:txBody>
      </p:sp>
      <p:sp>
        <p:nvSpPr>
          <p:cNvPr id="13" name="Freeform 58"/>
          <p:cNvSpPr>
            <a:spLocks noChangeAspect="1"/>
          </p:cNvSpPr>
          <p:nvPr/>
        </p:nvSpPr>
        <p:spPr bwMode="auto">
          <a:xfrm rot="20547275">
            <a:off x="5706494" y="2943736"/>
            <a:ext cx="2370667" cy="635000"/>
          </a:xfrm>
          <a:custGeom>
            <a:avLst/>
            <a:gdLst>
              <a:gd name="T0" fmla="*/ 5 w 767"/>
              <a:gd name="T1" fmla="*/ 503 h 994"/>
              <a:gd name="T2" fmla="*/ 21 w 767"/>
              <a:gd name="T3" fmla="*/ 557 h 994"/>
              <a:gd name="T4" fmla="*/ 41 w 767"/>
              <a:gd name="T5" fmla="*/ 602 h 994"/>
              <a:gd name="T6" fmla="*/ 62 w 767"/>
              <a:gd name="T7" fmla="*/ 644 h 994"/>
              <a:gd name="T8" fmla="*/ 83 w 767"/>
              <a:gd name="T9" fmla="*/ 700 h 994"/>
              <a:gd name="T10" fmla="*/ 108 w 767"/>
              <a:gd name="T11" fmla="*/ 742 h 994"/>
              <a:gd name="T12" fmla="*/ 139 w 767"/>
              <a:gd name="T13" fmla="*/ 787 h 994"/>
              <a:gd name="T14" fmla="*/ 170 w 767"/>
              <a:gd name="T15" fmla="*/ 832 h 994"/>
              <a:gd name="T16" fmla="*/ 201 w 767"/>
              <a:gd name="T17" fmla="*/ 864 h 994"/>
              <a:gd name="T18" fmla="*/ 237 w 767"/>
              <a:gd name="T19" fmla="*/ 896 h 994"/>
              <a:gd name="T20" fmla="*/ 273 w 767"/>
              <a:gd name="T21" fmla="*/ 930 h 994"/>
              <a:gd name="T22" fmla="*/ 309 w 767"/>
              <a:gd name="T23" fmla="*/ 951 h 994"/>
              <a:gd name="T24" fmla="*/ 345 w 767"/>
              <a:gd name="T25" fmla="*/ 973 h 994"/>
              <a:gd name="T26" fmla="*/ 386 w 767"/>
              <a:gd name="T27" fmla="*/ 983 h 994"/>
              <a:gd name="T28" fmla="*/ 422 w 767"/>
              <a:gd name="T29" fmla="*/ 994 h 994"/>
              <a:gd name="T30" fmla="*/ 458 w 767"/>
              <a:gd name="T31" fmla="*/ 994 h 994"/>
              <a:gd name="T32" fmla="*/ 499 w 767"/>
              <a:gd name="T33" fmla="*/ 983 h 994"/>
              <a:gd name="T34" fmla="*/ 535 w 767"/>
              <a:gd name="T35" fmla="*/ 973 h 994"/>
              <a:gd name="T36" fmla="*/ 566 w 767"/>
              <a:gd name="T37" fmla="*/ 962 h 994"/>
              <a:gd name="T38" fmla="*/ 602 w 767"/>
              <a:gd name="T39" fmla="*/ 930 h 994"/>
              <a:gd name="T40" fmla="*/ 633 w 767"/>
              <a:gd name="T41" fmla="*/ 907 h 994"/>
              <a:gd name="T42" fmla="*/ 659 w 767"/>
              <a:gd name="T43" fmla="*/ 875 h 994"/>
              <a:gd name="T44" fmla="*/ 684 w 767"/>
              <a:gd name="T45" fmla="*/ 832 h 994"/>
              <a:gd name="T46" fmla="*/ 705 w 767"/>
              <a:gd name="T47" fmla="*/ 787 h 994"/>
              <a:gd name="T48" fmla="*/ 725 w 767"/>
              <a:gd name="T49" fmla="*/ 742 h 994"/>
              <a:gd name="T50" fmla="*/ 741 w 767"/>
              <a:gd name="T51" fmla="*/ 689 h 994"/>
              <a:gd name="T52" fmla="*/ 751 w 767"/>
              <a:gd name="T53" fmla="*/ 634 h 994"/>
              <a:gd name="T54" fmla="*/ 761 w 767"/>
              <a:gd name="T55" fmla="*/ 580 h 994"/>
              <a:gd name="T56" fmla="*/ 767 w 767"/>
              <a:gd name="T57" fmla="*/ 525 h 994"/>
              <a:gd name="T58" fmla="*/ 767 w 767"/>
              <a:gd name="T59" fmla="*/ 469 h 994"/>
              <a:gd name="T60" fmla="*/ 761 w 767"/>
              <a:gd name="T61" fmla="*/ 416 h 994"/>
              <a:gd name="T62" fmla="*/ 751 w 767"/>
              <a:gd name="T63" fmla="*/ 360 h 994"/>
              <a:gd name="T64" fmla="*/ 741 w 767"/>
              <a:gd name="T65" fmla="*/ 305 h 994"/>
              <a:gd name="T66" fmla="*/ 725 w 767"/>
              <a:gd name="T67" fmla="*/ 252 h 994"/>
              <a:gd name="T68" fmla="*/ 705 w 767"/>
              <a:gd name="T69" fmla="*/ 207 h 994"/>
              <a:gd name="T70" fmla="*/ 684 w 767"/>
              <a:gd name="T71" fmla="*/ 164 h 994"/>
              <a:gd name="T72" fmla="*/ 659 w 767"/>
              <a:gd name="T73" fmla="*/ 119 h 994"/>
              <a:gd name="T74" fmla="*/ 633 w 767"/>
              <a:gd name="T75" fmla="*/ 87 h 994"/>
              <a:gd name="T76" fmla="*/ 602 w 767"/>
              <a:gd name="T77" fmla="*/ 64 h 994"/>
              <a:gd name="T78" fmla="*/ 566 w 767"/>
              <a:gd name="T79" fmla="*/ 32 h 994"/>
              <a:gd name="T80" fmla="*/ 535 w 767"/>
              <a:gd name="T81" fmla="*/ 21 h 994"/>
              <a:gd name="T82" fmla="*/ 499 w 767"/>
              <a:gd name="T83" fmla="*/ 11 h 994"/>
              <a:gd name="T84" fmla="*/ 458 w 767"/>
              <a:gd name="T85" fmla="*/ 0 h 994"/>
              <a:gd name="T86" fmla="*/ 422 w 767"/>
              <a:gd name="T87" fmla="*/ 0 h 994"/>
              <a:gd name="T88" fmla="*/ 386 w 767"/>
              <a:gd name="T89" fmla="*/ 11 h 994"/>
              <a:gd name="T90" fmla="*/ 345 w 767"/>
              <a:gd name="T91" fmla="*/ 21 h 994"/>
              <a:gd name="T92" fmla="*/ 309 w 767"/>
              <a:gd name="T93" fmla="*/ 43 h 994"/>
              <a:gd name="T94" fmla="*/ 273 w 767"/>
              <a:gd name="T95" fmla="*/ 64 h 994"/>
              <a:gd name="T96" fmla="*/ 237 w 767"/>
              <a:gd name="T97" fmla="*/ 98 h 994"/>
              <a:gd name="T98" fmla="*/ 201 w 767"/>
              <a:gd name="T99" fmla="*/ 130 h 994"/>
              <a:gd name="T100" fmla="*/ 170 w 767"/>
              <a:gd name="T101" fmla="*/ 164 h 994"/>
              <a:gd name="T102" fmla="*/ 139 w 767"/>
              <a:gd name="T103" fmla="*/ 207 h 994"/>
              <a:gd name="T104" fmla="*/ 108 w 767"/>
              <a:gd name="T105" fmla="*/ 252 h 994"/>
              <a:gd name="T106" fmla="*/ 83 w 767"/>
              <a:gd name="T107" fmla="*/ 294 h 994"/>
              <a:gd name="T108" fmla="*/ 62 w 767"/>
              <a:gd name="T109" fmla="*/ 350 h 994"/>
              <a:gd name="T110" fmla="*/ 41 w 767"/>
              <a:gd name="T111" fmla="*/ 392 h 994"/>
              <a:gd name="T112" fmla="*/ 21 w 767"/>
              <a:gd name="T113" fmla="*/ 437 h 994"/>
              <a:gd name="T114" fmla="*/ 5 w 767"/>
              <a:gd name="T115" fmla="*/ 49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7" h="994">
                <a:moveTo>
                  <a:pt x="0" y="480"/>
                </a:moveTo>
                <a:lnTo>
                  <a:pt x="5" y="503"/>
                </a:lnTo>
                <a:lnTo>
                  <a:pt x="11" y="525"/>
                </a:lnTo>
                <a:lnTo>
                  <a:pt x="21" y="557"/>
                </a:lnTo>
                <a:lnTo>
                  <a:pt x="31" y="580"/>
                </a:lnTo>
                <a:lnTo>
                  <a:pt x="41" y="602"/>
                </a:lnTo>
                <a:lnTo>
                  <a:pt x="52" y="623"/>
                </a:lnTo>
                <a:lnTo>
                  <a:pt x="62" y="644"/>
                </a:lnTo>
                <a:lnTo>
                  <a:pt x="72" y="678"/>
                </a:lnTo>
                <a:lnTo>
                  <a:pt x="83" y="700"/>
                </a:lnTo>
                <a:lnTo>
                  <a:pt x="98" y="721"/>
                </a:lnTo>
                <a:lnTo>
                  <a:pt x="108" y="742"/>
                </a:lnTo>
                <a:lnTo>
                  <a:pt x="124" y="766"/>
                </a:lnTo>
                <a:lnTo>
                  <a:pt x="139" y="787"/>
                </a:lnTo>
                <a:lnTo>
                  <a:pt x="155" y="808"/>
                </a:lnTo>
                <a:lnTo>
                  <a:pt x="170" y="832"/>
                </a:lnTo>
                <a:lnTo>
                  <a:pt x="185" y="853"/>
                </a:lnTo>
                <a:lnTo>
                  <a:pt x="201" y="864"/>
                </a:lnTo>
                <a:lnTo>
                  <a:pt x="221" y="885"/>
                </a:lnTo>
                <a:lnTo>
                  <a:pt x="237" y="896"/>
                </a:lnTo>
                <a:lnTo>
                  <a:pt x="252" y="919"/>
                </a:lnTo>
                <a:lnTo>
                  <a:pt x="273" y="930"/>
                </a:lnTo>
                <a:lnTo>
                  <a:pt x="288" y="941"/>
                </a:lnTo>
                <a:lnTo>
                  <a:pt x="309" y="951"/>
                </a:lnTo>
                <a:lnTo>
                  <a:pt x="329" y="962"/>
                </a:lnTo>
                <a:lnTo>
                  <a:pt x="345" y="973"/>
                </a:lnTo>
                <a:lnTo>
                  <a:pt x="365" y="983"/>
                </a:lnTo>
                <a:lnTo>
                  <a:pt x="386" y="983"/>
                </a:lnTo>
                <a:lnTo>
                  <a:pt x="401" y="983"/>
                </a:lnTo>
                <a:lnTo>
                  <a:pt x="422" y="994"/>
                </a:lnTo>
                <a:lnTo>
                  <a:pt x="443" y="994"/>
                </a:lnTo>
                <a:lnTo>
                  <a:pt x="458" y="994"/>
                </a:lnTo>
                <a:lnTo>
                  <a:pt x="479" y="994"/>
                </a:lnTo>
                <a:lnTo>
                  <a:pt x="499" y="983"/>
                </a:lnTo>
                <a:lnTo>
                  <a:pt x="515" y="983"/>
                </a:lnTo>
                <a:lnTo>
                  <a:pt x="535" y="973"/>
                </a:lnTo>
                <a:lnTo>
                  <a:pt x="551" y="973"/>
                </a:lnTo>
                <a:lnTo>
                  <a:pt x="566" y="962"/>
                </a:lnTo>
                <a:lnTo>
                  <a:pt x="587" y="951"/>
                </a:lnTo>
                <a:lnTo>
                  <a:pt x="602" y="930"/>
                </a:lnTo>
                <a:lnTo>
                  <a:pt x="617" y="919"/>
                </a:lnTo>
                <a:lnTo>
                  <a:pt x="633" y="907"/>
                </a:lnTo>
                <a:lnTo>
                  <a:pt x="643" y="885"/>
                </a:lnTo>
                <a:lnTo>
                  <a:pt x="659" y="875"/>
                </a:lnTo>
                <a:lnTo>
                  <a:pt x="674" y="853"/>
                </a:lnTo>
                <a:lnTo>
                  <a:pt x="684" y="832"/>
                </a:lnTo>
                <a:lnTo>
                  <a:pt x="695" y="808"/>
                </a:lnTo>
                <a:lnTo>
                  <a:pt x="705" y="787"/>
                </a:lnTo>
                <a:lnTo>
                  <a:pt x="715" y="766"/>
                </a:lnTo>
                <a:lnTo>
                  <a:pt x="725" y="742"/>
                </a:lnTo>
                <a:lnTo>
                  <a:pt x="736" y="710"/>
                </a:lnTo>
                <a:lnTo>
                  <a:pt x="741" y="689"/>
                </a:lnTo>
                <a:lnTo>
                  <a:pt x="746" y="668"/>
                </a:lnTo>
                <a:lnTo>
                  <a:pt x="751" y="634"/>
                </a:lnTo>
                <a:lnTo>
                  <a:pt x="756" y="612"/>
                </a:lnTo>
                <a:lnTo>
                  <a:pt x="761" y="580"/>
                </a:lnTo>
                <a:lnTo>
                  <a:pt x="761" y="557"/>
                </a:lnTo>
                <a:lnTo>
                  <a:pt x="767" y="525"/>
                </a:lnTo>
                <a:lnTo>
                  <a:pt x="767" y="503"/>
                </a:lnTo>
                <a:lnTo>
                  <a:pt x="767" y="469"/>
                </a:lnTo>
                <a:lnTo>
                  <a:pt x="761" y="437"/>
                </a:lnTo>
                <a:lnTo>
                  <a:pt x="761" y="416"/>
                </a:lnTo>
                <a:lnTo>
                  <a:pt x="756" y="382"/>
                </a:lnTo>
                <a:lnTo>
                  <a:pt x="751" y="360"/>
                </a:lnTo>
                <a:lnTo>
                  <a:pt x="746" y="326"/>
                </a:lnTo>
                <a:lnTo>
                  <a:pt x="741" y="305"/>
                </a:lnTo>
                <a:lnTo>
                  <a:pt x="736" y="284"/>
                </a:lnTo>
                <a:lnTo>
                  <a:pt x="725" y="252"/>
                </a:lnTo>
                <a:lnTo>
                  <a:pt x="715" y="228"/>
                </a:lnTo>
                <a:lnTo>
                  <a:pt x="705" y="207"/>
                </a:lnTo>
                <a:lnTo>
                  <a:pt x="695" y="186"/>
                </a:lnTo>
                <a:lnTo>
                  <a:pt x="684" y="164"/>
                </a:lnTo>
                <a:lnTo>
                  <a:pt x="674" y="141"/>
                </a:lnTo>
                <a:lnTo>
                  <a:pt x="659" y="119"/>
                </a:lnTo>
                <a:lnTo>
                  <a:pt x="643" y="109"/>
                </a:lnTo>
                <a:lnTo>
                  <a:pt x="633" y="87"/>
                </a:lnTo>
                <a:lnTo>
                  <a:pt x="617" y="75"/>
                </a:lnTo>
                <a:lnTo>
                  <a:pt x="602" y="64"/>
                </a:lnTo>
                <a:lnTo>
                  <a:pt x="587" y="43"/>
                </a:lnTo>
                <a:lnTo>
                  <a:pt x="566" y="32"/>
                </a:lnTo>
                <a:lnTo>
                  <a:pt x="551" y="21"/>
                </a:lnTo>
                <a:lnTo>
                  <a:pt x="535" y="21"/>
                </a:lnTo>
                <a:lnTo>
                  <a:pt x="515" y="11"/>
                </a:lnTo>
                <a:lnTo>
                  <a:pt x="499" y="11"/>
                </a:lnTo>
                <a:lnTo>
                  <a:pt x="479" y="0"/>
                </a:lnTo>
                <a:lnTo>
                  <a:pt x="458" y="0"/>
                </a:lnTo>
                <a:lnTo>
                  <a:pt x="443" y="0"/>
                </a:lnTo>
                <a:lnTo>
                  <a:pt x="422" y="0"/>
                </a:lnTo>
                <a:lnTo>
                  <a:pt x="401" y="11"/>
                </a:lnTo>
                <a:lnTo>
                  <a:pt x="386" y="11"/>
                </a:lnTo>
                <a:lnTo>
                  <a:pt x="365" y="11"/>
                </a:lnTo>
                <a:lnTo>
                  <a:pt x="345" y="21"/>
                </a:lnTo>
                <a:lnTo>
                  <a:pt x="329" y="32"/>
                </a:lnTo>
                <a:lnTo>
                  <a:pt x="309" y="43"/>
                </a:lnTo>
                <a:lnTo>
                  <a:pt x="288" y="53"/>
                </a:lnTo>
                <a:lnTo>
                  <a:pt x="273" y="64"/>
                </a:lnTo>
                <a:lnTo>
                  <a:pt x="252" y="75"/>
                </a:lnTo>
                <a:lnTo>
                  <a:pt x="237" y="98"/>
                </a:lnTo>
                <a:lnTo>
                  <a:pt x="221" y="109"/>
                </a:lnTo>
                <a:lnTo>
                  <a:pt x="201" y="130"/>
                </a:lnTo>
                <a:lnTo>
                  <a:pt x="185" y="141"/>
                </a:lnTo>
                <a:lnTo>
                  <a:pt x="170" y="164"/>
                </a:lnTo>
                <a:lnTo>
                  <a:pt x="155" y="186"/>
                </a:lnTo>
                <a:lnTo>
                  <a:pt x="139" y="207"/>
                </a:lnTo>
                <a:lnTo>
                  <a:pt x="124" y="228"/>
                </a:lnTo>
                <a:lnTo>
                  <a:pt x="108" y="252"/>
                </a:lnTo>
                <a:lnTo>
                  <a:pt x="98" y="273"/>
                </a:lnTo>
                <a:lnTo>
                  <a:pt x="83" y="294"/>
                </a:lnTo>
                <a:lnTo>
                  <a:pt x="72" y="316"/>
                </a:lnTo>
                <a:lnTo>
                  <a:pt x="62" y="350"/>
                </a:lnTo>
                <a:lnTo>
                  <a:pt x="52" y="371"/>
                </a:lnTo>
                <a:lnTo>
                  <a:pt x="41" y="392"/>
                </a:lnTo>
                <a:lnTo>
                  <a:pt x="31" y="416"/>
                </a:lnTo>
                <a:lnTo>
                  <a:pt x="21" y="437"/>
                </a:lnTo>
                <a:lnTo>
                  <a:pt x="11" y="469"/>
                </a:lnTo>
                <a:lnTo>
                  <a:pt x="5" y="491"/>
                </a:lnTo>
                <a:lnTo>
                  <a:pt x="0" y="514"/>
                </a:lnTo>
              </a:path>
            </a:pathLst>
          </a:custGeom>
          <a:noFill/>
          <a:ln w="28575"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GB" kern="0">
              <a:cs typeface="Arial" pitchFamily="34" charset="0"/>
            </a:endParaRPr>
          </a:p>
        </p:txBody>
      </p:sp>
      <p:sp>
        <p:nvSpPr>
          <p:cNvPr id="14" name="Text Box 61"/>
          <p:cNvSpPr txBox="1">
            <a:spLocks noChangeAspect="1" noChangeArrowheads="1"/>
          </p:cNvSpPr>
          <p:nvPr/>
        </p:nvSpPr>
        <p:spPr bwMode="auto">
          <a:xfrm>
            <a:off x="7952277" y="2550036"/>
            <a:ext cx="508000"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auto" hangingPunct="0">
              <a:spcBef>
                <a:spcPct val="50000"/>
              </a:spcBef>
              <a:spcAft>
                <a:spcPts val="0"/>
              </a:spcAft>
              <a:defRPr/>
            </a:pPr>
            <a:r>
              <a:rPr lang="en-GB" kern="0">
                <a:cs typeface="Arial" pitchFamily="34" charset="0"/>
              </a:rPr>
              <a:t>3</a:t>
            </a: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61" y="2100066"/>
            <a:ext cx="4859867" cy="302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ine 73"/>
          <p:cNvSpPr>
            <a:spLocks noChangeAspect="1" noChangeShapeType="1"/>
          </p:cNvSpPr>
          <p:nvPr/>
        </p:nvSpPr>
        <p:spPr bwMode="auto">
          <a:xfrm flipH="1" flipV="1">
            <a:off x="5212570" y="2279104"/>
            <a:ext cx="622300" cy="285961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GB" kern="0">
              <a:cs typeface="Arial" pitchFamily="34" charset="0"/>
            </a:endParaRPr>
          </a:p>
        </p:txBody>
      </p:sp>
      <p:sp>
        <p:nvSpPr>
          <p:cNvPr id="16" name="TextBox 15"/>
          <p:cNvSpPr txBox="1"/>
          <p:nvPr/>
        </p:nvSpPr>
        <p:spPr>
          <a:xfrm>
            <a:off x="7416099" y="4609837"/>
            <a:ext cx="4218853" cy="1477328"/>
          </a:xfrm>
          <a:prstGeom prst="rect">
            <a:avLst/>
          </a:prstGeom>
          <a:noFill/>
        </p:spPr>
        <p:txBody>
          <a:bodyPr wrap="square" rtlCol="0">
            <a:spAutoFit/>
          </a:bodyPr>
          <a:lstStyle/>
          <a:p>
            <a:r>
              <a:rPr lang="en-US" i="1"/>
              <a:t>Active Antennas are the natural response to the need of flexibility in terms of:</a:t>
            </a:r>
          </a:p>
          <a:p>
            <a:pPr marL="285750" indent="-285750">
              <a:buFontTx/>
              <a:buChar char="-"/>
            </a:pPr>
            <a:r>
              <a:rPr lang="en-US" i="1"/>
              <a:t>Power Pooling</a:t>
            </a:r>
          </a:p>
          <a:p>
            <a:pPr marL="285750" indent="-285750">
              <a:buFontTx/>
              <a:buChar char="-"/>
            </a:pPr>
            <a:r>
              <a:rPr lang="en-US" i="1"/>
              <a:t>Coverage </a:t>
            </a:r>
            <a:r>
              <a:rPr lang="en-US" i="1" err="1"/>
              <a:t>Reconfigurability</a:t>
            </a:r>
            <a:endParaRPr lang="en-GB" i="1"/>
          </a:p>
        </p:txBody>
      </p:sp>
    </p:spTree>
    <p:extLst>
      <p:ext uri="{BB962C8B-B14F-4D97-AF65-F5344CB8AC3E}">
        <p14:creationId xmlns:p14="http://schemas.microsoft.com/office/powerpoint/2010/main" val="312023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endParaRPr lang="en-GB"/>
          </a:p>
        </p:txBody>
      </p:sp>
      <p:sp>
        <p:nvSpPr>
          <p:cNvPr id="3" name="Content Placeholder 2"/>
          <p:cNvSpPr>
            <a:spLocks noGrp="1"/>
          </p:cNvSpPr>
          <p:nvPr>
            <p:ph idx="1"/>
          </p:nvPr>
        </p:nvSpPr>
        <p:spPr>
          <a:xfrm>
            <a:off x="216000" y="981162"/>
            <a:ext cx="11764800" cy="2949033"/>
          </a:xfrm>
        </p:spPr>
        <p:txBody>
          <a:bodyPr/>
          <a:lstStyle/>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16:30-17.15 Satcom tutorial:</a:t>
            </a:r>
          </a:p>
          <a:p>
            <a:pPr marL="1067076" lvl="1"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Overview of satellite Communications Payloads</a:t>
            </a:r>
          </a:p>
          <a:p>
            <a:pPr marL="1067076" lvl="1"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The need for Flexibility</a:t>
            </a:r>
          </a:p>
          <a:p>
            <a:pPr marL="1067076" lvl="1"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Flexible Payload Architectures</a:t>
            </a:r>
          </a:p>
          <a:p>
            <a:pPr marL="1067076" lvl="1"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Enabling Technologies</a:t>
            </a:r>
          </a:p>
          <a:p>
            <a:pPr marL="1067076" lvl="1"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GEO vs non-GEO systems</a:t>
            </a:r>
          </a:p>
          <a:p>
            <a:pPr marL="1067076" lvl="1"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Challenges Ahead</a:t>
            </a:r>
          </a:p>
          <a:p>
            <a:pPr marL="1067076" lvl="1" indent="-285750">
              <a:buFont typeface="Arial" panose="020B0604020202020204" pitchFamily="34" charset="0"/>
              <a:buChar char="•"/>
            </a:pPr>
            <a:r>
              <a:rPr lang="en-US" dirty="0">
                <a:solidFill>
                  <a:srgbClr val="053249"/>
                </a:solidFill>
                <a:latin typeface="Verdana" panose="020B0604030504040204" pitchFamily="34" charset="0"/>
                <a:ea typeface="Verdana" panose="020B0604030504040204" pitchFamily="34" charset="0"/>
              </a:rPr>
              <a:t>Digital processors</a:t>
            </a:r>
          </a:p>
          <a:p>
            <a:pPr marL="1067076" lvl="1" indent="-285750">
              <a:buFont typeface="Arial" panose="020B0604020202020204" pitchFamily="34" charset="0"/>
              <a:buChar char="•"/>
            </a:pPr>
            <a:r>
              <a:rPr lang="en-US" dirty="0">
                <a:solidFill>
                  <a:srgbClr val="053249"/>
                </a:solidFill>
                <a:latin typeface="Verdana" panose="020B0604030504040204" pitchFamily="34" charset="0"/>
                <a:ea typeface="Verdana" panose="020B0604030504040204" pitchFamily="34" charset="0"/>
              </a:rPr>
              <a:t>DBF quantitative scenarios</a:t>
            </a:r>
          </a:p>
          <a:p>
            <a:pPr marL="1067076" lvl="1"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Efficient DBF algorithms </a:t>
            </a:r>
          </a:p>
          <a:p>
            <a:pPr lvl="1"/>
            <a:endParaRPr lang="en-US" dirty="0">
              <a:solidFill>
                <a:schemeClr val="tx1"/>
              </a:solidFill>
            </a:endParaRPr>
          </a:p>
          <a:p>
            <a:pPr marL="285750" indent="-285750">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0F810DCB-F4CA-201A-EDF8-EE292E4F70D8}"/>
              </a:ext>
            </a:extLst>
          </p:cNvPr>
          <p:cNvSpPr txBox="1"/>
          <p:nvPr/>
        </p:nvSpPr>
        <p:spPr>
          <a:xfrm>
            <a:off x="7013576" y="1392325"/>
            <a:ext cx="5145086" cy="4721101"/>
          </a:xfrm>
          <a:prstGeom prst="rect">
            <a:avLst/>
          </a:prstGeom>
          <a:noFill/>
        </p:spPr>
        <p:txBody>
          <a:bodyPr wrap="square">
            <a:spAutoFit/>
          </a:bodyPr>
          <a:lstStyle/>
          <a:p>
            <a:pPr marL="285750" indent="-285750">
              <a:buFont typeface="Arial" panose="020B0604020202020204" pitchFamily="34" charset="0"/>
              <a:buChar char="•"/>
            </a:pPr>
            <a:r>
              <a:rPr lang="en-US" dirty="0"/>
              <a:t>17.15-18:00 RF digital equipment:</a:t>
            </a:r>
          </a:p>
          <a:p>
            <a:pPr marL="896386" lvl="1" indent="-285750">
              <a:buFont typeface="Arial" panose="020B0604020202020204" pitchFamily="34" charset="0"/>
              <a:buChar char="•"/>
            </a:pPr>
            <a:r>
              <a:rPr lang="en-US" dirty="0"/>
              <a:t>RF Digital Equipment Components</a:t>
            </a:r>
          </a:p>
          <a:p>
            <a:pPr marL="1507023" lvl="2" indent="-285750" eaLnBrk="0" hangingPunct="0">
              <a:lnSpc>
                <a:spcPct val="119000"/>
              </a:lnSpc>
              <a:buClr>
                <a:schemeClr val="accent1"/>
              </a:buClr>
              <a:buFont typeface="Arial" panose="020B0604020202020204" pitchFamily="34" charset="0"/>
              <a:buChar char="•"/>
            </a:pPr>
            <a:r>
              <a:rPr lang="en-US" dirty="0"/>
              <a:t>Active Arrays</a:t>
            </a:r>
          </a:p>
          <a:p>
            <a:pPr marL="1507023" lvl="2" indent="-285750" eaLnBrk="0" hangingPunct="0">
              <a:lnSpc>
                <a:spcPct val="119000"/>
              </a:lnSpc>
              <a:buClr>
                <a:schemeClr val="accent1"/>
              </a:buClr>
              <a:buFont typeface="Arial" panose="020B0604020202020204" pitchFamily="34" charset="0"/>
              <a:buChar char="•"/>
            </a:pPr>
            <a:r>
              <a:rPr lang="en-US" dirty="0"/>
              <a:t>Processors</a:t>
            </a:r>
          </a:p>
          <a:p>
            <a:pPr marL="1507023" lvl="2" indent="-285750" eaLnBrk="0" hangingPunct="0">
              <a:lnSpc>
                <a:spcPct val="119000"/>
              </a:lnSpc>
              <a:buClr>
                <a:schemeClr val="accent1"/>
              </a:buClr>
              <a:buFont typeface="Arial" panose="020B0604020202020204" pitchFamily="34" charset="0"/>
              <a:buChar char="•"/>
            </a:pPr>
            <a:r>
              <a:rPr lang="en-US" dirty="0"/>
              <a:t>Routers</a:t>
            </a:r>
          </a:p>
          <a:p>
            <a:pPr marL="896386" lvl="1" indent="-285750">
              <a:buFont typeface="Arial" panose="020B0604020202020204" pitchFamily="34" charset="0"/>
              <a:buChar char="•"/>
            </a:pPr>
            <a:r>
              <a:rPr lang="en-US" dirty="0"/>
              <a:t>Annex on UDSM</a:t>
            </a:r>
          </a:p>
          <a:p>
            <a:pPr marL="1507023" lvl="2" indent="-285750" eaLnBrk="0" hangingPunct="0">
              <a:lnSpc>
                <a:spcPct val="119000"/>
              </a:lnSpc>
              <a:buClr>
                <a:schemeClr val="accent1"/>
              </a:buClr>
              <a:buFont typeface="Arial" panose="020B0604020202020204" pitchFamily="34" charset="0"/>
              <a:buChar char="•"/>
            </a:pPr>
            <a:r>
              <a:rPr lang="en-US" dirty="0"/>
              <a:t>IPs for RF payloads</a:t>
            </a:r>
          </a:p>
          <a:p>
            <a:pPr marL="896386" lvl="1" indent="-285750">
              <a:buFont typeface="Arial" panose="020B0604020202020204" pitchFamily="34" charset="0"/>
              <a:buChar char="•"/>
            </a:pPr>
            <a:r>
              <a:rPr lang="en-US" dirty="0"/>
              <a:t>Annex on 5G:</a:t>
            </a:r>
          </a:p>
          <a:p>
            <a:pPr marL="1507023" lvl="2" indent="-285750" eaLnBrk="0" hangingPunct="0">
              <a:lnSpc>
                <a:spcPct val="119000"/>
              </a:lnSpc>
              <a:buClr>
                <a:schemeClr val="accent1"/>
              </a:buClr>
              <a:buFont typeface="Arial" panose="020B0604020202020204" pitchFamily="34" charset="0"/>
              <a:buChar char="•"/>
            </a:pPr>
            <a:r>
              <a:rPr lang="en-US" altLang="en-US" dirty="0"/>
              <a:t>Intro</a:t>
            </a:r>
          </a:p>
          <a:p>
            <a:pPr marL="1507023" lvl="2" indent="-285750" eaLnBrk="0" hangingPunct="0">
              <a:lnSpc>
                <a:spcPct val="119000"/>
              </a:lnSpc>
              <a:buClr>
                <a:schemeClr val="accent1"/>
              </a:buClr>
              <a:buFont typeface="Arial" panose="020B0604020202020204" pitchFamily="34" charset="0"/>
              <a:buChar char="•"/>
            </a:pPr>
            <a:r>
              <a:rPr lang="en-US" altLang="en-US" dirty="0"/>
              <a:t>System aspects</a:t>
            </a:r>
          </a:p>
          <a:p>
            <a:pPr marL="1507023" lvl="2" indent="-285750" eaLnBrk="0" hangingPunct="0">
              <a:lnSpc>
                <a:spcPct val="119000"/>
              </a:lnSpc>
              <a:buClr>
                <a:schemeClr val="accent1"/>
              </a:buClr>
              <a:buFont typeface="Arial" panose="020B0604020202020204" pitchFamily="34" charset="0"/>
              <a:buChar char="•"/>
            </a:pPr>
            <a:r>
              <a:rPr lang="en-US" dirty="0"/>
              <a:t>5G Payloads</a:t>
            </a:r>
          </a:p>
          <a:p>
            <a:pPr marL="1507023" lvl="2" indent="-285750" eaLnBrk="0" hangingPunct="0">
              <a:lnSpc>
                <a:spcPct val="119000"/>
              </a:lnSpc>
              <a:buClr>
                <a:schemeClr val="accent1"/>
              </a:buClr>
              <a:buFont typeface="Arial" panose="020B0604020202020204" pitchFamily="34" charset="0"/>
              <a:buChar char="•"/>
            </a:pPr>
            <a:r>
              <a:rPr lang="en-US" dirty="0"/>
              <a:t>5G Components</a:t>
            </a:r>
          </a:p>
          <a:p>
            <a:pPr marL="1507023" lvl="2" indent="-285750" eaLnBrk="0" hangingPunct="0">
              <a:lnSpc>
                <a:spcPct val="119000"/>
              </a:lnSpc>
              <a:buClr>
                <a:schemeClr val="accent1"/>
              </a:buClr>
              <a:buFont typeface="Arial" panose="020B0604020202020204" pitchFamily="34" charset="0"/>
              <a:buChar char="•"/>
            </a:pPr>
            <a:r>
              <a:rPr lang="en-US" dirty="0"/>
              <a:t>EEE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04619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p:nvPr/>
        </p:nvSpPr>
        <p:spPr>
          <a:xfrm>
            <a:off x="233077" y="6293124"/>
            <a:ext cx="2237740" cy="114300"/>
          </a:xfrm>
          <a:prstGeom prst="rect">
            <a:avLst/>
          </a:prstGeom>
        </p:spPr>
        <p:txBody>
          <a:bodyPr vert="horz" wrap="square" lIns="0" tIns="0" rIns="0" bIns="0" rtlCol="0">
            <a:spAutoFit/>
          </a:bodyPr>
          <a:lstStyle/>
          <a:p>
            <a:pPr>
              <a:lnSpc>
                <a:spcPts val="890"/>
              </a:lnSpc>
            </a:pPr>
            <a:r>
              <a:rPr sz="800">
                <a:solidFill>
                  <a:srgbClr val="FFFFFF"/>
                </a:solidFill>
                <a:latin typeface="Arial"/>
                <a:cs typeface="Arial"/>
              </a:rPr>
              <a:t>ESA</a:t>
            </a:r>
            <a:r>
              <a:rPr sz="800" spc="-5">
                <a:solidFill>
                  <a:srgbClr val="FFFFFF"/>
                </a:solidFill>
                <a:latin typeface="Arial"/>
                <a:cs typeface="Arial"/>
              </a:rPr>
              <a:t> </a:t>
            </a:r>
            <a:r>
              <a:rPr sz="800" spc="-10">
                <a:solidFill>
                  <a:srgbClr val="FFFFFF"/>
                </a:solidFill>
                <a:latin typeface="Arial"/>
                <a:cs typeface="Arial"/>
              </a:rPr>
              <a:t>UNCLASSIFIED</a:t>
            </a:r>
            <a:r>
              <a:rPr sz="800" spc="-15">
                <a:solidFill>
                  <a:srgbClr val="FFFFFF"/>
                </a:solidFill>
                <a:latin typeface="Arial"/>
                <a:cs typeface="Arial"/>
              </a:rPr>
              <a:t> </a:t>
            </a:r>
            <a:r>
              <a:rPr sz="800">
                <a:solidFill>
                  <a:srgbClr val="FFFFFF"/>
                </a:solidFill>
                <a:latin typeface="Arial"/>
                <a:cs typeface="Arial"/>
              </a:rPr>
              <a:t>-</a:t>
            </a:r>
            <a:r>
              <a:rPr sz="800" spc="5">
                <a:solidFill>
                  <a:srgbClr val="FFFFFF"/>
                </a:solidFill>
                <a:latin typeface="Arial"/>
                <a:cs typeface="Arial"/>
              </a:rPr>
              <a:t> </a:t>
            </a:r>
            <a:r>
              <a:rPr sz="800">
                <a:solidFill>
                  <a:srgbClr val="FFFFFF"/>
                </a:solidFill>
                <a:latin typeface="Arial"/>
                <a:cs typeface="Arial"/>
              </a:rPr>
              <a:t>For</a:t>
            </a:r>
            <a:r>
              <a:rPr sz="800" spc="-5">
                <a:solidFill>
                  <a:srgbClr val="FFFFFF"/>
                </a:solidFill>
                <a:latin typeface="Arial"/>
                <a:cs typeface="Arial"/>
              </a:rPr>
              <a:t> </a:t>
            </a:r>
            <a:r>
              <a:rPr sz="800">
                <a:solidFill>
                  <a:srgbClr val="FFFFFF"/>
                </a:solidFill>
                <a:latin typeface="Arial"/>
                <a:cs typeface="Arial"/>
              </a:rPr>
              <a:t>ESA Official</a:t>
            </a:r>
            <a:r>
              <a:rPr sz="800" spc="-20">
                <a:solidFill>
                  <a:srgbClr val="FFFFFF"/>
                </a:solidFill>
                <a:latin typeface="Arial"/>
                <a:cs typeface="Arial"/>
              </a:rPr>
              <a:t> </a:t>
            </a:r>
            <a:r>
              <a:rPr sz="800">
                <a:solidFill>
                  <a:srgbClr val="FFFFFF"/>
                </a:solidFill>
                <a:latin typeface="Arial"/>
                <a:cs typeface="Arial"/>
              </a:rPr>
              <a:t>Use</a:t>
            </a:r>
            <a:r>
              <a:rPr sz="800" spc="-5">
                <a:solidFill>
                  <a:srgbClr val="FFFFFF"/>
                </a:solidFill>
                <a:latin typeface="Arial"/>
                <a:cs typeface="Arial"/>
              </a:rPr>
              <a:t> </a:t>
            </a:r>
            <a:r>
              <a:rPr sz="800" spc="-20">
                <a:solidFill>
                  <a:srgbClr val="FFFFFF"/>
                </a:solidFill>
                <a:latin typeface="Arial"/>
                <a:cs typeface="Arial"/>
              </a:rPr>
              <a:t>Only</a:t>
            </a:r>
            <a:endParaRPr sz="800">
              <a:latin typeface="Arial"/>
              <a:cs typeface="Arial"/>
            </a:endParaRPr>
          </a:p>
        </p:txBody>
      </p:sp>
      <p:sp>
        <p:nvSpPr>
          <p:cNvPr id="6" name="object 6"/>
          <p:cNvSpPr txBox="1">
            <a:spLocks noGrp="1"/>
          </p:cNvSpPr>
          <p:nvPr>
            <p:ph type="title"/>
          </p:nvPr>
        </p:nvSpPr>
        <p:spPr>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t>Active</a:t>
            </a:r>
            <a:r>
              <a:rPr spc="-170"/>
              <a:t> </a:t>
            </a:r>
            <a:r>
              <a:rPr spc="-10"/>
              <a:t>Antennas</a:t>
            </a:r>
            <a:r>
              <a:rPr spc="-160"/>
              <a:t> </a:t>
            </a:r>
            <a:r>
              <a:t>in</a:t>
            </a:r>
            <a:r>
              <a:rPr spc="-135"/>
              <a:t> </a:t>
            </a:r>
            <a:r>
              <a:rPr spc="-10"/>
              <a:t>LEO,</a:t>
            </a:r>
            <a:r>
              <a:rPr spc="-145"/>
              <a:t> </a:t>
            </a:r>
            <a:r>
              <a:t>MEO</a:t>
            </a:r>
            <a:r>
              <a:rPr spc="-204"/>
              <a:t> </a:t>
            </a:r>
            <a:r>
              <a:t>and</a:t>
            </a:r>
            <a:r>
              <a:rPr spc="-140"/>
              <a:t> </a:t>
            </a:r>
            <a:r>
              <a:rPr spc="-25"/>
              <a:t>GEO</a:t>
            </a:r>
          </a:p>
        </p:txBody>
      </p:sp>
      <p:grpSp>
        <p:nvGrpSpPr>
          <p:cNvPr id="7" name="object 7"/>
          <p:cNvGrpSpPr/>
          <p:nvPr/>
        </p:nvGrpSpPr>
        <p:grpSpPr>
          <a:xfrm>
            <a:off x="156624" y="1068324"/>
            <a:ext cx="11896725" cy="5478780"/>
            <a:chOff x="139954" y="1068324"/>
            <a:chExt cx="11896725" cy="5478780"/>
          </a:xfrm>
        </p:grpSpPr>
        <p:pic>
          <p:nvPicPr>
            <p:cNvPr id="8" name="object 8"/>
            <p:cNvPicPr/>
            <p:nvPr/>
          </p:nvPicPr>
          <p:blipFill>
            <a:blip r:embed="rId3" cstate="print"/>
            <a:stretch>
              <a:fillRect/>
            </a:stretch>
          </p:blipFill>
          <p:spPr>
            <a:xfrm>
              <a:off x="8156701" y="1082217"/>
              <a:ext cx="3879723" cy="5464810"/>
            </a:xfrm>
            <a:prstGeom prst="rect">
              <a:avLst/>
            </a:prstGeom>
          </p:spPr>
        </p:pic>
        <p:pic>
          <p:nvPicPr>
            <p:cNvPr id="9" name="object 9"/>
            <p:cNvPicPr/>
            <p:nvPr/>
          </p:nvPicPr>
          <p:blipFill>
            <a:blip r:embed="rId4" cstate="print"/>
            <a:stretch>
              <a:fillRect/>
            </a:stretch>
          </p:blipFill>
          <p:spPr>
            <a:xfrm>
              <a:off x="139954" y="1082217"/>
              <a:ext cx="6098667" cy="5464810"/>
            </a:xfrm>
            <a:prstGeom prst="rect">
              <a:avLst/>
            </a:prstGeom>
          </p:spPr>
        </p:pic>
        <p:pic>
          <p:nvPicPr>
            <p:cNvPr id="10" name="object 10"/>
            <p:cNvPicPr/>
            <p:nvPr/>
          </p:nvPicPr>
          <p:blipFill>
            <a:blip r:embed="rId5" cstate="print"/>
            <a:stretch>
              <a:fillRect/>
            </a:stretch>
          </p:blipFill>
          <p:spPr>
            <a:xfrm>
              <a:off x="5837555" y="1082217"/>
              <a:ext cx="3879723" cy="5464759"/>
            </a:xfrm>
            <a:prstGeom prst="rect">
              <a:avLst/>
            </a:prstGeom>
          </p:spPr>
        </p:pic>
        <p:sp>
          <p:nvSpPr>
            <p:cNvPr id="11" name="object 11"/>
            <p:cNvSpPr/>
            <p:nvPr/>
          </p:nvSpPr>
          <p:spPr>
            <a:xfrm>
              <a:off x="7511796" y="1205992"/>
              <a:ext cx="4411345" cy="5110480"/>
            </a:xfrm>
            <a:custGeom>
              <a:avLst/>
              <a:gdLst/>
              <a:ahLst/>
              <a:cxnLst/>
              <a:rect l="l" t="t" r="r" b="b"/>
              <a:pathLst>
                <a:path w="4411345" h="5110480">
                  <a:moveTo>
                    <a:pt x="3675760" y="0"/>
                  </a:moveTo>
                  <a:lnTo>
                    <a:pt x="0" y="0"/>
                  </a:lnTo>
                  <a:lnTo>
                    <a:pt x="20577" y="981"/>
                  </a:lnTo>
                  <a:lnTo>
                    <a:pt x="41015" y="3909"/>
                  </a:lnTo>
                  <a:lnTo>
                    <a:pt x="81442" y="15500"/>
                  </a:lnTo>
                  <a:lnTo>
                    <a:pt x="121220" y="34567"/>
                  </a:lnTo>
                  <a:lnTo>
                    <a:pt x="160293" y="60907"/>
                  </a:lnTo>
                  <a:lnTo>
                    <a:pt x="198599" y="94314"/>
                  </a:lnTo>
                  <a:lnTo>
                    <a:pt x="236081" y="134583"/>
                  </a:lnTo>
                  <a:lnTo>
                    <a:pt x="272680" y="181509"/>
                  </a:lnTo>
                  <a:lnTo>
                    <a:pt x="308335" y="234887"/>
                  </a:lnTo>
                  <a:lnTo>
                    <a:pt x="342990" y="294513"/>
                  </a:lnTo>
                  <a:lnTo>
                    <a:pt x="376583" y="360182"/>
                  </a:lnTo>
                  <a:lnTo>
                    <a:pt x="392964" y="395218"/>
                  </a:lnTo>
                  <a:lnTo>
                    <a:pt x="409058" y="431688"/>
                  </a:lnTo>
                  <a:lnTo>
                    <a:pt x="424856" y="469566"/>
                  </a:lnTo>
                  <a:lnTo>
                    <a:pt x="440353" y="508827"/>
                  </a:lnTo>
                  <a:lnTo>
                    <a:pt x="455541" y="549445"/>
                  </a:lnTo>
                  <a:lnTo>
                    <a:pt x="470411" y="591394"/>
                  </a:lnTo>
                  <a:lnTo>
                    <a:pt x="484958" y="634649"/>
                  </a:lnTo>
                  <a:lnTo>
                    <a:pt x="499173" y="679184"/>
                  </a:lnTo>
                  <a:lnTo>
                    <a:pt x="513049" y="724974"/>
                  </a:lnTo>
                  <a:lnTo>
                    <a:pt x="526579" y="771992"/>
                  </a:lnTo>
                  <a:lnTo>
                    <a:pt x="539756" y="820214"/>
                  </a:lnTo>
                  <a:lnTo>
                    <a:pt x="552571" y="869614"/>
                  </a:lnTo>
                  <a:lnTo>
                    <a:pt x="565018" y="920165"/>
                  </a:lnTo>
                  <a:lnTo>
                    <a:pt x="577090" y="971843"/>
                  </a:lnTo>
                  <a:lnTo>
                    <a:pt x="588778" y="1024622"/>
                  </a:lnTo>
                  <a:lnTo>
                    <a:pt x="600076" y="1078477"/>
                  </a:lnTo>
                  <a:lnTo>
                    <a:pt x="610976" y="1133380"/>
                  </a:lnTo>
                  <a:lnTo>
                    <a:pt x="621471" y="1189308"/>
                  </a:lnTo>
                  <a:lnTo>
                    <a:pt x="631553" y="1246235"/>
                  </a:lnTo>
                  <a:lnTo>
                    <a:pt x="641215" y="1304134"/>
                  </a:lnTo>
                  <a:lnTo>
                    <a:pt x="650450" y="1362980"/>
                  </a:lnTo>
                  <a:lnTo>
                    <a:pt x="659250" y="1422748"/>
                  </a:lnTo>
                  <a:lnTo>
                    <a:pt x="667609" y="1483412"/>
                  </a:lnTo>
                  <a:lnTo>
                    <a:pt x="675517" y="1544946"/>
                  </a:lnTo>
                  <a:lnTo>
                    <a:pt x="682969" y="1607325"/>
                  </a:lnTo>
                  <a:lnTo>
                    <a:pt x="689957" y="1670523"/>
                  </a:lnTo>
                  <a:lnTo>
                    <a:pt x="696473" y="1734514"/>
                  </a:lnTo>
                  <a:lnTo>
                    <a:pt x="702510" y="1799274"/>
                  </a:lnTo>
                  <a:lnTo>
                    <a:pt x="708061" y="1864776"/>
                  </a:lnTo>
                  <a:lnTo>
                    <a:pt x="713119" y="1930994"/>
                  </a:lnTo>
                  <a:lnTo>
                    <a:pt x="717675" y="1997904"/>
                  </a:lnTo>
                  <a:lnTo>
                    <a:pt x="721723" y="2065479"/>
                  </a:lnTo>
                  <a:lnTo>
                    <a:pt x="725255" y="2133694"/>
                  </a:lnTo>
                  <a:lnTo>
                    <a:pt x="728264" y="2202523"/>
                  </a:lnTo>
                  <a:lnTo>
                    <a:pt x="730742" y="2271940"/>
                  </a:lnTo>
                  <a:lnTo>
                    <a:pt x="732682" y="2341921"/>
                  </a:lnTo>
                  <a:lnTo>
                    <a:pt x="734078" y="2412439"/>
                  </a:lnTo>
                  <a:lnTo>
                    <a:pt x="734920" y="2483469"/>
                  </a:lnTo>
                  <a:lnTo>
                    <a:pt x="735202" y="2554986"/>
                  </a:lnTo>
                  <a:lnTo>
                    <a:pt x="734920" y="2626502"/>
                  </a:lnTo>
                  <a:lnTo>
                    <a:pt x="734078" y="2697532"/>
                  </a:lnTo>
                  <a:lnTo>
                    <a:pt x="732682" y="2768051"/>
                  </a:lnTo>
                  <a:lnTo>
                    <a:pt x="730742" y="2838032"/>
                  </a:lnTo>
                  <a:lnTo>
                    <a:pt x="728264" y="2907450"/>
                  </a:lnTo>
                  <a:lnTo>
                    <a:pt x="725255" y="2976280"/>
                  </a:lnTo>
                  <a:lnTo>
                    <a:pt x="721723" y="3044496"/>
                  </a:lnTo>
                  <a:lnTo>
                    <a:pt x="717675" y="3112072"/>
                  </a:lnTo>
                  <a:lnTo>
                    <a:pt x="713119" y="3178983"/>
                  </a:lnTo>
                  <a:lnTo>
                    <a:pt x="708061" y="3245203"/>
                  </a:lnTo>
                  <a:lnTo>
                    <a:pt x="702510" y="3310706"/>
                  </a:lnTo>
                  <a:lnTo>
                    <a:pt x="696473" y="3375467"/>
                  </a:lnTo>
                  <a:lnTo>
                    <a:pt x="689957" y="3439461"/>
                  </a:lnTo>
                  <a:lnTo>
                    <a:pt x="682969" y="3502661"/>
                  </a:lnTo>
                  <a:lnTo>
                    <a:pt x="675517" y="3565042"/>
                  </a:lnTo>
                  <a:lnTo>
                    <a:pt x="667609" y="3626578"/>
                  </a:lnTo>
                  <a:lnTo>
                    <a:pt x="659250" y="3687244"/>
                  </a:lnTo>
                  <a:lnTo>
                    <a:pt x="650450" y="3747014"/>
                  </a:lnTo>
                  <a:lnTo>
                    <a:pt x="641215" y="3805862"/>
                  </a:lnTo>
                  <a:lnTo>
                    <a:pt x="631553" y="3863763"/>
                  </a:lnTo>
                  <a:lnTo>
                    <a:pt x="621471" y="3920692"/>
                  </a:lnTo>
                  <a:lnTo>
                    <a:pt x="610976" y="3976622"/>
                  </a:lnTo>
                  <a:lnTo>
                    <a:pt x="600076" y="4031529"/>
                  </a:lnTo>
                  <a:lnTo>
                    <a:pt x="588778" y="4085385"/>
                  </a:lnTo>
                  <a:lnTo>
                    <a:pt x="577090" y="4138167"/>
                  </a:lnTo>
                  <a:lnTo>
                    <a:pt x="565018" y="4189847"/>
                  </a:lnTo>
                  <a:lnTo>
                    <a:pt x="552571" y="4240402"/>
                  </a:lnTo>
                  <a:lnTo>
                    <a:pt x="539756" y="4289804"/>
                  </a:lnTo>
                  <a:lnTo>
                    <a:pt x="526579" y="4338028"/>
                  </a:lnTo>
                  <a:lnTo>
                    <a:pt x="513049" y="4385049"/>
                  </a:lnTo>
                  <a:lnTo>
                    <a:pt x="499173" y="4430841"/>
                  </a:lnTo>
                  <a:lnTo>
                    <a:pt x="484958" y="4475379"/>
                  </a:lnTo>
                  <a:lnTo>
                    <a:pt x="470411" y="4518637"/>
                  </a:lnTo>
                  <a:lnTo>
                    <a:pt x="455541" y="4560588"/>
                  </a:lnTo>
                  <a:lnTo>
                    <a:pt x="440353" y="4601209"/>
                  </a:lnTo>
                  <a:lnTo>
                    <a:pt x="424856" y="4640472"/>
                  </a:lnTo>
                  <a:lnTo>
                    <a:pt x="409058" y="4678353"/>
                  </a:lnTo>
                  <a:lnTo>
                    <a:pt x="392964" y="4714825"/>
                  </a:lnTo>
                  <a:lnTo>
                    <a:pt x="376583" y="4749864"/>
                  </a:lnTo>
                  <a:lnTo>
                    <a:pt x="342990" y="4815537"/>
                  </a:lnTo>
                  <a:lnTo>
                    <a:pt x="308335" y="4875167"/>
                  </a:lnTo>
                  <a:lnTo>
                    <a:pt x="272680" y="4928549"/>
                  </a:lnTo>
                  <a:lnTo>
                    <a:pt x="236081" y="4975479"/>
                  </a:lnTo>
                  <a:lnTo>
                    <a:pt x="198599" y="5015751"/>
                  </a:lnTo>
                  <a:lnTo>
                    <a:pt x="160293" y="5049161"/>
                  </a:lnTo>
                  <a:lnTo>
                    <a:pt x="121220" y="5075502"/>
                  </a:lnTo>
                  <a:lnTo>
                    <a:pt x="81442" y="5094572"/>
                  </a:lnTo>
                  <a:lnTo>
                    <a:pt x="41015" y="5106164"/>
                  </a:lnTo>
                  <a:lnTo>
                    <a:pt x="0" y="5110073"/>
                  </a:lnTo>
                  <a:lnTo>
                    <a:pt x="3675760" y="5110073"/>
                  </a:lnTo>
                  <a:lnTo>
                    <a:pt x="3716775" y="5106164"/>
                  </a:lnTo>
                  <a:lnTo>
                    <a:pt x="3757201" y="5094572"/>
                  </a:lnTo>
                  <a:lnTo>
                    <a:pt x="3796978" y="5075502"/>
                  </a:lnTo>
                  <a:lnTo>
                    <a:pt x="3836047" y="5049161"/>
                  </a:lnTo>
                  <a:lnTo>
                    <a:pt x="3874351" y="5015751"/>
                  </a:lnTo>
                  <a:lnTo>
                    <a:pt x="3911829" y="4975479"/>
                  </a:lnTo>
                  <a:lnTo>
                    <a:pt x="3948423" y="4928549"/>
                  </a:lnTo>
                  <a:lnTo>
                    <a:pt x="3984074" y="4875167"/>
                  </a:lnTo>
                  <a:lnTo>
                    <a:pt x="4018722" y="4815537"/>
                  </a:lnTo>
                  <a:lnTo>
                    <a:pt x="4052310" y="4749864"/>
                  </a:lnTo>
                  <a:lnTo>
                    <a:pt x="4068688" y="4714825"/>
                  </a:lnTo>
                  <a:lnTo>
                    <a:pt x="4084779" y="4678353"/>
                  </a:lnTo>
                  <a:lnTo>
                    <a:pt x="4100575" y="4640472"/>
                  </a:lnTo>
                  <a:lnTo>
                    <a:pt x="4116068" y="4601209"/>
                  </a:lnTo>
                  <a:lnTo>
                    <a:pt x="4131253" y="4560588"/>
                  </a:lnTo>
                  <a:lnTo>
                    <a:pt x="4146120" y="4518637"/>
                  </a:lnTo>
                  <a:lnTo>
                    <a:pt x="4160664" y="4475379"/>
                  </a:lnTo>
                  <a:lnTo>
                    <a:pt x="4174875" y="4430841"/>
                  </a:lnTo>
                  <a:lnTo>
                    <a:pt x="4188748" y="4385049"/>
                  </a:lnTo>
                  <a:lnTo>
                    <a:pt x="4202275" y="4338028"/>
                  </a:lnTo>
                  <a:lnTo>
                    <a:pt x="4215448" y="4289804"/>
                  </a:lnTo>
                  <a:lnTo>
                    <a:pt x="4228261" y="4240402"/>
                  </a:lnTo>
                  <a:lnTo>
                    <a:pt x="4240705" y="4189847"/>
                  </a:lnTo>
                  <a:lnTo>
                    <a:pt x="4252773" y="4138167"/>
                  </a:lnTo>
                  <a:lnTo>
                    <a:pt x="4264458" y="4085385"/>
                  </a:lnTo>
                  <a:lnTo>
                    <a:pt x="4275753" y="4031529"/>
                  </a:lnTo>
                  <a:lnTo>
                    <a:pt x="4286650" y="3976622"/>
                  </a:lnTo>
                  <a:lnTo>
                    <a:pt x="4297142" y="3920692"/>
                  </a:lnTo>
                  <a:lnTo>
                    <a:pt x="4307221" y="3863763"/>
                  </a:lnTo>
                  <a:lnTo>
                    <a:pt x="4316880" y="3805862"/>
                  </a:lnTo>
                  <a:lnTo>
                    <a:pt x="4326112" y="3747014"/>
                  </a:lnTo>
                  <a:lnTo>
                    <a:pt x="4334910" y="3687244"/>
                  </a:lnTo>
                  <a:lnTo>
                    <a:pt x="4343266" y="3626578"/>
                  </a:lnTo>
                  <a:lnTo>
                    <a:pt x="4351172" y="3565042"/>
                  </a:lnTo>
                  <a:lnTo>
                    <a:pt x="4358621" y="3502661"/>
                  </a:lnTo>
                  <a:lnTo>
                    <a:pt x="4365607" y="3439461"/>
                  </a:lnTo>
                  <a:lnTo>
                    <a:pt x="4372121" y="3375467"/>
                  </a:lnTo>
                  <a:lnTo>
                    <a:pt x="4378156" y="3310706"/>
                  </a:lnTo>
                  <a:lnTo>
                    <a:pt x="4383705" y="3245203"/>
                  </a:lnTo>
                  <a:lnTo>
                    <a:pt x="4388761" y="3178983"/>
                  </a:lnTo>
                  <a:lnTo>
                    <a:pt x="4393315" y="3112072"/>
                  </a:lnTo>
                  <a:lnTo>
                    <a:pt x="4397362" y="3044496"/>
                  </a:lnTo>
                  <a:lnTo>
                    <a:pt x="4400892" y="2976280"/>
                  </a:lnTo>
                  <a:lnTo>
                    <a:pt x="4403900" y="2907450"/>
                  </a:lnTo>
                  <a:lnTo>
                    <a:pt x="4406378" y="2838032"/>
                  </a:lnTo>
                  <a:lnTo>
                    <a:pt x="4408317" y="2768051"/>
                  </a:lnTo>
                  <a:lnTo>
                    <a:pt x="4409712" y="2697532"/>
                  </a:lnTo>
                  <a:lnTo>
                    <a:pt x="4410554" y="2626502"/>
                  </a:lnTo>
                  <a:lnTo>
                    <a:pt x="4410836" y="2554986"/>
                  </a:lnTo>
                  <a:lnTo>
                    <a:pt x="4410554" y="2483469"/>
                  </a:lnTo>
                  <a:lnTo>
                    <a:pt x="4409712" y="2412439"/>
                  </a:lnTo>
                  <a:lnTo>
                    <a:pt x="4408317" y="2341921"/>
                  </a:lnTo>
                  <a:lnTo>
                    <a:pt x="4406378" y="2271940"/>
                  </a:lnTo>
                  <a:lnTo>
                    <a:pt x="4403900" y="2202523"/>
                  </a:lnTo>
                  <a:lnTo>
                    <a:pt x="4400892" y="2133694"/>
                  </a:lnTo>
                  <a:lnTo>
                    <a:pt x="4397362" y="2065479"/>
                  </a:lnTo>
                  <a:lnTo>
                    <a:pt x="4393315" y="1997904"/>
                  </a:lnTo>
                  <a:lnTo>
                    <a:pt x="4388761" y="1930994"/>
                  </a:lnTo>
                  <a:lnTo>
                    <a:pt x="4383705" y="1864776"/>
                  </a:lnTo>
                  <a:lnTo>
                    <a:pt x="4378156" y="1799274"/>
                  </a:lnTo>
                  <a:lnTo>
                    <a:pt x="4372121" y="1734514"/>
                  </a:lnTo>
                  <a:lnTo>
                    <a:pt x="4365607" y="1670523"/>
                  </a:lnTo>
                  <a:lnTo>
                    <a:pt x="4358621" y="1607325"/>
                  </a:lnTo>
                  <a:lnTo>
                    <a:pt x="4351172" y="1544946"/>
                  </a:lnTo>
                  <a:lnTo>
                    <a:pt x="4343266" y="1483412"/>
                  </a:lnTo>
                  <a:lnTo>
                    <a:pt x="4334910" y="1422748"/>
                  </a:lnTo>
                  <a:lnTo>
                    <a:pt x="4326112" y="1362980"/>
                  </a:lnTo>
                  <a:lnTo>
                    <a:pt x="4316880" y="1304134"/>
                  </a:lnTo>
                  <a:lnTo>
                    <a:pt x="4307221" y="1246235"/>
                  </a:lnTo>
                  <a:lnTo>
                    <a:pt x="4297142" y="1189308"/>
                  </a:lnTo>
                  <a:lnTo>
                    <a:pt x="4286650" y="1133380"/>
                  </a:lnTo>
                  <a:lnTo>
                    <a:pt x="4275753" y="1078477"/>
                  </a:lnTo>
                  <a:lnTo>
                    <a:pt x="4264458" y="1024622"/>
                  </a:lnTo>
                  <a:lnTo>
                    <a:pt x="4252773" y="971843"/>
                  </a:lnTo>
                  <a:lnTo>
                    <a:pt x="4240705" y="920165"/>
                  </a:lnTo>
                  <a:lnTo>
                    <a:pt x="4228261" y="869614"/>
                  </a:lnTo>
                  <a:lnTo>
                    <a:pt x="4215448" y="820214"/>
                  </a:lnTo>
                  <a:lnTo>
                    <a:pt x="4202275" y="771992"/>
                  </a:lnTo>
                  <a:lnTo>
                    <a:pt x="4188748" y="724974"/>
                  </a:lnTo>
                  <a:lnTo>
                    <a:pt x="4174875" y="679184"/>
                  </a:lnTo>
                  <a:lnTo>
                    <a:pt x="4160664" y="634649"/>
                  </a:lnTo>
                  <a:lnTo>
                    <a:pt x="4146120" y="591394"/>
                  </a:lnTo>
                  <a:lnTo>
                    <a:pt x="4131253" y="549445"/>
                  </a:lnTo>
                  <a:lnTo>
                    <a:pt x="4116068" y="508827"/>
                  </a:lnTo>
                  <a:lnTo>
                    <a:pt x="4100575" y="469566"/>
                  </a:lnTo>
                  <a:lnTo>
                    <a:pt x="4084779" y="431688"/>
                  </a:lnTo>
                  <a:lnTo>
                    <a:pt x="4068688" y="395218"/>
                  </a:lnTo>
                  <a:lnTo>
                    <a:pt x="4052310" y="360182"/>
                  </a:lnTo>
                  <a:lnTo>
                    <a:pt x="4018722" y="294513"/>
                  </a:lnTo>
                  <a:lnTo>
                    <a:pt x="3984074" y="234887"/>
                  </a:lnTo>
                  <a:lnTo>
                    <a:pt x="3948423" y="181509"/>
                  </a:lnTo>
                  <a:lnTo>
                    <a:pt x="3911829" y="134583"/>
                  </a:lnTo>
                  <a:lnTo>
                    <a:pt x="3874351" y="94314"/>
                  </a:lnTo>
                  <a:lnTo>
                    <a:pt x="3836047" y="60907"/>
                  </a:lnTo>
                  <a:lnTo>
                    <a:pt x="3796978" y="34567"/>
                  </a:lnTo>
                  <a:lnTo>
                    <a:pt x="3757201" y="15500"/>
                  </a:lnTo>
                  <a:lnTo>
                    <a:pt x="3716775" y="3909"/>
                  </a:lnTo>
                  <a:lnTo>
                    <a:pt x="3696338" y="981"/>
                  </a:lnTo>
                  <a:lnTo>
                    <a:pt x="3675760" y="0"/>
                  </a:lnTo>
                  <a:close/>
                </a:path>
              </a:pathLst>
            </a:custGeom>
            <a:solidFill>
              <a:srgbClr val="B1BBCA">
                <a:alpha val="52940"/>
              </a:srgbClr>
            </a:solidFill>
          </p:spPr>
          <p:txBody>
            <a:bodyPr wrap="square" lIns="0" tIns="0" rIns="0" bIns="0" rtlCol="0"/>
            <a:lstStyle/>
            <a:p>
              <a:endParaRPr/>
            </a:p>
          </p:txBody>
        </p:sp>
        <p:sp>
          <p:nvSpPr>
            <p:cNvPr id="12" name="object 12"/>
            <p:cNvSpPr/>
            <p:nvPr/>
          </p:nvSpPr>
          <p:spPr>
            <a:xfrm>
              <a:off x="1139685" y="1205992"/>
              <a:ext cx="3147695" cy="5110480"/>
            </a:xfrm>
            <a:custGeom>
              <a:avLst/>
              <a:gdLst/>
              <a:ahLst/>
              <a:cxnLst/>
              <a:rect l="l" t="t" r="r" b="b"/>
              <a:pathLst>
                <a:path w="3147695" h="5110480">
                  <a:moveTo>
                    <a:pt x="2622816" y="0"/>
                  </a:moveTo>
                  <a:lnTo>
                    <a:pt x="0" y="0"/>
                  </a:lnTo>
                  <a:lnTo>
                    <a:pt x="15466" y="1089"/>
                  </a:lnTo>
                  <a:lnTo>
                    <a:pt x="30821" y="4337"/>
                  </a:lnTo>
                  <a:lnTo>
                    <a:pt x="76157" y="26733"/>
                  </a:lnTo>
                  <a:lnTo>
                    <a:pt x="105713" y="51907"/>
                  </a:lnTo>
                  <a:lnTo>
                    <a:pt x="134677" y="84997"/>
                  </a:lnTo>
                  <a:lnTo>
                    <a:pt x="162999" y="125763"/>
                  </a:lnTo>
                  <a:lnTo>
                    <a:pt x="190632" y="173966"/>
                  </a:lnTo>
                  <a:lnTo>
                    <a:pt x="217524" y="229365"/>
                  </a:lnTo>
                  <a:lnTo>
                    <a:pt x="243627" y="291721"/>
                  </a:lnTo>
                  <a:lnTo>
                    <a:pt x="268893" y="360795"/>
                  </a:lnTo>
                  <a:lnTo>
                    <a:pt x="281196" y="397776"/>
                  </a:lnTo>
                  <a:lnTo>
                    <a:pt x="293271" y="436346"/>
                  </a:lnTo>
                  <a:lnTo>
                    <a:pt x="305112" y="476477"/>
                  </a:lnTo>
                  <a:lnTo>
                    <a:pt x="316713" y="518136"/>
                  </a:lnTo>
                  <a:lnTo>
                    <a:pt x="328067" y="561296"/>
                  </a:lnTo>
                  <a:lnTo>
                    <a:pt x="339169" y="605925"/>
                  </a:lnTo>
                  <a:lnTo>
                    <a:pt x="350013" y="651994"/>
                  </a:lnTo>
                  <a:lnTo>
                    <a:pt x="360591" y="699473"/>
                  </a:lnTo>
                  <a:lnTo>
                    <a:pt x="370898" y="748331"/>
                  </a:lnTo>
                  <a:lnTo>
                    <a:pt x="380928" y="798540"/>
                  </a:lnTo>
                  <a:lnTo>
                    <a:pt x="390675" y="850068"/>
                  </a:lnTo>
                  <a:lnTo>
                    <a:pt x="400133" y="902886"/>
                  </a:lnTo>
                  <a:lnTo>
                    <a:pt x="409295" y="956965"/>
                  </a:lnTo>
                  <a:lnTo>
                    <a:pt x="418155" y="1012273"/>
                  </a:lnTo>
                  <a:lnTo>
                    <a:pt x="426707" y="1068782"/>
                  </a:lnTo>
                  <a:lnTo>
                    <a:pt x="434946" y="1126461"/>
                  </a:lnTo>
                  <a:lnTo>
                    <a:pt x="442864" y="1185280"/>
                  </a:lnTo>
                  <a:lnTo>
                    <a:pt x="450456" y="1245209"/>
                  </a:lnTo>
                  <a:lnTo>
                    <a:pt x="457715" y="1306219"/>
                  </a:lnTo>
                  <a:lnTo>
                    <a:pt x="464636" y="1368279"/>
                  </a:lnTo>
                  <a:lnTo>
                    <a:pt x="471212" y="1431360"/>
                  </a:lnTo>
                  <a:lnTo>
                    <a:pt x="477437" y="1495431"/>
                  </a:lnTo>
                  <a:lnTo>
                    <a:pt x="483305" y="1560462"/>
                  </a:lnTo>
                  <a:lnTo>
                    <a:pt x="488809" y="1626424"/>
                  </a:lnTo>
                  <a:lnTo>
                    <a:pt x="493945" y="1693287"/>
                  </a:lnTo>
                  <a:lnTo>
                    <a:pt x="498705" y="1761021"/>
                  </a:lnTo>
                  <a:lnTo>
                    <a:pt x="503083" y="1829595"/>
                  </a:lnTo>
                  <a:lnTo>
                    <a:pt x="507073" y="1898980"/>
                  </a:lnTo>
                  <a:lnTo>
                    <a:pt x="510670" y="1969145"/>
                  </a:lnTo>
                  <a:lnTo>
                    <a:pt x="513866" y="2040062"/>
                  </a:lnTo>
                  <a:lnTo>
                    <a:pt x="516657" y="2111699"/>
                  </a:lnTo>
                  <a:lnTo>
                    <a:pt x="519034" y="2184028"/>
                  </a:lnTo>
                  <a:lnTo>
                    <a:pt x="520994" y="2257017"/>
                  </a:lnTo>
                  <a:lnTo>
                    <a:pt x="522528" y="2330637"/>
                  </a:lnTo>
                  <a:lnTo>
                    <a:pt x="523632" y="2404859"/>
                  </a:lnTo>
                  <a:lnTo>
                    <a:pt x="524299" y="2479652"/>
                  </a:lnTo>
                  <a:lnTo>
                    <a:pt x="524522" y="2554986"/>
                  </a:lnTo>
                  <a:lnTo>
                    <a:pt x="524299" y="2630319"/>
                  </a:lnTo>
                  <a:lnTo>
                    <a:pt x="523632" y="2705112"/>
                  </a:lnTo>
                  <a:lnTo>
                    <a:pt x="522528" y="2779334"/>
                  </a:lnTo>
                  <a:lnTo>
                    <a:pt x="520994" y="2852956"/>
                  </a:lnTo>
                  <a:lnTo>
                    <a:pt x="519034" y="2925946"/>
                  </a:lnTo>
                  <a:lnTo>
                    <a:pt x="516657" y="2998275"/>
                  </a:lnTo>
                  <a:lnTo>
                    <a:pt x="513866" y="3069914"/>
                  </a:lnTo>
                  <a:lnTo>
                    <a:pt x="510670" y="3140831"/>
                  </a:lnTo>
                  <a:lnTo>
                    <a:pt x="507073" y="3210998"/>
                  </a:lnTo>
                  <a:lnTo>
                    <a:pt x="503083" y="3280385"/>
                  </a:lnTo>
                  <a:lnTo>
                    <a:pt x="498705" y="3348961"/>
                  </a:lnTo>
                  <a:lnTo>
                    <a:pt x="493945" y="3416696"/>
                  </a:lnTo>
                  <a:lnTo>
                    <a:pt x="488809" y="3483560"/>
                  </a:lnTo>
                  <a:lnTo>
                    <a:pt x="483305" y="3549524"/>
                  </a:lnTo>
                  <a:lnTo>
                    <a:pt x="477437" y="3614558"/>
                  </a:lnTo>
                  <a:lnTo>
                    <a:pt x="471212" y="3678631"/>
                  </a:lnTo>
                  <a:lnTo>
                    <a:pt x="464636" y="3741714"/>
                  </a:lnTo>
                  <a:lnTo>
                    <a:pt x="457715" y="3803777"/>
                  </a:lnTo>
                  <a:lnTo>
                    <a:pt x="450456" y="3864789"/>
                  </a:lnTo>
                  <a:lnTo>
                    <a:pt x="442864" y="3924721"/>
                  </a:lnTo>
                  <a:lnTo>
                    <a:pt x="434946" y="3983542"/>
                  </a:lnTo>
                  <a:lnTo>
                    <a:pt x="426707" y="4041224"/>
                  </a:lnTo>
                  <a:lnTo>
                    <a:pt x="418155" y="4097735"/>
                  </a:lnTo>
                  <a:lnTo>
                    <a:pt x="409295" y="4153046"/>
                  </a:lnTo>
                  <a:lnTo>
                    <a:pt x="400133" y="4207127"/>
                  </a:lnTo>
                  <a:lnTo>
                    <a:pt x="390675" y="4259948"/>
                  </a:lnTo>
                  <a:lnTo>
                    <a:pt x="380928" y="4311479"/>
                  </a:lnTo>
                  <a:lnTo>
                    <a:pt x="370898" y="4361691"/>
                  </a:lnTo>
                  <a:lnTo>
                    <a:pt x="360591" y="4410552"/>
                  </a:lnTo>
                  <a:lnTo>
                    <a:pt x="350013" y="4458033"/>
                  </a:lnTo>
                  <a:lnTo>
                    <a:pt x="339169" y="4504105"/>
                  </a:lnTo>
                  <a:lnTo>
                    <a:pt x="328067" y="4548737"/>
                  </a:lnTo>
                  <a:lnTo>
                    <a:pt x="316713" y="4591899"/>
                  </a:lnTo>
                  <a:lnTo>
                    <a:pt x="305112" y="4633561"/>
                  </a:lnTo>
                  <a:lnTo>
                    <a:pt x="293271" y="4673694"/>
                  </a:lnTo>
                  <a:lnTo>
                    <a:pt x="281196" y="4712267"/>
                  </a:lnTo>
                  <a:lnTo>
                    <a:pt x="268893" y="4749251"/>
                  </a:lnTo>
                  <a:lnTo>
                    <a:pt x="243627" y="4818329"/>
                  </a:lnTo>
                  <a:lnTo>
                    <a:pt x="217524" y="4880690"/>
                  </a:lnTo>
                  <a:lnTo>
                    <a:pt x="190632" y="4936093"/>
                  </a:lnTo>
                  <a:lnTo>
                    <a:pt x="162999" y="4984299"/>
                  </a:lnTo>
                  <a:lnTo>
                    <a:pt x="134677" y="5025068"/>
                  </a:lnTo>
                  <a:lnTo>
                    <a:pt x="105713" y="5058161"/>
                  </a:lnTo>
                  <a:lnTo>
                    <a:pt x="76157" y="5083338"/>
                  </a:lnTo>
                  <a:lnTo>
                    <a:pt x="30821" y="5105736"/>
                  </a:lnTo>
                  <a:lnTo>
                    <a:pt x="0" y="5110073"/>
                  </a:lnTo>
                  <a:lnTo>
                    <a:pt x="2622816" y="5110073"/>
                  </a:lnTo>
                  <a:lnTo>
                    <a:pt x="2668874" y="5100359"/>
                  </a:lnTo>
                  <a:lnTo>
                    <a:pt x="2713823" y="5071754"/>
                  </a:lnTo>
                  <a:lnTo>
                    <a:pt x="2743091" y="5042589"/>
                  </a:lnTo>
                  <a:lnTo>
                    <a:pt x="2771743" y="5005628"/>
                  </a:lnTo>
                  <a:lnTo>
                    <a:pt x="2799730" y="4961111"/>
                  </a:lnTo>
                  <a:lnTo>
                    <a:pt x="2827002" y="4909276"/>
                  </a:lnTo>
                  <a:lnTo>
                    <a:pt x="2853511" y="4850364"/>
                  </a:lnTo>
                  <a:lnTo>
                    <a:pt x="2879207" y="4784615"/>
                  </a:lnTo>
                  <a:lnTo>
                    <a:pt x="2904040" y="4712267"/>
                  </a:lnTo>
                  <a:lnTo>
                    <a:pt x="2916118" y="4673694"/>
                  </a:lnTo>
                  <a:lnTo>
                    <a:pt x="2927963" y="4633561"/>
                  </a:lnTo>
                  <a:lnTo>
                    <a:pt x="2939566" y="4591899"/>
                  </a:lnTo>
                  <a:lnTo>
                    <a:pt x="2950924" y="4548737"/>
                  </a:lnTo>
                  <a:lnTo>
                    <a:pt x="2962029" y="4504105"/>
                  </a:lnTo>
                  <a:lnTo>
                    <a:pt x="2972875" y="4458033"/>
                  </a:lnTo>
                  <a:lnTo>
                    <a:pt x="2983457" y="4410552"/>
                  </a:lnTo>
                  <a:lnTo>
                    <a:pt x="2993767" y="4361691"/>
                  </a:lnTo>
                  <a:lnTo>
                    <a:pt x="3003801" y="4311479"/>
                  </a:lnTo>
                  <a:lnTo>
                    <a:pt x="3013551" y="4259948"/>
                  </a:lnTo>
                  <a:lnTo>
                    <a:pt x="3023012" y="4207127"/>
                  </a:lnTo>
                  <a:lnTo>
                    <a:pt x="3032177" y="4153046"/>
                  </a:lnTo>
                  <a:lnTo>
                    <a:pt x="3041040" y="4097735"/>
                  </a:lnTo>
                  <a:lnTo>
                    <a:pt x="3049596" y="4041224"/>
                  </a:lnTo>
                  <a:lnTo>
                    <a:pt x="3057837" y="3983542"/>
                  </a:lnTo>
                  <a:lnTo>
                    <a:pt x="3065758" y="3924721"/>
                  </a:lnTo>
                  <a:lnTo>
                    <a:pt x="3073353" y="3864789"/>
                  </a:lnTo>
                  <a:lnTo>
                    <a:pt x="3080615" y="3803777"/>
                  </a:lnTo>
                  <a:lnTo>
                    <a:pt x="3087539" y="3741714"/>
                  </a:lnTo>
                  <a:lnTo>
                    <a:pt x="3094118" y="3678631"/>
                  </a:lnTo>
                  <a:lnTo>
                    <a:pt x="3100345" y="3614558"/>
                  </a:lnTo>
                  <a:lnTo>
                    <a:pt x="3106216" y="3549524"/>
                  </a:lnTo>
                  <a:lnTo>
                    <a:pt x="3111723" y="3483560"/>
                  </a:lnTo>
                  <a:lnTo>
                    <a:pt x="3116861" y="3416696"/>
                  </a:lnTo>
                  <a:lnTo>
                    <a:pt x="3121623" y="3348961"/>
                  </a:lnTo>
                  <a:lnTo>
                    <a:pt x="3126003" y="3280385"/>
                  </a:lnTo>
                  <a:lnTo>
                    <a:pt x="3129996" y="3210998"/>
                  </a:lnTo>
                  <a:lnTo>
                    <a:pt x="3133594" y="3140831"/>
                  </a:lnTo>
                  <a:lnTo>
                    <a:pt x="3136792" y="3069914"/>
                  </a:lnTo>
                  <a:lnTo>
                    <a:pt x="3139583" y="2998275"/>
                  </a:lnTo>
                  <a:lnTo>
                    <a:pt x="3141962" y="2925946"/>
                  </a:lnTo>
                  <a:lnTo>
                    <a:pt x="3143923" y="2852956"/>
                  </a:lnTo>
                  <a:lnTo>
                    <a:pt x="3145458" y="2779334"/>
                  </a:lnTo>
                  <a:lnTo>
                    <a:pt x="3146562" y="2705112"/>
                  </a:lnTo>
                  <a:lnTo>
                    <a:pt x="3147229" y="2630319"/>
                  </a:lnTo>
                  <a:lnTo>
                    <a:pt x="3147453" y="2554986"/>
                  </a:lnTo>
                  <a:lnTo>
                    <a:pt x="3147229" y="2479652"/>
                  </a:lnTo>
                  <a:lnTo>
                    <a:pt x="3146562" y="2404859"/>
                  </a:lnTo>
                  <a:lnTo>
                    <a:pt x="3145458" y="2330637"/>
                  </a:lnTo>
                  <a:lnTo>
                    <a:pt x="3143923" y="2257017"/>
                  </a:lnTo>
                  <a:lnTo>
                    <a:pt x="3141962" y="2184028"/>
                  </a:lnTo>
                  <a:lnTo>
                    <a:pt x="3139583" y="2111699"/>
                  </a:lnTo>
                  <a:lnTo>
                    <a:pt x="3136792" y="2040062"/>
                  </a:lnTo>
                  <a:lnTo>
                    <a:pt x="3133594" y="1969145"/>
                  </a:lnTo>
                  <a:lnTo>
                    <a:pt x="3129996" y="1898980"/>
                  </a:lnTo>
                  <a:lnTo>
                    <a:pt x="3126003" y="1829595"/>
                  </a:lnTo>
                  <a:lnTo>
                    <a:pt x="3121623" y="1761021"/>
                  </a:lnTo>
                  <a:lnTo>
                    <a:pt x="3116861" y="1693287"/>
                  </a:lnTo>
                  <a:lnTo>
                    <a:pt x="3111723" y="1626424"/>
                  </a:lnTo>
                  <a:lnTo>
                    <a:pt x="3106216" y="1560462"/>
                  </a:lnTo>
                  <a:lnTo>
                    <a:pt x="3100345" y="1495431"/>
                  </a:lnTo>
                  <a:lnTo>
                    <a:pt x="3094118" y="1431360"/>
                  </a:lnTo>
                  <a:lnTo>
                    <a:pt x="3087539" y="1368279"/>
                  </a:lnTo>
                  <a:lnTo>
                    <a:pt x="3080615" y="1306219"/>
                  </a:lnTo>
                  <a:lnTo>
                    <a:pt x="3073353" y="1245209"/>
                  </a:lnTo>
                  <a:lnTo>
                    <a:pt x="3065758" y="1185280"/>
                  </a:lnTo>
                  <a:lnTo>
                    <a:pt x="3057837" y="1126461"/>
                  </a:lnTo>
                  <a:lnTo>
                    <a:pt x="3049596" y="1068782"/>
                  </a:lnTo>
                  <a:lnTo>
                    <a:pt x="3041040" y="1012273"/>
                  </a:lnTo>
                  <a:lnTo>
                    <a:pt x="3032177" y="956965"/>
                  </a:lnTo>
                  <a:lnTo>
                    <a:pt x="3023012" y="902886"/>
                  </a:lnTo>
                  <a:lnTo>
                    <a:pt x="3013551" y="850068"/>
                  </a:lnTo>
                  <a:lnTo>
                    <a:pt x="3003801" y="798540"/>
                  </a:lnTo>
                  <a:lnTo>
                    <a:pt x="2993767" y="748331"/>
                  </a:lnTo>
                  <a:lnTo>
                    <a:pt x="2983457" y="699473"/>
                  </a:lnTo>
                  <a:lnTo>
                    <a:pt x="2972875" y="651994"/>
                  </a:lnTo>
                  <a:lnTo>
                    <a:pt x="2962029" y="605925"/>
                  </a:lnTo>
                  <a:lnTo>
                    <a:pt x="2950924" y="561296"/>
                  </a:lnTo>
                  <a:lnTo>
                    <a:pt x="2939566" y="518136"/>
                  </a:lnTo>
                  <a:lnTo>
                    <a:pt x="2927963" y="476477"/>
                  </a:lnTo>
                  <a:lnTo>
                    <a:pt x="2916118" y="436346"/>
                  </a:lnTo>
                  <a:lnTo>
                    <a:pt x="2904040" y="397776"/>
                  </a:lnTo>
                  <a:lnTo>
                    <a:pt x="2891735" y="360795"/>
                  </a:lnTo>
                  <a:lnTo>
                    <a:pt x="2866464" y="291721"/>
                  </a:lnTo>
                  <a:lnTo>
                    <a:pt x="2840355" y="229365"/>
                  </a:lnTo>
                  <a:lnTo>
                    <a:pt x="2813459" y="173966"/>
                  </a:lnTo>
                  <a:lnTo>
                    <a:pt x="2785823" y="125763"/>
                  </a:lnTo>
                  <a:lnTo>
                    <a:pt x="2757497" y="84997"/>
                  </a:lnTo>
                  <a:lnTo>
                    <a:pt x="2728531" y="51907"/>
                  </a:lnTo>
                  <a:lnTo>
                    <a:pt x="2698974" y="26733"/>
                  </a:lnTo>
                  <a:lnTo>
                    <a:pt x="2653636" y="4337"/>
                  </a:lnTo>
                  <a:lnTo>
                    <a:pt x="2638282" y="1089"/>
                  </a:lnTo>
                  <a:lnTo>
                    <a:pt x="2622816" y="0"/>
                  </a:lnTo>
                  <a:close/>
                </a:path>
              </a:pathLst>
            </a:custGeom>
            <a:solidFill>
              <a:srgbClr val="404040">
                <a:alpha val="30195"/>
              </a:srgbClr>
            </a:solidFill>
          </p:spPr>
          <p:txBody>
            <a:bodyPr wrap="square" lIns="0" tIns="0" rIns="0" bIns="0" rtlCol="0"/>
            <a:lstStyle/>
            <a:p>
              <a:endParaRPr/>
            </a:p>
          </p:txBody>
        </p:sp>
        <p:sp>
          <p:nvSpPr>
            <p:cNvPr id="13" name="object 13"/>
            <p:cNvSpPr/>
            <p:nvPr/>
          </p:nvSpPr>
          <p:spPr>
            <a:xfrm>
              <a:off x="4074287" y="1205992"/>
              <a:ext cx="3730625" cy="5110480"/>
            </a:xfrm>
            <a:custGeom>
              <a:avLst/>
              <a:gdLst/>
              <a:ahLst/>
              <a:cxnLst/>
              <a:rect l="l" t="t" r="r" b="b"/>
              <a:pathLst>
                <a:path w="3730625" h="5110480">
                  <a:moveTo>
                    <a:pt x="3108706" y="0"/>
                  </a:moveTo>
                  <a:lnTo>
                    <a:pt x="0" y="0"/>
                  </a:lnTo>
                  <a:lnTo>
                    <a:pt x="17703" y="1015"/>
                  </a:lnTo>
                  <a:lnTo>
                    <a:pt x="35284" y="4044"/>
                  </a:lnTo>
                  <a:lnTo>
                    <a:pt x="87226" y="24941"/>
                  </a:lnTo>
                  <a:lnTo>
                    <a:pt x="121120" y="48444"/>
                  </a:lnTo>
                  <a:lnTo>
                    <a:pt x="154368" y="79353"/>
                  </a:lnTo>
                  <a:lnTo>
                    <a:pt x="186915" y="117453"/>
                  </a:lnTo>
                  <a:lnTo>
                    <a:pt x="218709" y="162527"/>
                  </a:lnTo>
                  <a:lnTo>
                    <a:pt x="249699" y="214361"/>
                  </a:lnTo>
                  <a:lnTo>
                    <a:pt x="279831" y="272738"/>
                  </a:lnTo>
                  <a:lnTo>
                    <a:pt x="309052" y="337442"/>
                  </a:lnTo>
                  <a:lnTo>
                    <a:pt x="337312" y="408259"/>
                  </a:lnTo>
                  <a:lnTo>
                    <a:pt x="351064" y="445891"/>
                  </a:lnTo>
                  <a:lnTo>
                    <a:pt x="364556" y="484971"/>
                  </a:lnTo>
                  <a:lnTo>
                    <a:pt x="377781" y="525472"/>
                  </a:lnTo>
                  <a:lnTo>
                    <a:pt x="390733" y="567365"/>
                  </a:lnTo>
                  <a:lnTo>
                    <a:pt x="403404" y="610624"/>
                  </a:lnTo>
                  <a:lnTo>
                    <a:pt x="415789" y="655223"/>
                  </a:lnTo>
                  <a:lnTo>
                    <a:pt x="427881" y="701135"/>
                  </a:lnTo>
                  <a:lnTo>
                    <a:pt x="439673" y="748331"/>
                  </a:lnTo>
                  <a:lnTo>
                    <a:pt x="451159" y="796786"/>
                  </a:lnTo>
                  <a:lnTo>
                    <a:pt x="462333" y="846473"/>
                  </a:lnTo>
                  <a:lnTo>
                    <a:pt x="473186" y="897363"/>
                  </a:lnTo>
                  <a:lnTo>
                    <a:pt x="483714" y="949432"/>
                  </a:lnTo>
                  <a:lnTo>
                    <a:pt x="493910" y="1002651"/>
                  </a:lnTo>
                  <a:lnTo>
                    <a:pt x="503766" y="1056994"/>
                  </a:lnTo>
                  <a:lnTo>
                    <a:pt x="513277" y="1112433"/>
                  </a:lnTo>
                  <a:lnTo>
                    <a:pt x="522435" y="1168942"/>
                  </a:lnTo>
                  <a:lnTo>
                    <a:pt x="531235" y="1226494"/>
                  </a:lnTo>
                  <a:lnTo>
                    <a:pt x="539670" y="1285061"/>
                  </a:lnTo>
                  <a:lnTo>
                    <a:pt x="547732" y="1344618"/>
                  </a:lnTo>
                  <a:lnTo>
                    <a:pt x="555416" y="1405136"/>
                  </a:lnTo>
                  <a:lnTo>
                    <a:pt x="562716" y="1466589"/>
                  </a:lnTo>
                  <a:lnTo>
                    <a:pt x="569623" y="1528950"/>
                  </a:lnTo>
                  <a:lnTo>
                    <a:pt x="576133" y="1592192"/>
                  </a:lnTo>
                  <a:lnTo>
                    <a:pt x="582238" y="1656288"/>
                  </a:lnTo>
                  <a:lnTo>
                    <a:pt x="587931" y="1721211"/>
                  </a:lnTo>
                  <a:lnTo>
                    <a:pt x="593207" y="1786934"/>
                  </a:lnTo>
                  <a:lnTo>
                    <a:pt x="598059" y="1853430"/>
                  </a:lnTo>
                  <a:lnTo>
                    <a:pt x="602479" y="1920673"/>
                  </a:lnTo>
                  <a:lnTo>
                    <a:pt x="606463" y="1988635"/>
                  </a:lnTo>
                  <a:lnTo>
                    <a:pt x="610002" y="2057289"/>
                  </a:lnTo>
                  <a:lnTo>
                    <a:pt x="613090" y="2126608"/>
                  </a:lnTo>
                  <a:lnTo>
                    <a:pt x="615722" y="2196566"/>
                  </a:lnTo>
                  <a:lnTo>
                    <a:pt x="617889" y="2267135"/>
                  </a:lnTo>
                  <a:lnTo>
                    <a:pt x="619587" y="2338288"/>
                  </a:lnTo>
                  <a:lnTo>
                    <a:pt x="620807" y="2409999"/>
                  </a:lnTo>
                  <a:lnTo>
                    <a:pt x="621544" y="2482241"/>
                  </a:lnTo>
                  <a:lnTo>
                    <a:pt x="621791" y="2554986"/>
                  </a:lnTo>
                  <a:lnTo>
                    <a:pt x="621544" y="2627731"/>
                  </a:lnTo>
                  <a:lnTo>
                    <a:pt x="620807" y="2699972"/>
                  </a:lnTo>
                  <a:lnTo>
                    <a:pt x="619587" y="2771684"/>
                  </a:lnTo>
                  <a:lnTo>
                    <a:pt x="617889" y="2842838"/>
                  </a:lnTo>
                  <a:lnTo>
                    <a:pt x="615722" y="2913407"/>
                  </a:lnTo>
                  <a:lnTo>
                    <a:pt x="613090" y="2983366"/>
                  </a:lnTo>
                  <a:lnTo>
                    <a:pt x="610002" y="3052686"/>
                  </a:lnTo>
                  <a:lnTo>
                    <a:pt x="606463" y="3121342"/>
                  </a:lnTo>
                  <a:lnTo>
                    <a:pt x="602479" y="3189305"/>
                  </a:lnTo>
                  <a:lnTo>
                    <a:pt x="598059" y="3256549"/>
                  </a:lnTo>
                  <a:lnTo>
                    <a:pt x="593207" y="3323046"/>
                  </a:lnTo>
                  <a:lnTo>
                    <a:pt x="587931" y="3388771"/>
                  </a:lnTo>
                  <a:lnTo>
                    <a:pt x="582238" y="3453696"/>
                  </a:lnTo>
                  <a:lnTo>
                    <a:pt x="576133" y="3517794"/>
                  </a:lnTo>
                  <a:lnTo>
                    <a:pt x="569623" y="3581038"/>
                  </a:lnTo>
                  <a:lnTo>
                    <a:pt x="562716" y="3643401"/>
                  </a:lnTo>
                  <a:lnTo>
                    <a:pt x="555416" y="3704856"/>
                  </a:lnTo>
                  <a:lnTo>
                    <a:pt x="547732" y="3765377"/>
                  </a:lnTo>
                  <a:lnTo>
                    <a:pt x="539670" y="3824935"/>
                  </a:lnTo>
                  <a:lnTo>
                    <a:pt x="531235" y="3883505"/>
                  </a:lnTo>
                  <a:lnTo>
                    <a:pt x="522435" y="3941059"/>
                  </a:lnTo>
                  <a:lnTo>
                    <a:pt x="513277" y="3997571"/>
                  </a:lnTo>
                  <a:lnTo>
                    <a:pt x="503766" y="4053013"/>
                  </a:lnTo>
                  <a:lnTo>
                    <a:pt x="493910" y="4107358"/>
                  </a:lnTo>
                  <a:lnTo>
                    <a:pt x="483714" y="4160579"/>
                  </a:lnTo>
                  <a:lnTo>
                    <a:pt x="473186" y="4212650"/>
                  </a:lnTo>
                  <a:lnTo>
                    <a:pt x="462333" y="4263544"/>
                  </a:lnTo>
                  <a:lnTo>
                    <a:pt x="451159" y="4313233"/>
                  </a:lnTo>
                  <a:lnTo>
                    <a:pt x="439673" y="4361691"/>
                  </a:lnTo>
                  <a:lnTo>
                    <a:pt x="427881" y="4408890"/>
                  </a:lnTo>
                  <a:lnTo>
                    <a:pt x="415789" y="4454804"/>
                  </a:lnTo>
                  <a:lnTo>
                    <a:pt x="403404" y="4499405"/>
                  </a:lnTo>
                  <a:lnTo>
                    <a:pt x="390733" y="4542667"/>
                  </a:lnTo>
                  <a:lnTo>
                    <a:pt x="377781" y="4584563"/>
                  </a:lnTo>
                  <a:lnTo>
                    <a:pt x="364556" y="4625066"/>
                  </a:lnTo>
                  <a:lnTo>
                    <a:pt x="351064" y="4664148"/>
                  </a:lnTo>
                  <a:lnTo>
                    <a:pt x="337312" y="4701784"/>
                  </a:lnTo>
                  <a:lnTo>
                    <a:pt x="323306" y="4737945"/>
                  </a:lnTo>
                  <a:lnTo>
                    <a:pt x="294559" y="4805737"/>
                  </a:lnTo>
                  <a:lnTo>
                    <a:pt x="264875" y="4867309"/>
                  </a:lnTo>
                  <a:lnTo>
                    <a:pt x="234308" y="4922445"/>
                  </a:lnTo>
                  <a:lnTo>
                    <a:pt x="202909" y="4970930"/>
                  </a:lnTo>
                  <a:lnTo>
                    <a:pt x="170732" y="5012547"/>
                  </a:lnTo>
                  <a:lnTo>
                    <a:pt x="137828" y="5047081"/>
                  </a:lnTo>
                  <a:lnTo>
                    <a:pt x="104251" y="5074316"/>
                  </a:lnTo>
                  <a:lnTo>
                    <a:pt x="70052" y="5094037"/>
                  </a:lnTo>
                  <a:lnTo>
                    <a:pt x="17703" y="5109057"/>
                  </a:lnTo>
                  <a:lnTo>
                    <a:pt x="0" y="5110073"/>
                  </a:lnTo>
                  <a:lnTo>
                    <a:pt x="3108706" y="5110073"/>
                  </a:lnTo>
                  <a:lnTo>
                    <a:pt x="3161423" y="5101013"/>
                  </a:lnTo>
                  <a:lnTo>
                    <a:pt x="3212921" y="5074316"/>
                  </a:lnTo>
                  <a:lnTo>
                    <a:pt x="3246489" y="5047081"/>
                  </a:lnTo>
                  <a:lnTo>
                    <a:pt x="3279383" y="5012547"/>
                  </a:lnTo>
                  <a:lnTo>
                    <a:pt x="3311552" y="4970930"/>
                  </a:lnTo>
                  <a:lnTo>
                    <a:pt x="3342942" y="4922445"/>
                  </a:lnTo>
                  <a:lnTo>
                    <a:pt x="3373502" y="4867309"/>
                  </a:lnTo>
                  <a:lnTo>
                    <a:pt x="3403179" y="4805737"/>
                  </a:lnTo>
                  <a:lnTo>
                    <a:pt x="3431920" y="4737945"/>
                  </a:lnTo>
                  <a:lnTo>
                    <a:pt x="3445924" y="4701784"/>
                  </a:lnTo>
                  <a:lnTo>
                    <a:pt x="3459673" y="4664148"/>
                  </a:lnTo>
                  <a:lnTo>
                    <a:pt x="3473163" y="4625066"/>
                  </a:lnTo>
                  <a:lnTo>
                    <a:pt x="3486386" y="4584563"/>
                  </a:lnTo>
                  <a:lnTo>
                    <a:pt x="3499335" y="4542667"/>
                  </a:lnTo>
                  <a:lnTo>
                    <a:pt x="3512005" y="4499405"/>
                  </a:lnTo>
                  <a:lnTo>
                    <a:pt x="3524388" y="4454804"/>
                  </a:lnTo>
                  <a:lnTo>
                    <a:pt x="3536478" y="4408890"/>
                  </a:lnTo>
                  <a:lnTo>
                    <a:pt x="3548268" y="4361691"/>
                  </a:lnTo>
                  <a:lnTo>
                    <a:pt x="3559753" y="4313233"/>
                  </a:lnTo>
                  <a:lnTo>
                    <a:pt x="3570924" y="4263544"/>
                  </a:lnTo>
                  <a:lnTo>
                    <a:pt x="3581777" y="4212650"/>
                  </a:lnTo>
                  <a:lnTo>
                    <a:pt x="3592304" y="4160579"/>
                  </a:lnTo>
                  <a:lnTo>
                    <a:pt x="3602498" y="4107358"/>
                  </a:lnTo>
                  <a:lnTo>
                    <a:pt x="3612353" y="4053013"/>
                  </a:lnTo>
                  <a:lnTo>
                    <a:pt x="3621863" y="3997571"/>
                  </a:lnTo>
                  <a:lnTo>
                    <a:pt x="3631020" y="3941059"/>
                  </a:lnTo>
                  <a:lnTo>
                    <a:pt x="3639819" y="3883505"/>
                  </a:lnTo>
                  <a:lnTo>
                    <a:pt x="3648253" y="3824935"/>
                  </a:lnTo>
                  <a:lnTo>
                    <a:pt x="3656315" y="3765377"/>
                  </a:lnTo>
                  <a:lnTo>
                    <a:pt x="3663999" y="3704856"/>
                  </a:lnTo>
                  <a:lnTo>
                    <a:pt x="3671297" y="3643401"/>
                  </a:lnTo>
                  <a:lnTo>
                    <a:pt x="3678204" y="3581038"/>
                  </a:lnTo>
                  <a:lnTo>
                    <a:pt x="3684714" y="3517794"/>
                  </a:lnTo>
                  <a:lnTo>
                    <a:pt x="3690818" y="3453696"/>
                  </a:lnTo>
                  <a:lnTo>
                    <a:pt x="3696512" y="3388771"/>
                  </a:lnTo>
                  <a:lnTo>
                    <a:pt x="3701787" y="3323046"/>
                  </a:lnTo>
                  <a:lnTo>
                    <a:pt x="3706639" y="3256549"/>
                  </a:lnTo>
                  <a:lnTo>
                    <a:pt x="3711059" y="3189305"/>
                  </a:lnTo>
                  <a:lnTo>
                    <a:pt x="3715042" y="3121342"/>
                  </a:lnTo>
                  <a:lnTo>
                    <a:pt x="3718581" y="3052686"/>
                  </a:lnTo>
                  <a:lnTo>
                    <a:pt x="3721669" y="2983366"/>
                  </a:lnTo>
                  <a:lnTo>
                    <a:pt x="3724301" y="2913407"/>
                  </a:lnTo>
                  <a:lnTo>
                    <a:pt x="3726468" y="2842838"/>
                  </a:lnTo>
                  <a:lnTo>
                    <a:pt x="3728166" y="2771684"/>
                  </a:lnTo>
                  <a:lnTo>
                    <a:pt x="3729386" y="2699972"/>
                  </a:lnTo>
                  <a:lnTo>
                    <a:pt x="3730123" y="2627731"/>
                  </a:lnTo>
                  <a:lnTo>
                    <a:pt x="3730370" y="2554986"/>
                  </a:lnTo>
                  <a:lnTo>
                    <a:pt x="3730123" y="2482241"/>
                  </a:lnTo>
                  <a:lnTo>
                    <a:pt x="3729386" y="2409999"/>
                  </a:lnTo>
                  <a:lnTo>
                    <a:pt x="3728166" y="2338288"/>
                  </a:lnTo>
                  <a:lnTo>
                    <a:pt x="3726468" y="2267135"/>
                  </a:lnTo>
                  <a:lnTo>
                    <a:pt x="3724301" y="2196566"/>
                  </a:lnTo>
                  <a:lnTo>
                    <a:pt x="3721669" y="2126608"/>
                  </a:lnTo>
                  <a:lnTo>
                    <a:pt x="3718581" y="2057289"/>
                  </a:lnTo>
                  <a:lnTo>
                    <a:pt x="3715042" y="1988635"/>
                  </a:lnTo>
                  <a:lnTo>
                    <a:pt x="3711059" y="1920673"/>
                  </a:lnTo>
                  <a:lnTo>
                    <a:pt x="3706639" y="1853430"/>
                  </a:lnTo>
                  <a:lnTo>
                    <a:pt x="3701787" y="1786934"/>
                  </a:lnTo>
                  <a:lnTo>
                    <a:pt x="3696512" y="1721211"/>
                  </a:lnTo>
                  <a:lnTo>
                    <a:pt x="3690818" y="1656288"/>
                  </a:lnTo>
                  <a:lnTo>
                    <a:pt x="3684714" y="1592192"/>
                  </a:lnTo>
                  <a:lnTo>
                    <a:pt x="3678204" y="1528950"/>
                  </a:lnTo>
                  <a:lnTo>
                    <a:pt x="3671297" y="1466589"/>
                  </a:lnTo>
                  <a:lnTo>
                    <a:pt x="3663999" y="1405136"/>
                  </a:lnTo>
                  <a:lnTo>
                    <a:pt x="3656315" y="1344618"/>
                  </a:lnTo>
                  <a:lnTo>
                    <a:pt x="3648253" y="1285061"/>
                  </a:lnTo>
                  <a:lnTo>
                    <a:pt x="3639819" y="1226494"/>
                  </a:lnTo>
                  <a:lnTo>
                    <a:pt x="3631020" y="1168942"/>
                  </a:lnTo>
                  <a:lnTo>
                    <a:pt x="3621863" y="1112433"/>
                  </a:lnTo>
                  <a:lnTo>
                    <a:pt x="3612353" y="1056994"/>
                  </a:lnTo>
                  <a:lnTo>
                    <a:pt x="3602498" y="1002651"/>
                  </a:lnTo>
                  <a:lnTo>
                    <a:pt x="3592304" y="949432"/>
                  </a:lnTo>
                  <a:lnTo>
                    <a:pt x="3581777" y="897363"/>
                  </a:lnTo>
                  <a:lnTo>
                    <a:pt x="3570924" y="846473"/>
                  </a:lnTo>
                  <a:lnTo>
                    <a:pt x="3559753" y="796786"/>
                  </a:lnTo>
                  <a:lnTo>
                    <a:pt x="3548268" y="748331"/>
                  </a:lnTo>
                  <a:lnTo>
                    <a:pt x="3536478" y="701135"/>
                  </a:lnTo>
                  <a:lnTo>
                    <a:pt x="3524388" y="655223"/>
                  </a:lnTo>
                  <a:lnTo>
                    <a:pt x="3512005" y="610624"/>
                  </a:lnTo>
                  <a:lnTo>
                    <a:pt x="3499335" y="567365"/>
                  </a:lnTo>
                  <a:lnTo>
                    <a:pt x="3486386" y="525472"/>
                  </a:lnTo>
                  <a:lnTo>
                    <a:pt x="3473163" y="484971"/>
                  </a:lnTo>
                  <a:lnTo>
                    <a:pt x="3459673" y="445891"/>
                  </a:lnTo>
                  <a:lnTo>
                    <a:pt x="3445924" y="408259"/>
                  </a:lnTo>
                  <a:lnTo>
                    <a:pt x="3431920" y="372100"/>
                  </a:lnTo>
                  <a:lnTo>
                    <a:pt x="3403179" y="304312"/>
                  </a:lnTo>
                  <a:lnTo>
                    <a:pt x="3373502" y="242745"/>
                  </a:lnTo>
                  <a:lnTo>
                    <a:pt x="3342942" y="187613"/>
                  </a:lnTo>
                  <a:lnTo>
                    <a:pt x="3311552" y="139132"/>
                  </a:lnTo>
                  <a:lnTo>
                    <a:pt x="3279383" y="97518"/>
                  </a:lnTo>
                  <a:lnTo>
                    <a:pt x="3246489" y="62986"/>
                  </a:lnTo>
                  <a:lnTo>
                    <a:pt x="3212921" y="35753"/>
                  </a:lnTo>
                  <a:lnTo>
                    <a:pt x="3178733" y="16034"/>
                  </a:lnTo>
                  <a:lnTo>
                    <a:pt x="3126402" y="1015"/>
                  </a:lnTo>
                  <a:lnTo>
                    <a:pt x="3108706" y="0"/>
                  </a:lnTo>
                  <a:close/>
                </a:path>
              </a:pathLst>
            </a:custGeom>
            <a:solidFill>
              <a:srgbClr val="9296CF">
                <a:alpha val="52940"/>
              </a:srgbClr>
            </a:solidFill>
          </p:spPr>
          <p:txBody>
            <a:bodyPr wrap="square" lIns="0" tIns="0" rIns="0" bIns="0" rtlCol="0"/>
            <a:lstStyle/>
            <a:p>
              <a:endParaRPr/>
            </a:p>
          </p:txBody>
        </p:sp>
        <p:pic>
          <p:nvPicPr>
            <p:cNvPr id="14" name="object 14"/>
            <p:cNvPicPr/>
            <p:nvPr/>
          </p:nvPicPr>
          <p:blipFill>
            <a:blip r:embed="rId6" cstate="print"/>
            <a:stretch>
              <a:fillRect/>
            </a:stretch>
          </p:blipFill>
          <p:spPr>
            <a:xfrm>
              <a:off x="1970531" y="1068324"/>
              <a:ext cx="1408938" cy="1006601"/>
            </a:xfrm>
            <a:prstGeom prst="rect">
              <a:avLst/>
            </a:prstGeom>
          </p:spPr>
        </p:pic>
        <p:pic>
          <p:nvPicPr>
            <p:cNvPr id="15" name="object 15"/>
            <p:cNvPicPr/>
            <p:nvPr/>
          </p:nvPicPr>
          <p:blipFill>
            <a:blip r:embed="rId7" cstate="print"/>
            <a:stretch>
              <a:fillRect/>
            </a:stretch>
          </p:blipFill>
          <p:spPr>
            <a:xfrm>
              <a:off x="5061204" y="1068324"/>
              <a:ext cx="956310" cy="1006601"/>
            </a:xfrm>
            <a:prstGeom prst="rect">
              <a:avLst/>
            </a:prstGeom>
          </p:spPr>
        </p:pic>
        <p:pic>
          <p:nvPicPr>
            <p:cNvPr id="16" name="object 16"/>
            <p:cNvPicPr/>
            <p:nvPr/>
          </p:nvPicPr>
          <p:blipFill>
            <a:blip r:embed="rId8" cstate="print"/>
            <a:stretch>
              <a:fillRect/>
            </a:stretch>
          </p:blipFill>
          <p:spPr>
            <a:xfrm>
              <a:off x="5422392" y="1068324"/>
              <a:ext cx="1180338" cy="1006601"/>
            </a:xfrm>
            <a:prstGeom prst="rect">
              <a:avLst/>
            </a:prstGeom>
          </p:spPr>
        </p:pic>
        <p:pic>
          <p:nvPicPr>
            <p:cNvPr id="17" name="object 17"/>
            <p:cNvPicPr/>
            <p:nvPr/>
          </p:nvPicPr>
          <p:blipFill>
            <a:blip r:embed="rId9" cstate="print"/>
            <a:stretch>
              <a:fillRect/>
            </a:stretch>
          </p:blipFill>
          <p:spPr>
            <a:xfrm>
              <a:off x="8977884" y="1068324"/>
              <a:ext cx="1503426" cy="1006601"/>
            </a:xfrm>
            <a:prstGeom prst="rect">
              <a:avLst/>
            </a:prstGeom>
          </p:spPr>
        </p:pic>
        <p:sp>
          <p:nvSpPr>
            <p:cNvPr id="18" name="object 18"/>
            <p:cNvSpPr/>
            <p:nvPr/>
          </p:nvSpPr>
          <p:spPr>
            <a:xfrm>
              <a:off x="1755140" y="2964179"/>
              <a:ext cx="8569960" cy="1964689"/>
            </a:xfrm>
            <a:custGeom>
              <a:avLst/>
              <a:gdLst/>
              <a:ahLst/>
              <a:cxnLst/>
              <a:rect l="l" t="t" r="r" b="b"/>
              <a:pathLst>
                <a:path w="8569960" h="1964689">
                  <a:moveTo>
                    <a:pt x="646303" y="982091"/>
                  </a:moveTo>
                  <a:lnTo>
                    <a:pt x="0" y="0"/>
                  </a:lnTo>
                  <a:lnTo>
                    <a:pt x="0" y="1964182"/>
                  </a:lnTo>
                  <a:lnTo>
                    <a:pt x="646303" y="982091"/>
                  </a:lnTo>
                  <a:close/>
                </a:path>
                <a:path w="8569960" h="1964689">
                  <a:moveTo>
                    <a:pt x="4227068" y="1042162"/>
                  </a:moveTo>
                  <a:lnTo>
                    <a:pt x="2997200" y="225552"/>
                  </a:lnTo>
                  <a:lnTo>
                    <a:pt x="2997200" y="1895348"/>
                  </a:lnTo>
                  <a:lnTo>
                    <a:pt x="4227068" y="1042162"/>
                  </a:lnTo>
                  <a:close/>
                </a:path>
                <a:path w="8569960" h="1964689">
                  <a:moveTo>
                    <a:pt x="8569706" y="1025779"/>
                  </a:moveTo>
                  <a:lnTo>
                    <a:pt x="6549390" y="486029"/>
                  </a:lnTo>
                  <a:lnTo>
                    <a:pt x="6549390" y="1545082"/>
                  </a:lnTo>
                  <a:lnTo>
                    <a:pt x="8569706" y="1025779"/>
                  </a:lnTo>
                  <a:close/>
                </a:path>
              </a:pathLst>
            </a:custGeom>
            <a:solidFill>
              <a:srgbClr val="FFC000">
                <a:alpha val="38822"/>
              </a:srgbClr>
            </a:solidFill>
          </p:spPr>
          <p:txBody>
            <a:bodyPr wrap="square" lIns="0" tIns="0" rIns="0" bIns="0" rtlCol="0"/>
            <a:lstStyle/>
            <a:p>
              <a:endParaRPr/>
            </a:p>
          </p:txBody>
        </p:sp>
        <p:pic>
          <p:nvPicPr>
            <p:cNvPr id="19" name="object 19"/>
            <p:cNvPicPr/>
            <p:nvPr/>
          </p:nvPicPr>
          <p:blipFill>
            <a:blip r:embed="rId10" cstate="print"/>
            <a:stretch>
              <a:fillRect/>
            </a:stretch>
          </p:blipFill>
          <p:spPr>
            <a:xfrm>
              <a:off x="2282952" y="5318759"/>
              <a:ext cx="970026" cy="564641"/>
            </a:xfrm>
            <a:prstGeom prst="rect">
              <a:avLst/>
            </a:prstGeom>
          </p:spPr>
        </p:pic>
        <p:pic>
          <p:nvPicPr>
            <p:cNvPr id="20" name="object 20"/>
            <p:cNvPicPr/>
            <p:nvPr/>
          </p:nvPicPr>
          <p:blipFill>
            <a:blip r:embed="rId11" cstate="print"/>
            <a:stretch>
              <a:fillRect/>
            </a:stretch>
          </p:blipFill>
          <p:spPr>
            <a:xfrm>
              <a:off x="1670304" y="5623559"/>
              <a:ext cx="2245614" cy="564642"/>
            </a:xfrm>
            <a:prstGeom prst="rect">
              <a:avLst/>
            </a:prstGeom>
          </p:spPr>
        </p:pic>
        <p:pic>
          <p:nvPicPr>
            <p:cNvPr id="21" name="object 21"/>
            <p:cNvPicPr/>
            <p:nvPr/>
          </p:nvPicPr>
          <p:blipFill>
            <a:blip r:embed="rId12" cstate="print"/>
            <a:stretch>
              <a:fillRect/>
            </a:stretch>
          </p:blipFill>
          <p:spPr>
            <a:xfrm>
              <a:off x="2232659" y="5928359"/>
              <a:ext cx="1069086" cy="564642"/>
            </a:xfrm>
            <a:prstGeom prst="rect">
              <a:avLst/>
            </a:prstGeom>
          </p:spPr>
        </p:pic>
      </p:grpSp>
      <p:sp>
        <p:nvSpPr>
          <p:cNvPr id="22" name="object 22"/>
          <p:cNvSpPr txBox="1"/>
          <p:nvPr/>
        </p:nvSpPr>
        <p:spPr>
          <a:xfrm>
            <a:off x="1842801" y="5370373"/>
            <a:ext cx="1883410" cy="940435"/>
          </a:xfrm>
          <a:prstGeom prst="rect">
            <a:avLst/>
          </a:prstGeom>
        </p:spPr>
        <p:txBody>
          <a:bodyPr vert="horz" wrap="square" lIns="0" tIns="12700" rIns="0" bIns="0" rtlCol="0">
            <a:spAutoFit/>
          </a:bodyPr>
          <a:lstStyle/>
          <a:p>
            <a:pPr marL="1905" algn="ctr">
              <a:spcBef>
                <a:spcPts val="100"/>
              </a:spcBef>
            </a:pPr>
            <a:r>
              <a:rPr sz="2000" b="1" spc="120">
                <a:solidFill>
                  <a:srgbClr val="C8CAE7"/>
                </a:solidFill>
                <a:latin typeface="Calibri"/>
                <a:cs typeface="Calibri"/>
              </a:rPr>
              <a:t>DRAs</a:t>
            </a:r>
            <a:endParaRPr sz="2000">
              <a:latin typeface="Calibri"/>
              <a:cs typeface="Calibri"/>
            </a:endParaRPr>
          </a:p>
          <a:p>
            <a:pPr marL="12065" marR="5080" algn="ctr"/>
            <a:r>
              <a:rPr sz="2000" b="1" spc="90">
                <a:solidFill>
                  <a:srgbClr val="C8CAE7"/>
                </a:solidFill>
                <a:latin typeface="Calibri"/>
                <a:cs typeface="Calibri"/>
              </a:rPr>
              <a:t>Direct</a:t>
            </a:r>
            <a:r>
              <a:rPr sz="2000" b="1" spc="-35">
                <a:solidFill>
                  <a:srgbClr val="C8CAE7"/>
                </a:solidFill>
                <a:latin typeface="Calibri"/>
                <a:cs typeface="Calibri"/>
              </a:rPr>
              <a:t> </a:t>
            </a:r>
            <a:r>
              <a:rPr sz="2000" b="1" spc="65">
                <a:solidFill>
                  <a:srgbClr val="C8CAE7"/>
                </a:solidFill>
                <a:latin typeface="Calibri"/>
                <a:cs typeface="Calibri"/>
              </a:rPr>
              <a:t>Radiating </a:t>
            </a:r>
            <a:r>
              <a:rPr sz="2000" b="1" spc="45">
                <a:solidFill>
                  <a:srgbClr val="C8CAE7"/>
                </a:solidFill>
                <a:latin typeface="Calibri"/>
                <a:cs typeface="Calibri"/>
              </a:rPr>
              <a:t>Arrays</a:t>
            </a:r>
            <a:endParaRPr sz="2000">
              <a:latin typeface="Calibri"/>
              <a:cs typeface="Calibri"/>
            </a:endParaRPr>
          </a:p>
        </p:txBody>
      </p:sp>
      <p:grpSp>
        <p:nvGrpSpPr>
          <p:cNvPr id="23" name="object 23"/>
          <p:cNvGrpSpPr/>
          <p:nvPr/>
        </p:nvGrpSpPr>
        <p:grpSpPr>
          <a:xfrm>
            <a:off x="8272177" y="5571744"/>
            <a:ext cx="2703195" cy="869950"/>
            <a:chOff x="8255507" y="5571744"/>
            <a:chExt cx="2703195" cy="869950"/>
          </a:xfrm>
        </p:grpSpPr>
        <p:pic>
          <p:nvPicPr>
            <p:cNvPr id="24" name="object 24"/>
            <p:cNvPicPr/>
            <p:nvPr/>
          </p:nvPicPr>
          <p:blipFill>
            <a:blip r:embed="rId13" cstate="print"/>
            <a:stretch>
              <a:fillRect/>
            </a:stretch>
          </p:blipFill>
          <p:spPr>
            <a:xfrm>
              <a:off x="9145523" y="5571744"/>
              <a:ext cx="924305" cy="564642"/>
            </a:xfrm>
            <a:prstGeom prst="rect">
              <a:avLst/>
            </a:prstGeom>
          </p:spPr>
        </p:pic>
        <p:pic>
          <p:nvPicPr>
            <p:cNvPr id="25" name="object 25"/>
            <p:cNvPicPr/>
            <p:nvPr/>
          </p:nvPicPr>
          <p:blipFill>
            <a:blip r:embed="rId14" cstate="print"/>
            <a:stretch>
              <a:fillRect/>
            </a:stretch>
          </p:blipFill>
          <p:spPr>
            <a:xfrm>
              <a:off x="8255507" y="5876544"/>
              <a:ext cx="939546" cy="564642"/>
            </a:xfrm>
            <a:prstGeom prst="rect">
              <a:avLst/>
            </a:prstGeom>
          </p:spPr>
        </p:pic>
        <p:pic>
          <p:nvPicPr>
            <p:cNvPr id="26" name="object 26"/>
            <p:cNvPicPr/>
            <p:nvPr/>
          </p:nvPicPr>
          <p:blipFill>
            <a:blip r:embed="rId15" cstate="print"/>
            <a:stretch>
              <a:fillRect/>
            </a:stretch>
          </p:blipFill>
          <p:spPr>
            <a:xfrm>
              <a:off x="8859011" y="5876544"/>
              <a:ext cx="422909" cy="564642"/>
            </a:xfrm>
            <a:prstGeom prst="rect">
              <a:avLst/>
            </a:prstGeom>
          </p:spPr>
        </p:pic>
        <p:pic>
          <p:nvPicPr>
            <p:cNvPr id="27" name="object 27"/>
            <p:cNvPicPr/>
            <p:nvPr/>
          </p:nvPicPr>
          <p:blipFill>
            <a:blip r:embed="rId16" cstate="print"/>
            <a:stretch>
              <a:fillRect/>
            </a:stretch>
          </p:blipFill>
          <p:spPr>
            <a:xfrm>
              <a:off x="8945879" y="5876544"/>
              <a:ext cx="2012442" cy="564642"/>
            </a:xfrm>
            <a:prstGeom prst="rect">
              <a:avLst/>
            </a:prstGeom>
          </p:spPr>
        </p:pic>
      </p:grpSp>
      <p:sp>
        <p:nvSpPr>
          <p:cNvPr id="28" name="object 28"/>
          <p:cNvSpPr txBox="1"/>
          <p:nvPr/>
        </p:nvSpPr>
        <p:spPr>
          <a:xfrm>
            <a:off x="8429276" y="5622137"/>
            <a:ext cx="2392045" cy="636270"/>
          </a:xfrm>
          <a:prstGeom prst="rect">
            <a:avLst/>
          </a:prstGeom>
        </p:spPr>
        <p:txBody>
          <a:bodyPr vert="horz" wrap="square" lIns="0" tIns="13335" rIns="0" bIns="0" rtlCol="0">
            <a:spAutoFit/>
          </a:bodyPr>
          <a:lstStyle/>
          <a:p>
            <a:pPr marL="1905" algn="ctr">
              <a:spcBef>
                <a:spcPts val="105"/>
              </a:spcBef>
            </a:pPr>
            <a:r>
              <a:rPr sz="2000" b="1" spc="114">
                <a:solidFill>
                  <a:srgbClr val="C8CAE7"/>
                </a:solidFill>
                <a:latin typeface="Calibri"/>
                <a:cs typeface="Calibri"/>
              </a:rPr>
              <a:t>AFRs</a:t>
            </a:r>
            <a:endParaRPr sz="2000">
              <a:latin typeface="Calibri"/>
              <a:cs typeface="Calibri"/>
            </a:endParaRPr>
          </a:p>
          <a:p>
            <a:pPr algn="ctr">
              <a:lnSpc>
                <a:spcPct val="100000"/>
              </a:lnSpc>
            </a:pPr>
            <a:r>
              <a:rPr sz="2000" b="1">
                <a:solidFill>
                  <a:srgbClr val="C8CAE7"/>
                </a:solidFill>
                <a:latin typeface="Calibri"/>
                <a:cs typeface="Calibri"/>
              </a:rPr>
              <a:t>Array-</a:t>
            </a:r>
            <a:r>
              <a:rPr sz="2000" b="1" spc="110">
                <a:solidFill>
                  <a:srgbClr val="C8CAE7"/>
                </a:solidFill>
                <a:latin typeface="Calibri"/>
                <a:cs typeface="Calibri"/>
              </a:rPr>
              <a:t>Fed</a:t>
            </a:r>
            <a:r>
              <a:rPr sz="2000" b="1" spc="114">
                <a:solidFill>
                  <a:srgbClr val="C8CAE7"/>
                </a:solidFill>
                <a:latin typeface="Calibri"/>
                <a:cs typeface="Calibri"/>
              </a:rPr>
              <a:t> </a:t>
            </a:r>
            <a:r>
              <a:rPr sz="2000" b="1" spc="90">
                <a:solidFill>
                  <a:srgbClr val="C8CAE7"/>
                </a:solidFill>
                <a:latin typeface="Calibri"/>
                <a:cs typeface="Calibri"/>
              </a:rPr>
              <a:t>Reflectors</a:t>
            </a:r>
            <a:endParaRPr sz="2000">
              <a:latin typeface="Calibri"/>
              <a:cs typeface="Calibri"/>
            </a:endParaRPr>
          </a:p>
        </p:txBody>
      </p:sp>
      <p:grpSp>
        <p:nvGrpSpPr>
          <p:cNvPr id="29" name="object 29"/>
          <p:cNvGrpSpPr/>
          <p:nvPr/>
        </p:nvGrpSpPr>
        <p:grpSpPr>
          <a:xfrm>
            <a:off x="1670208" y="1629156"/>
            <a:ext cx="2348230" cy="942975"/>
            <a:chOff x="1653539" y="1629155"/>
            <a:chExt cx="2348230" cy="942975"/>
          </a:xfrm>
        </p:grpSpPr>
        <p:pic>
          <p:nvPicPr>
            <p:cNvPr id="30" name="object 30"/>
            <p:cNvPicPr/>
            <p:nvPr/>
          </p:nvPicPr>
          <p:blipFill>
            <a:blip r:embed="rId17" cstate="print"/>
            <a:stretch>
              <a:fillRect/>
            </a:stretch>
          </p:blipFill>
          <p:spPr>
            <a:xfrm>
              <a:off x="2042159" y="1629155"/>
              <a:ext cx="598169" cy="454913"/>
            </a:xfrm>
            <a:prstGeom prst="rect">
              <a:avLst/>
            </a:prstGeom>
          </p:spPr>
        </p:pic>
        <p:pic>
          <p:nvPicPr>
            <p:cNvPr id="31" name="object 31"/>
            <p:cNvPicPr/>
            <p:nvPr/>
          </p:nvPicPr>
          <p:blipFill>
            <a:blip r:embed="rId18" cstate="print"/>
            <a:stretch>
              <a:fillRect/>
            </a:stretch>
          </p:blipFill>
          <p:spPr>
            <a:xfrm>
              <a:off x="2410967" y="1629155"/>
              <a:ext cx="598169" cy="454913"/>
            </a:xfrm>
            <a:prstGeom prst="rect">
              <a:avLst/>
            </a:prstGeom>
          </p:spPr>
        </p:pic>
        <p:pic>
          <p:nvPicPr>
            <p:cNvPr id="32" name="object 32"/>
            <p:cNvPicPr/>
            <p:nvPr/>
          </p:nvPicPr>
          <p:blipFill>
            <a:blip r:embed="rId19" cstate="print"/>
            <a:stretch>
              <a:fillRect/>
            </a:stretch>
          </p:blipFill>
          <p:spPr>
            <a:xfrm>
              <a:off x="2737103" y="1629155"/>
              <a:ext cx="340613" cy="454913"/>
            </a:xfrm>
            <a:prstGeom prst="rect">
              <a:avLst/>
            </a:prstGeom>
          </p:spPr>
        </p:pic>
        <p:pic>
          <p:nvPicPr>
            <p:cNvPr id="33" name="object 33"/>
            <p:cNvPicPr/>
            <p:nvPr/>
          </p:nvPicPr>
          <p:blipFill>
            <a:blip r:embed="rId20" cstate="print"/>
            <a:stretch>
              <a:fillRect/>
            </a:stretch>
          </p:blipFill>
          <p:spPr>
            <a:xfrm>
              <a:off x="2805683" y="1629155"/>
              <a:ext cx="806957" cy="454913"/>
            </a:xfrm>
            <a:prstGeom prst="rect">
              <a:avLst/>
            </a:prstGeom>
          </p:spPr>
        </p:pic>
        <p:pic>
          <p:nvPicPr>
            <p:cNvPr id="34" name="object 34"/>
            <p:cNvPicPr/>
            <p:nvPr/>
          </p:nvPicPr>
          <p:blipFill>
            <a:blip r:embed="rId21" cstate="print"/>
            <a:stretch>
              <a:fillRect/>
            </a:stretch>
          </p:blipFill>
          <p:spPr>
            <a:xfrm>
              <a:off x="1653539" y="1872995"/>
              <a:ext cx="1989582" cy="454913"/>
            </a:xfrm>
            <a:prstGeom prst="rect">
              <a:avLst/>
            </a:prstGeom>
          </p:spPr>
        </p:pic>
        <p:pic>
          <p:nvPicPr>
            <p:cNvPr id="35" name="object 35"/>
            <p:cNvPicPr/>
            <p:nvPr/>
          </p:nvPicPr>
          <p:blipFill>
            <a:blip r:embed="rId19" cstate="print"/>
            <a:stretch>
              <a:fillRect/>
            </a:stretch>
          </p:blipFill>
          <p:spPr>
            <a:xfrm>
              <a:off x="3371088" y="1872995"/>
              <a:ext cx="340613" cy="454913"/>
            </a:xfrm>
            <a:prstGeom prst="rect">
              <a:avLst/>
            </a:prstGeom>
          </p:spPr>
        </p:pic>
        <p:pic>
          <p:nvPicPr>
            <p:cNvPr id="36" name="object 36"/>
            <p:cNvPicPr/>
            <p:nvPr/>
          </p:nvPicPr>
          <p:blipFill>
            <a:blip r:embed="rId22" cstate="print"/>
            <a:stretch>
              <a:fillRect/>
            </a:stretch>
          </p:blipFill>
          <p:spPr>
            <a:xfrm>
              <a:off x="3439667" y="1872995"/>
              <a:ext cx="561593" cy="454913"/>
            </a:xfrm>
            <a:prstGeom prst="rect">
              <a:avLst/>
            </a:prstGeom>
          </p:spPr>
        </p:pic>
        <p:pic>
          <p:nvPicPr>
            <p:cNvPr id="37" name="object 37"/>
            <p:cNvPicPr/>
            <p:nvPr/>
          </p:nvPicPr>
          <p:blipFill>
            <a:blip r:embed="rId23" cstate="print"/>
            <a:stretch>
              <a:fillRect/>
            </a:stretch>
          </p:blipFill>
          <p:spPr>
            <a:xfrm>
              <a:off x="1985771" y="2116836"/>
              <a:ext cx="1396746" cy="454913"/>
            </a:xfrm>
            <a:prstGeom prst="rect">
              <a:avLst/>
            </a:prstGeom>
          </p:spPr>
        </p:pic>
        <p:pic>
          <p:nvPicPr>
            <p:cNvPr id="38" name="object 38"/>
            <p:cNvPicPr/>
            <p:nvPr/>
          </p:nvPicPr>
          <p:blipFill>
            <a:blip r:embed="rId19" cstate="print"/>
            <a:stretch>
              <a:fillRect/>
            </a:stretch>
          </p:blipFill>
          <p:spPr>
            <a:xfrm>
              <a:off x="3110483" y="2116836"/>
              <a:ext cx="340614" cy="454913"/>
            </a:xfrm>
            <a:prstGeom prst="rect">
              <a:avLst/>
            </a:prstGeom>
          </p:spPr>
        </p:pic>
        <p:pic>
          <p:nvPicPr>
            <p:cNvPr id="39" name="object 39"/>
            <p:cNvPicPr/>
            <p:nvPr/>
          </p:nvPicPr>
          <p:blipFill>
            <a:blip r:embed="rId24" cstate="print"/>
            <a:stretch>
              <a:fillRect/>
            </a:stretch>
          </p:blipFill>
          <p:spPr>
            <a:xfrm>
              <a:off x="3179063" y="2116836"/>
              <a:ext cx="488429" cy="454913"/>
            </a:xfrm>
            <a:prstGeom prst="rect">
              <a:avLst/>
            </a:prstGeom>
          </p:spPr>
        </p:pic>
      </p:grpSp>
      <p:sp>
        <p:nvSpPr>
          <p:cNvPr id="40" name="object 40"/>
          <p:cNvSpPr txBox="1"/>
          <p:nvPr/>
        </p:nvSpPr>
        <p:spPr>
          <a:xfrm>
            <a:off x="1794924" y="1168147"/>
            <a:ext cx="2101215" cy="1257935"/>
          </a:xfrm>
          <a:prstGeom prst="rect">
            <a:avLst/>
          </a:prstGeom>
        </p:spPr>
        <p:txBody>
          <a:bodyPr vert="horz" wrap="square" lIns="0" tIns="12700" rIns="0" bIns="0" rtlCol="0">
            <a:spAutoFit/>
          </a:bodyPr>
          <a:lstStyle/>
          <a:p>
            <a:pPr marL="491490">
              <a:lnSpc>
                <a:spcPts val="4130"/>
              </a:lnSpc>
              <a:spcBef>
                <a:spcPts val="100"/>
              </a:spcBef>
            </a:pPr>
            <a:r>
              <a:rPr sz="3600" i="1" spc="220">
                <a:solidFill>
                  <a:srgbClr val="C8CAE7"/>
                </a:solidFill>
                <a:latin typeface="Calibri"/>
                <a:cs typeface="Calibri"/>
              </a:rPr>
              <a:t>LEO</a:t>
            </a:r>
            <a:endParaRPr sz="3600">
              <a:latin typeface="Calibri"/>
              <a:cs typeface="Calibri"/>
            </a:endParaRPr>
          </a:p>
          <a:p>
            <a:pPr algn="ctr">
              <a:lnSpc>
                <a:spcPts val="1730"/>
              </a:lnSpc>
            </a:pPr>
            <a:r>
              <a:rPr sz="1600">
                <a:solidFill>
                  <a:srgbClr val="C8CAE7"/>
                </a:solidFill>
                <a:latin typeface="Calibri"/>
                <a:cs typeface="Calibri"/>
              </a:rPr>
              <a:t>FoV</a:t>
            </a:r>
            <a:r>
              <a:rPr sz="1600" spc="30">
                <a:solidFill>
                  <a:srgbClr val="C8CAE7"/>
                </a:solidFill>
                <a:latin typeface="Calibri"/>
                <a:cs typeface="Calibri"/>
              </a:rPr>
              <a:t> </a:t>
            </a:r>
            <a:r>
              <a:rPr sz="1600">
                <a:solidFill>
                  <a:srgbClr val="C8CAE7"/>
                </a:solidFill>
                <a:latin typeface="Calibri"/>
                <a:cs typeface="Calibri"/>
              </a:rPr>
              <a:t>~</a:t>
            </a:r>
            <a:r>
              <a:rPr sz="1600" spc="10">
                <a:solidFill>
                  <a:srgbClr val="C8CAE7"/>
                </a:solidFill>
                <a:latin typeface="Calibri"/>
                <a:cs typeface="Calibri"/>
              </a:rPr>
              <a:t> </a:t>
            </a:r>
            <a:r>
              <a:rPr sz="1600">
                <a:solidFill>
                  <a:srgbClr val="C8CAE7"/>
                </a:solidFill>
                <a:latin typeface="Calibri"/>
                <a:cs typeface="Calibri"/>
              </a:rPr>
              <a:t>+/-</a:t>
            </a:r>
            <a:r>
              <a:rPr sz="1600" spc="-10">
                <a:solidFill>
                  <a:srgbClr val="C8CAE7"/>
                </a:solidFill>
                <a:latin typeface="Calibri"/>
                <a:cs typeface="Calibri"/>
              </a:rPr>
              <a:t>45deg</a:t>
            </a:r>
            <a:endParaRPr sz="1600">
              <a:latin typeface="Calibri"/>
              <a:cs typeface="Calibri"/>
            </a:endParaRPr>
          </a:p>
          <a:p>
            <a:pPr marL="12065" marR="5080" algn="ctr"/>
            <a:r>
              <a:rPr sz="1600">
                <a:solidFill>
                  <a:srgbClr val="C8CAE7"/>
                </a:solidFill>
                <a:latin typeface="Calibri"/>
                <a:cs typeface="Calibri"/>
              </a:rPr>
              <a:t>Power</a:t>
            </a:r>
            <a:r>
              <a:rPr sz="1600" spc="50">
                <a:solidFill>
                  <a:srgbClr val="C8CAE7"/>
                </a:solidFill>
                <a:latin typeface="Calibri"/>
                <a:cs typeface="Calibri"/>
              </a:rPr>
              <a:t> </a:t>
            </a:r>
            <a:r>
              <a:rPr sz="1600">
                <a:solidFill>
                  <a:srgbClr val="C8CAE7"/>
                </a:solidFill>
                <a:latin typeface="Calibri"/>
                <a:cs typeface="Calibri"/>
              </a:rPr>
              <a:t>/</a:t>
            </a:r>
            <a:r>
              <a:rPr sz="1600" spc="455">
                <a:solidFill>
                  <a:srgbClr val="C8CAE7"/>
                </a:solidFill>
                <a:latin typeface="Calibri"/>
                <a:cs typeface="Calibri"/>
              </a:rPr>
              <a:t> </a:t>
            </a:r>
            <a:r>
              <a:rPr sz="1600">
                <a:solidFill>
                  <a:srgbClr val="C8CAE7"/>
                </a:solidFill>
                <a:latin typeface="Calibri"/>
                <a:cs typeface="Calibri"/>
              </a:rPr>
              <a:t>Element</a:t>
            </a:r>
            <a:r>
              <a:rPr sz="1600" spc="50">
                <a:solidFill>
                  <a:srgbClr val="C8CAE7"/>
                </a:solidFill>
                <a:latin typeface="Calibri"/>
                <a:cs typeface="Calibri"/>
              </a:rPr>
              <a:t> </a:t>
            </a:r>
            <a:r>
              <a:rPr sz="1600">
                <a:solidFill>
                  <a:srgbClr val="C8CAE7"/>
                </a:solidFill>
                <a:latin typeface="Calibri"/>
                <a:cs typeface="Calibri"/>
              </a:rPr>
              <a:t>~1-</a:t>
            </a:r>
            <a:r>
              <a:rPr sz="1600" spc="-25">
                <a:solidFill>
                  <a:srgbClr val="C8CAE7"/>
                </a:solidFill>
                <a:latin typeface="Calibri"/>
                <a:cs typeface="Calibri"/>
              </a:rPr>
              <a:t>3W </a:t>
            </a:r>
            <a:r>
              <a:rPr sz="1600" spc="55">
                <a:solidFill>
                  <a:srgbClr val="C8CAE7"/>
                </a:solidFill>
                <a:latin typeface="Calibri"/>
                <a:cs typeface="Calibri"/>
              </a:rPr>
              <a:t>#</a:t>
            </a:r>
            <a:r>
              <a:rPr sz="1600" spc="45">
                <a:solidFill>
                  <a:srgbClr val="C8CAE7"/>
                </a:solidFill>
                <a:latin typeface="Calibri"/>
                <a:cs typeface="Calibri"/>
              </a:rPr>
              <a:t> </a:t>
            </a:r>
            <a:r>
              <a:rPr sz="1600" spc="85">
                <a:solidFill>
                  <a:srgbClr val="C8CAE7"/>
                </a:solidFill>
                <a:latin typeface="Calibri"/>
                <a:cs typeface="Calibri"/>
              </a:rPr>
              <a:t>Beams</a:t>
            </a:r>
            <a:r>
              <a:rPr sz="1600" spc="45">
                <a:solidFill>
                  <a:srgbClr val="C8CAE7"/>
                </a:solidFill>
                <a:latin typeface="Calibri"/>
                <a:cs typeface="Calibri"/>
              </a:rPr>
              <a:t> </a:t>
            </a:r>
            <a:r>
              <a:rPr sz="1600">
                <a:solidFill>
                  <a:srgbClr val="C8CAE7"/>
                </a:solidFill>
                <a:latin typeface="Calibri"/>
                <a:cs typeface="Calibri"/>
              </a:rPr>
              <a:t>~10-</a:t>
            </a:r>
            <a:r>
              <a:rPr sz="1600" spc="-25">
                <a:solidFill>
                  <a:srgbClr val="C8CAE7"/>
                </a:solidFill>
                <a:latin typeface="Calibri"/>
                <a:cs typeface="Calibri"/>
              </a:rPr>
              <a:t>20</a:t>
            </a:r>
            <a:endParaRPr sz="1600">
              <a:latin typeface="Calibri"/>
              <a:cs typeface="Calibri"/>
            </a:endParaRPr>
          </a:p>
        </p:txBody>
      </p:sp>
      <p:grpSp>
        <p:nvGrpSpPr>
          <p:cNvPr id="41" name="object 41"/>
          <p:cNvGrpSpPr/>
          <p:nvPr/>
        </p:nvGrpSpPr>
        <p:grpSpPr>
          <a:xfrm>
            <a:off x="4709065" y="1693165"/>
            <a:ext cx="2279650" cy="942975"/>
            <a:chOff x="4692396" y="1693164"/>
            <a:chExt cx="2279650" cy="942975"/>
          </a:xfrm>
        </p:grpSpPr>
        <p:pic>
          <p:nvPicPr>
            <p:cNvPr id="42" name="object 42"/>
            <p:cNvPicPr/>
            <p:nvPr/>
          </p:nvPicPr>
          <p:blipFill>
            <a:blip r:embed="rId25" cstate="print"/>
            <a:stretch>
              <a:fillRect/>
            </a:stretch>
          </p:blipFill>
          <p:spPr>
            <a:xfrm>
              <a:off x="5053584" y="1693164"/>
              <a:ext cx="598170" cy="454913"/>
            </a:xfrm>
            <a:prstGeom prst="rect">
              <a:avLst/>
            </a:prstGeom>
          </p:spPr>
        </p:pic>
        <p:pic>
          <p:nvPicPr>
            <p:cNvPr id="43" name="object 43"/>
            <p:cNvPicPr/>
            <p:nvPr/>
          </p:nvPicPr>
          <p:blipFill>
            <a:blip r:embed="rId26" cstate="print"/>
            <a:stretch>
              <a:fillRect/>
            </a:stretch>
          </p:blipFill>
          <p:spPr>
            <a:xfrm>
              <a:off x="5422392" y="1693164"/>
              <a:ext cx="598170" cy="454913"/>
            </a:xfrm>
            <a:prstGeom prst="rect">
              <a:avLst/>
            </a:prstGeom>
          </p:spPr>
        </p:pic>
        <p:pic>
          <p:nvPicPr>
            <p:cNvPr id="44" name="object 44"/>
            <p:cNvPicPr/>
            <p:nvPr/>
          </p:nvPicPr>
          <p:blipFill>
            <a:blip r:embed="rId27" cstate="print"/>
            <a:stretch>
              <a:fillRect/>
            </a:stretch>
          </p:blipFill>
          <p:spPr>
            <a:xfrm>
              <a:off x="5748528" y="1693164"/>
              <a:ext cx="325386" cy="454913"/>
            </a:xfrm>
            <a:prstGeom prst="rect">
              <a:avLst/>
            </a:prstGeom>
          </p:spPr>
        </p:pic>
        <p:pic>
          <p:nvPicPr>
            <p:cNvPr id="45" name="object 45"/>
            <p:cNvPicPr/>
            <p:nvPr/>
          </p:nvPicPr>
          <p:blipFill>
            <a:blip r:embed="rId28" cstate="print"/>
            <a:stretch>
              <a:fillRect/>
            </a:stretch>
          </p:blipFill>
          <p:spPr>
            <a:xfrm>
              <a:off x="5801868" y="1693164"/>
              <a:ext cx="806958" cy="454913"/>
            </a:xfrm>
            <a:prstGeom prst="rect">
              <a:avLst/>
            </a:prstGeom>
          </p:spPr>
        </p:pic>
        <p:pic>
          <p:nvPicPr>
            <p:cNvPr id="46" name="object 46"/>
            <p:cNvPicPr/>
            <p:nvPr/>
          </p:nvPicPr>
          <p:blipFill>
            <a:blip r:embed="rId29" cstate="print"/>
            <a:stretch>
              <a:fillRect/>
            </a:stretch>
          </p:blipFill>
          <p:spPr>
            <a:xfrm>
              <a:off x="4692396" y="1937004"/>
              <a:ext cx="2279142" cy="454913"/>
            </a:xfrm>
            <a:prstGeom prst="rect">
              <a:avLst/>
            </a:prstGeom>
          </p:spPr>
        </p:pic>
        <p:pic>
          <p:nvPicPr>
            <p:cNvPr id="47" name="object 47"/>
            <p:cNvPicPr/>
            <p:nvPr/>
          </p:nvPicPr>
          <p:blipFill>
            <a:blip r:embed="rId30" cstate="print"/>
            <a:stretch>
              <a:fillRect/>
            </a:stretch>
          </p:blipFill>
          <p:spPr>
            <a:xfrm>
              <a:off x="4943856" y="2180844"/>
              <a:ext cx="1396746" cy="454913"/>
            </a:xfrm>
            <a:prstGeom prst="rect">
              <a:avLst/>
            </a:prstGeom>
          </p:spPr>
        </p:pic>
        <p:pic>
          <p:nvPicPr>
            <p:cNvPr id="48" name="object 48"/>
            <p:cNvPicPr/>
            <p:nvPr/>
          </p:nvPicPr>
          <p:blipFill>
            <a:blip r:embed="rId27" cstate="print"/>
            <a:stretch>
              <a:fillRect/>
            </a:stretch>
          </p:blipFill>
          <p:spPr>
            <a:xfrm>
              <a:off x="6068568" y="2180844"/>
              <a:ext cx="325386" cy="454913"/>
            </a:xfrm>
            <a:prstGeom prst="rect">
              <a:avLst/>
            </a:prstGeom>
          </p:spPr>
        </p:pic>
        <p:pic>
          <p:nvPicPr>
            <p:cNvPr id="49" name="object 49"/>
            <p:cNvPicPr/>
            <p:nvPr/>
          </p:nvPicPr>
          <p:blipFill>
            <a:blip r:embed="rId31" cstate="print"/>
            <a:stretch>
              <a:fillRect/>
            </a:stretch>
          </p:blipFill>
          <p:spPr>
            <a:xfrm>
              <a:off x="6121908" y="2180844"/>
              <a:ext cx="596645" cy="454913"/>
            </a:xfrm>
            <a:prstGeom prst="rect">
              <a:avLst/>
            </a:prstGeom>
          </p:spPr>
        </p:pic>
      </p:grpSp>
      <p:sp>
        <p:nvSpPr>
          <p:cNvPr id="50" name="object 50"/>
          <p:cNvSpPr txBox="1"/>
          <p:nvPr/>
        </p:nvSpPr>
        <p:spPr>
          <a:xfrm>
            <a:off x="4833778" y="1130334"/>
            <a:ext cx="2031364" cy="1359535"/>
          </a:xfrm>
          <a:prstGeom prst="rect">
            <a:avLst/>
          </a:prstGeom>
        </p:spPr>
        <p:txBody>
          <a:bodyPr vert="horz" wrap="square" lIns="0" tIns="50165" rIns="0" bIns="0" rtlCol="0">
            <a:spAutoFit/>
          </a:bodyPr>
          <a:lstStyle/>
          <a:p>
            <a:pPr marL="543560">
              <a:spcBef>
                <a:spcPts val="395"/>
              </a:spcBef>
            </a:pPr>
            <a:r>
              <a:rPr sz="3600" i="1" spc="25">
                <a:solidFill>
                  <a:srgbClr val="C8CAE7"/>
                </a:solidFill>
                <a:latin typeface="Calibri"/>
                <a:cs typeface="Calibri"/>
              </a:rPr>
              <a:t>MEO</a:t>
            </a:r>
            <a:endParaRPr sz="3600">
              <a:latin typeface="Calibri"/>
              <a:cs typeface="Calibri"/>
            </a:endParaRPr>
          </a:p>
          <a:p>
            <a:pPr marL="12700" marR="5080" indent="360680">
              <a:spcBef>
                <a:spcPts val="130"/>
              </a:spcBef>
            </a:pPr>
            <a:r>
              <a:rPr sz="1600">
                <a:solidFill>
                  <a:srgbClr val="C8CAE7"/>
                </a:solidFill>
                <a:latin typeface="Calibri"/>
                <a:cs typeface="Calibri"/>
              </a:rPr>
              <a:t>FoV</a:t>
            </a:r>
            <a:r>
              <a:rPr sz="1600" spc="35">
                <a:solidFill>
                  <a:srgbClr val="C8CAE7"/>
                </a:solidFill>
                <a:latin typeface="Calibri"/>
                <a:cs typeface="Calibri"/>
              </a:rPr>
              <a:t> </a:t>
            </a:r>
            <a:r>
              <a:rPr sz="1600">
                <a:solidFill>
                  <a:srgbClr val="C8CAE7"/>
                </a:solidFill>
                <a:latin typeface="Calibri"/>
                <a:cs typeface="Calibri"/>
              </a:rPr>
              <a:t>~</a:t>
            </a:r>
            <a:r>
              <a:rPr sz="1600" spc="20">
                <a:solidFill>
                  <a:srgbClr val="C8CAE7"/>
                </a:solidFill>
                <a:latin typeface="Calibri"/>
                <a:cs typeface="Calibri"/>
              </a:rPr>
              <a:t> </a:t>
            </a:r>
            <a:r>
              <a:rPr sz="1600" spc="-45">
                <a:solidFill>
                  <a:srgbClr val="C8CAE7"/>
                </a:solidFill>
                <a:latin typeface="Calibri"/>
                <a:cs typeface="Calibri"/>
              </a:rPr>
              <a:t>+/-</a:t>
            </a:r>
            <a:r>
              <a:rPr sz="1600" spc="-20">
                <a:solidFill>
                  <a:srgbClr val="C8CAE7"/>
                </a:solidFill>
                <a:latin typeface="Calibri"/>
                <a:cs typeface="Calibri"/>
              </a:rPr>
              <a:t>15deg </a:t>
            </a:r>
            <a:r>
              <a:rPr sz="1600">
                <a:solidFill>
                  <a:srgbClr val="C8CAE7"/>
                </a:solidFill>
                <a:latin typeface="Calibri"/>
                <a:cs typeface="Calibri"/>
              </a:rPr>
              <a:t>Power</a:t>
            </a:r>
            <a:r>
              <a:rPr sz="1600" spc="20">
                <a:solidFill>
                  <a:srgbClr val="C8CAE7"/>
                </a:solidFill>
                <a:latin typeface="Calibri"/>
                <a:cs typeface="Calibri"/>
              </a:rPr>
              <a:t> </a:t>
            </a:r>
            <a:r>
              <a:rPr sz="1600">
                <a:solidFill>
                  <a:srgbClr val="C8CAE7"/>
                </a:solidFill>
                <a:latin typeface="Calibri"/>
                <a:cs typeface="Calibri"/>
              </a:rPr>
              <a:t>/</a:t>
            </a:r>
            <a:r>
              <a:rPr sz="1600" spc="390">
                <a:solidFill>
                  <a:srgbClr val="C8CAE7"/>
                </a:solidFill>
                <a:latin typeface="Calibri"/>
                <a:cs typeface="Calibri"/>
              </a:rPr>
              <a:t> </a:t>
            </a:r>
            <a:r>
              <a:rPr sz="1600">
                <a:solidFill>
                  <a:srgbClr val="C8CAE7"/>
                </a:solidFill>
                <a:latin typeface="Calibri"/>
                <a:cs typeface="Calibri"/>
              </a:rPr>
              <a:t>Element</a:t>
            </a:r>
            <a:r>
              <a:rPr sz="1600" spc="15">
                <a:solidFill>
                  <a:srgbClr val="C8CAE7"/>
                </a:solidFill>
                <a:latin typeface="Calibri"/>
                <a:cs typeface="Calibri"/>
              </a:rPr>
              <a:t> </a:t>
            </a:r>
            <a:r>
              <a:rPr sz="1600" spc="-20">
                <a:solidFill>
                  <a:srgbClr val="C8CAE7"/>
                </a:solidFill>
                <a:latin typeface="Calibri"/>
                <a:cs typeface="Calibri"/>
              </a:rPr>
              <a:t>~10W</a:t>
            </a:r>
            <a:endParaRPr sz="1600">
              <a:latin typeface="Calibri"/>
              <a:cs typeface="Calibri"/>
            </a:endParaRPr>
          </a:p>
          <a:p>
            <a:pPr marL="264160"/>
            <a:r>
              <a:rPr sz="1600" spc="55">
                <a:solidFill>
                  <a:srgbClr val="C8CAE7"/>
                </a:solidFill>
                <a:latin typeface="Calibri"/>
                <a:cs typeface="Calibri"/>
              </a:rPr>
              <a:t>#</a:t>
            </a:r>
            <a:r>
              <a:rPr sz="1600" spc="-15">
                <a:solidFill>
                  <a:srgbClr val="C8CAE7"/>
                </a:solidFill>
                <a:latin typeface="Calibri"/>
                <a:cs typeface="Calibri"/>
              </a:rPr>
              <a:t> </a:t>
            </a:r>
            <a:r>
              <a:rPr sz="1600" spc="85">
                <a:solidFill>
                  <a:srgbClr val="C8CAE7"/>
                </a:solidFill>
                <a:latin typeface="Calibri"/>
                <a:cs typeface="Calibri"/>
              </a:rPr>
              <a:t>Beams</a:t>
            </a:r>
            <a:r>
              <a:rPr sz="1600" spc="-15">
                <a:solidFill>
                  <a:srgbClr val="C8CAE7"/>
                </a:solidFill>
                <a:latin typeface="Calibri"/>
                <a:cs typeface="Calibri"/>
              </a:rPr>
              <a:t> </a:t>
            </a:r>
            <a:r>
              <a:rPr sz="1600">
                <a:solidFill>
                  <a:srgbClr val="C8CAE7"/>
                </a:solidFill>
                <a:latin typeface="Calibri"/>
                <a:cs typeface="Calibri"/>
              </a:rPr>
              <a:t>~50-</a:t>
            </a:r>
            <a:r>
              <a:rPr sz="1600" spc="-25">
                <a:solidFill>
                  <a:srgbClr val="C8CAE7"/>
                </a:solidFill>
                <a:latin typeface="Calibri"/>
                <a:cs typeface="Calibri"/>
              </a:rPr>
              <a:t>100</a:t>
            </a:r>
            <a:endParaRPr sz="1600">
              <a:latin typeface="Calibri"/>
              <a:cs typeface="Calibri"/>
            </a:endParaRPr>
          </a:p>
        </p:txBody>
      </p:sp>
      <p:grpSp>
        <p:nvGrpSpPr>
          <p:cNvPr id="51" name="object 51"/>
          <p:cNvGrpSpPr/>
          <p:nvPr/>
        </p:nvGrpSpPr>
        <p:grpSpPr>
          <a:xfrm>
            <a:off x="8381905" y="1664208"/>
            <a:ext cx="2657475" cy="942975"/>
            <a:chOff x="8365235" y="1664207"/>
            <a:chExt cx="2657475" cy="942975"/>
          </a:xfrm>
        </p:grpSpPr>
        <p:pic>
          <p:nvPicPr>
            <p:cNvPr id="52" name="object 52"/>
            <p:cNvPicPr/>
            <p:nvPr/>
          </p:nvPicPr>
          <p:blipFill>
            <a:blip r:embed="rId32" cstate="print"/>
            <a:stretch>
              <a:fillRect/>
            </a:stretch>
          </p:blipFill>
          <p:spPr>
            <a:xfrm>
              <a:off x="8962643" y="1664207"/>
              <a:ext cx="598157" cy="454913"/>
            </a:xfrm>
            <a:prstGeom prst="rect">
              <a:avLst/>
            </a:prstGeom>
          </p:spPr>
        </p:pic>
        <p:pic>
          <p:nvPicPr>
            <p:cNvPr id="53" name="object 53"/>
            <p:cNvPicPr/>
            <p:nvPr/>
          </p:nvPicPr>
          <p:blipFill>
            <a:blip r:embed="rId33" cstate="print"/>
            <a:stretch>
              <a:fillRect/>
            </a:stretch>
          </p:blipFill>
          <p:spPr>
            <a:xfrm>
              <a:off x="9331451" y="1664207"/>
              <a:ext cx="598157" cy="454913"/>
            </a:xfrm>
            <a:prstGeom prst="rect">
              <a:avLst/>
            </a:prstGeom>
          </p:spPr>
        </p:pic>
        <p:pic>
          <p:nvPicPr>
            <p:cNvPr id="54" name="object 54"/>
            <p:cNvPicPr/>
            <p:nvPr/>
          </p:nvPicPr>
          <p:blipFill>
            <a:blip r:embed="rId34" cstate="print"/>
            <a:stretch>
              <a:fillRect/>
            </a:stretch>
          </p:blipFill>
          <p:spPr>
            <a:xfrm>
              <a:off x="9657587" y="1664207"/>
              <a:ext cx="340614" cy="454913"/>
            </a:xfrm>
            <a:prstGeom prst="rect">
              <a:avLst/>
            </a:prstGeom>
          </p:spPr>
        </p:pic>
        <p:pic>
          <p:nvPicPr>
            <p:cNvPr id="55" name="object 55"/>
            <p:cNvPicPr/>
            <p:nvPr/>
          </p:nvPicPr>
          <p:blipFill>
            <a:blip r:embed="rId35" cstate="print"/>
            <a:stretch>
              <a:fillRect/>
            </a:stretch>
          </p:blipFill>
          <p:spPr>
            <a:xfrm>
              <a:off x="9726167" y="1664207"/>
              <a:ext cx="698753" cy="454913"/>
            </a:xfrm>
            <a:prstGeom prst="rect">
              <a:avLst/>
            </a:prstGeom>
          </p:spPr>
        </p:pic>
        <p:pic>
          <p:nvPicPr>
            <p:cNvPr id="56" name="object 56"/>
            <p:cNvPicPr/>
            <p:nvPr/>
          </p:nvPicPr>
          <p:blipFill>
            <a:blip r:embed="rId36" cstate="print"/>
            <a:stretch>
              <a:fillRect/>
            </a:stretch>
          </p:blipFill>
          <p:spPr>
            <a:xfrm>
              <a:off x="8365235" y="1908047"/>
              <a:ext cx="2097785" cy="454913"/>
            </a:xfrm>
            <a:prstGeom prst="rect">
              <a:avLst/>
            </a:prstGeom>
          </p:spPr>
        </p:pic>
        <p:pic>
          <p:nvPicPr>
            <p:cNvPr id="57" name="object 57"/>
            <p:cNvPicPr/>
            <p:nvPr/>
          </p:nvPicPr>
          <p:blipFill>
            <a:blip r:embed="rId37" cstate="print"/>
            <a:stretch>
              <a:fillRect/>
            </a:stretch>
          </p:blipFill>
          <p:spPr>
            <a:xfrm>
              <a:off x="10190987" y="1908047"/>
              <a:ext cx="325386" cy="454913"/>
            </a:xfrm>
            <a:prstGeom prst="rect">
              <a:avLst/>
            </a:prstGeom>
          </p:spPr>
        </p:pic>
        <p:pic>
          <p:nvPicPr>
            <p:cNvPr id="58" name="object 58"/>
            <p:cNvPicPr/>
            <p:nvPr/>
          </p:nvPicPr>
          <p:blipFill>
            <a:blip r:embed="rId38" cstate="print"/>
            <a:stretch>
              <a:fillRect/>
            </a:stretch>
          </p:blipFill>
          <p:spPr>
            <a:xfrm>
              <a:off x="10244327" y="1908047"/>
              <a:ext cx="778001" cy="454913"/>
            </a:xfrm>
            <a:prstGeom prst="rect">
              <a:avLst/>
            </a:prstGeom>
          </p:spPr>
        </p:pic>
        <p:pic>
          <p:nvPicPr>
            <p:cNvPr id="59" name="object 59"/>
            <p:cNvPicPr/>
            <p:nvPr/>
          </p:nvPicPr>
          <p:blipFill>
            <a:blip r:embed="rId39" cstate="print"/>
            <a:stretch>
              <a:fillRect/>
            </a:stretch>
          </p:blipFill>
          <p:spPr>
            <a:xfrm>
              <a:off x="8744711" y="2151887"/>
              <a:ext cx="1504950" cy="454913"/>
            </a:xfrm>
            <a:prstGeom prst="rect">
              <a:avLst/>
            </a:prstGeom>
          </p:spPr>
        </p:pic>
        <p:pic>
          <p:nvPicPr>
            <p:cNvPr id="60" name="object 60"/>
            <p:cNvPicPr/>
            <p:nvPr/>
          </p:nvPicPr>
          <p:blipFill>
            <a:blip r:embed="rId34" cstate="print"/>
            <a:stretch>
              <a:fillRect/>
            </a:stretch>
          </p:blipFill>
          <p:spPr>
            <a:xfrm>
              <a:off x="9977627" y="2151887"/>
              <a:ext cx="340614" cy="454913"/>
            </a:xfrm>
            <a:prstGeom prst="rect">
              <a:avLst/>
            </a:prstGeom>
          </p:spPr>
        </p:pic>
        <p:pic>
          <p:nvPicPr>
            <p:cNvPr id="61" name="object 61"/>
            <p:cNvPicPr/>
            <p:nvPr/>
          </p:nvPicPr>
          <p:blipFill>
            <a:blip r:embed="rId40" cstate="print"/>
            <a:stretch>
              <a:fillRect/>
            </a:stretch>
          </p:blipFill>
          <p:spPr>
            <a:xfrm>
              <a:off x="10046207" y="2151887"/>
              <a:ext cx="596646" cy="454913"/>
            </a:xfrm>
            <a:prstGeom prst="rect">
              <a:avLst/>
            </a:prstGeom>
          </p:spPr>
        </p:pic>
      </p:grpSp>
      <p:sp>
        <p:nvSpPr>
          <p:cNvPr id="62" name="object 62"/>
          <p:cNvSpPr txBox="1"/>
          <p:nvPr/>
        </p:nvSpPr>
        <p:spPr>
          <a:xfrm>
            <a:off x="8507888" y="1168146"/>
            <a:ext cx="2411730" cy="1292860"/>
          </a:xfrm>
          <a:prstGeom prst="rect">
            <a:avLst/>
          </a:prstGeom>
        </p:spPr>
        <p:txBody>
          <a:bodyPr vert="horz" wrap="square" lIns="0" tIns="12700" rIns="0" bIns="0" rtlCol="0">
            <a:spAutoFit/>
          </a:bodyPr>
          <a:lstStyle/>
          <a:p>
            <a:pPr marL="786130">
              <a:lnSpc>
                <a:spcPts val="4270"/>
              </a:lnSpc>
              <a:spcBef>
                <a:spcPts val="100"/>
              </a:spcBef>
            </a:pPr>
            <a:r>
              <a:rPr sz="3600" i="1" spc="215">
                <a:solidFill>
                  <a:srgbClr val="C8CAE7"/>
                </a:solidFill>
                <a:latin typeface="Calibri"/>
                <a:cs typeface="Calibri"/>
              </a:rPr>
              <a:t>GEO</a:t>
            </a:r>
            <a:endParaRPr sz="3600">
              <a:latin typeface="Calibri"/>
              <a:cs typeface="Calibri"/>
            </a:endParaRPr>
          </a:p>
          <a:p>
            <a:pPr algn="ctr">
              <a:lnSpc>
                <a:spcPts val="1870"/>
              </a:lnSpc>
            </a:pPr>
            <a:r>
              <a:rPr sz="1600">
                <a:solidFill>
                  <a:srgbClr val="C8CAE7"/>
                </a:solidFill>
                <a:latin typeface="Calibri"/>
                <a:cs typeface="Calibri"/>
              </a:rPr>
              <a:t>FoV</a:t>
            </a:r>
            <a:r>
              <a:rPr sz="1600" spc="30">
                <a:solidFill>
                  <a:srgbClr val="C8CAE7"/>
                </a:solidFill>
                <a:latin typeface="Calibri"/>
                <a:cs typeface="Calibri"/>
              </a:rPr>
              <a:t> </a:t>
            </a:r>
            <a:r>
              <a:rPr sz="1600">
                <a:solidFill>
                  <a:srgbClr val="C8CAE7"/>
                </a:solidFill>
                <a:latin typeface="Calibri"/>
                <a:cs typeface="Calibri"/>
              </a:rPr>
              <a:t>~</a:t>
            </a:r>
            <a:r>
              <a:rPr sz="1600" spc="10">
                <a:solidFill>
                  <a:srgbClr val="C8CAE7"/>
                </a:solidFill>
                <a:latin typeface="Calibri"/>
                <a:cs typeface="Calibri"/>
              </a:rPr>
              <a:t> </a:t>
            </a:r>
            <a:r>
              <a:rPr sz="1600">
                <a:solidFill>
                  <a:srgbClr val="C8CAE7"/>
                </a:solidFill>
                <a:latin typeface="Calibri"/>
                <a:cs typeface="Calibri"/>
              </a:rPr>
              <a:t>+/-</a:t>
            </a:r>
            <a:r>
              <a:rPr sz="1600" spc="-20">
                <a:solidFill>
                  <a:srgbClr val="C8CAE7"/>
                </a:solidFill>
                <a:latin typeface="Calibri"/>
                <a:cs typeface="Calibri"/>
              </a:rPr>
              <a:t>8deg</a:t>
            </a:r>
            <a:endParaRPr sz="1600">
              <a:latin typeface="Calibri"/>
              <a:cs typeface="Calibri"/>
            </a:endParaRPr>
          </a:p>
          <a:p>
            <a:pPr marL="12065" marR="5080" algn="ctr"/>
            <a:r>
              <a:rPr sz="1600">
                <a:solidFill>
                  <a:srgbClr val="C8CAE7"/>
                </a:solidFill>
                <a:latin typeface="Calibri"/>
                <a:cs typeface="Calibri"/>
              </a:rPr>
              <a:t>Power</a:t>
            </a:r>
            <a:r>
              <a:rPr sz="1600" spc="30">
                <a:solidFill>
                  <a:srgbClr val="C8CAE7"/>
                </a:solidFill>
                <a:latin typeface="Calibri"/>
                <a:cs typeface="Calibri"/>
              </a:rPr>
              <a:t> </a:t>
            </a:r>
            <a:r>
              <a:rPr sz="1600">
                <a:solidFill>
                  <a:srgbClr val="C8CAE7"/>
                </a:solidFill>
                <a:latin typeface="Calibri"/>
                <a:cs typeface="Calibri"/>
              </a:rPr>
              <a:t>/</a:t>
            </a:r>
            <a:r>
              <a:rPr sz="1600" spc="409">
                <a:solidFill>
                  <a:srgbClr val="C8CAE7"/>
                </a:solidFill>
                <a:latin typeface="Calibri"/>
                <a:cs typeface="Calibri"/>
              </a:rPr>
              <a:t> </a:t>
            </a:r>
            <a:r>
              <a:rPr sz="1600">
                <a:solidFill>
                  <a:srgbClr val="C8CAE7"/>
                </a:solidFill>
                <a:latin typeface="Calibri"/>
                <a:cs typeface="Calibri"/>
              </a:rPr>
              <a:t>Element</a:t>
            </a:r>
            <a:r>
              <a:rPr sz="1600" spc="30">
                <a:solidFill>
                  <a:srgbClr val="C8CAE7"/>
                </a:solidFill>
                <a:latin typeface="Calibri"/>
                <a:cs typeface="Calibri"/>
              </a:rPr>
              <a:t> </a:t>
            </a:r>
            <a:r>
              <a:rPr sz="1600">
                <a:solidFill>
                  <a:srgbClr val="C8CAE7"/>
                </a:solidFill>
                <a:latin typeface="Calibri"/>
                <a:cs typeface="Calibri"/>
              </a:rPr>
              <a:t>~30-</a:t>
            </a:r>
            <a:r>
              <a:rPr sz="1600" spc="-20">
                <a:solidFill>
                  <a:srgbClr val="C8CAE7"/>
                </a:solidFill>
                <a:latin typeface="Calibri"/>
                <a:cs typeface="Calibri"/>
              </a:rPr>
              <a:t>100W </a:t>
            </a:r>
            <a:r>
              <a:rPr sz="1600" spc="55">
                <a:solidFill>
                  <a:srgbClr val="C8CAE7"/>
                </a:solidFill>
                <a:latin typeface="Calibri"/>
                <a:cs typeface="Calibri"/>
              </a:rPr>
              <a:t>#</a:t>
            </a:r>
            <a:r>
              <a:rPr sz="1600" spc="65">
                <a:solidFill>
                  <a:srgbClr val="C8CAE7"/>
                </a:solidFill>
                <a:latin typeface="Calibri"/>
                <a:cs typeface="Calibri"/>
              </a:rPr>
              <a:t> </a:t>
            </a:r>
            <a:r>
              <a:rPr sz="1600" spc="85">
                <a:solidFill>
                  <a:srgbClr val="C8CAE7"/>
                </a:solidFill>
                <a:latin typeface="Calibri"/>
                <a:cs typeface="Calibri"/>
              </a:rPr>
              <a:t>Beams</a:t>
            </a:r>
            <a:r>
              <a:rPr sz="1600" spc="60">
                <a:solidFill>
                  <a:srgbClr val="C8CAE7"/>
                </a:solidFill>
                <a:latin typeface="Calibri"/>
                <a:cs typeface="Calibri"/>
              </a:rPr>
              <a:t> </a:t>
            </a:r>
            <a:r>
              <a:rPr sz="1600">
                <a:solidFill>
                  <a:srgbClr val="C8CAE7"/>
                </a:solidFill>
                <a:latin typeface="Calibri"/>
                <a:cs typeface="Calibri"/>
              </a:rPr>
              <a:t>~100-</a:t>
            </a:r>
            <a:r>
              <a:rPr sz="1600" spc="-25">
                <a:solidFill>
                  <a:srgbClr val="C8CAE7"/>
                </a:solidFill>
                <a:latin typeface="Calibri"/>
                <a:cs typeface="Calibri"/>
              </a:rPr>
              <a:t>200</a:t>
            </a:r>
            <a:endParaRPr sz="1600">
              <a:latin typeface="Calibri"/>
              <a:cs typeface="Calibri"/>
            </a:endParaRPr>
          </a:p>
        </p:txBody>
      </p:sp>
      <p:grpSp>
        <p:nvGrpSpPr>
          <p:cNvPr id="63" name="object 63"/>
          <p:cNvGrpSpPr/>
          <p:nvPr/>
        </p:nvGrpSpPr>
        <p:grpSpPr>
          <a:xfrm>
            <a:off x="2036146" y="2024633"/>
            <a:ext cx="10149205" cy="4470400"/>
            <a:chOff x="2019476" y="2024633"/>
            <a:chExt cx="10149205" cy="4470400"/>
          </a:xfrm>
        </p:grpSpPr>
        <p:pic>
          <p:nvPicPr>
            <p:cNvPr id="64" name="object 64"/>
            <p:cNvPicPr/>
            <p:nvPr/>
          </p:nvPicPr>
          <p:blipFill>
            <a:blip r:embed="rId41" cstate="print"/>
            <a:stretch>
              <a:fillRect/>
            </a:stretch>
          </p:blipFill>
          <p:spPr>
            <a:xfrm>
              <a:off x="5862066" y="2060574"/>
              <a:ext cx="1778025" cy="1725549"/>
            </a:xfrm>
            <a:prstGeom prst="rect">
              <a:avLst/>
            </a:prstGeom>
          </p:spPr>
        </p:pic>
        <p:pic>
          <p:nvPicPr>
            <p:cNvPr id="65" name="object 65"/>
            <p:cNvPicPr/>
            <p:nvPr/>
          </p:nvPicPr>
          <p:blipFill>
            <a:blip r:embed="rId42" cstate="print"/>
            <a:stretch>
              <a:fillRect/>
            </a:stretch>
          </p:blipFill>
          <p:spPr>
            <a:xfrm>
              <a:off x="2769997" y="2024633"/>
              <a:ext cx="1636267" cy="1602168"/>
            </a:xfrm>
            <a:prstGeom prst="rect">
              <a:avLst/>
            </a:prstGeom>
          </p:spPr>
        </p:pic>
        <p:pic>
          <p:nvPicPr>
            <p:cNvPr id="66" name="object 66"/>
            <p:cNvPicPr/>
            <p:nvPr/>
          </p:nvPicPr>
          <p:blipFill>
            <a:blip r:embed="rId43" cstate="print"/>
            <a:stretch>
              <a:fillRect/>
            </a:stretch>
          </p:blipFill>
          <p:spPr>
            <a:xfrm>
              <a:off x="10129291" y="2296413"/>
              <a:ext cx="2039213" cy="2152522"/>
            </a:xfrm>
            <a:prstGeom prst="rect">
              <a:avLst/>
            </a:prstGeom>
          </p:spPr>
        </p:pic>
        <p:sp>
          <p:nvSpPr>
            <p:cNvPr id="67" name="object 67"/>
            <p:cNvSpPr/>
            <p:nvPr/>
          </p:nvSpPr>
          <p:spPr>
            <a:xfrm>
              <a:off x="3517793" y="3379634"/>
              <a:ext cx="70485" cy="1794510"/>
            </a:xfrm>
            <a:custGeom>
              <a:avLst/>
              <a:gdLst/>
              <a:ahLst/>
              <a:cxnLst/>
              <a:rect l="l" t="t" r="r" b="b"/>
              <a:pathLst>
                <a:path w="70485" h="1794510">
                  <a:moveTo>
                    <a:pt x="70149" y="0"/>
                  </a:moveTo>
                  <a:lnTo>
                    <a:pt x="0" y="0"/>
                  </a:lnTo>
                </a:path>
                <a:path w="70485" h="1794510">
                  <a:moveTo>
                    <a:pt x="70149" y="199320"/>
                  </a:moveTo>
                  <a:lnTo>
                    <a:pt x="0" y="199320"/>
                  </a:lnTo>
                </a:path>
                <a:path w="70485" h="1794510">
                  <a:moveTo>
                    <a:pt x="70149" y="398711"/>
                  </a:moveTo>
                  <a:lnTo>
                    <a:pt x="0" y="398711"/>
                  </a:lnTo>
                </a:path>
                <a:path w="70485" h="1794510">
                  <a:moveTo>
                    <a:pt x="70149" y="598032"/>
                  </a:moveTo>
                  <a:lnTo>
                    <a:pt x="0" y="598032"/>
                  </a:lnTo>
                </a:path>
                <a:path w="70485" h="1794510">
                  <a:moveTo>
                    <a:pt x="70149" y="797423"/>
                  </a:moveTo>
                  <a:lnTo>
                    <a:pt x="0" y="797423"/>
                  </a:lnTo>
                </a:path>
                <a:path w="70485" h="1794510">
                  <a:moveTo>
                    <a:pt x="70149" y="996743"/>
                  </a:moveTo>
                  <a:lnTo>
                    <a:pt x="0" y="996743"/>
                  </a:lnTo>
                </a:path>
                <a:path w="70485" h="1794510">
                  <a:moveTo>
                    <a:pt x="70149" y="1196135"/>
                  </a:moveTo>
                  <a:lnTo>
                    <a:pt x="0" y="1196135"/>
                  </a:lnTo>
                </a:path>
                <a:path w="70485" h="1794510">
                  <a:moveTo>
                    <a:pt x="70149" y="1395455"/>
                  </a:moveTo>
                  <a:lnTo>
                    <a:pt x="0" y="1395455"/>
                  </a:lnTo>
                </a:path>
                <a:path w="70485" h="1794510">
                  <a:moveTo>
                    <a:pt x="70149" y="1594811"/>
                  </a:moveTo>
                  <a:lnTo>
                    <a:pt x="0" y="1594811"/>
                  </a:lnTo>
                </a:path>
                <a:path w="70485" h="1794510">
                  <a:moveTo>
                    <a:pt x="70149" y="1794167"/>
                  </a:moveTo>
                  <a:lnTo>
                    <a:pt x="0" y="1794167"/>
                  </a:lnTo>
                </a:path>
              </a:pathLst>
            </a:custGeom>
            <a:ln w="17607">
              <a:solidFill>
                <a:srgbClr val="006FC0"/>
              </a:solidFill>
            </a:ln>
          </p:spPr>
          <p:txBody>
            <a:bodyPr wrap="square" lIns="0" tIns="0" rIns="0" bIns="0" rtlCol="0"/>
            <a:lstStyle/>
            <a:p>
              <a:endParaRPr/>
            </a:p>
          </p:txBody>
        </p:sp>
        <p:sp>
          <p:nvSpPr>
            <p:cNvPr id="68" name="object 68"/>
            <p:cNvSpPr/>
            <p:nvPr/>
          </p:nvSpPr>
          <p:spPr>
            <a:xfrm>
              <a:off x="3800081" y="3379634"/>
              <a:ext cx="234315" cy="1794510"/>
            </a:xfrm>
            <a:custGeom>
              <a:avLst/>
              <a:gdLst/>
              <a:ahLst/>
              <a:cxnLst/>
              <a:rect l="l" t="t" r="r" b="b"/>
              <a:pathLst>
                <a:path w="234314" h="1794510">
                  <a:moveTo>
                    <a:pt x="233761" y="0"/>
                  </a:moveTo>
                  <a:lnTo>
                    <a:pt x="0" y="0"/>
                  </a:lnTo>
                </a:path>
                <a:path w="234314" h="1794510">
                  <a:moveTo>
                    <a:pt x="233761" y="199320"/>
                  </a:moveTo>
                  <a:lnTo>
                    <a:pt x="0" y="199320"/>
                  </a:lnTo>
                </a:path>
                <a:path w="234314" h="1794510">
                  <a:moveTo>
                    <a:pt x="233761" y="398711"/>
                  </a:moveTo>
                  <a:lnTo>
                    <a:pt x="0" y="398711"/>
                  </a:lnTo>
                </a:path>
                <a:path w="234314" h="1794510">
                  <a:moveTo>
                    <a:pt x="233761" y="598032"/>
                  </a:moveTo>
                  <a:lnTo>
                    <a:pt x="0" y="598032"/>
                  </a:lnTo>
                </a:path>
                <a:path w="234314" h="1794510">
                  <a:moveTo>
                    <a:pt x="233761" y="797423"/>
                  </a:moveTo>
                  <a:lnTo>
                    <a:pt x="0" y="797423"/>
                  </a:lnTo>
                </a:path>
                <a:path w="234314" h="1794510">
                  <a:moveTo>
                    <a:pt x="233761" y="996744"/>
                  </a:moveTo>
                  <a:lnTo>
                    <a:pt x="0" y="996743"/>
                  </a:lnTo>
                </a:path>
                <a:path w="234314" h="1794510">
                  <a:moveTo>
                    <a:pt x="233761" y="1196135"/>
                  </a:moveTo>
                  <a:lnTo>
                    <a:pt x="0" y="1196135"/>
                  </a:lnTo>
                </a:path>
                <a:path w="234314" h="1794510">
                  <a:moveTo>
                    <a:pt x="233761" y="1395455"/>
                  </a:moveTo>
                  <a:lnTo>
                    <a:pt x="0" y="1395455"/>
                  </a:lnTo>
                </a:path>
                <a:path w="234314" h="1794510">
                  <a:moveTo>
                    <a:pt x="233761" y="1594811"/>
                  </a:moveTo>
                  <a:lnTo>
                    <a:pt x="0" y="1594811"/>
                  </a:lnTo>
                </a:path>
                <a:path w="234314" h="1794510">
                  <a:moveTo>
                    <a:pt x="233761" y="1794167"/>
                  </a:moveTo>
                  <a:lnTo>
                    <a:pt x="0" y="1794167"/>
                  </a:lnTo>
                </a:path>
              </a:pathLst>
            </a:custGeom>
            <a:ln w="17607">
              <a:solidFill>
                <a:srgbClr val="000000"/>
              </a:solidFill>
            </a:ln>
          </p:spPr>
          <p:txBody>
            <a:bodyPr wrap="square" lIns="0" tIns="0" rIns="0" bIns="0" rtlCol="0"/>
            <a:lstStyle/>
            <a:p>
              <a:endParaRPr/>
            </a:p>
          </p:txBody>
        </p:sp>
        <p:sp>
          <p:nvSpPr>
            <p:cNvPr id="69" name="object 69"/>
            <p:cNvSpPr/>
            <p:nvPr/>
          </p:nvSpPr>
          <p:spPr>
            <a:xfrm>
              <a:off x="3587943" y="3279903"/>
              <a:ext cx="199390" cy="199390"/>
            </a:xfrm>
            <a:custGeom>
              <a:avLst/>
              <a:gdLst/>
              <a:ahLst/>
              <a:cxnLst/>
              <a:rect l="l" t="t" r="r" b="b"/>
              <a:pathLst>
                <a:path w="199389" h="199389">
                  <a:moveTo>
                    <a:pt x="199390" y="0"/>
                  </a:moveTo>
                  <a:lnTo>
                    <a:pt x="0" y="99730"/>
                  </a:lnTo>
                  <a:lnTo>
                    <a:pt x="199390" y="199391"/>
                  </a:lnTo>
                  <a:lnTo>
                    <a:pt x="199390" y="0"/>
                  </a:lnTo>
                  <a:close/>
                </a:path>
              </a:pathLst>
            </a:custGeom>
            <a:solidFill>
              <a:srgbClr val="A8A8A8"/>
            </a:solidFill>
          </p:spPr>
          <p:txBody>
            <a:bodyPr wrap="square" lIns="0" tIns="0" rIns="0" bIns="0" rtlCol="0"/>
            <a:lstStyle/>
            <a:p>
              <a:endParaRPr/>
            </a:p>
          </p:txBody>
        </p:sp>
        <p:sp>
          <p:nvSpPr>
            <p:cNvPr id="70" name="object 70"/>
            <p:cNvSpPr/>
            <p:nvPr/>
          </p:nvSpPr>
          <p:spPr>
            <a:xfrm>
              <a:off x="3587943" y="3279903"/>
              <a:ext cx="199390" cy="199390"/>
            </a:xfrm>
            <a:custGeom>
              <a:avLst/>
              <a:gdLst/>
              <a:ahLst/>
              <a:cxnLst/>
              <a:rect l="l" t="t" r="r" b="b"/>
              <a:pathLst>
                <a:path w="199389" h="199389">
                  <a:moveTo>
                    <a:pt x="199390" y="199391"/>
                  </a:moveTo>
                  <a:lnTo>
                    <a:pt x="0" y="99730"/>
                  </a:lnTo>
                  <a:lnTo>
                    <a:pt x="199390" y="0"/>
                  </a:lnTo>
                  <a:lnTo>
                    <a:pt x="199390" y="199391"/>
                  </a:lnTo>
                  <a:close/>
                </a:path>
              </a:pathLst>
            </a:custGeom>
            <a:ln w="17607">
              <a:solidFill>
                <a:srgbClr val="006FC0"/>
              </a:solidFill>
            </a:ln>
          </p:spPr>
          <p:txBody>
            <a:bodyPr wrap="square" lIns="0" tIns="0" rIns="0" bIns="0" rtlCol="0"/>
            <a:lstStyle/>
            <a:p>
              <a:endParaRPr/>
            </a:p>
          </p:txBody>
        </p:sp>
        <p:sp>
          <p:nvSpPr>
            <p:cNvPr id="71" name="object 71"/>
            <p:cNvSpPr/>
            <p:nvPr/>
          </p:nvSpPr>
          <p:spPr>
            <a:xfrm>
              <a:off x="3587943" y="3479294"/>
              <a:ext cx="199390" cy="199390"/>
            </a:xfrm>
            <a:custGeom>
              <a:avLst/>
              <a:gdLst/>
              <a:ahLst/>
              <a:cxnLst/>
              <a:rect l="l" t="t" r="r" b="b"/>
              <a:pathLst>
                <a:path w="199389" h="199389">
                  <a:moveTo>
                    <a:pt x="199390" y="0"/>
                  </a:moveTo>
                  <a:lnTo>
                    <a:pt x="0" y="99660"/>
                  </a:lnTo>
                  <a:lnTo>
                    <a:pt x="199390" y="199320"/>
                  </a:lnTo>
                  <a:lnTo>
                    <a:pt x="199390" y="0"/>
                  </a:lnTo>
                  <a:close/>
                </a:path>
              </a:pathLst>
            </a:custGeom>
            <a:solidFill>
              <a:srgbClr val="A8A8A8"/>
            </a:solidFill>
          </p:spPr>
          <p:txBody>
            <a:bodyPr wrap="square" lIns="0" tIns="0" rIns="0" bIns="0" rtlCol="0"/>
            <a:lstStyle/>
            <a:p>
              <a:endParaRPr/>
            </a:p>
          </p:txBody>
        </p:sp>
        <p:sp>
          <p:nvSpPr>
            <p:cNvPr id="72" name="object 72"/>
            <p:cNvSpPr/>
            <p:nvPr/>
          </p:nvSpPr>
          <p:spPr>
            <a:xfrm>
              <a:off x="3587943" y="3479294"/>
              <a:ext cx="199390" cy="199390"/>
            </a:xfrm>
            <a:custGeom>
              <a:avLst/>
              <a:gdLst/>
              <a:ahLst/>
              <a:cxnLst/>
              <a:rect l="l" t="t" r="r" b="b"/>
              <a:pathLst>
                <a:path w="199389" h="199389">
                  <a:moveTo>
                    <a:pt x="199390" y="199320"/>
                  </a:moveTo>
                  <a:lnTo>
                    <a:pt x="0" y="99660"/>
                  </a:lnTo>
                  <a:lnTo>
                    <a:pt x="199390" y="0"/>
                  </a:lnTo>
                  <a:lnTo>
                    <a:pt x="199390" y="199320"/>
                  </a:lnTo>
                  <a:close/>
                </a:path>
              </a:pathLst>
            </a:custGeom>
            <a:ln w="17607">
              <a:solidFill>
                <a:srgbClr val="006FC0"/>
              </a:solidFill>
            </a:ln>
          </p:spPr>
          <p:txBody>
            <a:bodyPr wrap="square" lIns="0" tIns="0" rIns="0" bIns="0" rtlCol="0"/>
            <a:lstStyle/>
            <a:p>
              <a:endParaRPr/>
            </a:p>
          </p:txBody>
        </p:sp>
        <p:sp>
          <p:nvSpPr>
            <p:cNvPr id="73" name="object 73"/>
            <p:cNvSpPr/>
            <p:nvPr/>
          </p:nvSpPr>
          <p:spPr>
            <a:xfrm>
              <a:off x="3587943" y="3678615"/>
              <a:ext cx="199390" cy="199390"/>
            </a:xfrm>
            <a:custGeom>
              <a:avLst/>
              <a:gdLst/>
              <a:ahLst/>
              <a:cxnLst/>
              <a:rect l="l" t="t" r="r" b="b"/>
              <a:pathLst>
                <a:path w="199389" h="199389">
                  <a:moveTo>
                    <a:pt x="199390" y="0"/>
                  </a:moveTo>
                  <a:lnTo>
                    <a:pt x="0" y="99730"/>
                  </a:lnTo>
                  <a:lnTo>
                    <a:pt x="199390" y="199391"/>
                  </a:lnTo>
                  <a:lnTo>
                    <a:pt x="199390" y="0"/>
                  </a:lnTo>
                  <a:close/>
                </a:path>
              </a:pathLst>
            </a:custGeom>
            <a:solidFill>
              <a:srgbClr val="A8A8A8"/>
            </a:solidFill>
          </p:spPr>
          <p:txBody>
            <a:bodyPr wrap="square" lIns="0" tIns="0" rIns="0" bIns="0" rtlCol="0"/>
            <a:lstStyle/>
            <a:p>
              <a:endParaRPr/>
            </a:p>
          </p:txBody>
        </p:sp>
        <p:sp>
          <p:nvSpPr>
            <p:cNvPr id="74" name="object 74"/>
            <p:cNvSpPr/>
            <p:nvPr/>
          </p:nvSpPr>
          <p:spPr>
            <a:xfrm>
              <a:off x="3587943" y="3678615"/>
              <a:ext cx="199390" cy="199390"/>
            </a:xfrm>
            <a:custGeom>
              <a:avLst/>
              <a:gdLst/>
              <a:ahLst/>
              <a:cxnLst/>
              <a:rect l="l" t="t" r="r" b="b"/>
              <a:pathLst>
                <a:path w="199389" h="199389">
                  <a:moveTo>
                    <a:pt x="199390" y="199391"/>
                  </a:moveTo>
                  <a:lnTo>
                    <a:pt x="0" y="99730"/>
                  </a:lnTo>
                  <a:lnTo>
                    <a:pt x="199390" y="0"/>
                  </a:lnTo>
                  <a:lnTo>
                    <a:pt x="199390" y="199391"/>
                  </a:lnTo>
                  <a:close/>
                </a:path>
              </a:pathLst>
            </a:custGeom>
            <a:ln w="17607">
              <a:solidFill>
                <a:srgbClr val="006FC0"/>
              </a:solidFill>
            </a:ln>
          </p:spPr>
          <p:txBody>
            <a:bodyPr wrap="square" lIns="0" tIns="0" rIns="0" bIns="0" rtlCol="0"/>
            <a:lstStyle/>
            <a:p>
              <a:endParaRPr/>
            </a:p>
          </p:txBody>
        </p:sp>
        <p:sp>
          <p:nvSpPr>
            <p:cNvPr id="75" name="object 75"/>
            <p:cNvSpPr/>
            <p:nvPr/>
          </p:nvSpPr>
          <p:spPr>
            <a:xfrm>
              <a:off x="3587943" y="3878006"/>
              <a:ext cx="199390" cy="199390"/>
            </a:xfrm>
            <a:custGeom>
              <a:avLst/>
              <a:gdLst/>
              <a:ahLst/>
              <a:cxnLst/>
              <a:rect l="l" t="t" r="r" b="b"/>
              <a:pathLst>
                <a:path w="199389" h="199389">
                  <a:moveTo>
                    <a:pt x="199390" y="0"/>
                  </a:moveTo>
                  <a:lnTo>
                    <a:pt x="0" y="99660"/>
                  </a:lnTo>
                  <a:lnTo>
                    <a:pt x="199390" y="199320"/>
                  </a:lnTo>
                  <a:lnTo>
                    <a:pt x="199390" y="0"/>
                  </a:lnTo>
                  <a:close/>
                </a:path>
              </a:pathLst>
            </a:custGeom>
            <a:solidFill>
              <a:srgbClr val="A8A8A8"/>
            </a:solidFill>
          </p:spPr>
          <p:txBody>
            <a:bodyPr wrap="square" lIns="0" tIns="0" rIns="0" bIns="0" rtlCol="0"/>
            <a:lstStyle/>
            <a:p>
              <a:endParaRPr/>
            </a:p>
          </p:txBody>
        </p:sp>
        <p:sp>
          <p:nvSpPr>
            <p:cNvPr id="76" name="object 76"/>
            <p:cNvSpPr/>
            <p:nvPr/>
          </p:nvSpPr>
          <p:spPr>
            <a:xfrm>
              <a:off x="3587943" y="3878006"/>
              <a:ext cx="199390" cy="199390"/>
            </a:xfrm>
            <a:custGeom>
              <a:avLst/>
              <a:gdLst/>
              <a:ahLst/>
              <a:cxnLst/>
              <a:rect l="l" t="t" r="r" b="b"/>
              <a:pathLst>
                <a:path w="199389" h="199389">
                  <a:moveTo>
                    <a:pt x="199390" y="199320"/>
                  </a:moveTo>
                  <a:lnTo>
                    <a:pt x="0" y="99660"/>
                  </a:lnTo>
                  <a:lnTo>
                    <a:pt x="199390" y="0"/>
                  </a:lnTo>
                  <a:lnTo>
                    <a:pt x="199390" y="199320"/>
                  </a:lnTo>
                  <a:close/>
                </a:path>
              </a:pathLst>
            </a:custGeom>
            <a:ln w="17607">
              <a:solidFill>
                <a:srgbClr val="006FC0"/>
              </a:solidFill>
            </a:ln>
          </p:spPr>
          <p:txBody>
            <a:bodyPr wrap="square" lIns="0" tIns="0" rIns="0" bIns="0" rtlCol="0"/>
            <a:lstStyle/>
            <a:p>
              <a:endParaRPr/>
            </a:p>
          </p:txBody>
        </p:sp>
        <p:sp>
          <p:nvSpPr>
            <p:cNvPr id="77" name="object 77"/>
            <p:cNvSpPr/>
            <p:nvPr/>
          </p:nvSpPr>
          <p:spPr>
            <a:xfrm>
              <a:off x="3587943" y="4077326"/>
              <a:ext cx="199390" cy="199390"/>
            </a:xfrm>
            <a:custGeom>
              <a:avLst/>
              <a:gdLst/>
              <a:ahLst/>
              <a:cxnLst/>
              <a:rect l="l" t="t" r="r" b="b"/>
              <a:pathLst>
                <a:path w="199389" h="199389">
                  <a:moveTo>
                    <a:pt x="199390" y="0"/>
                  </a:moveTo>
                  <a:lnTo>
                    <a:pt x="0" y="99730"/>
                  </a:lnTo>
                  <a:lnTo>
                    <a:pt x="199390" y="199391"/>
                  </a:lnTo>
                  <a:lnTo>
                    <a:pt x="199390" y="0"/>
                  </a:lnTo>
                  <a:close/>
                </a:path>
              </a:pathLst>
            </a:custGeom>
            <a:solidFill>
              <a:srgbClr val="A8A8A8"/>
            </a:solidFill>
          </p:spPr>
          <p:txBody>
            <a:bodyPr wrap="square" lIns="0" tIns="0" rIns="0" bIns="0" rtlCol="0"/>
            <a:lstStyle/>
            <a:p>
              <a:endParaRPr/>
            </a:p>
          </p:txBody>
        </p:sp>
        <p:sp>
          <p:nvSpPr>
            <p:cNvPr id="78" name="object 78"/>
            <p:cNvSpPr/>
            <p:nvPr/>
          </p:nvSpPr>
          <p:spPr>
            <a:xfrm>
              <a:off x="3587943" y="4077326"/>
              <a:ext cx="199390" cy="199390"/>
            </a:xfrm>
            <a:custGeom>
              <a:avLst/>
              <a:gdLst/>
              <a:ahLst/>
              <a:cxnLst/>
              <a:rect l="l" t="t" r="r" b="b"/>
              <a:pathLst>
                <a:path w="199389" h="199389">
                  <a:moveTo>
                    <a:pt x="199390" y="199391"/>
                  </a:moveTo>
                  <a:lnTo>
                    <a:pt x="0" y="99730"/>
                  </a:lnTo>
                  <a:lnTo>
                    <a:pt x="199390" y="0"/>
                  </a:lnTo>
                  <a:lnTo>
                    <a:pt x="199390" y="199391"/>
                  </a:lnTo>
                  <a:close/>
                </a:path>
              </a:pathLst>
            </a:custGeom>
            <a:ln w="17607">
              <a:solidFill>
                <a:srgbClr val="006FC0"/>
              </a:solidFill>
            </a:ln>
          </p:spPr>
          <p:txBody>
            <a:bodyPr wrap="square" lIns="0" tIns="0" rIns="0" bIns="0" rtlCol="0"/>
            <a:lstStyle/>
            <a:p>
              <a:endParaRPr/>
            </a:p>
          </p:txBody>
        </p:sp>
        <p:sp>
          <p:nvSpPr>
            <p:cNvPr id="79" name="object 79"/>
            <p:cNvSpPr/>
            <p:nvPr/>
          </p:nvSpPr>
          <p:spPr>
            <a:xfrm>
              <a:off x="3587943" y="4276717"/>
              <a:ext cx="199390" cy="199390"/>
            </a:xfrm>
            <a:custGeom>
              <a:avLst/>
              <a:gdLst/>
              <a:ahLst/>
              <a:cxnLst/>
              <a:rect l="l" t="t" r="r" b="b"/>
              <a:pathLst>
                <a:path w="199389" h="199389">
                  <a:moveTo>
                    <a:pt x="199390" y="0"/>
                  </a:moveTo>
                  <a:lnTo>
                    <a:pt x="0" y="99660"/>
                  </a:lnTo>
                  <a:lnTo>
                    <a:pt x="199390" y="199320"/>
                  </a:lnTo>
                  <a:lnTo>
                    <a:pt x="199390" y="0"/>
                  </a:lnTo>
                  <a:close/>
                </a:path>
              </a:pathLst>
            </a:custGeom>
            <a:solidFill>
              <a:srgbClr val="A8A8A8"/>
            </a:solidFill>
          </p:spPr>
          <p:txBody>
            <a:bodyPr wrap="square" lIns="0" tIns="0" rIns="0" bIns="0" rtlCol="0"/>
            <a:lstStyle/>
            <a:p>
              <a:endParaRPr/>
            </a:p>
          </p:txBody>
        </p:sp>
        <p:sp>
          <p:nvSpPr>
            <p:cNvPr id="80" name="object 80"/>
            <p:cNvSpPr/>
            <p:nvPr/>
          </p:nvSpPr>
          <p:spPr>
            <a:xfrm>
              <a:off x="3587943" y="4276717"/>
              <a:ext cx="199390" cy="199390"/>
            </a:xfrm>
            <a:custGeom>
              <a:avLst/>
              <a:gdLst/>
              <a:ahLst/>
              <a:cxnLst/>
              <a:rect l="l" t="t" r="r" b="b"/>
              <a:pathLst>
                <a:path w="199389" h="199389">
                  <a:moveTo>
                    <a:pt x="199390" y="199320"/>
                  </a:moveTo>
                  <a:lnTo>
                    <a:pt x="0" y="99660"/>
                  </a:lnTo>
                  <a:lnTo>
                    <a:pt x="199390" y="0"/>
                  </a:lnTo>
                  <a:lnTo>
                    <a:pt x="199390" y="199320"/>
                  </a:lnTo>
                  <a:close/>
                </a:path>
              </a:pathLst>
            </a:custGeom>
            <a:ln w="17607">
              <a:solidFill>
                <a:srgbClr val="006FC0"/>
              </a:solidFill>
            </a:ln>
          </p:spPr>
          <p:txBody>
            <a:bodyPr wrap="square" lIns="0" tIns="0" rIns="0" bIns="0" rtlCol="0"/>
            <a:lstStyle/>
            <a:p>
              <a:endParaRPr/>
            </a:p>
          </p:txBody>
        </p:sp>
        <p:sp>
          <p:nvSpPr>
            <p:cNvPr id="81" name="object 81"/>
            <p:cNvSpPr/>
            <p:nvPr/>
          </p:nvSpPr>
          <p:spPr>
            <a:xfrm>
              <a:off x="3587943" y="4476038"/>
              <a:ext cx="199390" cy="199390"/>
            </a:xfrm>
            <a:custGeom>
              <a:avLst/>
              <a:gdLst/>
              <a:ahLst/>
              <a:cxnLst/>
              <a:rect l="l" t="t" r="r" b="b"/>
              <a:pathLst>
                <a:path w="199389" h="199389">
                  <a:moveTo>
                    <a:pt x="199390" y="0"/>
                  </a:moveTo>
                  <a:lnTo>
                    <a:pt x="0" y="99730"/>
                  </a:lnTo>
                  <a:lnTo>
                    <a:pt x="199390" y="199376"/>
                  </a:lnTo>
                  <a:lnTo>
                    <a:pt x="199390" y="0"/>
                  </a:lnTo>
                  <a:close/>
                </a:path>
              </a:pathLst>
            </a:custGeom>
            <a:solidFill>
              <a:srgbClr val="A8A8A8"/>
            </a:solidFill>
          </p:spPr>
          <p:txBody>
            <a:bodyPr wrap="square" lIns="0" tIns="0" rIns="0" bIns="0" rtlCol="0"/>
            <a:lstStyle/>
            <a:p>
              <a:endParaRPr/>
            </a:p>
          </p:txBody>
        </p:sp>
        <p:sp>
          <p:nvSpPr>
            <p:cNvPr id="82" name="object 82"/>
            <p:cNvSpPr/>
            <p:nvPr/>
          </p:nvSpPr>
          <p:spPr>
            <a:xfrm>
              <a:off x="3587943" y="4476038"/>
              <a:ext cx="199390" cy="199390"/>
            </a:xfrm>
            <a:custGeom>
              <a:avLst/>
              <a:gdLst/>
              <a:ahLst/>
              <a:cxnLst/>
              <a:rect l="l" t="t" r="r" b="b"/>
              <a:pathLst>
                <a:path w="199389" h="199389">
                  <a:moveTo>
                    <a:pt x="199390" y="199376"/>
                  </a:moveTo>
                  <a:lnTo>
                    <a:pt x="0" y="99730"/>
                  </a:lnTo>
                  <a:lnTo>
                    <a:pt x="199390" y="0"/>
                  </a:lnTo>
                  <a:lnTo>
                    <a:pt x="199390" y="199376"/>
                  </a:lnTo>
                  <a:close/>
                </a:path>
              </a:pathLst>
            </a:custGeom>
            <a:ln w="17607">
              <a:solidFill>
                <a:srgbClr val="006FC0"/>
              </a:solidFill>
            </a:ln>
          </p:spPr>
          <p:txBody>
            <a:bodyPr wrap="square" lIns="0" tIns="0" rIns="0" bIns="0" rtlCol="0"/>
            <a:lstStyle/>
            <a:p>
              <a:endParaRPr/>
            </a:p>
          </p:txBody>
        </p:sp>
        <p:sp>
          <p:nvSpPr>
            <p:cNvPr id="83" name="object 83"/>
            <p:cNvSpPr/>
            <p:nvPr/>
          </p:nvSpPr>
          <p:spPr>
            <a:xfrm>
              <a:off x="3587943" y="4675415"/>
              <a:ext cx="199390" cy="199390"/>
            </a:xfrm>
            <a:custGeom>
              <a:avLst/>
              <a:gdLst/>
              <a:ahLst/>
              <a:cxnLst/>
              <a:rect l="l" t="t" r="r" b="b"/>
              <a:pathLst>
                <a:path w="199389" h="199389">
                  <a:moveTo>
                    <a:pt x="199390" y="0"/>
                  </a:moveTo>
                  <a:lnTo>
                    <a:pt x="0" y="99674"/>
                  </a:lnTo>
                  <a:lnTo>
                    <a:pt x="199390" y="199355"/>
                  </a:lnTo>
                  <a:lnTo>
                    <a:pt x="199390" y="0"/>
                  </a:lnTo>
                  <a:close/>
                </a:path>
              </a:pathLst>
            </a:custGeom>
            <a:solidFill>
              <a:srgbClr val="A8A8A8"/>
            </a:solidFill>
          </p:spPr>
          <p:txBody>
            <a:bodyPr wrap="square" lIns="0" tIns="0" rIns="0" bIns="0" rtlCol="0"/>
            <a:lstStyle/>
            <a:p>
              <a:endParaRPr/>
            </a:p>
          </p:txBody>
        </p:sp>
        <p:sp>
          <p:nvSpPr>
            <p:cNvPr id="84" name="object 84"/>
            <p:cNvSpPr/>
            <p:nvPr/>
          </p:nvSpPr>
          <p:spPr>
            <a:xfrm>
              <a:off x="3587943" y="4675415"/>
              <a:ext cx="199390" cy="199390"/>
            </a:xfrm>
            <a:custGeom>
              <a:avLst/>
              <a:gdLst/>
              <a:ahLst/>
              <a:cxnLst/>
              <a:rect l="l" t="t" r="r" b="b"/>
              <a:pathLst>
                <a:path w="199389" h="199389">
                  <a:moveTo>
                    <a:pt x="199390" y="199355"/>
                  </a:moveTo>
                  <a:lnTo>
                    <a:pt x="0" y="99674"/>
                  </a:lnTo>
                  <a:lnTo>
                    <a:pt x="199390" y="0"/>
                  </a:lnTo>
                  <a:lnTo>
                    <a:pt x="199390" y="199355"/>
                  </a:lnTo>
                  <a:close/>
                </a:path>
              </a:pathLst>
            </a:custGeom>
            <a:ln w="17607">
              <a:solidFill>
                <a:srgbClr val="006FC0"/>
              </a:solidFill>
            </a:ln>
          </p:spPr>
          <p:txBody>
            <a:bodyPr wrap="square" lIns="0" tIns="0" rIns="0" bIns="0" rtlCol="0"/>
            <a:lstStyle/>
            <a:p>
              <a:endParaRPr/>
            </a:p>
          </p:txBody>
        </p:sp>
        <p:sp>
          <p:nvSpPr>
            <p:cNvPr id="85" name="object 85"/>
            <p:cNvSpPr/>
            <p:nvPr/>
          </p:nvSpPr>
          <p:spPr>
            <a:xfrm>
              <a:off x="3587943" y="4874771"/>
              <a:ext cx="199390" cy="199390"/>
            </a:xfrm>
            <a:custGeom>
              <a:avLst/>
              <a:gdLst/>
              <a:ahLst/>
              <a:cxnLst/>
              <a:rect l="l" t="t" r="r" b="b"/>
              <a:pathLst>
                <a:path w="199389" h="199389">
                  <a:moveTo>
                    <a:pt x="199390" y="0"/>
                  </a:moveTo>
                  <a:lnTo>
                    <a:pt x="0" y="99674"/>
                  </a:lnTo>
                  <a:lnTo>
                    <a:pt x="199390" y="199355"/>
                  </a:lnTo>
                  <a:lnTo>
                    <a:pt x="199390" y="0"/>
                  </a:lnTo>
                  <a:close/>
                </a:path>
              </a:pathLst>
            </a:custGeom>
            <a:solidFill>
              <a:srgbClr val="A8A8A8"/>
            </a:solidFill>
          </p:spPr>
          <p:txBody>
            <a:bodyPr wrap="square" lIns="0" tIns="0" rIns="0" bIns="0" rtlCol="0"/>
            <a:lstStyle/>
            <a:p>
              <a:endParaRPr/>
            </a:p>
          </p:txBody>
        </p:sp>
        <p:sp>
          <p:nvSpPr>
            <p:cNvPr id="86" name="object 86"/>
            <p:cNvSpPr/>
            <p:nvPr/>
          </p:nvSpPr>
          <p:spPr>
            <a:xfrm>
              <a:off x="3587943" y="4874771"/>
              <a:ext cx="199390" cy="199390"/>
            </a:xfrm>
            <a:custGeom>
              <a:avLst/>
              <a:gdLst/>
              <a:ahLst/>
              <a:cxnLst/>
              <a:rect l="l" t="t" r="r" b="b"/>
              <a:pathLst>
                <a:path w="199389" h="199389">
                  <a:moveTo>
                    <a:pt x="199390" y="199355"/>
                  </a:moveTo>
                  <a:lnTo>
                    <a:pt x="0" y="99674"/>
                  </a:lnTo>
                  <a:lnTo>
                    <a:pt x="199390" y="0"/>
                  </a:lnTo>
                  <a:lnTo>
                    <a:pt x="199390" y="199355"/>
                  </a:lnTo>
                  <a:close/>
                </a:path>
              </a:pathLst>
            </a:custGeom>
            <a:ln w="17607">
              <a:solidFill>
                <a:srgbClr val="006FC0"/>
              </a:solidFill>
            </a:ln>
          </p:spPr>
          <p:txBody>
            <a:bodyPr wrap="square" lIns="0" tIns="0" rIns="0" bIns="0" rtlCol="0"/>
            <a:lstStyle/>
            <a:p>
              <a:endParaRPr/>
            </a:p>
          </p:txBody>
        </p:sp>
        <p:sp>
          <p:nvSpPr>
            <p:cNvPr id="87" name="object 87"/>
            <p:cNvSpPr/>
            <p:nvPr/>
          </p:nvSpPr>
          <p:spPr>
            <a:xfrm>
              <a:off x="3587943" y="5074127"/>
              <a:ext cx="199390" cy="199390"/>
            </a:xfrm>
            <a:custGeom>
              <a:avLst/>
              <a:gdLst/>
              <a:ahLst/>
              <a:cxnLst/>
              <a:rect l="l" t="t" r="r" b="b"/>
              <a:pathLst>
                <a:path w="199389" h="199389">
                  <a:moveTo>
                    <a:pt x="199390" y="0"/>
                  </a:moveTo>
                  <a:lnTo>
                    <a:pt x="0" y="99674"/>
                  </a:lnTo>
                  <a:lnTo>
                    <a:pt x="199390" y="199354"/>
                  </a:lnTo>
                  <a:lnTo>
                    <a:pt x="199390" y="0"/>
                  </a:lnTo>
                  <a:close/>
                </a:path>
              </a:pathLst>
            </a:custGeom>
            <a:solidFill>
              <a:srgbClr val="A8A8A8"/>
            </a:solidFill>
          </p:spPr>
          <p:txBody>
            <a:bodyPr wrap="square" lIns="0" tIns="0" rIns="0" bIns="0" rtlCol="0"/>
            <a:lstStyle/>
            <a:p>
              <a:endParaRPr/>
            </a:p>
          </p:txBody>
        </p:sp>
        <p:sp>
          <p:nvSpPr>
            <p:cNvPr id="88" name="object 88"/>
            <p:cNvSpPr/>
            <p:nvPr/>
          </p:nvSpPr>
          <p:spPr>
            <a:xfrm>
              <a:off x="3587943" y="5074127"/>
              <a:ext cx="199390" cy="199390"/>
            </a:xfrm>
            <a:custGeom>
              <a:avLst/>
              <a:gdLst/>
              <a:ahLst/>
              <a:cxnLst/>
              <a:rect l="l" t="t" r="r" b="b"/>
              <a:pathLst>
                <a:path w="199389" h="199389">
                  <a:moveTo>
                    <a:pt x="199390" y="199354"/>
                  </a:moveTo>
                  <a:lnTo>
                    <a:pt x="0" y="99674"/>
                  </a:lnTo>
                  <a:lnTo>
                    <a:pt x="199390" y="0"/>
                  </a:lnTo>
                  <a:lnTo>
                    <a:pt x="199390" y="199354"/>
                  </a:lnTo>
                  <a:close/>
                </a:path>
              </a:pathLst>
            </a:custGeom>
            <a:ln w="17607">
              <a:solidFill>
                <a:srgbClr val="006FC0"/>
              </a:solidFill>
            </a:ln>
          </p:spPr>
          <p:txBody>
            <a:bodyPr wrap="square" lIns="0" tIns="0" rIns="0" bIns="0" rtlCol="0"/>
            <a:lstStyle/>
            <a:p>
              <a:endParaRPr/>
            </a:p>
          </p:txBody>
        </p:sp>
        <p:sp>
          <p:nvSpPr>
            <p:cNvPr id="89" name="object 89"/>
            <p:cNvSpPr/>
            <p:nvPr/>
          </p:nvSpPr>
          <p:spPr>
            <a:xfrm>
              <a:off x="3343547" y="3279903"/>
              <a:ext cx="167640" cy="199390"/>
            </a:xfrm>
            <a:custGeom>
              <a:avLst/>
              <a:gdLst/>
              <a:ahLst/>
              <a:cxnLst/>
              <a:rect l="l" t="t" r="r" b="b"/>
              <a:pathLst>
                <a:path w="167639" h="199389">
                  <a:moveTo>
                    <a:pt x="0" y="0"/>
                  </a:moveTo>
                  <a:lnTo>
                    <a:pt x="0" y="199391"/>
                  </a:lnTo>
                  <a:lnTo>
                    <a:pt x="167062" y="99730"/>
                  </a:lnTo>
                  <a:lnTo>
                    <a:pt x="0" y="0"/>
                  </a:lnTo>
                  <a:close/>
                </a:path>
              </a:pathLst>
            </a:custGeom>
            <a:solidFill>
              <a:srgbClr val="D7D7D7"/>
            </a:solidFill>
          </p:spPr>
          <p:txBody>
            <a:bodyPr wrap="square" lIns="0" tIns="0" rIns="0" bIns="0" rtlCol="0"/>
            <a:lstStyle/>
            <a:p>
              <a:endParaRPr/>
            </a:p>
          </p:txBody>
        </p:sp>
        <p:sp>
          <p:nvSpPr>
            <p:cNvPr id="90" name="object 90"/>
            <p:cNvSpPr/>
            <p:nvPr/>
          </p:nvSpPr>
          <p:spPr>
            <a:xfrm>
              <a:off x="3343547" y="3279903"/>
              <a:ext cx="167640" cy="199390"/>
            </a:xfrm>
            <a:custGeom>
              <a:avLst/>
              <a:gdLst/>
              <a:ahLst/>
              <a:cxnLst/>
              <a:rect l="l" t="t" r="r" b="b"/>
              <a:pathLst>
                <a:path w="167639" h="199389">
                  <a:moveTo>
                    <a:pt x="0" y="0"/>
                  </a:moveTo>
                  <a:lnTo>
                    <a:pt x="167062" y="99730"/>
                  </a:lnTo>
                  <a:lnTo>
                    <a:pt x="0" y="199391"/>
                  </a:lnTo>
                  <a:lnTo>
                    <a:pt x="0" y="0"/>
                  </a:lnTo>
                  <a:close/>
                </a:path>
              </a:pathLst>
            </a:custGeom>
            <a:ln w="17607">
              <a:solidFill>
                <a:srgbClr val="006FC0"/>
              </a:solidFill>
            </a:ln>
          </p:spPr>
          <p:txBody>
            <a:bodyPr wrap="square" lIns="0" tIns="0" rIns="0" bIns="0" rtlCol="0"/>
            <a:lstStyle/>
            <a:p>
              <a:endParaRPr/>
            </a:p>
          </p:txBody>
        </p:sp>
        <p:sp>
          <p:nvSpPr>
            <p:cNvPr id="91" name="object 91"/>
            <p:cNvSpPr/>
            <p:nvPr/>
          </p:nvSpPr>
          <p:spPr>
            <a:xfrm>
              <a:off x="3282835" y="3279903"/>
              <a:ext cx="106680" cy="199390"/>
            </a:xfrm>
            <a:custGeom>
              <a:avLst/>
              <a:gdLst/>
              <a:ahLst/>
              <a:cxnLst/>
              <a:rect l="l" t="t" r="r" b="b"/>
              <a:pathLst>
                <a:path w="106679" h="199389">
                  <a:moveTo>
                    <a:pt x="53175" y="0"/>
                  </a:moveTo>
                  <a:lnTo>
                    <a:pt x="32476" y="7837"/>
                  </a:lnTo>
                  <a:lnTo>
                    <a:pt x="15574" y="29211"/>
                  </a:lnTo>
                  <a:lnTo>
                    <a:pt x="4178" y="60912"/>
                  </a:lnTo>
                  <a:lnTo>
                    <a:pt x="0" y="99730"/>
                  </a:lnTo>
                  <a:lnTo>
                    <a:pt x="4178" y="138508"/>
                  </a:lnTo>
                  <a:lnTo>
                    <a:pt x="15574" y="170188"/>
                  </a:lnTo>
                  <a:lnTo>
                    <a:pt x="32476" y="191554"/>
                  </a:lnTo>
                  <a:lnTo>
                    <a:pt x="53175" y="199391"/>
                  </a:lnTo>
                  <a:lnTo>
                    <a:pt x="73833" y="191554"/>
                  </a:lnTo>
                  <a:lnTo>
                    <a:pt x="90715" y="170188"/>
                  </a:lnTo>
                  <a:lnTo>
                    <a:pt x="102103" y="138508"/>
                  </a:lnTo>
                  <a:lnTo>
                    <a:pt x="106280" y="99730"/>
                  </a:lnTo>
                  <a:lnTo>
                    <a:pt x="102103" y="60912"/>
                  </a:lnTo>
                  <a:lnTo>
                    <a:pt x="90715" y="29211"/>
                  </a:lnTo>
                  <a:lnTo>
                    <a:pt x="73833" y="7837"/>
                  </a:lnTo>
                  <a:lnTo>
                    <a:pt x="53175" y="0"/>
                  </a:lnTo>
                  <a:close/>
                </a:path>
              </a:pathLst>
            </a:custGeom>
            <a:solidFill>
              <a:srgbClr val="FFFFFF"/>
            </a:solidFill>
          </p:spPr>
          <p:txBody>
            <a:bodyPr wrap="square" lIns="0" tIns="0" rIns="0" bIns="0" rtlCol="0"/>
            <a:lstStyle/>
            <a:p>
              <a:endParaRPr/>
            </a:p>
          </p:txBody>
        </p:sp>
        <p:sp>
          <p:nvSpPr>
            <p:cNvPr id="92" name="object 92"/>
            <p:cNvSpPr/>
            <p:nvPr/>
          </p:nvSpPr>
          <p:spPr>
            <a:xfrm>
              <a:off x="3282835" y="3279903"/>
              <a:ext cx="106680" cy="199390"/>
            </a:xfrm>
            <a:custGeom>
              <a:avLst/>
              <a:gdLst/>
              <a:ahLst/>
              <a:cxnLst/>
              <a:rect l="l" t="t" r="r" b="b"/>
              <a:pathLst>
                <a:path w="106679" h="199389">
                  <a:moveTo>
                    <a:pt x="0" y="99730"/>
                  </a:moveTo>
                  <a:lnTo>
                    <a:pt x="4178" y="60912"/>
                  </a:lnTo>
                  <a:lnTo>
                    <a:pt x="15574" y="29211"/>
                  </a:lnTo>
                  <a:lnTo>
                    <a:pt x="32476" y="7837"/>
                  </a:lnTo>
                  <a:lnTo>
                    <a:pt x="53175" y="0"/>
                  </a:lnTo>
                  <a:lnTo>
                    <a:pt x="73833" y="7837"/>
                  </a:lnTo>
                  <a:lnTo>
                    <a:pt x="90715" y="29211"/>
                  </a:lnTo>
                  <a:lnTo>
                    <a:pt x="102103" y="60912"/>
                  </a:lnTo>
                  <a:lnTo>
                    <a:pt x="106280" y="99730"/>
                  </a:lnTo>
                  <a:lnTo>
                    <a:pt x="102103" y="138508"/>
                  </a:lnTo>
                  <a:lnTo>
                    <a:pt x="90715" y="170188"/>
                  </a:lnTo>
                  <a:lnTo>
                    <a:pt x="73833" y="191554"/>
                  </a:lnTo>
                  <a:lnTo>
                    <a:pt x="53175" y="199391"/>
                  </a:lnTo>
                  <a:lnTo>
                    <a:pt x="32476" y="191554"/>
                  </a:lnTo>
                  <a:lnTo>
                    <a:pt x="15574" y="170188"/>
                  </a:lnTo>
                  <a:lnTo>
                    <a:pt x="4178" y="138508"/>
                  </a:lnTo>
                  <a:lnTo>
                    <a:pt x="0" y="99730"/>
                  </a:lnTo>
                  <a:close/>
                </a:path>
              </a:pathLst>
            </a:custGeom>
            <a:ln w="17607">
              <a:solidFill>
                <a:srgbClr val="006FC0"/>
              </a:solidFill>
            </a:ln>
          </p:spPr>
          <p:txBody>
            <a:bodyPr wrap="square" lIns="0" tIns="0" rIns="0" bIns="0" rtlCol="0"/>
            <a:lstStyle/>
            <a:p>
              <a:endParaRPr/>
            </a:p>
          </p:txBody>
        </p:sp>
        <p:sp>
          <p:nvSpPr>
            <p:cNvPr id="93" name="object 93"/>
            <p:cNvSpPr/>
            <p:nvPr/>
          </p:nvSpPr>
          <p:spPr>
            <a:xfrm>
              <a:off x="3343547" y="3479294"/>
              <a:ext cx="167640" cy="199390"/>
            </a:xfrm>
            <a:custGeom>
              <a:avLst/>
              <a:gdLst/>
              <a:ahLst/>
              <a:cxnLst/>
              <a:rect l="l" t="t" r="r" b="b"/>
              <a:pathLst>
                <a:path w="167639" h="199389">
                  <a:moveTo>
                    <a:pt x="0" y="0"/>
                  </a:moveTo>
                  <a:lnTo>
                    <a:pt x="0" y="199320"/>
                  </a:lnTo>
                  <a:lnTo>
                    <a:pt x="167062" y="99660"/>
                  </a:lnTo>
                  <a:lnTo>
                    <a:pt x="0" y="0"/>
                  </a:lnTo>
                  <a:close/>
                </a:path>
              </a:pathLst>
            </a:custGeom>
            <a:solidFill>
              <a:srgbClr val="D7D7D7"/>
            </a:solidFill>
          </p:spPr>
          <p:txBody>
            <a:bodyPr wrap="square" lIns="0" tIns="0" rIns="0" bIns="0" rtlCol="0"/>
            <a:lstStyle/>
            <a:p>
              <a:endParaRPr/>
            </a:p>
          </p:txBody>
        </p:sp>
        <p:sp>
          <p:nvSpPr>
            <p:cNvPr id="94" name="object 94"/>
            <p:cNvSpPr/>
            <p:nvPr/>
          </p:nvSpPr>
          <p:spPr>
            <a:xfrm>
              <a:off x="3343547" y="3479294"/>
              <a:ext cx="167640" cy="199390"/>
            </a:xfrm>
            <a:custGeom>
              <a:avLst/>
              <a:gdLst/>
              <a:ahLst/>
              <a:cxnLst/>
              <a:rect l="l" t="t" r="r" b="b"/>
              <a:pathLst>
                <a:path w="167639" h="199389">
                  <a:moveTo>
                    <a:pt x="0" y="0"/>
                  </a:moveTo>
                  <a:lnTo>
                    <a:pt x="167062" y="99660"/>
                  </a:lnTo>
                  <a:lnTo>
                    <a:pt x="0" y="199320"/>
                  </a:lnTo>
                  <a:lnTo>
                    <a:pt x="0" y="0"/>
                  </a:lnTo>
                  <a:close/>
                </a:path>
              </a:pathLst>
            </a:custGeom>
            <a:ln w="17607">
              <a:solidFill>
                <a:srgbClr val="006FC0"/>
              </a:solidFill>
            </a:ln>
          </p:spPr>
          <p:txBody>
            <a:bodyPr wrap="square" lIns="0" tIns="0" rIns="0" bIns="0" rtlCol="0"/>
            <a:lstStyle/>
            <a:p>
              <a:endParaRPr/>
            </a:p>
          </p:txBody>
        </p:sp>
        <p:sp>
          <p:nvSpPr>
            <p:cNvPr id="95" name="object 95"/>
            <p:cNvSpPr/>
            <p:nvPr/>
          </p:nvSpPr>
          <p:spPr>
            <a:xfrm>
              <a:off x="3282835" y="3479294"/>
              <a:ext cx="106680" cy="199390"/>
            </a:xfrm>
            <a:custGeom>
              <a:avLst/>
              <a:gdLst/>
              <a:ahLst/>
              <a:cxnLst/>
              <a:rect l="l" t="t" r="r" b="b"/>
              <a:pathLst>
                <a:path w="106679" h="199389">
                  <a:moveTo>
                    <a:pt x="53175" y="0"/>
                  </a:moveTo>
                  <a:lnTo>
                    <a:pt x="32476" y="7826"/>
                  </a:lnTo>
                  <a:lnTo>
                    <a:pt x="15574" y="29176"/>
                  </a:lnTo>
                  <a:lnTo>
                    <a:pt x="4178" y="60852"/>
                  </a:lnTo>
                  <a:lnTo>
                    <a:pt x="0" y="99660"/>
                  </a:lnTo>
                  <a:lnTo>
                    <a:pt x="4178" y="138467"/>
                  </a:lnTo>
                  <a:lnTo>
                    <a:pt x="15574" y="170144"/>
                  </a:lnTo>
                  <a:lnTo>
                    <a:pt x="32476" y="191493"/>
                  </a:lnTo>
                  <a:lnTo>
                    <a:pt x="53175" y="199320"/>
                  </a:lnTo>
                  <a:lnTo>
                    <a:pt x="73833" y="191493"/>
                  </a:lnTo>
                  <a:lnTo>
                    <a:pt x="90715" y="170144"/>
                  </a:lnTo>
                  <a:lnTo>
                    <a:pt x="102103" y="138467"/>
                  </a:lnTo>
                  <a:lnTo>
                    <a:pt x="106280" y="99660"/>
                  </a:lnTo>
                  <a:lnTo>
                    <a:pt x="102103" y="60852"/>
                  </a:lnTo>
                  <a:lnTo>
                    <a:pt x="90715" y="29176"/>
                  </a:lnTo>
                  <a:lnTo>
                    <a:pt x="73833" y="7826"/>
                  </a:lnTo>
                  <a:lnTo>
                    <a:pt x="53175" y="0"/>
                  </a:lnTo>
                  <a:close/>
                </a:path>
              </a:pathLst>
            </a:custGeom>
            <a:solidFill>
              <a:srgbClr val="FFFFFF"/>
            </a:solidFill>
          </p:spPr>
          <p:txBody>
            <a:bodyPr wrap="square" lIns="0" tIns="0" rIns="0" bIns="0" rtlCol="0"/>
            <a:lstStyle/>
            <a:p>
              <a:endParaRPr/>
            </a:p>
          </p:txBody>
        </p:sp>
        <p:sp>
          <p:nvSpPr>
            <p:cNvPr id="96" name="object 96"/>
            <p:cNvSpPr/>
            <p:nvPr/>
          </p:nvSpPr>
          <p:spPr>
            <a:xfrm>
              <a:off x="3282835" y="3479294"/>
              <a:ext cx="106680" cy="199390"/>
            </a:xfrm>
            <a:custGeom>
              <a:avLst/>
              <a:gdLst/>
              <a:ahLst/>
              <a:cxnLst/>
              <a:rect l="l" t="t" r="r" b="b"/>
              <a:pathLst>
                <a:path w="106679" h="199389">
                  <a:moveTo>
                    <a:pt x="0" y="99660"/>
                  </a:moveTo>
                  <a:lnTo>
                    <a:pt x="4178" y="60852"/>
                  </a:lnTo>
                  <a:lnTo>
                    <a:pt x="15574" y="29176"/>
                  </a:lnTo>
                  <a:lnTo>
                    <a:pt x="32476" y="7826"/>
                  </a:lnTo>
                  <a:lnTo>
                    <a:pt x="53175" y="0"/>
                  </a:lnTo>
                  <a:lnTo>
                    <a:pt x="73833" y="7826"/>
                  </a:lnTo>
                  <a:lnTo>
                    <a:pt x="90715" y="29176"/>
                  </a:lnTo>
                  <a:lnTo>
                    <a:pt x="102103" y="60852"/>
                  </a:lnTo>
                  <a:lnTo>
                    <a:pt x="106280" y="99660"/>
                  </a:lnTo>
                  <a:lnTo>
                    <a:pt x="102103" y="138467"/>
                  </a:lnTo>
                  <a:lnTo>
                    <a:pt x="90715" y="170144"/>
                  </a:lnTo>
                  <a:lnTo>
                    <a:pt x="73833" y="191493"/>
                  </a:lnTo>
                  <a:lnTo>
                    <a:pt x="53175" y="199320"/>
                  </a:lnTo>
                  <a:lnTo>
                    <a:pt x="32476" y="191493"/>
                  </a:lnTo>
                  <a:lnTo>
                    <a:pt x="15574" y="170144"/>
                  </a:lnTo>
                  <a:lnTo>
                    <a:pt x="4178" y="138467"/>
                  </a:lnTo>
                  <a:lnTo>
                    <a:pt x="0" y="99660"/>
                  </a:lnTo>
                  <a:close/>
                </a:path>
              </a:pathLst>
            </a:custGeom>
            <a:ln w="17607">
              <a:solidFill>
                <a:srgbClr val="006FC0"/>
              </a:solidFill>
            </a:ln>
          </p:spPr>
          <p:txBody>
            <a:bodyPr wrap="square" lIns="0" tIns="0" rIns="0" bIns="0" rtlCol="0"/>
            <a:lstStyle/>
            <a:p>
              <a:endParaRPr/>
            </a:p>
          </p:txBody>
        </p:sp>
        <p:sp>
          <p:nvSpPr>
            <p:cNvPr id="97" name="object 97"/>
            <p:cNvSpPr/>
            <p:nvPr/>
          </p:nvSpPr>
          <p:spPr>
            <a:xfrm>
              <a:off x="3343547" y="3678614"/>
              <a:ext cx="167640" cy="199390"/>
            </a:xfrm>
            <a:custGeom>
              <a:avLst/>
              <a:gdLst/>
              <a:ahLst/>
              <a:cxnLst/>
              <a:rect l="l" t="t" r="r" b="b"/>
              <a:pathLst>
                <a:path w="167639" h="199389">
                  <a:moveTo>
                    <a:pt x="0" y="0"/>
                  </a:moveTo>
                  <a:lnTo>
                    <a:pt x="0" y="199391"/>
                  </a:lnTo>
                  <a:lnTo>
                    <a:pt x="167062" y="99730"/>
                  </a:lnTo>
                  <a:lnTo>
                    <a:pt x="0" y="0"/>
                  </a:lnTo>
                  <a:close/>
                </a:path>
              </a:pathLst>
            </a:custGeom>
            <a:solidFill>
              <a:srgbClr val="D7D7D7"/>
            </a:solidFill>
          </p:spPr>
          <p:txBody>
            <a:bodyPr wrap="square" lIns="0" tIns="0" rIns="0" bIns="0" rtlCol="0"/>
            <a:lstStyle/>
            <a:p>
              <a:endParaRPr/>
            </a:p>
          </p:txBody>
        </p:sp>
        <p:sp>
          <p:nvSpPr>
            <p:cNvPr id="98" name="object 98"/>
            <p:cNvSpPr/>
            <p:nvPr/>
          </p:nvSpPr>
          <p:spPr>
            <a:xfrm>
              <a:off x="3343547" y="3678614"/>
              <a:ext cx="167640" cy="199390"/>
            </a:xfrm>
            <a:custGeom>
              <a:avLst/>
              <a:gdLst/>
              <a:ahLst/>
              <a:cxnLst/>
              <a:rect l="l" t="t" r="r" b="b"/>
              <a:pathLst>
                <a:path w="167639" h="199389">
                  <a:moveTo>
                    <a:pt x="0" y="0"/>
                  </a:moveTo>
                  <a:lnTo>
                    <a:pt x="167062" y="99730"/>
                  </a:lnTo>
                  <a:lnTo>
                    <a:pt x="0" y="199391"/>
                  </a:lnTo>
                  <a:lnTo>
                    <a:pt x="0" y="0"/>
                  </a:lnTo>
                  <a:close/>
                </a:path>
              </a:pathLst>
            </a:custGeom>
            <a:ln w="17607">
              <a:solidFill>
                <a:srgbClr val="006FC0"/>
              </a:solidFill>
            </a:ln>
          </p:spPr>
          <p:txBody>
            <a:bodyPr wrap="square" lIns="0" tIns="0" rIns="0" bIns="0" rtlCol="0"/>
            <a:lstStyle/>
            <a:p>
              <a:endParaRPr/>
            </a:p>
          </p:txBody>
        </p:sp>
        <p:sp>
          <p:nvSpPr>
            <p:cNvPr id="99" name="object 99"/>
            <p:cNvSpPr/>
            <p:nvPr/>
          </p:nvSpPr>
          <p:spPr>
            <a:xfrm>
              <a:off x="3282835" y="3678614"/>
              <a:ext cx="106680" cy="199390"/>
            </a:xfrm>
            <a:custGeom>
              <a:avLst/>
              <a:gdLst/>
              <a:ahLst/>
              <a:cxnLst/>
              <a:rect l="l" t="t" r="r" b="b"/>
              <a:pathLst>
                <a:path w="106679" h="199389">
                  <a:moveTo>
                    <a:pt x="53175" y="0"/>
                  </a:moveTo>
                  <a:lnTo>
                    <a:pt x="32476" y="7837"/>
                  </a:lnTo>
                  <a:lnTo>
                    <a:pt x="15574" y="29211"/>
                  </a:lnTo>
                  <a:lnTo>
                    <a:pt x="4178" y="60912"/>
                  </a:lnTo>
                  <a:lnTo>
                    <a:pt x="0" y="99730"/>
                  </a:lnTo>
                  <a:lnTo>
                    <a:pt x="4178" y="138508"/>
                  </a:lnTo>
                  <a:lnTo>
                    <a:pt x="15574" y="170188"/>
                  </a:lnTo>
                  <a:lnTo>
                    <a:pt x="32476" y="191554"/>
                  </a:lnTo>
                  <a:lnTo>
                    <a:pt x="53175" y="199391"/>
                  </a:lnTo>
                  <a:lnTo>
                    <a:pt x="73833" y="191554"/>
                  </a:lnTo>
                  <a:lnTo>
                    <a:pt x="90715" y="170188"/>
                  </a:lnTo>
                  <a:lnTo>
                    <a:pt x="102103" y="138508"/>
                  </a:lnTo>
                  <a:lnTo>
                    <a:pt x="106280" y="99730"/>
                  </a:lnTo>
                  <a:lnTo>
                    <a:pt x="102103" y="60912"/>
                  </a:lnTo>
                  <a:lnTo>
                    <a:pt x="90715" y="29211"/>
                  </a:lnTo>
                  <a:lnTo>
                    <a:pt x="73833" y="7837"/>
                  </a:lnTo>
                  <a:lnTo>
                    <a:pt x="53175" y="0"/>
                  </a:lnTo>
                  <a:close/>
                </a:path>
              </a:pathLst>
            </a:custGeom>
            <a:solidFill>
              <a:srgbClr val="FFFFFF"/>
            </a:solidFill>
          </p:spPr>
          <p:txBody>
            <a:bodyPr wrap="square" lIns="0" tIns="0" rIns="0" bIns="0" rtlCol="0"/>
            <a:lstStyle/>
            <a:p>
              <a:endParaRPr/>
            </a:p>
          </p:txBody>
        </p:sp>
        <p:sp>
          <p:nvSpPr>
            <p:cNvPr id="100" name="object 100"/>
            <p:cNvSpPr/>
            <p:nvPr/>
          </p:nvSpPr>
          <p:spPr>
            <a:xfrm>
              <a:off x="3282835" y="3678614"/>
              <a:ext cx="106680" cy="199390"/>
            </a:xfrm>
            <a:custGeom>
              <a:avLst/>
              <a:gdLst/>
              <a:ahLst/>
              <a:cxnLst/>
              <a:rect l="l" t="t" r="r" b="b"/>
              <a:pathLst>
                <a:path w="106679" h="199389">
                  <a:moveTo>
                    <a:pt x="0" y="99730"/>
                  </a:moveTo>
                  <a:lnTo>
                    <a:pt x="4178" y="60912"/>
                  </a:lnTo>
                  <a:lnTo>
                    <a:pt x="15574" y="29211"/>
                  </a:lnTo>
                  <a:lnTo>
                    <a:pt x="32476" y="7837"/>
                  </a:lnTo>
                  <a:lnTo>
                    <a:pt x="53175" y="0"/>
                  </a:lnTo>
                  <a:lnTo>
                    <a:pt x="73833" y="7837"/>
                  </a:lnTo>
                  <a:lnTo>
                    <a:pt x="90715" y="29211"/>
                  </a:lnTo>
                  <a:lnTo>
                    <a:pt x="102103" y="60912"/>
                  </a:lnTo>
                  <a:lnTo>
                    <a:pt x="106280" y="99730"/>
                  </a:lnTo>
                  <a:lnTo>
                    <a:pt x="102103" y="138508"/>
                  </a:lnTo>
                  <a:lnTo>
                    <a:pt x="90715" y="170188"/>
                  </a:lnTo>
                  <a:lnTo>
                    <a:pt x="73833" y="191554"/>
                  </a:lnTo>
                  <a:lnTo>
                    <a:pt x="53175" y="199391"/>
                  </a:lnTo>
                  <a:lnTo>
                    <a:pt x="32476" y="191554"/>
                  </a:lnTo>
                  <a:lnTo>
                    <a:pt x="15574" y="170188"/>
                  </a:lnTo>
                  <a:lnTo>
                    <a:pt x="4178" y="138508"/>
                  </a:lnTo>
                  <a:lnTo>
                    <a:pt x="0" y="99730"/>
                  </a:lnTo>
                  <a:close/>
                </a:path>
              </a:pathLst>
            </a:custGeom>
            <a:ln w="17607">
              <a:solidFill>
                <a:srgbClr val="006FC0"/>
              </a:solidFill>
            </a:ln>
          </p:spPr>
          <p:txBody>
            <a:bodyPr wrap="square" lIns="0" tIns="0" rIns="0" bIns="0" rtlCol="0"/>
            <a:lstStyle/>
            <a:p>
              <a:endParaRPr/>
            </a:p>
          </p:txBody>
        </p:sp>
        <p:sp>
          <p:nvSpPr>
            <p:cNvPr id="101" name="object 101"/>
            <p:cNvSpPr/>
            <p:nvPr/>
          </p:nvSpPr>
          <p:spPr>
            <a:xfrm>
              <a:off x="3343547" y="3878006"/>
              <a:ext cx="167640" cy="199390"/>
            </a:xfrm>
            <a:custGeom>
              <a:avLst/>
              <a:gdLst/>
              <a:ahLst/>
              <a:cxnLst/>
              <a:rect l="l" t="t" r="r" b="b"/>
              <a:pathLst>
                <a:path w="167639" h="199389">
                  <a:moveTo>
                    <a:pt x="0" y="0"/>
                  </a:moveTo>
                  <a:lnTo>
                    <a:pt x="0" y="199320"/>
                  </a:lnTo>
                  <a:lnTo>
                    <a:pt x="167062" y="99660"/>
                  </a:lnTo>
                  <a:lnTo>
                    <a:pt x="0" y="0"/>
                  </a:lnTo>
                  <a:close/>
                </a:path>
              </a:pathLst>
            </a:custGeom>
            <a:solidFill>
              <a:srgbClr val="D7D7D7"/>
            </a:solidFill>
          </p:spPr>
          <p:txBody>
            <a:bodyPr wrap="square" lIns="0" tIns="0" rIns="0" bIns="0" rtlCol="0"/>
            <a:lstStyle/>
            <a:p>
              <a:endParaRPr/>
            </a:p>
          </p:txBody>
        </p:sp>
        <p:sp>
          <p:nvSpPr>
            <p:cNvPr id="102" name="object 102"/>
            <p:cNvSpPr/>
            <p:nvPr/>
          </p:nvSpPr>
          <p:spPr>
            <a:xfrm>
              <a:off x="3343547" y="3878006"/>
              <a:ext cx="167640" cy="199390"/>
            </a:xfrm>
            <a:custGeom>
              <a:avLst/>
              <a:gdLst/>
              <a:ahLst/>
              <a:cxnLst/>
              <a:rect l="l" t="t" r="r" b="b"/>
              <a:pathLst>
                <a:path w="167639" h="199389">
                  <a:moveTo>
                    <a:pt x="0" y="0"/>
                  </a:moveTo>
                  <a:lnTo>
                    <a:pt x="167062" y="99660"/>
                  </a:lnTo>
                  <a:lnTo>
                    <a:pt x="0" y="199320"/>
                  </a:lnTo>
                  <a:lnTo>
                    <a:pt x="0" y="0"/>
                  </a:lnTo>
                  <a:close/>
                </a:path>
              </a:pathLst>
            </a:custGeom>
            <a:ln w="17607">
              <a:solidFill>
                <a:srgbClr val="006FC0"/>
              </a:solidFill>
            </a:ln>
          </p:spPr>
          <p:txBody>
            <a:bodyPr wrap="square" lIns="0" tIns="0" rIns="0" bIns="0" rtlCol="0"/>
            <a:lstStyle/>
            <a:p>
              <a:endParaRPr/>
            </a:p>
          </p:txBody>
        </p:sp>
        <p:sp>
          <p:nvSpPr>
            <p:cNvPr id="103" name="object 103"/>
            <p:cNvSpPr/>
            <p:nvPr/>
          </p:nvSpPr>
          <p:spPr>
            <a:xfrm>
              <a:off x="3282835" y="3878006"/>
              <a:ext cx="106680" cy="199390"/>
            </a:xfrm>
            <a:custGeom>
              <a:avLst/>
              <a:gdLst/>
              <a:ahLst/>
              <a:cxnLst/>
              <a:rect l="l" t="t" r="r" b="b"/>
              <a:pathLst>
                <a:path w="106679" h="199389">
                  <a:moveTo>
                    <a:pt x="53175" y="0"/>
                  </a:moveTo>
                  <a:lnTo>
                    <a:pt x="32476" y="7826"/>
                  </a:lnTo>
                  <a:lnTo>
                    <a:pt x="15574" y="29176"/>
                  </a:lnTo>
                  <a:lnTo>
                    <a:pt x="4178" y="60852"/>
                  </a:lnTo>
                  <a:lnTo>
                    <a:pt x="0" y="99660"/>
                  </a:lnTo>
                  <a:lnTo>
                    <a:pt x="4178" y="138467"/>
                  </a:lnTo>
                  <a:lnTo>
                    <a:pt x="15574" y="170144"/>
                  </a:lnTo>
                  <a:lnTo>
                    <a:pt x="32476" y="191493"/>
                  </a:lnTo>
                  <a:lnTo>
                    <a:pt x="53175" y="199320"/>
                  </a:lnTo>
                  <a:lnTo>
                    <a:pt x="73833" y="191493"/>
                  </a:lnTo>
                  <a:lnTo>
                    <a:pt x="90715" y="170144"/>
                  </a:lnTo>
                  <a:lnTo>
                    <a:pt x="102103" y="138467"/>
                  </a:lnTo>
                  <a:lnTo>
                    <a:pt x="106280" y="99660"/>
                  </a:lnTo>
                  <a:lnTo>
                    <a:pt x="102103" y="60852"/>
                  </a:lnTo>
                  <a:lnTo>
                    <a:pt x="90715" y="29176"/>
                  </a:lnTo>
                  <a:lnTo>
                    <a:pt x="73833" y="7826"/>
                  </a:lnTo>
                  <a:lnTo>
                    <a:pt x="53175" y="0"/>
                  </a:lnTo>
                  <a:close/>
                </a:path>
              </a:pathLst>
            </a:custGeom>
            <a:solidFill>
              <a:srgbClr val="FFFFFF"/>
            </a:solidFill>
          </p:spPr>
          <p:txBody>
            <a:bodyPr wrap="square" lIns="0" tIns="0" rIns="0" bIns="0" rtlCol="0"/>
            <a:lstStyle/>
            <a:p>
              <a:endParaRPr/>
            </a:p>
          </p:txBody>
        </p:sp>
        <p:sp>
          <p:nvSpPr>
            <p:cNvPr id="104" name="object 104"/>
            <p:cNvSpPr/>
            <p:nvPr/>
          </p:nvSpPr>
          <p:spPr>
            <a:xfrm>
              <a:off x="3282835" y="3878006"/>
              <a:ext cx="106680" cy="199390"/>
            </a:xfrm>
            <a:custGeom>
              <a:avLst/>
              <a:gdLst/>
              <a:ahLst/>
              <a:cxnLst/>
              <a:rect l="l" t="t" r="r" b="b"/>
              <a:pathLst>
                <a:path w="106679" h="199389">
                  <a:moveTo>
                    <a:pt x="0" y="99660"/>
                  </a:moveTo>
                  <a:lnTo>
                    <a:pt x="4178" y="60852"/>
                  </a:lnTo>
                  <a:lnTo>
                    <a:pt x="15574" y="29176"/>
                  </a:lnTo>
                  <a:lnTo>
                    <a:pt x="32476" y="7826"/>
                  </a:lnTo>
                  <a:lnTo>
                    <a:pt x="53175" y="0"/>
                  </a:lnTo>
                  <a:lnTo>
                    <a:pt x="73833" y="7826"/>
                  </a:lnTo>
                  <a:lnTo>
                    <a:pt x="90715" y="29176"/>
                  </a:lnTo>
                  <a:lnTo>
                    <a:pt x="102103" y="60852"/>
                  </a:lnTo>
                  <a:lnTo>
                    <a:pt x="106280" y="99660"/>
                  </a:lnTo>
                  <a:lnTo>
                    <a:pt x="102103" y="138467"/>
                  </a:lnTo>
                  <a:lnTo>
                    <a:pt x="90715" y="170144"/>
                  </a:lnTo>
                  <a:lnTo>
                    <a:pt x="73833" y="191493"/>
                  </a:lnTo>
                  <a:lnTo>
                    <a:pt x="53175" y="199320"/>
                  </a:lnTo>
                  <a:lnTo>
                    <a:pt x="32476" y="191493"/>
                  </a:lnTo>
                  <a:lnTo>
                    <a:pt x="15574" y="170144"/>
                  </a:lnTo>
                  <a:lnTo>
                    <a:pt x="4178" y="138467"/>
                  </a:lnTo>
                  <a:lnTo>
                    <a:pt x="0" y="99660"/>
                  </a:lnTo>
                  <a:close/>
                </a:path>
              </a:pathLst>
            </a:custGeom>
            <a:ln w="17607">
              <a:solidFill>
                <a:srgbClr val="006FC0"/>
              </a:solidFill>
            </a:ln>
          </p:spPr>
          <p:txBody>
            <a:bodyPr wrap="square" lIns="0" tIns="0" rIns="0" bIns="0" rtlCol="0"/>
            <a:lstStyle/>
            <a:p>
              <a:endParaRPr/>
            </a:p>
          </p:txBody>
        </p:sp>
        <p:sp>
          <p:nvSpPr>
            <p:cNvPr id="105" name="object 105"/>
            <p:cNvSpPr/>
            <p:nvPr/>
          </p:nvSpPr>
          <p:spPr>
            <a:xfrm>
              <a:off x="3343547" y="4077326"/>
              <a:ext cx="167640" cy="199390"/>
            </a:xfrm>
            <a:custGeom>
              <a:avLst/>
              <a:gdLst/>
              <a:ahLst/>
              <a:cxnLst/>
              <a:rect l="l" t="t" r="r" b="b"/>
              <a:pathLst>
                <a:path w="167639" h="199389">
                  <a:moveTo>
                    <a:pt x="0" y="0"/>
                  </a:moveTo>
                  <a:lnTo>
                    <a:pt x="0" y="199391"/>
                  </a:lnTo>
                  <a:lnTo>
                    <a:pt x="167062" y="99730"/>
                  </a:lnTo>
                  <a:lnTo>
                    <a:pt x="0" y="0"/>
                  </a:lnTo>
                  <a:close/>
                </a:path>
              </a:pathLst>
            </a:custGeom>
            <a:solidFill>
              <a:srgbClr val="D7D7D7"/>
            </a:solidFill>
          </p:spPr>
          <p:txBody>
            <a:bodyPr wrap="square" lIns="0" tIns="0" rIns="0" bIns="0" rtlCol="0"/>
            <a:lstStyle/>
            <a:p>
              <a:endParaRPr/>
            </a:p>
          </p:txBody>
        </p:sp>
        <p:sp>
          <p:nvSpPr>
            <p:cNvPr id="106" name="object 106"/>
            <p:cNvSpPr/>
            <p:nvPr/>
          </p:nvSpPr>
          <p:spPr>
            <a:xfrm>
              <a:off x="3343547" y="4077326"/>
              <a:ext cx="167640" cy="199390"/>
            </a:xfrm>
            <a:custGeom>
              <a:avLst/>
              <a:gdLst/>
              <a:ahLst/>
              <a:cxnLst/>
              <a:rect l="l" t="t" r="r" b="b"/>
              <a:pathLst>
                <a:path w="167639" h="199389">
                  <a:moveTo>
                    <a:pt x="0" y="0"/>
                  </a:moveTo>
                  <a:lnTo>
                    <a:pt x="167062" y="99730"/>
                  </a:lnTo>
                  <a:lnTo>
                    <a:pt x="0" y="199391"/>
                  </a:lnTo>
                  <a:lnTo>
                    <a:pt x="0" y="0"/>
                  </a:lnTo>
                  <a:close/>
                </a:path>
              </a:pathLst>
            </a:custGeom>
            <a:ln w="17607">
              <a:solidFill>
                <a:srgbClr val="006FC0"/>
              </a:solidFill>
            </a:ln>
          </p:spPr>
          <p:txBody>
            <a:bodyPr wrap="square" lIns="0" tIns="0" rIns="0" bIns="0" rtlCol="0"/>
            <a:lstStyle/>
            <a:p>
              <a:endParaRPr/>
            </a:p>
          </p:txBody>
        </p:sp>
        <p:sp>
          <p:nvSpPr>
            <p:cNvPr id="107" name="object 107"/>
            <p:cNvSpPr/>
            <p:nvPr/>
          </p:nvSpPr>
          <p:spPr>
            <a:xfrm>
              <a:off x="3282835" y="4077326"/>
              <a:ext cx="106680" cy="199390"/>
            </a:xfrm>
            <a:custGeom>
              <a:avLst/>
              <a:gdLst/>
              <a:ahLst/>
              <a:cxnLst/>
              <a:rect l="l" t="t" r="r" b="b"/>
              <a:pathLst>
                <a:path w="106679" h="199389">
                  <a:moveTo>
                    <a:pt x="53175" y="0"/>
                  </a:moveTo>
                  <a:lnTo>
                    <a:pt x="32476" y="7837"/>
                  </a:lnTo>
                  <a:lnTo>
                    <a:pt x="15574" y="29211"/>
                  </a:lnTo>
                  <a:lnTo>
                    <a:pt x="4178" y="60912"/>
                  </a:lnTo>
                  <a:lnTo>
                    <a:pt x="0" y="99730"/>
                  </a:lnTo>
                  <a:lnTo>
                    <a:pt x="4178" y="138508"/>
                  </a:lnTo>
                  <a:lnTo>
                    <a:pt x="15574" y="170188"/>
                  </a:lnTo>
                  <a:lnTo>
                    <a:pt x="32476" y="191554"/>
                  </a:lnTo>
                  <a:lnTo>
                    <a:pt x="53175" y="199391"/>
                  </a:lnTo>
                  <a:lnTo>
                    <a:pt x="73833" y="191554"/>
                  </a:lnTo>
                  <a:lnTo>
                    <a:pt x="90715" y="170188"/>
                  </a:lnTo>
                  <a:lnTo>
                    <a:pt x="102103" y="138508"/>
                  </a:lnTo>
                  <a:lnTo>
                    <a:pt x="106280" y="99730"/>
                  </a:lnTo>
                  <a:lnTo>
                    <a:pt x="102103" y="60912"/>
                  </a:lnTo>
                  <a:lnTo>
                    <a:pt x="90715" y="29211"/>
                  </a:lnTo>
                  <a:lnTo>
                    <a:pt x="73833" y="7837"/>
                  </a:lnTo>
                  <a:lnTo>
                    <a:pt x="53175" y="0"/>
                  </a:lnTo>
                  <a:close/>
                </a:path>
              </a:pathLst>
            </a:custGeom>
            <a:solidFill>
              <a:srgbClr val="FFFFFF"/>
            </a:solidFill>
          </p:spPr>
          <p:txBody>
            <a:bodyPr wrap="square" lIns="0" tIns="0" rIns="0" bIns="0" rtlCol="0"/>
            <a:lstStyle/>
            <a:p>
              <a:endParaRPr/>
            </a:p>
          </p:txBody>
        </p:sp>
        <p:sp>
          <p:nvSpPr>
            <p:cNvPr id="108" name="object 108"/>
            <p:cNvSpPr/>
            <p:nvPr/>
          </p:nvSpPr>
          <p:spPr>
            <a:xfrm>
              <a:off x="3282835" y="4077326"/>
              <a:ext cx="106680" cy="199390"/>
            </a:xfrm>
            <a:custGeom>
              <a:avLst/>
              <a:gdLst/>
              <a:ahLst/>
              <a:cxnLst/>
              <a:rect l="l" t="t" r="r" b="b"/>
              <a:pathLst>
                <a:path w="106679" h="199389">
                  <a:moveTo>
                    <a:pt x="0" y="99730"/>
                  </a:moveTo>
                  <a:lnTo>
                    <a:pt x="4178" y="60912"/>
                  </a:lnTo>
                  <a:lnTo>
                    <a:pt x="15574" y="29211"/>
                  </a:lnTo>
                  <a:lnTo>
                    <a:pt x="32476" y="7837"/>
                  </a:lnTo>
                  <a:lnTo>
                    <a:pt x="53175" y="0"/>
                  </a:lnTo>
                  <a:lnTo>
                    <a:pt x="73833" y="7837"/>
                  </a:lnTo>
                  <a:lnTo>
                    <a:pt x="90715" y="29211"/>
                  </a:lnTo>
                  <a:lnTo>
                    <a:pt x="102103" y="60912"/>
                  </a:lnTo>
                  <a:lnTo>
                    <a:pt x="106280" y="99730"/>
                  </a:lnTo>
                  <a:lnTo>
                    <a:pt x="102103" y="138508"/>
                  </a:lnTo>
                  <a:lnTo>
                    <a:pt x="90715" y="170188"/>
                  </a:lnTo>
                  <a:lnTo>
                    <a:pt x="73833" y="191554"/>
                  </a:lnTo>
                  <a:lnTo>
                    <a:pt x="53175" y="199391"/>
                  </a:lnTo>
                  <a:lnTo>
                    <a:pt x="32476" y="191554"/>
                  </a:lnTo>
                  <a:lnTo>
                    <a:pt x="15574" y="170188"/>
                  </a:lnTo>
                  <a:lnTo>
                    <a:pt x="4178" y="138508"/>
                  </a:lnTo>
                  <a:lnTo>
                    <a:pt x="0" y="99730"/>
                  </a:lnTo>
                  <a:close/>
                </a:path>
              </a:pathLst>
            </a:custGeom>
            <a:ln w="17607">
              <a:solidFill>
                <a:srgbClr val="006FC0"/>
              </a:solidFill>
            </a:ln>
          </p:spPr>
          <p:txBody>
            <a:bodyPr wrap="square" lIns="0" tIns="0" rIns="0" bIns="0" rtlCol="0"/>
            <a:lstStyle/>
            <a:p>
              <a:endParaRPr/>
            </a:p>
          </p:txBody>
        </p:sp>
        <p:sp>
          <p:nvSpPr>
            <p:cNvPr id="109" name="object 109"/>
            <p:cNvSpPr/>
            <p:nvPr/>
          </p:nvSpPr>
          <p:spPr>
            <a:xfrm>
              <a:off x="3343547" y="4276717"/>
              <a:ext cx="167640" cy="199390"/>
            </a:xfrm>
            <a:custGeom>
              <a:avLst/>
              <a:gdLst/>
              <a:ahLst/>
              <a:cxnLst/>
              <a:rect l="l" t="t" r="r" b="b"/>
              <a:pathLst>
                <a:path w="167639" h="199389">
                  <a:moveTo>
                    <a:pt x="0" y="0"/>
                  </a:moveTo>
                  <a:lnTo>
                    <a:pt x="0" y="199320"/>
                  </a:lnTo>
                  <a:lnTo>
                    <a:pt x="167062" y="99660"/>
                  </a:lnTo>
                  <a:lnTo>
                    <a:pt x="0" y="0"/>
                  </a:lnTo>
                  <a:close/>
                </a:path>
              </a:pathLst>
            </a:custGeom>
            <a:solidFill>
              <a:srgbClr val="D7D7D7"/>
            </a:solidFill>
          </p:spPr>
          <p:txBody>
            <a:bodyPr wrap="square" lIns="0" tIns="0" rIns="0" bIns="0" rtlCol="0"/>
            <a:lstStyle/>
            <a:p>
              <a:endParaRPr/>
            </a:p>
          </p:txBody>
        </p:sp>
        <p:sp>
          <p:nvSpPr>
            <p:cNvPr id="110" name="object 110"/>
            <p:cNvSpPr/>
            <p:nvPr/>
          </p:nvSpPr>
          <p:spPr>
            <a:xfrm>
              <a:off x="3343547" y="4276717"/>
              <a:ext cx="167640" cy="199390"/>
            </a:xfrm>
            <a:custGeom>
              <a:avLst/>
              <a:gdLst/>
              <a:ahLst/>
              <a:cxnLst/>
              <a:rect l="l" t="t" r="r" b="b"/>
              <a:pathLst>
                <a:path w="167639" h="199389">
                  <a:moveTo>
                    <a:pt x="0" y="0"/>
                  </a:moveTo>
                  <a:lnTo>
                    <a:pt x="167062" y="99660"/>
                  </a:lnTo>
                  <a:lnTo>
                    <a:pt x="0" y="199320"/>
                  </a:lnTo>
                  <a:lnTo>
                    <a:pt x="0" y="0"/>
                  </a:lnTo>
                  <a:close/>
                </a:path>
              </a:pathLst>
            </a:custGeom>
            <a:ln w="17607">
              <a:solidFill>
                <a:srgbClr val="006FC0"/>
              </a:solidFill>
            </a:ln>
          </p:spPr>
          <p:txBody>
            <a:bodyPr wrap="square" lIns="0" tIns="0" rIns="0" bIns="0" rtlCol="0"/>
            <a:lstStyle/>
            <a:p>
              <a:endParaRPr/>
            </a:p>
          </p:txBody>
        </p:sp>
        <p:sp>
          <p:nvSpPr>
            <p:cNvPr id="111" name="object 111"/>
            <p:cNvSpPr/>
            <p:nvPr/>
          </p:nvSpPr>
          <p:spPr>
            <a:xfrm>
              <a:off x="3282835" y="4276717"/>
              <a:ext cx="106680" cy="199390"/>
            </a:xfrm>
            <a:custGeom>
              <a:avLst/>
              <a:gdLst/>
              <a:ahLst/>
              <a:cxnLst/>
              <a:rect l="l" t="t" r="r" b="b"/>
              <a:pathLst>
                <a:path w="106679" h="199389">
                  <a:moveTo>
                    <a:pt x="53175" y="0"/>
                  </a:moveTo>
                  <a:lnTo>
                    <a:pt x="32476" y="7826"/>
                  </a:lnTo>
                  <a:lnTo>
                    <a:pt x="15574" y="29176"/>
                  </a:lnTo>
                  <a:lnTo>
                    <a:pt x="4178" y="60852"/>
                  </a:lnTo>
                  <a:lnTo>
                    <a:pt x="0" y="99660"/>
                  </a:lnTo>
                  <a:lnTo>
                    <a:pt x="4178" y="138467"/>
                  </a:lnTo>
                  <a:lnTo>
                    <a:pt x="15574" y="170144"/>
                  </a:lnTo>
                  <a:lnTo>
                    <a:pt x="32476" y="191493"/>
                  </a:lnTo>
                  <a:lnTo>
                    <a:pt x="53175" y="199320"/>
                  </a:lnTo>
                  <a:lnTo>
                    <a:pt x="73833" y="191493"/>
                  </a:lnTo>
                  <a:lnTo>
                    <a:pt x="90715" y="170144"/>
                  </a:lnTo>
                  <a:lnTo>
                    <a:pt x="102103" y="138467"/>
                  </a:lnTo>
                  <a:lnTo>
                    <a:pt x="106280" y="99660"/>
                  </a:lnTo>
                  <a:lnTo>
                    <a:pt x="102103" y="60852"/>
                  </a:lnTo>
                  <a:lnTo>
                    <a:pt x="90715" y="29176"/>
                  </a:lnTo>
                  <a:lnTo>
                    <a:pt x="73833" y="7826"/>
                  </a:lnTo>
                  <a:lnTo>
                    <a:pt x="53175" y="0"/>
                  </a:lnTo>
                  <a:close/>
                </a:path>
              </a:pathLst>
            </a:custGeom>
            <a:solidFill>
              <a:srgbClr val="FFFFFF"/>
            </a:solidFill>
          </p:spPr>
          <p:txBody>
            <a:bodyPr wrap="square" lIns="0" tIns="0" rIns="0" bIns="0" rtlCol="0"/>
            <a:lstStyle/>
            <a:p>
              <a:endParaRPr/>
            </a:p>
          </p:txBody>
        </p:sp>
        <p:sp>
          <p:nvSpPr>
            <p:cNvPr id="112" name="object 112"/>
            <p:cNvSpPr/>
            <p:nvPr/>
          </p:nvSpPr>
          <p:spPr>
            <a:xfrm>
              <a:off x="3282835" y="4276717"/>
              <a:ext cx="106680" cy="199390"/>
            </a:xfrm>
            <a:custGeom>
              <a:avLst/>
              <a:gdLst/>
              <a:ahLst/>
              <a:cxnLst/>
              <a:rect l="l" t="t" r="r" b="b"/>
              <a:pathLst>
                <a:path w="106679" h="199389">
                  <a:moveTo>
                    <a:pt x="0" y="99660"/>
                  </a:moveTo>
                  <a:lnTo>
                    <a:pt x="4178" y="60852"/>
                  </a:lnTo>
                  <a:lnTo>
                    <a:pt x="15574" y="29176"/>
                  </a:lnTo>
                  <a:lnTo>
                    <a:pt x="32476" y="7826"/>
                  </a:lnTo>
                  <a:lnTo>
                    <a:pt x="53175" y="0"/>
                  </a:lnTo>
                  <a:lnTo>
                    <a:pt x="73833" y="7826"/>
                  </a:lnTo>
                  <a:lnTo>
                    <a:pt x="90715" y="29176"/>
                  </a:lnTo>
                  <a:lnTo>
                    <a:pt x="102103" y="60852"/>
                  </a:lnTo>
                  <a:lnTo>
                    <a:pt x="106280" y="99660"/>
                  </a:lnTo>
                  <a:lnTo>
                    <a:pt x="102103" y="138467"/>
                  </a:lnTo>
                  <a:lnTo>
                    <a:pt x="90715" y="170144"/>
                  </a:lnTo>
                  <a:lnTo>
                    <a:pt x="73833" y="191493"/>
                  </a:lnTo>
                  <a:lnTo>
                    <a:pt x="53175" y="199320"/>
                  </a:lnTo>
                  <a:lnTo>
                    <a:pt x="32476" y="191493"/>
                  </a:lnTo>
                  <a:lnTo>
                    <a:pt x="15574" y="170144"/>
                  </a:lnTo>
                  <a:lnTo>
                    <a:pt x="4178" y="138467"/>
                  </a:lnTo>
                  <a:lnTo>
                    <a:pt x="0" y="99660"/>
                  </a:lnTo>
                  <a:close/>
                </a:path>
              </a:pathLst>
            </a:custGeom>
            <a:ln w="17607">
              <a:solidFill>
                <a:srgbClr val="006FC0"/>
              </a:solidFill>
            </a:ln>
          </p:spPr>
          <p:txBody>
            <a:bodyPr wrap="square" lIns="0" tIns="0" rIns="0" bIns="0" rtlCol="0"/>
            <a:lstStyle/>
            <a:p>
              <a:endParaRPr/>
            </a:p>
          </p:txBody>
        </p:sp>
        <p:sp>
          <p:nvSpPr>
            <p:cNvPr id="113" name="object 113"/>
            <p:cNvSpPr/>
            <p:nvPr/>
          </p:nvSpPr>
          <p:spPr>
            <a:xfrm>
              <a:off x="3343547" y="4476038"/>
              <a:ext cx="167640" cy="199390"/>
            </a:xfrm>
            <a:custGeom>
              <a:avLst/>
              <a:gdLst/>
              <a:ahLst/>
              <a:cxnLst/>
              <a:rect l="l" t="t" r="r" b="b"/>
              <a:pathLst>
                <a:path w="167639" h="199389">
                  <a:moveTo>
                    <a:pt x="0" y="0"/>
                  </a:moveTo>
                  <a:lnTo>
                    <a:pt x="0" y="199376"/>
                  </a:lnTo>
                  <a:lnTo>
                    <a:pt x="167062" y="99730"/>
                  </a:lnTo>
                  <a:lnTo>
                    <a:pt x="0" y="0"/>
                  </a:lnTo>
                  <a:close/>
                </a:path>
              </a:pathLst>
            </a:custGeom>
            <a:solidFill>
              <a:srgbClr val="D7D7D7"/>
            </a:solidFill>
          </p:spPr>
          <p:txBody>
            <a:bodyPr wrap="square" lIns="0" tIns="0" rIns="0" bIns="0" rtlCol="0"/>
            <a:lstStyle/>
            <a:p>
              <a:endParaRPr/>
            </a:p>
          </p:txBody>
        </p:sp>
        <p:sp>
          <p:nvSpPr>
            <p:cNvPr id="114" name="object 114"/>
            <p:cNvSpPr/>
            <p:nvPr/>
          </p:nvSpPr>
          <p:spPr>
            <a:xfrm>
              <a:off x="3343547" y="4476038"/>
              <a:ext cx="167640" cy="199390"/>
            </a:xfrm>
            <a:custGeom>
              <a:avLst/>
              <a:gdLst/>
              <a:ahLst/>
              <a:cxnLst/>
              <a:rect l="l" t="t" r="r" b="b"/>
              <a:pathLst>
                <a:path w="167639" h="199389">
                  <a:moveTo>
                    <a:pt x="0" y="0"/>
                  </a:moveTo>
                  <a:lnTo>
                    <a:pt x="167062" y="99730"/>
                  </a:lnTo>
                  <a:lnTo>
                    <a:pt x="0" y="199376"/>
                  </a:lnTo>
                  <a:lnTo>
                    <a:pt x="0" y="0"/>
                  </a:lnTo>
                  <a:close/>
                </a:path>
              </a:pathLst>
            </a:custGeom>
            <a:ln w="17607">
              <a:solidFill>
                <a:srgbClr val="006FC0"/>
              </a:solidFill>
            </a:ln>
          </p:spPr>
          <p:txBody>
            <a:bodyPr wrap="square" lIns="0" tIns="0" rIns="0" bIns="0" rtlCol="0"/>
            <a:lstStyle/>
            <a:p>
              <a:endParaRPr/>
            </a:p>
          </p:txBody>
        </p:sp>
        <p:sp>
          <p:nvSpPr>
            <p:cNvPr id="115" name="object 115"/>
            <p:cNvSpPr/>
            <p:nvPr/>
          </p:nvSpPr>
          <p:spPr>
            <a:xfrm>
              <a:off x="3282835" y="4476038"/>
              <a:ext cx="106680" cy="199390"/>
            </a:xfrm>
            <a:custGeom>
              <a:avLst/>
              <a:gdLst/>
              <a:ahLst/>
              <a:cxnLst/>
              <a:rect l="l" t="t" r="r" b="b"/>
              <a:pathLst>
                <a:path w="106679" h="199389">
                  <a:moveTo>
                    <a:pt x="53175" y="0"/>
                  </a:moveTo>
                  <a:lnTo>
                    <a:pt x="32476" y="7837"/>
                  </a:lnTo>
                  <a:lnTo>
                    <a:pt x="15574" y="29211"/>
                  </a:lnTo>
                  <a:lnTo>
                    <a:pt x="4178" y="60912"/>
                  </a:lnTo>
                  <a:lnTo>
                    <a:pt x="0" y="99730"/>
                  </a:lnTo>
                  <a:lnTo>
                    <a:pt x="4178" y="138512"/>
                  </a:lnTo>
                  <a:lnTo>
                    <a:pt x="15574" y="170186"/>
                  </a:lnTo>
                  <a:lnTo>
                    <a:pt x="32476" y="191544"/>
                  </a:lnTo>
                  <a:lnTo>
                    <a:pt x="53175" y="199376"/>
                  </a:lnTo>
                  <a:lnTo>
                    <a:pt x="73833" y="191544"/>
                  </a:lnTo>
                  <a:lnTo>
                    <a:pt x="90715" y="170186"/>
                  </a:lnTo>
                  <a:lnTo>
                    <a:pt x="102103" y="138512"/>
                  </a:lnTo>
                  <a:lnTo>
                    <a:pt x="106280" y="99730"/>
                  </a:lnTo>
                  <a:lnTo>
                    <a:pt x="102103" y="60912"/>
                  </a:lnTo>
                  <a:lnTo>
                    <a:pt x="90715" y="29211"/>
                  </a:lnTo>
                  <a:lnTo>
                    <a:pt x="73833" y="7837"/>
                  </a:lnTo>
                  <a:lnTo>
                    <a:pt x="53175" y="0"/>
                  </a:lnTo>
                  <a:close/>
                </a:path>
              </a:pathLst>
            </a:custGeom>
            <a:solidFill>
              <a:srgbClr val="FFFFFF"/>
            </a:solidFill>
          </p:spPr>
          <p:txBody>
            <a:bodyPr wrap="square" lIns="0" tIns="0" rIns="0" bIns="0" rtlCol="0"/>
            <a:lstStyle/>
            <a:p>
              <a:endParaRPr/>
            </a:p>
          </p:txBody>
        </p:sp>
        <p:sp>
          <p:nvSpPr>
            <p:cNvPr id="116" name="object 116"/>
            <p:cNvSpPr/>
            <p:nvPr/>
          </p:nvSpPr>
          <p:spPr>
            <a:xfrm>
              <a:off x="3282835" y="4476038"/>
              <a:ext cx="106680" cy="199390"/>
            </a:xfrm>
            <a:custGeom>
              <a:avLst/>
              <a:gdLst/>
              <a:ahLst/>
              <a:cxnLst/>
              <a:rect l="l" t="t" r="r" b="b"/>
              <a:pathLst>
                <a:path w="106679" h="199389">
                  <a:moveTo>
                    <a:pt x="0" y="99730"/>
                  </a:moveTo>
                  <a:lnTo>
                    <a:pt x="4178" y="60912"/>
                  </a:lnTo>
                  <a:lnTo>
                    <a:pt x="15574" y="29211"/>
                  </a:lnTo>
                  <a:lnTo>
                    <a:pt x="32476" y="7837"/>
                  </a:lnTo>
                  <a:lnTo>
                    <a:pt x="53175" y="0"/>
                  </a:lnTo>
                  <a:lnTo>
                    <a:pt x="73833" y="7837"/>
                  </a:lnTo>
                  <a:lnTo>
                    <a:pt x="90715" y="29211"/>
                  </a:lnTo>
                  <a:lnTo>
                    <a:pt x="102103" y="60912"/>
                  </a:lnTo>
                  <a:lnTo>
                    <a:pt x="106280" y="99730"/>
                  </a:lnTo>
                  <a:lnTo>
                    <a:pt x="102103" y="138512"/>
                  </a:lnTo>
                  <a:lnTo>
                    <a:pt x="90715" y="170186"/>
                  </a:lnTo>
                  <a:lnTo>
                    <a:pt x="73833" y="191544"/>
                  </a:lnTo>
                  <a:lnTo>
                    <a:pt x="53175" y="199376"/>
                  </a:lnTo>
                  <a:lnTo>
                    <a:pt x="32476" y="191544"/>
                  </a:lnTo>
                  <a:lnTo>
                    <a:pt x="15574" y="170186"/>
                  </a:lnTo>
                  <a:lnTo>
                    <a:pt x="4178" y="138512"/>
                  </a:lnTo>
                  <a:lnTo>
                    <a:pt x="0" y="99730"/>
                  </a:lnTo>
                  <a:close/>
                </a:path>
              </a:pathLst>
            </a:custGeom>
            <a:ln w="17607">
              <a:solidFill>
                <a:srgbClr val="006FC0"/>
              </a:solidFill>
            </a:ln>
          </p:spPr>
          <p:txBody>
            <a:bodyPr wrap="square" lIns="0" tIns="0" rIns="0" bIns="0" rtlCol="0"/>
            <a:lstStyle/>
            <a:p>
              <a:endParaRPr/>
            </a:p>
          </p:txBody>
        </p:sp>
        <p:sp>
          <p:nvSpPr>
            <p:cNvPr id="117" name="object 117"/>
            <p:cNvSpPr/>
            <p:nvPr/>
          </p:nvSpPr>
          <p:spPr>
            <a:xfrm>
              <a:off x="3343547" y="4675415"/>
              <a:ext cx="167640" cy="199390"/>
            </a:xfrm>
            <a:custGeom>
              <a:avLst/>
              <a:gdLst/>
              <a:ahLst/>
              <a:cxnLst/>
              <a:rect l="l" t="t" r="r" b="b"/>
              <a:pathLst>
                <a:path w="167639" h="199389">
                  <a:moveTo>
                    <a:pt x="0" y="0"/>
                  </a:moveTo>
                  <a:lnTo>
                    <a:pt x="0" y="199355"/>
                  </a:lnTo>
                  <a:lnTo>
                    <a:pt x="167062" y="99674"/>
                  </a:lnTo>
                  <a:lnTo>
                    <a:pt x="0" y="0"/>
                  </a:lnTo>
                  <a:close/>
                </a:path>
              </a:pathLst>
            </a:custGeom>
            <a:solidFill>
              <a:srgbClr val="D7D7D7"/>
            </a:solidFill>
          </p:spPr>
          <p:txBody>
            <a:bodyPr wrap="square" lIns="0" tIns="0" rIns="0" bIns="0" rtlCol="0"/>
            <a:lstStyle/>
            <a:p>
              <a:endParaRPr/>
            </a:p>
          </p:txBody>
        </p:sp>
        <p:sp>
          <p:nvSpPr>
            <p:cNvPr id="118" name="object 118"/>
            <p:cNvSpPr/>
            <p:nvPr/>
          </p:nvSpPr>
          <p:spPr>
            <a:xfrm>
              <a:off x="3343547" y="4675415"/>
              <a:ext cx="167640" cy="199390"/>
            </a:xfrm>
            <a:custGeom>
              <a:avLst/>
              <a:gdLst/>
              <a:ahLst/>
              <a:cxnLst/>
              <a:rect l="l" t="t" r="r" b="b"/>
              <a:pathLst>
                <a:path w="167639" h="199389">
                  <a:moveTo>
                    <a:pt x="0" y="0"/>
                  </a:moveTo>
                  <a:lnTo>
                    <a:pt x="167062" y="99674"/>
                  </a:lnTo>
                  <a:lnTo>
                    <a:pt x="0" y="199355"/>
                  </a:lnTo>
                  <a:lnTo>
                    <a:pt x="0" y="0"/>
                  </a:lnTo>
                  <a:close/>
                </a:path>
              </a:pathLst>
            </a:custGeom>
            <a:ln w="17607">
              <a:solidFill>
                <a:srgbClr val="006FC0"/>
              </a:solidFill>
            </a:ln>
          </p:spPr>
          <p:txBody>
            <a:bodyPr wrap="square" lIns="0" tIns="0" rIns="0" bIns="0" rtlCol="0"/>
            <a:lstStyle/>
            <a:p>
              <a:endParaRPr/>
            </a:p>
          </p:txBody>
        </p:sp>
        <p:sp>
          <p:nvSpPr>
            <p:cNvPr id="119" name="object 119"/>
            <p:cNvSpPr/>
            <p:nvPr/>
          </p:nvSpPr>
          <p:spPr>
            <a:xfrm>
              <a:off x="3282835" y="4675415"/>
              <a:ext cx="106680" cy="199390"/>
            </a:xfrm>
            <a:custGeom>
              <a:avLst/>
              <a:gdLst/>
              <a:ahLst/>
              <a:cxnLst/>
              <a:rect l="l" t="t" r="r" b="b"/>
              <a:pathLst>
                <a:path w="106679" h="199389">
                  <a:moveTo>
                    <a:pt x="53175" y="0"/>
                  </a:moveTo>
                  <a:lnTo>
                    <a:pt x="32476" y="7832"/>
                  </a:lnTo>
                  <a:lnTo>
                    <a:pt x="15574" y="29193"/>
                  </a:lnTo>
                  <a:lnTo>
                    <a:pt x="4178" y="60876"/>
                  </a:lnTo>
                  <a:lnTo>
                    <a:pt x="0" y="99674"/>
                  </a:lnTo>
                  <a:lnTo>
                    <a:pt x="4178" y="138476"/>
                  </a:lnTo>
                  <a:lnTo>
                    <a:pt x="15574" y="170161"/>
                  </a:lnTo>
                  <a:lnTo>
                    <a:pt x="32476" y="191522"/>
                  </a:lnTo>
                  <a:lnTo>
                    <a:pt x="53175" y="199355"/>
                  </a:lnTo>
                  <a:lnTo>
                    <a:pt x="73833" y="191522"/>
                  </a:lnTo>
                  <a:lnTo>
                    <a:pt x="90715" y="170161"/>
                  </a:lnTo>
                  <a:lnTo>
                    <a:pt x="102103" y="138476"/>
                  </a:lnTo>
                  <a:lnTo>
                    <a:pt x="106280" y="99674"/>
                  </a:lnTo>
                  <a:lnTo>
                    <a:pt x="102103" y="60876"/>
                  </a:lnTo>
                  <a:lnTo>
                    <a:pt x="90715" y="29193"/>
                  </a:lnTo>
                  <a:lnTo>
                    <a:pt x="73833" y="7832"/>
                  </a:lnTo>
                  <a:lnTo>
                    <a:pt x="53175" y="0"/>
                  </a:lnTo>
                  <a:close/>
                </a:path>
              </a:pathLst>
            </a:custGeom>
            <a:solidFill>
              <a:srgbClr val="FFFFFF"/>
            </a:solidFill>
          </p:spPr>
          <p:txBody>
            <a:bodyPr wrap="square" lIns="0" tIns="0" rIns="0" bIns="0" rtlCol="0"/>
            <a:lstStyle/>
            <a:p>
              <a:endParaRPr/>
            </a:p>
          </p:txBody>
        </p:sp>
        <p:sp>
          <p:nvSpPr>
            <p:cNvPr id="120" name="object 120"/>
            <p:cNvSpPr/>
            <p:nvPr/>
          </p:nvSpPr>
          <p:spPr>
            <a:xfrm>
              <a:off x="3282835" y="4675415"/>
              <a:ext cx="106680" cy="199390"/>
            </a:xfrm>
            <a:custGeom>
              <a:avLst/>
              <a:gdLst/>
              <a:ahLst/>
              <a:cxnLst/>
              <a:rect l="l" t="t" r="r" b="b"/>
              <a:pathLst>
                <a:path w="106679" h="199389">
                  <a:moveTo>
                    <a:pt x="0" y="99674"/>
                  </a:moveTo>
                  <a:lnTo>
                    <a:pt x="4178" y="60876"/>
                  </a:lnTo>
                  <a:lnTo>
                    <a:pt x="15574" y="29193"/>
                  </a:lnTo>
                  <a:lnTo>
                    <a:pt x="32476" y="7832"/>
                  </a:lnTo>
                  <a:lnTo>
                    <a:pt x="53175" y="0"/>
                  </a:lnTo>
                  <a:lnTo>
                    <a:pt x="73833" y="7832"/>
                  </a:lnTo>
                  <a:lnTo>
                    <a:pt x="90715" y="29193"/>
                  </a:lnTo>
                  <a:lnTo>
                    <a:pt x="102103" y="60876"/>
                  </a:lnTo>
                  <a:lnTo>
                    <a:pt x="106280" y="99674"/>
                  </a:lnTo>
                  <a:lnTo>
                    <a:pt x="102103" y="138476"/>
                  </a:lnTo>
                  <a:lnTo>
                    <a:pt x="90715" y="170161"/>
                  </a:lnTo>
                  <a:lnTo>
                    <a:pt x="73833" y="191522"/>
                  </a:lnTo>
                  <a:lnTo>
                    <a:pt x="53175" y="199355"/>
                  </a:lnTo>
                  <a:lnTo>
                    <a:pt x="32476" y="191522"/>
                  </a:lnTo>
                  <a:lnTo>
                    <a:pt x="15574" y="170161"/>
                  </a:lnTo>
                  <a:lnTo>
                    <a:pt x="4178" y="138476"/>
                  </a:lnTo>
                  <a:lnTo>
                    <a:pt x="0" y="99674"/>
                  </a:lnTo>
                  <a:close/>
                </a:path>
              </a:pathLst>
            </a:custGeom>
            <a:ln w="17607">
              <a:solidFill>
                <a:srgbClr val="006FC0"/>
              </a:solidFill>
            </a:ln>
          </p:spPr>
          <p:txBody>
            <a:bodyPr wrap="square" lIns="0" tIns="0" rIns="0" bIns="0" rtlCol="0"/>
            <a:lstStyle/>
            <a:p>
              <a:endParaRPr/>
            </a:p>
          </p:txBody>
        </p:sp>
        <p:sp>
          <p:nvSpPr>
            <p:cNvPr id="121" name="object 121"/>
            <p:cNvSpPr/>
            <p:nvPr/>
          </p:nvSpPr>
          <p:spPr>
            <a:xfrm>
              <a:off x="3343547" y="4874771"/>
              <a:ext cx="167640" cy="199390"/>
            </a:xfrm>
            <a:custGeom>
              <a:avLst/>
              <a:gdLst/>
              <a:ahLst/>
              <a:cxnLst/>
              <a:rect l="l" t="t" r="r" b="b"/>
              <a:pathLst>
                <a:path w="167639" h="199389">
                  <a:moveTo>
                    <a:pt x="0" y="0"/>
                  </a:moveTo>
                  <a:lnTo>
                    <a:pt x="0" y="199355"/>
                  </a:lnTo>
                  <a:lnTo>
                    <a:pt x="167062" y="99674"/>
                  </a:lnTo>
                  <a:lnTo>
                    <a:pt x="0" y="0"/>
                  </a:lnTo>
                  <a:close/>
                </a:path>
              </a:pathLst>
            </a:custGeom>
            <a:solidFill>
              <a:srgbClr val="D7D7D7"/>
            </a:solidFill>
          </p:spPr>
          <p:txBody>
            <a:bodyPr wrap="square" lIns="0" tIns="0" rIns="0" bIns="0" rtlCol="0"/>
            <a:lstStyle/>
            <a:p>
              <a:endParaRPr/>
            </a:p>
          </p:txBody>
        </p:sp>
        <p:sp>
          <p:nvSpPr>
            <p:cNvPr id="122" name="object 122"/>
            <p:cNvSpPr/>
            <p:nvPr/>
          </p:nvSpPr>
          <p:spPr>
            <a:xfrm>
              <a:off x="3343547" y="4874771"/>
              <a:ext cx="167640" cy="199390"/>
            </a:xfrm>
            <a:custGeom>
              <a:avLst/>
              <a:gdLst/>
              <a:ahLst/>
              <a:cxnLst/>
              <a:rect l="l" t="t" r="r" b="b"/>
              <a:pathLst>
                <a:path w="167639" h="199389">
                  <a:moveTo>
                    <a:pt x="0" y="0"/>
                  </a:moveTo>
                  <a:lnTo>
                    <a:pt x="167062" y="99674"/>
                  </a:lnTo>
                  <a:lnTo>
                    <a:pt x="0" y="199355"/>
                  </a:lnTo>
                  <a:lnTo>
                    <a:pt x="0" y="0"/>
                  </a:lnTo>
                  <a:close/>
                </a:path>
              </a:pathLst>
            </a:custGeom>
            <a:ln w="17607">
              <a:solidFill>
                <a:srgbClr val="006FC0"/>
              </a:solidFill>
            </a:ln>
          </p:spPr>
          <p:txBody>
            <a:bodyPr wrap="square" lIns="0" tIns="0" rIns="0" bIns="0" rtlCol="0"/>
            <a:lstStyle/>
            <a:p>
              <a:endParaRPr/>
            </a:p>
          </p:txBody>
        </p:sp>
        <p:sp>
          <p:nvSpPr>
            <p:cNvPr id="123" name="object 123"/>
            <p:cNvSpPr/>
            <p:nvPr/>
          </p:nvSpPr>
          <p:spPr>
            <a:xfrm>
              <a:off x="3282835" y="4874771"/>
              <a:ext cx="106680" cy="199390"/>
            </a:xfrm>
            <a:custGeom>
              <a:avLst/>
              <a:gdLst/>
              <a:ahLst/>
              <a:cxnLst/>
              <a:rect l="l" t="t" r="r" b="b"/>
              <a:pathLst>
                <a:path w="106679" h="199389">
                  <a:moveTo>
                    <a:pt x="53175" y="0"/>
                  </a:moveTo>
                  <a:lnTo>
                    <a:pt x="32476" y="7832"/>
                  </a:lnTo>
                  <a:lnTo>
                    <a:pt x="15574" y="29193"/>
                  </a:lnTo>
                  <a:lnTo>
                    <a:pt x="4178" y="60876"/>
                  </a:lnTo>
                  <a:lnTo>
                    <a:pt x="0" y="99674"/>
                  </a:lnTo>
                  <a:lnTo>
                    <a:pt x="4178" y="138473"/>
                  </a:lnTo>
                  <a:lnTo>
                    <a:pt x="15574" y="170158"/>
                  </a:lnTo>
                  <a:lnTo>
                    <a:pt x="32476" y="191521"/>
                  </a:lnTo>
                  <a:lnTo>
                    <a:pt x="53175" y="199355"/>
                  </a:lnTo>
                  <a:lnTo>
                    <a:pt x="73833" y="191521"/>
                  </a:lnTo>
                  <a:lnTo>
                    <a:pt x="90715" y="170158"/>
                  </a:lnTo>
                  <a:lnTo>
                    <a:pt x="102103" y="138473"/>
                  </a:lnTo>
                  <a:lnTo>
                    <a:pt x="106280" y="99674"/>
                  </a:lnTo>
                  <a:lnTo>
                    <a:pt x="102103" y="60876"/>
                  </a:lnTo>
                  <a:lnTo>
                    <a:pt x="90715" y="29193"/>
                  </a:lnTo>
                  <a:lnTo>
                    <a:pt x="73833" y="7832"/>
                  </a:lnTo>
                  <a:lnTo>
                    <a:pt x="53175" y="0"/>
                  </a:lnTo>
                  <a:close/>
                </a:path>
              </a:pathLst>
            </a:custGeom>
            <a:solidFill>
              <a:srgbClr val="FFFFFF"/>
            </a:solidFill>
          </p:spPr>
          <p:txBody>
            <a:bodyPr wrap="square" lIns="0" tIns="0" rIns="0" bIns="0" rtlCol="0"/>
            <a:lstStyle/>
            <a:p>
              <a:endParaRPr/>
            </a:p>
          </p:txBody>
        </p:sp>
        <p:sp>
          <p:nvSpPr>
            <p:cNvPr id="124" name="object 124"/>
            <p:cNvSpPr/>
            <p:nvPr/>
          </p:nvSpPr>
          <p:spPr>
            <a:xfrm>
              <a:off x="3282835" y="4874771"/>
              <a:ext cx="106680" cy="199390"/>
            </a:xfrm>
            <a:custGeom>
              <a:avLst/>
              <a:gdLst/>
              <a:ahLst/>
              <a:cxnLst/>
              <a:rect l="l" t="t" r="r" b="b"/>
              <a:pathLst>
                <a:path w="106679" h="199389">
                  <a:moveTo>
                    <a:pt x="0" y="99674"/>
                  </a:moveTo>
                  <a:lnTo>
                    <a:pt x="4178" y="60876"/>
                  </a:lnTo>
                  <a:lnTo>
                    <a:pt x="15574" y="29193"/>
                  </a:lnTo>
                  <a:lnTo>
                    <a:pt x="32476" y="7832"/>
                  </a:lnTo>
                  <a:lnTo>
                    <a:pt x="53175" y="0"/>
                  </a:lnTo>
                  <a:lnTo>
                    <a:pt x="73833" y="7832"/>
                  </a:lnTo>
                  <a:lnTo>
                    <a:pt x="90715" y="29193"/>
                  </a:lnTo>
                  <a:lnTo>
                    <a:pt x="102103" y="60876"/>
                  </a:lnTo>
                  <a:lnTo>
                    <a:pt x="106280" y="99674"/>
                  </a:lnTo>
                  <a:lnTo>
                    <a:pt x="102103" y="138473"/>
                  </a:lnTo>
                  <a:lnTo>
                    <a:pt x="90715" y="170158"/>
                  </a:lnTo>
                  <a:lnTo>
                    <a:pt x="73833" y="191521"/>
                  </a:lnTo>
                  <a:lnTo>
                    <a:pt x="53175" y="199355"/>
                  </a:lnTo>
                  <a:lnTo>
                    <a:pt x="32476" y="191521"/>
                  </a:lnTo>
                  <a:lnTo>
                    <a:pt x="15574" y="170158"/>
                  </a:lnTo>
                  <a:lnTo>
                    <a:pt x="4178" y="138473"/>
                  </a:lnTo>
                  <a:lnTo>
                    <a:pt x="0" y="99674"/>
                  </a:lnTo>
                  <a:close/>
                </a:path>
              </a:pathLst>
            </a:custGeom>
            <a:ln w="17607">
              <a:solidFill>
                <a:srgbClr val="006FC0"/>
              </a:solidFill>
            </a:ln>
          </p:spPr>
          <p:txBody>
            <a:bodyPr wrap="square" lIns="0" tIns="0" rIns="0" bIns="0" rtlCol="0"/>
            <a:lstStyle/>
            <a:p>
              <a:endParaRPr/>
            </a:p>
          </p:txBody>
        </p:sp>
        <p:sp>
          <p:nvSpPr>
            <p:cNvPr id="125" name="object 125"/>
            <p:cNvSpPr/>
            <p:nvPr/>
          </p:nvSpPr>
          <p:spPr>
            <a:xfrm>
              <a:off x="3343547" y="5074127"/>
              <a:ext cx="167640" cy="199390"/>
            </a:xfrm>
            <a:custGeom>
              <a:avLst/>
              <a:gdLst/>
              <a:ahLst/>
              <a:cxnLst/>
              <a:rect l="l" t="t" r="r" b="b"/>
              <a:pathLst>
                <a:path w="167639" h="199389">
                  <a:moveTo>
                    <a:pt x="0" y="0"/>
                  </a:moveTo>
                  <a:lnTo>
                    <a:pt x="0" y="199354"/>
                  </a:lnTo>
                  <a:lnTo>
                    <a:pt x="167062" y="99674"/>
                  </a:lnTo>
                  <a:lnTo>
                    <a:pt x="0" y="0"/>
                  </a:lnTo>
                  <a:close/>
                </a:path>
              </a:pathLst>
            </a:custGeom>
            <a:solidFill>
              <a:srgbClr val="D7D7D7"/>
            </a:solidFill>
          </p:spPr>
          <p:txBody>
            <a:bodyPr wrap="square" lIns="0" tIns="0" rIns="0" bIns="0" rtlCol="0"/>
            <a:lstStyle/>
            <a:p>
              <a:endParaRPr/>
            </a:p>
          </p:txBody>
        </p:sp>
        <p:sp>
          <p:nvSpPr>
            <p:cNvPr id="126" name="object 126"/>
            <p:cNvSpPr/>
            <p:nvPr/>
          </p:nvSpPr>
          <p:spPr>
            <a:xfrm>
              <a:off x="3343547" y="5074127"/>
              <a:ext cx="167640" cy="199390"/>
            </a:xfrm>
            <a:custGeom>
              <a:avLst/>
              <a:gdLst/>
              <a:ahLst/>
              <a:cxnLst/>
              <a:rect l="l" t="t" r="r" b="b"/>
              <a:pathLst>
                <a:path w="167639" h="199389">
                  <a:moveTo>
                    <a:pt x="0" y="0"/>
                  </a:moveTo>
                  <a:lnTo>
                    <a:pt x="167062" y="99674"/>
                  </a:lnTo>
                  <a:lnTo>
                    <a:pt x="0" y="199354"/>
                  </a:lnTo>
                  <a:lnTo>
                    <a:pt x="0" y="0"/>
                  </a:lnTo>
                  <a:close/>
                </a:path>
              </a:pathLst>
            </a:custGeom>
            <a:ln w="17607">
              <a:solidFill>
                <a:srgbClr val="006FC0"/>
              </a:solidFill>
            </a:ln>
          </p:spPr>
          <p:txBody>
            <a:bodyPr wrap="square" lIns="0" tIns="0" rIns="0" bIns="0" rtlCol="0"/>
            <a:lstStyle/>
            <a:p>
              <a:endParaRPr/>
            </a:p>
          </p:txBody>
        </p:sp>
        <p:sp>
          <p:nvSpPr>
            <p:cNvPr id="127" name="object 127"/>
            <p:cNvSpPr/>
            <p:nvPr/>
          </p:nvSpPr>
          <p:spPr>
            <a:xfrm>
              <a:off x="3282835" y="5074127"/>
              <a:ext cx="106680" cy="199390"/>
            </a:xfrm>
            <a:custGeom>
              <a:avLst/>
              <a:gdLst/>
              <a:ahLst/>
              <a:cxnLst/>
              <a:rect l="l" t="t" r="r" b="b"/>
              <a:pathLst>
                <a:path w="106679" h="199389">
                  <a:moveTo>
                    <a:pt x="53175" y="0"/>
                  </a:moveTo>
                  <a:lnTo>
                    <a:pt x="32476" y="7832"/>
                  </a:lnTo>
                  <a:lnTo>
                    <a:pt x="15574" y="29193"/>
                  </a:lnTo>
                  <a:lnTo>
                    <a:pt x="4178" y="60876"/>
                  </a:lnTo>
                  <a:lnTo>
                    <a:pt x="0" y="99674"/>
                  </a:lnTo>
                  <a:lnTo>
                    <a:pt x="4178" y="138474"/>
                  </a:lnTo>
                  <a:lnTo>
                    <a:pt x="15574" y="170159"/>
                  </a:lnTo>
                  <a:lnTo>
                    <a:pt x="32476" y="191521"/>
                  </a:lnTo>
                  <a:lnTo>
                    <a:pt x="53175" y="199354"/>
                  </a:lnTo>
                  <a:lnTo>
                    <a:pt x="73833" y="191521"/>
                  </a:lnTo>
                  <a:lnTo>
                    <a:pt x="90715" y="170159"/>
                  </a:lnTo>
                  <a:lnTo>
                    <a:pt x="102103" y="138474"/>
                  </a:lnTo>
                  <a:lnTo>
                    <a:pt x="106280" y="99674"/>
                  </a:lnTo>
                  <a:lnTo>
                    <a:pt x="102103" y="60876"/>
                  </a:lnTo>
                  <a:lnTo>
                    <a:pt x="90715" y="29193"/>
                  </a:lnTo>
                  <a:lnTo>
                    <a:pt x="73833" y="7832"/>
                  </a:lnTo>
                  <a:lnTo>
                    <a:pt x="53175" y="0"/>
                  </a:lnTo>
                  <a:close/>
                </a:path>
              </a:pathLst>
            </a:custGeom>
            <a:solidFill>
              <a:srgbClr val="FFFFFF"/>
            </a:solidFill>
          </p:spPr>
          <p:txBody>
            <a:bodyPr wrap="square" lIns="0" tIns="0" rIns="0" bIns="0" rtlCol="0"/>
            <a:lstStyle/>
            <a:p>
              <a:endParaRPr/>
            </a:p>
          </p:txBody>
        </p:sp>
        <p:sp>
          <p:nvSpPr>
            <p:cNvPr id="128" name="object 128"/>
            <p:cNvSpPr/>
            <p:nvPr/>
          </p:nvSpPr>
          <p:spPr>
            <a:xfrm>
              <a:off x="3282835" y="5074127"/>
              <a:ext cx="106680" cy="199390"/>
            </a:xfrm>
            <a:custGeom>
              <a:avLst/>
              <a:gdLst/>
              <a:ahLst/>
              <a:cxnLst/>
              <a:rect l="l" t="t" r="r" b="b"/>
              <a:pathLst>
                <a:path w="106679" h="199389">
                  <a:moveTo>
                    <a:pt x="0" y="99674"/>
                  </a:moveTo>
                  <a:lnTo>
                    <a:pt x="4178" y="60876"/>
                  </a:lnTo>
                  <a:lnTo>
                    <a:pt x="15574" y="29193"/>
                  </a:lnTo>
                  <a:lnTo>
                    <a:pt x="32476" y="7832"/>
                  </a:lnTo>
                  <a:lnTo>
                    <a:pt x="53175" y="0"/>
                  </a:lnTo>
                  <a:lnTo>
                    <a:pt x="73833" y="7832"/>
                  </a:lnTo>
                  <a:lnTo>
                    <a:pt x="90715" y="29193"/>
                  </a:lnTo>
                  <a:lnTo>
                    <a:pt x="102103" y="60876"/>
                  </a:lnTo>
                  <a:lnTo>
                    <a:pt x="106280" y="99674"/>
                  </a:lnTo>
                  <a:lnTo>
                    <a:pt x="102103" y="138474"/>
                  </a:lnTo>
                  <a:lnTo>
                    <a:pt x="90715" y="170159"/>
                  </a:lnTo>
                  <a:lnTo>
                    <a:pt x="73833" y="191521"/>
                  </a:lnTo>
                  <a:lnTo>
                    <a:pt x="53175" y="199354"/>
                  </a:lnTo>
                  <a:lnTo>
                    <a:pt x="32476" y="191521"/>
                  </a:lnTo>
                  <a:lnTo>
                    <a:pt x="15574" y="170159"/>
                  </a:lnTo>
                  <a:lnTo>
                    <a:pt x="4178" y="138474"/>
                  </a:lnTo>
                  <a:lnTo>
                    <a:pt x="0" y="99674"/>
                  </a:lnTo>
                  <a:close/>
                </a:path>
              </a:pathLst>
            </a:custGeom>
            <a:ln w="17607">
              <a:solidFill>
                <a:srgbClr val="006FC0"/>
              </a:solidFill>
            </a:ln>
          </p:spPr>
          <p:txBody>
            <a:bodyPr wrap="square" lIns="0" tIns="0" rIns="0" bIns="0" rtlCol="0"/>
            <a:lstStyle/>
            <a:p>
              <a:endParaRPr/>
            </a:p>
          </p:txBody>
        </p:sp>
        <p:sp>
          <p:nvSpPr>
            <p:cNvPr id="129" name="object 129"/>
            <p:cNvSpPr/>
            <p:nvPr/>
          </p:nvSpPr>
          <p:spPr>
            <a:xfrm>
              <a:off x="2026519" y="3006629"/>
              <a:ext cx="1249045" cy="2228850"/>
            </a:xfrm>
            <a:custGeom>
              <a:avLst/>
              <a:gdLst/>
              <a:ahLst/>
              <a:cxnLst/>
              <a:rect l="l" t="t" r="r" b="b"/>
              <a:pathLst>
                <a:path w="1249045" h="2228850">
                  <a:moveTo>
                    <a:pt x="1248709" y="246509"/>
                  </a:moveTo>
                  <a:lnTo>
                    <a:pt x="0" y="0"/>
                  </a:lnTo>
                </a:path>
                <a:path w="1249045" h="2228850">
                  <a:moveTo>
                    <a:pt x="1158768" y="2228633"/>
                  </a:moveTo>
                  <a:lnTo>
                    <a:pt x="6708" y="1996213"/>
                  </a:lnTo>
                </a:path>
              </a:pathLst>
            </a:custGeom>
            <a:ln w="14086">
              <a:solidFill>
                <a:srgbClr val="D4DFEB"/>
              </a:solidFill>
              <a:prstDash val="dot"/>
            </a:ln>
          </p:spPr>
          <p:txBody>
            <a:bodyPr wrap="square" lIns="0" tIns="0" rIns="0" bIns="0" rtlCol="0"/>
            <a:lstStyle/>
            <a:p>
              <a:endParaRPr/>
            </a:p>
          </p:txBody>
        </p:sp>
        <p:sp>
          <p:nvSpPr>
            <p:cNvPr id="130" name="object 130"/>
            <p:cNvSpPr/>
            <p:nvPr/>
          </p:nvSpPr>
          <p:spPr>
            <a:xfrm>
              <a:off x="6755277" y="3449103"/>
              <a:ext cx="70485" cy="1794510"/>
            </a:xfrm>
            <a:custGeom>
              <a:avLst/>
              <a:gdLst/>
              <a:ahLst/>
              <a:cxnLst/>
              <a:rect l="l" t="t" r="r" b="b"/>
              <a:pathLst>
                <a:path w="70484" h="1794510">
                  <a:moveTo>
                    <a:pt x="70149" y="0"/>
                  </a:moveTo>
                  <a:lnTo>
                    <a:pt x="0" y="0"/>
                  </a:lnTo>
                </a:path>
                <a:path w="70484" h="1794510">
                  <a:moveTo>
                    <a:pt x="70149" y="199320"/>
                  </a:moveTo>
                  <a:lnTo>
                    <a:pt x="0" y="199320"/>
                  </a:lnTo>
                </a:path>
                <a:path w="70484" h="1794510">
                  <a:moveTo>
                    <a:pt x="70149" y="398711"/>
                  </a:moveTo>
                  <a:lnTo>
                    <a:pt x="0" y="398711"/>
                  </a:lnTo>
                </a:path>
                <a:path w="70484" h="1794510">
                  <a:moveTo>
                    <a:pt x="70149" y="598032"/>
                  </a:moveTo>
                  <a:lnTo>
                    <a:pt x="0" y="598032"/>
                  </a:lnTo>
                </a:path>
                <a:path w="70484" h="1794510">
                  <a:moveTo>
                    <a:pt x="70149" y="797423"/>
                  </a:moveTo>
                  <a:lnTo>
                    <a:pt x="0" y="797423"/>
                  </a:lnTo>
                </a:path>
                <a:path w="70484" h="1794510">
                  <a:moveTo>
                    <a:pt x="70149" y="996743"/>
                  </a:moveTo>
                  <a:lnTo>
                    <a:pt x="0" y="996743"/>
                  </a:lnTo>
                </a:path>
                <a:path w="70484" h="1794510">
                  <a:moveTo>
                    <a:pt x="70149" y="1196135"/>
                  </a:moveTo>
                  <a:lnTo>
                    <a:pt x="0" y="1196135"/>
                  </a:lnTo>
                </a:path>
                <a:path w="70484" h="1794510">
                  <a:moveTo>
                    <a:pt x="70149" y="1395455"/>
                  </a:moveTo>
                  <a:lnTo>
                    <a:pt x="0" y="1395455"/>
                  </a:lnTo>
                </a:path>
                <a:path w="70484" h="1794510">
                  <a:moveTo>
                    <a:pt x="70149" y="1594811"/>
                  </a:moveTo>
                  <a:lnTo>
                    <a:pt x="0" y="1594811"/>
                  </a:lnTo>
                </a:path>
                <a:path w="70484" h="1794510">
                  <a:moveTo>
                    <a:pt x="70149" y="1794167"/>
                  </a:moveTo>
                  <a:lnTo>
                    <a:pt x="0" y="1794167"/>
                  </a:lnTo>
                </a:path>
              </a:pathLst>
            </a:custGeom>
            <a:ln w="17607">
              <a:solidFill>
                <a:srgbClr val="006FC0"/>
              </a:solidFill>
            </a:ln>
          </p:spPr>
          <p:txBody>
            <a:bodyPr wrap="square" lIns="0" tIns="0" rIns="0" bIns="0" rtlCol="0"/>
            <a:lstStyle/>
            <a:p>
              <a:endParaRPr/>
            </a:p>
          </p:txBody>
        </p:sp>
        <p:sp>
          <p:nvSpPr>
            <p:cNvPr id="131" name="object 131"/>
            <p:cNvSpPr/>
            <p:nvPr/>
          </p:nvSpPr>
          <p:spPr>
            <a:xfrm>
              <a:off x="7037565" y="3449103"/>
              <a:ext cx="234315" cy="1794510"/>
            </a:xfrm>
            <a:custGeom>
              <a:avLst/>
              <a:gdLst/>
              <a:ahLst/>
              <a:cxnLst/>
              <a:rect l="l" t="t" r="r" b="b"/>
              <a:pathLst>
                <a:path w="234315" h="1794510">
                  <a:moveTo>
                    <a:pt x="233761" y="0"/>
                  </a:moveTo>
                  <a:lnTo>
                    <a:pt x="0" y="0"/>
                  </a:lnTo>
                </a:path>
                <a:path w="234315" h="1794510">
                  <a:moveTo>
                    <a:pt x="233761" y="199320"/>
                  </a:moveTo>
                  <a:lnTo>
                    <a:pt x="0" y="199320"/>
                  </a:lnTo>
                </a:path>
                <a:path w="234315" h="1794510">
                  <a:moveTo>
                    <a:pt x="233761" y="398711"/>
                  </a:moveTo>
                  <a:lnTo>
                    <a:pt x="0" y="398711"/>
                  </a:lnTo>
                </a:path>
                <a:path w="234315" h="1794510">
                  <a:moveTo>
                    <a:pt x="233761" y="598032"/>
                  </a:moveTo>
                  <a:lnTo>
                    <a:pt x="0" y="598032"/>
                  </a:lnTo>
                </a:path>
                <a:path w="234315" h="1794510">
                  <a:moveTo>
                    <a:pt x="233761" y="797423"/>
                  </a:moveTo>
                  <a:lnTo>
                    <a:pt x="0" y="797423"/>
                  </a:lnTo>
                </a:path>
                <a:path w="234315" h="1794510">
                  <a:moveTo>
                    <a:pt x="233761" y="996744"/>
                  </a:moveTo>
                  <a:lnTo>
                    <a:pt x="0" y="996743"/>
                  </a:lnTo>
                </a:path>
                <a:path w="234315" h="1794510">
                  <a:moveTo>
                    <a:pt x="233761" y="1196135"/>
                  </a:moveTo>
                  <a:lnTo>
                    <a:pt x="0" y="1196135"/>
                  </a:lnTo>
                </a:path>
                <a:path w="234315" h="1794510">
                  <a:moveTo>
                    <a:pt x="233761" y="1395455"/>
                  </a:moveTo>
                  <a:lnTo>
                    <a:pt x="0" y="1395455"/>
                  </a:lnTo>
                </a:path>
                <a:path w="234315" h="1794510">
                  <a:moveTo>
                    <a:pt x="233761" y="1594811"/>
                  </a:moveTo>
                  <a:lnTo>
                    <a:pt x="0" y="1594811"/>
                  </a:lnTo>
                </a:path>
                <a:path w="234315" h="1794510">
                  <a:moveTo>
                    <a:pt x="233761" y="1794167"/>
                  </a:moveTo>
                  <a:lnTo>
                    <a:pt x="0" y="1794167"/>
                  </a:lnTo>
                </a:path>
              </a:pathLst>
            </a:custGeom>
            <a:ln w="17607">
              <a:solidFill>
                <a:srgbClr val="000000"/>
              </a:solidFill>
            </a:ln>
          </p:spPr>
          <p:txBody>
            <a:bodyPr wrap="square" lIns="0" tIns="0" rIns="0" bIns="0" rtlCol="0"/>
            <a:lstStyle/>
            <a:p>
              <a:endParaRPr/>
            </a:p>
          </p:txBody>
        </p:sp>
        <p:sp>
          <p:nvSpPr>
            <p:cNvPr id="132" name="object 132"/>
            <p:cNvSpPr/>
            <p:nvPr/>
          </p:nvSpPr>
          <p:spPr>
            <a:xfrm>
              <a:off x="6825427" y="3349372"/>
              <a:ext cx="199390" cy="199390"/>
            </a:xfrm>
            <a:custGeom>
              <a:avLst/>
              <a:gdLst/>
              <a:ahLst/>
              <a:cxnLst/>
              <a:rect l="l" t="t" r="r" b="b"/>
              <a:pathLst>
                <a:path w="199390" h="199389">
                  <a:moveTo>
                    <a:pt x="199390" y="0"/>
                  </a:moveTo>
                  <a:lnTo>
                    <a:pt x="0" y="99730"/>
                  </a:lnTo>
                  <a:lnTo>
                    <a:pt x="199390" y="199391"/>
                  </a:lnTo>
                  <a:lnTo>
                    <a:pt x="199390" y="0"/>
                  </a:lnTo>
                  <a:close/>
                </a:path>
              </a:pathLst>
            </a:custGeom>
            <a:solidFill>
              <a:srgbClr val="A8A8A8"/>
            </a:solidFill>
          </p:spPr>
          <p:txBody>
            <a:bodyPr wrap="square" lIns="0" tIns="0" rIns="0" bIns="0" rtlCol="0"/>
            <a:lstStyle/>
            <a:p>
              <a:endParaRPr/>
            </a:p>
          </p:txBody>
        </p:sp>
        <p:sp>
          <p:nvSpPr>
            <p:cNvPr id="133" name="object 133"/>
            <p:cNvSpPr/>
            <p:nvPr/>
          </p:nvSpPr>
          <p:spPr>
            <a:xfrm>
              <a:off x="6825427" y="3349372"/>
              <a:ext cx="199390" cy="199390"/>
            </a:xfrm>
            <a:custGeom>
              <a:avLst/>
              <a:gdLst/>
              <a:ahLst/>
              <a:cxnLst/>
              <a:rect l="l" t="t" r="r" b="b"/>
              <a:pathLst>
                <a:path w="199390" h="199389">
                  <a:moveTo>
                    <a:pt x="199390" y="199391"/>
                  </a:moveTo>
                  <a:lnTo>
                    <a:pt x="0" y="99730"/>
                  </a:lnTo>
                  <a:lnTo>
                    <a:pt x="199390" y="0"/>
                  </a:lnTo>
                  <a:lnTo>
                    <a:pt x="199390" y="199391"/>
                  </a:lnTo>
                  <a:close/>
                </a:path>
              </a:pathLst>
            </a:custGeom>
            <a:ln w="17607">
              <a:solidFill>
                <a:srgbClr val="006FC0"/>
              </a:solidFill>
            </a:ln>
          </p:spPr>
          <p:txBody>
            <a:bodyPr wrap="square" lIns="0" tIns="0" rIns="0" bIns="0" rtlCol="0"/>
            <a:lstStyle/>
            <a:p>
              <a:endParaRPr/>
            </a:p>
          </p:txBody>
        </p:sp>
        <p:sp>
          <p:nvSpPr>
            <p:cNvPr id="134" name="object 134"/>
            <p:cNvSpPr/>
            <p:nvPr/>
          </p:nvSpPr>
          <p:spPr>
            <a:xfrm>
              <a:off x="6825427" y="3548763"/>
              <a:ext cx="199390" cy="199390"/>
            </a:xfrm>
            <a:custGeom>
              <a:avLst/>
              <a:gdLst/>
              <a:ahLst/>
              <a:cxnLst/>
              <a:rect l="l" t="t" r="r" b="b"/>
              <a:pathLst>
                <a:path w="199390" h="199389">
                  <a:moveTo>
                    <a:pt x="199390" y="0"/>
                  </a:moveTo>
                  <a:lnTo>
                    <a:pt x="0" y="99660"/>
                  </a:lnTo>
                  <a:lnTo>
                    <a:pt x="199390" y="199320"/>
                  </a:lnTo>
                  <a:lnTo>
                    <a:pt x="199390" y="0"/>
                  </a:lnTo>
                  <a:close/>
                </a:path>
              </a:pathLst>
            </a:custGeom>
            <a:solidFill>
              <a:srgbClr val="A8A8A8"/>
            </a:solidFill>
          </p:spPr>
          <p:txBody>
            <a:bodyPr wrap="square" lIns="0" tIns="0" rIns="0" bIns="0" rtlCol="0"/>
            <a:lstStyle/>
            <a:p>
              <a:endParaRPr/>
            </a:p>
          </p:txBody>
        </p:sp>
        <p:sp>
          <p:nvSpPr>
            <p:cNvPr id="135" name="object 135"/>
            <p:cNvSpPr/>
            <p:nvPr/>
          </p:nvSpPr>
          <p:spPr>
            <a:xfrm>
              <a:off x="6825427" y="3548763"/>
              <a:ext cx="199390" cy="199390"/>
            </a:xfrm>
            <a:custGeom>
              <a:avLst/>
              <a:gdLst/>
              <a:ahLst/>
              <a:cxnLst/>
              <a:rect l="l" t="t" r="r" b="b"/>
              <a:pathLst>
                <a:path w="199390" h="199389">
                  <a:moveTo>
                    <a:pt x="199390" y="199320"/>
                  </a:moveTo>
                  <a:lnTo>
                    <a:pt x="0" y="99660"/>
                  </a:lnTo>
                  <a:lnTo>
                    <a:pt x="199390" y="0"/>
                  </a:lnTo>
                  <a:lnTo>
                    <a:pt x="199390" y="199320"/>
                  </a:lnTo>
                  <a:close/>
                </a:path>
              </a:pathLst>
            </a:custGeom>
            <a:ln w="17607">
              <a:solidFill>
                <a:srgbClr val="006FC0"/>
              </a:solidFill>
            </a:ln>
          </p:spPr>
          <p:txBody>
            <a:bodyPr wrap="square" lIns="0" tIns="0" rIns="0" bIns="0" rtlCol="0"/>
            <a:lstStyle/>
            <a:p>
              <a:endParaRPr/>
            </a:p>
          </p:txBody>
        </p:sp>
        <p:sp>
          <p:nvSpPr>
            <p:cNvPr id="136" name="object 136"/>
            <p:cNvSpPr/>
            <p:nvPr/>
          </p:nvSpPr>
          <p:spPr>
            <a:xfrm>
              <a:off x="6825427" y="3748084"/>
              <a:ext cx="199390" cy="199390"/>
            </a:xfrm>
            <a:custGeom>
              <a:avLst/>
              <a:gdLst/>
              <a:ahLst/>
              <a:cxnLst/>
              <a:rect l="l" t="t" r="r" b="b"/>
              <a:pathLst>
                <a:path w="199390" h="199389">
                  <a:moveTo>
                    <a:pt x="199390" y="0"/>
                  </a:moveTo>
                  <a:lnTo>
                    <a:pt x="0" y="99730"/>
                  </a:lnTo>
                  <a:lnTo>
                    <a:pt x="199390" y="199391"/>
                  </a:lnTo>
                  <a:lnTo>
                    <a:pt x="199390" y="0"/>
                  </a:lnTo>
                  <a:close/>
                </a:path>
              </a:pathLst>
            </a:custGeom>
            <a:solidFill>
              <a:srgbClr val="A8A8A8"/>
            </a:solidFill>
          </p:spPr>
          <p:txBody>
            <a:bodyPr wrap="square" lIns="0" tIns="0" rIns="0" bIns="0" rtlCol="0"/>
            <a:lstStyle/>
            <a:p>
              <a:endParaRPr/>
            </a:p>
          </p:txBody>
        </p:sp>
        <p:sp>
          <p:nvSpPr>
            <p:cNvPr id="137" name="object 137"/>
            <p:cNvSpPr/>
            <p:nvPr/>
          </p:nvSpPr>
          <p:spPr>
            <a:xfrm>
              <a:off x="6825427" y="3748084"/>
              <a:ext cx="199390" cy="199390"/>
            </a:xfrm>
            <a:custGeom>
              <a:avLst/>
              <a:gdLst/>
              <a:ahLst/>
              <a:cxnLst/>
              <a:rect l="l" t="t" r="r" b="b"/>
              <a:pathLst>
                <a:path w="199390" h="199389">
                  <a:moveTo>
                    <a:pt x="199390" y="199391"/>
                  </a:moveTo>
                  <a:lnTo>
                    <a:pt x="0" y="99730"/>
                  </a:lnTo>
                  <a:lnTo>
                    <a:pt x="199390" y="0"/>
                  </a:lnTo>
                  <a:lnTo>
                    <a:pt x="199390" y="199391"/>
                  </a:lnTo>
                  <a:close/>
                </a:path>
              </a:pathLst>
            </a:custGeom>
            <a:ln w="17607">
              <a:solidFill>
                <a:srgbClr val="006FC0"/>
              </a:solidFill>
            </a:ln>
          </p:spPr>
          <p:txBody>
            <a:bodyPr wrap="square" lIns="0" tIns="0" rIns="0" bIns="0" rtlCol="0"/>
            <a:lstStyle/>
            <a:p>
              <a:endParaRPr/>
            </a:p>
          </p:txBody>
        </p:sp>
        <p:sp>
          <p:nvSpPr>
            <p:cNvPr id="138" name="object 138"/>
            <p:cNvSpPr/>
            <p:nvPr/>
          </p:nvSpPr>
          <p:spPr>
            <a:xfrm>
              <a:off x="6825427" y="3947475"/>
              <a:ext cx="199390" cy="199390"/>
            </a:xfrm>
            <a:custGeom>
              <a:avLst/>
              <a:gdLst/>
              <a:ahLst/>
              <a:cxnLst/>
              <a:rect l="l" t="t" r="r" b="b"/>
              <a:pathLst>
                <a:path w="199390" h="199389">
                  <a:moveTo>
                    <a:pt x="199390" y="0"/>
                  </a:moveTo>
                  <a:lnTo>
                    <a:pt x="0" y="99660"/>
                  </a:lnTo>
                  <a:lnTo>
                    <a:pt x="199390" y="199320"/>
                  </a:lnTo>
                  <a:lnTo>
                    <a:pt x="199390" y="0"/>
                  </a:lnTo>
                  <a:close/>
                </a:path>
              </a:pathLst>
            </a:custGeom>
            <a:solidFill>
              <a:srgbClr val="A8A8A8"/>
            </a:solidFill>
          </p:spPr>
          <p:txBody>
            <a:bodyPr wrap="square" lIns="0" tIns="0" rIns="0" bIns="0" rtlCol="0"/>
            <a:lstStyle/>
            <a:p>
              <a:endParaRPr/>
            </a:p>
          </p:txBody>
        </p:sp>
        <p:sp>
          <p:nvSpPr>
            <p:cNvPr id="139" name="object 139"/>
            <p:cNvSpPr/>
            <p:nvPr/>
          </p:nvSpPr>
          <p:spPr>
            <a:xfrm>
              <a:off x="6825427" y="3947475"/>
              <a:ext cx="199390" cy="199390"/>
            </a:xfrm>
            <a:custGeom>
              <a:avLst/>
              <a:gdLst/>
              <a:ahLst/>
              <a:cxnLst/>
              <a:rect l="l" t="t" r="r" b="b"/>
              <a:pathLst>
                <a:path w="199390" h="199389">
                  <a:moveTo>
                    <a:pt x="199390" y="199320"/>
                  </a:moveTo>
                  <a:lnTo>
                    <a:pt x="0" y="99660"/>
                  </a:lnTo>
                  <a:lnTo>
                    <a:pt x="199390" y="0"/>
                  </a:lnTo>
                  <a:lnTo>
                    <a:pt x="199390" y="199320"/>
                  </a:lnTo>
                  <a:close/>
                </a:path>
              </a:pathLst>
            </a:custGeom>
            <a:ln w="17607">
              <a:solidFill>
                <a:srgbClr val="006FC0"/>
              </a:solidFill>
            </a:ln>
          </p:spPr>
          <p:txBody>
            <a:bodyPr wrap="square" lIns="0" tIns="0" rIns="0" bIns="0" rtlCol="0"/>
            <a:lstStyle/>
            <a:p>
              <a:endParaRPr/>
            </a:p>
          </p:txBody>
        </p:sp>
        <p:sp>
          <p:nvSpPr>
            <p:cNvPr id="140" name="object 140"/>
            <p:cNvSpPr/>
            <p:nvPr/>
          </p:nvSpPr>
          <p:spPr>
            <a:xfrm>
              <a:off x="6825427" y="4146795"/>
              <a:ext cx="199390" cy="199390"/>
            </a:xfrm>
            <a:custGeom>
              <a:avLst/>
              <a:gdLst/>
              <a:ahLst/>
              <a:cxnLst/>
              <a:rect l="l" t="t" r="r" b="b"/>
              <a:pathLst>
                <a:path w="199390" h="199389">
                  <a:moveTo>
                    <a:pt x="199390" y="0"/>
                  </a:moveTo>
                  <a:lnTo>
                    <a:pt x="0" y="99730"/>
                  </a:lnTo>
                  <a:lnTo>
                    <a:pt x="199390" y="199391"/>
                  </a:lnTo>
                  <a:lnTo>
                    <a:pt x="199390" y="0"/>
                  </a:lnTo>
                  <a:close/>
                </a:path>
              </a:pathLst>
            </a:custGeom>
            <a:solidFill>
              <a:srgbClr val="A8A8A8"/>
            </a:solidFill>
          </p:spPr>
          <p:txBody>
            <a:bodyPr wrap="square" lIns="0" tIns="0" rIns="0" bIns="0" rtlCol="0"/>
            <a:lstStyle/>
            <a:p>
              <a:endParaRPr/>
            </a:p>
          </p:txBody>
        </p:sp>
        <p:sp>
          <p:nvSpPr>
            <p:cNvPr id="141" name="object 141"/>
            <p:cNvSpPr/>
            <p:nvPr/>
          </p:nvSpPr>
          <p:spPr>
            <a:xfrm>
              <a:off x="6825427" y="4146795"/>
              <a:ext cx="199390" cy="199390"/>
            </a:xfrm>
            <a:custGeom>
              <a:avLst/>
              <a:gdLst/>
              <a:ahLst/>
              <a:cxnLst/>
              <a:rect l="l" t="t" r="r" b="b"/>
              <a:pathLst>
                <a:path w="199390" h="199389">
                  <a:moveTo>
                    <a:pt x="199390" y="199391"/>
                  </a:moveTo>
                  <a:lnTo>
                    <a:pt x="0" y="99730"/>
                  </a:lnTo>
                  <a:lnTo>
                    <a:pt x="199390" y="0"/>
                  </a:lnTo>
                  <a:lnTo>
                    <a:pt x="199390" y="199391"/>
                  </a:lnTo>
                  <a:close/>
                </a:path>
              </a:pathLst>
            </a:custGeom>
            <a:ln w="17607">
              <a:solidFill>
                <a:srgbClr val="006FC0"/>
              </a:solidFill>
            </a:ln>
          </p:spPr>
          <p:txBody>
            <a:bodyPr wrap="square" lIns="0" tIns="0" rIns="0" bIns="0" rtlCol="0"/>
            <a:lstStyle/>
            <a:p>
              <a:endParaRPr/>
            </a:p>
          </p:txBody>
        </p:sp>
        <p:sp>
          <p:nvSpPr>
            <p:cNvPr id="142" name="object 142"/>
            <p:cNvSpPr/>
            <p:nvPr/>
          </p:nvSpPr>
          <p:spPr>
            <a:xfrm>
              <a:off x="6825427" y="4346186"/>
              <a:ext cx="199390" cy="199390"/>
            </a:xfrm>
            <a:custGeom>
              <a:avLst/>
              <a:gdLst/>
              <a:ahLst/>
              <a:cxnLst/>
              <a:rect l="l" t="t" r="r" b="b"/>
              <a:pathLst>
                <a:path w="199390" h="199389">
                  <a:moveTo>
                    <a:pt x="199390" y="0"/>
                  </a:moveTo>
                  <a:lnTo>
                    <a:pt x="0" y="99660"/>
                  </a:lnTo>
                  <a:lnTo>
                    <a:pt x="199390" y="199320"/>
                  </a:lnTo>
                  <a:lnTo>
                    <a:pt x="199390" y="0"/>
                  </a:lnTo>
                  <a:close/>
                </a:path>
              </a:pathLst>
            </a:custGeom>
            <a:solidFill>
              <a:srgbClr val="A8A8A8"/>
            </a:solidFill>
          </p:spPr>
          <p:txBody>
            <a:bodyPr wrap="square" lIns="0" tIns="0" rIns="0" bIns="0" rtlCol="0"/>
            <a:lstStyle/>
            <a:p>
              <a:endParaRPr/>
            </a:p>
          </p:txBody>
        </p:sp>
        <p:sp>
          <p:nvSpPr>
            <p:cNvPr id="143" name="object 143"/>
            <p:cNvSpPr/>
            <p:nvPr/>
          </p:nvSpPr>
          <p:spPr>
            <a:xfrm>
              <a:off x="6825427" y="4346186"/>
              <a:ext cx="199390" cy="199390"/>
            </a:xfrm>
            <a:custGeom>
              <a:avLst/>
              <a:gdLst/>
              <a:ahLst/>
              <a:cxnLst/>
              <a:rect l="l" t="t" r="r" b="b"/>
              <a:pathLst>
                <a:path w="199390" h="199389">
                  <a:moveTo>
                    <a:pt x="199390" y="199320"/>
                  </a:moveTo>
                  <a:lnTo>
                    <a:pt x="0" y="99660"/>
                  </a:lnTo>
                  <a:lnTo>
                    <a:pt x="199390" y="0"/>
                  </a:lnTo>
                  <a:lnTo>
                    <a:pt x="199390" y="199320"/>
                  </a:lnTo>
                  <a:close/>
                </a:path>
              </a:pathLst>
            </a:custGeom>
            <a:ln w="17607">
              <a:solidFill>
                <a:srgbClr val="006FC0"/>
              </a:solidFill>
            </a:ln>
          </p:spPr>
          <p:txBody>
            <a:bodyPr wrap="square" lIns="0" tIns="0" rIns="0" bIns="0" rtlCol="0"/>
            <a:lstStyle/>
            <a:p>
              <a:endParaRPr/>
            </a:p>
          </p:txBody>
        </p:sp>
        <p:sp>
          <p:nvSpPr>
            <p:cNvPr id="144" name="object 144"/>
            <p:cNvSpPr/>
            <p:nvPr/>
          </p:nvSpPr>
          <p:spPr>
            <a:xfrm>
              <a:off x="6825427" y="4545507"/>
              <a:ext cx="199390" cy="199390"/>
            </a:xfrm>
            <a:custGeom>
              <a:avLst/>
              <a:gdLst/>
              <a:ahLst/>
              <a:cxnLst/>
              <a:rect l="l" t="t" r="r" b="b"/>
              <a:pathLst>
                <a:path w="199390" h="199389">
                  <a:moveTo>
                    <a:pt x="199390" y="0"/>
                  </a:moveTo>
                  <a:lnTo>
                    <a:pt x="0" y="99730"/>
                  </a:lnTo>
                  <a:lnTo>
                    <a:pt x="199390" y="199376"/>
                  </a:lnTo>
                  <a:lnTo>
                    <a:pt x="199390" y="0"/>
                  </a:lnTo>
                  <a:close/>
                </a:path>
              </a:pathLst>
            </a:custGeom>
            <a:solidFill>
              <a:srgbClr val="A8A8A8"/>
            </a:solidFill>
          </p:spPr>
          <p:txBody>
            <a:bodyPr wrap="square" lIns="0" tIns="0" rIns="0" bIns="0" rtlCol="0"/>
            <a:lstStyle/>
            <a:p>
              <a:endParaRPr/>
            </a:p>
          </p:txBody>
        </p:sp>
        <p:sp>
          <p:nvSpPr>
            <p:cNvPr id="145" name="object 145"/>
            <p:cNvSpPr/>
            <p:nvPr/>
          </p:nvSpPr>
          <p:spPr>
            <a:xfrm>
              <a:off x="6825427" y="4545507"/>
              <a:ext cx="199390" cy="199390"/>
            </a:xfrm>
            <a:custGeom>
              <a:avLst/>
              <a:gdLst/>
              <a:ahLst/>
              <a:cxnLst/>
              <a:rect l="l" t="t" r="r" b="b"/>
              <a:pathLst>
                <a:path w="199390" h="199389">
                  <a:moveTo>
                    <a:pt x="199390" y="199376"/>
                  </a:moveTo>
                  <a:lnTo>
                    <a:pt x="0" y="99730"/>
                  </a:lnTo>
                  <a:lnTo>
                    <a:pt x="199390" y="0"/>
                  </a:lnTo>
                  <a:lnTo>
                    <a:pt x="199390" y="199376"/>
                  </a:lnTo>
                  <a:close/>
                </a:path>
              </a:pathLst>
            </a:custGeom>
            <a:ln w="17607">
              <a:solidFill>
                <a:srgbClr val="006FC0"/>
              </a:solidFill>
            </a:ln>
          </p:spPr>
          <p:txBody>
            <a:bodyPr wrap="square" lIns="0" tIns="0" rIns="0" bIns="0" rtlCol="0"/>
            <a:lstStyle/>
            <a:p>
              <a:endParaRPr/>
            </a:p>
          </p:txBody>
        </p:sp>
        <p:sp>
          <p:nvSpPr>
            <p:cNvPr id="146" name="object 146"/>
            <p:cNvSpPr/>
            <p:nvPr/>
          </p:nvSpPr>
          <p:spPr>
            <a:xfrm>
              <a:off x="6825427" y="4744884"/>
              <a:ext cx="199390" cy="199390"/>
            </a:xfrm>
            <a:custGeom>
              <a:avLst/>
              <a:gdLst/>
              <a:ahLst/>
              <a:cxnLst/>
              <a:rect l="l" t="t" r="r" b="b"/>
              <a:pathLst>
                <a:path w="199390" h="199389">
                  <a:moveTo>
                    <a:pt x="199390" y="0"/>
                  </a:moveTo>
                  <a:lnTo>
                    <a:pt x="0" y="99674"/>
                  </a:lnTo>
                  <a:lnTo>
                    <a:pt x="199390" y="199355"/>
                  </a:lnTo>
                  <a:lnTo>
                    <a:pt x="199390" y="0"/>
                  </a:lnTo>
                  <a:close/>
                </a:path>
              </a:pathLst>
            </a:custGeom>
            <a:solidFill>
              <a:srgbClr val="A8A8A8"/>
            </a:solidFill>
          </p:spPr>
          <p:txBody>
            <a:bodyPr wrap="square" lIns="0" tIns="0" rIns="0" bIns="0" rtlCol="0"/>
            <a:lstStyle/>
            <a:p>
              <a:endParaRPr/>
            </a:p>
          </p:txBody>
        </p:sp>
        <p:sp>
          <p:nvSpPr>
            <p:cNvPr id="147" name="object 147"/>
            <p:cNvSpPr/>
            <p:nvPr/>
          </p:nvSpPr>
          <p:spPr>
            <a:xfrm>
              <a:off x="6825427" y="4744884"/>
              <a:ext cx="199390" cy="199390"/>
            </a:xfrm>
            <a:custGeom>
              <a:avLst/>
              <a:gdLst/>
              <a:ahLst/>
              <a:cxnLst/>
              <a:rect l="l" t="t" r="r" b="b"/>
              <a:pathLst>
                <a:path w="199390" h="199389">
                  <a:moveTo>
                    <a:pt x="199390" y="199355"/>
                  </a:moveTo>
                  <a:lnTo>
                    <a:pt x="0" y="99674"/>
                  </a:lnTo>
                  <a:lnTo>
                    <a:pt x="199390" y="0"/>
                  </a:lnTo>
                  <a:lnTo>
                    <a:pt x="199390" y="199355"/>
                  </a:lnTo>
                  <a:close/>
                </a:path>
              </a:pathLst>
            </a:custGeom>
            <a:ln w="17607">
              <a:solidFill>
                <a:srgbClr val="006FC0"/>
              </a:solidFill>
            </a:ln>
          </p:spPr>
          <p:txBody>
            <a:bodyPr wrap="square" lIns="0" tIns="0" rIns="0" bIns="0" rtlCol="0"/>
            <a:lstStyle/>
            <a:p>
              <a:endParaRPr/>
            </a:p>
          </p:txBody>
        </p:sp>
        <p:sp>
          <p:nvSpPr>
            <p:cNvPr id="148" name="object 148"/>
            <p:cNvSpPr/>
            <p:nvPr/>
          </p:nvSpPr>
          <p:spPr>
            <a:xfrm>
              <a:off x="6825427" y="4944240"/>
              <a:ext cx="199390" cy="199390"/>
            </a:xfrm>
            <a:custGeom>
              <a:avLst/>
              <a:gdLst/>
              <a:ahLst/>
              <a:cxnLst/>
              <a:rect l="l" t="t" r="r" b="b"/>
              <a:pathLst>
                <a:path w="199390" h="199389">
                  <a:moveTo>
                    <a:pt x="199390" y="0"/>
                  </a:moveTo>
                  <a:lnTo>
                    <a:pt x="0" y="99674"/>
                  </a:lnTo>
                  <a:lnTo>
                    <a:pt x="199390" y="199355"/>
                  </a:lnTo>
                  <a:lnTo>
                    <a:pt x="199390" y="0"/>
                  </a:lnTo>
                  <a:close/>
                </a:path>
              </a:pathLst>
            </a:custGeom>
            <a:solidFill>
              <a:srgbClr val="A8A8A8"/>
            </a:solidFill>
          </p:spPr>
          <p:txBody>
            <a:bodyPr wrap="square" lIns="0" tIns="0" rIns="0" bIns="0" rtlCol="0"/>
            <a:lstStyle/>
            <a:p>
              <a:endParaRPr/>
            </a:p>
          </p:txBody>
        </p:sp>
        <p:sp>
          <p:nvSpPr>
            <p:cNvPr id="149" name="object 149"/>
            <p:cNvSpPr/>
            <p:nvPr/>
          </p:nvSpPr>
          <p:spPr>
            <a:xfrm>
              <a:off x="6825427" y="4944240"/>
              <a:ext cx="199390" cy="199390"/>
            </a:xfrm>
            <a:custGeom>
              <a:avLst/>
              <a:gdLst/>
              <a:ahLst/>
              <a:cxnLst/>
              <a:rect l="l" t="t" r="r" b="b"/>
              <a:pathLst>
                <a:path w="199390" h="199389">
                  <a:moveTo>
                    <a:pt x="199390" y="199355"/>
                  </a:moveTo>
                  <a:lnTo>
                    <a:pt x="0" y="99674"/>
                  </a:lnTo>
                  <a:lnTo>
                    <a:pt x="199390" y="0"/>
                  </a:lnTo>
                  <a:lnTo>
                    <a:pt x="199390" y="199355"/>
                  </a:lnTo>
                  <a:close/>
                </a:path>
              </a:pathLst>
            </a:custGeom>
            <a:ln w="17607">
              <a:solidFill>
                <a:srgbClr val="006FC0"/>
              </a:solidFill>
            </a:ln>
          </p:spPr>
          <p:txBody>
            <a:bodyPr wrap="square" lIns="0" tIns="0" rIns="0" bIns="0" rtlCol="0"/>
            <a:lstStyle/>
            <a:p>
              <a:endParaRPr/>
            </a:p>
          </p:txBody>
        </p:sp>
        <p:sp>
          <p:nvSpPr>
            <p:cNvPr id="150" name="object 150"/>
            <p:cNvSpPr/>
            <p:nvPr/>
          </p:nvSpPr>
          <p:spPr>
            <a:xfrm>
              <a:off x="6825427" y="5143596"/>
              <a:ext cx="199390" cy="199390"/>
            </a:xfrm>
            <a:custGeom>
              <a:avLst/>
              <a:gdLst/>
              <a:ahLst/>
              <a:cxnLst/>
              <a:rect l="l" t="t" r="r" b="b"/>
              <a:pathLst>
                <a:path w="199390" h="199389">
                  <a:moveTo>
                    <a:pt x="199390" y="0"/>
                  </a:moveTo>
                  <a:lnTo>
                    <a:pt x="0" y="99674"/>
                  </a:lnTo>
                  <a:lnTo>
                    <a:pt x="199390" y="199354"/>
                  </a:lnTo>
                  <a:lnTo>
                    <a:pt x="199390" y="0"/>
                  </a:lnTo>
                  <a:close/>
                </a:path>
              </a:pathLst>
            </a:custGeom>
            <a:solidFill>
              <a:srgbClr val="A8A8A8"/>
            </a:solidFill>
          </p:spPr>
          <p:txBody>
            <a:bodyPr wrap="square" lIns="0" tIns="0" rIns="0" bIns="0" rtlCol="0"/>
            <a:lstStyle/>
            <a:p>
              <a:endParaRPr/>
            </a:p>
          </p:txBody>
        </p:sp>
        <p:sp>
          <p:nvSpPr>
            <p:cNvPr id="151" name="object 151"/>
            <p:cNvSpPr/>
            <p:nvPr/>
          </p:nvSpPr>
          <p:spPr>
            <a:xfrm>
              <a:off x="6825427" y="5143596"/>
              <a:ext cx="199390" cy="199390"/>
            </a:xfrm>
            <a:custGeom>
              <a:avLst/>
              <a:gdLst/>
              <a:ahLst/>
              <a:cxnLst/>
              <a:rect l="l" t="t" r="r" b="b"/>
              <a:pathLst>
                <a:path w="199390" h="199389">
                  <a:moveTo>
                    <a:pt x="199390" y="199354"/>
                  </a:moveTo>
                  <a:lnTo>
                    <a:pt x="0" y="99674"/>
                  </a:lnTo>
                  <a:lnTo>
                    <a:pt x="199390" y="0"/>
                  </a:lnTo>
                  <a:lnTo>
                    <a:pt x="199390" y="199354"/>
                  </a:lnTo>
                  <a:close/>
                </a:path>
              </a:pathLst>
            </a:custGeom>
            <a:ln w="17607">
              <a:solidFill>
                <a:srgbClr val="006FC0"/>
              </a:solidFill>
            </a:ln>
          </p:spPr>
          <p:txBody>
            <a:bodyPr wrap="square" lIns="0" tIns="0" rIns="0" bIns="0" rtlCol="0"/>
            <a:lstStyle/>
            <a:p>
              <a:endParaRPr/>
            </a:p>
          </p:txBody>
        </p:sp>
        <p:sp>
          <p:nvSpPr>
            <p:cNvPr id="152" name="object 152"/>
            <p:cNvSpPr/>
            <p:nvPr/>
          </p:nvSpPr>
          <p:spPr>
            <a:xfrm>
              <a:off x="6581030" y="3349372"/>
              <a:ext cx="167640" cy="199390"/>
            </a:xfrm>
            <a:custGeom>
              <a:avLst/>
              <a:gdLst/>
              <a:ahLst/>
              <a:cxnLst/>
              <a:rect l="l" t="t" r="r" b="b"/>
              <a:pathLst>
                <a:path w="167640" h="199389">
                  <a:moveTo>
                    <a:pt x="0" y="0"/>
                  </a:moveTo>
                  <a:lnTo>
                    <a:pt x="0" y="199391"/>
                  </a:lnTo>
                  <a:lnTo>
                    <a:pt x="167062" y="99730"/>
                  </a:lnTo>
                  <a:lnTo>
                    <a:pt x="0" y="0"/>
                  </a:lnTo>
                  <a:close/>
                </a:path>
              </a:pathLst>
            </a:custGeom>
            <a:solidFill>
              <a:srgbClr val="D7D7D7"/>
            </a:solidFill>
          </p:spPr>
          <p:txBody>
            <a:bodyPr wrap="square" lIns="0" tIns="0" rIns="0" bIns="0" rtlCol="0"/>
            <a:lstStyle/>
            <a:p>
              <a:endParaRPr/>
            </a:p>
          </p:txBody>
        </p:sp>
        <p:sp>
          <p:nvSpPr>
            <p:cNvPr id="153" name="object 153"/>
            <p:cNvSpPr/>
            <p:nvPr/>
          </p:nvSpPr>
          <p:spPr>
            <a:xfrm>
              <a:off x="6581030" y="3349372"/>
              <a:ext cx="167640" cy="199390"/>
            </a:xfrm>
            <a:custGeom>
              <a:avLst/>
              <a:gdLst/>
              <a:ahLst/>
              <a:cxnLst/>
              <a:rect l="l" t="t" r="r" b="b"/>
              <a:pathLst>
                <a:path w="167640" h="199389">
                  <a:moveTo>
                    <a:pt x="0" y="0"/>
                  </a:moveTo>
                  <a:lnTo>
                    <a:pt x="167062" y="99730"/>
                  </a:lnTo>
                  <a:lnTo>
                    <a:pt x="0" y="199391"/>
                  </a:lnTo>
                  <a:lnTo>
                    <a:pt x="0" y="0"/>
                  </a:lnTo>
                  <a:close/>
                </a:path>
              </a:pathLst>
            </a:custGeom>
            <a:ln w="17607">
              <a:solidFill>
                <a:srgbClr val="006FC0"/>
              </a:solidFill>
            </a:ln>
          </p:spPr>
          <p:txBody>
            <a:bodyPr wrap="square" lIns="0" tIns="0" rIns="0" bIns="0" rtlCol="0"/>
            <a:lstStyle/>
            <a:p>
              <a:endParaRPr/>
            </a:p>
          </p:txBody>
        </p:sp>
        <p:sp>
          <p:nvSpPr>
            <p:cNvPr id="154" name="object 154"/>
            <p:cNvSpPr/>
            <p:nvPr/>
          </p:nvSpPr>
          <p:spPr>
            <a:xfrm>
              <a:off x="6520319" y="3349372"/>
              <a:ext cx="106680" cy="199390"/>
            </a:xfrm>
            <a:custGeom>
              <a:avLst/>
              <a:gdLst/>
              <a:ahLst/>
              <a:cxnLst/>
              <a:rect l="l" t="t" r="r" b="b"/>
              <a:pathLst>
                <a:path w="106679" h="199389">
                  <a:moveTo>
                    <a:pt x="53175" y="0"/>
                  </a:moveTo>
                  <a:lnTo>
                    <a:pt x="32476" y="7837"/>
                  </a:lnTo>
                  <a:lnTo>
                    <a:pt x="15574" y="29211"/>
                  </a:lnTo>
                  <a:lnTo>
                    <a:pt x="4178" y="60912"/>
                  </a:lnTo>
                  <a:lnTo>
                    <a:pt x="0" y="99730"/>
                  </a:lnTo>
                  <a:lnTo>
                    <a:pt x="4178" y="138508"/>
                  </a:lnTo>
                  <a:lnTo>
                    <a:pt x="15574" y="170188"/>
                  </a:lnTo>
                  <a:lnTo>
                    <a:pt x="32476" y="191554"/>
                  </a:lnTo>
                  <a:lnTo>
                    <a:pt x="53175" y="199391"/>
                  </a:lnTo>
                  <a:lnTo>
                    <a:pt x="73833" y="191554"/>
                  </a:lnTo>
                  <a:lnTo>
                    <a:pt x="90715" y="170188"/>
                  </a:lnTo>
                  <a:lnTo>
                    <a:pt x="102103" y="138508"/>
                  </a:lnTo>
                  <a:lnTo>
                    <a:pt x="106280" y="99730"/>
                  </a:lnTo>
                  <a:lnTo>
                    <a:pt x="102103" y="60912"/>
                  </a:lnTo>
                  <a:lnTo>
                    <a:pt x="90715" y="29211"/>
                  </a:lnTo>
                  <a:lnTo>
                    <a:pt x="73833" y="7837"/>
                  </a:lnTo>
                  <a:lnTo>
                    <a:pt x="53175" y="0"/>
                  </a:lnTo>
                  <a:close/>
                </a:path>
              </a:pathLst>
            </a:custGeom>
            <a:solidFill>
              <a:srgbClr val="FFFFFF"/>
            </a:solidFill>
          </p:spPr>
          <p:txBody>
            <a:bodyPr wrap="square" lIns="0" tIns="0" rIns="0" bIns="0" rtlCol="0"/>
            <a:lstStyle/>
            <a:p>
              <a:endParaRPr/>
            </a:p>
          </p:txBody>
        </p:sp>
        <p:sp>
          <p:nvSpPr>
            <p:cNvPr id="155" name="object 155"/>
            <p:cNvSpPr/>
            <p:nvPr/>
          </p:nvSpPr>
          <p:spPr>
            <a:xfrm>
              <a:off x="6520319" y="3349372"/>
              <a:ext cx="106680" cy="199390"/>
            </a:xfrm>
            <a:custGeom>
              <a:avLst/>
              <a:gdLst/>
              <a:ahLst/>
              <a:cxnLst/>
              <a:rect l="l" t="t" r="r" b="b"/>
              <a:pathLst>
                <a:path w="106679" h="199389">
                  <a:moveTo>
                    <a:pt x="0" y="99730"/>
                  </a:moveTo>
                  <a:lnTo>
                    <a:pt x="4178" y="60912"/>
                  </a:lnTo>
                  <a:lnTo>
                    <a:pt x="15574" y="29211"/>
                  </a:lnTo>
                  <a:lnTo>
                    <a:pt x="32476" y="7837"/>
                  </a:lnTo>
                  <a:lnTo>
                    <a:pt x="53175" y="0"/>
                  </a:lnTo>
                  <a:lnTo>
                    <a:pt x="73833" y="7837"/>
                  </a:lnTo>
                  <a:lnTo>
                    <a:pt x="90715" y="29211"/>
                  </a:lnTo>
                  <a:lnTo>
                    <a:pt x="102103" y="60912"/>
                  </a:lnTo>
                  <a:lnTo>
                    <a:pt x="106280" y="99730"/>
                  </a:lnTo>
                  <a:lnTo>
                    <a:pt x="102103" y="138508"/>
                  </a:lnTo>
                  <a:lnTo>
                    <a:pt x="90715" y="170188"/>
                  </a:lnTo>
                  <a:lnTo>
                    <a:pt x="73833" y="191554"/>
                  </a:lnTo>
                  <a:lnTo>
                    <a:pt x="53175" y="199391"/>
                  </a:lnTo>
                  <a:lnTo>
                    <a:pt x="32476" y="191554"/>
                  </a:lnTo>
                  <a:lnTo>
                    <a:pt x="15574" y="170188"/>
                  </a:lnTo>
                  <a:lnTo>
                    <a:pt x="4178" y="138508"/>
                  </a:lnTo>
                  <a:lnTo>
                    <a:pt x="0" y="99730"/>
                  </a:lnTo>
                  <a:close/>
                </a:path>
              </a:pathLst>
            </a:custGeom>
            <a:ln w="17607">
              <a:solidFill>
                <a:srgbClr val="006FC0"/>
              </a:solidFill>
            </a:ln>
          </p:spPr>
          <p:txBody>
            <a:bodyPr wrap="square" lIns="0" tIns="0" rIns="0" bIns="0" rtlCol="0"/>
            <a:lstStyle/>
            <a:p>
              <a:endParaRPr/>
            </a:p>
          </p:txBody>
        </p:sp>
        <p:sp>
          <p:nvSpPr>
            <p:cNvPr id="156" name="object 156"/>
            <p:cNvSpPr/>
            <p:nvPr/>
          </p:nvSpPr>
          <p:spPr>
            <a:xfrm>
              <a:off x="6581030" y="3548763"/>
              <a:ext cx="167640" cy="199390"/>
            </a:xfrm>
            <a:custGeom>
              <a:avLst/>
              <a:gdLst/>
              <a:ahLst/>
              <a:cxnLst/>
              <a:rect l="l" t="t" r="r" b="b"/>
              <a:pathLst>
                <a:path w="167640" h="199389">
                  <a:moveTo>
                    <a:pt x="0" y="0"/>
                  </a:moveTo>
                  <a:lnTo>
                    <a:pt x="0" y="199320"/>
                  </a:lnTo>
                  <a:lnTo>
                    <a:pt x="167062" y="99660"/>
                  </a:lnTo>
                  <a:lnTo>
                    <a:pt x="0" y="0"/>
                  </a:lnTo>
                  <a:close/>
                </a:path>
              </a:pathLst>
            </a:custGeom>
            <a:solidFill>
              <a:srgbClr val="D7D7D7"/>
            </a:solidFill>
          </p:spPr>
          <p:txBody>
            <a:bodyPr wrap="square" lIns="0" tIns="0" rIns="0" bIns="0" rtlCol="0"/>
            <a:lstStyle/>
            <a:p>
              <a:endParaRPr/>
            </a:p>
          </p:txBody>
        </p:sp>
        <p:sp>
          <p:nvSpPr>
            <p:cNvPr id="157" name="object 157"/>
            <p:cNvSpPr/>
            <p:nvPr/>
          </p:nvSpPr>
          <p:spPr>
            <a:xfrm>
              <a:off x="6581030" y="3548763"/>
              <a:ext cx="167640" cy="199390"/>
            </a:xfrm>
            <a:custGeom>
              <a:avLst/>
              <a:gdLst/>
              <a:ahLst/>
              <a:cxnLst/>
              <a:rect l="l" t="t" r="r" b="b"/>
              <a:pathLst>
                <a:path w="167640" h="199389">
                  <a:moveTo>
                    <a:pt x="0" y="0"/>
                  </a:moveTo>
                  <a:lnTo>
                    <a:pt x="167062" y="99660"/>
                  </a:lnTo>
                  <a:lnTo>
                    <a:pt x="0" y="199320"/>
                  </a:lnTo>
                  <a:lnTo>
                    <a:pt x="0" y="0"/>
                  </a:lnTo>
                  <a:close/>
                </a:path>
              </a:pathLst>
            </a:custGeom>
            <a:ln w="17607">
              <a:solidFill>
                <a:srgbClr val="006FC0"/>
              </a:solidFill>
            </a:ln>
          </p:spPr>
          <p:txBody>
            <a:bodyPr wrap="square" lIns="0" tIns="0" rIns="0" bIns="0" rtlCol="0"/>
            <a:lstStyle/>
            <a:p>
              <a:endParaRPr/>
            </a:p>
          </p:txBody>
        </p:sp>
        <p:sp>
          <p:nvSpPr>
            <p:cNvPr id="158" name="object 158"/>
            <p:cNvSpPr/>
            <p:nvPr/>
          </p:nvSpPr>
          <p:spPr>
            <a:xfrm>
              <a:off x="6520319" y="3548763"/>
              <a:ext cx="106680" cy="199390"/>
            </a:xfrm>
            <a:custGeom>
              <a:avLst/>
              <a:gdLst/>
              <a:ahLst/>
              <a:cxnLst/>
              <a:rect l="l" t="t" r="r" b="b"/>
              <a:pathLst>
                <a:path w="106679" h="199389">
                  <a:moveTo>
                    <a:pt x="53175" y="0"/>
                  </a:moveTo>
                  <a:lnTo>
                    <a:pt x="32476" y="7826"/>
                  </a:lnTo>
                  <a:lnTo>
                    <a:pt x="15574" y="29176"/>
                  </a:lnTo>
                  <a:lnTo>
                    <a:pt x="4178" y="60852"/>
                  </a:lnTo>
                  <a:lnTo>
                    <a:pt x="0" y="99660"/>
                  </a:lnTo>
                  <a:lnTo>
                    <a:pt x="4178" y="138467"/>
                  </a:lnTo>
                  <a:lnTo>
                    <a:pt x="15574" y="170144"/>
                  </a:lnTo>
                  <a:lnTo>
                    <a:pt x="32476" y="191493"/>
                  </a:lnTo>
                  <a:lnTo>
                    <a:pt x="53175" y="199320"/>
                  </a:lnTo>
                  <a:lnTo>
                    <a:pt x="73833" y="191493"/>
                  </a:lnTo>
                  <a:lnTo>
                    <a:pt x="90715" y="170144"/>
                  </a:lnTo>
                  <a:lnTo>
                    <a:pt x="102103" y="138467"/>
                  </a:lnTo>
                  <a:lnTo>
                    <a:pt x="106280" y="99660"/>
                  </a:lnTo>
                  <a:lnTo>
                    <a:pt x="102103" y="60852"/>
                  </a:lnTo>
                  <a:lnTo>
                    <a:pt x="90715" y="29176"/>
                  </a:lnTo>
                  <a:lnTo>
                    <a:pt x="73833" y="7826"/>
                  </a:lnTo>
                  <a:lnTo>
                    <a:pt x="53175" y="0"/>
                  </a:lnTo>
                  <a:close/>
                </a:path>
              </a:pathLst>
            </a:custGeom>
            <a:solidFill>
              <a:srgbClr val="FFFFFF"/>
            </a:solidFill>
          </p:spPr>
          <p:txBody>
            <a:bodyPr wrap="square" lIns="0" tIns="0" rIns="0" bIns="0" rtlCol="0"/>
            <a:lstStyle/>
            <a:p>
              <a:endParaRPr/>
            </a:p>
          </p:txBody>
        </p:sp>
        <p:sp>
          <p:nvSpPr>
            <p:cNvPr id="159" name="object 159"/>
            <p:cNvSpPr/>
            <p:nvPr/>
          </p:nvSpPr>
          <p:spPr>
            <a:xfrm>
              <a:off x="6520319" y="3548763"/>
              <a:ext cx="106680" cy="199390"/>
            </a:xfrm>
            <a:custGeom>
              <a:avLst/>
              <a:gdLst/>
              <a:ahLst/>
              <a:cxnLst/>
              <a:rect l="l" t="t" r="r" b="b"/>
              <a:pathLst>
                <a:path w="106679" h="199389">
                  <a:moveTo>
                    <a:pt x="0" y="99660"/>
                  </a:moveTo>
                  <a:lnTo>
                    <a:pt x="4178" y="60852"/>
                  </a:lnTo>
                  <a:lnTo>
                    <a:pt x="15574" y="29176"/>
                  </a:lnTo>
                  <a:lnTo>
                    <a:pt x="32476" y="7826"/>
                  </a:lnTo>
                  <a:lnTo>
                    <a:pt x="53175" y="0"/>
                  </a:lnTo>
                  <a:lnTo>
                    <a:pt x="73833" y="7826"/>
                  </a:lnTo>
                  <a:lnTo>
                    <a:pt x="90715" y="29176"/>
                  </a:lnTo>
                  <a:lnTo>
                    <a:pt x="102103" y="60852"/>
                  </a:lnTo>
                  <a:lnTo>
                    <a:pt x="106280" y="99660"/>
                  </a:lnTo>
                  <a:lnTo>
                    <a:pt x="102103" y="138467"/>
                  </a:lnTo>
                  <a:lnTo>
                    <a:pt x="90715" y="170144"/>
                  </a:lnTo>
                  <a:lnTo>
                    <a:pt x="73833" y="191493"/>
                  </a:lnTo>
                  <a:lnTo>
                    <a:pt x="53175" y="199320"/>
                  </a:lnTo>
                  <a:lnTo>
                    <a:pt x="32476" y="191493"/>
                  </a:lnTo>
                  <a:lnTo>
                    <a:pt x="15574" y="170144"/>
                  </a:lnTo>
                  <a:lnTo>
                    <a:pt x="4178" y="138467"/>
                  </a:lnTo>
                  <a:lnTo>
                    <a:pt x="0" y="99660"/>
                  </a:lnTo>
                  <a:close/>
                </a:path>
              </a:pathLst>
            </a:custGeom>
            <a:ln w="17607">
              <a:solidFill>
                <a:srgbClr val="006FC0"/>
              </a:solidFill>
            </a:ln>
          </p:spPr>
          <p:txBody>
            <a:bodyPr wrap="square" lIns="0" tIns="0" rIns="0" bIns="0" rtlCol="0"/>
            <a:lstStyle/>
            <a:p>
              <a:endParaRPr/>
            </a:p>
          </p:txBody>
        </p:sp>
        <p:sp>
          <p:nvSpPr>
            <p:cNvPr id="160" name="object 160"/>
            <p:cNvSpPr/>
            <p:nvPr/>
          </p:nvSpPr>
          <p:spPr>
            <a:xfrm>
              <a:off x="6581030" y="3748084"/>
              <a:ext cx="167640" cy="199390"/>
            </a:xfrm>
            <a:custGeom>
              <a:avLst/>
              <a:gdLst/>
              <a:ahLst/>
              <a:cxnLst/>
              <a:rect l="l" t="t" r="r" b="b"/>
              <a:pathLst>
                <a:path w="167640" h="199389">
                  <a:moveTo>
                    <a:pt x="0" y="0"/>
                  </a:moveTo>
                  <a:lnTo>
                    <a:pt x="0" y="199391"/>
                  </a:lnTo>
                  <a:lnTo>
                    <a:pt x="167062" y="99730"/>
                  </a:lnTo>
                  <a:lnTo>
                    <a:pt x="0" y="0"/>
                  </a:lnTo>
                  <a:close/>
                </a:path>
              </a:pathLst>
            </a:custGeom>
            <a:solidFill>
              <a:srgbClr val="D7D7D7"/>
            </a:solidFill>
          </p:spPr>
          <p:txBody>
            <a:bodyPr wrap="square" lIns="0" tIns="0" rIns="0" bIns="0" rtlCol="0"/>
            <a:lstStyle/>
            <a:p>
              <a:endParaRPr/>
            </a:p>
          </p:txBody>
        </p:sp>
        <p:sp>
          <p:nvSpPr>
            <p:cNvPr id="161" name="object 161"/>
            <p:cNvSpPr/>
            <p:nvPr/>
          </p:nvSpPr>
          <p:spPr>
            <a:xfrm>
              <a:off x="6581030" y="3748084"/>
              <a:ext cx="167640" cy="199390"/>
            </a:xfrm>
            <a:custGeom>
              <a:avLst/>
              <a:gdLst/>
              <a:ahLst/>
              <a:cxnLst/>
              <a:rect l="l" t="t" r="r" b="b"/>
              <a:pathLst>
                <a:path w="167640" h="199389">
                  <a:moveTo>
                    <a:pt x="0" y="0"/>
                  </a:moveTo>
                  <a:lnTo>
                    <a:pt x="167062" y="99730"/>
                  </a:lnTo>
                  <a:lnTo>
                    <a:pt x="0" y="199391"/>
                  </a:lnTo>
                  <a:lnTo>
                    <a:pt x="0" y="0"/>
                  </a:lnTo>
                  <a:close/>
                </a:path>
              </a:pathLst>
            </a:custGeom>
            <a:ln w="17607">
              <a:solidFill>
                <a:srgbClr val="006FC0"/>
              </a:solidFill>
            </a:ln>
          </p:spPr>
          <p:txBody>
            <a:bodyPr wrap="square" lIns="0" tIns="0" rIns="0" bIns="0" rtlCol="0"/>
            <a:lstStyle/>
            <a:p>
              <a:endParaRPr/>
            </a:p>
          </p:txBody>
        </p:sp>
        <p:sp>
          <p:nvSpPr>
            <p:cNvPr id="162" name="object 162"/>
            <p:cNvSpPr/>
            <p:nvPr/>
          </p:nvSpPr>
          <p:spPr>
            <a:xfrm>
              <a:off x="6520319" y="3748084"/>
              <a:ext cx="106680" cy="199390"/>
            </a:xfrm>
            <a:custGeom>
              <a:avLst/>
              <a:gdLst/>
              <a:ahLst/>
              <a:cxnLst/>
              <a:rect l="l" t="t" r="r" b="b"/>
              <a:pathLst>
                <a:path w="106679" h="199389">
                  <a:moveTo>
                    <a:pt x="53175" y="0"/>
                  </a:moveTo>
                  <a:lnTo>
                    <a:pt x="32476" y="7837"/>
                  </a:lnTo>
                  <a:lnTo>
                    <a:pt x="15574" y="29211"/>
                  </a:lnTo>
                  <a:lnTo>
                    <a:pt x="4178" y="60912"/>
                  </a:lnTo>
                  <a:lnTo>
                    <a:pt x="0" y="99730"/>
                  </a:lnTo>
                  <a:lnTo>
                    <a:pt x="4178" y="138508"/>
                  </a:lnTo>
                  <a:lnTo>
                    <a:pt x="15574" y="170188"/>
                  </a:lnTo>
                  <a:lnTo>
                    <a:pt x="32476" y="191554"/>
                  </a:lnTo>
                  <a:lnTo>
                    <a:pt x="53175" y="199391"/>
                  </a:lnTo>
                  <a:lnTo>
                    <a:pt x="73833" y="191554"/>
                  </a:lnTo>
                  <a:lnTo>
                    <a:pt x="90715" y="170188"/>
                  </a:lnTo>
                  <a:lnTo>
                    <a:pt x="102103" y="138508"/>
                  </a:lnTo>
                  <a:lnTo>
                    <a:pt x="106280" y="99730"/>
                  </a:lnTo>
                  <a:lnTo>
                    <a:pt x="102103" y="60912"/>
                  </a:lnTo>
                  <a:lnTo>
                    <a:pt x="90715" y="29211"/>
                  </a:lnTo>
                  <a:lnTo>
                    <a:pt x="73833" y="7837"/>
                  </a:lnTo>
                  <a:lnTo>
                    <a:pt x="53175" y="0"/>
                  </a:lnTo>
                  <a:close/>
                </a:path>
              </a:pathLst>
            </a:custGeom>
            <a:solidFill>
              <a:srgbClr val="FFFFFF"/>
            </a:solidFill>
          </p:spPr>
          <p:txBody>
            <a:bodyPr wrap="square" lIns="0" tIns="0" rIns="0" bIns="0" rtlCol="0"/>
            <a:lstStyle/>
            <a:p>
              <a:endParaRPr/>
            </a:p>
          </p:txBody>
        </p:sp>
        <p:sp>
          <p:nvSpPr>
            <p:cNvPr id="163" name="object 163"/>
            <p:cNvSpPr/>
            <p:nvPr/>
          </p:nvSpPr>
          <p:spPr>
            <a:xfrm>
              <a:off x="6520319" y="3748084"/>
              <a:ext cx="106680" cy="199390"/>
            </a:xfrm>
            <a:custGeom>
              <a:avLst/>
              <a:gdLst/>
              <a:ahLst/>
              <a:cxnLst/>
              <a:rect l="l" t="t" r="r" b="b"/>
              <a:pathLst>
                <a:path w="106679" h="199389">
                  <a:moveTo>
                    <a:pt x="0" y="99730"/>
                  </a:moveTo>
                  <a:lnTo>
                    <a:pt x="4178" y="60912"/>
                  </a:lnTo>
                  <a:lnTo>
                    <a:pt x="15574" y="29211"/>
                  </a:lnTo>
                  <a:lnTo>
                    <a:pt x="32476" y="7837"/>
                  </a:lnTo>
                  <a:lnTo>
                    <a:pt x="53175" y="0"/>
                  </a:lnTo>
                  <a:lnTo>
                    <a:pt x="73833" y="7837"/>
                  </a:lnTo>
                  <a:lnTo>
                    <a:pt x="90715" y="29211"/>
                  </a:lnTo>
                  <a:lnTo>
                    <a:pt x="102103" y="60912"/>
                  </a:lnTo>
                  <a:lnTo>
                    <a:pt x="106280" y="99730"/>
                  </a:lnTo>
                  <a:lnTo>
                    <a:pt x="102103" y="138508"/>
                  </a:lnTo>
                  <a:lnTo>
                    <a:pt x="90715" y="170188"/>
                  </a:lnTo>
                  <a:lnTo>
                    <a:pt x="73833" y="191554"/>
                  </a:lnTo>
                  <a:lnTo>
                    <a:pt x="53175" y="199391"/>
                  </a:lnTo>
                  <a:lnTo>
                    <a:pt x="32476" y="191554"/>
                  </a:lnTo>
                  <a:lnTo>
                    <a:pt x="15574" y="170188"/>
                  </a:lnTo>
                  <a:lnTo>
                    <a:pt x="4178" y="138508"/>
                  </a:lnTo>
                  <a:lnTo>
                    <a:pt x="0" y="99730"/>
                  </a:lnTo>
                  <a:close/>
                </a:path>
              </a:pathLst>
            </a:custGeom>
            <a:ln w="17607">
              <a:solidFill>
                <a:srgbClr val="006FC0"/>
              </a:solidFill>
            </a:ln>
          </p:spPr>
          <p:txBody>
            <a:bodyPr wrap="square" lIns="0" tIns="0" rIns="0" bIns="0" rtlCol="0"/>
            <a:lstStyle/>
            <a:p>
              <a:endParaRPr/>
            </a:p>
          </p:txBody>
        </p:sp>
        <p:sp>
          <p:nvSpPr>
            <p:cNvPr id="164" name="object 164"/>
            <p:cNvSpPr/>
            <p:nvPr/>
          </p:nvSpPr>
          <p:spPr>
            <a:xfrm>
              <a:off x="6581030" y="3947475"/>
              <a:ext cx="167640" cy="199390"/>
            </a:xfrm>
            <a:custGeom>
              <a:avLst/>
              <a:gdLst/>
              <a:ahLst/>
              <a:cxnLst/>
              <a:rect l="l" t="t" r="r" b="b"/>
              <a:pathLst>
                <a:path w="167640" h="199389">
                  <a:moveTo>
                    <a:pt x="0" y="0"/>
                  </a:moveTo>
                  <a:lnTo>
                    <a:pt x="0" y="199320"/>
                  </a:lnTo>
                  <a:lnTo>
                    <a:pt x="167062" y="99660"/>
                  </a:lnTo>
                  <a:lnTo>
                    <a:pt x="0" y="0"/>
                  </a:lnTo>
                  <a:close/>
                </a:path>
              </a:pathLst>
            </a:custGeom>
            <a:solidFill>
              <a:srgbClr val="D7D7D7"/>
            </a:solidFill>
          </p:spPr>
          <p:txBody>
            <a:bodyPr wrap="square" lIns="0" tIns="0" rIns="0" bIns="0" rtlCol="0"/>
            <a:lstStyle/>
            <a:p>
              <a:endParaRPr/>
            </a:p>
          </p:txBody>
        </p:sp>
        <p:sp>
          <p:nvSpPr>
            <p:cNvPr id="165" name="object 165"/>
            <p:cNvSpPr/>
            <p:nvPr/>
          </p:nvSpPr>
          <p:spPr>
            <a:xfrm>
              <a:off x="6581030" y="3947475"/>
              <a:ext cx="167640" cy="199390"/>
            </a:xfrm>
            <a:custGeom>
              <a:avLst/>
              <a:gdLst/>
              <a:ahLst/>
              <a:cxnLst/>
              <a:rect l="l" t="t" r="r" b="b"/>
              <a:pathLst>
                <a:path w="167640" h="199389">
                  <a:moveTo>
                    <a:pt x="0" y="0"/>
                  </a:moveTo>
                  <a:lnTo>
                    <a:pt x="167062" y="99660"/>
                  </a:lnTo>
                  <a:lnTo>
                    <a:pt x="0" y="199320"/>
                  </a:lnTo>
                  <a:lnTo>
                    <a:pt x="0" y="0"/>
                  </a:lnTo>
                  <a:close/>
                </a:path>
              </a:pathLst>
            </a:custGeom>
            <a:ln w="17607">
              <a:solidFill>
                <a:srgbClr val="006FC0"/>
              </a:solidFill>
            </a:ln>
          </p:spPr>
          <p:txBody>
            <a:bodyPr wrap="square" lIns="0" tIns="0" rIns="0" bIns="0" rtlCol="0"/>
            <a:lstStyle/>
            <a:p>
              <a:endParaRPr/>
            </a:p>
          </p:txBody>
        </p:sp>
        <p:sp>
          <p:nvSpPr>
            <p:cNvPr id="166" name="object 166"/>
            <p:cNvSpPr/>
            <p:nvPr/>
          </p:nvSpPr>
          <p:spPr>
            <a:xfrm>
              <a:off x="6520319" y="3947475"/>
              <a:ext cx="106680" cy="199390"/>
            </a:xfrm>
            <a:custGeom>
              <a:avLst/>
              <a:gdLst/>
              <a:ahLst/>
              <a:cxnLst/>
              <a:rect l="l" t="t" r="r" b="b"/>
              <a:pathLst>
                <a:path w="106679" h="199389">
                  <a:moveTo>
                    <a:pt x="53175" y="0"/>
                  </a:moveTo>
                  <a:lnTo>
                    <a:pt x="32476" y="7826"/>
                  </a:lnTo>
                  <a:lnTo>
                    <a:pt x="15574" y="29176"/>
                  </a:lnTo>
                  <a:lnTo>
                    <a:pt x="4178" y="60852"/>
                  </a:lnTo>
                  <a:lnTo>
                    <a:pt x="0" y="99660"/>
                  </a:lnTo>
                  <a:lnTo>
                    <a:pt x="4178" y="138467"/>
                  </a:lnTo>
                  <a:lnTo>
                    <a:pt x="15574" y="170144"/>
                  </a:lnTo>
                  <a:lnTo>
                    <a:pt x="32476" y="191493"/>
                  </a:lnTo>
                  <a:lnTo>
                    <a:pt x="53175" y="199320"/>
                  </a:lnTo>
                  <a:lnTo>
                    <a:pt x="73833" y="191493"/>
                  </a:lnTo>
                  <a:lnTo>
                    <a:pt x="90715" y="170144"/>
                  </a:lnTo>
                  <a:lnTo>
                    <a:pt x="102103" y="138467"/>
                  </a:lnTo>
                  <a:lnTo>
                    <a:pt x="106280" y="99660"/>
                  </a:lnTo>
                  <a:lnTo>
                    <a:pt x="102103" y="60852"/>
                  </a:lnTo>
                  <a:lnTo>
                    <a:pt x="90715" y="29176"/>
                  </a:lnTo>
                  <a:lnTo>
                    <a:pt x="73833" y="7826"/>
                  </a:lnTo>
                  <a:lnTo>
                    <a:pt x="53175" y="0"/>
                  </a:lnTo>
                  <a:close/>
                </a:path>
              </a:pathLst>
            </a:custGeom>
            <a:solidFill>
              <a:srgbClr val="FFFFFF"/>
            </a:solidFill>
          </p:spPr>
          <p:txBody>
            <a:bodyPr wrap="square" lIns="0" tIns="0" rIns="0" bIns="0" rtlCol="0"/>
            <a:lstStyle/>
            <a:p>
              <a:endParaRPr/>
            </a:p>
          </p:txBody>
        </p:sp>
        <p:sp>
          <p:nvSpPr>
            <p:cNvPr id="167" name="object 167"/>
            <p:cNvSpPr/>
            <p:nvPr/>
          </p:nvSpPr>
          <p:spPr>
            <a:xfrm>
              <a:off x="6520319" y="3947475"/>
              <a:ext cx="106680" cy="199390"/>
            </a:xfrm>
            <a:custGeom>
              <a:avLst/>
              <a:gdLst/>
              <a:ahLst/>
              <a:cxnLst/>
              <a:rect l="l" t="t" r="r" b="b"/>
              <a:pathLst>
                <a:path w="106679" h="199389">
                  <a:moveTo>
                    <a:pt x="0" y="99660"/>
                  </a:moveTo>
                  <a:lnTo>
                    <a:pt x="4178" y="60852"/>
                  </a:lnTo>
                  <a:lnTo>
                    <a:pt x="15574" y="29176"/>
                  </a:lnTo>
                  <a:lnTo>
                    <a:pt x="32476" y="7826"/>
                  </a:lnTo>
                  <a:lnTo>
                    <a:pt x="53175" y="0"/>
                  </a:lnTo>
                  <a:lnTo>
                    <a:pt x="73833" y="7826"/>
                  </a:lnTo>
                  <a:lnTo>
                    <a:pt x="90715" y="29176"/>
                  </a:lnTo>
                  <a:lnTo>
                    <a:pt x="102103" y="60852"/>
                  </a:lnTo>
                  <a:lnTo>
                    <a:pt x="106280" y="99660"/>
                  </a:lnTo>
                  <a:lnTo>
                    <a:pt x="102103" y="138467"/>
                  </a:lnTo>
                  <a:lnTo>
                    <a:pt x="90715" y="170144"/>
                  </a:lnTo>
                  <a:lnTo>
                    <a:pt x="73833" y="191493"/>
                  </a:lnTo>
                  <a:lnTo>
                    <a:pt x="53175" y="199320"/>
                  </a:lnTo>
                  <a:lnTo>
                    <a:pt x="32476" y="191493"/>
                  </a:lnTo>
                  <a:lnTo>
                    <a:pt x="15574" y="170144"/>
                  </a:lnTo>
                  <a:lnTo>
                    <a:pt x="4178" y="138467"/>
                  </a:lnTo>
                  <a:lnTo>
                    <a:pt x="0" y="99660"/>
                  </a:lnTo>
                  <a:close/>
                </a:path>
              </a:pathLst>
            </a:custGeom>
            <a:ln w="17607">
              <a:solidFill>
                <a:srgbClr val="006FC0"/>
              </a:solidFill>
            </a:ln>
          </p:spPr>
          <p:txBody>
            <a:bodyPr wrap="square" lIns="0" tIns="0" rIns="0" bIns="0" rtlCol="0"/>
            <a:lstStyle/>
            <a:p>
              <a:endParaRPr/>
            </a:p>
          </p:txBody>
        </p:sp>
        <p:sp>
          <p:nvSpPr>
            <p:cNvPr id="168" name="object 168"/>
            <p:cNvSpPr/>
            <p:nvPr/>
          </p:nvSpPr>
          <p:spPr>
            <a:xfrm>
              <a:off x="6581030" y="4146795"/>
              <a:ext cx="167640" cy="199390"/>
            </a:xfrm>
            <a:custGeom>
              <a:avLst/>
              <a:gdLst/>
              <a:ahLst/>
              <a:cxnLst/>
              <a:rect l="l" t="t" r="r" b="b"/>
              <a:pathLst>
                <a:path w="167640" h="199389">
                  <a:moveTo>
                    <a:pt x="0" y="0"/>
                  </a:moveTo>
                  <a:lnTo>
                    <a:pt x="0" y="199391"/>
                  </a:lnTo>
                  <a:lnTo>
                    <a:pt x="167062" y="99730"/>
                  </a:lnTo>
                  <a:lnTo>
                    <a:pt x="0" y="0"/>
                  </a:lnTo>
                  <a:close/>
                </a:path>
              </a:pathLst>
            </a:custGeom>
            <a:solidFill>
              <a:srgbClr val="D7D7D7"/>
            </a:solidFill>
          </p:spPr>
          <p:txBody>
            <a:bodyPr wrap="square" lIns="0" tIns="0" rIns="0" bIns="0" rtlCol="0"/>
            <a:lstStyle/>
            <a:p>
              <a:endParaRPr/>
            </a:p>
          </p:txBody>
        </p:sp>
        <p:sp>
          <p:nvSpPr>
            <p:cNvPr id="169" name="object 169"/>
            <p:cNvSpPr/>
            <p:nvPr/>
          </p:nvSpPr>
          <p:spPr>
            <a:xfrm>
              <a:off x="6581030" y="4146795"/>
              <a:ext cx="167640" cy="199390"/>
            </a:xfrm>
            <a:custGeom>
              <a:avLst/>
              <a:gdLst/>
              <a:ahLst/>
              <a:cxnLst/>
              <a:rect l="l" t="t" r="r" b="b"/>
              <a:pathLst>
                <a:path w="167640" h="199389">
                  <a:moveTo>
                    <a:pt x="0" y="0"/>
                  </a:moveTo>
                  <a:lnTo>
                    <a:pt x="167062" y="99730"/>
                  </a:lnTo>
                  <a:lnTo>
                    <a:pt x="0" y="199391"/>
                  </a:lnTo>
                  <a:lnTo>
                    <a:pt x="0" y="0"/>
                  </a:lnTo>
                  <a:close/>
                </a:path>
              </a:pathLst>
            </a:custGeom>
            <a:ln w="17607">
              <a:solidFill>
                <a:srgbClr val="006FC0"/>
              </a:solidFill>
            </a:ln>
          </p:spPr>
          <p:txBody>
            <a:bodyPr wrap="square" lIns="0" tIns="0" rIns="0" bIns="0" rtlCol="0"/>
            <a:lstStyle/>
            <a:p>
              <a:endParaRPr/>
            </a:p>
          </p:txBody>
        </p:sp>
        <p:sp>
          <p:nvSpPr>
            <p:cNvPr id="170" name="object 170"/>
            <p:cNvSpPr/>
            <p:nvPr/>
          </p:nvSpPr>
          <p:spPr>
            <a:xfrm>
              <a:off x="6520319" y="4146795"/>
              <a:ext cx="106680" cy="199390"/>
            </a:xfrm>
            <a:custGeom>
              <a:avLst/>
              <a:gdLst/>
              <a:ahLst/>
              <a:cxnLst/>
              <a:rect l="l" t="t" r="r" b="b"/>
              <a:pathLst>
                <a:path w="106679" h="199389">
                  <a:moveTo>
                    <a:pt x="53175" y="0"/>
                  </a:moveTo>
                  <a:lnTo>
                    <a:pt x="32476" y="7837"/>
                  </a:lnTo>
                  <a:lnTo>
                    <a:pt x="15574" y="29211"/>
                  </a:lnTo>
                  <a:lnTo>
                    <a:pt x="4178" y="60912"/>
                  </a:lnTo>
                  <a:lnTo>
                    <a:pt x="0" y="99730"/>
                  </a:lnTo>
                  <a:lnTo>
                    <a:pt x="4178" y="138508"/>
                  </a:lnTo>
                  <a:lnTo>
                    <a:pt x="15574" y="170188"/>
                  </a:lnTo>
                  <a:lnTo>
                    <a:pt x="32476" y="191554"/>
                  </a:lnTo>
                  <a:lnTo>
                    <a:pt x="53175" y="199391"/>
                  </a:lnTo>
                  <a:lnTo>
                    <a:pt x="73833" y="191554"/>
                  </a:lnTo>
                  <a:lnTo>
                    <a:pt x="90715" y="170188"/>
                  </a:lnTo>
                  <a:lnTo>
                    <a:pt x="102103" y="138508"/>
                  </a:lnTo>
                  <a:lnTo>
                    <a:pt x="106280" y="99730"/>
                  </a:lnTo>
                  <a:lnTo>
                    <a:pt x="102103" y="60912"/>
                  </a:lnTo>
                  <a:lnTo>
                    <a:pt x="90715" y="29211"/>
                  </a:lnTo>
                  <a:lnTo>
                    <a:pt x="73833" y="7837"/>
                  </a:lnTo>
                  <a:lnTo>
                    <a:pt x="53175" y="0"/>
                  </a:lnTo>
                  <a:close/>
                </a:path>
              </a:pathLst>
            </a:custGeom>
            <a:solidFill>
              <a:srgbClr val="FFFFFF"/>
            </a:solidFill>
          </p:spPr>
          <p:txBody>
            <a:bodyPr wrap="square" lIns="0" tIns="0" rIns="0" bIns="0" rtlCol="0"/>
            <a:lstStyle/>
            <a:p>
              <a:endParaRPr/>
            </a:p>
          </p:txBody>
        </p:sp>
        <p:sp>
          <p:nvSpPr>
            <p:cNvPr id="171" name="object 171"/>
            <p:cNvSpPr/>
            <p:nvPr/>
          </p:nvSpPr>
          <p:spPr>
            <a:xfrm>
              <a:off x="6520319" y="4146795"/>
              <a:ext cx="106680" cy="199390"/>
            </a:xfrm>
            <a:custGeom>
              <a:avLst/>
              <a:gdLst/>
              <a:ahLst/>
              <a:cxnLst/>
              <a:rect l="l" t="t" r="r" b="b"/>
              <a:pathLst>
                <a:path w="106679" h="199389">
                  <a:moveTo>
                    <a:pt x="0" y="99730"/>
                  </a:moveTo>
                  <a:lnTo>
                    <a:pt x="4178" y="60912"/>
                  </a:lnTo>
                  <a:lnTo>
                    <a:pt x="15574" y="29211"/>
                  </a:lnTo>
                  <a:lnTo>
                    <a:pt x="32476" y="7837"/>
                  </a:lnTo>
                  <a:lnTo>
                    <a:pt x="53175" y="0"/>
                  </a:lnTo>
                  <a:lnTo>
                    <a:pt x="73833" y="7837"/>
                  </a:lnTo>
                  <a:lnTo>
                    <a:pt x="90715" y="29211"/>
                  </a:lnTo>
                  <a:lnTo>
                    <a:pt x="102103" y="60912"/>
                  </a:lnTo>
                  <a:lnTo>
                    <a:pt x="106280" y="99730"/>
                  </a:lnTo>
                  <a:lnTo>
                    <a:pt x="102103" y="138508"/>
                  </a:lnTo>
                  <a:lnTo>
                    <a:pt x="90715" y="170188"/>
                  </a:lnTo>
                  <a:lnTo>
                    <a:pt x="73833" y="191554"/>
                  </a:lnTo>
                  <a:lnTo>
                    <a:pt x="53175" y="199391"/>
                  </a:lnTo>
                  <a:lnTo>
                    <a:pt x="32476" y="191554"/>
                  </a:lnTo>
                  <a:lnTo>
                    <a:pt x="15574" y="170188"/>
                  </a:lnTo>
                  <a:lnTo>
                    <a:pt x="4178" y="138508"/>
                  </a:lnTo>
                  <a:lnTo>
                    <a:pt x="0" y="99730"/>
                  </a:lnTo>
                  <a:close/>
                </a:path>
              </a:pathLst>
            </a:custGeom>
            <a:ln w="17607">
              <a:solidFill>
                <a:srgbClr val="006FC0"/>
              </a:solidFill>
            </a:ln>
          </p:spPr>
          <p:txBody>
            <a:bodyPr wrap="square" lIns="0" tIns="0" rIns="0" bIns="0" rtlCol="0"/>
            <a:lstStyle/>
            <a:p>
              <a:endParaRPr/>
            </a:p>
          </p:txBody>
        </p:sp>
        <p:sp>
          <p:nvSpPr>
            <p:cNvPr id="172" name="object 172"/>
            <p:cNvSpPr/>
            <p:nvPr/>
          </p:nvSpPr>
          <p:spPr>
            <a:xfrm>
              <a:off x="6581031" y="4346186"/>
              <a:ext cx="167640" cy="199390"/>
            </a:xfrm>
            <a:custGeom>
              <a:avLst/>
              <a:gdLst/>
              <a:ahLst/>
              <a:cxnLst/>
              <a:rect l="l" t="t" r="r" b="b"/>
              <a:pathLst>
                <a:path w="167640" h="199389">
                  <a:moveTo>
                    <a:pt x="0" y="0"/>
                  </a:moveTo>
                  <a:lnTo>
                    <a:pt x="0" y="199320"/>
                  </a:lnTo>
                  <a:lnTo>
                    <a:pt x="167062" y="99660"/>
                  </a:lnTo>
                  <a:lnTo>
                    <a:pt x="0" y="0"/>
                  </a:lnTo>
                  <a:close/>
                </a:path>
              </a:pathLst>
            </a:custGeom>
            <a:solidFill>
              <a:srgbClr val="D7D7D7"/>
            </a:solidFill>
          </p:spPr>
          <p:txBody>
            <a:bodyPr wrap="square" lIns="0" tIns="0" rIns="0" bIns="0" rtlCol="0"/>
            <a:lstStyle/>
            <a:p>
              <a:endParaRPr/>
            </a:p>
          </p:txBody>
        </p:sp>
        <p:sp>
          <p:nvSpPr>
            <p:cNvPr id="173" name="object 173"/>
            <p:cNvSpPr/>
            <p:nvPr/>
          </p:nvSpPr>
          <p:spPr>
            <a:xfrm>
              <a:off x="6581031" y="4346186"/>
              <a:ext cx="167640" cy="199390"/>
            </a:xfrm>
            <a:custGeom>
              <a:avLst/>
              <a:gdLst/>
              <a:ahLst/>
              <a:cxnLst/>
              <a:rect l="l" t="t" r="r" b="b"/>
              <a:pathLst>
                <a:path w="167640" h="199389">
                  <a:moveTo>
                    <a:pt x="0" y="0"/>
                  </a:moveTo>
                  <a:lnTo>
                    <a:pt x="167062" y="99660"/>
                  </a:lnTo>
                  <a:lnTo>
                    <a:pt x="0" y="199320"/>
                  </a:lnTo>
                  <a:lnTo>
                    <a:pt x="0" y="0"/>
                  </a:lnTo>
                  <a:close/>
                </a:path>
              </a:pathLst>
            </a:custGeom>
            <a:ln w="17607">
              <a:solidFill>
                <a:srgbClr val="006FC0"/>
              </a:solidFill>
            </a:ln>
          </p:spPr>
          <p:txBody>
            <a:bodyPr wrap="square" lIns="0" tIns="0" rIns="0" bIns="0" rtlCol="0"/>
            <a:lstStyle/>
            <a:p>
              <a:endParaRPr/>
            </a:p>
          </p:txBody>
        </p:sp>
        <p:sp>
          <p:nvSpPr>
            <p:cNvPr id="174" name="object 174"/>
            <p:cNvSpPr/>
            <p:nvPr/>
          </p:nvSpPr>
          <p:spPr>
            <a:xfrm>
              <a:off x="6520319" y="4346186"/>
              <a:ext cx="106680" cy="199390"/>
            </a:xfrm>
            <a:custGeom>
              <a:avLst/>
              <a:gdLst/>
              <a:ahLst/>
              <a:cxnLst/>
              <a:rect l="l" t="t" r="r" b="b"/>
              <a:pathLst>
                <a:path w="106679" h="199389">
                  <a:moveTo>
                    <a:pt x="53175" y="0"/>
                  </a:moveTo>
                  <a:lnTo>
                    <a:pt x="32476" y="7826"/>
                  </a:lnTo>
                  <a:lnTo>
                    <a:pt x="15574" y="29176"/>
                  </a:lnTo>
                  <a:lnTo>
                    <a:pt x="4178" y="60852"/>
                  </a:lnTo>
                  <a:lnTo>
                    <a:pt x="0" y="99660"/>
                  </a:lnTo>
                  <a:lnTo>
                    <a:pt x="4178" y="138467"/>
                  </a:lnTo>
                  <a:lnTo>
                    <a:pt x="15574" y="170144"/>
                  </a:lnTo>
                  <a:lnTo>
                    <a:pt x="32476" y="191493"/>
                  </a:lnTo>
                  <a:lnTo>
                    <a:pt x="53175" y="199320"/>
                  </a:lnTo>
                  <a:lnTo>
                    <a:pt x="73833" y="191493"/>
                  </a:lnTo>
                  <a:lnTo>
                    <a:pt x="90715" y="170144"/>
                  </a:lnTo>
                  <a:lnTo>
                    <a:pt x="102103" y="138467"/>
                  </a:lnTo>
                  <a:lnTo>
                    <a:pt x="106280" y="99660"/>
                  </a:lnTo>
                  <a:lnTo>
                    <a:pt x="102103" y="60852"/>
                  </a:lnTo>
                  <a:lnTo>
                    <a:pt x="90715" y="29176"/>
                  </a:lnTo>
                  <a:lnTo>
                    <a:pt x="73833" y="7826"/>
                  </a:lnTo>
                  <a:lnTo>
                    <a:pt x="53175" y="0"/>
                  </a:lnTo>
                  <a:close/>
                </a:path>
              </a:pathLst>
            </a:custGeom>
            <a:solidFill>
              <a:srgbClr val="FFFFFF"/>
            </a:solidFill>
          </p:spPr>
          <p:txBody>
            <a:bodyPr wrap="square" lIns="0" tIns="0" rIns="0" bIns="0" rtlCol="0"/>
            <a:lstStyle/>
            <a:p>
              <a:endParaRPr/>
            </a:p>
          </p:txBody>
        </p:sp>
        <p:sp>
          <p:nvSpPr>
            <p:cNvPr id="175" name="object 175"/>
            <p:cNvSpPr/>
            <p:nvPr/>
          </p:nvSpPr>
          <p:spPr>
            <a:xfrm>
              <a:off x="6520319" y="4346186"/>
              <a:ext cx="106680" cy="199390"/>
            </a:xfrm>
            <a:custGeom>
              <a:avLst/>
              <a:gdLst/>
              <a:ahLst/>
              <a:cxnLst/>
              <a:rect l="l" t="t" r="r" b="b"/>
              <a:pathLst>
                <a:path w="106679" h="199389">
                  <a:moveTo>
                    <a:pt x="0" y="99660"/>
                  </a:moveTo>
                  <a:lnTo>
                    <a:pt x="4178" y="60852"/>
                  </a:lnTo>
                  <a:lnTo>
                    <a:pt x="15574" y="29176"/>
                  </a:lnTo>
                  <a:lnTo>
                    <a:pt x="32476" y="7826"/>
                  </a:lnTo>
                  <a:lnTo>
                    <a:pt x="53175" y="0"/>
                  </a:lnTo>
                  <a:lnTo>
                    <a:pt x="73833" y="7826"/>
                  </a:lnTo>
                  <a:lnTo>
                    <a:pt x="90715" y="29176"/>
                  </a:lnTo>
                  <a:lnTo>
                    <a:pt x="102103" y="60852"/>
                  </a:lnTo>
                  <a:lnTo>
                    <a:pt x="106280" y="99660"/>
                  </a:lnTo>
                  <a:lnTo>
                    <a:pt x="102103" y="138467"/>
                  </a:lnTo>
                  <a:lnTo>
                    <a:pt x="90715" y="170144"/>
                  </a:lnTo>
                  <a:lnTo>
                    <a:pt x="73833" y="191493"/>
                  </a:lnTo>
                  <a:lnTo>
                    <a:pt x="53175" y="199320"/>
                  </a:lnTo>
                  <a:lnTo>
                    <a:pt x="32476" y="191493"/>
                  </a:lnTo>
                  <a:lnTo>
                    <a:pt x="15574" y="170144"/>
                  </a:lnTo>
                  <a:lnTo>
                    <a:pt x="4178" y="138467"/>
                  </a:lnTo>
                  <a:lnTo>
                    <a:pt x="0" y="99660"/>
                  </a:lnTo>
                  <a:close/>
                </a:path>
              </a:pathLst>
            </a:custGeom>
            <a:ln w="17607">
              <a:solidFill>
                <a:srgbClr val="006FC0"/>
              </a:solidFill>
            </a:ln>
          </p:spPr>
          <p:txBody>
            <a:bodyPr wrap="square" lIns="0" tIns="0" rIns="0" bIns="0" rtlCol="0"/>
            <a:lstStyle/>
            <a:p>
              <a:endParaRPr/>
            </a:p>
          </p:txBody>
        </p:sp>
        <p:sp>
          <p:nvSpPr>
            <p:cNvPr id="176" name="object 176"/>
            <p:cNvSpPr/>
            <p:nvPr/>
          </p:nvSpPr>
          <p:spPr>
            <a:xfrm>
              <a:off x="6581031" y="4545507"/>
              <a:ext cx="167640" cy="199390"/>
            </a:xfrm>
            <a:custGeom>
              <a:avLst/>
              <a:gdLst/>
              <a:ahLst/>
              <a:cxnLst/>
              <a:rect l="l" t="t" r="r" b="b"/>
              <a:pathLst>
                <a:path w="167640" h="199389">
                  <a:moveTo>
                    <a:pt x="0" y="0"/>
                  </a:moveTo>
                  <a:lnTo>
                    <a:pt x="0" y="199376"/>
                  </a:lnTo>
                  <a:lnTo>
                    <a:pt x="167062" y="99730"/>
                  </a:lnTo>
                  <a:lnTo>
                    <a:pt x="0" y="0"/>
                  </a:lnTo>
                  <a:close/>
                </a:path>
              </a:pathLst>
            </a:custGeom>
            <a:solidFill>
              <a:srgbClr val="D7D7D7"/>
            </a:solidFill>
          </p:spPr>
          <p:txBody>
            <a:bodyPr wrap="square" lIns="0" tIns="0" rIns="0" bIns="0" rtlCol="0"/>
            <a:lstStyle/>
            <a:p>
              <a:endParaRPr/>
            </a:p>
          </p:txBody>
        </p:sp>
        <p:sp>
          <p:nvSpPr>
            <p:cNvPr id="177" name="object 177"/>
            <p:cNvSpPr/>
            <p:nvPr/>
          </p:nvSpPr>
          <p:spPr>
            <a:xfrm>
              <a:off x="6581031" y="4545507"/>
              <a:ext cx="167640" cy="199390"/>
            </a:xfrm>
            <a:custGeom>
              <a:avLst/>
              <a:gdLst/>
              <a:ahLst/>
              <a:cxnLst/>
              <a:rect l="l" t="t" r="r" b="b"/>
              <a:pathLst>
                <a:path w="167640" h="199389">
                  <a:moveTo>
                    <a:pt x="0" y="0"/>
                  </a:moveTo>
                  <a:lnTo>
                    <a:pt x="167062" y="99730"/>
                  </a:lnTo>
                  <a:lnTo>
                    <a:pt x="0" y="199376"/>
                  </a:lnTo>
                  <a:lnTo>
                    <a:pt x="0" y="0"/>
                  </a:lnTo>
                  <a:close/>
                </a:path>
              </a:pathLst>
            </a:custGeom>
            <a:ln w="17607">
              <a:solidFill>
                <a:srgbClr val="006FC0"/>
              </a:solidFill>
            </a:ln>
          </p:spPr>
          <p:txBody>
            <a:bodyPr wrap="square" lIns="0" tIns="0" rIns="0" bIns="0" rtlCol="0"/>
            <a:lstStyle/>
            <a:p>
              <a:endParaRPr/>
            </a:p>
          </p:txBody>
        </p:sp>
        <p:sp>
          <p:nvSpPr>
            <p:cNvPr id="178" name="object 178"/>
            <p:cNvSpPr/>
            <p:nvPr/>
          </p:nvSpPr>
          <p:spPr>
            <a:xfrm>
              <a:off x="6520319" y="4545507"/>
              <a:ext cx="106680" cy="199390"/>
            </a:xfrm>
            <a:custGeom>
              <a:avLst/>
              <a:gdLst/>
              <a:ahLst/>
              <a:cxnLst/>
              <a:rect l="l" t="t" r="r" b="b"/>
              <a:pathLst>
                <a:path w="106679" h="199389">
                  <a:moveTo>
                    <a:pt x="53175" y="0"/>
                  </a:moveTo>
                  <a:lnTo>
                    <a:pt x="32476" y="7837"/>
                  </a:lnTo>
                  <a:lnTo>
                    <a:pt x="15574" y="29211"/>
                  </a:lnTo>
                  <a:lnTo>
                    <a:pt x="4178" y="60912"/>
                  </a:lnTo>
                  <a:lnTo>
                    <a:pt x="0" y="99730"/>
                  </a:lnTo>
                  <a:lnTo>
                    <a:pt x="4178" y="138512"/>
                  </a:lnTo>
                  <a:lnTo>
                    <a:pt x="15574" y="170186"/>
                  </a:lnTo>
                  <a:lnTo>
                    <a:pt x="32476" y="191544"/>
                  </a:lnTo>
                  <a:lnTo>
                    <a:pt x="53175" y="199376"/>
                  </a:lnTo>
                  <a:lnTo>
                    <a:pt x="73833" y="191544"/>
                  </a:lnTo>
                  <a:lnTo>
                    <a:pt x="90715" y="170186"/>
                  </a:lnTo>
                  <a:lnTo>
                    <a:pt x="102103" y="138512"/>
                  </a:lnTo>
                  <a:lnTo>
                    <a:pt x="106280" y="99730"/>
                  </a:lnTo>
                  <a:lnTo>
                    <a:pt x="102103" y="60912"/>
                  </a:lnTo>
                  <a:lnTo>
                    <a:pt x="90715" y="29211"/>
                  </a:lnTo>
                  <a:lnTo>
                    <a:pt x="73833" y="7837"/>
                  </a:lnTo>
                  <a:lnTo>
                    <a:pt x="53175" y="0"/>
                  </a:lnTo>
                  <a:close/>
                </a:path>
              </a:pathLst>
            </a:custGeom>
            <a:solidFill>
              <a:srgbClr val="FFFFFF"/>
            </a:solidFill>
          </p:spPr>
          <p:txBody>
            <a:bodyPr wrap="square" lIns="0" tIns="0" rIns="0" bIns="0" rtlCol="0"/>
            <a:lstStyle/>
            <a:p>
              <a:endParaRPr/>
            </a:p>
          </p:txBody>
        </p:sp>
        <p:sp>
          <p:nvSpPr>
            <p:cNvPr id="179" name="object 179"/>
            <p:cNvSpPr/>
            <p:nvPr/>
          </p:nvSpPr>
          <p:spPr>
            <a:xfrm>
              <a:off x="6520319" y="4545507"/>
              <a:ext cx="106680" cy="199390"/>
            </a:xfrm>
            <a:custGeom>
              <a:avLst/>
              <a:gdLst/>
              <a:ahLst/>
              <a:cxnLst/>
              <a:rect l="l" t="t" r="r" b="b"/>
              <a:pathLst>
                <a:path w="106679" h="199389">
                  <a:moveTo>
                    <a:pt x="0" y="99730"/>
                  </a:moveTo>
                  <a:lnTo>
                    <a:pt x="4178" y="60912"/>
                  </a:lnTo>
                  <a:lnTo>
                    <a:pt x="15574" y="29211"/>
                  </a:lnTo>
                  <a:lnTo>
                    <a:pt x="32476" y="7837"/>
                  </a:lnTo>
                  <a:lnTo>
                    <a:pt x="53175" y="0"/>
                  </a:lnTo>
                  <a:lnTo>
                    <a:pt x="73833" y="7837"/>
                  </a:lnTo>
                  <a:lnTo>
                    <a:pt x="90715" y="29211"/>
                  </a:lnTo>
                  <a:lnTo>
                    <a:pt x="102103" y="60912"/>
                  </a:lnTo>
                  <a:lnTo>
                    <a:pt x="106280" y="99730"/>
                  </a:lnTo>
                  <a:lnTo>
                    <a:pt x="102103" y="138512"/>
                  </a:lnTo>
                  <a:lnTo>
                    <a:pt x="90715" y="170186"/>
                  </a:lnTo>
                  <a:lnTo>
                    <a:pt x="73833" y="191544"/>
                  </a:lnTo>
                  <a:lnTo>
                    <a:pt x="53175" y="199376"/>
                  </a:lnTo>
                  <a:lnTo>
                    <a:pt x="32476" y="191544"/>
                  </a:lnTo>
                  <a:lnTo>
                    <a:pt x="15574" y="170186"/>
                  </a:lnTo>
                  <a:lnTo>
                    <a:pt x="4178" y="138512"/>
                  </a:lnTo>
                  <a:lnTo>
                    <a:pt x="0" y="99730"/>
                  </a:lnTo>
                  <a:close/>
                </a:path>
              </a:pathLst>
            </a:custGeom>
            <a:ln w="17607">
              <a:solidFill>
                <a:srgbClr val="006FC0"/>
              </a:solidFill>
            </a:ln>
          </p:spPr>
          <p:txBody>
            <a:bodyPr wrap="square" lIns="0" tIns="0" rIns="0" bIns="0" rtlCol="0"/>
            <a:lstStyle/>
            <a:p>
              <a:endParaRPr/>
            </a:p>
          </p:txBody>
        </p:sp>
        <p:sp>
          <p:nvSpPr>
            <p:cNvPr id="180" name="object 180"/>
            <p:cNvSpPr/>
            <p:nvPr/>
          </p:nvSpPr>
          <p:spPr>
            <a:xfrm>
              <a:off x="6581031" y="4744884"/>
              <a:ext cx="167640" cy="199390"/>
            </a:xfrm>
            <a:custGeom>
              <a:avLst/>
              <a:gdLst/>
              <a:ahLst/>
              <a:cxnLst/>
              <a:rect l="l" t="t" r="r" b="b"/>
              <a:pathLst>
                <a:path w="167640" h="199389">
                  <a:moveTo>
                    <a:pt x="0" y="0"/>
                  </a:moveTo>
                  <a:lnTo>
                    <a:pt x="0" y="199355"/>
                  </a:lnTo>
                  <a:lnTo>
                    <a:pt x="167062" y="99674"/>
                  </a:lnTo>
                  <a:lnTo>
                    <a:pt x="0" y="0"/>
                  </a:lnTo>
                  <a:close/>
                </a:path>
              </a:pathLst>
            </a:custGeom>
            <a:solidFill>
              <a:srgbClr val="D7D7D7"/>
            </a:solidFill>
          </p:spPr>
          <p:txBody>
            <a:bodyPr wrap="square" lIns="0" tIns="0" rIns="0" bIns="0" rtlCol="0"/>
            <a:lstStyle/>
            <a:p>
              <a:endParaRPr/>
            </a:p>
          </p:txBody>
        </p:sp>
        <p:sp>
          <p:nvSpPr>
            <p:cNvPr id="181" name="object 181"/>
            <p:cNvSpPr/>
            <p:nvPr/>
          </p:nvSpPr>
          <p:spPr>
            <a:xfrm>
              <a:off x="6581031" y="4744884"/>
              <a:ext cx="167640" cy="199390"/>
            </a:xfrm>
            <a:custGeom>
              <a:avLst/>
              <a:gdLst/>
              <a:ahLst/>
              <a:cxnLst/>
              <a:rect l="l" t="t" r="r" b="b"/>
              <a:pathLst>
                <a:path w="167640" h="199389">
                  <a:moveTo>
                    <a:pt x="0" y="0"/>
                  </a:moveTo>
                  <a:lnTo>
                    <a:pt x="167062" y="99674"/>
                  </a:lnTo>
                  <a:lnTo>
                    <a:pt x="0" y="199355"/>
                  </a:lnTo>
                  <a:lnTo>
                    <a:pt x="0" y="0"/>
                  </a:lnTo>
                  <a:close/>
                </a:path>
              </a:pathLst>
            </a:custGeom>
            <a:ln w="17607">
              <a:solidFill>
                <a:srgbClr val="006FC0"/>
              </a:solidFill>
            </a:ln>
          </p:spPr>
          <p:txBody>
            <a:bodyPr wrap="square" lIns="0" tIns="0" rIns="0" bIns="0" rtlCol="0"/>
            <a:lstStyle/>
            <a:p>
              <a:endParaRPr/>
            </a:p>
          </p:txBody>
        </p:sp>
        <p:sp>
          <p:nvSpPr>
            <p:cNvPr id="182" name="object 182"/>
            <p:cNvSpPr/>
            <p:nvPr/>
          </p:nvSpPr>
          <p:spPr>
            <a:xfrm>
              <a:off x="6520319" y="4744884"/>
              <a:ext cx="106680" cy="199390"/>
            </a:xfrm>
            <a:custGeom>
              <a:avLst/>
              <a:gdLst/>
              <a:ahLst/>
              <a:cxnLst/>
              <a:rect l="l" t="t" r="r" b="b"/>
              <a:pathLst>
                <a:path w="106679" h="199389">
                  <a:moveTo>
                    <a:pt x="53175" y="0"/>
                  </a:moveTo>
                  <a:lnTo>
                    <a:pt x="32476" y="7832"/>
                  </a:lnTo>
                  <a:lnTo>
                    <a:pt x="15574" y="29193"/>
                  </a:lnTo>
                  <a:lnTo>
                    <a:pt x="4178" y="60876"/>
                  </a:lnTo>
                  <a:lnTo>
                    <a:pt x="0" y="99674"/>
                  </a:lnTo>
                  <a:lnTo>
                    <a:pt x="4178" y="138476"/>
                  </a:lnTo>
                  <a:lnTo>
                    <a:pt x="15574" y="170161"/>
                  </a:lnTo>
                  <a:lnTo>
                    <a:pt x="32476" y="191522"/>
                  </a:lnTo>
                  <a:lnTo>
                    <a:pt x="53175" y="199355"/>
                  </a:lnTo>
                  <a:lnTo>
                    <a:pt x="73833" y="191522"/>
                  </a:lnTo>
                  <a:lnTo>
                    <a:pt x="90715" y="170161"/>
                  </a:lnTo>
                  <a:lnTo>
                    <a:pt x="102103" y="138476"/>
                  </a:lnTo>
                  <a:lnTo>
                    <a:pt x="106280" y="99674"/>
                  </a:lnTo>
                  <a:lnTo>
                    <a:pt x="102103" y="60876"/>
                  </a:lnTo>
                  <a:lnTo>
                    <a:pt x="90715" y="29193"/>
                  </a:lnTo>
                  <a:lnTo>
                    <a:pt x="73833" y="7832"/>
                  </a:lnTo>
                  <a:lnTo>
                    <a:pt x="53175" y="0"/>
                  </a:lnTo>
                  <a:close/>
                </a:path>
              </a:pathLst>
            </a:custGeom>
            <a:solidFill>
              <a:srgbClr val="FFFFFF"/>
            </a:solidFill>
          </p:spPr>
          <p:txBody>
            <a:bodyPr wrap="square" lIns="0" tIns="0" rIns="0" bIns="0" rtlCol="0"/>
            <a:lstStyle/>
            <a:p>
              <a:endParaRPr/>
            </a:p>
          </p:txBody>
        </p:sp>
        <p:sp>
          <p:nvSpPr>
            <p:cNvPr id="183" name="object 183"/>
            <p:cNvSpPr/>
            <p:nvPr/>
          </p:nvSpPr>
          <p:spPr>
            <a:xfrm>
              <a:off x="6520319" y="4744884"/>
              <a:ext cx="106680" cy="199390"/>
            </a:xfrm>
            <a:custGeom>
              <a:avLst/>
              <a:gdLst/>
              <a:ahLst/>
              <a:cxnLst/>
              <a:rect l="l" t="t" r="r" b="b"/>
              <a:pathLst>
                <a:path w="106679" h="199389">
                  <a:moveTo>
                    <a:pt x="0" y="99674"/>
                  </a:moveTo>
                  <a:lnTo>
                    <a:pt x="4178" y="60876"/>
                  </a:lnTo>
                  <a:lnTo>
                    <a:pt x="15574" y="29193"/>
                  </a:lnTo>
                  <a:lnTo>
                    <a:pt x="32476" y="7832"/>
                  </a:lnTo>
                  <a:lnTo>
                    <a:pt x="53175" y="0"/>
                  </a:lnTo>
                  <a:lnTo>
                    <a:pt x="73833" y="7832"/>
                  </a:lnTo>
                  <a:lnTo>
                    <a:pt x="90715" y="29193"/>
                  </a:lnTo>
                  <a:lnTo>
                    <a:pt x="102103" y="60876"/>
                  </a:lnTo>
                  <a:lnTo>
                    <a:pt x="106280" y="99674"/>
                  </a:lnTo>
                  <a:lnTo>
                    <a:pt x="102103" y="138476"/>
                  </a:lnTo>
                  <a:lnTo>
                    <a:pt x="90715" y="170161"/>
                  </a:lnTo>
                  <a:lnTo>
                    <a:pt x="73833" y="191522"/>
                  </a:lnTo>
                  <a:lnTo>
                    <a:pt x="53175" y="199355"/>
                  </a:lnTo>
                  <a:lnTo>
                    <a:pt x="32476" y="191522"/>
                  </a:lnTo>
                  <a:lnTo>
                    <a:pt x="15574" y="170161"/>
                  </a:lnTo>
                  <a:lnTo>
                    <a:pt x="4178" y="138476"/>
                  </a:lnTo>
                  <a:lnTo>
                    <a:pt x="0" y="99674"/>
                  </a:lnTo>
                  <a:close/>
                </a:path>
              </a:pathLst>
            </a:custGeom>
            <a:ln w="17607">
              <a:solidFill>
                <a:srgbClr val="006FC0"/>
              </a:solidFill>
            </a:ln>
          </p:spPr>
          <p:txBody>
            <a:bodyPr wrap="square" lIns="0" tIns="0" rIns="0" bIns="0" rtlCol="0"/>
            <a:lstStyle/>
            <a:p>
              <a:endParaRPr/>
            </a:p>
          </p:txBody>
        </p:sp>
        <p:sp>
          <p:nvSpPr>
            <p:cNvPr id="184" name="object 184"/>
            <p:cNvSpPr/>
            <p:nvPr/>
          </p:nvSpPr>
          <p:spPr>
            <a:xfrm>
              <a:off x="6581031" y="4944240"/>
              <a:ext cx="167640" cy="199390"/>
            </a:xfrm>
            <a:custGeom>
              <a:avLst/>
              <a:gdLst/>
              <a:ahLst/>
              <a:cxnLst/>
              <a:rect l="l" t="t" r="r" b="b"/>
              <a:pathLst>
                <a:path w="167640" h="199389">
                  <a:moveTo>
                    <a:pt x="0" y="0"/>
                  </a:moveTo>
                  <a:lnTo>
                    <a:pt x="0" y="199355"/>
                  </a:lnTo>
                  <a:lnTo>
                    <a:pt x="167062" y="99674"/>
                  </a:lnTo>
                  <a:lnTo>
                    <a:pt x="0" y="0"/>
                  </a:lnTo>
                  <a:close/>
                </a:path>
              </a:pathLst>
            </a:custGeom>
            <a:solidFill>
              <a:srgbClr val="D7D7D7"/>
            </a:solidFill>
          </p:spPr>
          <p:txBody>
            <a:bodyPr wrap="square" lIns="0" tIns="0" rIns="0" bIns="0" rtlCol="0"/>
            <a:lstStyle/>
            <a:p>
              <a:endParaRPr/>
            </a:p>
          </p:txBody>
        </p:sp>
        <p:sp>
          <p:nvSpPr>
            <p:cNvPr id="185" name="object 185"/>
            <p:cNvSpPr/>
            <p:nvPr/>
          </p:nvSpPr>
          <p:spPr>
            <a:xfrm>
              <a:off x="6581031" y="4944240"/>
              <a:ext cx="167640" cy="199390"/>
            </a:xfrm>
            <a:custGeom>
              <a:avLst/>
              <a:gdLst/>
              <a:ahLst/>
              <a:cxnLst/>
              <a:rect l="l" t="t" r="r" b="b"/>
              <a:pathLst>
                <a:path w="167640" h="199389">
                  <a:moveTo>
                    <a:pt x="0" y="0"/>
                  </a:moveTo>
                  <a:lnTo>
                    <a:pt x="167062" y="99674"/>
                  </a:lnTo>
                  <a:lnTo>
                    <a:pt x="0" y="199355"/>
                  </a:lnTo>
                  <a:lnTo>
                    <a:pt x="0" y="0"/>
                  </a:lnTo>
                  <a:close/>
                </a:path>
              </a:pathLst>
            </a:custGeom>
            <a:ln w="17607">
              <a:solidFill>
                <a:srgbClr val="006FC0"/>
              </a:solidFill>
            </a:ln>
          </p:spPr>
          <p:txBody>
            <a:bodyPr wrap="square" lIns="0" tIns="0" rIns="0" bIns="0" rtlCol="0"/>
            <a:lstStyle/>
            <a:p>
              <a:endParaRPr/>
            </a:p>
          </p:txBody>
        </p:sp>
        <p:sp>
          <p:nvSpPr>
            <p:cNvPr id="186" name="object 186"/>
            <p:cNvSpPr/>
            <p:nvPr/>
          </p:nvSpPr>
          <p:spPr>
            <a:xfrm>
              <a:off x="6520319" y="4944240"/>
              <a:ext cx="106680" cy="199390"/>
            </a:xfrm>
            <a:custGeom>
              <a:avLst/>
              <a:gdLst/>
              <a:ahLst/>
              <a:cxnLst/>
              <a:rect l="l" t="t" r="r" b="b"/>
              <a:pathLst>
                <a:path w="106679" h="199389">
                  <a:moveTo>
                    <a:pt x="53175" y="0"/>
                  </a:moveTo>
                  <a:lnTo>
                    <a:pt x="32476" y="7832"/>
                  </a:lnTo>
                  <a:lnTo>
                    <a:pt x="15574" y="29193"/>
                  </a:lnTo>
                  <a:lnTo>
                    <a:pt x="4178" y="60876"/>
                  </a:lnTo>
                  <a:lnTo>
                    <a:pt x="0" y="99674"/>
                  </a:lnTo>
                  <a:lnTo>
                    <a:pt x="4178" y="138473"/>
                  </a:lnTo>
                  <a:lnTo>
                    <a:pt x="15574" y="170158"/>
                  </a:lnTo>
                  <a:lnTo>
                    <a:pt x="32476" y="191521"/>
                  </a:lnTo>
                  <a:lnTo>
                    <a:pt x="53175" y="199355"/>
                  </a:lnTo>
                  <a:lnTo>
                    <a:pt x="73833" y="191521"/>
                  </a:lnTo>
                  <a:lnTo>
                    <a:pt x="90715" y="170158"/>
                  </a:lnTo>
                  <a:lnTo>
                    <a:pt x="102103" y="138473"/>
                  </a:lnTo>
                  <a:lnTo>
                    <a:pt x="106280" y="99674"/>
                  </a:lnTo>
                  <a:lnTo>
                    <a:pt x="102103" y="60876"/>
                  </a:lnTo>
                  <a:lnTo>
                    <a:pt x="90715" y="29193"/>
                  </a:lnTo>
                  <a:lnTo>
                    <a:pt x="73833" y="7832"/>
                  </a:lnTo>
                  <a:lnTo>
                    <a:pt x="53175" y="0"/>
                  </a:lnTo>
                  <a:close/>
                </a:path>
              </a:pathLst>
            </a:custGeom>
            <a:solidFill>
              <a:srgbClr val="FFFFFF"/>
            </a:solidFill>
          </p:spPr>
          <p:txBody>
            <a:bodyPr wrap="square" lIns="0" tIns="0" rIns="0" bIns="0" rtlCol="0"/>
            <a:lstStyle/>
            <a:p>
              <a:endParaRPr/>
            </a:p>
          </p:txBody>
        </p:sp>
        <p:sp>
          <p:nvSpPr>
            <p:cNvPr id="187" name="object 187"/>
            <p:cNvSpPr/>
            <p:nvPr/>
          </p:nvSpPr>
          <p:spPr>
            <a:xfrm>
              <a:off x="6520319" y="4944240"/>
              <a:ext cx="106680" cy="199390"/>
            </a:xfrm>
            <a:custGeom>
              <a:avLst/>
              <a:gdLst/>
              <a:ahLst/>
              <a:cxnLst/>
              <a:rect l="l" t="t" r="r" b="b"/>
              <a:pathLst>
                <a:path w="106679" h="199389">
                  <a:moveTo>
                    <a:pt x="0" y="99674"/>
                  </a:moveTo>
                  <a:lnTo>
                    <a:pt x="4178" y="60876"/>
                  </a:lnTo>
                  <a:lnTo>
                    <a:pt x="15574" y="29193"/>
                  </a:lnTo>
                  <a:lnTo>
                    <a:pt x="32476" y="7832"/>
                  </a:lnTo>
                  <a:lnTo>
                    <a:pt x="53175" y="0"/>
                  </a:lnTo>
                  <a:lnTo>
                    <a:pt x="73833" y="7832"/>
                  </a:lnTo>
                  <a:lnTo>
                    <a:pt x="90715" y="29193"/>
                  </a:lnTo>
                  <a:lnTo>
                    <a:pt x="102103" y="60876"/>
                  </a:lnTo>
                  <a:lnTo>
                    <a:pt x="106280" y="99674"/>
                  </a:lnTo>
                  <a:lnTo>
                    <a:pt x="102103" y="138473"/>
                  </a:lnTo>
                  <a:lnTo>
                    <a:pt x="90715" y="170158"/>
                  </a:lnTo>
                  <a:lnTo>
                    <a:pt x="73833" y="191521"/>
                  </a:lnTo>
                  <a:lnTo>
                    <a:pt x="53175" y="199355"/>
                  </a:lnTo>
                  <a:lnTo>
                    <a:pt x="32476" y="191521"/>
                  </a:lnTo>
                  <a:lnTo>
                    <a:pt x="15574" y="170158"/>
                  </a:lnTo>
                  <a:lnTo>
                    <a:pt x="4178" y="138473"/>
                  </a:lnTo>
                  <a:lnTo>
                    <a:pt x="0" y="99674"/>
                  </a:lnTo>
                  <a:close/>
                </a:path>
              </a:pathLst>
            </a:custGeom>
            <a:ln w="17607">
              <a:solidFill>
                <a:srgbClr val="006FC0"/>
              </a:solidFill>
            </a:ln>
          </p:spPr>
          <p:txBody>
            <a:bodyPr wrap="square" lIns="0" tIns="0" rIns="0" bIns="0" rtlCol="0"/>
            <a:lstStyle/>
            <a:p>
              <a:endParaRPr/>
            </a:p>
          </p:txBody>
        </p:sp>
        <p:sp>
          <p:nvSpPr>
            <p:cNvPr id="188" name="object 188"/>
            <p:cNvSpPr/>
            <p:nvPr/>
          </p:nvSpPr>
          <p:spPr>
            <a:xfrm>
              <a:off x="6581031" y="5143596"/>
              <a:ext cx="167640" cy="199390"/>
            </a:xfrm>
            <a:custGeom>
              <a:avLst/>
              <a:gdLst/>
              <a:ahLst/>
              <a:cxnLst/>
              <a:rect l="l" t="t" r="r" b="b"/>
              <a:pathLst>
                <a:path w="167640" h="199389">
                  <a:moveTo>
                    <a:pt x="0" y="0"/>
                  </a:moveTo>
                  <a:lnTo>
                    <a:pt x="0" y="199354"/>
                  </a:lnTo>
                  <a:lnTo>
                    <a:pt x="167062" y="99674"/>
                  </a:lnTo>
                  <a:lnTo>
                    <a:pt x="0" y="0"/>
                  </a:lnTo>
                  <a:close/>
                </a:path>
              </a:pathLst>
            </a:custGeom>
            <a:solidFill>
              <a:srgbClr val="D7D7D7"/>
            </a:solidFill>
          </p:spPr>
          <p:txBody>
            <a:bodyPr wrap="square" lIns="0" tIns="0" rIns="0" bIns="0" rtlCol="0"/>
            <a:lstStyle/>
            <a:p>
              <a:endParaRPr/>
            </a:p>
          </p:txBody>
        </p:sp>
        <p:sp>
          <p:nvSpPr>
            <p:cNvPr id="189" name="object 189"/>
            <p:cNvSpPr/>
            <p:nvPr/>
          </p:nvSpPr>
          <p:spPr>
            <a:xfrm>
              <a:off x="6581031" y="5143596"/>
              <a:ext cx="167640" cy="199390"/>
            </a:xfrm>
            <a:custGeom>
              <a:avLst/>
              <a:gdLst/>
              <a:ahLst/>
              <a:cxnLst/>
              <a:rect l="l" t="t" r="r" b="b"/>
              <a:pathLst>
                <a:path w="167640" h="199389">
                  <a:moveTo>
                    <a:pt x="0" y="0"/>
                  </a:moveTo>
                  <a:lnTo>
                    <a:pt x="167062" y="99674"/>
                  </a:lnTo>
                  <a:lnTo>
                    <a:pt x="0" y="199354"/>
                  </a:lnTo>
                  <a:lnTo>
                    <a:pt x="0" y="0"/>
                  </a:lnTo>
                  <a:close/>
                </a:path>
              </a:pathLst>
            </a:custGeom>
            <a:ln w="17607">
              <a:solidFill>
                <a:srgbClr val="006FC0"/>
              </a:solidFill>
            </a:ln>
          </p:spPr>
          <p:txBody>
            <a:bodyPr wrap="square" lIns="0" tIns="0" rIns="0" bIns="0" rtlCol="0"/>
            <a:lstStyle/>
            <a:p>
              <a:endParaRPr/>
            </a:p>
          </p:txBody>
        </p:sp>
        <p:sp>
          <p:nvSpPr>
            <p:cNvPr id="190" name="object 190"/>
            <p:cNvSpPr/>
            <p:nvPr/>
          </p:nvSpPr>
          <p:spPr>
            <a:xfrm>
              <a:off x="6520319" y="5143596"/>
              <a:ext cx="106680" cy="199390"/>
            </a:xfrm>
            <a:custGeom>
              <a:avLst/>
              <a:gdLst/>
              <a:ahLst/>
              <a:cxnLst/>
              <a:rect l="l" t="t" r="r" b="b"/>
              <a:pathLst>
                <a:path w="106679" h="199389">
                  <a:moveTo>
                    <a:pt x="53175" y="0"/>
                  </a:moveTo>
                  <a:lnTo>
                    <a:pt x="32476" y="7832"/>
                  </a:lnTo>
                  <a:lnTo>
                    <a:pt x="15574" y="29193"/>
                  </a:lnTo>
                  <a:lnTo>
                    <a:pt x="4178" y="60876"/>
                  </a:lnTo>
                  <a:lnTo>
                    <a:pt x="0" y="99674"/>
                  </a:lnTo>
                  <a:lnTo>
                    <a:pt x="4178" y="138474"/>
                  </a:lnTo>
                  <a:lnTo>
                    <a:pt x="15574" y="170159"/>
                  </a:lnTo>
                  <a:lnTo>
                    <a:pt x="32476" y="191521"/>
                  </a:lnTo>
                  <a:lnTo>
                    <a:pt x="53175" y="199354"/>
                  </a:lnTo>
                  <a:lnTo>
                    <a:pt x="73833" y="191521"/>
                  </a:lnTo>
                  <a:lnTo>
                    <a:pt x="90715" y="170159"/>
                  </a:lnTo>
                  <a:lnTo>
                    <a:pt x="102103" y="138474"/>
                  </a:lnTo>
                  <a:lnTo>
                    <a:pt x="106280" y="99674"/>
                  </a:lnTo>
                  <a:lnTo>
                    <a:pt x="102103" y="60876"/>
                  </a:lnTo>
                  <a:lnTo>
                    <a:pt x="90715" y="29193"/>
                  </a:lnTo>
                  <a:lnTo>
                    <a:pt x="73833" y="7832"/>
                  </a:lnTo>
                  <a:lnTo>
                    <a:pt x="53175" y="0"/>
                  </a:lnTo>
                  <a:close/>
                </a:path>
              </a:pathLst>
            </a:custGeom>
            <a:solidFill>
              <a:srgbClr val="FFFFFF"/>
            </a:solidFill>
          </p:spPr>
          <p:txBody>
            <a:bodyPr wrap="square" lIns="0" tIns="0" rIns="0" bIns="0" rtlCol="0"/>
            <a:lstStyle/>
            <a:p>
              <a:endParaRPr/>
            </a:p>
          </p:txBody>
        </p:sp>
        <p:sp>
          <p:nvSpPr>
            <p:cNvPr id="191" name="object 191"/>
            <p:cNvSpPr/>
            <p:nvPr/>
          </p:nvSpPr>
          <p:spPr>
            <a:xfrm>
              <a:off x="6520319" y="5143596"/>
              <a:ext cx="106680" cy="199390"/>
            </a:xfrm>
            <a:custGeom>
              <a:avLst/>
              <a:gdLst/>
              <a:ahLst/>
              <a:cxnLst/>
              <a:rect l="l" t="t" r="r" b="b"/>
              <a:pathLst>
                <a:path w="106679" h="199389">
                  <a:moveTo>
                    <a:pt x="0" y="99674"/>
                  </a:moveTo>
                  <a:lnTo>
                    <a:pt x="4178" y="60876"/>
                  </a:lnTo>
                  <a:lnTo>
                    <a:pt x="15574" y="29193"/>
                  </a:lnTo>
                  <a:lnTo>
                    <a:pt x="32476" y="7832"/>
                  </a:lnTo>
                  <a:lnTo>
                    <a:pt x="53175" y="0"/>
                  </a:lnTo>
                  <a:lnTo>
                    <a:pt x="73833" y="7832"/>
                  </a:lnTo>
                  <a:lnTo>
                    <a:pt x="90715" y="29193"/>
                  </a:lnTo>
                  <a:lnTo>
                    <a:pt x="102103" y="60876"/>
                  </a:lnTo>
                  <a:lnTo>
                    <a:pt x="106280" y="99674"/>
                  </a:lnTo>
                  <a:lnTo>
                    <a:pt x="102103" y="138474"/>
                  </a:lnTo>
                  <a:lnTo>
                    <a:pt x="90715" y="170159"/>
                  </a:lnTo>
                  <a:lnTo>
                    <a:pt x="73833" y="191521"/>
                  </a:lnTo>
                  <a:lnTo>
                    <a:pt x="53175" y="199354"/>
                  </a:lnTo>
                  <a:lnTo>
                    <a:pt x="32476" y="191521"/>
                  </a:lnTo>
                  <a:lnTo>
                    <a:pt x="15574" y="170159"/>
                  </a:lnTo>
                  <a:lnTo>
                    <a:pt x="4178" y="138474"/>
                  </a:lnTo>
                  <a:lnTo>
                    <a:pt x="0" y="99674"/>
                  </a:lnTo>
                  <a:close/>
                </a:path>
              </a:pathLst>
            </a:custGeom>
            <a:ln w="17607">
              <a:solidFill>
                <a:srgbClr val="006FC0"/>
              </a:solidFill>
            </a:ln>
          </p:spPr>
          <p:txBody>
            <a:bodyPr wrap="square" lIns="0" tIns="0" rIns="0" bIns="0" rtlCol="0"/>
            <a:lstStyle/>
            <a:p>
              <a:endParaRPr/>
            </a:p>
          </p:txBody>
        </p:sp>
        <p:sp>
          <p:nvSpPr>
            <p:cNvPr id="192" name="object 192"/>
            <p:cNvSpPr/>
            <p:nvPr/>
          </p:nvSpPr>
          <p:spPr>
            <a:xfrm>
              <a:off x="5264003" y="3076098"/>
              <a:ext cx="1249045" cy="2228850"/>
            </a:xfrm>
            <a:custGeom>
              <a:avLst/>
              <a:gdLst/>
              <a:ahLst/>
              <a:cxnLst/>
              <a:rect l="l" t="t" r="r" b="b"/>
              <a:pathLst>
                <a:path w="1249045" h="2228850">
                  <a:moveTo>
                    <a:pt x="1248709" y="246509"/>
                  </a:moveTo>
                  <a:lnTo>
                    <a:pt x="0" y="0"/>
                  </a:lnTo>
                </a:path>
                <a:path w="1249045" h="2228850">
                  <a:moveTo>
                    <a:pt x="1158769" y="2228633"/>
                  </a:moveTo>
                  <a:lnTo>
                    <a:pt x="6708" y="1996213"/>
                  </a:lnTo>
                </a:path>
              </a:pathLst>
            </a:custGeom>
            <a:ln w="14086">
              <a:solidFill>
                <a:srgbClr val="D4DFEB"/>
              </a:solidFill>
              <a:prstDash val="dot"/>
            </a:ln>
          </p:spPr>
          <p:txBody>
            <a:bodyPr wrap="square" lIns="0" tIns="0" rIns="0" bIns="0" rtlCol="0"/>
            <a:lstStyle/>
            <a:p>
              <a:endParaRPr/>
            </a:p>
          </p:txBody>
        </p:sp>
        <p:sp>
          <p:nvSpPr>
            <p:cNvPr id="193" name="object 193"/>
            <p:cNvSpPr/>
            <p:nvPr/>
          </p:nvSpPr>
          <p:spPr>
            <a:xfrm>
              <a:off x="9899294" y="4858054"/>
              <a:ext cx="1597025" cy="554355"/>
            </a:xfrm>
            <a:custGeom>
              <a:avLst/>
              <a:gdLst/>
              <a:ahLst/>
              <a:cxnLst/>
              <a:rect l="l" t="t" r="r" b="b"/>
              <a:pathLst>
                <a:path w="1597025" h="554354">
                  <a:moveTo>
                    <a:pt x="34404" y="549008"/>
                  </a:moveTo>
                  <a:lnTo>
                    <a:pt x="15328" y="487934"/>
                  </a:lnTo>
                  <a:lnTo>
                    <a:pt x="0" y="492721"/>
                  </a:lnTo>
                  <a:lnTo>
                    <a:pt x="19075" y="553796"/>
                  </a:lnTo>
                  <a:lnTo>
                    <a:pt x="34404" y="549008"/>
                  </a:lnTo>
                  <a:close/>
                </a:path>
                <a:path w="1597025" h="554354">
                  <a:moveTo>
                    <a:pt x="207937" y="494804"/>
                  </a:moveTo>
                  <a:lnTo>
                    <a:pt x="188861" y="433730"/>
                  </a:lnTo>
                  <a:lnTo>
                    <a:pt x="173532" y="438518"/>
                  </a:lnTo>
                  <a:lnTo>
                    <a:pt x="192608" y="499592"/>
                  </a:lnTo>
                  <a:lnTo>
                    <a:pt x="207937" y="494804"/>
                  </a:lnTo>
                  <a:close/>
                </a:path>
                <a:path w="1597025" h="554354">
                  <a:moveTo>
                    <a:pt x="381546" y="440575"/>
                  </a:moveTo>
                  <a:lnTo>
                    <a:pt x="362470" y="379501"/>
                  </a:lnTo>
                  <a:lnTo>
                    <a:pt x="347129" y="384289"/>
                  </a:lnTo>
                  <a:lnTo>
                    <a:pt x="366217" y="445363"/>
                  </a:lnTo>
                  <a:lnTo>
                    <a:pt x="381546" y="440575"/>
                  </a:lnTo>
                  <a:close/>
                </a:path>
                <a:path w="1597025" h="554354">
                  <a:moveTo>
                    <a:pt x="555078" y="386372"/>
                  </a:moveTo>
                  <a:lnTo>
                    <a:pt x="536003" y="325297"/>
                  </a:lnTo>
                  <a:lnTo>
                    <a:pt x="520674" y="330085"/>
                  </a:lnTo>
                  <a:lnTo>
                    <a:pt x="539750" y="391160"/>
                  </a:lnTo>
                  <a:lnTo>
                    <a:pt x="555078" y="386372"/>
                  </a:lnTo>
                  <a:close/>
                </a:path>
                <a:path w="1597025" h="554354">
                  <a:moveTo>
                    <a:pt x="728675" y="332143"/>
                  </a:moveTo>
                  <a:lnTo>
                    <a:pt x="709599" y="271068"/>
                  </a:lnTo>
                  <a:lnTo>
                    <a:pt x="694270" y="275856"/>
                  </a:lnTo>
                  <a:lnTo>
                    <a:pt x="713346" y="336931"/>
                  </a:lnTo>
                  <a:lnTo>
                    <a:pt x="728675" y="332143"/>
                  </a:lnTo>
                  <a:close/>
                </a:path>
                <a:path w="1597025" h="554354">
                  <a:moveTo>
                    <a:pt x="902220" y="277939"/>
                  </a:moveTo>
                  <a:lnTo>
                    <a:pt x="883145" y="216865"/>
                  </a:lnTo>
                  <a:lnTo>
                    <a:pt x="867816" y="221653"/>
                  </a:lnTo>
                  <a:lnTo>
                    <a:pt x="886891" y="282727"/>
                  </a:lnTo>
                  <a:lnTo>
                    <a:pt x="902220" y="277939"/>
                  </a:lnTo>
                  <a:close/>
                </a:path>
                <a:path w="1597025" h="554354">
                  <a:moveTo>
                    <a:pt x="1075817" y="223710"/>
                  </a:moveTo>
                  <a:lnTo>
                    <a:pt x="1056741" y="162636"/>
                  </a:lnTo>
                  <a:lnTo>
                    <a:pt x="1041412" y="167424"/>
                  </a:lnTo>
                  <a:lnTo>
                    <a:pt x="1060488" y="228498"/>
                  </a:lnTo>
                  <a:lnTo>
                    <a:pt x="1075817" y="223710"/>
                  </a:lnTo>
                  <a:close/>
                </a:path>
                <a:path w="1597025" h="554354">
                  <a:moveTo>
                    <a:pt x="1249362" y="169506"/>
                  </a:moveTo>
                  <a:lnTo>
                    <a:pt x="1230274" y="108432"/>
                  </a:lnTo>
                  <a:lnTo>
                    <a:pt x="1214945" y="113220"/>
                  </a:lnTo>
                  <a:lnTo>
                    <a:pt x="1234020" y="174294"/>
                  </a:lnTo>
                  <a:lnTo>
                    <a:pt x="1249362" y="169506"/>
                  </a:lnTo>
                  <a:close/>
                </a:path>
                <a:path w="1597025" h="554354">
                  <a:moveTo>
                    <a:pt x="1422958" y="115277"/>
                  </a:moveTo>
                  <a:lnTo>
                    <a:pt x="1403883" y="54203"/>
                  </a:lnTo>
                  <a:lnTo>
                    <a:pt x="1388541" y="58991"/>
                  </a:lnTo>
                  <a:lnTo>
                    <a:pt x="1407629" y="120065"/>
                  </a:lnTo>
                  <a:lnTo>
                    <a:pt x="1422958" y="115277"/>
                  </a:lnTo>
                  <a:close/>
                </a:path>
                <a:path w="1597025" h="554354">
                  <a:moveTo>
                    <a:pt x="1596491" y="61074"/>
                  </a:moveTo>
                  <a:lnTo>
                    <a:pt x="1577416" y="0"/>
                  </a:lnTo>
                  <a:lnTo>
                    <a:pt x="1562087" y="4787"/>
                  </a:lnTo>
                  <a:lnTo>
                    <a:pt x="1581162" y="65862"/>
                  </a:lnTo>
                  <a:lnTo>
                    <a:pt x="1596491" y="61074"/>
                  </a:lnTo>
                  <a:close/>
                </a:path>
              </a:pathLst>
            </a:custGeom>
            <a:solidFill>
              <a:srgbClr val="006FC0"/>
            </a:solidFill>
          </p:spPr>
          <p:txBody>
            <a:bodyPr wrap="square" lIns="0" tIns="0" rIns="0" bIns="0" rtlCol="0"/>
            <a:lstStyle/>
            <a:p>
              <a:endParaRPr/>
            </a:p>
          </p:txBody>
        </p:sp>
        <p:sp>
          <p:nvSpPr>
            <p:cNvPr id="194" name="object 194"/>
            <p:cNvSpPr/>
            <p:nvPr/>
          </p:nvSpPr>
          <p:spPr>
            <a:xfrm>
              <a:off x="9976066" y="5103837"/>
              <a:ext cx="1641475" cy="696595"/>
            </a:xfrm>
            <a:custGeom>
              <a:avLst/>
              <a:gdLst/>
              <a:ahLst/>
              <a:cxnLst/>
              <a:rect l="l" t="t" r="r" b="b"/>
              <a:pathLst>
                <a:path w="1641475" h="696595">
                  <a:moveTo>
                    <a:pt x="78879" y="691400"/>
                  </a:moveTo>
                  <a:lnTo>
                    <a:pt x="15328" y="487934"/>
                  </a:lnTo>
                  <a:lnTo>
                    <a:pt x="0" y="492721"/>
                  </a:lnTo>
                  <a:lnTo>
                    <a:pt x="63550" y="696188"/>
                  </a:lnTo>
                  <a:lnTo>
                    <a:pt x="78879" y="691400"/>
                  </a:lnTo>
                  <a:close/>
                </a:path>
                <a:path w="1641475" h="696595">
                  <a:moveTo>
                    <a:pt x="252412" y="637197"/>
                  </a:moveTo>
                  <a:lnTo>
                    <a:pt x="188861" y="433717"/>
                  </a:lnTo>
                  <a:lnTo>
                    <a:pt x="173532" y="438505"/>
                  </a:lnTo>
                  <a:lnTo>
                    <a:pt x="237083" y="641985"/>
                  </a:lnTo>
                  <a:lnTo>
                    <a:pt x="252412" y="637197"/>
                  </a:lnTo>
                  <a:close/>
                </a:path>
                <a:path w="1641475" h="696595">
                  <a:moveTo>
                    <a:pt x="426021" y="582968"/>
                  </a:moveTo>
                  <a:lnTo>
                    <a:pt x="362458" y="379501"/>
                  </a:lnTo>
                  <a:lnTo>
                    <a:pt x="347129" y="384289"/>
                  </a:lnTo>
                  <a:lnTo>
                    <a:pt x="410692" y="587756"/>
                  </a:lnTo>
                  <a:lnTo>
                    <a:pt x="426021" y="582968"/>
                  </a:lnTo>
                  <a:close/>
                </a:path>
                <a:path w="1641475" h="696595">
                  <a:moveTo>
                    <a:pt x="599554" y="528764"/>
                  </a:moveTo>
                  <a:lnTo>
                    <a:pt x="536003" y="325285"/>
                  </a:lnTo>
                  <a:lnTo>
                    <a:pt x="520674" y="330085"/>
                  </a:lnTo>
                  <a:lnTo>
                    <a:pt x="584225" y="533552"/>
                  </a:lnTo>
                  <a:lnTo>
                    <a:pt x="599554" y="528764"/>
                  </a:lnTo>
                  <a:close/>
                </a:path>
                <a:path w="1641475" h="696595">
                  <a:moveTo>
                    <a:pt x="773150" y="474535"/>
                  </a:moveTo>
                  <a:lnTo>
                    <a:pt x="709599" y="271068"/>
                  </a:lnTo>
                  <a:lnTo>
                    <a:pt x="694270" y="275856"/>
                  </a:lnTo>
                  <a:lnTo>
                    <a:pt x="757821" y="479323"/>
                  </a:lnTo>
                  <a:lnTo>
                    <a:pt x="773150" y="474535"/>
                  </a:lnTo>
                  <a:close/>
                </a:path>
                <a:path w="1641475" h="696595">
                  <a:moveTo>
                    <a:pt x="946696" y="420331"/>
                  </a:moveTo>
                  <a:lnTo>
                    <a:pt x="883145" y="216852"/>
                  </a:lnTo>
                  <a:lnTo>
                    <a:pt x="867803" y="221653"/>
                  </a:lnTo>
                  <a:lnTo>
                    <a:pt x="931367" y="425119"/>
                  </a:lnTo>
                  <a:lnTo>
                    <a:pt x="946696" y="420331"/>
                  </a:lnTo>
                  <a:close/>
                </a:path>
                <a:path w="1641475" h="696595">
                  <a:moveTo>
                    <a:pt x="1120292" y="366102"/>
                  </a:moveTo>
                  <a:lnTo>
                    <a:pt x="1056741" y="162636"/>
                  </a:lnTo>
                  <a:lnTo>
                    <a:pt x="1041412" y="167424"/>
                  </a:lnTo>
                  <a:lnTo>
                    <a:pt x="1104963" y="370890"/>
                  </a:lnTo>
                  <a:lnTo>
                    <a:pt x="1120292" y="366102"/>
                  </a:lnTo>
                  <a:close/>
                </a:path>
                <a:path w="1641475" h="696595">
                  <a:moveTo>
                    <a:pt x="1293837" y="311899"/>
                  </a:moveTo>
                  <a:lnTo>
                    <a:pt x="1230274" y="108419"/>
                  </a:lnTo>
                  <a:lnTo>
                    <a:pt x="1214945" y="113220"/>
                  </a:lnTo>
                  <a:lnTo>
                    <a:pt x="1278496" y="316687"/>
                  </a:lnTo>
                  <a:lnTo>
                    <a:pt x="1293837" y="311899"/>
                  </a:lnTo>
                  <a:close/>
                </a:path>
                <a:path w="1641475" h="696595">
                  <a:moveTo>
                    <a:pt x="1467434" y="257670"/>
                  </a:moveTo>
                  <a:lnTo>
                    <a:pt x="1403883" y="54203"/>
                  </a:lnTo>
                  <a:lnTo>
                    <a:pt x="1388541" y="58991"/>
                  </a:lnTo>
                  <a:lnTo>
                    <a:pt x="1452105" y="262458"/>
                  </a:lnTo>
                  <a:lnTo>
                    <a:pt x="1467434" y="257670"/>
                  </a:lnTo>
                  <a:close/>
                </a:path>
                <a:path w="1641475" h="696595">
                  <a:moveTo>
                    <a:pt x="1640967" y="203466"/>
                  </a:moveTo>
                  <a:lnTo>
                    <a:pt x="1577416" y="0"/>
                  </a:lnTo>
                  <a:lnTo>
                    <a:pt x="1562087" y="4787"/>
                  </a:lnTo>
                  <a:lnTo>
                    <a:pt x="1625638" y="208254"/>
                  </a:lnTo>
                  <a:lnTo>
                    <a:pt x="1640967" y="203466"/>
                  </a:lnTo>
                  <a:close/>
                </a:path>
              </a:pathLst>
            </a:custGeom>
            <a:solidFill>
              <a:srgbClr val="000000"/>
            </a:solidFill>
          </p:spPr>
          <p:txBody>
            <a:bodyPr wrap="square" lIns="0" tIns="0" rIns="0" bIns="0" rtlCol="0"/>
            <a:lstStyle/>
            <a:p>
              <a:endParaRPr/>
            </a:p>
          </p:txBody>
        </p:sp>
        <p:sp>
          <p:nvSpPr>
            <p:cNvPr id="195" name="object 195"/>
            <p:cNvSpPr/>
            <p:nvPr/>
          </p:nvSpPr>
          <p:spPr>
            <a:xfrm>
              <a:off x="11455567" y="4921516"/>
              <a:ext cx="173990" cy="200660"/>
            </a:xfrm>
            <a:custGeom>
              <a:avLst/>
              <a:gdLst/>
              <a:ahLst/>
              <a:cxnLst/>
              <a:rect l="l" t="t" r="r" b="b"/>
              <a:pathLst>
                <a:path w="173990" h="200660">
                  <a:moveTo>
                    <a:pt x="173599" y="146420"/>
                  </a:moveTo>
                  <a:lnTo>
                    <a:pt x="32562" y="0"/>
                  </a:lnTo>
                  <a:lnTo>
                    <a:pt x="0" y="200646"/>
                  </a:lnTo>
                  <a:lnTo>
                    <a:pt x="173599" y="146420"/>
                  </a:lnTo>
                  <a:close/>
                </a:path>
              </a:pathLst>
            </a:custGeom>
            <a:solidFill>
              <a:srgbClr val="A8A8A8"/>
            </a:solidFill>
          </p:spPr>
          <p:txBody>
            <a:bodyPr wrap="square" lIns="0" tIns="0" rIns="0" bIns="0" rtlCol="0"/>
            <a:lstStyle/>
            <a:p>
              <a:endParaRPr/>
            </a:p>
          </p:txBody>
        </p:sp>
        <p:sp>
          <p:nvSpPr>
            <p:cNvPr id="196" name="object 196"/>
            <p:cNvSpPr/>
            <p:nvPr/>
          </p:nvSpPr>
          <p:spPr>
            <a:xfrm>
              <a:off x="11455567" y="4921516"/>
              <a:ext cx="173990" cy="200660"/>
            </a:xfrm>
            <a:custGeom>
              <a:avLst/>
              <a:gdLst/>
              <a:ahLst/>
              <a:cxnLst/>
              <a:rect l="l" t="t" r="r" b="b"/>
              <a:pathLst>
                <a:path w="173990" h="200660">
                  <a:moveTo>
                    <a:pt x="0" y="200646"/>
                  </a:moveTo>
                  <a:lnTo>
                    <a:pt x="32562" y="0"/>
                  </a:lnTo>
                  <a:lnTo>
                    <a:pt x="173599" y="146420"/>
                  </a:lnTo>
                  <a:lnTo>
                    <a:pt x="0" y="200646"/>
                  </a:lnTo>
                </a:path>
              </a:pathLst>
            </a:custGeom>
            <a:ln w="16060">
              <a:solidFill>
                <a:srgbClr val="006FC0"/>
              </a:solidFill>
            </a:ln>
          </p:spPr>
          <p:txBody>
            <a:bodyPr wrap="square" lIns="0" tIns="0" rIns="0" bIns="0" rtlCol="0"/>
            <a:lstStyle/>
            <a:p>
              <a:endParaRPr/>
            </a:p>
          </p:txBody>
        </p:sp>
        <p:sp>
          <p:nvSpPr>
            <p:cNvPr id="197" name="object 197"/>
            <p:cNvSpPr/>
            <p:nvPr/>
          </p:nvSpPr>
          <p:spPr>
            <a:xfrm>
              <a:off x="11282029" y="4975722"/>
              <a:ext cx="173990" cy="200660"/>
            </a:xfrm>
            <a:custGeom>
              <a:avLst/>
              <a:gdLst/>
              <a:ahLst/>
              <a:cxnLst/>
              <a:rect l="l" t="t" r="r" b="b"/>
              <a:pathLst>
                <a:path w="173990" h="200660">
                  <a:moveTo>
                    <a:pt x="173538" y="146439"/>
                  </a:moveTo>
                  <a:lnTo>
                    <a:pt x="32562" y="0"/>
                  </a:lnTo>
                  <a:lnTo>
                    <a:pt x="0" y="200646"/>
                  </a:lnTo>
                  <a:lnTo>
                    <a:pt x="173538" y="146439"/>
                  </a:lnTo>
                  <a:close/>
                </a:path>
              </a:pathLst>
            </a:custGeom>
            <a:solidFill>
              <a:srgbClr val="A8A8A8"/>
            </a:solidFill>
          </p:spPr>
          <p:txBody>
            <a:bodyPr wrap="square" lIns="0" tIns="0" rIns="0" bIns="0" rtlCol="0"/>
            <a:lstStyle/>
            <a:p>
              <a:endParaRPr/>
            </a:p>
          </p:txBody>
        </p:sp>
        <p:sp>
          <p:nvSpPr>
            <p:cNvPr id="198" name="object 198"/>
            <p:cNvSpPr/>
            <p:nvPr/>
          </p:nvSpPr>
          <p:spPr>
            <a:xfrm>
              <a:off x="11282029" y="4975722"/>
              <a:ext cx="173990" cy="200660"/>
            </a:xfrm>
            <a:custGeom>
              <a:avLst/>
              <a:gdLst/>
              <a:ahLst/>
              <a:cxnLst/>
              <a:rect l="l" t="t" r="r" b="b"/>
              <a:pathLst>
                <a:path w="173990" h="200660">
                  <a:moveTo>
                    <a:pt x="0" y="200646"/>
                  </a:moveTo>
                  <a:lnTo>
                    <a:pt x="32562" y="0"/>
                  </a:lnTo>
                  <a:lnTo>
                    <a:pt x="173538" y="146439"/>
                  </a:lnTo>
                  <a:lnTo>
                    <a:pt x="0" y="200646"/>
                  </a:lnTo>
                </a:path>
              </a:pathLst>
            </a:custGeom>
            <a:ln w="16060">
              <a:solidFill>
                <a:srgbClr val="006FC0"/>
              </a:solidFill>
            </a:ln>
          </p:spPr>
          <p:txBody>
            <a:bodyPr wrap="square" lIns="0" tIns="0" rIns="0" bIns="0" rtlCol="0"/>
            <a:lstStyle/>
            <a:p>
              <a:endParaRPr/>
            </a:p>
          </p:txBody>
        </p:sp>
        <p:sp>
          <p:nvSpPr>
            <p:cNvPr id="199" name="object 199"/>
            <p:cNvSpPr/>
            <p:nvPr/>
          </p:nvSpPr>
          <p:spPr>
            <a:xfrm>
              <a:off x="11108430" y="5029948"/>
              <a:ext cx="173990" cy="200660"/>
            </a:xfrm>
            <a:custGeom>
              <a:avLst/>
              <a:gdLst/>
              <a:ahLst/>
              <a:cxnLst/>
              <a:rect l="l" t="t" r="r" b="b"/>
              <a:pathLst>
                <a:path w="173990" h="200660">
                  <a:moveTo>
                    <a:pt x="173599" y="146420"/>
                  </a:moveTo>
                  <a:lnTo>
                    <a:pt x="32562" y="0"/>
                  </a:lnTo>
                  <a:lnTo>
                    <a:pt x="0" y="200646"/>
                  </a:lnTo>
                  <a:lnTo>
                    <a:pt x="173599" y="146420"/>
                  </a:lnTo>
                  <a:close/>
                </a:path>
              </a:pathLst>
            </a:custGeom>
            <a:solidFill>
              <a:srgbClr val="A8A8A8"/>
            </a:solidFill>
          </p:spPr>
          <p:txBody>
            <a:bodyPr wrap="square" lIns="0" tIns="0" rIns="0" bIns="0" rtlCol="0"/>
            <a:lstStyle/>
            <a:p>
              <a:endParaRPr/>
            </a:p>
          </p:txBody>
        </p:sp>
        <p:sp>
          <p:nvSpPr>
            <p:cNvPr id="200" name="object 200"/>
            <p:cNvSpPr/>
            <p:nvPr/>
          </p:nvSpPr>
          <p:spPr>
            <a:xfrm>
              <a:off x="11108430" y="5029948"/>
              <a:ext cx="173990" cy="200660"/>
            </a:xfrm>
            <a:custGeom>
              <a:avLst/>
              <a:gdLst/>
              <a:ahLst/>
              <a:cxnLst/>
              <a:rect l="l" t="t" r="r" b="b"/>
              <a:pathLst>
                <a:path w="173990" h="200660">
                  <a:moveTo>
                    <a:pt x="0" y="200646"/>
                  </a:moveTo>
                  <a:lnTo>
                    <a:pt x="32562" y="0"/>
                  </a:lnTo>
                  <a:lnTo>
                    <a:pt x="173599" y="146420"/>
                  </a:lnTo>
                  <a:lnTo>
                    <a:pt x="0" y="200646"/>
                  </a:lnTo>
                </a:path>
              </a:pathLst>
            </a:custGeom>
            <a:ln w="16060">
              <a:solidFill>
                <a:srgbClr val="006FC0"/>
              </a:solidFill>
            </a:ln>
          </p:spPr>
          <p:txBody>
            <a:bodyPr wrap="square" lIns="0" tIns="0" rIns="0" bIns="0" rtlCol="0"/>
            <a:lstStyle/>
            <a:p>
              <a:endParaRPr/>
            </a:p>
          </p:txBody>
        </p:sp>
        <p:sp>
          <p:nvSpPr>
            <p:cNvPr id="201" name="object 201"/>
            <p:cNvSpPr/>
            <p:nvPr/>
          </p:nvSpPr>
          <p:spPr>
            <a:xfrm>
              <a:off x="10934891" y="5084154"/>
              <a:ext cx="173990" cy="200660"/>
            </a:xfrm>
            <a:custGeom>
              <a:avLst/>
              <a:gdLst/>
              <a:ahLst/>
              <a:cxnLst/>
              <a:rect l="l" t="t" r="r" b="b"/>
              <a:pathLst>
                <a:path w="173990" h="200660">
                  <a:moveTo>
                    <a:pt x="173538" y="146439"/>
                  </a:moveTo>
                  <a:lnTo>
                    <a:pt x="32562" y="0"/>
                  </a:lnTo>
                  <a:lnTo>
                    <a:pt x="0" y="200646"/>
                  </a:lnTo>
                  <a:lnTo>
                    <a:pt x="173538" y="146439"/>
                  </a:lnTo>
                  <a:close/>
                </a:path>
              </a:pathLst>
            </a:custGeom>
            <a:solidFill>
              <a:srgbClr val="A8A8A8"/>
            </a:solidFill>
          </p:spPr>
          <p:txBody>
            <a:bodyPr wrap="square" lIns="0" tIns="0" rIns="0" bIns="0" rtlCol="0"/>
            <a:lstStyle/>
            <a:p>
              <a:endParaRPr/>
            </a:p>
          </p:txBody>
        </p:sp>
        <p:sp>
          <p:nvSpPr>
            <p:cNvPr id="202" name="object 202"/>
            <p:cNvSpPr/>
            <p:nvPr/>
          </p:nvSpPr>
          <p:spPr>
            <a:xfrm>
              <a:off x="10934891" y="5084154"/>
              <a:ext cx="173990" cy="200660"/>
            </a:xfrm>
            <a:custGeom>
              <a:avLst/>
              <a:gdLst/>
              <a:ahLst/>
              <a:cxnLst/>
              <a:rect l="l" t="t" r="r" b="b"/>
              <a:pathLst>
                <a:path w="173990" h="200660">
                  <a:moveTo>
                    <a:pt x="0" y="200646"/>
                  </a:moveTo>
                  <a:lnTo>
                    <a:pt x="32562" y="0"/>
                  </a:lnTo>
                  <a:lnTo>
                    <a:pt x="173538" y="146439"/>
                  </a:lnTo>
                  <a:lnTo>
                    <a:pt x="0" y="200646"/>
                  </a:lnTo>
                </a:path>
              </a:pathLst>
            </a:custGeom>
            <a:ln w="16060">
              <a:solidFill>
                <a:srgbClr val="006FC0"/>
              </a:solidFill>
            </a:ln>
          </p:spPr>
          <p:txBody>
            <a:bodyPr wrap="square" lIns="0" tIns="0" rIns="0" bIns="0" rtlCol="0"/>
            <a:lstStyle/>
            <a:p>
              <a:endParaRPr/>
            </a:p>
          </p:txBody>
        </p:sp>
        <p:sp>
          <p:nvSpPr>
            <p:cNvPr id="203" name="object 203"/>
            <p:cNvSpPr/>
            <p:nvPr/>
          </p:nvSpPr>
          <p:spPr>
            <a:xfrm>
              <a:off x="10761291" y="5138380"/>
              <a:ext cx="173990" cy="200660"/>
            </a:xfrm>
            <a:custGeom>
              <a:avLst/>
              <a:gdLst/>
              <a:ahLst/>
              <a:cxnLst/>
              <a:rect l="l" t="t" r="r" b="b"/>
              <a:pathLst>
                <a:path w="173990" h="200660">
                  <a:moveTo>
                    <a:pt x="173599" y="146420"/>
                  </a:moveTo>
                  <a:lnTo>
                    <a:pt x="32562" y="0"/>
                  </a:lnTo>
                  <a:lnTo>
                    <a:pt x="0" y="200646"/>
                  </a:lnTo>
                  <a:lnTo>
                    <a:pt x="173599" y="146420"/>
                  </a:lnTo>
                  <a:close/>
                </a:path>
              </a:pathLst>
            </a:custGeom>
            <a:solidFill>
              <a:srgbClr val="A8A8A8"/>
            </a:solidFill>
          </p:spPr>
          <p:txBody>
            <a:bodyPr wrap="square" lIns="0" tIns="0" rIns="0" bIns="0" rtlCol="0"/>
            <a:lstStyle/>
            <a:p>
              <a:endParaRPr/>
            </a:p>
          </p:txBody>
        </p:sp>
        <p:sp>
          <p:nvSpPr>
            <p:cNvPr id="204" name="object 204"/>
            <p:cNvSpPr/>
            <p:nvPr/>
          </p:nvSpPr>
          <p:spPr>
            <a:xfrm>
              <a:off x="10761291" y="5138380"/>
              <a:ext cx="173990" cy="200660"/>
            </a:xfrm>
            <a:custGeom>
              <a:avLst/>
              <a:gdLst/>
              <a:ahLst/>
              <a:cxnLst/>
              <a:rect l="l" t="t" r="r" b="b"/>
              <a:pathLst>
                <a:path w="173990" h="200660">
                  <a:moveTo>
                    <a:pt x="0" y="200646"/>
                  </a:moveTo>
                  <a:lnTo>
                    <a:pt x="32562" y="0"/>
                  </a:lnTo>
                  <a:lnTo>
                    <a:pt x="173599" y="146420"/>
                  </a:lnTo>
                  <a:lnTo>
                    <a:pt x="0" y="200646"/>
                  </a:lnTo>
                </a:path>
              </a:pathLst>
            </a:custGeom>
            <a:ln w="16060">
              <a:solidFill>
                <a:srgbClr val="006FC0"/>
              </a:solidFill>
            </a:ln>
          </p:spPr>
          <p:txBody>
            <a:bodyPr wrap="square" lIns="0" tIns="0" rIns="0" bIns="0" rtlCol="0"/>
            <a:lstStyle/>
            <a:p>
              <a:endParaRPr/>
            </a:p>
          </p:txBody>
        </p:sp>
        <p:sp>
          <p:nvSpPr>
            <p:cNvPr id="205" name="object 205"/>
            <p:cNvSpPr/>
            <p:nvPr/>
          </p:nvSpPr>
          <p:spPr>
            <a:xfrm>
              <a:off x="10587753" y="5192587"/>
              <a:ext cx="173990" cy="200660"/>
            </a:xfrm>
            <a:custGeom>
              <a:avLst/>
              <a:gdLst/>
              <a:ahLst/>
              <a:cxnLst/>
              <a:rect l="l" t="t" r="r" b="b"/>
              <a:pathLst>
                <a:path w="173990" h="200660">
                  <a:moveTo>
                    <a:pt x="173538" y="146439"/>
                  </a:moveTo>
                  <a:lnTo>
                    <a:pt x="32562" y="0"/>
                  </a:lnTo>
                  <a:lnTo>
                    <a:pt x="0" y="200646"/>
                  </a:lnTo>
                  <a:lnTo>
                    <a:pt x="173538" y="146439"/>
                  </a:lnTo>
                  <a:close/>
                </a:path>
              </a:pathLst>
            </a:custGeom>
            <a:solidFill>
              <a:srgbClr val="A8A8A8"/>
            </a:solidFill>
          </p:spPr>
          <p:txBody>
            <a:bodyPr wrap="square" lIns="0" tIns="0" rIns="0" bIns="0" rtlCol="0"/>
            <a:lstStyle/>
            <a:p>
              <a:endParaRPr/>
            </a:p>
          </p:txBody>
        </p:sp>
        <p:sp>
          <p:nvSpPr>
            <p:cNvPr id="206" name="object 206"/>
            <p:cNvSpPr/>
            <p:nvPr/>
          </p:nvSpPr>
          <p:spPr>
            <a:xfrm>
              <a:off x="10587753" y="5192587"/>
              <a:ext cx="173990" cy="200660"/>
            </a:xfrm>
            <a:custGeom>
              <a:avLst/>
              <a:gdLst/>
              <a:ahLst/>
              <a:cxnLst/>
              <a:rect l="l" t="t" r="r" b="b"/>
              <a:pathLst>
                <a:path w="173990" h="200660">
                  <a:moveTo>
                    <a:pt x="0" y="200646"/>
                  </a:moveTo>
                  <a:lnTo>
                    <a:pt x="32562" y="0"/>
                  </a:lnTo>
                  <a:lnTo>
                    <a:pt x="173538" y="146439"/>
                  </a:lnTo>
                  <a:lnTo>
                    <a:pt x="0" y="200646"/>
                  </a:lnTo>
                </a:path>
              </a:pathLst>
            </a:custGeom>
            <a:ln w="16060">
              <a:solidFill>
                <a:srgbClr val="006FC0"/>
              </a:solidFill>
            </a:ln>
          </p:spPr>
          <p:txBody>
            <a:bodyPr wrap="square" lIns="0" tIns="0" rIns="0" bIns="0" rtlCol="0"/>
            <a:lstStyle/>
            <a:p>
              <a:endParaRPr/>
            </a:p>
          </p:txBody>
        </p:sp>
        <p:sp>
          <p:nvSpPr>
            <p:cNvPr id="207" name="object 207"/>
            <p:cNvSpPr/>
            <p:nvPr/>
          </p:nvSpPr>
          <p:spPr>
            <a:xfrm>
              <a:off x="10414153" y="5246813"/>
              <a:ext cx="173990" cy="200660"/>
            </a:xfrm>
            <a:custGeom>
              <a:avLst/>
              <a:gdLst/>
              <a:ahLst/>
              <a:cxnLst/>
              <a:rect l="l" t="t" r="r" b="b"/>
              <a:pathLst>
                <a:path w="173990" h="200660">
                  <a:moveTo>
                    <a:pt x="173599" y="146420"/>
                  </a:moveTo>
                  <a:lnTo>
                    <a:pt x="32562" y="0"/>
                  </a:lnTo>
                  <a:lnTo>
                    <a:pt x="0" y="200646"/>
                  </a:lnTo>
                  <a:lnTo>
                    <a:pt x="173599" y="146420"/>
                  </a:lnTo>
                  <a:close/>
                </a:path>
              </a:pathLst>
            </a:custGeom>
            <a:solidFill>
              <a:srgbClr val="A8A8A8"/>
            </a:solidFill>
          </p:spPr>
          <p:txBody>
            <a:bodyPr wrap="square" lIns="0" tIns="0" rIns="0" bIns="0" rtlCol="0"/>
            <a:lstStyle/>
            <a:p>
              <a:endParaRPr/>
            </a:p>
          </p:txBody>
        </p:sp>
        <p:sp>
          <p:nvSpPr>
            <p:cNvPr id="208" name="object 208"/>
            <p:cNvSpPr/>
            <p:nvPr/>
          </p:nvSpPr>
          <p:spPr>
            <a:xfrm>
              <a:off x="10414153" y="5246813"/>
              <a:ext cx="173990" cy="200660"/>
            </a:xfrm>
            <a:custGeom>
              <a:avLst/>
              <a:gdLst/>
              <a:ahLst/>
              <a:cxnLst/>
              <a:rect l="l" t="t" r="r" b="b"/>
              <a:pathLst>
                <a:path w="173990" h="200660">
                  <a:moveTo>
                    <a:pt x="0" y="200646"/>
                  </a:moveTo>
                  <a:lnTo>
                    <a:pt x="32562" y="0"/>
                  </a:lnTo>
                  <a:lnTo>
                    <a:pt x="173599" y="146420"/>
                  </a:lnTo>
                  <a:lnTo>
                    <a:pt x="0" y="200646"/>
                  </a:lnTo>
                </a:path>
              </a:pathLst>
            </a:custGeom>
            <a:ln w="16060">
              <a:solidFill>
                <a:srgbClr val="006FC0"/>
              </a:solidFill>
            </a:ln>
          </p:spPr>
          <p:txBody>
            <a:bodyPr wrap="square" lIns="0" tIns="0" rIns="0" bIns="0" rtlCol="0"/>
            <a:lstStyle/>
            <a:p>
              <a:endParaRPr/>
            </a:p>
          </p:txBody>
        </p:sp>
        <p:sp>
          <p:nvSpPr>
            <p:cNvPr id="209" name="object 209"/>
            <p:cNvSpPr/>
            <p:nvPr/>
          </p:nvSpPr>
          <p:spPr>
            <a:xfrm>
              <a:off x="10240615" y="5301019"/>
              <a:ext cx="173990" cy="200660"/>
            </a:xfrm>
            <a:custGeom>
              <a:avLst/>
              <a:gdLst/>
              <a:ahLst/>
              <a:cxnLst/>
              <a:rect l="l" t="t" r="r" b="b"/>
              <a:pathLst>
                <a:path w="173990" h="200660">
                  <a:moveTo>
                    <a:pt x="173538" y="146439"/>
                  </a:moveTo>
                  <a:lnTo>
                    <a:pt x="32562" y="0"/>
                  </a:lnTo>
                  <a:lnTo>
                    <a:pt x="0" y="200646"/>
                  </a:lnTo>
                  <a:lnTo>
                    <a:pt x="173538" y="146439"/>
                  </a:lnTo>
                  <a:close/>
                </a:path>
              </a:pathLst>
            </a:custGeom>
            <a:solidFill>
              <a:srgbClr val="A8A8A8"/>
            </a:solidFill>
          </p:spPr>
          <p:txBody>
            <a:bodyPr wrap="square" lIns="0" tIns="0" rIns="0" bIns="0" rtlCol="0"/>
            <a:lstStyle/>
            <a:p>
              <a:endParaRPr/>
            </a:p>
          </p:txBody>
        </p:sp>
        <p:sp>
          <p:nvSpPr>
            <p:cNvPr id="210" name="object 210"/>
            <p:cNvSpPr/>
            <p:nvPr/>
          </p:nvSpPr>
          <p:spPr>
            <a:xfrm>
              <a:off x="10240615" y="5301019"/>
              <a:ext cx="173990" cy="200660"/>
            </a:xfrm>
            <a:custGeom>
              <a:avLst/>
              <a:gdLst/>
              <a:ahLst/>
              <a:cxnLst/>
              <a:rect l="l" t="t" r="r" b="b"/>
              <a:pathLst>
                <a:path w="173990" h="200660">
                  <a:moveTo>
                    <a:pt x="0" y="200646"/>
                  </a:moveTo>
                  <a:lnTo>
                    <a:pt x="32562" y="0"/>
                  </a:lnTo>
                  <a:lnTo>
                    <a:pt x="173538" y="146439"/>
                  </a:lnTo>
                  <a:lnTo>
                    <a:pt x="0" y="200646"/>
                  </a:lnTo>
                </a:path>
              </a:pathLst>
            </a:custGeom>
            <a:ln w="16060">
              <a:solidFill>
                <a:srgbClr val="006FC0"/>
              </a:solidFill>
            </a:ln>
          </p:spPr>
          <p:txBody>
            <a:bodyPr wrap="square" lIns="0" tIns="0" rIns="0" bIns="0" rtlCol="0"/>
            <a:lstStyle/>
            <a:p>
              <a:endParaRPr/>
            </a:p>
          </p:txBody>
        </p:sp>
        <p:sp>
          <p:nvSpPr>
            <p:cNvPr id="211" name="object 211"/>
            <p:cNvSpPr/>
            <p:nvPr/>
          </p:nvSpPr>
          <p:spPr>
            <a:xfrm>
              <a:off x="10067016" y="5355245"/>
              <a:ext cx="173990" cy="200660"/>
            </a:xfrm>
            <a:custGeom>
              <a:avLst/>
              <a:gdLst/>
              <a:ahLst/>
              <a:cxnLst/>
              <a:rect l="l" t="t" r="r" b="b"/>
              <a:pathLst>
                <a:path w="173990" h="200660">
                  <a:moveTo>
                    <a:pt x="173599" y="146420"/>
                  </a:moveTo>
                  <a:lnTo>
                    <a:pt x="32562" y="0"/>
                  </a:lnTo>
                  <a:lnTo>
                    <a:pt x="0" y="200646"/>
                  </a:lnTo>
                  <a:lnTo>
                    <a:pt x="173599" y="146420"/>
                  </a:lnTo>
                  <a:close/>
                </a:path>
              </a:pathLst>
            </a:custGeom>
            <a:solidFill>
              <a:srgbClr val="A8A8A8"/>
            </a:solidFill>
          </p:spPr>
          <p:txBody>
            <a:bodyPr wrap="square" lIns="0" tIns="0" rIns="0" bIns="0" rtlCol="0"/>
            <a:lstStyle/>
            <a:p>
              <a:endParaRPr/>
            </a:p>
          </p:txBody>
        </p:sp>
        <p:sp>
          <p:nvSpPr>
            <p:cNvPr id="212" name="object 212"/>
            <p:cNvSpPr/>
            <p:nvPr/>
          </p:nvSpPr>
          <p:spPr>
            <a:xfrm>
              <a:off x="10067016" y="5355245"/>
              <a:ext cx="173990" cy="200660"/>
            </a:xfrm>
            <a:custGeom>
              <a:avLst/>
              <a:gdLst/>
              <a:ahLst/>
              <a:cxnLst/>
              <a:rect l="l" t="t" r="r" b="b"/>
              <a:pathLst>
                <a:path w="173990" h="200660">
                  <a:moveTo>
                    <a:pt x="0" y="200646"/>
                  </a:moveTo>
                  <a:lnTo>
                    <a:pt x="32562" y="0"/>
                  </a:lnTo>
                  <a:lnTo>
                    <a:pt x="173599" y="146420"/>
                  </a:lnTo>
                  <a:lnTo>
                    <a:pt x="0" y="200646"/>
                  </a:lnTo>
                </a:path>
              </a:pathLst>
            </a:custGeom>
            <a:ln w="16060">
              <a:solidFill>
                <a:srgbClr val="006FC0"/>
              </a:solidFill>
            </a:ln>
          </p:spPr>
          <p:txBody>
            <a:bodyPr wrap="square" lIns="0" tIns="0" rIns="0" bIns="0" rtlCol="0"/>
            <a:lstStyle/>
            <a:p>
              <a:endParaRPr/>
            </a:p>
          </p:txBody>
        </p:sp>
        <p:sp>
          <p:nvSpPr>
            <p:cNvPr id="213" name="object 213"/>
            <p:cNvSpPr/>
            <p:nvPr/>
          </p:nvSpPr>
          <p:spPr>
            <a:xfrm>
              <a:off x="9893477" y="5409452"/>
              <a:ext cx="173990" cy="200660"/>
            </a:xfrm>
            <a:custGeom>
              <a:avLst/>
              <a:gdLst/>
              <a:ahLst/>
              <a:cxnLst/>
              <a:rect l="l" t="t" r="r" b="b"/>
              <a:pathLst>
                <a:path w="173990" h="200660">
                  <a:moveTo>
                    <a:pt x="173538" y="146439"/>
                  </a:moveTo>
                  <a:lnTo>
                    <a:pt x="32562" y="0"/>
                  </a:lnTo>
                  <a:lnTo>
                    <a:pt x="0" y="200646"/>
                  </a:lnTo>
                  <a:lnTo>
                    <a:pt x="173538" y="146439"/>
                  </a:lnTo>
                  <a:close/>
                </a:path>
              </a:pathLst>
            </a:custGeom>
            <a:solidFill>
              <a:srgbClr val="A8A8A8"/>
            </a:solidFill>
          </p:spPr>
          <p:txBody>
            <a:bodyPr wrap="square" lIns="0" tIns="0" rIns="0" bIns="0" rtlCol="0"/>
            <a:lstStyle/>
            <a:p>
              <a:endParaRPr/>
            </a:p>
          </p:txBody>
        </p:sp>
        <p:sp>
          <p:nvSpPr>
            <p:cNvPr id="214" name="object 214"/>
            <p:cNvSpPr/>
            <p:nvPr/>
          </p:nvSpPr>
          <p:spPr>
            <a:xfrm>
              <a:off x="9893477" y="5409452"/>
              <a:ext cx="173990" cy="200660"/>
            </a:xfrm>
            <a:custGeom>
              <a:avLst/>
              <a:gdLst/>
              <a:ahLst/>
              <a:cxnLst/>
              <a:rect l="l" t="t" r="r" b="b"/>
              <a:pathLst>
                <a:path w="173990" h="200660">
                  <a:moveTo>
                    <a:pt x="0" y="200646"/>
                  </a:moveTo>
                  <a:lnTo>
                    <a:pt x="32562" y="0"/>
                  </a:lnTo>
                  <a:lnTo>
                    <a:pt x="173538" y="146439"/>
                  </a:lnTo>
                  <a:lnTo>
                    <a:pt x="0" y="200646"/>
                  </a:lnTo>
                </a:path>
              </a:pathLst>
            </a:custGeom>
            <a:ln w="16060">
              <a:solidFill>
                <a:srgbClr val="006FC0"/>
              </a:solidFill>
            </a:ln>
          </p:spPr>
          <p:txBody>
            <a:bodyPr wrap="square" lIns="0" tIns="0" rIns="0" bIns="0" rtlCol="0"/>
            <a:lstStyle/>
            <a:p>
              <a:endParaRPr/>
            </a:p>
          </p:txBody>
        </p:sp>
        <p:sp>
          <p:nvSpPr>
            <p:cNvPr id="215" name="object 215"/>
            <p:cNvSpPr/>
            <p:nvPr/>
          </p:nvSpPr>
          <p:spPr>
            <a:xfrm>
              <a:off x="11334894" y="4681604"/>
              <a:ext cx="173990" cy="172720"/>
            </a:xfrm>
            <a:custGeom>
              <a:avLst/>
              <a:gdLst/>
              <a:ahLst/>
              <a:cxnLst/>
              <a:rect l="l" t="t" r="r" b="b"/>
              <a:pathLst>
                <a:path w="173990" h="172720">
                  <a:moveTo>
                    <a:pt x="173599" y="0"/>
                  </a:moveTo>
                  <a:lnTo>
                    <a:pt x="0" y="54225"/>
                  </a:lnTo>
                  <a:lnTo>
                    <a:pt x="132203" y="172579"/>
                  </a:lnTo>
                  <a:lnTo>
                    <a:pt x="173599" y="0"/>
                  </a:lnTo>
                  <a:close/>
                </a:path>
              </a:pathLst>
            </a:custGeom>
            <a:solidFill>
              <a:srgbClr val="D7D7D7"/>
            </a:solidFill>
          </p:spPr>
          <p:txBody>
            <a:bodyPr wrap="square" lIns="0" tIns="0" rIns="0" bIns="0" rtlCol="0"/>
            <a:lstStyle/>
            <a:p>
              <a:endParaRPr/>
            </a:p>
          </p:txBody>
        </p:sp>
        <p:sp>
          <p:nvSpPr>
            <p:cNvPr id="216" name="object 216"/>
            <p:cNvSpPr/>
            <p:nvPr/>
          </p:nvSpPr>
          <p:spPr>
            <a:xfrm>
              <a:off x="11334894" y="4681604"/>
              <a:ext cx="173990" cy="172720"/>
            </a:xfrm>
            <a:custGeom>
              <a:avLst/>
              <a:gdLst/>
              <a:ahLst/>
              <a:cxnLst/>
              <a:rect l="l" t="t" r="r" b="b"/>
              <a:pathLst>
                <a:path w="173990" h="172720">
                  <a:moveTo>
                    <a:pt x="173599" y="0"/>
                  </a:moveTo>
                  <a:lnTo>
                    <a:pt x="132203" y="172579"/>
                  </a:lnTo>
                  <a:lnTo>
                    <a:pt x="0" y="54225"/>
                  </a:lnTo>
                  <a:lnTo>
                    <a:pt x="173599" y="0"/>
                  </a:lnTo>
                </a:path>
              </a:pathLst>
            </a:custGeom>
            <a:ln w="16060">
              <a:solidFill>
                <a:srgbClr val="006FC0"/>
              </a:solidFill>
            </a:ln>
          </p:spPr>
          <p:txBody>
            <a:bodyPr wrap="square" lIns="0" tIns="0" rIns="0" bIns="0" rtlCol="0"/>
            <a:lstStyle/>
            <a:p>
              <a:endParaRPr/>
            </a:p>
          </p:txBody>
        </p:sp>
        <p:sp>
          <p:nvSpPr>
            <p:cNvPr id="217" name="object 217"/>
            <p:cNvSpPr/>
            <p:nvPr/>
          </p:nvSpPr>
          <p:spPr>
            <a:xfrm>
              <a:off x="11332845" y="4648948"/>
              <a:ext cx="173990" cy="106680"/>
            </a:xfrm>
            <a:custGeom>
              <a:avLst/>
              <a:gdLst/>
              <a:ahLst/>
              <a:cxnLst/>
              <a:rect l="l" t="t" r="r" b="b"/>
              <a:pathLst>
                <a:path w="173990" h="106679">
                  <a:moveTo>
                    <a:pt x="173599" y="26094"/>
                  </a:moveTo>
                  <a:lnTo>
                    <a:pt x="161146" y="10204"/>
                  </a:lnTo>
                  <a:lnTo>
                    <a:pt x="137940" y="1300"/>
                  </a:lnTo>
                  <a:lnTo>
                    <a:pt x="107241" y="0"/>
                  </a:lnTo>
                  <a:lnTo>
                    <a:pt x="72307" y="6918"/>
                  </a:lnTo>
                  <a:lnTo>
                    <a:pt x="39681" y="21102"/>
                  </a:lnTo>
                  <a:lnTo>
                    <a:pt x="15199" y="39640"/>
                  </a:lnTo>
                  <a:lnTo>
                    <a:pt x="1193" y="60167"/>
                  </a:lnTo>
                  <a:lnTo>
                    <a:pt x="0" y="80320"/>
                  </a:lnTo>
                  <a:lnTo>
                    <a:pt x="12441" y="96176"/>
                  </a:lnTo>
                  <a:lnTo>
                    <a:pt x="35634" y="105063"/>
                  </a:lnTo>
                  <a:lnTo>
                    <a:pt x="66313" y="106363"/>
                  </a:lnTo>
                  <a:lnTo>
                    <a:pt x="101211" y="99454"/>
                  </a:lnTo>
                  <a:lnTo>
                    <a:pt x="133872" y="85260"/>
                  </a:lnTo>
                  <a:lnTo>
                    <a:pt x="158376" y="66724"/>
                  </a:lnTo>
                  <a:lnTo>
                    <a:pt x="172393" y="46213"/>
                  </a:lnTo>
                  <a:lnTo>
                    <a:pt x="173599" y="26094"/>
                  </a:lnTo>
                  <a:close/>
                </a:path>
              </a:pathLst>
            </a:custGeom>
            <a:solidFill>
              <a:srgbClr val="FFFFFF"/>
            </a:solidFill>
          </p:spPr>
          <p:txBody>
            <a:bodyPr wrap="square" lIns="0" tIns="0" rIns="0" bIns="0" rtlCol="0"/>
            <a:lstStyle/>
            <a:p>
              <a:endParaRPr/>
            </a:p>
          </p:txBody>
        </p:sp>
        <p:sp>
          <p:nvSpPr>
            <p:cNvPr id="218" name="object 218"/>
            <p:cNvSpPr/>
            <p:nvPr/>
          </p:nvSpPr>
          <p:spPr>
            <a:xfrm>
              <a:off x="11332845" y="4648948"/>
              <a:ext cx="173990" cy="106680"/>
            </a:xfrm>
            <a:custGeom>
              <a:avLst/>
              <a:gdLst/>
              <a:ahLst/>
              <a:cxnLst/>
              <a:rect l="l" t="t" r="r" b="b"/>
              <a:pathLst>
                <a:path w="173990" h="106679">
                  <a:moveTo>
                    <a:pt x="72307" y="6918"/>
                  </a:moveTo>
                  <a:lnTo>
                    <a:pt x="107241" y="0"/>
                  </a:lnTo>
                  <a:lnTo>
                    <a:pt x="137940" y="1300"/>
                  </a:lnTo>
                  <a:lnTo>
                    <a:pt x="161146" y="10204"/>
                  </a:lnTo>
                  <a:lnTo>
                    <a:pt x="173599" y="26094"/>
                  </a:lnTo>
                  <a:lnTo>
                    <a:pt x="172393" y="46213"/>
                  </a:lnTo>
                  <a:lnTo>
                    <a:pt x="158376" y="66724"/>
                  </a:lnTo>
                  <a:lnTo>
                    <a:pt x="133872" y="85260"/>
                  </a:lnTo>
                  <a:lnTo>
                    <a:pt x="101211" y="99454"/>
                  </a:lnTo>
                  <a:lnTo>
                    <a:pt x="66313" y="106363"/>
                  </a:lnTo>
                  <a:lnTo>
                    <a:pt x="35634" y="105063"/>
                  </a:lnTo>
                  <a:lnTo>
                    <a:pt x="12441" y="96176"/>
                  </a:lnTo>
                  <a:lnTo>
                    <a:pt x="0" y="80320"/>
                  </a:lnTo>
                  <a:lnTo>
                    <a:pt x="1193" y="60167"/>
                  </a:lnTo>
                  <a:lnTo>
                    <a:pt x="15199" y="39640"/>
                  </a:lnTo>
                  <a:lnTo>
                    <a:pt x="39681" y="21102"/>
                  </a:lnTo>
                  <a:lnTo>
                    <a:pt x="72307" y="6918"/>
                  </a:lnTo>
                </a:path>
              </a:pathLst>
            </a:custGeom>
            <a:ln w="16060">
              <a:solidFill>
                <a:srgbClr val="006FC0"/>
              </a:solidFill>
            </a:ln>
          </p:spPr>
          <p:txBody>
            <a:bodyPr wrap="square" lIns="0" tIns="0" rIns="0" bIns="0" rtlCol="0"/>
            <a:lstStyle/>
            <a:p>
              <a:endParaRPr/>
            </a:p>
          </p:txBody>
        </p:sp>
        <p:sp>
          <p:nvSpPr>
            <p:cNvPr id="219" name="object 219"/>
            <p:cNvSpPr/>
            <p:nvPr/>
          </p:nvSpPr>
          <p:spPr>
            <a:xfrm>
              <a:off x="11161356" y="4735830"/>
              <a:ext cx="173990" cy="172720"/>
            </a:xfrm>
            <a:custGeom>
              <a:avLst/>
              <a:gdLst/>
              <a:ahLst/>
              <a:cxnLst/>
              <a:rect l="l" t="t" r="r" b="b"/>
              <a:pathLst>
                <a:path w="173990" h="172720">
                  <a:moveTo>
                    <a:pt x="173538" y="0"/>
                  </a:moveTo>
                  <a:lnTo>
                    <a:pt x="0" y="54206"/>
                  </a:lnTo>
                  <a:lnTo>
                    <a:pt x="132203" y="172560"/>
                  </a:lnTo>
                  <a:lnTo>
                    <a:pt x="173538" y="0"/>
                  </a:lnTo>
                  <a:close/>
                </a:path>
              </a:pathLst>
            </a:custGeom>
            <a:solidFill>
              <a:srgbClr val="D7D7D7"/>
            </a:solidFill>
          </p:spPr>
          <p:txBody>
            <a:bodyPr wrap="square" lIns="0" tIns="0" rIns="0" bIns="0" rtlCol="0"/>
            <a:lstStyle/>
            <a:p>
              <a:endParaRPr/>
            </a:p>
          </p:txBody>
        </p:sp>
        <p:sp>
          <p:nvSpPr>
            <p:cNvPr id="220" name="object 220"/>
            <p:cNvSpPr/>
            <p:nvPr/>
          </p:nvSpPr>
          <p:spPr>
            <a:xfrm>
              <a:off x="11161356" y="4735830"/>
              <a:ext cx="173990" cy="172720"/>
            </a:xfrm>
            <a:custGeom>
              <a:avLst/>
              <a:gdLst/>
              <a:ahLst/>
              <a:cxnLst/>
              <a:rect l="l" t="t" r="r" b="b"/>
              <a:pathLst>
                <a:path w="173990" h="172720">
                  <a:moveTo>
                    <a:pt x="173538" y="0"/>
                  </a:moveTo>
                  <a:lnTo>
                    <a:pt x="132203" y="172560"/>
                  </a:lnTo>
                  <a:lnTo>
                    <a:pt x="0" y="54206"/>
                  </a:lnTo>
                  <a:lnTo>
                    <a:pt x="173538" y="0"/>
                  </a:lnTo>
                </a:path>
              </a:pathLst>
            </a:custGeom>
            <a:ln w="16060">
              <a:solidFill>
                <a:srgbClr val="006FC0"/>
              </a:solidFill>
            </a:ln>
          </p:spPr>
          <p:txBody>
            <a:bodyPr wrap="square" lIns="0" tIns="0" rIns="0" bIns="0" rtlCol="0"/>
            <a:lstStyle/>
            <a:p>
              <a:endParaRPr/>
            </a:p>
          </p:txBody>
        </p:sp>
        <p:sp>
          <p:nvSpPr>
            <p:cNvPr id="221" name="object 221"/>
            <p:cNvSpPr/>
            <p:nvPr/>
          </p:nvSpPr>
          <p:spPr>
            <a:xfrm>
              <a:off x="11159306" y="4703157"/>
              <a:ext cx="173990" cy="106680"/>
            </a:xfrm>
            <a:custGeom>
              <a:avLst/>
              <a:gdLst/>
              <a:ahLst/>
              <a:cxnLst/>
              <a:rect l="l" t="t" r="r" b="b"/>
              <a:pathLst>
                <a:path w="173990" h="106679">
                  <a:moveTo>
                    <a:pt x="173538" y="26111"/>
                  </a:moveTo>
                  <a:lnTo>
                    <a:pt x="161094" y="10217"/>
                  </a:lnTo>
                  <a:lnTo>
                    <a:pt x="137910" y="1307"/>
                  </a:lnTo>
                  <a:lnTo>
                    <a:pt x="107231" y="0"/>
                  </a:lnTo>
                  <a:lnTo>
                    <a:pt x="72307" y="6915"/>
                  </a:lnTo>
                  <a:lnTo>
                    <a:pt x="39656" y="21108"/>
                  </a:lnTo>
                  <a:lnTo>
                    <a:pt x="15176" y="39644"/>
                  </a:lnTo>
                  <a:lnTo>
                    <a:pt x="1184" y="60167"/>
                  </a:lnTo>
                  <a:lnTo>
                    <a:pt x="0" y="80317"/>
                  </a:lnTo>
                  <a:lnTo>
                    <a:pt x="12432" y="96175"/>
                  </a:lnTo>
                  <a:lnTo>
                    <a:pt x="35611" y="105067"/>
                  </a:lnTo>
                  <a:lnTo>
                    <a:pt x="66287" y="106368"/>
                  </a:lnTo>
                  <a:lnTo>
                    <a:pt x="101211" y="99451"/>
                  </a:lnTo>
                  <a:lnTo>
                    <a:pt x="133863" y="85260"/>
                  </a:lnTo>
                  <a:lnTo>
                    <a:pt x="158345" y="66730"/>
                  </a:lnTo>
                  <a:lnTo>
                    <a:pt x="172342" y="46226"/>
                  </a:lnTo>
                  <a:lnTo>
                    <a:pt x="173538" y="26111"/>
                  </a:lnTo>
                  <a:close/>
                </a:path>
              </a:pathLst>
            </a:custGeom>
            <a:solidFill>
              <a:srgbClr val="FFFFFF"/>
            </a:solidFill>
          </p:spPr>
          <p:txBody>
            <a:bodyPr wrap="square" lIns="0" tIns="0" rIns="0" bIns="0" rtlCol="0"/>
            <a:lstStyle/>
            <a:p>
              <a:endParaRPr/>
            </a:p>
          </p:txBody>
        </p:sp>
        <p:sp>
          <p:nvSpPr>
            <p:cNvPr id="222" name="object 222"/>
            <p:cNvSpPr/>
            <p:nvPr/>
          </p:nvSpPr>
          <p:spPr>
            <a:xfrm>
              <a:off x="11159306" y="4703157"/>
              <a:ext cx="173990" cy="106680"/>
            </a:xfrm>
            <a:custGeom>
              <a:avLst/>
              <a:gdLst/>
              <a:ahLst/>
              <a:cxnLst/>
              <a:rect l="l" t="t" r="r" b="b"/>
              <a:pathLst>
                <a:path w="173990" h="106679">
                  <a:moveTo>
                    <a:pt x="72307" y="6915"/>
                  </a:moveTo>
                  <a:lnTo>
                    <a:pt x="107231" y="0"/>
                  </a:lnTo>
                  <a:lnTo>
                    <a:pt x="137910" y="1307"/>
                  </a:lnTo>
                  <a:lnTo>
                    <a:pt x="161094" y="10217"/>
                  </a:lnTo>
                  <a:lnTo>
                    <a:pt x="173538" y="26111"/>
                  </a:lnTo>
                  <a:lnTo>
                    <a:pt x="172342" y="46226"/>
                  </a:lnTo>
                  <a:lnTo>
                    <a:pt x="158345" y="66730"/>
                  </a:lnTo>
                  <a:lnTo>
                    <a:pt x="133863" y="85260"/>
                  </a:lnTo>
                  <a:lnTo>
                    <a:pt x="101211" y="99451"/>
                  </a:lnTo>
                  <a:lnTo>
                    <a:pt x="66287" y="106368"/>
                  </a:lnTo>
                  <a:lnTo>
                    <a:pt x="35611" y="105067"/>
                  </a:lnTo>
                  <a:lnTo>
                    <a:pt x="12432" y="96175"/>
                  </a:lnTo>
                  <a:lnTo>
                    <a:pt x="0" y="80317"/>
                  </a:lnTo>
                  <a:lnTo>
                    <a:pt x="1184" y="60167"/>
                  </a:lnTo>
                  <a:lnTo>
                    <a:pt x="15176" y="39644"/>
                  </a:lnTo>
                  <a:lnTo>
                    <a:pt x="39656" y="21108"/>
                  </a:lnTo>
                  <a:lnTo>
                    <a:pt x="72307" y="6915"/>
                  </a:lnTo>
                </a:path>
              </a:pathLst>
            </a:custGeom>
            <a:ln w="16060">
              <a:solidFill>
                <a:srgbClr val="006FC0"/>
              </a:solidFill>
            </a:ln>
          </p:spPr>
          <p:txBody>
            <a:bodyPr wrap="square" lIns="0" tIns="0" rIns="0" bIns="0" rtlCol="0"/>
            <a:lstStyle/>
            <a:p>
              <a:endParaRPr/>
            </a:p>
          </p:txBody>
        </p:sp>
        <p:sp>
          <p:nvSpPr>
            <p:cNvPr id="223" name="object 223"/>
            <p:cNvSpPr/>
            <p:nvPr/>
          </p:nvSpPr>
          <p:spPr>
            <a:xfrm>
              <a:off x="10987756" y="4790036"/>
              <a:ext cx="173990" cy="172720"/>
            </a:xfrm>
            <a:custGeom>
              <a:avLst/>
              <a:gdLst/>
              <a:ahLst/>
              <a:cxnLst/>
              <a:rect l="l" t="t" r="r" b="b"/>
              <a:pathLst>
                <a:path w="173990" h="172720">
                  <a:moveTo>
                    <a:pt x="173599" y="0"/>
                  </a:moveTo>
                  <a:lnTo>
                    <a:pt x="0" y="54225"/>
                  </a:lnTo>
                  <a:lnTo>
                    <a:pt x="132203" y="172579"/>
                  </a:lnTo>
                  <a:lnTo>
                    <a:pt x="173599" y="0"/>
                  </a:lnTo>
                  <a:close/>
                </a:path>
              </a:pathLst>
            </a:custGeom>
            <a:solidFill>
              <a:srgbClr val="D7D7D7"/>
            </a:solidFill>
          </p:spPr>
          <p:txBody>
            <a:bodyPr wrap="square" lIns="0" tIns="0" rIns="0" bIns="0" rtlCol="0"/>
            <a:lstStyle/>
            <a:p>
              <a:endParaRPr/>
            </a:p>
          </p:txBody>
        </p:sp>
        <p:sp>
          <p:nvSpPr>
            <p:cNvPr id="224" name="object 224"/>
            <p:cNvSpPr/>
            <p:nvPr/>
          </p:nvSpPr>
          <p:spPr>
            <a:xfrm>
              <a:off x="10987756" y="4790036"/>
              <a:ext cx="173990" cy="172720"/>
            </a:xfrm>
            <a:custGeom>
              <a:avLst/>
              <a:gdLst/>
              <a:ahLst/>
              <a:cxnLst/>
              <a:rect l="l" t="t" r="r" b="b"/>
              <a:pathLst>
                <a:path w="173990" h="172720">
                  <a:moveTo>
                    <a:pt x="173599" y="0"/>
                  </a:moveTo>
                  <a:lnTo>
                    <a:pt x="132203" y="172579"/>
                  </a:lnTo>
                  <a:lnTo>
                    <a:pt x="0" y="54225"/>
                  </a:lnTo>
                  <a:lnTo>
                    <a:pt x="173599" y="0"/>
                  </a:lnTo>
                </a:path>
              </a:pathLst>
            </a:custGeom>
            <a:ln w="16060">
              <a:solidFill>
                <a:srgbClr val="006FC0"/>
              </a:solidFill>
            </a:ln>
          </p:spPr>
          <p:txBody>
            <a:bodyPr wrap="square" lIns="0" tIns="0" rIns="0" bIns="0" rtlCol="0"/>
            <a:lstStyle/>
            <a:p>
              <a:endParaRPr/>
            </a:p>
          </p:txBody>
        </p:sp>
        <p:sp>
          <p:nvSpPr>
            <p:cNvPr id="225" name="object 225"/>
            <p:cNvSpPr/>
            <p:nvPr/>
          </p:nvSpPr>
          <p:spPr>
            <a:xfrm>
              <a:off x="10985707" y="4757380"/>
              <a:ext cx="173990" cy="106680"/>
            </a:xfrm>
            <a:custGeom>
              <a:avLst/>
              <a:gdLst/>
              <a:ahLst/>
              <a:cxnLst/>
              <a:rect l="l" t="t" r="r" b="b"/>
              <a:pathLst>
                <a:path w="173990" h="106679">
                  <a:moveTo>
                    <a:pt x="173599" y="26094"/>
                  </a:moveTo>
                  <a:lnTo>
                    <a:pt x="161146" y="10204"/>
                  </a:lnTo>
                  <a:lnTo>
                    <a:pt x="137940" y="1300"/>
                  </a:lnTo>
                  <a:lnTo>
                    <a:pt x="107241" y="0"/>
                  </a:lnTo>
                  <a:lnTo>
                    <a:pt x="72307" y="6918"/>
                  </a:lnTo>
                  <a:lnTo>
                    <a:pt x="39681" y="21102"/>
                  </a:lnTo>
                  <a:lnTo>
                    <a:pt x="15199" y="39640"/>
                  </a:lnTo>
                  <a:lnTo>
                    <a:pt x="1193" y="60167"/>
                  </a:lnTo>
                  <a:lnTo>
                    <a:pt x="0" y="80320"/>
                  </a:lnTo>
                  <a:lnTo>
                    <a:pt x="12441" y="96176"/>
                  </a:lnTo>
                  <a:lnTo>
                    <a:pt x="35634" y="105063"/>
                  </a:lnTo>
                  <a:lnTo>
                    <a:pt x="66313" y="106363"/>
                  </a:lnTo>
                  <a:lnTo>
                    <a:pt x="101211" y="99454"/>
                  </a:lnTo>
                  <a:lnTo>
                    <a:pt x="133872" y="85260"/>
                  </a:lnTo>
                  <a:lnTo>
                    <a:pt x="158376" y="66724"/>
                  </a:lnTo>
                  <a:lnTo>
                    <a:pt x="172393" y="46213"/>
                  </a:lnTo>
                  <a:lnTo>
                    <a:pt x="173599" y="26094"/>
                  </a:lnTo>
                  <a:close/>
                </a:path>
              </a:pathLst>
            </a:custGeom>
            <a:solidFill>
              <a:srgbClr val="FFFFFF"/>
            </a:solidFill>
          </p:spPr>
          <p:txBody>
            <a:bodyPr wrap="square" lIns="0" tIns="0" rIns="0" bIns="0" rtlCol="0"/>
            <a:lstStyle/>
            <a:p>
              <a:endParaRPr/>
            </a:p>
          </p:txBody>
        </p:sp>
        <p:sp>
          <p:nvSpPr>
            <p:cNvPr id="226" name="object 226"/>
            <p:cNvSpPr/>
            <p:nvPr/>
          </p:nvSpPr>
          <p:spPr>
            <a:xfrm>
              <a:off x="10985707" y="4757380"/>
              <a:ext cx="173990" cy="106680"/>
            </a:xfrm>
            <a:custGeom>
              <a:avLst/>
              <a:gdLst/>
              <a:ahLst/>
              <a:cxnLst/>
              <a:rect l="l" t="t" r="r" b="b"/>
              <a:pathLst>
                <a:path w="173990" h="106679">
                  <a:moveTo>
                    <a:pt x="72307" y="6918"/>
                  </a:moveTo>
                  <a:lnTo>
                    <a:pt x="107241" y="0"/>
                  </a:lnTo>
                  <a:lnTo>
                    <a:pt x="137940" y="1300"/>
                  </a:lnTo>
                  <a:lnTo>
                    <a:pt x="161146" y="10204"/>
                  </a:lnTo>
                  <a:lnTo>
                    <a:pt x="173599" y="26094"/>
                  </a:lnTo>
                  <a:lnTo>
                    <a:pt x="172393" y="46213"/>
                  </a:lnTo>
                  <a:lnTo>
                    <a:pt x="158376" y="66724"/>
                  </a:lnTo>
                  <a:lnTo>
                    <a:pt x="133872" y="85260"/>
                  </a:lnTo>
                  <a:lnTo>
                    <a:pt x="101211" y="99454"/>
                  </a:lnTo>
                  <a:lnTo>
                    <a:pt x="66313" y="106363"/>
                  </a:lnTo>
                  <a:lnTo>
                    <a:pt x="35634" y="105063"/>
                  </a:lnTo>
                  <a:lnTo>
                    <a:pt x="12441" y="96176"/>
                  </a:lnTo>
                  <a:lnTo>
                    <a:pt x="0" y="80320"/>
                  </a:lnTo>
                  <a:lnTo>
                    <a:pt x="1193" y="60167"/>
                  </a:lnTo>
                  <a:lnTo>
                    <a:pt x="15199" y="39640"/>
                  </a:lnTo>
                  <a:lnTo>
                    <a:pt x="39681" y="21102"/>
                  </a:lnTo>
                  <a:lnTo>
                    <a:pt x="72307" y="6918"/>
                  </a:lnTo>
                </a:path>
              </a:pathLst>
            </a:custGeom>
            <a:ln w="16060">
              <a:solidFill>
                <a:srgbClr val="006FC0"/>
              </a:solidFill>
            </a:ln>
          </p:spPr>
          <p:txBody>
            <a:bodyPr wrap="square" lIns="0" tIns="0" rIns="0" bIns="0" rtlCol="0"/>
            <a:lstStyle/>
            <a:p>
              <a:endParaRPr/>
            </a:p>
          </p:txBody>
        </p:sp>
        <p:sp>
          <p:nvSpPr>
            <p:cNvPr id="227" name="object 227"/>
            <p:cNvSpPr/>
            <p:nvPr/>
          </p:nvSpPr>
          <p:spPr>
            <a:xfrm>
              <a:off x="10814218" y="4844262"/>
              <a:ext cx="173990" cy="172720"/>
            </a:xfrm>
            <a:custGeom>
              <a:avLst/>
              <a:gdLst/>
              <a:ahLst/>
              <a:cxnLst/>
              <a:rect l="l" t="t" r="r" b="b"/>
              <a:pathLst>
                <a:path w="173990" h="172720">
                  <a:moveTo>
                    <a:pt x="173538" y="0"/>
                  </a:moveTo>
                  <a:lnTo>
                    <a:pt x="0" y="54206"/>
                  </a:lnTo>
                  <a:lnTo>
                    <a:pt x="132203" y="172560"/>
                  </a:lnTo>
                  <a:lnTo>
                    <a:pt x="173538" y="0"/>
                  </a:lnTo>
                  <a:close/>
                </a:path>
              </a:pathLst>
            </a:custGeom>
            <a:solidFill>
              <a:srgbClr val="D7D7D7"/>
            </a:solidFill>
          </p:spPr>
          <p:txBody>
            <a:bodyPr wrap="square" lIns="0" tIns="0" rIns="0" bIns="0" rtlCol="0"/>
            <a:lstStyle/>
            <a:p>
              <a:endParaRPr/>
            </a:p>
          </p:txBody>
        </p:sp>
        <p:sp>
          <p:nvSpPr>
            <p:cNvPr id="228" name="object 228"/>
            <p:cNvSpPr/>
            <p:nvPr/>
          </p:nvSpPr>
          <p:spPr>
            <a:xfrm>
              <a:off x="10814218" y="4844262"/>
              <a:ext cx="173990" cy="172720"/>
            </a:xfrm>
            <a:custGeom>
              <a:avLst/>
              <a:gdLst/>
              <a:ahLst/>
              <a:cxnLst/>
              <a:rect l="l" t="t" r="r" b="b"/>
              <a:pathLst>
                <a:path w="173990" h="172720">
                  <a:moveTo>
                    <a:pt x="173538" y="0"/>
                  </a:moveTo>
                  <a:lnTo>
                    <a:pt x="132203" y="172560"/>
                  </a:lnTo>
                  <a:lnTo>
                    <a:pt x="0" y="54206"/>
                  </a:lnTo>
                  <a:lnTo>
                    <a:pt x="173538" y="0"/>
                  </a:lnTo>
                </a:path>
              </a:pathLst>
            </a:custGeom>
            <a:ln w="16060">
              <a:solidFill>
                <a:srgbClr val="006FC0"/>
              </a:solidFill>
            </a:ln>
          </p:spPr>
          <p:txBody>
            <a:bodyPr wrap="square" lIns="0" tIns="0" rIns="0" bIns="0" rtlCol="0"/>
            <a:lstStyle/>
            <a:p>
              <a:endParaRPr/>
            </a:p>
          </p:txBody>
        </p:sp>
        <p:sp>
          <p:nvSpPr>
            <p:cNvPr id="229" name="object 229"/>
            <p:cNvSpPr/>
            <p:nvPr/>
          </p:nvSpPr>
          <p:spPr>
            <a:xfrm>
              <a:off x="10812169" y="4811590"/>
              <a:ext cx="173990" cy="106680"/>
            </a:xfrm>
            <a:custGeom>
              <a:avLst/>
              <a:gdLst/>
              <a:ahLst/>
              <a:cxnLst/>
              <a:rect l="l" t="t" r="r" b="b"/>
              <a:pathLst>
                <a:path w="173990" h="106679">
                  <a:moveTo>
                    <a:pt x="173538" y="26111"/>
                  </a:moveTo>
                  <a:lnTo>
                    <a:pt x="161094" y="10217"/>
                  </a:lnTo>
                  <a:lnTo>
                    <a:pt x="137910" y="1307"/>
                  </a:lnTo>
                  <a:lnTo>
                    <a:pt x="107231" y="0"/>
                  </a:lnTo>
                  <a:lnTo>
                    <a:pt x="72307" y="6915"/>
                  </a:lnTo>
                  <a:lnTo>
                    <a:pt x="39656" y="21108"/>
                  </a:lnTo>
                  <a:lnTo>
                    <a:pt x="15176" y="39644"/>
                  </a:lnTo>
                  <a:lnTo>
                    <a:pt x="1184" y="60167"/>
                  </a:lnTo>
                  <a:lnTo>
                    <a:pt x="0" y="80317"/>
                  </a:lnTo>
                  <a:lnTo>
                    <a:pt x="12432" y="96175"/>
                  </a:lnTo>
                  <a:lnTo>
                    <a:pt x="35611" y="105067"/>
                  </a:lnTo>
                  <a:lnTo>
                    <a:pt x="66287" y="106368"/>
                  </a:lnTo>
                  <a:lnTo>
                    <a:pt x="101211" y="99451"/>
                  </a:lnTo>
                  <a:lnTo>
                    <a:pt x="133863" y="85260"/>
                  </a:lnTo>
                  <a:lnTo>
                    <a:pt x="158345" y="66730"/>
                  </a:lnTo>
                  <a:lnTo>
                    <a:pt x="172342" y="46226"/>
                  </a:lnTo>
                  <a:lnTo>
                    <a:pt x="173538" y="26111"/>
                  </a:lnTo>
                  <a:close/>
                </a:path>
              </a:pathLst>
            </a:custGeom>
            <a:solidFill>
              <a:srgbClr val="FFFFFF"/>
            </a:solidFill>
          </p:spPr>
          <p:txBody>
            <a:bodyPr wrap="square" lIns="0" tIns="0" rIns="0" bIns="0" rtlCol="0"/>
            <a:lstStyle/>
            <a:p>
              <a:endParaRPr/>
            </a:p>
          </p:txBody>
        </p:sp>
        <p:sp>
          <p:nvSpPr>
            <p:cNvPr id="230" name="object 230"/>
            <p:cNvSpPr/>
            <p:nvPr/>
          </p:nvSpPr>
          <p:spPr>
            <a:xfrm>
              <a:off x="10812169" y="4811590"/>
              <a:ext cx="173990" cy="106680"/>
            </a:xfrm>
            <a:custGeom>
              <a:avLst/>
              <a:gdLst/>
              <a:ahLst/>
              <a:cxnLst/>
              <a:rect l="l" t="t" r="r" b="b"/>
              <a:pathLst>
                <a:path w="173990" h="106679">
                  <a:moveTo>
                    <a:pt x="72307" y="6915"/>
                  </a:moveTo>
                  <a:lnTo>
                    <a:pt x="107231" y="0"/>
                  </a:lnTo>
                  <a:lnTo>
                    <a:pt x="137910" y="1307"/>
                  </a:lnTo>
                  <a:lnTo>
                    <a:pt x="161094" y="10217"/>
                  </a:lnTo>
                  <a:lnTo>
                    <a:pt x="173538" y="26111"/>
                  </a:lnTo>
                  <a:lnTo>
                    <a:pt x="172342" y="46226"/>
                  </a:lnTo>
                  <a:lnTo>
                    <a:pt x="158345" y="66730"/>
                  </a:lnTo>
                  <a:lnTo>
                    <a:pt x="133863" y="85260"/>
                  </a:lnTo>
                  <a:lnTo>
                    <a:pt x="101211" y="99451"/>
                  </a:lnTo>
                  <a:lnTo>
                    <a:pt x="66287" y="106368"/>
                  </a:lnTo>
                  <a:lnTo>
                    <a:pt x="35611" y="105067"/>
                  </a:lnTo>
                  <a:lnTo>
                    <a:pt x="12432" y="96175"/>
                  </a:lnTo>
                  <a:lnTo>
                    <a:pt x="0" y="80317"/>
                  </a:lnTo>
                  <a:lnTo>
                    <a:pt x="1184" y="60167"/>
                  </a:lnTo>
                  <a:lnTo>
                    <a:pt x="15176" y="39644"/>
                  </a:lnTo>
                  <a:lnTo>
                    <a:pt x="39656" y="21108"/>
                  </a:lnTo>
                  <a:lnTo>
                    <a:pt x="72307" y="6915"/>
                  </a:lnTo>
                </a:path>
              </a:pathLst>
            </a:custGeom>
            <a:ln w="16060">
              <a:solidFill>
                <a:srgbClr val="006FC0"/>
              </a:solidFill>
            </a:ln>
          </p:spPr>
          <p:txBody>
            <a:bodyPr wrap="square" lIns="0" tIns="0" rIns="0" bIns="0" rtlCol="0"/>
            <a:lstStyle/>
            <a:p>
              <a:endParaRPr/>
            </a:p>
          </p:txBody>
        </p:sp>
        <p:sp>
          <p:nvSpPr>
            <p:cNvPr id="231" name="object 231"/>
            <p:cNvSpPr/>
            <p:nvPr/>
          </p:nvSpPr>
          <p:spPr>
            <a:xfrm>
              <a:off x="10640619" y="4898469"/>
              <a:ext cx="173990" cy="172720"/>
            </a:xfrm>
            <a:custGeom>
              <a:avLst/>
              <a:gdLst/>
              <a:ahLst/>
              <a:cxnLst/>
              <a:rect l="l" t="t" r="r" b="b"/>
              <a:pathLst>
                <a:path w="173990" h="172720">
                  <a:moveTo>
                    <a:pt x="173599" y="0"/>
                  </a:moveTo>
                  <a:lnTo>
                    <a:pt x="0" y="54225"/>
                  </a:lnTo>
                  <a:lnTo>
                    <a:pt x="132203" y="172579"/>
                  </a:lnTo>
                  <a:lnTo>
                    <a:pt x="173599" y="0"/>
                  </a:lnTo>
                  <a:close/>
                </a:path>
              </a:pathLst>
            </a:custGeom>
            <a:solidFill>
              <a:srgbClr val="D7D7D7"/>
            </a:solidFill>
          </p:spPr>
          <p:txBody>
            <a:bodyPr wrap="square" lIns="0" tIns="0" rIns="0" bIns="0" rtlCol="0"/>
            <a:lstStyle/>
            <a:p>
              <a:endParaRPr/>
            </a:p>
          </p:txBody>
        </p:sp>
        <p:sp>
          <p:nvSpPr>
            <p:cNvPr id="232" name="object 232"/>
            <p:cNvSpPr/>
            <p:nvPr/>
          </p:nvSpPr>
          <p:spPr>
            <a:xfrm>
              <a:off x="10640619" y="4898469"/>
              <a:ext cx="173990" cy="172720"/>
            </a:xfrm>
            <a:custGeom>
              <a:avLst/>
              <a:gdLst/>
              <a:ahLst/>
              <a:cxnLst/>
              <a:rect l="l" t="t" r="r" b="b"/>
              <a:pathLst>
                <a:path w="173990" h="172720">
                  <a:moveTo>
                    <a:pt x="173599" y="0"/>
                  </a:moveTo>
                  <a:lnTo>
                    <a:pt x="132203" y="172579"/>
                  </a:lnTo>
                  <a:lnTo>
                    <a:pt x="0" y="54225"/>
                  </a:lnTo>
                  <a:lnTo>
                    <a:pt x="173599" y="0"/>
                  </a:lnTo>
                </a:path>
              </a:pathLst>
            </a:custGeom>
            <a:ln w="16060">
              <a:solidFill>
                <a:srgbClr val="006FC0"/>
              </a:solidFill>
            </a:ln>
          </p:spPr>
          <p:txBody>
            <a:bodyPr wrap="square" lIns="0" tIns="0" rIns="0" bIns="0" rtlCol="0"/>
            <a:lstStyle/>
            <a:p>
              <a:endParaRPr/>
            </a:p>
          </p:txBody>
        </p:sp>
        <p:sp>
          <p:nvSpPr>
            <p:cNvPr id="233" name="object 233"/>
            <p:cNvSpPr/>
            <p:nvPr/>
          </p:nvSpPr>
          <p:spPr>
            <a:xfrm>
              <a:off x="10638569" y="4865812"/>
              <a:ext cx="173990" cy="106680"/>
            </a:xfrm>
            <a:custGeom>
              <a:avLst/>
              <a:gdLst/>
              <a:ahLst/>
              <a:cxnLst/>
              <a:rect l="l" t="t" r="r" b="b"/>
              <a:pathLst>
                <a:path w="173990" h="106679">
                  <a:moveTo>
                    <a:pt x="173599" y="26094"/>
                  </a:moveTo>
                  <a:lnTo>
                    <a:pt x="161146" y="10204"/>
                  </a:lnTo>
                  <a:lnTo>
                    <a:pt x="137940" y="1300"/>
                  </a:lnTo>
                  <a:lnTo>
                    <a:pt x="107241" y="0"/>
                  </a:lnTo>
                  <a:lnTo>
                    <a:pt x="72307" y="6918"/>
                  </a:lnTo>
                  <a:lnTo>
                    <a:pt x="39681" y="21102"/>
                  </a:lnTo>
                  <a:lnTo>
                    <a:pt x="15199" y="39640"/>
                  </a:lnTo>
                  <a:lnTo>
                    <a:pt x="1193" y="60167"/>
                  </a:lnTo>
                  <a:lnTo>
                    <a:pt x="0" y="80320"/>
                  </a:lnTo>
                  <a:lnTo>
                    <a:pt x="12441" y="96176"/>
                  </a:lnTo>
                  <a:lnTo>
                    <a:pt x="35634" y="105063"/>
                  </a:lnTo>
                  <a:lnTo>
                    <a:pt x="66313" y="106363"/>
                  </a:lnTo>
                  <a:lnTo>
                    <a:pt x="101211" y="99454"/>
                  </a:lnTo>
                  <a:lnTo>
                    <a:pt x="133872" y="85260"/>
                  </a:lnTo>
                  <a:lnTo>
                    <a:pt x="158376" y="66724"/>
                  </a:lnTo>
                  <a:lnTo>
                    <a:pt x="172393" y="46213"/>
                  </a:lnTo>
                  <a:lnTo>
                    <a:pt x="173599" y="26094"/>
                  </a:lnTo>
                  <a:close/>
                </a:path>
              </a:pathLst>
            </a:custGeom>
            <a:solidFill>
              <a:srgbClr val="FFFFFF"/>
            </a:solidFill>
          </p:spPr>
          <p:txBody>
            <a:bodyPr wrap="square" lIns="0" tIns="0" rIns="0" bIns="0" rtlCol="0"/>
            <a:lstStyle/>
            <a:p>
              <a:endParaRPr/>
            </a:p>
          </p:txBody>
        </p:sp>
        <p:sp>
          <p:nvSpPr>
            <p:cNvPr id="234" name="object 234"/>
            <p:cNvSpPr/>
            <p:nvPr/>
          </p:nvSpPr>
          <p:spPr>
            <a:xfrm>
              <a:off x="10638569" y="4865812"/>
              <a:ext cx="173990" cy="106680"/>
            </a:xfrm>
            <a:custGeom>
              <a:avLst/>
              <a:gdLst/>
              <a:ahLst/>
              <a:cxnLst/>
              <a:rect l="l" t="t" r="r" b="b"/>
              <a:pathLst>
                <a:path w="173990" h="106679">
                  <a:moveTo>
                    <a:pt x="72307" y="6918"/>
                  </a:moveTo>
                  <a:lnTo>
                    <a:pt x="107241" y="0"/>
                  </a:lnTo>
                  <a:lnTo>
                    <a:pt x="137940" y="1300"/>
                  </a:lnTo>
                  <a:lnTo>
                    <a:pt x="161146" y="10204"/>
                  </a:lnTo>
                  <a:lnTo>
                    <a:pt x="173599" y="26094"/>
                  </a:lnTo>
                  <a:lnTo>
                    <a:pt x="172393" y="46213"/>
                  </a:lnTo>
                  <a:lnTo>
                    <a:pt x="158376" y="66724"/>
                  </a:lnTo>
                  <a:lnTo>
                    <a:pt x="133872" y="85260"/>
                  </a:lnTo>
                  <a:lnTo>
                    <a:pt x="101211" y="99454"/>
                  </a:lnTo>
                  <a:lnTo>
                    <a:pt x="66313" y="106363"/>
                  </a:lnTo>
                  <a:lnTo>
                    <a:pt x="35634" y="105063"/>
                  </a:lnTo>
                  <a:lnTo>
                    <a:pt x="12441" y="96176"/>
                  </a:lnTo>
                  <a:lnTo>
                    <a:pt x="0" y="80320"/>
                  </a:lnTo>
                  <a:lnTo>
                    <a:pt x="1193" y="60167"/>
                  </a:lnTo>
                  <a:lnTo>
                    <a:pt x="15199" y="39640"/>
                  </a:lnTo>
                  <a:lnTo>
                    <a:pt x="39681" y="21102"/>
                  </a:lnTo>
                  <a:lnTo>
                    <a:pt x="72307" y="6918"/>
                  </a:lnTo>
                </a:path>
              </a:pathLst>
            </a:custGeom>
            <a:ln w="16060">
              <a:solidFill>
                <a:srgbClr val="006FC0"/>
              </a:solidFill>
            </a:ln>
          </p:spPr>
          <p:txBody>
            <a:bodyPr wrap="square" lIns="0" tIns="0" rIns="0" bIns="0" rtlCol="0"/>
            <a:lstStyle/>
            <a:p>
              <a:endParaRPr/>
            </a:p>
          </p:txBody>
        </p:sp>
        <p:sp>
          <p:nvSpPr>
            <p:cNvPr id="235" name="object 235"/>
            <p:cNvSpPr/>
            <p:nvPr/>
          </p:nvSpPr>
          <p:spPr>
            <a:xfrm>
              <a:off x="10467080" y="4952694"/>
              <a:ext cx="173990" cy="172720"/>
            </a:xfrm>
            <a:custGeom>
              <a:avLst/>
              <a:gdLst/>
              <a:ahLst/>
              <a:cxnLst/>
              <a:rect l="l" t="t" r="r" b="b"/>
              <a:pathLst>
                <a:path w="173990" h="172720">
                  <a:moveTo>
                    <a:pt x="173538" y="0"/>
                  </a:moveTo>
                  <a:lnTo>
                    <a:pt x="0" y="54206"/>
                  </a:lnTo>
                  <a:lnTo>
                    <a:pt x="132203" y="172560"/>
                  </a:lnTo>
                  <a:lnTo>
                    <a:pt x="173538" y="0"/>
                  </a:lnTo>
                  <a:close/>
                </a:path>
              </a:pathLst>
            </a:custGeom>
            <a:solidFill>
              <a:srgbClr val="D7D7D7"/>
            </a:solidFill>
          </p:spPr>
          <p:txBody>
            <a:bodyPr wrap="square" lIns="0" tIns="0" rIns="0" bIns="0" rtlCol="0"/>
            <a:lstStyle/>
            <a:p>
              <a:endParaRPr/>
            </a:p>
          </p:txBody>
        </p:sp>
        <p:sp>
          <p:nvSpPr>
            <p:cNvPr id="236" name="object 236"/>
            <p:cNvSpPr/>
            <p:nvPr/>
          </p:nvSpPr>
          <p:spPr>
            <a:xfrm>
              <a:off x="10467080" y="4952694"/>
              <a:ext cx="173990" cy="172720"/>
            </a:xfrm>
            <a:custGeom>
              <a:avLst/>
              <a:gdLst/>
              <a:ahLst/>
              <a:cxnLst/>
              <a:rect l="l" t="t" r="r" b="b"/>
              <a:pathLst>
                <a:path w="173990" h="172720">
                  <a:moveTo>
                    <a:pt x="173538" y="0"/>
                  </a:moveTo>
                  <a:lnTo>
                    <a:pt x="132203" y="172560"/>
                  </a:lnTo>
                  <a:lnTo>
                    <a:pt x="0" y="54206"/>
                  </a:lnTo>
                  <a:lnTo>
                    <a:pt x="173538" y="0"/>
                  </a:lnTo>
                </a:path>
              </a:pathLst>
            </a:custGeom>
            <a:ln w="16060">
              <a:solidFill>
                <a:srgbClr val="006FC0"/>
              </a:solidFill>
            </a:ln>
          </p:spPr>
          <p:txBody>
            <a:bodyPr wrap="square" lIns="0" tIns="0" rIns="0" bIns="0" rtlCol="0"/>
            <a:lstStyle/>
            <a:p>
              <a:endParaRPr/>
            </a:p>
          </p:txBody>
        </p:sp>
        <p:sp>
          <p:nvSpPr>
            <p:cNvPr id="237" name="object 237"/>
            <p:cNvSpPr/>
            <p:nvPr/>
          </p:nvSpPr>
          <p:spPr>
            <a:xfrm>
              <a:off x="10465031" y="4920022"/>
              <a:ext cx="173990" cy="106680"/>
            </a:xfrm>
            <a:custGeom>
              <a:avLst/>
              <a:gdLst/>
              <a:ahLst/>
              <a:cxnLst/>
              <a:rect l="l" t="t" r="r" b="b"/>
              <a:pathLst>
                <a:path w="173990" h="106679">
                  <a:moveTo>
                    <a:pt x="173538" y="26111"/>
                  </a:moveTo>
                  <a:lnTo>
                    <a:pt x="161094" y="10217"/>
                  </a:lnTo>
                  <a:lnTo>
                    <a:pt x="137910" y="1307"/>
                  </a:lnTo>
                  <a:lnTo>
                    <a:pt x="107231" y="0"/>
                  </a:lnTo>
                  <a:lnTo>
                    <a:pt x="72307" y="6915"/>
                  </a:lnTo>
                  <a:lnTo>
                    <a:pt x="39656" y="21108"/>
                  </a:lnTo>
                  <a:lnTo>
                    <a:pt x="15176" y="39644"/>
                  </a:lnTo>
                  <a:lnTo>
                    <a:pt x="1184" y="60167"/>
                  </a:lnTo>
                  <a:lnTo>
                    <a:pt x="0" y="80317"/>
                  </a:lnTo>
                  <a:lnTo>
                    <a:pt x="12432" y="96175"/>
                  </a:lnTo>
                  <a:lnTo>
                    <a:pt x="35611" y="105067"/>
                  </a:lnTo>
                  <a:lnTo>
                    <a:pt x="66287" y="106368"/>
                  </a:lnTo>
                  <a:lnTo>
                    <a:pt x="101211" y="99451"/>
                  </a:lnTo>
                  <a:lnTo>
                    <a:pt x="133863" y="85260"/>
                  </a:lnTo>
                  <a:lnTo>
                    <a:pt x="158345" y="66730"/>
                  </a:lnTo>
                  <a:lnTo>
                    <a:pt x="172342" y="46226"/>
                  </a:lnTo>
                  <a:lnTo>
                    <a:pt x="173538" y="26111"/>
                  </a:lnTo>
                  <a:close/>
                </a:path>
              </a:pathLst>
            </a:custGeom>
            <a:solidFill>
              <a:srgbClr val="FFFFFF"/>
            </a:solidFill>
          </p:spPr>
          <p:txBody>
            <a:bodyPr wrap="square" lIns="0" tIns="0" rIns="0" bIns="0" rtlCol="0"/>
            <a:lstStyle/>
            <a:p>
              <a:endParaRPr/>
            </a:p>
          </p:txBody>
        </p:sp>
        <p:sp>
          <p:nvSpPr>
            <p:cNvPr id="238" name="object 238"/>
            <p:cNvSpPr/>
            <p:nvPr/>
          </p:nvSpPr>
          <p:spPr>
            <a:xfrm>
              <a:off x="10465031" y="4920022"/>
              <a:ext cx="173990" cy="106680"/>
            </a:xfrm>
            <a:custGeom>
              <a:avLst/>
              <a:gdLst/>
              <a:ahLst/>
              <a:cxnLst/>
              <a:rect l="l" t="t" r="r" b="b"/>
              <a:pathLst>
                <a:path w="173990" h="106679">
                  <a:moveTo>
                    <a:pt x="72307" y="6915"/>
                  </a:moveTo>
                  <a:lnTo>
                    <a:pt x="107231" y="0"/>
                  </a:lnTo>
                  <a:lnTo>
                    <a:pt x="137910" y="1307"/>
                  </a:lnTo>
                  <a:lnTo>
                    <a:pt x="161094" y="10217"/>
                  </a:lnTo>
                  <a:lnTo>
                    <a:pt x="173538" y="26111"/>
                  </a:lnTo>
                  <a:lnTo>
                    <a:pt x="172342" y="46226"/>
                  </a:lnTo>
                  <a:lnTo>
                    <a:pt x="158345" y="66730"/>
                  </a:lnTo>
                  <a:lnTo>
                    <a:pt x="133863" y="85260"/>
                  </a:lnTo>
                  <a:lnTo>
                    <a:pt x="101211" y="99451"/>
                  </a:lnTo>
                  <a:lnTo>
                    <a:pt x="66287" y="106368"/>
                  </a:lnTo>
                  <a:lnTo>
                    <a:pt x="35611" y="105067"/>
                  </a:lnTo>
                  <a:lnTo>
                    <a:pt x="12432" y="96175"/>
                  </a:lnTo>
                  <a:lnTo>
                    <a:pt x="0" y="80317"/>
                  </a:lnTo>
                  <a:lnTo>
                    <a:pt x="1184" y="60167"/>
                  </a:lnTo>
                  <a:lnTo>
                    <a:pt x="15176" y="39644"/>
                  </a:lnTo>
                  <a:lnTo>
                    <a:pt x="39656" y="21108"/>
                  </a:lnTo>
                  <a:lnTo>
                    <a:pt x="72307" y="6915"/>
                  </a:lnTo>
                </a:path>
              </a:pathLst>
            </a:custGeom>
            <a:ln w="16060">
              <a:solidFill>
                <a:srgbClr val="006FC0"/>
              </a:solidFill>
            </a:ln>
          </p:spPr>
          <p:txBody>
            <a:bodyPr wrap="square" lIns="0" tIns="0" rIns="0" bIns="0" rtlCol="0"/>
            <a:lstStyle/>
            <a:p>
              <a:endParaRPr/>
            </a:p>
          </p:txBody>
        </p:sp>
        <p:sp>
          <p:nvSpPr>
            <p:cNvPr id="239" name="object 239"/>
            <p:cNvSpPr/>
            <p:nvPr/>
          </p:nvSpPr>
          <p:spPr>
            <a:xfrm>
              <a:off x="10293481" y="5006901"/>
              <a:ext cx="173990" cy="172720"/>
            </a:xfrm>
            <a:custGeom>
              <a:avLst/>
              <a:gdLst/>
              <a:ahLst/>
              <a:cxnLst/>
              <a:rect l="l" t="t" r="r" b="b"/>
              <a:pathLst>
                <a:path w="173990" h="172720">
                  <a:moveTo>
                    <a:pt x="173599" y="0"/>
                  </a:moveTo>
                  <a:lnTo>
                    <a:pt x="0" y="54225"/>
                  </a:lnTo>
                  <a:lnTo>
                    <a:pt x="132203" y="172579"/>
                  </a:lnTo>
                  <a:lnTo>
                    <a:pt x="173599" y="0"/>
                  </a:lnTo>
                  <a:close/>
                </a:path>
              </a:pathLst>
            </a:custGeom>
            <a:solidFill>
              <a:srgbClr val="D7D7D7"/>
            </a:solidFill>
          </p:spPr>
          <p:txBody>
            <a:bodyPr wrap="square" lIns="0" tIns="0" rIns="0" bIns="0" rtlCol="0"/>
            <a:lstStyle/>
            <a:p>
              <a:endParaRPr/>
            </a:p>
          </p:txBody>
        </p:sp>
        <p:sp>
          <p:nvSpPr>
            <p:cNvPr id="240" name="object 240"/>
            <p:cNvSpPr/>
            <p:nvPr/>
          </p:nvSpPr>
          <p:spPr>
            <a:xfrm>
              <a:off x="10293481" y="5006901"/>
              <a:ext cx="173990" cy="172720"/>
            </a:xfrm>
            <a:custGeom>
              <a:avLst/>
              <a:gdLst/>
              <a:ahLst/>
              <a:cxnLst/>
              <a:rect l="l" t="t" r="r" b="b"/>
              <a:pathLst>
                <a:path w="173990" h="172720">
                  <a:moveTo>
                    <a:pt x="173599" y="0"/>
                  </a:moveTo>
                  <a:lnTo>
                    <a:pt x="132203" y="172579"/>
                  </a:lnTo>
                  <a:lnTo>
                    <a:pt x="0" y="54225"/>
                  </a:lnTo>
                  <a:lnTo>
                    <a:pt x="173599" y="0"/>
                  </a:lnTo>
                </a:path>
              </a:pathLst>
            </a:custGeom>
            <a:ln w="16060">
              <a:solidFill>
                <a:srgbClr val="006FC0"/>
              </a:solidFill>
            </a:ln>
          </p:spPr>
          <p:txBody>
            <a:bodyPr wrap="square" lIns="0" tIns="0" rIns="0" bIns="0" rtlCol="0"/>
            <a:lstStyle/>
            <a:p>
              <a:endParaRPr/>
            </a:p>
          </p:txBody>
        </p:sp>
        <p:sp>
          <p:nvSpPr>
            <p:cNvPr id="241" name="object 241"/>
            <p:cNvSpPr/>
            <p:nvPr/>
          </p:nvSpPr>
          <p:spPr>
            <a:xfrm>
              <a:off x="10291431" y="4974245"/>
              <a:ext cx="173990" cy="106680"/>
            </a:xfrm>
            <a:custGeom>
              <a:avLst/>
              <a:gdLst/>
              <a:ahLst/>
              <a:cxnLst/>
              <a:rect l="l" t="t" r="r" b="b"/>
              <a:pathLst>
                <a:path w="173990" h="106679">
                  <a:moveTo>
                    <a:pt x="173599" y="26094"/>
                  </a:moveTo>
                  <a:lnTo>
                    <a:pt x="161146" y="10204"/>
                  </a:lnTo>
                  <a:lnTo>
                    <a:pt x="137940" y="1300"/>
                  </a:lnTo>
                  <a:lnTo>
                    <a:pt x="107241" y="0"/>
                  </a:lnTo>
                  <a:lnTo>
                    <a:pt x="72307" y="6918"/>
                  </a:lnTo>
                  <a:lnTo>
                    <a:pt x="39681" y="21102"/>
                  </a:lnTo>
                  <a:lnTo>
                    <a:pt x="15199" y="39640"/>
                  </a:lnTo>
                  <a:lnTo>
                    <a:pt x="1193" y="60167"/>
                  </a:lnTo>
                  <a:lnTo>
                    <a:pt x="0" y="80320"/>
                  </a:lnTo>
                  <a:lnTo>
                    <a:pt x="12441" y="96176"/>
                  </a:lnTo>
                  <a:lnTo>
                    <a:pt x="35634" y="105063"/>
                  </a:lnTo>
                  <a:lnTo>
                    <a:pt x="66313" y="106363"/>
                  </a:lnTo>
                  <a:lnTo>
                    <a:pt x="101211" y="99454"/>
                  </a:lnTo>
                  <a:lnTo>
                    <a:pt x="133872" y="85260"/>
                  </a:lnTo>
                  <a:lnTo>
                    <a:pt x="158376" y="66724"/>
                  </a:lnTo>
                  <a:lnTo>
                    <a:pt x="172393" y="46213"/>
                  </a:lnTo>
                  <a:lnTo>
                    <a:pt x="173599" y="26094"/>
                  </a:lnTo>
                  <a:close/>
                </a:path>
              </a:pathLst>
            </a:custGeom>
            <a:solidFill>
              <a:srgbClr val="FFFFFF"/>
            </a:solidFill>
          </p:spPr>
          <p:txBody>
            <a:bodyPr wrap="square" lIns="0" tIns="0" rIns="0" bIns="0" rtlCol="0"/>
            <a:lstStyle/>
            <a:p>
              <a:endParaRPr/>
            </a:p>
          </p:txBody>
        </p:sp>
        <p:sp>
          <p:nvSpPr>
            <p:cNvPr id="242" name="object 242"/>
            <p:cNvSpPr/>
            <p:nvPr/>
          </p:nvSpPr>
          <p:spPr>
            <a:xfrm>
              <a:off x="10291431" y="4974245"/>
              <a:ext cx="173990" cy="106680"/>
            </a:xfrm>
            <a:custGeom>
              <a:avLst/>
              <a:gdLst/>
              <a:ahLst/>
              <a:cxnLst/>
              <a:rect l="l" t="t" r="r" b="b"/>
              <a:pathLst>
                <a:path w="173990" h="106679">
                  <a:moveTo>
                    <a:pt x="72307" y="6918"/>
                  </a:moveTo>
                  <a:lnTo>
                    <a:pt x="107241" y="0"/>
                  </a:lnTo>
                  <a:lnTo>
                    <a:pt x="137940" y="1300"/>
                  </a:lnTo>
                  <a:lnTo>
                    <a:pt x="161146" y="10204"/>
                  </a:lnTo>
                  <a:lnTo>
                    <a:pt x="173599" y="26094"/>
                  </a:lnTo>
                  <a:lnTo>
                    <a:pt x="172393" y="46213"/>
                  </a:lnTo>
                  <a:lnTo>
                    <a:pt x="158376" y="66724"/>
                  </a:lnTo>
                  <a:lnTo>
                    <a:pt x="133872" y="85260"/>
                  </a:lnTo>
                  <a:lnTo>
                    <a:pt x="101211" y="99454"/>
                  </a:lnTo>
                  <a:lnTo>
                    <a:pt x="66313" y="106363"/>
                  </a:lnTo>
                  <a:lnTo>
                    <a:pt x="35634" y="105063"/>
                  </a:lnTo>
                  <a:lnTo>
                    <a:pt x="12441" y="96176"/>
                  </a:lnTo>
                  <a:lnTo>
                    <a:pt x="0" y="80320"/>
                  </a:lnTo>
                  <a:lnTo>
                    <a:pt x="1193" y="60167"/>
                  </a:lnTo>
                  <a:lnTo>
                    <a:pt x="15199" y="39640"/>
                  </a:lnTo>
                  <a:lnTo>
                    <a:pt x="39681" y="21102"/>
                  </a:lnTo>
                  <a:lnTo>
                    <a:pt x="72307" y="6918"/>
                  </a:lnTo>
                </a:path>
              </a:pathLst>
            </a:custGeom>
            <a:ln w="16060">
              <a:solidFill>
                <a:srgbClr val="006FC0"/>
              </a:solidFill>
            </a:ln>
          </p:spPr>
          <p:txBody>
            <a:bodyPr wrap="square" lIns="0" tIns="0" rIns="0" bIns="0" rtlCol="0"/>
            <a:lstStyle/>
            <a:p>
              <a:endParaRPr/>
            </a:p>
          </p:txBody>
        </p:sp>
        <p:sp>
          <p:nvSpPr>
            <p:cNvPr id="243" name="object 243"/>
            <p:cNvSpPr/>
            <p:nvPr/>
          </p:nvSpPr>
          <p:spPr>
            <a:xfrm>
              <a:off x="10119943" y="5061127"/>
              <a:ext cx="173990" cy="172720"/>
            </a:xfrm>
            <a:custGeom>
              <a:avLst/>
              <a:gdLst/>
              <a:ahLst/>
              <a:cxnLst/>
              <a:rect l="l" t="t" r="r" b="b"/>
              <a:pathLst>
                <a:path w="173990" h="172720">
                  <a:moveTo>
                    <a:pt x="173538" y="0"/>
                  </a:moveTo>
                  <a:lnTo>
                    <a:pt x="0" y="54206"/>
                  </a:lnTo>
                  <a:lnTo>
                    <a:pt x="132203" y="172560"/>
                  </a:lnTo>
                  <a:lnTo>
                    <a:pt x="173538" y="0"/>
                  </a:lnTo>
                  <a:close/>
                </a:path>
              </a:pathLst>
            </a:custGeom>
            <a:solidFill>
              <a:srgbClr val="D7D7D7"/>
            </a:solidFill>
          </p:spPr>
          <p:txBody>
            <a:bodyPr wrap="square" lIns="0" tIns="0" rIns="0" bIns="0" rtlCol="0"/>
            <a:lstStyle/>
            <a:p>
              <a:endParaRPr/>
            </a:p>
          </p:txBody>
        </p:sp>
        <p:sp>
          <p:nvSpPr>
            <p:cNvPr id="244" name="object 244"/>
            <p:cNvSpPr/>
            <p:nvPr/>
          </p:nvSpPr>
          <p:spPr>
            <a:xfrm>
              <a:off x="10119943" y="5061127"/>
              <a:ext cx="173990" cy="172720"/>
            </a:xfrm>
            <a:custGeom>
              <a:avLst/>
              <a:gdLst/>
              <a:ahLst/>
              <a:cxnLst/>
              <a:rect l="l" t="t" r="r" b="b"/>
              <a:pathLst>
                <a:path w="173990" h="172720">
                  <a:moveTo>
                    <a:pt x="173538" y="0"/>
                  </a:moveTo>
                  <a:lnTo>
                    <a:pt x="132203" y="172560"/>
                  </a:lnTo>
                  <a:lnTo>
                    <a:pt x="0" y="54206"/>
                  </a:lnTo>
                  <a:lnTo>
                    <a:pt x="173538" y="0"/>
                  </a:lnTo>
                </a:path>
              </a:pathLst>
            </a:custGeom>
            <a:ln w="16060">
              <a:solidFill>
                <a:srgbClr val="006FC0"/>
              </a:solidFill>
            </a:ln>
          </p:spPr>
          <p:txBody>
            <a:bodyPr wrap="square" lIns="0" tIns="0" rIns="0" bIns="0" rtlCol="0"/>
            <a:lstStyle/>
            <a:p>
              <a:endParaRPr/>
            </a:p>
          </p:txBody>
        </p:sp>
        <p:sp>
          <p:nvSpPr>
            <p:cNvPr id="245" name="object 245"/>
            <p:cNvSpPr/>
            <p:nvPr/>
          </p:nvSpPr>
          <p:spPr>
            <a:xfrm>
              <a:off x="10117893" y="5028454"/>
              <a:ext cx="173990" cy="106680"/>
            </a:xfrm>
            <a:custGeom>
              <a:avLst/>
              <a:gdLst/>
              <a:ahLst/>
              <a:cxnLst/>
              <a:rect l="l" t="t" r="r" b="b"/>
              <a:pathLst>
                <a:path w="173990" h="106679">
                  <a:moveTo>
                    <a:pt x="173538" y="26111"/>
                  </a:moveTo>
                  <a:lnTo>
                    <a:pt x="161094" y="10217"/>
                  </a:lnTo>
                  <a:lnTo>
                    <a:pt x="137910" y="1307"/>
                  </a:lnTo>
                  <a:lnTo>
                    <a:pt x="107231" y="0"/>
                  </a:lnTo>
                  <a:lnTo>
                    <a:pt x="72307" y="6915"/>
                  </a:lnTo>
                  <a:lnTo>
                    <a:pt x="39656" y="21108"/>
                  </a:lnTo>
                  <a:lnTo>
                    <a:pt x="15176" y="39644"/>
                  </a:lnTo>
                  <a:lnTo>
                    <a:pt x="1184" y="60167"/>
                  </a:lnTo>
                  <a:lnTo>
                    <a:pt x="0" y="80317"/>
                  </a:lnTo>
                  <a:lnTo>
                    <a:pt x="12432" y="96175"/>
                  </a:lnTo>
                  <a:lnTo>
                    <a:pt x="35611" y="105067"/>
                  </a:lnTo>
                  <a:lnTo>
                    <a:pt x="66287" y="106368"/>
                  </a:lnTo>
                  <a:lnTo>
                    <a:pt x="101211" y="99451"/>
                  </a:lnTo>
                  <a:lnTo>
                    <a:pt x="133863" y="85260"/>
                  </a:lnTo>
                  <a:lnTo>
                    <a:pt x="158345" y="66730"/>
                  </a:lnTo>
                  <a:lnTo>
                    <a:pt x="172342" y="46226"/>
                  </a:lnTo>
                  <a:lnTo>
                    <a:pt x="173538" y="26111"/>
                  </a:lnTo>
                  <a:close/>
                </a:path>
              </a:pathLst>
            </a:custGeom>
            <a:solidFill>
              <a:srgbClr val="FFFFFF"/>
            </a:solidFill>
          </p:spPr>
          <p:txBody>
            <a:bodyPr wrap="square" lIns="0" tIns="0" rIns="0" bIns="0" rtlCol="0"/>
            <a:lstStyle/>
            <a:p>
              <a:endParaRPr/>
            </a:p>
          </p:txBody>
        </p:sp>
        <p:sp>
          <p:nvSpPr>
            <p:cNvPr id="246" name="object 246"/>
            <p:cNvSpPr/>
            <p:nvPr/>
          </p:nvSpPr>
          <p:spPr>
            <a:xfrm>
              <a:off x="10117893" y="5028454"/>
              <a:ext cx="173990" cy="106680"/>
            </a:xfrm>
            <a:custGeom>
              <a:avLst/>
              <a:gdLst/>
              <a:ahLst/>
              <a:cxnLst/>
              <a:rect l="l" t="t" r="r" b="b"/>
              <a:pathLst>
                <a:path w="173990" h="106679">
                  <a:moveTo>
                    <a:pt x="72307" y="6915"/>
                  </a:moveTo>
                  <a:lnTo>
                    <a:pt x="107231" y="0"/>
                  </a:lnTo>
                  <a:lnTo>
                    <a:pt x="137910" y="1307"/>
                  </a:lnTo>
                  <a:lnTo>
                    <a:pt x="161094" y="10217"/>
                  </a:lnTo>
                  <a:lnTo>
                    <a:pt x="173538" y="26111"/>
                  </a:lnTo>
                  <a:lnTo>
                    <a:pt x="172342" y="46226"/>
                  </a:lnTo>
                  <a:lnTo>
                    <a:pt x="158345" y="66730"/>
                  </a:lnTo>
                  <a:lnTo>
                    <a:pt x="133863" y="85260"/>
                  </a:lnTo>
                  <a:lnTo>
                    <a:pt x="101211" y="99451"/>
                  </a:lnTo>
                  <a:lnTo>
                    <a:pt x="66287" y="106368"/>
                  </a:lnTo>
                  <a:lnTo>
                    <a:pt x="35611" y="105067"/>
                  </a:lnTo>
                  <a:lnTo>
                    <a:pt x="12432" y="96175"/>
                  </a:lnTo>
                  <a:lnTo>
                    <a:pt x="0" y="80317"/>
                  </a:lnTo>
                  <a:lnTo>
                    <a:pt x="1184" y="60167"/>
                  </a:lnTo>
                  <a:lnTo>
                    <a:pt x="15176" y="39644"/>
                  </a:lnTo>
                  <a:lnTo>
                    <a:pt x="39656" y="21108"/>
                  </a:lnTo>
                  <a:lnTo>
                    <a:pt x="72307" y="6915"/>
                  </a:lnTo>
                </a:path>
              </a:pathLst>
            </a:custGeom>
            <a:ln w="16060">
              <a:solidFill>
                <a:srgbClr val="006FC0"/>
              </a:solidFill>
            </a:ln>
          </p:spPr>
          <p:txBody>
            <a:bodyPr wrap="square" lIns="0" tIns="0" rIns="0" bIns="0" rtlCol="0"/>
            <a:lstStyle/>
            <a:p>
              <a:endParaRPr/>
            </a:p>
          </p:txBody>
        </p:sp>
        <p:sp>
          <p:nvSpPr>
            <p:cNvPr id="247" name="object 247"/>
            <p:cNvSpPr/>
            <p:nvPr/>
          </p:nvSpPr>
          <p:spPr>
            <a:xfrm>
              <a:off x="9946343" y="5115333"/>
              <a:ext cx="173990" cy="172720"/>
            </a:xfrm>
            <a:custGeom>
              <a:avLst/>
              <a:gdLst/>
              <a:ahLst/>
              <a:cxnLst/>
              <a:rect l="l" t="t" r="r" b="b"/>
              <a:pathLst>
                <a:path w="173990" h="172720">
                  <a:moveTo>
                    <a:pt x="173599" y="0"/>
                  </a:moveTo>
                  <a:lnTo>
                    <a:pt x="0" y="54225"/>
                  </a:lnTo>
                  <a:lnTo>
                    <a:pt x="132203" y="172579"/>
                  </a:lnTo>
                  <a:lnTo>
                    <a:pt x="173599" y="0"/>
                  </a:lnTo>
                  <a:close/>
                </a:path>
              </a:pathLst>
            </a:custGeom>
            <a:solidFill>
              <a:srgbClr val="D7D7D7"/>
            </a:solidFill>
          </p:spPr>
          <p:txBody>
            <a:bodyPr wrap="square" lIns="0" tIns="0" rIns="0" bIns="0" rtlCol="0"/>
            <a:lstStyle/>
            <a:p>
              <a:endParaRPr/>
            </a:p>
          </p:txBody>
        </p:sp>
        <p:sp>
          <p:nvSpPr>
            <p:cNvPr id="248" name="object 248"/>
            <p:cNvSpPr/>
            <p:nvPr/>
          </p:nvSpPr>
          <p:spPr>
            <a:xfrm>
              <a:off x="9946343" y="5115333"/>
              <a:ext cx="173990" cy="172720"/>
            </a:xfrm>
            <a:custGeom>
              <a:avLst/>
              <a:gdLst/>
              <a:ahLst/>
              <a:cxnLst/>
              <a:rect l="l" t="t" r="r" b="b"/>
              <a:pathLst>
                <a:path w="173990" h="172720">
                  <a:moveTo>
                    <a:pt x="173599" y="0"/>
                  </a:moveTo>
                  <a:lnTo>
                    <a:pt x="132203" y="172579"/>
                  </a:lnTo>
                  <a:lnTo>
                    <a:pt x="0" y="54225"/>
                  </a:lnTo>
                  <a:lnTo>
                    <a:pt x="173599" y="0"/>
                  </a:lnTo>
                </a:path>
              </a:pathLst>
            </a:custGeom>
            <a:ln w="16060">
              <a:solidFill>
                <a:srgbClr val="006FC0"/>
              </a:solidFill>
            </a:ln>
          </p:spPr>
          <p:txBody>
            <a:bodyPr wrap="square" lIns="0" tIns="0" rIns="0" bIns="0" rtlCol="0"/>
            <a:lstStyle/>
            <a:p>
              <a:endParaRPr/>
            </a:p>
          </p:txBody>
        </p:sp>
        <p:sp>
          <p:nvSpPr>
            <p:cNvPr id="249" name="object 249"/>
            <p:cNvSpPr/>
            <p:nvPr/>
          </p:nvSpPr>
          <p:spPr>
            <a:xfrm>
              <a:off x="9944294" y="5082677"/>
              <a:ext cx="173990" cy="106680"/>
            </a:xfrm>
            <a:custGeom>
              <a:avLst/>
              <a:gdLst/>
              <a:ahLst/>
              <a:cxnLst/>
              <a:rect l="l" t="t" r="r" b="b"/>
              <a:pathLst>
                <a:path w="173990" h="106679">
                  <a:moveTo>
                    <a:pt x="173599" y="26094"/>
                  </a:moveTo>
                  <a:lnTo>
                    <a:pt x="161146" y="10204"/>
                  </a:lnTo>
                  <a:lnTo>
                    <a:pt x="137940" y="1300"/>
                  </a:lnTo>
                  <a:lnTo>
                    <a:pt x="107241" y="0"/>
                  </a:lnTo>
                  <a:lnTo>
                    <a:pt x="72307" y="6918"/>
                  </a:lnTo>
                  <a:lnTo>
                    <a:pt x="39681" y="21102"/>
                  </a:lnTo>
                  <a:lnTo>
                    <a:pt x="15199" y="39640"/>
                  </a:lnTo>
                  <a:lnTo>
                    <a:pt x="1193" y="60167"/>
                  </a:lnTo>
                  <a:lnTo>
                    <a:pt x="0" y="80320"/>
                  </a:lnTo>
                  <a:lnTo>
                    <a:pt x="12441" y="96176"/>
                  </a:lnTo>
                  <a:lnTo>
                    <a:pt x="35634" y="105063"/>
                  </a:lnTo>
                  <a:lnTo>
                    <a:pt x="66313" y="106363"/>
                  </a:lnTo>
                  <a:lnTo>
                    <a:pt x="101211" y="99454"/>
                  </a:lnTo>
                  <a:lnTo>
                    <a:pt x="133872" y="85260"/>
                  </a:lnTo>
                  <a:lnTo>
                    <a:pt x="158376" y="66724"/>
                  </a:lnTo>
                  <a:lnTo>
                    <a:pt x="172393" y="46213"/>
                  </a:lnTo>
                  <a:lnTo>
                    <a:pt x="173599" y="26094"/>
                  </a:lnTo>
                  <a:close/>
                </a:path>
              </a:pathLst>
            </a:custGeom>
            <a:solidFill>
              <a:srgbClr val="FFFFFF"/>
            </a:solidFill>
          </p:spPr>
          <p:txBody>
            <a:bodyPr wrap="square" lIns="0" tIns="0" rIns="0" bIns="0" rtlCol="0"/>
            <a:lstStyle/>
            <a:p>
              <a:endParaRPr/>
            </a:p>
          </p:txBody>
        </p:sp>
        <p:sp>
          <p:nvSpPr>
            <p:cNvPr id="250" name="object 250"/>
            <p:cNvSpPr/>
            <p:nvPr/>
          </p:nvSpPr>
          <p:spPr>
            <a:xfrm>
              <a:off x="9944294" y="5082677"/>
              <a:ext cx="173990" cy="106680"/>
            </a:xfrm>
            <a:custGeom>
              <a:avLst/>
              <a:gdLst/>
              <a:ahLst/>
              <a:cxnLst/>
              <a:rect l="l" t="t" r="r" b="b"/>
              <a:pathLst>
                <a:path w="173990" h="106679">
                  <a:moveTo>
                    <a:pt x="72307" y="6918"/>
                  </a:moveTo>
                  <a:lnTo>
                    <a:pt x="107241" y="0"/>
                  </a:lnTo>
                  <a:lnTo>
                    <a:pt x="137940" y="1300"/>
                  </a:lnTo>
                  <a:lnTo>
                    <a:pt x="161146" y="10204"/>
                  </a:lnTo>
                  <a:lnTo>
                    <a:pt x="173599" y="26094"/>
                  </a:lnTo>
                  <a:lnTo>
                    <a:pt x="172393" y="46213"/>
                  </a:lnTo>
                  <a:lnTo>
                    <a:pt x="158376" y="66724"/>
                  </a:lnTo>
                  <a:lnTo>
                    <a:pt x="133872" y="85260"/>
                  </a:lnTo>
                  <a:lnTo>
                    <a:pt x="101211" y="99454"/>
                  </a:lnTo>
                  <a:lnTo>
                    <a:pt x="66313" y="106363"/>
                  </a:lnTo>
                  <a:lnTo>
                    <a:pt x="35634" y="105063"/>
                  </a:lnTo>
                  <a:lnTo>
                    <a:pt x="12441" y="96176"/>
                  </a:lnTo>
                  <a:lnTo>
                    <a:pt x="0" y="80320"/>
                  </a:lnTo>
                  <a:lnTo>
                    <a:pt x="1193" y="60167"/>
                  </a:lnTo>
                  <a:lnTo>
                    <a:pt x="15199" y="39640"/>
                  </a:lnTo>
                  <a:lnTo>
                    <a:pt x="39681" y="21102"/>
                  </a:lnTo>
                  <a:lnTo>
                    <a:pt x="72307" y="6918"/>
                  </a:lnTo>
                </a:path>
              </a:pathLst>
            </a:custGeom>
            <a:ln w="16060">
              <a:solidFill>
                <a:srgbClr val="006FC0"/>
              </a:solidFill>
            </a:ln>
          </p:spPr>
          <p:txBody>
            <a:bodyPr wrap="square" lIns="0" tIns="0" rIns="0" bIns="0" rtlCol="0"/>
            <a:lstStyle/>
            <a:p>
              <a:endParaRPr/>
            </a:p>
          </p:txBody>
        </p:sp>
        <p:sp>
          <p:nvSpPr>
            <p:cNvPr id="251" name="object 251"/>
            <p:cNvSpPr/>
            <p:nvPr/>
          </p:nvSpPr>
          <p:spPr>
            <a:xfrm>
              <a:off x="9772805" y="5169559"/>
              <a:ext cx="173990" cy="172720"/>
            </a:xfrm>
            <a:custGeom>
              <a:avLst/>
              <a:gdLst/>
              <a:ahLst/>
              <a:cxnLst/>
              <a:rect l="l" t="t" r="r" b="b"/>
              <a:pathLst>
                <a:path w="173990" h="172720">
                  <a:moveTo>
                    <a:pt x="173538" y="0"/>
                  </a:moveTo>
                  <a:lnTo>
                    <a:pt x="0" y="54206"/>
                  </a:lnTo>
                  <a:lnTo>
                    <a:pt x="132203" y="172560"/>
                  </a:lnTo>
                  <a:lnTo>
                    <a:pt x="173538" y="0"/>
                  </a:lnTo>
                  <a:close/>
                </a:path>
              </a:pathLst>
            </a:custGeom>
            <a:solidFill>
              <a:srgbClr val="D7D7D7"/>
            </a:solidFill>
          </p:spPr>
          <p:txBody>
            <a:bodyPr wrap="square" lIns="0" tIns="0" rIns="0" bIns="0" rtlCol="0"/>
            <a:lstStyle/>
            <a:p>
              <a:endParaRPr/>
            </a:p>
          </p:txBody>
        </p:sp>
        <p:sp>
          <p:nvSpPr>
            <p:cNvPr id="252" name="object 252"/>
            <p:cNvSpPr/>
            <p:nvPr/>
          </p:nvSpPr>
          <p:spPr>
            <a:xfrm>
              <a:off x="9772805" y="5169559"/>
              <a:ext cx="173990" cy="172720"/>
            </a:xfrm>
            <a:custGeom>
              <a:avLst/>
              <a:gdLst/>
              <a:ahLst/>
              <a:cxnLst/>
              <a:rect l="l" t="t" r="r" b="b"/>
              <a:pathLst>
                <a:path w="173990" h="172720">
                  <a:moveTo>
                    <a:pt x="173538" y="0"/>
                  </a:moveTo>
                  <a:lnTo>
                    <a:pt x="132203" y="172560"/>
                  </a:lnTo>
                  <a:lnTo>
                    <a:pt x="0" y="54206"/>
                  </a:lnTo>
                  <a:lnTo>
                    <a:pt x="173538" y="0"/>
                  </a:lnTo>
                </a:path>
              </a:pathLst>
            </a:custGeom>
            <a:ln w="16060">
              <a:solidFill>
                <a:srgbClr val="006FC0"/>
              </a:solidFill>
            </a:ln>
          </p:spPr>
          <p:txBody>
            <a:bodyPr wrap="square" lIns="0" tIns="0" rIns="0" bIns="0" rtlCol="0"/>
            <a:lstStyle/>
            <a:p>
              <a:endParaRPr/>
            </a:p>
          </p:txBody>
        </p:sp>
        <p:sp>
          <p:nvSpPr>
            <p:cNvPr id="253" name="object 253"/>
            <p:cNvSpPr/>
            <p:nvPr/>
          </p:nvSpPr>
          <p:spPr>
            <a:xfrm>
              <a:off x="9770755" y="5136887"/>
              <a:ext cx="173990" cy="106680"/>
            </a:xfrm>
            <a:custGeom>
              <a:avLst/>
              <a:gdLst/>
              <a:ahLst/>
              <a:cxnLst/>
              <a:rect l="l" t="t" r="r" b="b"/>
              <a:pathLst>
                <a:path w="173990" h="106679">
                  <a:moveTo>
                    <a:pt x="173538" y="26111"/>
                  </a:moveTo>
                  <a:lnTo>
                    <a:pt x="161094" y="10217"/>
                  </a:lnTo>
                  <a:lnTo>
                    <a:pt x="137910" y="1307"/>
                  </a:lnTo>
                  <a:lnTo>
                    <a:pt x="107231" y="0"/>
                  </a:lnTo>
                  <a:lnTo>
                    <a:pt x="72307" y="6915"/>
                  </a:lnTo>
                  <a:lnTo>
                    <a:pt x="39656" y="21108"/>
                  </a:lnTo>
                  <a:lnTo>
                    <a:pt x="15176" y="39644"/>
                  </a:lnTo>
                  <a:lnTo>
                    <a:pt x="1184" y="60167"/>
                  </a:lnTo>
                  <a:lnTo>
                    <a:pt x="0" y="80317"/>
                  </a:lnTo>
                  <a:lnTo>
                    <a:pt x="12432" y="96175"/>
                  </a:lnTo>
                  <a:lnTo>
                    <a:pt x="35611" y="105067"/>
                  </a:lnTo>
                  <a:lnTo>
                    <a:pt x="66287" y="106368"/>
                  </a:lnTo>
                  <a:lnTo>
                    <a:pt x="101211" y="99451"/>
                  </a:lnTo>
                  <a:lnTo>
                    <a:pt x="133863" y="85260"/>
                  </a:lnTo>
                  <a:lnTo>
                    <a:pt x="158345" y="66730"/>
                  </a:lnTo>
                  <a:lnTo>
                    <a:pt x="172342" y="46226"/>
                  </a:lnTo>
                  <a:lnTo>
                    <a:pt x="173538" y="26111"/>
                  </a:lnTo>
                  <a:close/>
                </a:path>
              </a:pathLst>
            </a:custGeom>
            <a:solidFill>
              <a:srgbClr val="FFFFFF"/>
            </a:solidFill>
          </p:spPr>
          <p:txBody>
            <a:bodyPr wrap="square" lIns="0" tIns="0" rIns="0" bIns="0" rtlCol="0"/>
            <a:lstStyle/>
            <a:p>
              <a:endParaRPr/>
            </a:p>
          </p:txBody>
        </p:sp>
        <p:sp>
          <p:nvSpPr>
            <p:cNvPr id="254" name="object 254"/>
            <p:cNvSpPr/>
            <p:nvPr/>
          </p:nvSpPr>
          <p:spPr>
            <a:xfrm>
              <a:off x="9770755" y="5136887"/>
              <a:ext cx="173990" cy="106680"/>
            </a:xfrm>
            <a:custGeom>
              <a:avLst/>
              <a:gdLst/>
              <a:ahLst/>
              <a:cxnLst/>
              <a:rect l="l" t="t" r="r" b="b"/>
              <a:pathLst>
                <a:path w="173990" h="106679">
                  <a:moveTo>
                    <a:pt x="72307" y="6915"/>
                  </a:moveTo>
                  <a:lnTo>
                    <a:pt x="107231" y="0"/>
                  </a:lnTo>
                  <a:lnTo>
                    <a:pt x="137910" y="1307"/>
                  </a:lnTo>
                  <a:lnTo>
                    <a:pt x="161094" y="10217"/>
                  </a:lnTo>
                  <a:lnTo>
                    <a:pt x="173538" y="26111"/>
                  </a:lnTo>
                  <a:lnTo>
                    <a:pt x="172342" y="46226"/>
                  </a:lnTo>
                  <a:lnTo>
                    <a:pt x="158345" y="66730"/>
                  </a:lnTo>
                  <a:lnTo>
                    <a:pt x="133863" y="85260"/>
                  </a:lnTo>
                  <a:lnTo>
                    <a:pt x="101211" y="99451"/>
                  </a:lnTo>
                  <a:lnTo>
                    <a:pt x="66287" y="106368"/>
                  </a:lnTo>
                  <a:lnTo>
                    <a:pt x="35611" y="105067"/>
                  </a:lnTo>
                  <a:lnTo>
                    <a:pt x="12432" y="96175"/>
                  </a:lnTo>
                  <a:lnTo>
                    <a:pt x="0" y="80317"/>
                  </a:lnTo>
                  <a:lnTo>
                    <a:pt x="1184" y="60167"/>
                  </a:lnTo>
                  <a:lnTo>
                    <a:pt x="15176" y="39644"/>
                  </a:lnTo>
                  <a:lnTo>
                    <a:pt x="39656" y="21108"/>
                  </a:lnTo>
                  <a:lnTo>
                    <a:pt x="72307" y="6915"/>
                  </a:lnTo>
                </a:path>
              </a:pathLst>
            </a:custGeom>
            <a:ln w="16060">
              <a:solidFill>
                <a:srgbClr val="006FC0"/>
              </a:solidFill>
            </a:ln>
          </p:spPr>
          <p:txBody>
            <a:bodyPr wrap="square" lIns="0" tIns="0" rIns="0" bIns="0" rtlCol="0"/>
            <a:lstStyle/>
            <a:p>
              <a:endParaRPr/>
            </a:p>
          </p:txBody>
        </p:sp>
        <p:sp>
          <p:nvSpPr>
            <p:cNvPr id="255" name="object 255"/>
            <p:cNvSpPr/>
            <p:nvPr/>
          </p:nvSpPr>
          <p:spPr>
            <a:xfrm>
              <a:off x="9064775" y="2840233"/>
              <a:ext cx="2448560" cy="2235835"/>
            </a:xfrm>
            <a:custGeom>
              <a:avLst/>
              <a:gdLst/>
              <a:ahLst/>
              <a:cxnLst/>
              <a:rect l="l" t="t" r="r" b="b"/>
              <a:pathLst>
                <a:path w="2448559" h="2235835">
                  <a:moveTo>
                    <a:pt x="2448441" y="1774609"/>
                  </a:moveTo>
                  <a:lnTo>
                    <a:pt x="2233356" y="1086018"/>
                  </a:lnTo>
                </a:path>
                <a:path w="2448559" h="2235835">
                  <a:moveTo>
                    <a:pt x="698225" y="2235359"/>
                  </a:moveTo>
                  <a:lnTo>
                    <a:pt x="0" y="0"/>
                  </a:lnTo>
                </a:path>
              </a:pathLst>
            </a:custGeom>
            <a:ln w="12848">
              <a:solidFill>
                <a:srgbClr val="D4DFEB"/>
              </a:solidFill>
              <a:prstDash val="dot"/>
            </a:ln>
          </p:spPr>
          <p:txBody>
            <a:bodyPr wrap="square" lIns="0" tIns="0" rIns="0" bIns="0" rtlCol="0"/>
            <a:lstStyle/>
            <a:p>
              <a:endParaRPr/>
            </a:p>
          </p:txBody>
        </p:sp>
        <p:sp>
          <p:nvSpPr>
            <p:cNvPr id="256" name="object 256"/>
            <p:cNvSpPr/>
            <p:nvPr/>
          </p:nvSpPr>
          <p:spPr>
            <a:xfrm>
              <a:off x="8775413" y="2594090"/>
              <a:ext cx="2792095" cy="1546860"/>
            </a:xfrm>
            <a:custGeom>
              <a:avLst/>
              <a:gdLst/>
              <a:ahLst/>
              <a:cxnLst/>
              <a:rect l="l" t="t" r="r" b="b"/>
              <a:pathLst>
                <a:path w="2792095" h="1546860">
                  <a:moveTo>
                    <a:pt x="2791497" y="1546234"/>
                  </a:moveTo>
                  <a:lnTo>
                    <a:pt x="2772983" y="1506273"/>
                  </a:lnTo>
                  <a:lnTo>
                    <a:pt x="2748489" y="1464885"/>
                  </a:lnTo>
                  <a:lnTo>
                    <a:pt x="2718182" y="1422164"/>
                  </a:lnTo>
                  <a:lnTo>
                    <a:pt x="2682229" y="1378201"/>
                  </a:lnTo>
                  <a:lnTo>
                    <a:pt x="2640799" y="1333091"/>
                  </a:lnTo>
                  <a:lnTo>
                    <a:pt x="2594058" y="1286925"/>
                  </a:lnTo>
                  <a:lnTo>
                    <a:pt x="2542174" y="1239796"/>
                  </a:lnTo>
                  <a:lnTo>
                    <a:pt x="2485314" y="1191798"/>
                  </a:lnTo>
                  <a:lnTo>
                    <a:pt x="2455071" y="1167501"/>
                  </a:lnTo>
                  <a:lnTo>
                    <a:pt x="2423647" y="1143022"/>
                  </a:lnTo>
                  <a:lnTo>
                    <a:pt x="2391062" y="1118372"/>
                  </a:lnTo>
                  <a:lnTo>
                    <a:pt x="2357338" y="1093562"/>
                  </a:lnTo>
                  <a:lnTo>
                    <a:pt x="2322496" y="1068604"/>
                  </a:lnTo>
                  <a:lnTo>
                    <a:pt x="2286556" y="1043510"/>
                  </a:lnTo>
                  <a:lnTo>
                    <a:pt x="2249540" y="1018292"/>
                  </a:lnTo>
                  <a:lnTo>
                    <a:pt x="2211468" y="992960"/>
                  </a:lnTo>
                  <a:lnTo>
                    <a:pt x="2172362" y="967526"/>
                  </a:lnTo>
                  <a:lnTo>
                    <a:pt x="2132242" y="942003"/>
                  </a:lnTo>
                  <a:lnTo>
                    <a:pt x="2091129" y="916401"/>
                  </a:lnTo>
                  <a:lnTo>
                    <a:pt x="2049045" y="890732"/>
                  </a:lnTo>
                  <a:lnTo>
                    <a:pt x="2006009" y="865008"/>
                  </a:lnTo>
                  <a:lnTo>
                    <a:pt x="1962044" y="839241"/>
                  </a:lnTo>
                  <a:lnTo>
                    <a:pt x="1917169" y="813442"/>
                  </a:lnTo>
                  <a:lnTo>
                    <a:pt x="1871407" y="787622"/>
                  </a:lnTo>
                  <a:lnTo>
                    <a:pt x="1824777" y="761793"/>
                  </a:lnTo>
                  <a:lnTo>
                    <a:pt x="1777301" y="735968"/>
                  </a:lnTo>
                  <a:lnTo>
                    <a:pt x="1729000" y="710156"/>
                  </a:lnTo>
                  <a:lnTo>
                    <a:pt x="1679894" y="684371"/>
                  </a:lnTo>
                  <a:lnTo>
                    <a:pt x="1630005" y="658623"/>
                  </a:lnTo>
                  <a:lnTo>
                    <a:pt x="1579353" y="632924"/>
                  </a:lnTo>
                  <a:lnTo>
                    <a:pt x="1527960" y="607286"/>
                  </a:lnTo>
                  <a:lnTo>
                    <a:pt x="1475846" y="581721"/>
                  </a:lnTo>
                  <a:lnTo>
                    <a:pt x="1423032" y="556239"/>
                  </a:lnTo>
                  <a:lnTo>
                    <a:pt x="1369540" y="530853"/>
                  </a:lnTo>
                  <a:lnTo>
                    <a:pt x="1315389" y="505574"/>
                  </a:lnTo>
                  <a:lnTo>
                    <a:pt x="1260602" y="480413"/>
                  </a:lnTo>
                  <a:lnTo>
                    <a:pt x="1205199" y="455383"/>
                  </a:lnTo>
                  <a:lnTo>
                    <a:pt x="1149200" y="430495"/>
                  </a:lnTo>
                  <a:lnTo>
                    <a:pt x="1092628" y="405761"/>
                  </a:lnTo>
                  <a:lnTo>
                    <a:pt x="1035502" y="381191"/>
                  </a:lnTo>
                  <a:lnTo>
                    <a:pt x="977844" y="356798"/>
                  </a:lnTo>
                  <a:lnTo>
                    <a:pt x="919674" y="332594"/>
                  </a:lnTo>
                  <a:lnTo>
                    <a:pt x="861014" y="308589"/>
                  </a:lnTo>
                  <a:lnTo>
                    <a:pt x="801885" y="284796"/>
                  </a:lnTo>
                  <a:lnTo>
                    <a:pt x="742307" y="261225"/>
                  </a:lnTo>
                  <a:lnTo>
                    <a:pt x="682301" y="237890"/>
                  </a:lnTo>
                  <a:lnTo>
                    <a:pt x="621889" y="214800"/>
                  </a:lnTo>
                  <a:lnTo>
                    <a:pt x="561091" y="191969"/>
                  </a:lnTo>
                  <a:lnTo>
                    <a:pt x="499927" y="169407"/>
                  </a:lnTo>
                  <a:lnTo>
                    <a:pt x="438420" y="147125"/>
                  </a:lnTo>
                  <a:lnTo>
                    <a:pt x="376590" y="125137"/>
                  </a:lnTo>
                  <a:lnTo>
                    <a:pt x="314458" y="103453"/>
                  </a:lnTo>
                  <a:lnTo>
                    <a:pt x="252045" y="82084"/>
                  </a:lnTo>
                  <a:lnTo>
                    <a:pt x="189372" y="61043"/>
                  </a:lnTo>
                  <a:lnTo>
                    <a:pt x="126459" y="40341"/>
                  </a:lnTo>
                  <a:lnTo>
                    <a:pt x="63328" y="19989"/>
                  </a:lnTo>
                  <a:lnTo>
                    <a:pt x="0" y="0"/>
                  </a:lnTo>
                </a:path>
              </a:pathLst>
            </a:custGeom>
            <a:ln w="16060">
              <a:solidFill>
                <a:srgbClr val="000000"/>
              </a:solidFill>
            </a:ln>
          </p:spPr>
          <p:txBody>
            <a:bodyPr wrap="square" lIns="0" tIns="0" rIns="0" bIns="0" rtlCol="0"/>
            <a:lstStyle/>
            <a:p>
              <a:endParaRPr/>
            </a:p>
          </p:txBody>
        </p:sp>
        <p:sp>
          <p:nvSpPr>
            <p:cNvPr id="257" name="object 257"/>
            <p:cNvSpPr/>
            <p:nvPr/>
          </p:nvSpPr>
          <p:spPr>
            <a:xfrm>
              <a:off x="8235504" y="2840233"/>
              <a:ext cx="3063240" cy="1884045"/>
            </a:xfrm>
            <a:custGeom>
              <a:avLst/>
              <a:gdLst/>
              <a:ahLst/>
              <a:cxnLst/>
              <a:rect l="l" t="t" r="r" b="b"/>
              <a:pathLst>
                <a:path w="3063240" h="1884045">
                  <a:moveTo>
                    <a:pt x="507827" y="1884039"/>
                  </a:moveTo>
                  <a:lnTo>
                    <a:pt x="3062627" y="1086018"/>
                  </a:lnTo>
                </a:path>
                <a:path w="3063240" h="1884045">
                  <a:moveTo>
                    <a:pt x="0" y="259032"/>
                  </a:moveTo>
                  <a:lnTo>
                    <a:pt x="829271" y="0"/>
                  </a:lnTo>
                </a:path>
              </a:pathLst>
            </a:custGeom>
            <a:ln w="12848">
              <a:solidFill>
                <a:srgbClr val="D4DFEB"/>
              </a:solidFill>
              <a:prstDash val="dot"/>
            </a:ln>
          </p:spPr>
          <p:txBody>
            <a:bodyPr wrap="square" lIns="0" tIns="0" rIns="0" bIns="0" rtlCol="0"/>
            <a:lstStyle/>
            <a:p>
              <a:endParaRPr/>
            </a:p>
          </p:txBody>
        </p:sp>
        <p:pic>
          <p:nvPicPr>
            <p:cNvPr id="258" name="object 258"/>
            <p:cNvPicPr/>
            <p:nvPr/>
          </p:nvPicPr>
          <p:blipFill>
            <a:blip r:embed="rId44" cstate="print"/>
            <a:stretch>
              <a:fillRect/>
            </a:stretch>
          </p:blipFill>
          <p:spPr>
            <a:xfrm>
              <a:off x="4972811" y="5320283"/>
              <a:ext cx="970026" cy="564642"/>
            </a:xfrm>
            <a:prstGeom prst="rect">
              <a:avLst/>
            </a:prstGeom>
          </p:spPr>
        </p:pic>
        <p:pic>
          <p:nvPicPr>
            <p:cNvPr id="259" name="object 259"/>
            <p:cNvPicPr/>
            <p:nvPr/>
          </p:nvPicPr>
          <p:blipFill>
            <a:blip r:embed="rId45" cstate="print"/>
            <a:stretch>
              <a:fillRect/>
            </a:stretch>
          </p:blipFill>
          <p:spPr>
            <a:xfrm>
              <a:off x="4360164" y="5625083"/>
              <a:ext cx="2245614" cy="564642"/>
            </a:xfrm>
            <a:prstGeom prst="rect">
              <a:avLst/>
            </a:prstGeom>
          </p:spPr>
        </p:pic>
        <p:pic>
          <p:nvPicPr>
            <p:cNvPr id="260" name="object 260"/>
            <p:cNvPicPr/>
            <p:nvPr/>
          </p:nvPicPr>
          <p:blipFill>
            <a:blip r:embed="rId46" cstate="print"/>
            <a:stretch>
              <a:fillRect/>
            </a:stretch>
          </p:blipFill>
          <p:spPr>
            <a:xfrm>
              <a:off x="4922520" y="5929883"/>
              <a:ext cx="1069086" cy="564641"/>
            </a:xfrm>
            <a:prstGeom prst="rect">
              <a:avLst/>
            </a:prstGeom>
          </p:spPr>
        </p:pic>
      </p:grpSp>
      <p:sp>
        <p:nvSpPr>
          <p:cNvPr id="261" name="object 261"/>
          <p:cNvSpPr txBox="1"/>
          <p:nvPr/>
        </p:nvSpPr>
        <p:spPr>
          <a:xfrm>
            <a:off x="4533297" y="5372507"/>
            <a:ext cx="1883410" cy="940435"/>
          </a:xfrm>
          <a:prstGeom prst="rect">
            <a:avLst/>
          </a:prstGeom>
        </p:spPr>
        <p:txBody>
          <a:bodyPr vert="horz" wrap="square" lIns="0" tIns="12700" rIns="0" bIns="0" rtlCol="0">
            <a:spAutoFit/>
          </a:bodyPr>
          <a:lstStyle/>
          <a:p>
            <a:pPr marL="1270" algn="ctr">
              <a:spcBef>
                <a:spcPts val="100"/>
              </a:spcBef>
            </a:pPr>
            <a:r>
              <a:rPr sz="2000" b="1" spc="120">
                <a:solidFill>
                  <a:srgbClr val="C8CAE7"/>
                </a:solidFill>
                <a:latin typeface="Calibri"/>
                <a:cs typeface="Calibri"/>
              </a:rPr>
              <a:t>DRAs</a:t>
            </a:r>
            <a:endParaRPr sz="2000">
              <a:latin typeface="Calibri"/>
              <a:cs typeface="Calibri"/>
            </a:endParaRPr>
          </a:p>
          <a:p>
            <a:pPr marL="12700" marR="5080" algn="ctr"/>
            <a:r>
              <a:rPr sz="2000" b="1" spc="90">
                <a:solidFill>
                  <a:srgbClr val="C8CAE7"/>
                </a:solidFill>
                <a:latin typeface="Calibri"/>
                <a:cs typeface="Calibri"/>
              </a:rPr>
              <a:t>Direct</a:t>
            </a:r>
            <a:r>
              <a:rPr sz="2000" b="1" spc="-35">
                <a:solidFill>
                  <a:srgbClr val="C8CAE7"/>
                </a:solidFill>
                <a:latin typeface="Calibri"/>
                <a:cs typeface="Calibri"/>
              </a:rPr>
              <a:t> </a:t>
            </a:r>
            <a:r>
              <a:rPr sz="2000" b="1" spc="65">
                <a:solidFill>
                  <a:srgbClr val="C8CAE7"/>
                </a:solidFill>
                <a:latin typeface="Calibri"/>
                <a:cs typeface="Calibri"/>
              </a:rPr>
              <a:t>Radiating </a:t>
            </a:r>
            <a:r>
              <a:rPr sz="2000" b="1" spc="45">
                <a:solidFill>
                  <a:srgbClr val="C8CAE7"/>
                </a:solidFill>
                <a:latin typeface="Calibri"/>
                <a:cs typeface="Calibri"/>
              </a:rPr>
              <a:t>Arrays</a:t>
            </a:r>
            <a:endParaRPr sz="200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lock Arc 17"/>
          <p:cNvSpPr/>
          <p:nvPr/>
        </p:nvSpPr>
        <p:spPr>
          <a:xfrm>
            <a:off x="2885873" y="-1164045"/>
            <a:ext cx="9320840" cy="8717948"/>
          </a:xfrm>
          <a:prstGeom prst="blockArc">
            <a:avLst>
              <a:gd name="adj1" fmla="val 19803311"/>
              <a:gd name="adj2" fmla="val 3089732"/>
              <a:gd name="adj3" fmla="val 15931"/>
            </a:avLst>
          </a:prstGeom>
          <a:gradFill flip="none" rotWithShape="1">
            <a:gsLst>
              <a:gs pos="2000">
                <a:schemeClr val="tx1">
                  <a:lumMod val="50000"/>
                  <a:lumOff val="50000"/>
                </a:schemeClr>
              </a:gs>
              <a:gs pos="51000">
                <a:schemeClr val="tx2">
                  <a:lumMod val="40000"/>
                  <a:lumOff val="60000"/>
                </a:schemeClr>
              </a:gs>
              <a:gs pos="97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 name="Title 1"/>
          <p:cNvSpPr>
            <a:spLocks noGrp="1"/>
          </p:cNvSpPr>
          <p:nvPr>
            <p:ph type="title"/>
          </p:nvPr>
        </p:nvSpPr>
        <p:spPr/>
        <p:txBody>
          <a:bodyPr/>
          <a:lstStyle/>
          <a:p>
            <a:r>
              <a:rPr lang="en-US" altLang="en-US" b="1"/>
              <a:t>Active Multibeam Antennas / Beamforming</a:t>
            </a:r>
            <a:endParaRPr lang="en-GB" b="1"/>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739" y="1406762"/>
            <a:ext cx="3159775" cy="196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9366801">
            <a:off x="250116" y="-2701647"/>
            <a:ext cx="5097163" cy="6931465"/>
          </a:xfrm>
          <a:prstGeom prst="rect">
            <a:avLst/>
          </a:prstGeom>
          <a:noFill/>
        </p:spPr>
        <p:txBody>
          <a:bodyPr spcFirstLastPara="1" wrap="none">
            <a:prstTxWarp prst="textArchDown">
              <a:avLst>
                <a:gd name="adj" fmla="val 2577449"/>
              </a:avLst>
            </a:prstTxWarp>
            <a:spAutoFit/>
          </a:bodyPr>
          <a:lstStyle/>
          <a:p>
            <a:pPr algn="ctr">
              <a:defRPr/>
            </a:pPr>
            <a:r>
              <a:rPr lang="en-US" sz="4800">
                <a:ln w="10160">
                  <a:solidFill>
                    <a:schemeClr val="tx1"/>
                  </a:solidFill>
                  <a:prstDash val="solid"/>
                </a:ln>
                <a:solidFill>
                  <a:srgbClr val="FFFFFF"/>
                </a:solidFill>
                <a:effectLst>
                  <a:outerShdw blurRad="38100" dist="32000" dir="5400000" algn="tl">
                    <a:srgbClr val="000000">
                      <a:alpha val="30000"/>
                    </a:srgbClr>
                  </a:outerShdw>
                </a:effectLst>
              </a:rPr>
              <a:t>Complexity</a:t>
            </a:r>
            <a:r>
              <a:rPr lang="en-US" sz="4800">
                <a:ln w="10160">
                  <a:solidFill>
                    <a:schemeClr val="accent1"/>
                  </a:solidFill>
                  <a:prstDash val="solid"/>
                </a:ln>
                <a:solidFill>
                  <a:srgbClr val="FFFFFF"/>
                </a:solidFill>
                <a:effectLst>
                  <a:outerShdw blurRad="38100" dist="32000" dir="5400000" algn="tl">
                    <a:srgbClr val="000000">
                      <a:alpha val="30000"/>
                    </a:srgbClr>
                  </a:outerShdw>
                </a:effectLst>
              </a:rPr>
              <a:t> </a:t>
            </a:r>
            <a:r>
              <a:rPr lang="en-US" sz="4800">
                <a:ln w="10160">
                  <a:solidFill>
                    <a:schemeClr val="tx1"/>
                  </a:solidFill>
                  <a:prstDash val="solid"/>
                </a:ln>
                <a:solidFill>
                  <a:srgbClr val="FFFFFF"/>
                </a:solidFill>
                <a:effectLst>
                  <a:outerShdw blurRad="38100" dist="32000" dir="5400000" algn="tl">
                    <a:srgbClr val="000000">
                      <a:alpha val="30000"/>
                    </a:srgbClr>
                  </a:outerShdw>
                </a:effectLst>
              </a:rPr>
              <a:t>Reduction</a:t>
            </a:r>
          </a:p>
        </p:txBody>
      </p:sp>
      <p:sp>
        <p:nvSpPr>
          <p:cNvPr id="6" name="Rectangle 21"/>
          <p:cNvSpPr>
            <a:spLocks noChangeArrowheads="1"/>
          </p:cNvSpPr>
          <p:nvPr/>
        </p:nvSpPr>
        <p:spPr bwMode="auto">
          <a:xfrm>
            <a:off x="1880354" y="834118"/>
            <a:ext cx="3232151" cy="63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9000"/>
              </a:lnSpc>
              <a:spcBef>
                <a:spcPct val="20000"/>
              </a:spcBef>
              <a:buClr>
                <a:schemeClr val="accent1"/>
              </a:buClr>
              <a:buChar char="•"/>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Wingdings" pitchFamily="2" charset="2"/>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2133" b="1">
                <a:solidFill>
                  <a:schemeClr val="tx1"/>
                </a:solidFill>
                <a:latin typeface="Arial" charset="0"/>
              </a:rPr>
              <a:t>Conventional </a:t>
            </a:r>
          </a:p>
          <a:p>
            <a:pPr algn="ctr" eaLnBrk="1" hangingPunct="1">
              <a:lnSpc>
                <a:spcPct val="100000"/>
              </a:lnSpc>
              <a:spcBef>
                <a:spcPct val="0"/>
              </a:spcBef>
              <a:buClrTx/>
              <a:buFontTx/>
              <a:buNone/>
            </a:pPr>
            <a:r>
              <a:rPr lang="en-GB" altLang="en-US" sz="1400" b="1" i="1">
                <a:solidFill>
                  <a:schemeClr val="tx1"/>
                </a:solidFill>
                <a:latin typeface="Arial" charset="0"/>
              </a:rPr>
              <a:t>(Corporate, Blass, Nolen)</a:t>
            </a:r>
          </a:p>
        </p:txBody>
      </p:sp>
      <p:sp>
        <p:nvSpPr>
          <p:cNvPr id="7" name="Block Arc 6"/>
          <p:cNvSpPr/>
          <p:nvPr/>
        </p:nvSpPr>
        <p:spPr>
          <a:xfrm>
            <a:off x="-960672" y="-2311893"/>
            <a:ext cx="9320840" cy="8857048"/>
          </a:xfrm>
          <a:prstGeom prst="blockArc">
            <a:avLst>
              <a:gd name="adj1" fmla="val 20650289"/>
              <a:gd name="adj2" fmla="val 6397125"/>
              <a:gd name="adj3" fmla="val 25342"/>
            </a:avLst>
          </a:prstGeom>
          <a:gradFill flip="none" rotWithShape="1">
            <a:gsLst>
              <a:gs pos="2000">
                <a:schemeClr val="tx1">
                  <a:lumMod val="50000"/>
                  <a:lumOff val="50000"/>
                </a:schemeClr>
              </a:gs>
              <a:gs pos="51000">
                <a:schemeClr val="tx2">
                  <a:lumMod val="40000"/>
                  <a:lumOff val="60000"/>
                </a:schemeClr>
              </a:gs>
              <a:gs pos="97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4335" y="4334165"/>
            <a:ext cx="2609965" cy="140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9766" y="3465410"/>
            <a:ext cx="2287856" cy="205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6060" y="1146689"/>
            <a:ext cx="2138811" cy="171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1"/>
          <p:cNvSpPr>
            <a:spLocks noChangeArrowheads="1"/>
          </p:cNvSpPr>
          <p:nvPr/>
        </p:nvSpPr>
        <p:spPr bwMode="auto">
          <a:xfrm>
            <a:off x="1805697" y="5708519"/>
            <a:ext cx="3234267"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9000"/>
              </a:lnSpc>
              <a:spcBef>
                <a:spcPct val="20000"/>
              </a:spcBef>
              <a:buClr>
                <a:schemeClr val="accent1"/>
              </a:buClr>
              <a:buChar char="•"/>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Wingdings" pitchFamily="2" charset="2"/>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2133" b="1">
                <a:solidFill>
                  <a:schemeClr val="tx1"/>
                </a:solidFill>
                <a:latin typeface="Arial" charset="0"/>
              </a:rPr>
              <a:t>Sparse Arrays</a:t>
            </a:r>
            <a:endParaRPr lang="en-GB" altLang="en-US" sz="2133" b="1" i="1">
              <a:solidFill>
                <a:schemeClr val="tx1"/>
              </a:solidFill>
              <a:latin typeface="Arial" charset="0"/>
            </a:endParaRPr>
          </a:p>
        </p:txBody>
      </p:sp>
      <p:sp>
        <p:nvSpPr>
          <p:cNvPr id="12" name="Rectangle 21"/>
          <p:cNvSpPr>
            <a:spLocks noChangeArrowheads="1"/>
          </p:cNvSpPr>
          <p:nvPr/>
        </p:nvSpPr>
        <p:spPr bwMode="auto">
          <a:xfrm>
            <a:off x="5008926" y="5493075"/>
            <a:ext cx="3234267" cy="63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9000"/>
              </a:lnSpc>
              <a:spcBef>
                <a:spcPct val="20000"/>
              </a:spcBef>
              <a:buClr>
                <a:schemeClr val="accent1"/>
              </a:buClr>
              <a:buChar char="•"/>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Wingdings" pitchFamily="2" charset="2"/>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2133" b="1">
                <a:solidFill>
                  <a:schemeClr val="tx1"/>
                </a:solidFill>
                <a:latin typeface="Arial" charset="0"/>
              </a:rPr>
              <a:t>Discrete Lens Arrays </a:t>
            </a:r>
            <a:r>
              <a:rPr lang="en-GB" altLang="en-US" sz="1400" b="1" i="1">
                <a:solidFill>
                  <a:schemeClr val="tx1"/>
                </a:solidFill>
                <a:latin typeface="Arial" charset="0"/>
              </a:rPr>
              <a:t>(e.g. Rotman Lens)</a:t>
            </a:r>
          </a:p>
        </p:txBody>
      </p:sp>
      <p:sp>
        <p:nvSpPr>
          <p:cNvPr id="13" name="Rectangle 21"/>
          <p:cNvSpPr>
            <a:spLocks noChangeArrowheads="1"/>
          </p:cNvSpPr>
          <p:nvPr/>
        </p:nvSpPr>
        <p:spPr bwMode="auto">
          <a:xfrm>
            <a:off x="5780594" y="2774365"/>
            <a:ext cx="3234267"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9000"/>
              </a:lnSpc>
              <a:spcBef>
                <a:spcPct val="20000"/>
              </a:spcBef>
              <a:buClr>
                <a:schemeClr val="accent1"/>
              </a:buClr>
              <a:buChar char="•"/>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Wingdings" pitchFamily="2" charset="2"/>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2133" b="1">
                <a:solidFill>
                  <a:schemeClr val="tx1"/>
                </a:solidFill>
                <a:latin typeface="Arial" charset="0"/>
              </a:rPr>
              <a:t>Butler</a:t>
            </a:r>
            <a:endParaRPr lang="en-GB" altLang="en-US" sz="2133" b="1" i="1">
              <a:solidFill>
                <a:schemeClr val="tx1"/>
              </a:solidFill>
              <a:latin typeface="Arial" charset="0"/>
            </a:endParaRPr>
          </a:p>
        </p:txBody>
      </p:sp>
      <p:sp>
        <p:nvSpPr>
          <p:cNvPr id="15" name="Rectangle 14"/>
          <p:cNvSpPr/>
          <p:nvPr/>
        </p:nvSpPr>
        <p:spPr>
          <a:xfrm rot="18139517">
            <a:off x="6175684" y="2582233"/>
            <a:ext cx="5097163" cy="2061577"/>
          </a:xfrm>
          <a:prstGeom prst="rect">
            <a:avLst/>
          </a:prstGeom>
          <a:noFill/>
        </p:spPr>
        <p:txBody>
          <a:bodyPr spcFirstLastPara="1" wrap="none">
            <a:prstTxWarp prst="textArchDown">
              <a:avLst>
                <a:gd name="adj" fmla="val 2178015"/>
              </a:avLst>
            </a:prstTxWarp>
            <a:spAutoFit/>
          </a:bodyPr>
          <a:lstStyle/>
          <a:p>
            <a:pPr algn="ctr">
              <a:defRPr/>
            </a:pPr>
            <a:r>
              <a:rPr lang="en-US" sz="4800">
                <a:ln w="10160">
                  <a:solidFill>
                    <a:schemeClr val="tx1"/>
                  </a:solidFill>
                  <a:prstDash val="solid"/>
                </a:ln>
                <a:solidFill>
                  <a:srgbClr val="FFFFFF"/>
                </a:solidFill>
                <a:effectLst>
                  <a:outerShdw blurRad="38100" dist="32000" dir="5400000" algn="tl">
                    <a:srgbClr val="000000">
                      <a:alpha val="30000"/>
                    </a:srgbClr>
                  </a:outerShdw>
                </a:effectLst>
              </a:rPr>
              <a:t>Smaller</a:t>
            </a:r>
            <a:r>
              <a:rPr lang="en-US" sz="4800">
                <a:ln w="10160">
                  <a:solidFill>
                    <a:schemeClr val="accent6"/>
                  </a:solidFill>
                  <a:prstDash val="solid"/>
                </a:ln>
                <a:solidFill>
                  <a:srgbClr val="FFFFFF"/>
                </a:solidFill>
                <a:effectLst>
                  <a:outerShdw blurRad="38100" dist="32000" dir="5400000" algn="tl">
                    <a:srgbClr val="000000">
                      <a:alpha val="30000"/>
                    </a:srgbClr>
                  </a:outerShdw>
                </a:effectLst>
              </a:rPr>
              <a:t> </a:t>
            </a:r>
            <a:r>
              <a:rPr lang="en-US" sz="4800">
                <a:ln w="10160">
                  <a:solidFill>
                    <a:schemeClr val="tx1"/>
                  </a:solidFill>
                  <a:prstDash val="solid"/>
                </a:ln>
                <a:solidFill>
                  <a:srgbClr val="FFFFFF"/>
                </a:solidFill>
                <a:effectLst>
                  <a:outerShdw blurRad="38100" dist="32000" dir="5400000" algn="tl">
                    <a:srgbClr val="000000">
                      <a:alpha val="30000"/>
                    </a:srgbClr>
                  </a:outerShdw>
                </a:effectLst>
              </a:rPr>
              <a:t>Beamwidth</a:t>
            </a:r>
          </a:p>
        </p:txBody>
      </p:sp>
      <p:pic>
        <p:nvPicPr>
          <p:cNvPr id="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31521" y="3407471"/>
            <a:ext cx="2252612" cy="233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1"/>
          <p:cNvSpPr>
            <a:spLocks noChangeArrowheads="1"/>
          </p:cNvSpPr>
          <p:nvPr/>
        </p:nvSpPr>
        <p:spPr bwMode="auto">
          <a:xfrm>
            <a:off x="8467489" y="5743207"/>
            <a:ext cx="3746500" cy="63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2133" b="1">
                <a:latin typeface="Arial" charset="0"/>
              </a:rPr>
              <a:t>Magnified Arrays</a:t>
            </a:r>
          </a:p>
          <a:p>
            <a:pPr algn="ctr"/>
            <a:r>
              <a:rPr lang="en-US" altLang="en-US" sz="1400" b="1" i="1">
                <a:latin typeface="Arial" charset="0"/>
              </a:rPr>
              <a:t>(with single or double reflector)</a:t>
            </a:r>
            <a:endParaRPr lang="en-GB" altLang="en-US" sz="1400" b="1" i="1">
              <a:latin typeface="Arial" charset="0"/>
            </a:endParaRPr>
          </a:p>
        </p:txBody>
      </p:sp>
    </p:spTree>
    <p:extLst>
      <p:ext uri="{BB962C8B-B14F-4D97-AF65-F5344CB8AC3E}">
        <p14:creationId xmlns:p14="http://schemas.microsoft.com/office/powerpoint/2010/main" val="95883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GB" altLang="en-US"/>
              <a:t>Digital Beamforming - Features</a:t>
            </a:r>
          </a:p>
        </p:txBody>
      </p:sp>
      <p:sp>
        <p:nvSpPr>
          <p:cNvPr id="64515" name="Rectangle 3"/>
          <p:cNvSpPr>
            <a:spLocks noChangeArrowheads="1"/>
          </p:cNvSpPr>
          <p:nvPr/>
        </p:nvSpPr>
        <p:spPr bwMode="auto">
          <a:xfrm>
            <a:off x="837936" y="990601"/>
            <a:ext cx="10314517" cy="512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5728" tIns="57864" rIns="115728" bIns="57864"/>
          <a:lstStyle>
            <a:lvl1pPr marL="390525" indent="-390525" defTabSz="868363"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defTabSz="868363"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defTabSz="868363"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defTabSz="868363"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defTabSz="868363"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defTabSz="868363"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defTabSz="868363"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defTabSz="868363"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defTabSz="868363"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buFont typeface="Verdana" pitchFamily="34" charset="0"/>
              <a:buNone/>
            </a:pPr>
            <a:r>
              <a:rPr lang="en-GB" altLang="en-US" sz="2133" b="1">
                <a:solidFill>
                  <a:schemeClr val="tx2"/>
                </a:solidFill>
              </a:rPr>
              <a:t>DBF can offer the following non-exhaustive list of the features </a:t>
            </a:r>
          </a:p>
          <a:p>
            <a:pPr algn="just" eaLnBrk="1" hangingPunct="1"/>
            <a:endParaRPr lang="en-GB" altLang="en-US" sz="2133">
              <a:solidFill>
                <a:schemeClr val="tx2"/>
              </a:solidFill>
            </a:endParaRPr>
          </a:p>
          <a:p>
            <a:pPr algn="just" eaLnBrk="1" hangingPunct="1">
              <a:buFont typeface="Arial" panose="020B0604020202020204" pitchFamily="34" charset="0"/>
              <a:buChar char="•"/>
            </a:pPr>
            <a:r>
              <a:rPr lang="en-GB" altLang="en-US" sz="2133">
                <a:solidFill>
                  <a:schemeClr val="tx2"/>
                </a:solidFill>
              </a:rPr>
              <a:t>Beams can be individually formed, steered and shaped.</a:t>
            </a:r>
          </a:p>
          <a:p>
            <a:pPr algn="just" eaLnBrk="1" hangingPunct="1">
              <a:buFont typeface="Arial" panose="020B0604020202020204" pitchFamily="34" charset="0"/>
              <a:buChar char="•"/>
            </a:pPr>
            <a:r>
              <a:rPr lang="en-GB" altLang="en-US" sz="2133">
                <a:solidFill>
                  <a:schemeClr val="tx2"/>
                </a:solidFill>
              </a:rPr>
              <a:t>Beams can be assigned to individual user.</a:t>
            </a:r>
          </a:p>
          <a:p>
            <a:pPr algn="just" eaLnBrk="1" hangingPunct="1">
              <a:buFont typeface="Arial" panose="020B0604020202020204" pitchFamily="34" charset="0"/>
              <a:buChar char="•"/>
            </a:pPr>
            <a:r>
              <a:rPr lang="en-GB" altLang="en-US" sz="2133">
                <a:solidFill>
                  <a:schemeClr val="tx2"/>
                </a:solidFill>
              </a:rPr>
              <a:t>Beamforming strategy can be software upgraded.</a:t>
            </a:r>
          </a:p>
          <a:p>
            <a:pPr algn="just" eaLnBrk="1" hangingPunct="1">
              <a:buFont typeface="Arial" panose="020B0604020202020204" pitchFamily="34" charset="0"/>
              <a:buChar char="•"/>
            </a:pPr>
            <a:r>
              <a:rPr lang="en-GB" altLang="en-US" sz="2133">
                <a:solidFill>
                  <a:schemeClr val="tx2"/>
                </a:solidFill>
              </a:rPr>
              <a:t>Interference can be minimised implementing Adaptive Beamforming.</a:t>
            </a:r>
          </a:p>
          <a:p>
            <a:pPr algn="just" eaLnBrk="1" hangingPunct="1">
              <a:buFont typeface="Arial" panose="020B0604020202020204" pitchFamily="34" charset="0"/>
              <a:buChar char="•"/>
            </a:pPr>
            <a:r>
              <a:rPr lang="en-GB" altLang="en-US" sz="2133">
                <a:solidFill>
                  <a:schemeClr val="tx2"/>
                </a:solidFill>
              </a:rPr>
              <a:t>DSP techniques (filtering, multiplexing, demodulation, signal information extraction, performance optimisation, etc.) can be integrated. </a:t>
            </a:r>
          </a:p>
          <a:p>
            <a:pPr marL="0" indent="0" eaLnBrk="1" hangingPunct="1">
              <a:buNone/>
            </a:pPr>
            <a:endParaRPr lang="en-GB" altLang="en-US" sz="2133">
              <a:solidFill>
                <a:schemeClr val="tx2"/>
              </a:solidFill>
            </a:endParaRPr>
          </a:p>
        </p:txBody>
      </p:sp>
      <p:sp>
        <p:nvSpPr>
          <p:cNvPr id="64516" name="Rectangle 4"/>
          <p:cNvSpPr>
            <a:spLocks noChangeArrowheads="1"/>
          </p:cNvSpPr>
          <p:nvPr/>
        </p:nvSpPr>
        <p:spPr bwMode="auto">
          <a:xfrm>
            <a:off x="1000920" y="5140326"/>
            <a:ext cx="10591800" cy="78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5728" tIns="57864" rIns="115728" bIns="57864"/>
          <a:lstStyle>
            <a:lvl1pPr marL="390525" indent="-390525" defTabSz="868363" eaLnBrk="0" hangingPunct="0">
              <a:lnSpc>
                <a:spcPct val="119000"/>
              </a:lnSpc>
              <a:spcBef>
                <a:spcPct val="20000"/>
              </a:spcBef>
              <a:buClr>
                <a:schemeClr val="accent1"/>
              </a:buClr>
              <a:buFont typeface="Verdana" pitchFamily="34" charset="0"/>
              <a:buAutoNum type="arabicPeriod"/>
              <a:tabLst>
                <a:tab pos="8569325" algn="r"/>
              </a:tabLst>
              <a:defRPr sz="1600">
                <a:solidFill>
                  <a:schemeClr val="bg2"/>
                </a:solidFill>
                <a:latin typeface="Verdana" pitchFamily="34" charset="0"/>
              </a:defRPr>
            </a:lvl1pPr>
            <a:lvl2pPr marL="742950" indent="-285750" defTabSz="868363" eaLnBrk="0" hangingPunct="0">
              <a:lnSpc>
                <a:spcPct val="119000"/>
              </a:lnSpc>
              <a:spcBef>
                <a:spcPct val="20000"/>
              </a:spcBef>
              <a:buClr>
                <a:schemeClr val="accent1"/>
              </a:buClr>
              <a:buFont typeface="Verdana" pitchFamily="34" charset="0"/>
              <a:buAutoNum type="alphaLcPeriod"/>
              <a:tabLst>
                <a:tab pos="8569325" algn="r"/>
              </a:tabLst>
              <a:defRPr sz="1600">
                <a:solidFill>
                  <a:schemeClr val="bg2"/>
                </a:solidFill>
                <a:latin typeface="Verdana" pitchFamily="34" charset="0"/>
              </a:defRPr>
            </a:lvl2pPr>
            <a:lvl3pPr marL="1143000" indent="-228600" defTabSz="868363" eaLnBrk="0" hangingPunct="0">
              <a:lnSpc>
                <a:spcPct val="119000"/>
              </a:lnSpc>
              <a:spcBef>
                <a:spcPct val="20000"/>
              </a:spcBef>
              <a:buClr>
                <a:schemeClr val="accent1"/>
              </a:buClr>
              <a:buFont typeface="Verdana" pitchFamily="34" charset="0"/>
              <a:buChar char="–"/>
              <a:tabLst>
                <a:tab pos="8569325" algn="r"/>
              </a:tabLst>
              <a:defRPr sz="1600">
                <a:solidFill>
                  <a:schemeClr val="bg2"/>
                </a:solidFill>
                <a:latin typeface="Verdana" pitchFamily="34" charset="0"/>
              </a:defRPr>
            </a:lvl3pPr>
            <a:lvl4pPr marL="1600200" indent="-228600" defTabSz="868363" eaLnBrk="0" hangingPunct="0">
              <a:lnSpc>
                <a:spcPct val="119000"/>
              </a:lnSpc>
              <a:spcBef>
                <a:spcPct val="20000"/>
              </a:spcBef>
              <a:buClr>
                <a:schemeClr val="accent1"/>
              </a:buClr>
              <a:buFont typeface="Verdana" pitchFamily="34" charset="0"/>
              <a:buChar char="–"/>
              <a:tabLst>
                <a:tab pos="8569325" algn="r"/>
              </a:tabLst>
              <a:defRPr sz="1600">
                <a:solidFill>
                  <a:schemeClr val="bg2"/>
                </a:solidFill>
                <a:latin typeface="Verdana" pitchFamily="34" charset="0"/>
              </a:defRPr>
            </a:lvl4pPr>
            <a:lvl5pPr marL="2057400" indent="-228600" defTabSz="868363" eaLnBrk="0" hangingPunct="0">
              <a:lnSpc>
                <a:spcPct val="119000"/>
              </a:lnSpc>
              <a:spcBef>
                <a:spcPct val="20000"/>
              </a:spcBef>
              <a:buClr>
                <a:schemeClr val="accent1"/>
              </a:buClr>
              <a:buFont typeface="Verdana" pitchFamily="34" charset="0"/>
              <a:buChar char="–"/>
              <a:tabLst>
                <a:tab pos="8569325" algn="r"/>
              </a:tabLst>
              <a:defRPr sz="1600">
                <a:solidFill>
                  <a:schemeClr val="bg2"/>
                </a:solidFill>
                <a:latin typeface="Verdana" pitchFamily="34" charset="0"/>
              </a:defRPr>
            </a:lvl5pPr>
            <a:lvl6pPr marL="2514600" indent="-228600" defTabSz="868363" eaLnBrk="0" fontAlgn="base" hangingPunct="0">
              <a:lnSpc>
                <a:spcPct val="119000"/>
              </a:lnSpc>
              <a:spcBef>
                <a:spcPct val="20000"/>
              </a:spcBef>
              <a:spcAft>
                <a:spcPct val="0"/>
              </a:spcAft>
              <a:buClr>
                <a:schemeClr val="accent1"/>
              </a:buClr>
              <a:buFont typeface="Verdana" pitchFamily="34" charset="0"/>
              <a:buChar char="–"/>
              <a:tabLst>
                <a:tab pos="8569325" algn="r"/>
              </a:tabLst>
              <a:defRPr sz="1600">
                <a:solidFill>
                  <a:schemeClr val="bg2"/>
                </a:solidFill>
                <a:latin typeface="Verdana" pitchFamily="34" charset="0"/>
              </a:defRPr>
            </a:lvl6pPr>
            <a:lvl7pPr marL="2971800" indent="-228600" defTabSz="868363" eaLnBrk="0" fontAlgn="base" hangingPunct="0">
              <a:lnSpc>
                <a:spcPct val="119000"/>
              </a:lnSpc>
              <a:spcBef>
                <a:spcPct val="20000"/>
              </a:spcBef>
              <a:spcAft>
                <a:spcPct val="0"/>
              </a:spcAft>
              <a:buClr>
                <a:schemeClr val="accent1"/>
              </a:buClr>
              <a:buFont typeface="Verdana" pitchFamily="34" charset="0"/>
              <a:buChar char="–"/>
              <a:tabLst>
                <a:tab pos="8569325" algn="r"/>
              </a:tabLst>
              <a:defRPr sz="1600">
                <a:solidFill>
                  <a:schemeClr val="bg2"/>
                </a:solidFill>
                <a:latin typeface="Verdana" pitchFamily="34" charset="0"/>
              </a:defRPr>
            </a:lvl7pPr>
            <a:lvl8pPr marL="3429000" indent="-228600" defTabSz="868363" eaLnBrk="0" fontAlgn="base" hangingPunct="0">
              <a:lnSpc>
                <a:spcPct val="119000"/>
              </a:lnSpc>
              <a:spcBef>
                <a:spcPct val="20000"/>
              </a:spcBef>
              <a:spcAft>
                <a:spcPct val="0"/>
              </a:spcAft>
              <a:buClr>
                <a:schemeClr val="accent1"/>
              </a:buClr>
              <a:buFont typeface="Verdana" pitchFamily="34" charset="0"/>
              <a:buChar char="–"/>
              <a:tabLst>
                <a:tab pos="8569325" algn="r"/>
              </a:tabLst>
              <a:defRPr sz="1600">
                <a:solidFill>
                  <a:schemeClr val="bg2"/>
                </a:solidFill>
                <a:latin typeface="Verdana" pitchFamily="34" charset="0"/>
              </a:defRPr>
            </a:lvl8pPr>
            <a:lvl9pPr marL="3886200" indent="-228600" defTabSz="868363" eaLnBrk="0" fontAlgn="base" hangingPunct="0">
              <a:lnSpc>
                <a:spcPct val="119000"/>
              </a:lnSpc>
              <a:spcBef>
                <a:spcPct val="20000"/>
              </a:spcBef>
              <a:spcAft>
                <a:spcPct val="0"/>
              </a:spcAft>
              <a:buClr>
                <a:schemeClr val="accent1"/>
              </a:buClr>
              <a:buFont typeface="Verdana" pitchFamily="34" charset="0"/>
              <a:buChar char="–"/>
              <a:tabLst>
                <a:tab pos="8569325" algn="r"/>
              </a:tabLst>
              <a:defRPr sz="1600">
                <a:solidFill>
                  <a:schemeClr val="bg2"/>
                </a:solidFill>
                <a:latin typeface="Verdana" pitchFamily="34" charset="0"/>
              </a:defRPr>
            </a:lvl9pPr>
          </a:lstStyle>
          <a:p>
            <a:pPr eaLnBrk="1" hangingPunct="1">
              <a:spcBef>
                <a:spcPts val="533"/>
              </a:spcBef>
              <a:spcAft>
                <a:spcPts val="533"/>
              </a:spcAft>
              <a:buNone/>
            </a:pPr>
            <a:r>
              <a:rPr lang="en-GB" altLang="en-US" sz="2133" b="1"/>
              <a:t>	</a:t>
            </a:r>
            <a:r>
              <a:rPr lang="en-GB" altLang="en-US" sz="2133" b="1" i="1">
                <a:solidFill>
                  <a:schemeClr val="tx2"/>
                </a:solidFill>
              </a:rPr>
              <a:t>Digital Beamforming</a:t>
            </a:r>
            <a:r>
              <a:rPr lang="en-GB" altLang="en-US" sz="2133" b="1">
                <a:solidFill>
                  <a:schemeClr val="tx2"/>
                </a:solidFill>
              </a:rPr>
              <a:t> </a:t>
            </a:r>
            <a:r>
              <a:rPr lang="en-GB" altLang="en-US" sz="2133" b="1" i="1">
                <a:solidFill>
                  <a:schemeClr val="tx2"/>
                </a:solidFill>
              </a:rPr>
              <a:t>Antennas, “the Ultimate Antennas”</a:t>
            </a:r>
          </a:p>
          <a:p>
            <a:pPr eaLnBrk="1" hangingPunct="1">
              <a:spcBef>
                <a:spcPts val="533"/>
              </a:spcBef>
              <a:spcAft>
                <a:spcPts val="533"/>
              </a:spcAft>
              <a:buNone/>
            </a:pPr>
            <a:r>
              <a:rPr lang="en-GB" altLang="en-US" sz="2133">
                <a:solidFill>
                  <a:schemeClr val="tx2"/>
                </a:solidFill>
              </a:rPr>
              <a:t>		</a:t>
            </a:r>
            <a:r>
              <a:rPr lang="en-GB" altLang="en-US" sz="2133" b="1">
                <a:solidFill>
                  <a:schemeClr val="tx2"/>
                </a:solidFill>
              </a:rPr>
              <a:t>A.J. Viterbi</a:t>
            </a:r>
            <a:br>
              <a:rPr lang="en-GB" altLang="en-US" sz="2133"/>
            </a:br>
            <a:endParaRPr lang="en-GB" altLang="en-US" sz="2133"/>
          </a:p>
        </p:txBody>
      </p:sp>
    </p:spTree>
    <p:extLst>
      <p:ext uri="{BB962C8B-B14F-4D97-AF65-F5344CB8AC3E}">
        <p14:creationId xmlns:p14="http://schemas.microsoft.com/office/powerpoint/2010/main" val="2176779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Analog or Digital beamforming? Both!</a:t>
            </a:r>
            <a:endParaRPr lang="en-GB"/>
          </a:p>
        </p:txBody>
      </p:sp>
      <p:sp>
        <p:nvSpPr>
          <p:cNvPr id="11" name="TextBox 10"/>
          <p:cNvSpPr txBox="1"/>
          <p:nvPr/>
        </p:nvSpPr>
        <p:spPr>
          <a:xfrm>
            <a:off x="8939843" y="4279623"/>
            <a:ext cx="2913468" cy="1600438"/>
          </a:xfrm>
          <a:prstGeom prst="rect">
            <a:avLst/>
          </a:prstGeom>
          <a:noFill/>
        </p:spPr>
        <p:txBody>
          <a:bodyPr wrap="square" rtlCol="0">
            <a:spAutoFit/>
          </a:bodyPr>
          <a:lstStyle/>
          <a:p>
            <a:pPr marL="285750" indent="-285750">
              <a:buFontTx/>
              <a:buChar char="-"/>
            </a:pPr>
            <a:r>
              <a:rPr lang="en-US" sz="1400">
                <a:solidFill>
                  <a:schemeClr val="accent1">
                    <a:lumMod val="75000"/>
                  </a:schemeClr>
                </a:solidFill>
              </a:rPr>
              <a:t>Good balance between power consumption and flexibility</a:t>
            </a:r>
          </a:p>
          <a:p>
            <a:pPr marL="285750" indent="-285750">
              <a:buFontTx/>
              <a:buChar char="-"/>
            </a:pPr>
            <a:r>
              <a:rPr lang="en-US" sz="1400">
                <a:solidFill>
                  <a:schemeClr val="accent1">
                    <a:lumMod val="75000"/>
                  </a:schemeClr>
                </a:solidFill>
              </a:rPr>
              <a:t>Reducing </a:t>
            </a:r>
            <a:r>
              <a:rPr lang="en-US" sz="1400" err="1">
                <a:solidFill>
                  <a:schemeClr val="accent1">
                    <a:lumMod val="75000"/>
                  </a:schemeClr>
                </a:solidFill>
              </a:rPr>
              <a:t>Nr</a:t>
            </a:r>
            <a:r>
              <a:rPr lang="en-US" sz="1400">
                <a:solidFill>
                  <a:schemeClr val="accent1">
                    <a:lumMod val="75000"/>
                  </a:schemeClr>
                </a:solidFill>
              </a:rPr>
              <a:t> of digital ports (</a:t>
            </a:r>
            <a:r>
              <a:rPr lang="en-US" sz="1400" err="1">
                <a:solidFill>
                  <a:schemeClr val="accent1">
                    <a:lumMod val="75000"/>
                  </a:schemeClr>
                </a:solidFill>
              </a:rPr>
              <a:t>i.e</a:t>
            </a:r>
            <a:r>
              <a:rPr lang="en-US" sz="1400">
                <a:solidFill>
                  <a:schemeClr val="accent1">
                    <a:lumMod val="75000"/>
                  </a:schemeClr>
                </a:solidFill>
              </a:rPr>
              <a:t> ADCs) with respect to full DBFN</a:t>
            </a:r>
          </a:p>
          <a:p>
            <a:pPr marL="285750" indent="-285750">
              <a:buFontTx/>
              <a:buChar char="-"/>
            </a:pPr>
            <a:r>
              <a:rPr lang="en-US" sz="1400">
                <a:solidFill>
                  <a:schemeClr val="accent2">
                    <a:lumMod val="75000"/>
                  </a:schemeClr>
                </a:solidFill>
              </a:rPr>
              <a:t>Complexity/Cost</a:t>
            </a:r>
            <a:endParaRPr lang="en-GB" sz="1400">
              <a:solidFill>
                <a:schemeClr val="accent2">
                  <a:lumMod val="75000"/>
                </a:schemeClr>
              </a:solidFill>
            </a:endParaRPr>
          </a:p>
        </p:txBody>
      </p:sp>
      <p:sp>
        <p:nvSpPr>
          <p:cNvPr id="12" name="TextBox 11"/>
          <p:cNvSpPr txBox="1"/>
          <p:nvPr/>
        </p:nvSpPr>
        <p:spPr>
          <a:xfrm>
            <a:off x="4521781" y="4602789"/>
            <a:ext cx="3675469" cy="954107"/>
          </a:xfrm>
          <a:prstGeom prst="rect">
            <a:avLst/>
          </a:prstGeom>
          <a:noFill/>
        </p:spPr>
        <p:txBody>
          <a:bodyPr wrap="square" rtlCol="0">
            <a:spAutoFit/>
          </a:bodyPr>
          <a:lstStyle/>
          <a:p>
            <a:pPr marL="285750" indent="-285750">
              <a:buFontTx/>
              <a:buChar char="-"/>
            </a:pPr>
            <a:r>
              <a:rPr lang="en-US" sz="1400">
                <a:solidFill>
                  <a:schemeClr val="accent1">
                    <a:lumMod val="75000"/>
                  </a:schemeClr>
                </a:solidFill>
              </a:rPr>
              <a:t>High flexibility/</a:t>
            </a:r>
            <a:r>
              <a:rPr lang="en-US" sz="1400" err="1">
                <a:solidFill>
                  <a:schemeClr val="accent1">
                    <a:lumMod val="75000"/>
                  </a:schemeClr>
                </a:solidFill>
              </a:rPr>
              <a:t>reconfigurability</a:t>
            </a:r>
            <a:endParaRPr lang="en-US" sz="1400">
              <a:solidFill>
                <a:schemeClr val="accent1">
                  <a:lumMod val="75000"/>
                </a:schemeClr>
              </a:solidFill>
            </a:endParaRPr>
          </a:p>
          <a:p>
            <a:pPr marL="285750" indent="-285750">
              <a:buFontTx/>
              <a:buChar char="-"/>
            </a:pPr>
            <a:r>
              <a:rPr lang="en-US" sz="1400">
                <a:solidFill>
                  <a:schemeClr val="accent1">
                    <a:lumMod val="75000"/>
                  </a:schemeClr>
                </a:solidFill>
              </a:rPr>
              <a:t>High precision</a:t>
            </a:r>
          </a:p>
          <a:p>
            <a:pPr marL="285750" indent="-285750">
              <a:buFontTx/>
              <a:buChar char="-"/>
            </a:pPr>
            <a:r>
              <a:rPr lang="en-US" sz="1400">
                <a:solidFill>
                  <a:schemeClr val="accent2">
                    <a:lumMod val="75000"/>
                  </a:schemeClr>
                </a:solidFill>
              </a:rPr>
              <a:t>High power consumption</a:t>
            </a:r>
          </a:p>
          <a:p>
            <a:pPr marL="285750" indent="-285750">
              <a:buFontTx/>
              <a:buChar char="-"/>
            </a:pPr>
            <a:r>
              <a:rPr lang="en-US" sz="1400">
                <a:solidFill>
                  <a:schemeClr val="accent2">
                    <a:lumMod val="75000"/>
                  </a:schemeClr>
                </a:solidFill>
              </a:rPr>
              <a:t>Cost</a:t>
            </a:r>
            <a:endParaRPr lang="en-GB" sz="1400">
              <a:solidFill>
                <a:schemeClr val="accent2">
                  <a:lumMod val="75000"/>
                </a:schemeClr>
              </a:solidFill>
            </a:endParaRPr>
          </a:p>
        </p:txBody>
      </p:sp>
      <p:sp>
        <p:nvSpPr>
          <p:cNvPr id="18" name="TextBox 17"/>
          <p:cNvSpPr txBox="1"/>
          <p:nvPr/>
        </p:nvSpPr>
        <p:spPr>
          <a:xfrm>
            <a:off x="216000" y="4234387"/>
            <a:ext cx="3675469" cy="1600438"/>
          </a:xfrm>
          <a:prstGeom prst="rect">
            <a:avLst/>
          </a:prstGeom>
          <a:noFill/>
        </p:spPr>
        <p:txBody>
          <a:bodyPr wrap="square" rtlCol="0">
            <a:spAutoFit/>
          </a:bodyPr>
          <a:lstStyle/>
          <a:p>
            <a:pPr marL="285750" indent="-285750">
              <a:buFontTx/>
              <a:buChar char="-"/>
            </a:pPr>
            <a:r>
              <a:rPr lang="en-US" sz="1400">
                <a:solidFill>
                  <a:schemeClr val="accent1">
                    <a:lumMod val="75000"/>
                  </a:schemeClr>
                </a:solidFill>
              </a:rPr>
              <a:t>Cost</a:t>
            </a:r>
          </a:p>
          <a:p>
            <a:pPr marL="285750" indent="-285750">
              <a:buFontTx/>
              <a:buChar char="-"/>
            </a:pPr>
            <a:r>
              <a:rPr lang="en-US" sz="1400">
                <a:solidFill>
                  <a:schemeClr val="accent1">
                    <a:lumMod val="75000"/>
                  </a:schemeClr>
                </a:solidFill>
              </a:rPr>
              <a:t>Power consumption</a:t>
            </a:r>
          </a:p>
          <a:p>
            <a:pPr marL="285750" indent="-285750">
              <a:buFontTx/>
              <a:buChar char="-"/>
            </a:pPr>
            <a:r>
              <a:rPr lang="en-US" sz="1400">
                <a:solidFill>
                  <a:schemeClr val="accent2">
                    <a:lumMod val="75000"/>
                  </a:schemeClr>
                </a:solidFill>
              </a:rPr>
              <a:t>High number of components for large number of beams</a:t>
            </a:r>
          </a:p>
          <a:p>
            <a:pPr marL="285750" indent="-285750">
              <a:buFontTx/>
              <a:buChar char="-"/>
            </a:pPr>
            <a:r>
              <a:rPr lang="en-US" sz="1400">
                <a:solidFill>
                  <a:schemeClr val="accent2">
                    <a:lumMod val="75000"/>
                  </a:schemeClr>
                </a:solidFill>
              </a:rPr>
              <a:t>Mass/Volume</a:t>
            </a:r>
          </a:p>
          <a:p>
            <a:pPr marL="285750" indent="-285750">
              <a:buFontTx/>
              <a:buChar char="-"/>
            </a:pPr>
            <a:r>
              <a:rPr lang="en-US" sz="1400">
                <a:solidFill>
                  <a:schemeClr val="accent2">
                    <a:lumMod val="75000"/>
                  </a:schemeClr>
                </a:solidFill>
              </a:rPr>
              <a:t>Precision/Accuracy inferior </a:t>
            </a:r>
            <a:r>
              <a:rPr lang="en-US" sz="1400" err="1">
                <a:solidFill>
                  <a:schemeClr val="accent2">
                    <a:lumMod val="75000"/>
                  </a:schemeClr>
                </a:solidFill>
              </a:rPr>
              <a:t>wrt</a:t>
            </a:r>
            <a:r>
              <a:rPr lang="en-US" sz="1400">
                <a:solidFill>
                  <a:schemeClr val="accent2">
                    <a:lumMod val="75000"/>
                  </a:schemeClr>
                </a:solidFill>
              </a:rPr>
              <a:t> DBF</a:t>
            </a:r>
          </a:p>
          <a:p>
            <a:pPr marL="285750" indent="-285750">
              <a:buFontTx/>
              <a:buChar char="-"/>
            </a:pPr>
            <a:r>
              <a:rPr lang="en-US" sz="1400">
                <a:solidFill>
                  <a:schemeClr val="accent2">
                    <a:lumMod val="75000"/>
                  </a:schemeClr>
                </a:solidFill>
              </a:rPr>
              <a:t>Reduced </a:t>
            </a:r>
            <a:r>
              <a:rPr lang="en-US" sz="1400" err="1">
                <a:solidFill>
                  <a:schemeClr val="accent2">
                    <a:lumMod val="75000"/>
                  </a:schemeClr>
                </a:solidFill>
              </a:rPr>
              <a:t>reconfigurability</a:t>
            </a:r>
            <a:r>
              <a:rPr lang="en-US" sz="1400">
                <a:solidFill>
                  <a:schemeClr val="accent2">
                    <a:lumMod val="75000"/>
                  </a:schemeClr>
                </a:solidFill>
              </a:rPr>
              <a:t> </a:t>
            </a:r>
            <a:r>
              <a:rPr lang="en-US" sz="1400" err="1">
                <a:solidFill>
                  <a:schemeClr val="accent2">
                    <a:lumMod val="75000"/>
                  </a:schemeClr>
                </a:solidFill>
              </a:rPr>
              <a:t>wrt</a:t>
            </a:r>
            <a:r>
              <a:rPr lang="en-US" sz="1400">
                <a:solidFill>
                  <a:schemeClr val="accent2">
                    <a:lumMod val="75000"/>
                  </a:schemeClr>
                </a:solidFill>
              </a:rPr>
              <a:t> DBFN</a:t>
            </a:r>
            <a:endParaRPr lang="en-GB" sz="1400">
              <a:solidFill>
                <a:schemeClr val="accent2">
                  <a:lumMod val="75000"/>
                </a:schemeClr>
              </a:solidFill>
            </a:endParaRPr>
          </a:p>
        </p:txBody>
      </p:sp>
      <p:pic>
        <p:nvPicPr>
          <p:cNvPr id="19" name="Picture 18"/>
          <p:cNvPicPr>
            <a:picLocks noChangeAspect="1"/>
          </p:cNvPicPr>
          <p:nvPr/>
        </p:nvPicPr>
        <p:blipFill>
          <a:blip r:embed="rId2"/>
          <a:stretch>
            <a:fillRect/>
          </a:stretch>
        </p:blipFill>
        <p:spPr>
          <a:xfrm>
            <a:off x="833800" y="887211"/>
            <a:ext cx="2838078" cy="2549641"/>
          </a:xfrm>
          <a:prstGeom prst="rect">
            <a:avLst/>
          </a:prstGeom>
        </p:spPr>
      </p:pic>
      <p:pic>
        <p:nvPicPr>
          <p:cNvPr id="20" name="Picture 19"/>
          <p:cNvPicPr>
            <a:picLocks noChangeAspect="1"/>
          </p:cNvPicPr>
          <p:nvPr/>
        </p:nvPicPr>
        <p:blipFill>
          <a:blip r:embed="rId3"/>
          <a:stretch>
            <a:fillRect/>
          </a:stretch>
        </p:blipFill>
        <p:spPr>
          <a:xfrm>
            <a:off x="8372244" y="853196"/>
            <a:ext cx="3853094" cy="2617669"/>
          </a:xfrm>
          <a:prstGeom prst="rect">
            <a:avLst/>
          </a:prstGeom>
        </p:spPr>
      </p:pic>
      <p:sp>
        <p:nvSpPr>
          <p:cNvPr id="22" name="TextBox 21"/>
          <p:cNvSpPr txBox="1"/>
          <p:nvPr/>
        </p:nvSpPr>
        <p:spPr>
          <a:xfrm>
            <a:off x="901788" y="3638681"/>
            <a:ext cx="2251315" cy="369332"/>
          </a:xfrm>
          <a:prstGeom prst="rect">
            <a:avLst/>
          </a:prstGeom>
          <a:noFill/>
        </p:spPr>
        <p:txBody>
          <a:bodyPr wrap="square" rtlCol="0">
            <a:spAutoFit/>
          </a:bodyPr>
          <a:lstStyle/>
          <a:p>
            <a:pPr algn="ctr"/>
            <a:r>
              <a:rPr lang="en-US">
                <a:latin typeface="Corbel Light" panose="020B0303020204020204" pitchFamily="34" charset="0"/>
              </a:rPr>
              <a:t>Analog BFN</a:t>
            </a:r>
            <a:endParaRPr lang="en-GB">
              <a:latin typeface="Corbel Light" panose="020B0303020204020204" pitchFamily="34" charset="0"/>
            </a:endParaRPr>
          </a:p>
        </p:txBody>
      </p:sp>
      <p:sp>
        <p:nvSpPr>
          <p:cNvPr id="23" name="TextBox 22"/>
          <p:cNvSpPr txBox="1"/>
          <p:nvPr/>
        </p:nvSpPr>
        <p:spPr>
          <a:xfrm>
            <a:off x="5021530" y="3638681"/>
            <a:ext cx="2251315" cy="369332"/>
          </a:xfrm>
          <a:prstGeom prst="rect">
            <a:avLst/>
          </a:prstGeom>
          <a:noFill/>
        </p:spPr>
        <p:txBody>
          <a:bodyPr wrap="square" rtlCol="0">
            <a:spAutoFit/>
          </a:bodyPr>
          <a:lstStyle/>
          <a:p>
            <a:pPr algn="ctr"/>
            <a:r>
              <a:rPr lang="en-US">
                <a:latin typeface="Corbel Light" panose="020B0303020204020204" pitchFamily="34" charset="0"/>
              </a:rPr>
              <a:t>Digital BFN</a:t>
            </a:r>
            <a:endParaRPr lang="en-GB">
              <a:latin typeface="Corbel Light" panose="020B0303020204020204" pitchFamily="34" charset="0"/>
            </a:endParaRPr>
          </a:p>
        </p:txBody>
      </p:sp>
      <p:sp>
        <p:nvSpPr>
          <p:cNvPr id="24" name="TextBox 23"/>
          <p:cNvSpPr txBox="1"/>
          <p:nvPr/>
        </p:nvSpPr>
        <p:spPr>
          <a:xfrm>
            <a:off x="9173133" y="3638681"/>
            <a:ext cx="2251315" cy="369332"/>
          </a:xfrm>
          <a:prstGeom prst="rect">
            <a:avLst/>
          </a:prstGeom>
          <a:noFill/>
        </p:spPr>
        <p:txBody>
          <a:bodyPr wrap="square" rtlCol="0">
            <a:spAutoFit/>
          </a:bodyPr>
          <a:lstStyle/>
          <a:p>
            <a:pPr algn="ctr"/>
            <a:r>
              <a:rPr lang="en-US">
                <a:latin typeface="Corbel Light" panose="020B0303020204020204" pitchFamily="34" charset="0"/>
              </a:rPr>
              <a:t>Hybrid BFN</a:t>
            </a:r>
            <a:endParaRPr lang="en-GB">
              <a:latin typeface="Corbel Light" panose="020B0303020204020204" pitchFamily="34" charset="0"/>
            </a:endParaRPr>
          </a:p>
        </p:txBody>
      </p:sp>
      <p:pic>
        <p:nvPicPr>
          <p:cNvPr id="3" name="Picture 2"/>
          <p:cNvPicPr>
            <a:picLocks noChangeAspect="1"/>
          </p:cNvPicPr>
          <p:nvPr/>
        </p:nvPicPr>
        <p:blipFill>
          <a:blip r:embed="rId4"/>
          <a:stretch>
            <a:fillRect/>
          </a:stretch>
        </p:blipFill>
        <p:spPr>
          <a:xfrm>
            <a:off x="4645805" y="853196"/>
            <a:ext cx="3478477" cy="2841366"/>
          </a:xfrm>
          <a:prstGeom prst="rect">
            <a:avLst/>
          </a:prstGeom>
        </p:spPr>
      </p:pic>
    </p:spTree>
    <p:extLst>
      <p:ext uri="{BB962C8B-B14F-4D97-AF65-F5344CB8AC3E}">
        <p14:creationId xmlns:p14="http://schemas.microsoft.com/office/powerpoint/2010/main" val="2655749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DAFA-EBB9-DBFD-769C-C672E53ACC59}"/>
              </a:ext>
            </a:extLst>
          </p:cNvPr>
          <p:cNvSpPr>
            <a:spLocks noGrp="1"/>
          </p:cNvSpPr>
          <p:nvPr>
            <p:ph type="title"/>
          </p:nvPr>
        </p:nvSpPr>
        <p:spPr/>
        <p:txBody>
          <a:bodyPr/>
          <a:lstStyle/>
          <a:p>
            <a:r>
              <a:rPr lang="en-GB"/>
              <a:t>The other option: Digital Beamforming</a:t>
            </a:r>
          </a:p>
        </p:txBody>
      </p:sp>
      <p:sp>
        <p:nvSpPr>
          <p:cNvPr id="4" name="Rectangle 6">
            <a:extLst>
              <a:ext uri="{FF2B5EF4-FFF2-40B4-BE49-F238E27FC236}">
                <a16:creationId xmlns:a16="http://schemas.microsoft.com/office/drawing/2014/main" id="{9231E5B6-63CC-25D2-3A48-E540467E27DF}"/>
              </a:ext>
            </a:extLst>
          </p:cNvPr>
          <p:cNvSpPr txBox="1">
            <a:spLocks noChangeArrowheads="1"/>
          </p:cNvSpPr>
          <p:nvPr/>
        </p:nvSpPr>
        <p:spPr>
          <a:xfrm>
            <a:off x="1108690" y="1621255"/>
            <a:ext cx="4645593" cy="366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0000" indent="-360000" eaLnBrk="1" hangingPunct="1">
              <a:lnSpc>
                <a:spcPct val="100000"/>
              </a:lnSpc>
              <a:spcBef>
                <a:spcPts val="600"/>
              </a:spcBef>
              <a:buClr>
                <a:schemeClr val="accent1"/>
              </a:buClr>
              <a:buFont typeface="Arial" panose="020B0604020202020204" pitchFamily="34" charset="0"/>
              <a:buChar char="•"/>
              <a:defRPr lang="en-GB" sz="1600" baseline="0">
                <a:latin typeface="Verdana"/>
                <a:cs typeface="Verdana"/>
              </a:defRPr>
            </a:lvl1pPr>
            <a:lvl2pPr marL="720000" indent="-360000" eaLnBrk="1" hangingPunct="1">
              <a:lnSpc>
                <a:spcPct val="100000"/>
              </a:lnSpc>
              <a:spcBef>
                <a:spcPts val="600"/>
              </a:spcBef>
              <a:buClr>
                <a:schemeClr val="accent1"/>
              </a:buClr>
              <a:buFont typeface="Arial" panose="020B0604020202020204" pitchFamily="34" charset="0"/>
              <a:buChar char="•"/>
              <a:defRPr lang="en-GB" sz="1600">
                <a:solidFill>
                  <a:schemeClr val="bg2"/>
                </a:solidFill>
                <a:latin typeface="Verdana"/>
                <a:cs typeface="Verdana"/>
              </a:defRPr>
            </a:lvl2pPr>
            <a:lvl3pPr marL="1080000" indent="-360000" eaLnBrk="1" hangingPunct="1">
              <a:lnSpc>
                <a:spcPct val="100000"/>
              </a:lnSpc>
              <a:spcBef>
                <a:spcPts val="600"/>
              </a:spcBef>
              <a:buClr>
                <a:schemeClr val="accent1"/>
              </a:buClr>
              <a:buFont typeface="Arial" panose="020B0604020202020204" pitchFamily="34" charset="0"/>
              <a:buChar char="•"/>
              <a:defRPr lang="en-GB" sz="1600">
                <a:solidFill>
                  <a:schemeClr val="bg2"/>
                </a:solidFill>
                <a:latin typeface="Verdana"/>
                <a:cs typeface="Verdana"/>
              </a:defRPr>
            </a:lvl3pPr>
            <a:lvl4pPr marL="1440000" indent="-360000" eaLnBrk="1" hangingPunct="1">
              <a:lnSpc>
                <a:spcPct val="100000"/>
              </a:lnSpc>
              <a:spcBef>
                <a:spcPts val="600"/>
              </a:spcBef>
              <a:buClr>
                <a:schemeClr val="accent1"/>
              </a:buClr>
              <a:buFont typeface="Verdana" pitchFamily="34" charset="0"/>
              <a:buNone/>
              <a:defRPr lang="en-GB" sz="1600">
                <a:solidFill>
                  <a:schemeClr val="bg2"/>
                </a:solidFill>
                <a:latin typeface="Verdana"/>
                <a:cs typeface="Verdana"/>
              </a:defRPr>
            </a:lvl4pPr>
            <a:lvl5pPr marL="1800000" indent="-360000" eaLnBrk="1" hangingPunct="1">
              <a:lnSpc>
                <a:spcPct val="100000"/>
              </a:lnSpc>
              <a:spcBef>
                <a:spcPts val="600"/>
              </a:spcBef>
              <a:buClr>
                <a:schemeClr val="accent1"/>
              </a:buClr>
              <a:buFont typeface="Verdana" pitchFamily="34" charset="0"/>
              <a:buNone/>
              <a:defRPr lang="en-GB" sz="1600">
                <a:solidFill>
                  <a:schemeClr val="bg2"/>
                </a:solidFill>
                <a:latin typeface="Verdana"/>
                <a:cs typeface="Verdana"/>
              </a:defRPr>
            </a:lvl5pPr>
            <a:lvl6pPr marL="34798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altLang="en-US"/>
              <a:t>In digital beamforming, the operations of phase shifting and amplitude scaling for each antenna element, and summation for receiving, are done digitally.</a:t>
            </a:r>
          </a:p>
        </p:txBody>
      </p:sp>
      <p:sp>
        <p:nvSpPr>
          <p:cNvPr id="5" name="Text Box 8">
            <a:extLst>
              <a:ext uri="{FF2B5EF4-FFF2-40B4-BE49-F238E27FC236}">
                <a16:creationId xmlns:a16="http://schemas.microsoft.com/office/drawing/2014/main" id="{56427CCB-2EB1-8DE3-8EDC-421ECB6B1CC9}"/>
              </a:ext>
            </a:extLst>
          </p:cNvPr>
          <p:cNvSpPr txBox="1">
            <a:spLocks noChangeArrowheads="1"/>
          </p:cNvSpPr>
          <p:nvPr/>
        </p:nvSpPr>
        <p:spPr bwMode="auto">
          <a:xfrm>
            <a:off x="1814729" y="3550068"/>
            <a:ext cx="24278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1400" b="1" i="1">
                <a:solidFill>
                  <a:schemeClr val="accent1"/>
                </a:solidFill>
              </a:rPr>
              <a:t>I,Q samples of the beam signals</a:t>
            </a:r>
            <a:endParaRPr lang="en-GB" altLang="en-US" sz="1400" b="1" i="1">
              <a:solidFill>
                <a:schemeClr val="accent1"/>
              </a:solidFill>
              <a:sym typeface="Symbol" pitchFamily="18" charset="2"/>
            </a:endParaRPr>
          </a:p>
        </p:txBody>
      </p:sp>
      <p:sp>
        <p:nvSpPr>
          <p:cNvPr id="6" name="Freeform 9">
            <a:extLst>
              <a:ext uri="{FF2B5EF4-FFF2-40B4-BE49-F238E27FC236}">
                <a16:creationId xmlns:a16="http://schemas.microsoft.com/office/drawing/2014/main" id="{2A797CB9-0698-BED1-583E-F1A55455A875}"/>
              </a:ext>
            </a:extLst>
          </p:cNvPr>
          <p:cNvSpPr>
            <a:spLocks/>
          </p:cNvSpPr>
          <p:nvPr/>
        </p:nvSpPr>
        <p:spPr bwMode="auto">
          <a:xfrm rot="1937525">
            <a:off x="4157629" y="3966723"/>
            <a:ext cx="1114167" cy="125492"/>
          </a:xfrm>
          <a:custGeom>
            <a:avLst/>
            <a:gdLst>
              <a:gd name="T0" fmla="*/ 620 w 620"/>
              <a:gd name="T1" fmla="*/ 70 h 108"/>
              <a:gd name="T2" fmla="*/ 303 w 620"/>
              <a:gd name="T3" fmla="*/ 6 h 108"/>
              <a:gd name="T4" fmla="*/ 0 w 620"/>
              <a:gd name="T5" fmla="*/ 108 h 108"/>
            </a:gdLst>
            <a:ahLst/>
            <a:cxnLst>
              <a:cxn ang="0">
                <a:pos x="T0" y="T1"/>
              </a:cxn>
              <a:cxn ang="0">
                <a:pos x="T2" y="T3"/>
              </a:cxn>
              <a:cxn ang="0">
                <a:pos x="T4" y="T5"/>
              </a:cxn>
            </a:cxnLst>
            <a:rect l="0" t="0" r="r" b="b"/>
            <a:pathLst>
              <a:path w="620" h="108">
                <a:moveTo>
                  <a:pt x="620" y="70"/>
                </a:moveTo>
                <a:cubicBezTo>
                  <a:pt x="566" y="59"/>
                  <a:pt x="406" y="0"/>
                  <a:pt x="303" y="6"/>
                </a:cubicBezTo>
                <a:cubicBezTo>
                  <a:pt x="200" y="12"/>
                  <a:pt x="63" y="87"/>
                  <a:pt x="0" y="108"/>
                </a:cubicBezTo>
              </a:path>
            </a:pathLst>
          </a:custGeom>
          <a:noFill/>
          <a:ln w="28575" cmpd="sng">
            <a:solidFill>
              <a:srgbClr val="0066FF"/>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Freeform 10">
            <a:extLst>
              <a:ext uri="{FF2B5EF4-FFF2-40B4-BE49-F238E27FC236}">
                <a16:creationId xmlns:a16="http://schemas.microsoft.com/office/drawing/2014/main" id="{B88AFDF9-DC42-8F06-0D0E-23B7D9606219}"/>
              </a:ext>
            </a:extLst>
          </p:cNvPr>
          <p:cNvSpPr>
            <a:spLocks/>
          </p:cNvSpPr>
          <p:nvPr/>
        </p:nvSpPr>
        <p:spPr bwMode="auto">
          <a:xfrm>
            <a:off x="4693641" y="4598683"/>
            <a:ext cx="1178010" cy="422110"/>
          </a:xfrm>
          <a:custGeom>
            <a:avLst/>
            <a:gdLst>
              <a:gd name="T0" fmla="*/ 747 w 747"/>
              <a:gd name="T1" fmla="*/ 0 h 521"/>
              <a:gd name="T2" fmla="*/ 310 w 747"/>
              <a:gd name="T3" fmla="*/ 444 h 521"/>
              <a:gd name="T4" fmla="*/ 0 w 747"/>
              <a:gd name="T5" fmla="*/ 463 h 521"/>
            </a:gdLst>
            <a:ahLst/>
            <a:cxnLst>
              <a:cxn ang="0">
                <a:pos x="T0" y="T1"/>
              </a:cxn>
              <a:cxn ang="0">
                <a:pos x="T2" y="T3"/>
              </a:cxn>
              <a:cxn ang="0">
                <a:pos x="T4" y="T5"/>
              </a:cxn>
            </a:cxnLst>
            <a:rect l="0" t="0" r="r" b="b"/>
            <a:pathLst>
              <a:path w="747" h="521">
                <a:moveTo>
                  <a:pt x="747" y="0"/>
                </a:moveTo>
                <a:cubicBezTo>
                  <a:pt x="674" y="74"/>
                  <a:pt x="435" y="367"/>
                  <a:pt x="310" y="444"/>
                </a:cubicBezTo>
                <a:cubicBezTo>
                  <a:pt x="185" y="521"/>
                  <a:pt x="65" y="459"/>
                  <a:pt x="0" y="463"/>
                </a:cubicBezTo>
              </a:path>
            </a:pathLst>
          </a:custGeom>
          <a:noFill/>
          <a:ln w="28575" cmpd="sng">
            <a:solidFill>
              <a:srgbClr val="0066FF"/>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 Box 11">
            <a:extLst>
              <a:ext uri="{FF2B5EF4-FFF2-40B4-BE49-F238E27FC236}">
                <a16:creationId xmlns:a16="http://schemas.microsoft.com/office/drawing/2014/main" id="{9AA47845-A5BA-AB81-7026-7A5742FF82B9}"/>
              </a:ext>
            </a:extLst>
          </p:cNvPr>
          <p:cNvSpPr txBox="1">
            <a:spLocks noChangeArrowheads="1"/>
          </p:cNvSpPr>
          <p:nvPr/>
        </p:nvSpPr>
        <p:spPr bwMode="auto">
          <a:xfrm>
            <a:off x="2250498" y="4695777"/>
            <a:ext cx="24278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1400" b="1" i="1">
                <a:solidFill>
                  <a:schemeClr val="accent1"/>
                </a:solidFill>
              </a:rPr>
              <a:t>Complex Multiplier</a:t>
            </a:r>
            <a:br>
              <a:rPr lang="en-GB" altLang="en-US" sz="1400" b="1" i="1">
                <a:solidFill>
                  <a:schemeClr val="accent1"/>
                </a:solidFill>
              </a:rPr>
            </a:br>
            <a:r>
              <a:rPr lang="en-GB" altLang="en-US" sz="1400" b="1" i="1">
                <a:solidFill>
                  <a:schemeClr val="accent1"/>
                </a:solidFill>
              </a:rPr>
              <a:t>and Adder</a:t>
            </a:r>
            <a:endParaRPr lang="en-GB" altLang="en-US" sz="1400" b="1" i="1">
              <a:solidFill>
                <a:schemeClr val="accent1"/>
              </a:solidFill>
              <a:sym typeface="Symbol" pitchFamily="18" charset="2"/>
            </a:endParaRPr>
          </a:p>
        </p:txBody>
      </p:sp>
      <p:graphicFrame>
        <p:nvGraphicFramePr>
          <p:cNvPr id="9" name="Object 8">
            <a:extLst>
              <a:ext uri="{FF2B5EF4-FFF2-40B4-BE49-F238E27FC236}">
                <a16:creationId xmlns:a16="http://schemas.microsoft.com/office/drawing/2014/main" id="{D3FF3374-8F7F-E70C-44EF-5B8125C25F80}"/>
              </a:ext>
            </a:extLst>
          </p:cNvPr>
          <p:cNvGraphicFramePr>
            <a:graphicFrameLocks noChangeAspect="1"/>
          </p:cNvGraphicFramePr>
          <p:nvPr/>
        </p:nvGraphicFramePr>
        <p:xfrm>
          <a:off x="5216442" y="1805830"/>
          <a:ext cx="4765758" cy="3726072"/>
        </p:xfrm>
        <a:graphic>
          <a:graphicData uri="http://schemas.openxmlformats.org/presentationml/2006/ole">
            <mc:AlternateContent xmlns:mc="http://schemas.openxmlformats.org/markup-compatibility/2006">
              <mc:Choice xmlns:v="urn:schemas-microsoft-com:vml" Requires="v">
                <p:oleObj name="Visio" r:id="rId2" imgW="2962440" imgH="2508840" progId="Visio.Drawing.11">
                  <p:embed/>
                </p:oleObj>
              </mc:Choice>
              <mc:Fallback>
                <p:oleObj name="Visio" r:id="rId2" imgW="2962440" imgH="2508840" progId="Visio.Drawing.11">
                  <p:embed/>
                  <p:pic>
                    <p:nvPicPr>
                      <p:cNvPr id="9" name="Object 8">
                        <a:extLst>
                          <a:ext uri="{FF2B5EF4-FFF2-40B4-BE49-F238E27FC236}">
                            <a16:creationId xmlns:a16="http://schemas.microsoft.com/office/drawing/2014/main" id="{D3FF3374-8F7F-E70C-44EF-5B8125C25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442" y="1805830"/>
                        <a:ext cx="4765758" cy="372607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20530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0985" y="1065749"/>
            <a:ext cx="5168495" cy="32666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a:t>Brick vs Tile Architecture</a:t>
            </a:r>
            <a:endParaRPr lang="en-GB"/>
          </a:p>
        </p:txBody>
      </p:sp>
      <p:pic>
        <p:nvPicPr>
          <p:cNvPr id="4" name="Picture 3"/>
          <p:cNvPicPr>
            <a:picLocks noChangeAspect="1"/>
          </p:cNvPicPr>
          <p:nvPr/>
        </p:nvPicPr>
        <p:blipFill>
          <a:blip r:embed="rId2"/>
          <a:stretch>
            <a:fillRect/>
          </a:stretch>
        </p:blipFill>
        <p:spPr>
          <a:xfrm>
            <a:off x="468707" y="1217097"/>
            <a:ext cx="2299007" cy="2478898"/>
          </a:xfrm>
          <a:prstGeom prst="rect">
            <a:avLst/>
          </a:prstGeom>
        </p:spPr>
      </p:pic>
      <p:pic>
        <p:nvPicPr>
          <p:cNvPr id="5" name="Picture 4"/>
          <p:cNvPicPr>
            <a:picLocks noChangeAspect="1"/>
          </p:cNvPicPr>
          <p:nvPr/>
        </p:nvPicPr>
        <p:blipFill>
          <a:blip r:embed="rId3"/>
          <a:stretch>
            <a:fillRect/>
          </a:stretch>
        </p:blipFill>
        <p:spPr>
          <a:xfrm>
            <a:off x="7359343" y="1208705"/>
            <a:ext cx="1360631" cy="2487290"/>
          </a:xfrm>
          <a:prstGeom prst="rect">
            <a:avLst/>
          </a:prstGeom>
        </p:spPr>
      </p:pic>
      <p:sp>
        <p:nvSpPr>
          <p:cNvPr id="6" name="TextBox 5"/>
          <p:cNvSpPr txBox="1"/>
          <p:nvPr/>
        </p:nvSpPr>
        <p:spPr>
          <a:xfrm>
            <a:off x="662151" y="4580968"/>
            <a:ext cx="10783615" cy="1569660"/>
          </a:xfrm>
          <a:prstGeom prst="rect">
            <a:avLst/>
          </a:prstGeom>
          <a:noFill/>
        </p:spPr>
        <p:txBody>
          <a:bodyPr wrap="square" rtlCol="0">
            <a:spAutoFit/>
          </a:bodyPr>
          <a:lstStyle/>
          <a:p>
            <a:pPr marL="285750" indent="-285750">
              <a:buFont typeface="Arial" panose="020B0604020202020204" pitchFamily="34" charset="0"/>
              <a:buChar char="•"/>
            </a:pPr>
            <a:r>
              <a:rPr lang="en-US" sz="1600"/>
              <a:t>Tile Architectures are in principle preferred for size and mass reasons, however practical limitations on technology readiness, power consumption and thermal dissipation lead often to the implementation of Brick Architectures</a:t>
            </a:r>
          </a:p>
          <a:p>
            <a:pPr marL="285750" indent="-285750">
              <a:buFont typeface="Arial" panose="020B0604020202020204" pitchFamily="34" charset="0"/>
              <a:buChar char="•"/>
            </a:pPr>
            <a:r>
              <a:rPr lang="en-US" sz="1600"/>
              <a:t>Frequency and </a:t>
            </a:r>
            <a:r>
              <a:rPr lang="en-US" sz="1600" err="1"/>
              <a:t>Tx</a:t>
            </a:r>
            <a:r>
              <a:rPr lang="en-US" sz="1600"/>
              <a:t> power per element are also major drivers for the architecture selection</a:t>
            </a:r>
          </a:p>
          <a:p>
            <a:pPr marL="285750" indent="-285750">
              <a:buFont typeface="Arial" panose="020B0604020202020204" pitchFamily="34" charset="0"/>
              <a:buChar char="•"/>
            </a:pPr>
            <a:r>
              <a:rPr lang="en-US" sz="1600"/>
              <a:t>Typical GEO payloads with active antennas are currently based on the brick architecture, LEO payloads are also moving towards tile architecture</a:t>
            </a:r>
            <a:endParaRPr lang="en-GB" sz="1600"/>
          </a:p>
        </p:txBody>
      </p:sp>
      <p:pic>
        <p:nvPicPr>
          <p:cNvPr id="7" name="Picture 6"/>
          <p:cNvPicPr>
            <a:picLocks noChangeAspect="1"/>
          </p:cNvPicPr>
          <p:nvPr/>
        </p:nvPicPr>
        <p:blipFill>
          <a:blip r:embed="rId4"/>
          <a:stretch>
            <a:fillRect/>
          </a:stretch>
        </p:blipFill>
        <p:spPr>
          <a:xfrm>
            <a:off x="2642255" y="1223181"/>
            <a:ext cx="2904613" cy="2551254"/>
          </a:xfrm>
          <a:prstGeom prst="rect">
            <a:avLst/>
          </a:prstGeom>
        </p:spPr>
      </p:pic>
      <p:pic>
        <p:nvPicPr>
          <p:cNvPr id="8" name="Picture 7"/>
          <p:cNvPicPr>
            <a:picLocks noChangeAspect="1"/>
          </p:cNvPicPr>
          <p:nvPr/>
        </p:nvPicPr>
        <p:blipFill>
          <a:blip r:embed="rId5"/>
          <a:stretch>
            <a:fillRect/>
          </a:stretch>
        </p:blipFill>
        <p:spPr>
          <a:xfrm>
            <a:off x="9067566" y="1223366"/>
            <a:ext cx="1965285" cy="2478898"/>
          </a:xfrm>
          <a:prstGeom prst="rect">
            <a:avLst/>
          </a:prstGeom>
        </p:spPr>
      </p:pic>
      <p:sp>
        <p:nvSpPr>
          <p:cNvPr id="10" name="Rectangle 9"/>
          <p:cNvSpPr/>
          <p:nvPr/>
        </p:nvSpPr>
        <p:spPr>
          <a:xfrm>
            <a:off x="6483319" y="1059443"/>
            <a:ext cx="5168495" cy="32666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563940" y="3868733"/>
            <a:ext cx="3199080" cy="369332"/>
          </a:xfrm>
          <a:prstGeom prst="rect">
            <a:avLst/>
          </a:prstGeom>
          <a:noFill/>
        </p:spPr>
        <p:txBody>
          <a:bodyPr wrap="square" rtlCol="0">
            <a:spAutoFit/>
          </a:bodyPr>
          <a:lstStyle/>
          <a:p>
            <a:r>
              <a:rPr lang="en-US"/>
              <a:t>Brick Pictorial Example</a:t>
            </a:r>
            <a:endParaRPr lang="en-GB"/>
          </a:p>
        </p:txBody>
      </p:sp>
      <p:sp>
        <p:nvSpPr>
          <p:cNvPr id="12" name="Rectangle 11"/>
          <p:cNvSpPr/>
          <p:nvPr/>
        </p:nvSpPr>
        <p:spPr>
          <a:xfrm>
            <a:off x="8093909" y="3823355"/>
            <a:ext cx="2658100" cy="369332"/>
          </a:xfrm>
          <a:prstGeom prst="rect">
            <a:avLst/>
          </a:prstGeom>
        </p:spPr>
        <p:txBody>
          <a:bodyPr wrap="none">
            <a:spAutoFit/>
          </a:bodyPr>
          <a:lstStyle/>
          <a:p>
            <a:r>
              <a:rPr lang="en-US"/>
              <a:t>Tile Pictorial example</a:t>
            </a:r>
            <a:endParaRPr lang="en-GB"/>
          </a:p>
        </p:txBody>
      </p:sp>
    </p:spTree>
    <p:extLst>
      <p:ext uri="{BB962C8B-B14F-4D97-AF65-F5344CB8AC3E}">
        <p14:creationId xmlns:p14="http://schemas.microsoft.com/office/powerpoint/2010/main" val="4005793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solidFill>
                  <a:srgbClr val="003249"/>
                </a:solidFill>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a:spLocks noGrp="1"/>
          </p:cNvSpPr>
          <p:nvPr>
            <p:ph type="title"/>
          </p:nvPr>
        </p:nvSpPr>
        <p:spPr>
          <a:xfrm>
            <a:off x="216000" y="200155"/>
            <a:ext cx="10108800" cy="474489"/>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t>Digital</a:t>
            </a:r>
            <a:r>
              <a:rPr spc="-165"/>
              <a:t> </a:t>
            </a:r>
            <a:r>
              <a:rPr spc="-20"/>
              <a:t>Beamforming</a:t>
            </a:r>
            <a:r>
              <a:rPr spc="-175"/>
              <a:t> </a:t>
            </a:r>
            <a:r>
              <a:rPr spc="-10"/>
              <a:t>(from</a:t>
            </a:r>
            <a:r>
              <a:rPr spc="-195"/>
              <a:t> </a:t>
            </a:r>
            <a:r>
              <a:t>ground</a:t>
            </a:r>
            <a:r>
              <a:rPr spc="-180"/>
              <a:t> </a:t>
            </a:r>
            <a:r>
              <a:t>to</a:t>
            </a:r>
            <a:r>
              <a:rPr spc="-180"/>
              <a:t> </a:t>
            </a:r>
            <a:r>
              <a:rPr spc="-10"/>
              <a:t>space</a:t>
            </a:r>
            <a:r>
              <a:rPr spc="-220"/>
              <a:t> </a:t>
            </a:r>
            <a:r>
              <a:t>and</a:t>
            </a:r>
            <a:r>
              <a:rPr spc="-155"/>
              <a:t> </a:t>
            </a:r>
            <a:r>
              <a:rPr spc="-10"/>
              <a:t>back)</a:t>
            </a:r>
          </a:p>
        </p:txBody>
      </p:sp>
      <p:sp>
        <p:nvSpPr>
          <p:cNvPr id="18" name="object 18"/>
          <p:cNvSpPr txBox="1">
            <a:spLocks noGrp="1"/>
          </p:cNvSpPr>
          <p:nvPr>
            <p:ph type="ftr" sz="quarter" idx="4294967295"/>
          </p:nvPr>
        </p:nvSpPr>
        <p:spPr>
          <a:xfrm>
            <a:off x="0" y="6280150"/>
            <a:ext cx="2263775" cy="123111"/>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spcBef>
                <a:spcPts val="25"/>
              </a:spcBef>
            </a:pPr>
            <a:r>
              <a:rPr lang="en-GB">
                <a:solidFill>
                  <a:srgbClr val="003249"/>
                </a:solidFill>
              </a:rPr>
              <a:t>ESA</a:t>
            </a:r>
            <a:r>
              <a:rPr lang="en-GB" spc="-5">
                <a:solidFill>
                  <a:srgbClr val="003249"/>
                </a:solidFill>
              </a:rPr>
              <a:t> </a:t>
            </a:r>
            <a:r>
              <a:rPr lang="en-GB" spc="-10">
                <a:solidFill>
                  <a:srgbClr val="003249"/>
                </a:solidFill>
              </a:rPr>
              <a:t>UNCLASSIFIED</a:t>
            </a:r>
            <a:r>
              <a:rPr lang="en-GB" spc="-15">
                <a:solidFill>
                  <a:srgbClr val="003249"/>
                </a:solidFill>
              </a:rPr>
              <a:t> </a:t>
            </a:r>
            <a:r>
              <a:rPr lang="en-GB">
                <a:solidFill>
                  <a:srgbClr val="003249"/>
                </a:solidFill>
              </a:rPr>
              <a:t>-</a:t>
            </a:r>
            <a:r>
              <a:rPr lang="en-GB" spc="5">
                <a:solidFill>
                  <a:srgbClr val="003249"/>
                </a:solidFill>
              </a:rPr>
              <a:t> </a:t>
            </a:r>
            <a:r>
              <a:rPr lang="en-GB">
                <a:solidFill>
                  <a:srgbClr val="003249"/>
                </a:solidFill>
              </a:rPr>
              <a:t>For</a:t>
            </a:r>
            <a:r>
              <a:rPr lang="en-GB" spc="-5">
                <a:solidFill>
                  <a:srgbClr val="003249"/>
                </a:solidFill>
              </a:rPr>
              <a:t> </a:t>
            </a:r>
            <a:r>
              <a:rPr lang="en-GB">
                <a:solidFill>
                  <a:srgbClr val="003249"/>
                </a:solidFill>
              </a:rPr>
              <a:t>ESA Official</a:t>
            </a:r>
            <a:r>
              <a:rPr lang="en-GB" spc="-20">
                <a:solidFill>
                  <a:srgbClr val="003249"/>
                </a:solidFill>
              </a:rPr>
              <a:t> </a:t>
            </a:r>
            <a:r>
              <a:rPr lang="en-GB">
                <a:solidFill>
                  <a:srgbClr val="003249"/>
                </a:solidFill>
              </a:rPr>
              <a:t>Use</a:t>
            </a:r>
            <a:r>
              <a:rPr lang="en-GB" spc="-5">
                <a:solidFill>
                  <a:srgbClr val="003249"/>
                </a:solidFill>
              </a:rPr>
              <a:t> </a:t>
            </a:r>
            <a:r>
              <a:rPr lang="en-GB" spc="-20">
                <a:solidFill>
                  <a:srgbClr val="003249"/>
                </a:solidFill>
              </a:rPr>
              <a:t>Only</a:t>
            </a:r>
            <a:endParaRPr spc="-20">
              <a:solidFill>
                <a:srgbClr val="003249"/>
              </a:solidFill>
            </a:endParaRPr>
          </a:p>
        </p:txBody>
      </p:sp>
      <p:pic>
        <p:nvPicPr>
          <p:cNvPr id="6" name="object 6"/>
          <p:cNvPicPr/>
          <p:nvPr/>
        </p:nvPicPr>
        <p:blipFill>
          <a:blip r:embed="rId3" cstate="print"/>
          <a:stretch>
            <a:fillRect/>
          </a:stretch>
        </p:blipFill>
        <p:spPr>
          <a:xfrm>
            <a:off x="6377717" y="3103905"/>
            <a:ext cx="5048250" cy="3019552"/>
          </a:xfrm>
          <a:prstGeom prst="rect">
            <a:avLst/>
          </a:prstGeom>
        </p:spPr>
      </p:pic>
      <p:sp>
        <p:nvSpPr>
          <p:cNvPr id="7" name="object 7"/>
          <p:cNvSpPr txBox="1"/>
          <p:nvPr/>
        </p:nvSpPr>
        <p:spPr>
          <a:xfrm>
            <a:off x="6384068" y="5652922"/>
            <a:ext cx="4845685" cy="391160"/>
          </a:xfrm>
          <a:prstGeom prst="rect">
            <a:avLst/>
          </a:prstGeom>
        </p:spPr>
        <p:txBody>
          <a:bodyPr vert="horz" wrap="square" lIns="0" tIns="12700" rIns="0" bIns="0" rtlCol="0">
            <a:spAutoFit/>
          </a:bodyPr>
          <a:lstStyle/>
          <a:p>
            <a:pPr marL="12700" marR="5080">
              <a:spcBef>
                <a:spcPts val="100"/>
              </a:spcBef>
            </a:pPr>
            <a:r>
              <a:rPr sz="1200" spc="-10">
                <a:solidFill>
                  <a:srgbClr val="003249"/>
                </a:solidFill>
                <a:latin typeface="Calibri"/>
                <a:cs typeface="Calibri"/>
              </a:rPr>
              <a:t>https://</a:t>
            </a:r>
            <a:r>
              <a:rPr sz="1200" spc="-10">
                <a:solidFill>
                  <a:srgbClr val="003249"/>
                </a:solidFill>
                <a:latin typeface="Calibri"/>
                <a:cs typeface="Calibri"/>
                <a:hlinkClick r:id="rId4">
                  <a:extLst>
                    <a:ext uri="{A12FA001-AC4F-418D-AE19-62706E023703}">
                      <ahyp:hlinkClr xmlns:ahyp="http://schemas.microsoft.com/office/drawing/2018/hyperlinkcolor" val="tx"/>
                    </a:ext>
                  </a:extLst>
                </a:hlinkClick>
              </a:rPr>
              <a:t>www.esa.int/Applications/Connectivity_and_Secure_Communicat</a:t>
            </a:r>
            <a:r>
              <a:rPr sz="1200" spc="500">
                <a:solidFill>
                  <a:srgbClr val="003249"/>
                </a:solidFill>
                <a:latin typeface="Calibri"/>
                <a:cs typeface="Calibri"/>
              </a:rPr>
              <a:t>   </a:t>
            </a:r>
            <a:r>
              <a:rPr sz="1200">
                <a:solidFill>
                  <a:srgbClr val="003249"/>
                </a:solidFill>
                <a:latin typeface="Calibri"/>
                <a:cs typeface="Calibri"/>
              </a:rPr>
              <a:t>ions/Beam-</a:t>
            </a:r>
            <a:r>
              <a:rPr sz="1200" spc="-10">
                <a:solidFill>
                  <a:srgbClr val="003249"/>
                </a:solidFill>
                <a:latin typeface="Calibri"/>
                <a:cs typeface="Calibri"/>
              </a:rPr>
              <a:t>hopping_JoeySat_ready_for_launch</a:t>
            </a:r>
            <a:endParaRPr sz="1200">
              <a:solidFill>
                <a:srgbClr val="003249"/>
              </a:solidFill>
              <a:latin typeface="Calibri"/>
              <a:cs typeface="Calibri"/>
            </a:endParaRPr>
          </a:p>
        </p:txBody>
      </p:sp>
      <p:pic>
        <p:nvPicPr>
          <p:cNvPr id="8" name="object 8"/>
          <p:cNvPicPr/>
          <p:nvPr/>
        </p:nvPicPr>
        <p:blipFill>
          <a:blip r:embed="rId5" cstate="print"/>
          <a:stretch>
            <a:fillRect/>
          </a:stretch>
        </p:blipFill>
        <p:spPr>
          <a:xfrm>
            <a:off x="9252617" y="1105661"/>
            <a:ext cx="2658109" cy="1713102"/>
          </a:xfrm>
          <a:prstGeom prst="rect">
            <a:avLst/>
          </a:prstGeom>
        </p:spPr>
      </p:pic>
      <p:sp>
        <p:nvSpPr>
          <p:cNvPr id="9" name="object 9"/>
          <p:cNvSpPr txBox="1"/>
          <p:nvPr/>
        </p:nvSpPr>
        <p:spPr>
          <a:xfrm>
            <a:off x="6302916" y="2134870"/>
            <a:ext cx="3738879" cy="1207770"/>
          </a:xfrm>
          <a:prstGeom prst="rect">
            <a:avLst/>
          </a:prstGeom>
        </p:spPr>
        <p:txBody>
          <a:bodyPr vert="horz" wrap="square" lIns="0" tIns="12700" rIns="0" bIns="0" rtlCol="0">
            <a:spAutoFit/>
          </a:bodyPr>
          <a:lstStyle/>
          <a:p>
            <a:pPr marL="12700" marR="966469">
              <a:spcBef>
                <a:spcPts val="100"/>
              </a:spcBef>
            </a:pPr>
            <a:r>
              <a:rPr b="1" spc="90">
                <a:solidFill>
                  <a:srgbClr val="003249"/>
                </a:solidFill>
                <a:latin typeface="Calibri"/>
                <a:cs typeface="Calibri"/>
              </a:rPr>
              <a:t>Beam-</a:t>
            </a:r>
            <a:r>
              <a:rPr b="1" spc="65">
                <a:solidFill>
                  <a:srgbClr val="003249"/>
                </a:solidFill>
                <a:latin typeface="Calibri"/>
                <a:cs typeface="Calibri"/>
              </a:rPr>
              <a:t>hopping</a:t>
            </a:r>
            <a:r>
              <a:rPr b="1" spc="-40">
                <a:solidFill>
                  <a:srgbClr val="003249"/>
                </a:solidFill>
                <a:latin typeface="Calibri"/>
                <a:cs typeface="Calibri"/>
              </a:rPr>
              <a:t> </a:t>
            </a:r>
            <a:r>
              <a:rPr b="1" spc="110">
                <a:solidFill>
                  <a:srgbClr val="003249"/>
                </a:solidFill>
                <a:latin typeface="Calibri"/>
                <a:cs typeface="Calibri"/>
              </a:rPr>
              <a:t>DBFN</a:t>
            </a:r>
            <a:r>
              <a:rPr b="1" spc="-30">
                <a:solidFill>
                  <a:srgbClr val="003249"/>
                </a:solidFill>
                <a:latin typeface="Calibri"/>
                <a:cs typeface="Calibri"/>
              </a:rPr>
              <a:t> </a:t>
            </a:r>
            <a:r>
              <a:rPr b="1" spc="25">
                <a:solidFill>
                  <a:srgbClr val="003249"/>
                </a:solidFill>
                <a:latin typeface="Calibri"/>
                <a:cs typeface="Calibri"/>
              </a:rPr>
              <a:t>in </a:t>
            </a:r>
            <a:r>
              <a:rPr b="1" spc="60">
                <a:solidFill>
                  <a:srgbClr val="003249"/>
                </a:solidFill>
                <a:latin typeface="Calibri"/>
                <a:cs typeface="Calibri"/>
              </a:rPr>
              <a:t>operation</a:t>
            </a:r>
            <a:r>
              <a:rPr b="1" spc="-40">
                <a:solidFill>
                  <a:srgbClr val="003249"/>
                </a:solidFill>
                <a:latin typeface="Calibri"/>
                <a:cs typeface="Calibri"/>
              </a:rPr>
              <a:t> </a:t>
            </a:r>
            <a:r>
              <a:rPr b="1" spc="70">
                <a:solidFill>
                  <a:srgbClr val="003249"/>
                </a:solidFill>
                <a:latin typeface="Calibri"/>
                <a:cs typeface="Calibri"/>
              </a:rPr>
              <a:t>onboard</a:t>
            </a:r>
            <a:r>
              <a:rPr b="1" spc="-60">
                <a:solidFill>
                  <a:srgbClr val="003249"/>
                </a:solidFill>
                <a:latin typeface="Calibri"/>
                <a:cs typeface="Calibri"/>
              </a:rPr>
              <a:t> </a:t>
            </a:r>
            <a:r>
              <a:rPr b="1" spc="70">
                <a:solidFill>
                  <a:srgbClr val="003249"/>
                </a:solidFill>
                <a:latin typeface="Calibri"/>
                <a:cs typeface="Calibri"/>
              </a:rPr>
              <a:t>Joeysat </a:t>
            </a:r>
            <a:r>
              <a:rPr b="1" spc="125">
                <a:solidFill>
                  <a:srgbClr val="003249"/>
                </a:solidFill>
                <a:latin typeface="Calibri"/>
                <a:cs typeface="Calibri"/>
              </a:rPr>
              <a:t>since</a:t>
            </a:r>
            <a:r>
              <a:rPr b="1" spc="-25">
                <a:solidFill>
                  <a:srgbClr val="003249"/>
                </a:solidFill>
                <a:latin typeface="Calibri"/>
                <a:cs typeface="Calibri"/>
              </a:rPr>
              <a:t> </a:t>
            </a:r>
            <a:r>
              <a:rPr b="1" spc="-20">
                <a:solidFill>
                  <a:srgbClr val="003249"/>
                </a:solidFill>
                <a:latin typeface="Calibri"/>
                <a:cs typeface="Calibri"/>
              </a:rPr>
              <a:t>2023</a:t>
            </a:r>
            <a:endParaRPr>
              <a:solidFill>
                <a:srgbClr val="003249"/>
              </a:solidFill>
              <a:latin typeface="Calibri"/>
              <a:cs typeface="Calibri"/>
            </a:endParaRPr>
          </a:p>
          <a:p>
            <a:pPr marL="93345">
              <a:spcBef>
                <a:spcPts val="1080"/>
              </a:spcBef>
            </a:pPr>
            <a:r>
              <a:rPr sz="1450" b="1" spc="65">
                <a:solidFill>
                  <a:srgbClr val="003249"/>
                </a:solidFill>
                <a:latin typeface="Calibri"/>
                <a:cs typeface="Calibri"/>
              </a:rPr>
              <a:t>Ku-</a:t>
            </a:r>
            <a:r>
              <a:rPr sz="1450" b="1" spc="75">
                <a:solidFill>
                  <a:srgbClr val="003249"/>
                </a:solidFill>
                <a:latin typeface="Calibri"/>
                <a:cs typeface="Calibri"/>
              </a:rPr>
              <a:t>band</a:t>
            </a:r>
            <a:r>
              <a:rPr sz="1450" b="1" spc="-5">
                <a:solidFill>
                  <a:srgbClr val="003249"/>
                </a:solidFill>
                <a:latin typeface="Calibri"/>
                <a:cs typeface="Calibri"/>
              </a:rPr>
              <a:t> </a:t>
            </a:r>
            <a:r>
              <a:rPr sz="1450" b="1" spc="70">
                <a:solidFill>
                  <a:srgbClr val="003249"/>
                </a:solidFill>
                <a:latin typeface="Calibri"/>
                <a:cs typeface="Calibri"/>
              </a:rPr>
              <a:t>JoeySat</a:t>
            </a:r>
            <a:r>
              <a:rPr sz="1450" b="1" spc="-15">
                <a:solidFill>
                  <a:srgbClr val="003249"/>
                </a:solidFill>
                <a:latin typeface="Calibri"/>
                <a:cs typeface="Calibri"/>
              </a:rPr>
              <a:t> </a:t>
            </a:r>
            <a:r>
              <a:rPr sz="1450" b="1" spc="70">
                <a:solidFill>
                  <a:srgbClr val="003249"/>
                </a:solidFill>
                <a:latin typeface="Calibri"/>
                <a:cs typeface="Calibri"/>
              </a:rPr>
              <a:t>payload</a:t>
            </a:r>
            <a:r>
              <a:rPr sz="1450" b="1" spc="15">
                <a:solidFill>
                  <a:srgbClr val="003249"/>
                </a:solidFill>
                <a:latin typeface="Calibri"/>
                <a:cs typeface="Calibri"/>
              </a:rPr>
              <a:t> </a:t>
            </a:r>
            <a:r>
              <a:rPr sz="1450" b="1" spc="60">
                <a:solidFill>
                  <a:srgbClr val="003249"/>
                </a:solidFill>
                <a:latin typeface="Calibri"/>
                <a:cs typeface="Calibri"/>
              </a:rPr>
              <a:t>onboard</a:t>
            </a:r>
            <a:r>
              <a:rPr sz="1450" b="1" spc="-25">
                <a:solidFill>
                  <a:srgbClr val="003249"/>
                </a:solidFill>
                <a:latin typeface="Calibri"/>
                <a:cs typeface="Calibri"/>
              </a:rPr>
              <a:t> </a:t>
            </a:r>
            <a:r>
              <a:rPr sz="1450" b="1" spc="55">
                <a:solidFill>
                  <a:srgbClr val="003249"/>
                </a:solidFill>
                <a:latin typeface="Calibri"/>
                <a:cs typeface="Calibri"/>
              </a:rPr>
              <a:t>OneWeb</a:t>
            </a:r>
            <a:endParaRPr sz="1450">
              <a:solidFill>
                <a:srgbClr val="003249"/>
              </a:solidFill>
              <a:latin typeface="Calibri"/>
              <a:cs typeface="Calibri"/>
            </a:endParaRPr>
          </a:p>
        </p:txBody>
      </p:sp>
      <p:grpSp>
        <p:nvGrpSpPr>
          <p:cNvPr id="10" name="object 10"/>
          <p:cNvGrpSpPr/>
          <p:nvPr/>
        </p:nvGrpSpPr>
        <p:grpSpPr>
          <a:xfrm>
            <a:off x="332962" y="1273937"/>
            <a:ext cx="11045190" cy="4925695"/>
            <a:chOff x="316293" y="1273936"/>
            <a:chExt cx="11045190" cy="4925695"/>
          </a:xfrm>
        </p:grpSpPr>
        <p:pic>
          <p:nvPicPr>
            <p:cNvPr id="11" name="object 11"/>
            <p:cNvPicPr/>
            <p:nvPr/>
          </p:nvPicPr>
          <p:blipFill>
            <a:blip r:embed="rId6" cstate="print"/>
            <a:stretch>
              <a:fillRect/>
            </a:stretch>
          </p:blipFill>
          <p:spPr>
            <a:xfrm>
              <a:off x="316293" y="1281937"/>
              <a:ext cx="3196082" cy="1491488"/>
            </a:xfrm>
            <a:prstGeom prst="rect">
              <a:avLst/>
            </a:prstGeom>
          </p:spPr>
        </p:pic>
        <p:pic>
          <p:nvPicPr>
            <p:cNvPr id="12" name="object 12"/>
            <p:cNvPicPr/>
            <p:nvPr/>
          </p:nvPicPr>
          <p:blipFill>
            <a:blip r:embed="rId7" cstate="print"/>
            <a:stretch>
              <a:fillRect/>
            </a:stretch>
          </p:blipFill>
          <p:spPr>
            <a:xfrm>
              <a:off x="3543045" y="1273936"/>
              <a:ext cx="1770633" cy="1494916"/>
            </a:xfrm>
            <a:prstGeom prst="rect">
              <a:avLst/>
            </a:prstGeom>
          </p:spPr>
        </p:pic>
        <p:pic>
          <p:nvPicPr>
            <p:cNvPr id="13" name="object 13"/>
            <p:cNvPicPr/>
            <p:nvPr/>
          </p:nvPicPr>
          <p:blipFill>
            <a:blip r:embed="rId8" cstate="print"/>
            <a:stretch>
              <a:fillRect/>
            </a:stretch>
          </p:blipFill>
          <p:spPr>
            <a:xfrm>
              <a:off x="512902" y="4516907"/>
              <a:ext cx="1875789" cy="1624330"/>
            </a:xfrm>
            <a:prstGeom prst="rect">
              <a:avLst/>
            </a:prstGeom>
          </p:spPr>
        </p:pic>
        <p:pic>
          <p:nvPicPr>
            <p:cNvPr id="14" name="object 14"/>
            <p:cNvPicPr/>
            <p:nvPr/>
          </p:nvPicPr>
          <p:blipFill>
            <a:blip r:embed="rId9" cstate="print"/>
            <a:stretch>
              <a:fillRect/>
            </a:stretch>
          </p:blipFill>
          <p:spPr>
            <a:xfrm>
              <a:off x="10373487" y="1281950"/>
              <a:ext cx="987666" cy="987666"/>
            </a:xfrm>
            <a:prstGeom prst="rect">
              <a:avLst/>
            </a:prstGeom>
          </p:spPr>
        </p:pic>
        <p:pic>
          <p:nvPicPr>
            <p:cNvPr id="15" name="object 15"/>
            <p:cNvPicPr/>
            <p:nvPr/>
          </p:nvPicPr>
          <p:blipFill>
            <a:blip r:embed="rId10" cstate="print"/>
            <a:stretch>
              <a:fillRect/>
            </a:stretch>
          </p:blipFill>
          <p:spPr>
            <a:xfrm>
              <a:off x="2581401" y="4426915"/>
              <a:ext cx="2661539" cy="1772272"/>
            </a:xfrm>
            <a:prstGeom prst="rect">
              <a:avLst/>
            </a:prstGeom>
          </p:spPr>
        </p:pic>
      </p:grpSp>
      <p:sp>
        <p:nvSpPr>
          <p:cNvPr id="16" name="object 16"/>
          <p:cNvSpPr txBox="1"/>
          <p:nvPr/>
        </p:nvSpPr>
        <p:spPr>
          <a:xfrm>
            <a:off x="300234" y="2868549"/>
            <a:ext cx="5111750" cy="574675"/>
          </a:xfrm>
          <a:prstGeom prst="rect">
            <a:avLst/>
          </a:prstGeom>
        </p:spPr>
        <p:txBody>
          <a:bodyPr vert="horz" wrap="square" lIns="0" tIns="12700" rIns="0" bIns="0" rtlCol="0">
            <a:spAutoFit/>
          </a:bodyPr>
          <a:lstStyle/>
          <a:p>
            <a:pPr marL="12700">
              <a:spcBef>
                <a:spcPts val="100"/>
              </a:spcBef>
            </a:pPr>
            <a:r>
              <a:rPr spc="90">
                <a:solidFill>
                  <a:srgbClr val="003249"/>
                </a:solidFill>
                <a:latin typeface="Calibri"/>
                <a:cs typeface="Calibri"/>
              </a:rPr>
              <a:t>Scalable</a:t>
            </a:r>
            <a:r>
              <a:rPr spc="65">
                <a:solidFill>
                  <a:srgbClr val="003249"/>
                </a:solidFill>
                <a:latin typeface="Calibri"/>
                <a:cs typeface="Calibri"/>
              </a:rPr>
              <a:t> </a:t>
            </a:r>
            <a:r>
              <a:rPr spc="10">
                <a:solidFill>
                  <a:srgbClr val="003249"/>
                </a:solidFill>
                <a:latin typeface="Calibri"/>
                <a:cs typeface="Calibri"/>
              </a:rPr>
              <a:t>multi-</a:t>
            </a:r>
            <a:r>
              <a:rPr spc="70">
                <a:solidFill>
                  <a:srgbClr val="003249"/>
                </a:solidFill>
                <a:latin typeface="Calibri"/>
                <a:cs typeface="Calibri"/>
              </a:rPr>
              <a:t>beam</a:t>
            </a:r>
            <a:r>
              <a:rPr spc="75">
                <a:solidFill>
                  <a:srgbClr val="003249"/>
                </a:solidFill>
                <a:latin typeface="Calibri"/>
                <a:cs typeface="Calibri"/>
              </a:rPr>
              <a:t> </a:t>
            </a:r>
            <a:r>
              <a:rPr spc="10">
                <a:solidFill>
                  <a:srgbClr val="003249"/>
                </a:solidFill>
                <a:latin typeface="Calibri"/>
                <a:cs typeface="Calibri"/>
              </a:rPr>
              <a:t>architecture:</a:t>
            </a:r>
            <a:r>
              <a:rPr spc="80">
                <a:solidFill>
                  <a:srgbClr val="003249"/>
                </a:solidFill>
                <a:latin typeface="Calibri"/>
                <a:cs typeface="Calibri"/>
              </a:rPr>
              <a:t> </a:t>
            </a:r>
            <a:r>
              <a:rPr spc="10">
                <a:solidFill>
                  <a:srgbClr val="003249"/>
                </a:solidFill>
                <a:latin typeface="Calibri"/>
                <a:cs typeface="Calibri"/>
              </a:rPr>
              <a:t>from</a:t>
            </a:r>
            <a:r>
              <a:rPr spc="75">
                <a:solidFill>
                  <a:srgbClr val="003249"/>
                </a:solidFill>
                <a:latin typeface="Calibri"/>
                <a:cs typeface="Calibri"/>
              </a:rPr>
              <a:t> </a:t>
            </a:r>
            <a:r>
              <a:rPr spc="10">
                <a:solidFill>
                  <a:srgbClr val="003249"/>
                </a:solidFill>
                <a:latin typeface="Calibri"/>
                <a:cs typeface="Calibri"/>
              </a:rPr>
              <a:t>eight</a:t>
            </a:r>
            <a:r>
              <a:rPr spc="65">
                <a:solidFill>
                  <a:srgbClr val="003249"/>
                </a:solidFill>
                <a:latin typeface="Calibri"/>
                <a:cs typeface="Calibri"/>
              </a:rPr>
              <a:t> </a:t>
            </a:r>
            <a:r>
              <a:rPr spc="55">
                <a:solidFill>
                  <a:srgbClr val="003249"/>
                </a:solidFill>
                <a:latin typeface="Calibri"/>
                <a:cs typeface="Calibri"/>
              </a:rPr>
              <a:t>1-</a:t>
            </a:r>
            <a:r>
              <a:rPr spc="90">
                <a:solidFill>
                  <a:srgbClr val="003249"/>
                </a:solidFill>
                <a:latin typeface="Calibri"/>
                <a:cs typeface="Calibri"/>
              </a:rPr>
              <a:t>GHz</a:t>
            </a:r>
            <a:endParaRPr>
              <a:solidFill>
                <a:srgbClr val="003249"/>
              </a:solidFill>
              <a:latin typeface="Calibri"/>
              <a:cs typeface="Calibri"/>
            </a:endParaRPr>
          </a:p>
          <a:p>
            <a:pPr marL="12700"/>
            <a:r>
              <a:rPr spc="85">
                <a:solidFill>
                  <a:srgbClr val="003249"/>
                </a:solidFill>
                <a:latin typeface="Calibri"/>
                <a:cs typeface="Calibri"/>
              </a:rPr>
              <a:t>beams</a:t>
            </a:r>
            <a:r>
              <a:rPr spc="30">
                <a:solidFill>
                  <a:srgbClr val="003249"/>
                </a:solidFill>
                <a:latin typeface="Calibri"/>
                <a:cs typeface="Calibri"/>
              </a:rPr>
              <a:t> </a:t>
            </a:r>
            <a:r>
              <a:rPr spc="50">
                <a:solidFill>
                  <a:srgbClr val="003249"/>
                </a:solidFill>
                <a:latin typeface="Calibri"/>
                <a:cs typeface="Calibri"/>
              </a:rPr>
              <a:t>up</a:t>
            </a:r>
            <a:r>
              <a:rPr spc="25">
                <a:solidFill>
                  <a:srgbClr val="003249"/>
                </a:solidFill>
                <a:latin typeface="Calibri"/>
                <a:cs typeface="Calibri"/>
              </a:rPr>
              <a:t> </a:t>
            </a:r>
            <a:r>
              <a:rPr>
                <a:solidFill>
                  <a:srgbClr val="003249"/>
                </a:solidFill>
                <a:latin typeface="Calibri"/>
                <a:cs typeface="Calibri"/>
              </a:rPr>
              <a:t>to</a:t>
            </a:r>
            <a:r>
              <a:rPr spc="40">
                <a:solidFill>
                  <a:srgbClr val="003249"/>
                </a:solidFill>
                <a:latin typeface="Calibri"/>
                <a:cs typeface="Calibri"/>
              </a:rPr>
              <a:t> </a:t>
            </a:r>
            <a:r>
              <a:rPr>
                <a:solidFill>
                  <a:srgbClr val="003249"/>
                </a:solidFill>
                <a:latin typeface="Calibri"/>
                <a:cs typeface="Calibri"/>
              </a:rPr>
              <a:t>128</a:t>
            </a:r>
            <a:r>
              <a:rPr spc="20">
                <a:solidFill>
                  <a:srgbClr val="003249"/>
                </a:solidFill>
                <a:latin typeface="Calibri"/>
                <a:cs typeface="Calibri"/>
              </a:rPr>
              <a:t> </a:t>
            </a:r>
            <a:r>
              <a:rPr>
                <a:solidFill>
                  <a:srgbClr val="003249"/>
                </a:solidFill>
                <a:latin typeface="Calibri"/>
                <a:cs typeface="Calibri"/>
              </a:rPr>
              <a:t>60-MHz</a:t>
            </a:r>
            <a:r>
              <a:rPr spc="45">
                <a:solidFill>
                  <a:srgbClr val="003249"/>
                </a:solidFill>
                <a:latin typeface="Calibri"/>
                <a:cs typeface="Calibri"/>
              </a:rPr>
              <a:t> </a:t>
            </a:r>
            <a:r>
              <a:rPr spc="75">
                <a:solidFill>
                  <a:srgbClr val="003249"/>
                </a:solidFill>
                <a:latin typeface="Calibri"/>
                <a:cs typeface="Calibri"/>
              </a:rPr>
              <a:t>beams</a:t>
            </a:r>
            <a:endParaRPr>
              <a:solidFill>
                <a:srgbClr val="003249"/>
              </a:solidFill>
              <a:latin typeface="Calibri"/>
              <a:cs typeface="Calibri"/>
            </a:endParaRPr>
          </a:p>
        </p:txBody>
      </p:sp>
      <p:sp>
        <p:nvSpPr>
          <p:cNvPr id="17" name="object 17"/>
          <p:cNvSpPr txBox="1"/>
          <p:nvPr/>
        </p:nvSpPr>
        <p:spPr>
          <a:xfrm>
            <a:off x="495916" y="3789933"/>
            <a:ext cx="5642610" cy="574040"/>
          </a:xfrm>
          <a:prstGeom prst="rect">
            <a:avLst/>
          </a:prstGeom>
        </p:spPr>
        <p:txBody>
          <a:bodyPr vert="horz" wrap="square" lIns="0" tIns="12700" rIns="0" bIns="0" rtlCol="0">
            <a:spAutoFit/>
          </a:bodyPr>
          <a:lstStyle/>
          <a:p>
            <a:pPr marL="12700" marR="5080">
              <a:spcBef>
                <a:spcPts val="100"/>
              </a:spcBef>
            </a:pPr>
            <a:r>
              <a:rPr spc="80">
                <a:solidFill>
                  <a:srgbClr val="003249"/>
                </a:solidFill>
                <a:latin typeface="Calibri"/>
                <a:cs typeface="Calibri"/>
              </a:rPr>
              <a:t>Game-</a:t>
            </a:r>
            <a:r>
              <a:rPr spc="10">
                <a:solidFill>
                  <a:srgbClr val="003249"/>
                </a:solidFill>
                <a:latin typeface="Calibri"/>
                <a:cs typeface="Calibri"/>
              </a:rPr>
              <a:t>changer:</a:t>
            </a:r>
            <a:r>
              <a:rPr spc="160">
                <a:solidFill>
                  <a:srgbClr val="003249"/>
                </a:solidFill>
                <a:latin typeface="Calibri"/>
                <a:cs typeface="Calibri"/>
              </a:rPr>
              <a:t> </a:t>
            </a:r>
            <a:r>
              <a:rPr spc="10">
                <a:solidFill>
                  <a:srgbClr val="003249"/>
                </a:solidFill>
                <a:latin typeface="Calibri"/>
                <a:cs typeface="Calibri"/>
              </a:rPr>
              <a:t>active</a:t>
            </a:r>
            <a:r>
              <a:rPr spc="165">
                <a:solidFill>
                  <a:srgbClr val="003249"/>
                </a:solidFill>
                <a:latin typeface="Calibri"/>
                <a:cs typeface="Calibri"/>
              </a:rPr>
              <a:t> </a:t>
            </a:r>
            <a:r>
              <a:rPr spc="10">
                <a:solidFill>
                  <a:srgbClr val="003249"/>
                </a:solidFill>
                <a:latin typeface="Calibri"/>
                <a:cs typeface="Calibri"/>
              </a:rPr>
              <a:t>antenna</a:t>
            </a:r>
            <a:r>
              <a:rPr spc="190">
                <a:solidFill>
                  <a:srgbClr val="003249"/>
                </a:solidFill>
                <a:latin typeface="Calibri"/>
                <a:cs typeface="Calibri"/>
              </a:rPr>
              <a:t> </a:t>
            </a:r>
            <a:r>
              <a:rPr u="sng" spc="10">
                <a:solidFill>
                  <a:srgbClr val="003249"/>
                </a:solidFill>
                <a:uFill>
                  <a:solidFill>
                    <a:srgbClr val="FFFFFF"/>
                  </a:solidFill>
                </a:uFill>
                <a:latin typeface="Calibri"/>
                <a:cs typeface="Calibri"/>
              </a:rPr>
              <a:t>gateway</a:t>
            </a:r>
            <a:r>
              <a:rPr spc="195">
                <a:solidFill>
                  <a:srgbClr val="003249"/>
                </a:solidFill>
                <a:latin typeface="Calibri"/>
                <a:cs typeface="Calibri"/>
              </a:rPr>
              <a:t> </a:t>
            </a:r>
            <a:r>
              <a:rPr spc="10">
                <a:solidFill>
                  <a:srgbClr val="003249"/>
                </a:solidFill>
                <a:latin typeface="Calibri"/>
                <a:cs typeface="Calibri"/>
              </a:rPr>
              <a:t>demonstrated</a:t>
            </a:r>
            <a:r>
              <a:rPr spc="175">
                <a:solidFill>
                  <a:srgbClr val="003249"/>
                </a:solidFill>
                <a:latin typeface="Calibri"/>
                <a:cs typeface="Calibri"/>
              </a:rPr>
              <a:t> </a:t>
            </a:r>
            <a:r>
              <a:rPr spc="-25">
                <a:solidFill>
                  <a:srgbClr val="003249"/>
                </a:solidFill>
                <a:latin typeface="Calibri"/>
                <a:cs typeface="Calibri"/>
              </a:rPr>
              <a:t>by </a:t>
            </a:r>
            <a:r>
              <a:rPr spc="75">
                <a:solidFill>
                  <a:srgbClr val="003249"/>
                </a:solidFill>
                <a:latin typeface="Calibri"/>
                <a:cs typeface="Calibri"/>
              </a:rPr>
              <a:t>Celestia,</a:t>
            </a:r>
            <a:r>
              <a:rPr spc="95">
                <a:solidFill>
                  <a:srgbClr val="003249"/>
                </a:solidFill>
                <a:latin typeface="Calibri"/>
                <a:cs typeface="Calibri"/>
              </a:rPr>
              <a:t> </a:t>
            </a:r>
            <a:r>
              <a:rPr>
                <a:solidFill>
                  <a:srgbClr val="003249"/>
                </a:solidFill>
                <a:latin typeface="Calibri"/>
                <a:cs typeface="Calibri"/>
              </a:rPr>
              <a:t>OneWeb,</a:t>
            </a:r>
            <a:r>
              <a:rPr spc="70">
                <a:solidFill>
                  <a:srgbClr val="003249"/>
                </a:solidFill>
                <a:latin typeface="Calibri"/>
                <a:cs typeface="Calibri"/>
              </a:rPr>
              <a:t> </a:t>
            </a:r>
            <a:r>
              <a:rPr spc="-10">
                <a:solidFill>
                  <a:srgbClr val="003249"/>
                </a:solidFill>
                <a:latin typeface="Calibri"/>
                <a:cs typeface="Calibri"/>
              </a:rPr>
              <a:t>Satixfy</a:t>
            </a:r>
            <a:endParaRPr>
              <a:solidFill>
                <a:srgbClr val="003249"/>
              </a:solidFill>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70431"/>
            <a:ext cx="10108800" cy="1015663"/>
          </a:xfrm>
        </p:spPr>
        <p:txBody>
          <a:bodyPr/>
          <a:lstStyle/>
          <a:p>
            <a:r>
              <a:rPr lang="en-GB"/>
              <a:t>Digital Processors: key enablers for the functionalities of current and next generation payloads</a:t>
            </a:r>
          </a:p>
        </p:txBody>
      </p:sp>
      <p:sp>
        <p:nvSpPr>
          <p:cNvPr id="3" name="Content Placeholder 2"/>
          <p:cNvSpPr>
            <a:spLocks noGrp="1"/>
          </p:cNvSpPr>
          <p:nvPr>
            <p:ph idx="1"/>
          </p:nvPr>
        </p:nvSpPr>
        <p:spPr>
          <a:xfrm>
            <a:off x="216000" y="885535"/>
            <a:ext cx="6698938" cy="5328000"/>
          </a:xfrm>
        </p:spPr>
        <p:txBody>
          <a:bodyPr/>
          <a:lstStyle/>
          <a:p>
            <a:r>
              <a:rPr lang="en-GB">
                <a:solidFill>
                  <a:schemeClr val="tx2"/>
                </a:solidFill>
              </a:rPr>
              <a:t>Digital Processors provide critical functions enabling flexibility:	</a:t>
            </a:r>
          </a:p>
          <a:p>
            <a:pPr marL="342900" indent="-342900">
              <a:buFont typeface="Arial" panose="020B0604020202020204" pitchFamily="34" charset="0"/>
              <a:buChar char="•"/>
            </a:pPr>
            <a:r>
              <a:rPr lang="en-GB">
                <a:solidFill>
                  <a:schemeClr val="tx2"/>
                </a:solidFill>
              </a:rPr>
              <a:t>Communication enabler between  GEO, LEO, UAV and terrestrial network systems</a:t>
            </a:r>
          </a:p>
          <a:p>
            <a:pPr marL="342900" indent="-342900">
              <a:buFont typeface="Arial" panose="020B0604020202020204" pitchFamily="34" charset="0"/>
              <a:buChar char="•"/>
            </a:pPr>
            <a:r>
              <a:rPr lang="en-GB">
                <a:solidFill>
                  <a:schemeClr val="tx2"/>
                </a:solidFill>
              </a:rPr>
              <a:t>Digital signal/data processing via transparent or regenerative processor: channelisation, routing/switching, digital pre-distortion, digital beamforming, hopping, modem functions</a:t>
            </a:r>
          </a:p>
          <a:p>
            <a:pPr marL="342900" indent="-342900">
              <a:buFont typeface="Arial" panose="020B0604020202020204" pitchFamily="34" charset="0"/>
              <a:buChar char="•"/>
            </a:pPr>
            <a:r>
              <a:rPr lang="en-GB">
                <a:solidFill>
                  <a:schemeClr val="tx2"/>
                </a:solidFill>
              </a:rPr>
              <a:t>Active antenna management and beamforming control</a:t>
            </a:r>
          </a:p>
          <a:p>
            <a:pPr marL="342900" indent="-342900">
              <a:buFont typeface="Arial" panose="020B0604020202020204" pitchFamily="34" charset="0"/>
              <a:buChar char="•"/>
            </a:pPr>
            <a:r>
              <a:rPr lang="en-GB">
                <a:solidFill>
                  <a:schemeClr val="tx2"/>
                </a:solidFill>
              </a:rPr>
              <a:t>Inter-satellite link enabler via RF or optical links</a:t>
            </a:r>
          </a:p>
          <a:p>
            <a:r>
              <a:rPr lang="en-GB">
                <a:solidFill>
                  <a:schemeClr val="tx2"/>
                </a:solidFill>
              </a:rPr>
              <a:t>ESA active support on:</a:t>
            </a:r>
          </a:p>
          <a:p>
            <a:pPr marL="285750" indent="-285750">
              <a:buFont typeface="Arial" panose="020B0604020202020204" pitchFamily="34" charset="0"/>
              <a:buChar char="•"/>
            </a:pPr>
            <a:r>
              <a:rPr lang="en-GB" altLang="en-US">
                <a:solidFill>
                  <a:schemeClr val="tx2"/>
                </a:solidFill>
              </a:rPr>
              <a:t>Technological building blocks</a:t>
            </a:r>
            <a:br>
              <a:rPr lang="en-GB" altLang="en-US">
                <a:solidFill>
                  <a:schemeClr val="tx2"/>
                </a:solidFill>
              </a:rPr>
            </a:br>
            <a:r>
              <a:rPr lang="en-GB" altLang="en-US">
                <a:solidFill>
                  <a:schemeClr val="tx2"/>
                </a:solidFill>
              </a:rPr>
              <a:t>(ASICs, FPGAs, ADCs/DACs, HSSLs, packaging)</a:t>
            </a:r>
          </a:p>
          <a:p>
            <a:pPr marL="285750" indent="-285750">
              <a:buFont typeface="Arial" panose="020B0604020202020204" pitchFamily="34" charset="0"/>
              <a:buChar char="•"/>
            </a:pPr>
            <a:r>
              <a:rPr lang="en-GB" altLang="en-US">
                <a:solidFill>
                  <a:schemeClr val="tx2"/>
                </a:solidFill>
              </a:rPr>
              <a:t>Co-design of architectures and algorithms</a:t>
            </a:r>
          </a:p>
          <a:p>
            <a:pPr marL="285750" indent="-285750">
              <a:buFont typeface="Arial" panose="020B0604020202020204" pitchFamily="34" charset="0"/>
              <a:buChar char="•"/>
            </a:pPr>
            <a:r>
              <a:rPr lang="en-GB" altLang="en-US">
                <a:solidFill>
                  <a:schemeClr val="tx2"/>
                </a:solidFill>
              </a:rPr>
              <a:t>Development qualification and in-orbit demonstration</a:t>
            </a:r>
          </a:p>
          <a:p>
            <a:endParaRPr lang="en-GB" sz="2000">
              <a:solidFill>
                <a:schemeClr val="tx2"/>
              </a:solidFill>
            </a:endParaRPr>
          </a:p>
        </p:txBody>
      </p:sp>
      <p:pic>
        <p:nvPicPr>
          <p:cNvPr id="4" name="Picture 8">
            <a:extLst>
              <a:ext uri="{FF2B5EF4-FFF2-40B4-BE49-F238E27FC236}">
                <a16:creationId xmlns:a16="http://schemas.microsoft.com/office/drawing/2014/main" id="{81F75DC7-4CD7-3693-584A-F329CC659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708" y="1488381"/>
            <a:ext cx="4678879" cy="230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328277F0-C3F5-B479-1C3E-58031C117784}"/>
              </a:ext>
            </a:extLst>
          </p:cNvPr>
          <p:cNvPicPr>
            <a:picLocks noChangeAspect="1"/>
          </p:cNvPicPr>
          <p:nvPr/>
        </p:nvPicPr>
        <p:blipFill>
          <a:blip r:embed="rId3"/>
          <a:stretch>
            <a:fillRect/>
          </a:stretch>
        </p:blipFill>
        <p:spPr>
          <a:xfrm>
            <a:off x="7328942" y="4480346"/>
            <a:ext cx="3130097" cy="1390304"/>
          </a:xfrm>
          <a:prstGeom prst="rect">
            <a:avLst/>
          </a:prstGeom>
        </p:spPr>
      </p:pic>
      <p:cxnSp>
        <p:nvCxnSpPr>
          <p:cNvPr id="8" name="Straight Arrow Connector 7">
            <a:extLst>
              <a:ext uri="{FF2B5EF4-FFF2-40B4-BE49-F238E27FC236}">
                <a16:creationId xmlns:a16="http://schemas.microsoft.com/office/drawing/2014/main" id="{8B080BC0-DB38-8871-6C43-68E16C29D3F4}"/>
              </a:ext>
            </a:extLst>
          </p:cNvPr>
          <p:cNvCxnSpPr>
            <a:cxnSpLocks/>
          </p:cNvCxnSpPr>
          <p:nvPr/>
        </p:nvCxnSpPr>
        <p:spPr>
          <a:xfrm flipV="1">
            <a:off x="8403996" y="3836710"/>
            <a:ext cx="0" cy="67873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9D0335-9204-EB44-E87B-903BB4D50219}"/>
              </a:ext>
            </a:extLst>
          </p:cNvPr>
          <p:cNvCxnSpPr>
            <a:cxnSpLocks/>
          </p:cNvCxnSpPr>
          <p:nvPr/>
        </p:nvCxnSpPr>
        <p:spPr>
          <a:xfrm flipH="1">
            <a:off x="9530499" y="3893271"/>
            <a:ext cx="928540" cy="980387"/>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5B8BE78-23DC-9384-8C5E-7E1686313453}"/>
              </a:ext>
            </a:extLst>
          </p:cNvPr>
          <p:cNvSpPr txBox="1"/>
          <p:nvPr/>
        </p:nvSpPr>
        <p:spPr>
          <a:xfrm>
            <a:off x="8422385" y="4022186"/>
            <a:ext cx="1108114" cy="307777"/>
          </a:xfrm>
          <a:prstGeom prst="rect">
            <a:avLst/>
          </a:prstGeom>
          <a:noFill/>
        </p:spPr>
        <p:txBody>
          <a:bodyPr wrap="square" rtlCol="0">
            <a:spAutoFit/>
          </a:bodyPr>
          <a:lstStyle/>
          <a:p>
            <a:r>
              <a:rPr lang="en-GB" sz="1400">
                <a:latin typeface="Times New Roman" panose="02020603050405020304" pitchFamily="18" charset="0"/>
                <a:cs typeface="Times New Roman" panose="02020603050405020304" pitchFamily="18" charset="0"/>
              </a:rPr>
              <a:t>Uplink</a:t>
            </a:r>
            <a:endParaRPr lang="en-150" sz="1400" cap="small" baseline="-250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8B96557-C1A0-4FB8-6217-F48A2FCEAAB1}"/>
              </a:ext>
            </a:extLst>
          </p:cNvPr>
          <p:cNvSpPr txBox="1"/>
          <p:nvPr/>
        </p:nvSpPr>
        <p:spPr>
          <a:xfrm>
            <a:off x="9703688" y="4592507"/>
            <a:ext cx="1254972" cy="307777"/>
          </a:xfrm>
          <a:prstGeom prst="rect">
            <a:avLst/>
          </a:prstGeom>
          <a:noFill/>
        </p:spPr>
        <p:txBody>
          <a:bodyPr wrap="square" rtlCol="0">
            <a:spAutoFit/>
          </a:bodyPr>
          <a:lstStyle/>
          <a:p>
            <a:r>
              <a:rPr lang="en-GB" sz="1400">
                <a:latin typeface="Times New Roman" panose="02020603050405020304" pitchFamily="18" charset="0"/>
                <a:cs typeface="Times New Roman" panose="02020603050405020304" pitchFamily="18" charset="0"/>
              </a:rPr>
              <a:t>Downlink</a:t>
            </a:r>
            <a:endParaRPr lang="en-150" sz="1400" cap="small"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789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Evolution of Software Defined Radios</a:t>
            </a:r>
          </a:p>
        </p:txBody>
      </p:sp>
      <p:sp>
        <p:nvSpPr>
          <p:cNvPr id="3" name="AutoShape 5"/>
          <p:cNvSpPr>
            <a:spLocks noChangeArrowheads="1"/>
          </p:cNvSpPr>
          <p:nvPr/>
        </p:nvSpPr>
        <p:spPr bwMode="auto">
          <a:xfrm>
            <a:off x="4428417" y="1713304"/>
            <a:ext cx="1463607" cy="3665777"/>
          </a:xfrm>
          <a:prstGeom prst="rightArrow">
            <a:avLst>
              <a:gd name="adj1" fmla="val 44679"/>
              <a:gd name="adj2" fmla="val 51050"/>
            </a:avLst>
          </a:prstGeom>
          <a:solidFill>
            <a:schemeClr val="accent1"/>
          </a:solidFill>
          <a:ln w="9525" algn="ctr">
            <a:noFill/>
            <a:miter lim="800000"/>
            <a:headEnd/>
            <a:tailEnd/>
          </a:ln>
          <a:effectLst/>
        </p:spPr>
        <p:txBody>
          <a:bodyPr wrap="none" anchor="ctr"/>
          <a:lstStyle/>
          <a:p>
            <a:endParaRPr lang="en-GB"/>
          </a:p>
        </p:txBody>
      </p:sp>
      <p:sp>
        <p:nvSpPr>
          <p:cNvPr id="4" name="Rectangle 3"/>
          <p:cNvSpPr txBox="1">
            <a:spLocks noChangeArrowheads="1"/>
          </p:cNvSpPr>
          <p:nvPr/>
        </p:nvSpPr>
        <p:spPr>
          <a:xfrm>
            <a:off x="5936168" y="1533966"/>
            <a:ext cx="6213213" cy="513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85750" indent="-285750" eaLnBrk="1" hangingPunct="1">
              <a:lnSpc>
                <a:spcPct val="119000"/>
              </a:lnSpc>
              <a:spcBef>
                <a:spcPct val="20000"/>
              </a:spcBef>
              <a:buClr>
                <a:schemeClr val="accent1"/>
              </a:buClr>
              <a:buFont typeface="Arial" panose="020B0604020202020204" pitchFamily="34" charset="0"/>
              <a:buChar char="•"/>
              <a:defRPr lang="en-GB" sz="1400" baseline="0">
                <a:solidFill>
                  <a:schemeClr val="bg2"/>
                </a:solidFill>
                <a:latin typeface="Verdana"/>
                <a:cs typeface="Verdana"/>
              </a:defRPr>
            </a:lvl1pPr>
            <a:lvl2pPr marL="810000" indent="0" eaLnBrk="1" hangingPunct="1">
              <a:lnSpc>
                <a:spcPct val="119000"/>
              </a:lnSpc>
              <a:spcBef>
                <a:spcPct val="20000"/>
              </a:spcBef>
              <a:buClr>
                <a:schemeClr val="accent1"/>
              </a:buClr>
              <a:buFont typeface="Verdana" pitchFamily="34" charset="0"/>
              <a:buNone/>
              <a:defRPr lang="en-GB" sz="1600" dirty="0" smtClean="0">
                <a:solidFill>
                  <a:schemeClr val="bg2"/>
                </a:solidFill>
                <a:latin typeface="Verdana"/>
                <a:cs typeface="Verdana"/>
              </a:defRPr>
            </a:lvl2pPr>
            <a:lvl3pPr marL="1407600" indent="0" eaLnBrk="1" hangingPunct="1">
              <a:lnSpc>
                <a:spcPct val="119000"/>
              </a:lnSpc>
              <a:spcBef>
                <a:spcPct val="20000"/>
              </a:spcBef>
              <a:buClr>
                <a:schemeClr val="accent1"/>
              </a:buClr>
              <a:buFont typeface="Verdana" pitchFamily="34" charset="0"/>
              <a:buNone/>
              <a:defRPr lang="en-GB" sz="1600" dirty="0" smtClean="0">
                <a:solidFill>
                  <a:schemeClr val="bg2"/>
                </a:solidFill>
                <a:latin typeface="Verdana"/>
                <a:cs typeface="Verdana"/>
              </a:defRPr>
            </a:lvl3pPr>
            <a:lvl4pPr marL="2005200" indent="0" eaLnBrk="1" hangingPunct="1">
              <a:lnSpc>
                <a:spcPct val="119000"/>
              </a:lnSpc>
              <a:spcBef>
                <a:spcPct val="20000"/>
              </a:spcBef>
              <a:buClr>
                <a:schemeClr val="accent1"/>
              </a:buClr>
              <a:buFont typeface="Verdana" pitchFamily="34" charset="0"/>
              <a:buNone/>
              <a:defRPr lang="en-GB" sz="1600" dirty="0" smtClean="0">
                <a:solidFill>
                  <a:schemeClr val="bg2"/>
                </a:solidFill>
                <a:latin typeface="Verdana"/>
                <a:cs typeface="Verdana"/>
              </a:defRPr>
            </a:lvl4pPr>
            <a:lvl5pPr marL="2602800" indent="0" eaLnBrk="1" hangingPunct="1">
              <a:lnSpc>
                <a:spcPct val="119000"/>
              </a:lnSpc>
              <a:spcBef>
                <a:spcPct val="20000"/>
              </a:spcBef>
              <a:buClr>
                <a:schemeClr val="accent1"/>
              </a:buClr>
              <a:buFont typeface="Verdana" pitchFamily="34" charset="0"/>
              <a:buNone/>
              <a:defRPr lang="en-GB" sz="1600" dirty="0" smtClean="0">
                <a:solidFill>
                  <a:schemeClr val="bg2"/>
                </a:solidFill>
                <a:latin typeface="Verdana"/>
                <a:cs typeface="Verdana"/>
              </a:defRPr>
            </a:lvl5pPr>
            <a:lvl6pPr marL="34798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US" altLang="en-US" sz="2000">
                <a:solidFill>
                  <a:schemeClr val="tx2"/>
                </a:solidFill>
              </a:rPr>
              <a:t>Increased Component Density</a:t>
            </a:r>
          </a:p>
          <a:p>
            <a:r>
              <a:rPr lang="en-US" altLang="en-US" sz="2000">
                <a:solidFill>
                  <a:schemeClr val="tx2"/>
                </a:solidFill>
              </a:rPr>
              <a:t>Higher Device Complexity</a:t>
            </a:r>
          </a:p>
          <a:p>
            <a:r>
              <a:rPr lang="en-US" altLang="en-US" sz="2000">
                <a:solidFill>
                  <a:schemeClr val="tx2"/>
                </a:solidFill>
              </a:rPr>
              <a:t>Higher-Speed Data Converters</a:t>
            </a:r>
          </a:p>
          <a:p>
            <a:r>
              <a:rPr lang="en-US" altLang="en-US" sz="2000">
                <a:solidFill>
                  <a:schemeClr val="tx2"/>
                </a:solidFill>
              </a:rPr>
              <a:t>Faster Device and Board Interfaces</a:t>
            </a:r>
          </a:p>
          <a:p>
            <a:r>
              <a:rPr lang="en-US" altLang="en-US" sz="2000">
                <a:solidFill>
                  <a:schemeClr val="tx2"/>
                </a:solidFill>
              </a:rPr>
              <a:t>Development Cycles</a:t>
            </a:r>
          </a:p>
          <a:p>
            <a:r>
              <a:rPr lang="en-US" altLang="en-US" sz="2000">
                <a:solidFill>
                  <a:schemeClr val="tx2"/>
                </a:solidFill>
              </a:rPr>
              <a:t>New Technology Insertion</a:t>
            </a:r>
          </a:p>
          <a:p>
            <a:r>
              <a:rPr lang="en-US" altLang="en-US" sz="2000">
                <a:solidFill>
                  <a:schemeClr val="tx2"/>
                </a:solidFill>
              </a:rPr>
              <a:t>Design Portability</a:t>
            </a:r>
          </a:p>
          <a:p>
            <a:r>
              <a:rPr lang="en-US" altLang="en-US" sz="2000">
                <a:solidFill>
                  <a:schemeClr val="tx2"/>
                </a:solidFill>
              </a:rPr>
              <a:t>Reliability and Maintainability </a:t>
            </a:r>
          </a:p>
          <a:p>
            <a:r>
              <a:rPr lang="en-US" altLang="en-US" sz="2000">
                <a:solidFill>
                  <a:schemeClr val="tx2"/>
                </a:solidFill>
              </a:rPr>
              <a:t>Life Cycle Management</a:t>
            </a:r>
          </a:p>
          <a:p>
            <a:r>
              <a:rPr lang="en-US" altLang="en-US" sz="2000" err="1">
                <a:solidFill>
                  <a:schemeClr val="tx2"/>
                </a:solidFill>
              </a:rPr>
              <a:t>SWaP</a:t>
            </a:r>
            <a:r>
              <a:rPr lang="en-US" altLang="en-US" sz="2000">
                <a:solidFill>
                  <a:schemeClr val="tx2"/>
                </a:solidFill>
              </a:rPr>
              <a:t>-C</a:t>
            </a:r>
          </a:p>
        </p:txBody>
      </p:sp>
      <p:sp>
        <p:nvSpPr>
          <p:cNvPr id="5" name="Rectangle 4"/>
          <p:cNvSpPr/>
          <p:nvPr/>
        </p:nvSpPr>
        <p:spPr>
          <a:xfrm>
            <a:off x="377152" y="1404019"/>
            <a:ext cx="3586348" cy="2554545"/>
          </a:xfrm>
          <a:prstGeom prst="rect">
            <a:avLst/>
          </a:prstGeom>
        </p:spPr>
        <p:txBody>
          <a:bodyPr wrap="square">
            <a:spAutoFit/>
          </a:bodyPr>
          <a:lstStyle/>
          <a:p>
            <a:pPr algn="ctr"/>
            <a:r>
              <a:rPr lang="en-US" altLang="en-US" sz="3200" b="1"/>
              <a:t>Challenges for</a:t>
            </a:r>
            <a:br>
              <a:rPr lang="en-US" altLang="en-US" sz="3200" b="1"/>
            </a:br>
            <a:r>
              <a:rPr lang="en-US" altLang="en-US" sz="3200" b="1"/>
              <a:t>Software Defined</a:t>
            </a:r>
          </a:p>
          <a:p>
            <a:pPr algn="ctr"/>
            <a:r>
              <a:rPr lang="en-US" altLang="en-US" sz="3200" b="1"/>
              <a:t> Radio Systems</a:t>
            </a:r>
            <a:endParaRPr lang="en-GB" sz="3200" b="1"/>
          </a:p>
        </p:txBody>
      </p:sp>
      <p:pic>
        <p:nvPicPr>
          <p:cNvPr id="18434" name="Picture 2" descr="Image result for software defined rad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152" y="4165600"/>
            <a:ext cx="3793765" cy="183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564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C3AC3-ABFE-8E33-6E54-3B276CA8F451}"/>
            </a:ext>
          </a:extLst>
        </p:cNvPr>
        <p:cNvGrpSpPr/>
        <p:nvPr/>
      </p:nvGrpSpPr>
      <p:grpSpPr>
        <a:xfrm>
          <a:off x="0" y="0"/>
          <a:ext cx="0" cy="0"/>
          <a:chOff x="0" y="0"/>
          <a:chExt cx="0" cy="0"/>
        </a:xfrm>
      </p:grpSpPr>
      <p:sp>
        <p:nvSpPr>
          <p:cNvPr id="4" name="Trapezoid 3">
            <a:extLst>
              <a:ext uri="{FF2B5EF4-FFF2-40B4-BE49-F238E27FC236}">
                <a16:creationId xmlns:a16="http://schemas.microsoft.com/office/drawing/2014/main" id="{386167DF-5812-9AF9-1E9B-BB84BC4F75F9}"/>
              </a:ext>
            </a:extLst>
          </p:cNvPr>
          <p:cNvSpPr/>
          <p:nvPr/>
        </p:nvSpPr>
        <p:spPr>
          <a:xfrm rot="13597893">
            <a:off x="4235020" y="2514814"/>
            <a:ext cx="3948822" cy="2775618"/>
          </a:xfrm>
          <a:prstGeom prst="trapezoid">
            <a:avLst/>
          </a:prstGeom>
          <a:solidFill>
            <a:schemeClr val="accent1">
              <a:lumMod val="40000"/>
              <a:lumOff val="60000"/>
              <a:alpha val="70000"/>
            </a:schemeClr>
          </a:solidFill>
          <a:scene3d>
            <a:camera prst="orthographicFront">
              <a:rot lat="2760584" lon="2609362" rev="5988388"/>
            </a:camera>
            <a:lightRig rig="flat" dir="t"/>
          </a:scene3d>
          <a:sp3d extrusionH="19050" contourW="12700" prstMaterial="softEdge">
            <a:extrusionClr>
              <a:schemeClr val="tx2">
                <a:lumMod val="25000"/>
                <a:lumOff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cxnSp>
        <p:nvCxnSpPr>
          <p:cNvPr id="9" name="Straight Arrow Connector 8">
            <a:extLst>
              <a:ext uri="{FF2B5EF4-FFF2-40B4-BE49-F238E27FC236}">
                <a16:creationId xmlns:a16="http://schemas.microsoft.com/office/drawing/2014/main" id="{472E9397-CDDB-3910-48A3-864E8E036A20}"/>
              </a:ext>
            </a:extLst>
          </p:cNvPr>
          <p:cNvCxnSpPr>
            <a:cxnSpLocks/>
          </p:cNvCxnSpPr>
          <p:nvPr/>
        </p:nvCxnSpPr>
        <p:spPr>
          <a:xfrm flipV="1">
            <a:off x="6096889" y="4288265"/>
            <a:ext cx="2198915" cy="789591"/>
          </a:xfrm>
          <a:prstGeom prst="straightConnector1">
            <a:avLst/>
          </a:prstGeom>
          <a:ln w="349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1902561-12F3-F102-8166-7AD11752FC54}"/>
              </a:ext>
            </a:extLst>
          </p:cNvPr>
          <p:cNvSpPr txBox="1"/>
          <p:nvPr/>
        </p:nvSpPr>
        <p:spPr>
          <a:xfrm>
            <a:off x="1936193" y="3385280"/>
            <a:ext cx="1451623" cy="400110"/>
          </a:xfrm>
          <a:prstGeom prst="rect">
            <a:avLst/>
          </a:prstGeom>
          <a:solidFill>
            <a:schemeClr val="bg1"/>
          </a:solidFill>
        </p:spPr>
        <p:txBody>
          <a:bodyPr wrap="square" rtlCol="0">
            <a:spAutoFit/>
          </a:bodyPr>
          <a:lstStyle/>
          <a:p>
            <a:r>
              <a:rPr lang="en-GB" sz="2000" i="1" err="1">
                <a:latin typeface="Times New Roman" panose="02020603050405020304" pitchFamily="18" charset="0"/>
                <a:cs typeface="Times New Roman" panose="02020603050405020304" pitchFamily="18" charset="0"/>
              </a:rPr>
              <a:t>N</a:t>
            </a:r>
            <a:r>
              <a:rPr lang="en-GB" sz="2000" i="1" baseline="-25000" err="1">
                <a:latin typeface="Times New Roman" panose="02020603050405020304" pitchFamily="18" charset="0"/>
                <a:cs typeface="Times New Roman" panose="02020603050405020304" pitchFamily="18" charset="0"/>
              </a:rPr>
              <a:t>feed</a:t>
            </a:r>
            <a:r>
              <a:rPr lang="en-GB" sz="2000" i="1" baseline="-25000">
                <a:latin typeface="Times New Roman" panose="02020603050405020304" pitchFamily="18" charset="0"/>
                <a:cs typeface="Times New Roman" panose="02020603050405020304" pitchFamily="18" charset="0"/>
              </a:rPr>
              <a:t> </a:t>
            </a:r>
            <a:r>
              <a:rPr lang="en-GB" sz="2000" i="1">
                <a:latin typeface="Times New Roman" panose="02020603050405020304" pitchFamily="18" charset="0"/>
                <a:cs typeface="Times New Roman" panose="02020603050405020304" pitchFamily="18" charset="0"/>
              </a:rPr>
              <a:t>×</a:t>
            </a:r>
            <a:r>
              <a:rPr lang="en-GB" sz="2000" i="1" err="1">
                <a:latin typeface="Times New Roman" panose="02020603050405020304" pitchFamily="18" charset="0"/>
                <a:cs typeface="Times New Roman" panose="02020603050405020304" pitchFamily="18" charset="0"/>
              </a:rPr>
              <a:t>B</a:t>
            </a:r>
            <a:r>
              <a:rPr lang="en-GB" sz="2000" i="1" baseline="-25000" err="1">
                <a:latin typeface="Times New Roman" panose="02020603050405020304" pitchFamily="18" charset="0"/>
                <a:cs typeface="Times New Roman" panose="02020603050405020304" pitchFamily="18" charset="0"/>
              </a:rPr>
              <a:t>feed</a:t>
            </a:r>
            <a:endParaRPr lang="en-150" sz="2000" baseline="-25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FB117F-99F7-4036-DF82-8F792F509301}"/>
              </a:ext>
            </a:extLst>
          </p:cNvPr>
          <p:cNvSpPr txBox="1"/>
          <p:nvPr/>
        </p:nvSpPr>
        <p:spPr>
          <a:xfrm>
            <a:off x="6957299" y="4910269"/>
            <a:ext cx="1506638" cy="400110"/>
          </a:xfrm>
          <a:prstGeom prst="rect">
            <a:avLst/>
          </a:prstGeom>
          <a:solidFill>
            <a:schemeClr val="bg1"/>
          </a:solidFill>
        </p:spPr>
        <p:txBody>
          <a:bodyPr wrap="square" rtlCol="0">
            <a:spAutoFit/>
          </a:bodyPr>
          <a:lstStyle/>
          <a:p>
            <a:r>
              <a:rPr lang="en-GB" sz="2000" i="1" err="1">
                <a:latin typeface="Times New Roman" panose="02020603050405020304" pitchFamily="18" charset="0"/>
                <a:cs typeface="Times New Roman" panose="02020603050405020304" pitchFamily="18" charset="0"/>
              </a:rPr>
              <a:t>N</a:t>
            </a:r>
            <a:r>
              <a:rPr lang="en-GB" sz="2000" i="1" baseline="-25000" err="1">
                <a:latin typeface="Times New Roman" panose="02020603050405020304" pitchFamily="18" charset="0"/>
                <a:cs typeface="Times New Roman" panose="02020603050405020304" pitchFamily="18" charset="0"/>
              </a:rPr>
              <a:t>beam</a:t>
            </a:r>
            <a:r>
              <a:rPr lang="en-GB" sz="2000" i="1" baseline="-25000">
                <a:latin typeface="Times New Roman" panose="02020603050405020304" pitchFamily="18" charset="0"/>
                <a:cs typeface="Times New Roman" panose="02020603050405020304" pitchFamily="18" charset="0"/>
              </a:rPr>
              <a:t> </a:t>
            </a:r>
            <a:r>
              <a:rPr lang="en-GB" sz="2000" i="1">
                <a:latin typeface="Times New Roman" panose="02020603050405020304" pitchFamily="18" charset="0"/>
                <a:cs typeface="Times New Roman" panose="02020603050405020304" pitchFamily="18" charset="0"/>
              </a:rPr>
              <a:t>×B</a:t>
            </a:r>
            <a:r>
              <a:rPr lang="en-GB" sz="2000" i="1" baseline="-25000">
                <a:latin typeface="Times New Roman" panose="02020603050405020304" pitchFamily="18" charset="0"/>
                <a:cs typeface="Times New Roman" panose="02020603050405020304" pitchFamily="18" charset="0"/>
              </a:rPr>
              <a:t>beam</a:t>
            </a:r>
            <a:endParaRPr lang="en-150" sz="2000" baseline="-25000">
              <a:latin typeface="Times New Roman" panose="02020603050405020304" pitchFamily="18" charset="0"/>
              <a:cs typeface="Times New Roman" panose="02020603050405020304" pitchFamily="18" charset="0"/>
            </a:endParaRPr>
          </a:p>
        </p:txBody>
      </p:sp>
      <p:sp>
        <p:nvSpPr>
          <p:cNvPr id="20" name="Arrow: Down 19">
            <a:extLst>
              <a:ext uri="{FF2B5EF4-FFF2-40B4-BE49-F238E27FC236}">
                <a16:creationId xmlns:a16="http://schemas.microsoft.com/office/drawing/2014/main" id="{AE1DBE10-D4B3-77B7-A87D-B7747D02DF5C}"/>
              </a:ext>
            </a:extLst>
          </p:cNvPr>
          <p:cNvSpPr/>
          <p:nvPr/>
        </p:nvSpPr>
        <p:spPr>
          <a:xfrm rot="2690396">
            <a:off x="5140176" y="2182352"/>
            <a:ext cx="740229" cy="1111552"/>
          </a:xfrm>
          <a:prstGeom prst="downArrow">
            <a:avLst/>
          </a:prstGeom>
          <a:scene3d>
            <a:camera prst="orthographicFront">
              <a:rot lat="2760000" lon="2610000" rev="59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1" name="Arrow: Down 20">
            <a:extLst>
              <a:ext uri="{FF2B5EF4-FFF2-40B4-BE49-F238E27FC236}">
                <a16:creationId xmlns:a16="http://schemas.microsoft.com/office/drawing/2014/main" id="{9CD50252-9E7C-9844-4E28-1F9DB8351AA2}"/>
              </a:ext>
            </a:extLst>
          </p:cNvPr>
          <p:cNvSpPr/>
          <p:nvPr/>
        </p:nvSpPr>
        <p:spPr>
          <a:xfrm rot="2769713">
            <a:off x="4543824" y="2367194"/>
            <a:ext cx="740229" cy="1111552"/>
          </a:xfrm>
          <a:prstGeom prst="downArrow">
            <a:avLst/>
          </a:prstGeom>
          <a:scene3d>
            <a:camera prst="orthographicFront">
              <a:rot lat="2587187" lon="13555033" rev="16843824"/>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3" name="TextBox 22">
            <a:extLst>
              <a:ext uri="{FF2B5EF4-FFF2-40B4-BE49-F238E27FC236}">
                <a16:creationId xmlns:a16="http://schemas.microsoft.com/office/drawing/2014/main" id="{923289F7-E638-3CAB-6476-201E764C6A6D}"/>
              </a:ext>
            </a:extLst>
          </p:cNvPr>
          <p:cNvSpPr txBox="1"/>
          <p:nvPr/>
        </p:nvSpPr>
        <p:spPr>
          <a:xfrm>
            <a:off x="4861827" y="2193671"/>
            <a:ext cx="1108114" cy="307777"/>
          </a:xfrm>
          <a:prstGeom prst="rect">
            <a:avLst/>
          </a:prstGeom>
          <a:noFill/>
        </p:spPr>
        <p:txBody>
          <a:bodyPr wrap="square" rtlCol="0">
            <a:spAutoFit/>
          </a:bodyPr>
          <a:lstStyle/>
          <a:p>
            <a:r>
              <a:rPr lang="en-GB" sz="1400">
                <a:latin typeface="Times New Roman" panose="02020603050405020304" pitchFamily="18" charset="0"/>
                <a:cs typeface="Times New Roman" panose="02020603050405020304" pitchFamily="18" charset="0"/>
              </a:rPr>
              <a:t>Uplink</a:t>
            </a:r>
            <a:endParaRPr lang="en-150" sz="1400" cap="small" baseline="-250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0F8B7FF9-BE36-D77F-0550-3D7427524ADE}"/>
              </a:ext>
            </a:extLst>
          </p:cNvPr>
          <p:cNvSpPr txBox="1"/>
          <p:nvPr/>
        </p:nvSpPr>
        <p:spPr>
          <a:xfrm>
            <a:off x="3930293" y="2347559"/>
            <a:ext cx="1254972" cy="307777"/>
          </a:xfrm>
          <a:prstGeom prst="rect">
            <a:avLst/>
          </a:prstGeom>
          <a:noFill/>
        </p:spPr>
        <p:txBody>
          <a:bodyPr wrap="square" rtlCol="0">
            <a:spAutoFit/>
          </a:bodyPr>
          <a:lstStyle/>
          <a:p>
            <a:r>
              <a:rPr lang="en-GB" sz="1400">
                <a:latin typeface="Times New Roman" panose="02020603050405020304" pitchFamily="18" charset="0"/>
                <a:cs typeface="Times New Roman" panose="02020603050405020304" pitchFamily="18" charset="0"/>
              </a:rPr>
              <a:t>Downlink</a:t>
            </a:r>
            <a:endParaRPr lang="en-150" sz="1400" cap="small" baseline="-25000">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6C4B4AC4-8222-F138-9FC8-A7F6987AAE9E}"/>
              </a:ext>
            </a:extLst>
          </p:cNvPr>
          <p:cNvSpPr/>
          <p:nvPr/>
        </p:nvSpPr>
        <p:spPr>
          <a:xfrm>
            <a:off x="3288374" y="3486063"/>
            <a:ext cx="682172" cy="210019"/>
          </a:xfrm>
          <a:custGeom>
            <a:avLst/>
            <a:gdLst>
              <a:gd name="connsiteX0" fmla="*/ 682172 w 682172"/>
              <a:gd name="connsiteY0" fmla="*/ 122933 h 210019"/>
              <a:gd name="connsiteX1" fmla="*/ 241905 w 682172"/>
              <a:gd name="connsiteY1" fmla="*/ 1981 h 210019"/>
              <a:gd name="connsiteX2" fmla="*/ 0 w 682172"/>
              <a:gd name="connsiteY2" fmla="*/ 210019 h 210019"/>
            </a:gdLst>
            <a:ahLst/>
            <a:cxnLst>
              <a:cxn ang="0">
                <a:pos x="connsiteX0" y="connsiteY0"/>
              </a:cxn>
              <a:cxn ang="0">
                <a:pos x="connsiteX1" y="connsiteY1"/>
              </a:cxn>
              <a:cxn ang="0">
                <a:pos x="connsiteX2" y="connsiteY2"/>
              </a:cxn>
            </a:cxnLst>
            <a:rect l="l" t="t" r="r" b="b"/>
            <a:pathLst>
              <a:path w="682172" h="210019">
                <a:moveTo>
                  <a:pt x="682172" y="122933"/>
                </a:moveTo>
                <a:cubicBezTo>
                  <a:pt x="518886" y="55200"/>
                  <a:pt x="355600" y="-12533"/>
                  <a:pt x="241905" y="1981"/>
                </a:cubicBezTo>
                <a:cubicBezTo>
                  <a:pt x="128210" y="16495"/>
                  <a:pt x="64105" y="113257"/>
                  <a:pt x="0" y="210019"/>
                </a:cubicBezTo>
              </a:path>
            </a:pathLst>
          </a:custGeom>
          <a:noFill/>
          <a:ln>
            <a:prstDash val="sysDot"/>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7" name="Freeform: Shape 26">
            <a:extLst>
              <a:ext uri="{FF2B5EF4-FFF2-40B4-BE49-F238E27FC236}">
                <a16:creationId xmlns:a16="http://schemas.microsoft.com/office/drawing/2014/main" id="{28399949-7049-4A64-24EE-17BCD786E3C0}"/>
              </a:ext>
            </a:extLst>
          </p:cNvPr>
          <p:cNvSpPr/>
          <p:nvPr/>
        </p:nvSpPr>
        <p:spPr>
          <a:xfrm rot="2304637" flipH="1" flipV="1">
            <a:off x="6437793" y="5039247"/>
            <a:ext cx="682172" cy="210019"/>
          </a:xfrm>
          <a:custGeom>
            <a:avLst/>
            <a:gdLst>
              <a:gd name="connsiteX0" fmla="*/ 682172 w 682172"/>
              <a:gd name="connsiteY0" fmla="*/ 122933 h 210019"/>
              <a:gd name="connsiteX1" fmla="*/ 241905 w 682172"/>
              <a:gd name="connsiteY1" fmla="*/ 1981 h 210019"/>
              <a:gd name="connsiteX2" fmla="*/ 0 w 682172"/>
              <a:gd name="connsiteY2" fmla="*/ 210019 h 210019"/>
            </a:gdLst>
            <a:ahLst/>
            <a:cxnLst>
              <a:cxn ang="0">
                <a:pos x="connsiteX0" y="connsiteY0"/>
              </a:cxn>
              <a:cxn ang="0">
                <a:pos x="connsiteX1" y="connsiteY1"/>
              </a:cxn>
              <a:cxn ang="0">
                <a:pos x="connsiteX2" y="connsiteY2"/>
              </a:cxn>
            </a:cxnLst>
            <a:rect l="l" t="t" r="r" b="b"/>
            <a:pathLst>
              <a:path w="682172" h="210019">
                <a:moveTo>
                  <a:pt x="682172" y="122933"/>
                </a:moveTo>
                <a:cubicBezTo>
                  <a:pt x="518886" y="55200"/>
                  <a:pt x="355600" y="-12533"/>
                  <a:pt x="241905" y="1981"/>
                </a:cubicBezTo>
                <a:cubicBezTo>
                  <a:pt x="128210" y="16495"/>
                  <a:pt x="64105" y="113257"/>
                  <a:pt x="0" y="210019"/>
                </a:cubicBezTo>
              </a:path>
            </a:pathLst>
          </a:custGeom>
          <a:noFill/>
          <a:ln>
            <a:prstDash val="sysDot"/>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 name="TextBox 1">
            <a:extLst>
              <a:ext uri="{FF2B5EF4-FFF2-40B4-BE49-F238E27FC236}">
                <a16:creationId xmlns:a16="http://schemas.microsoft.com/office/drawing/2014/main" id="{86BDC115-5641-1C7B-3770-B9DED580BB17}"/>
              </a:ext>
            </a:extLst>
          </p:cNvPr>
          <p:cNvSpPr txBox="1"/>
          <p:nvPr/>
        </p:nvSpPr>
        <p:spPr>
          <a:xfrm>
            <a:off x="431045" y="4443857"/>
            <a:ext cx="4018883" cy="1569660"/>
          </a:xfrm>
          <a:prstGeom prst="rect">
            <a:avLst/>
          </a:prstGeom>
          <a:solidFill>
            <a:schemeClr val="accent3">
              <a:lumMod val="20000"/>
              <a:lumOff val="80000"/>
            </a:schemeClr>
          </a:solidFill>
          <a:ln>
            <a:noFill/>
          </a:ln>
        </p:spPr>
        <p:txBody>
          <a:bodyPr wrap="square" lIns="91440" tIns="45720" rIns="91440" bIns="45720" rtlCol="0" anchor="t">
            <a:spAutoFit/>
          </a:bodyPr>
          <a:lstStyle/>
          <a:p>
            <a:r>
              <a:rPr lang="en-GB" sz="1600">
                <a:latin typeface="Verdana"/>
                <a:ea typeface="Verdana"/>
              </a:rPr>
              <a:t>Digital Processing complexity for High Throughput missions is a function of the System Capacity</a:t>
            </a:r>
            <a:r>
              <a:rPr lang="en-GB" sz="1600" b="1">
                <a:latin typeface="Verdana"/>
                <a:ea typeface="Verdana"/>
              </a:rPr>
              <a:t> </a:t>
            </a:r>
            <a:r>
              <a:rPr lang="en-GB" sz="1600">
                <a:latin typeface="Verdana"/>
                <a:ea typeface="Verdana"/>
              </a:rPr>
              <a:t>to be processed and it scales with the number of feed ports (</a:t>
            </a:r>
            <a:r>
              <a:rPr lang="en-GB" sz="1600" i="1" err="1">
                <a:latin typeface="Times New Roman"/>
                <a:cs typeface="Times New Roman"/>
              </a:rPr>
              <a:t>N</a:t>
            </a:r>
            <a:r>
              <a:rPr lang="en-GB" sz="1600" i="1" baseline="-25000" err="1">
                <a:latin typeface="Times New Roman"/>
                <a:cs typeface="Times New Roman"/>
              </a:rPr>
              <a:t>f</a:t>
            </a:r>
            <a:r>
              <a:rPr lang="en-GB" sz="1600" i="1" baseline="-25000">
                <a:latin typeface="Times New Roman"/>
                <a:cs typeface="Times New Roman"/>
              </a:rPr>
              <a:t> </a:t>
            </a:r>
            <a:r>
              <a:rPr lang="en-GB" sz="1600">
                <a:latin typeface="Verdana"/>
                <a:ea typeface="Verdana"/>
              </a:rPr>
              <a:t>) and the beams (</a:t>
            </a:r>
            <a:r>
              <a:rPr lang="en-GB" sz="1600" i="1">
                <a:latin typeface="Times New Roman"/>
                <a:cs typeface="Times New Roman"/>
              </a:rPr>
              <a:t>N</a:t>
            </a:r>
            <a:r>
              <a:rPr lang="en-GB" sz="1600" i="1" baseline="-25000">
                <a:latin typeface="Times New Roman"/>
                <a:cs typeface="Times New Roman"/>
              </a:rPr>
              <a:t>b</a:t>
            </a:r>
            <a:r>
              <a:rPr lang="en-GB" sz="1600">
                <a:latin typeface="Verdana"/>
                <a:ea typeface="Verdana"/>
              </a:rPr>
              <a:t>) and Bandwidth.</a:t>
            </a:r>
            <a:endParaRPr lang="en-150" sz="1600">
              <a:latin typeface="Verdana"/>
              <a:ea typeface="Verdana"/>
            </a:endParaRPr>
          </a:p>
        </p:txBody>
      </p:sp>
      <p:cxnSp>
        <p:nvCxnSpPr>
          <p:cNvPr id="5" name="Straight Arrow Connector 4">
            <a:extLst>
              <a:ext uri="{FF2B5EF4-FFF2-40B4-BE49-F238E27FC236}">
                <a16:creationId xmlns:a16="http://schemas.microsoft.com/office/drawing/2014/main" id="{CA3BC143-E5A9-8AD6-3097-A6868464E012}"/>
              </a:ext>
            </a:extLst>
          </p:cNvPr>
          <p:cNvCxnSpPr>
            <a:cxnSpLocks/>
          </p:cNvCxnSpPr>
          <p:nvPr/>
        </p:nvCxnSpPr>
        <p:spPr>
          <a:xfrm flipV="1">
            <a:off x="3568987" y="2631924"/>
            <a:ext cx="3458083" cy="1170594"/>
          </a:xfrm>
          <a:prstGeom prst="straightConnector1">
            <a:avLst/>
          </a:prstGeom>
          <a:ln w="349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0" name="Freeform: Shape 9">
            <a:extLst>
              <a:ext uri="{FF2B5EF4-FFF2-40B4-BE49-F238E27FC236}">
                <a16:creationId xmlns:a16="http://schemas.microsoft.com/office/drawing/2014/main" id="{E41D0317-798B-A402-FC61-7985333D394A}"/>
              </a:ext>
            </a:extLst>
          </p:cNvPr>
          <p:cNvSpPr/>
          <p:nvPr/>
        </p:nvSpPr>
        <p:spPr>
          <a:xfrm rot="19295363" flipV="1">
            <a:off x="4177318" y="4524058"/>
            <a:ext cx="909245" cy="431201"/>
          </a:xfrm>
          <a:custGeom>
            <a:avLst/>
            <a:gdLst>
              <a:gd name="connsiteX0" fmla="*/ 682172 w 682172"/>
              <a:gd name="connsiteY0" fmla="*/ 122933 h 210019"/>
              <a:gd name="connsiteX1" fmla="*/ 241905 w 682172"/>
              <a:gd name="connsiteY1" fmla="*/ 1981 h 210019"/>
              <a:gd name="connsiteX2" fmla="*/ 0 w 682172"/>
              <a:gd name="connsiteY2" fmla="*/ 210019 h 210019"/>
            </a:gdLst>
            <a:ahLst/>
            <a:cxnLst>
              <a:cxn ang="0">
                <a:pos x="connsiteX0" y="connsiteY0"/>
              </a:cxn>
              <a:cxn ang="0">
                <a:pos x="connsiteX1" y="connsiteY1"/>
              </a:cxn>
              <a:cxn ang="0">
                <a:pos x="connsiteX2" y="connsiteY2"/>
              </a:cxn>
            </a:cxnLst>
            <a:rect l="l" t="t" r="r" b="b"/>
            <a:pathLst>
              <a:path w="682172" h="210019">
                <a:moveTo>
                  <a:pt x="682172" y="122933"/>
                </a:moveTo>
                <a:cubicBezTo>
                  <a:pt x="518886" y="55200"/>
                  <a:pt x="355600" y="-12533"/>
                  <a:pt x="241905" y="1981"/>
                </a:cubicBezTo>
                <a:cubicBezTo>
                  <a:pt x="128210" y="16495"/>
                  <a:pt x="64105" y="113257"/>
                  <a:pt x="0" y="210019"/>
                </a:cubicBezTo>
              </a:path>
            </a:pathLst>
          </a:custGeom>
          <a:noFill/>
          <a:ln>
            <a:prstDash val="soli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3" name="Title 2">
            <a:extLst>
              <a:ext uri="{FF2B5EF4-FFF2-40B4-BE49-F238E27FC236}">
                <a16:creationId xmlns:a16="http://schemas.microsoft.com/office/drawing/2014/main" id="{8CC97864-9F67-D66C-FB58-184DBC8288CD}"/>
              </a:ext>
            </a:extLst>
          </p:cNvPr>
          <p:cNvSpPr>
            <a:spLocks noGrp="1"/>
          </p:cNvSpPr>
          <p:nvPr>
            <p:ph type="title"/>
          </p:nvPr>
        </p:nvSpPr>
        <p:spPr/>
        <p:txBody>
          <a:bodyPr/>
          <a:lstStyle/>
          <a:p>
            <a:r>
              <a:rPr lang="en-US"/>
              <a:t>OBP Sizing for HTS</a:t>
            </a:r>
          </a:p>
        </p:txBody>
      </p:sp>
      <p:pic>
        <p:nvPicPr>
          <p:cNvPr id="6" name="Picture 5">
            <a:extLst>
              <a:ext uri="{FF2B5EF4-FFF2-40B4-BE49-F238E27FC236}">
                <a16:creationId xmlns:a16="http://schemas.microsoft.com/office/drawing/2014/main" id="{99E7FA21-1A39-BE55-7747-2E8C5F5CC362}"/>
              </a:ext>
            </a:extLst>
          </p:cNvPr>
          <p:cNvPicPr>
            <a:picLocks noChangeAspect="1"/>
          </p:cNvPicPr>
          <p:nvPr/>
        </p:nvPicPr>
        <p:blipFill>
          <a:blip r:embed="rId3"/>
          <a:srcRect l="2500" t="2299" r="4359" b="43822"/>
          <a:stretch>
            <a:fillRect/>
          </a:stretch>
        </p:blipFill>
        <p:spPr>
          <a:xfrm>
            <a:off x="765820" y="1478747"/>
            <a:ext cx="2192623" cy="1840676"/>
          </a:xfrm>
          <a:prstGeom prst="rect">
            <a:avLst/>
          </a:prstGeom>
          <a:ln>
            <a:solidFill>
              <a:schemeClr val="tx1"/>
            </a:solidFill>
          </a:ln>
        </p:spPr>
      </p:pic>
      <p:sp>
        <p:nvSpPr>
          <p:cNvPr id="8" name="TextBox 7">
            <a:extLst>
              <a:ext uri="{FF2B5EF4-FFF2-40B4-BE49-F238E27FC236}">
                <a16:creationId xmlns:a16="http://schemas.microsoft.com/office/drawing/2014/main" id="{39C4FA24-9020-C586-08CE-98D00BB29352}"/>
              </a:ext>
            </a:extLst>
          </p:cNvPr>
          <p:cNvSpPr txBox="1"/>
          <p:nvPr/>
        </p:nvSpPr>
        <p:spPr>
          <a:xfrm>
            <a:off x="1611764" y="3134957"/>
            <a:ext cx="1451623" cy="215444"/>
          </a:xfrm>
          <a:prstGeom prst="rect">
            <a:avLst/>
          </a:prstGeom>
          <a:noFill/>
        </p:spPr>
        <p:txBody>
          <a:bodyPr wrap="square">
            <a:spAutoFit/>
          </a:bodyPr>
          <a:lstStyle/>
          <a:p>
            <a:r>
              <a:rPr lang="en-GB" sz="800" b="1">
                <a:solidFill>
                  <a:schemeClr val="bg1"/>
                </a:solidFill>
              </a:rPr>
              <a:t>Image from: Starlink</a:t>
            </a:r>
            <a:endParaRPr lang="en-150" sz="800" b="1">
              <a:solidFill>
                <a:schemeClr val="bg1"/>
              </a:solidFill>
            </a:endParaRPr>
          </a:p>
        </p:txBody>
      </p:sp>
      <p:pic>
        <p:nvPicPr>
          <p:cNvPr id="14" name="Picture 13">
            <a:extLst>
              <a:ext uri="{FF2B5EF4-FFF2-40B4-BE49-F238E27FC236}">
                <a16:creationId xmlns:a16="http://schemas.microsoft.com/office/drawing/2014/main" id="{FD6374CC-FC9C-58C2-58A9-70539680A55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645284" y="4465732"/>
            <a:ext cx="2198914" cy="1825186"/>
          </a:xfrm>
          <a:prstGeom prst="rect">
            <a:avLst/>
          </a:prstGeom>
          <a:ln>
            <a:solidFill>
              <a:schemeClr val="tx1"/>
            </a:solidFill>
          </a:ln>
        </p:spPr>
      </p:pic>
      <p:sp>
        <p:nvSpPr>
          <p:cNvPr id="15" name="TextBox 14">
            <a:extLst>
              <a:ext uri="{FF2B5EF4-FFF2-40B4-BE49-F238E27FC236}">
                <a16:creationId xmlns:a16="http://schemas.microsoft.com/office/drawing/2014/main" id="{39C4FA24-9020-C586-08CE-98D00BB29352}"/>
              </a:ext>
            </a:extLst>
          </p:cNvPr>
          <p:cNvSpPr txBox="1"/>
          <p:nvPr/>
        </p:nvSpPr>
        <p:spPr>
          <a:xfrm>
            <a:off x="9468501" y="6075474"/>
            <a:ext cx="1451623" cy="215444"/>
          </a:xfrm>
          <a:prstGeom prst="rect">
            <a:avLst/>
          </a:prstGeom>
          <a:noFill/>
        </p:spPr>
        <p:txBody>
          <a:bodyPr wrap="square">
            <a:spAutoFit/>
          </a:bodyPr>
          <a:lstStyle/>
          <a:p>
            <a:r>
              <a:rPr lang="en-GB" sz="800" b="1"/>
              <a:t>Image from: Intelsat</a:t>
            </a:r>
            <a:endParaRPr lang="en-150" sz="800" b="1"/>
          </a:p>
        </p:txBody>
      </p:sp>
    </p:spTree>
    <p:extLst>
      <p:ext uri="{BB962C8B-B14F-4D97-AF65-F5344CB8AC3E}">
        <p14:creationId xmlns:p14="http://schemas.microsoft.com/office/powerpoint/2010/main" val="1752037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Satellite Communication Applications</a:t>
            </a:r>
            <a:endParaRPr lang="en-GB"/>
          </a:p>
        </p:txBody>
      </p:sp>
      <p:sp>
        <p:nvSpPr>
          <p:cNvPr id="3" name="Content Placeholder 2"/>
          <p:cNvSpPr>
            <a:spLocks noGrp="1"/>
          </p:cNvSpPr>
          <p:nvPr>
            <p:ph idx="1"/>
          </p:nvPr>
        </p:nvSpPr>
        <p:spPr>
          <a:xfrm>
            <a:off x="219600" y="908368"/>
            <a:ext cx="6369115" cy="5328000"/>
          </a:xfrm>
        </p:spPr>
        <p:txBody>
          <a:bodyPr/>
          <a:lstStyle/>
          <a:p>
            <a:r>
              <a:rPr lang="en-US">
                <a:solidFill>
                  <a:schemeClr val="tx1"/>
                </a:solidFill>
                <a:latin typeface="Verdana"/>
                <a:ea typeface="MS PGothic"/>
                <a:cs typeface="Arial"/>
              </a:rPr>
              <a:t>Satellite communication classical applications include:</a:t>
            </a:r>
          </a:p>
          <a:p>
            <a:pPr marL="285750" indent="-285750">
              <a:buFont typeface="Arial" panose="020B0604020202020204" pitchFamily="34" charset="0"/>
              <a:buChar char="•"/>
            </a:pPr>
            <a:r>
              <a:rPr lang="en-US" i="1">
                <a:solidFill>
                  <a:schemeClr val="tx1"/>
                </a:solidFill>
                <a:latin typeface="Verdana"/>
                <a:ea typeface="MS PGothic"/>
                <a:cs typeface="Arial"/>
              </a:rPr>
              <a:t>Broadcast services</a:t>
            </a:r>
          </a:p>
          <a:p>
            <a:pPr marL="285750" indent="-285750">
              <a:buFont typeface="Arial" panose="020B0604020202020204" pitchFamily="34" charset="0"/>
              <a:buChar char="•"/>
            </a:pPr>
            <a:r>
              <a:rPr lang="en-US" i="1">
                <a:solidFill>
                  <a:schemeClr val="tx1"/>
                </a:solidFill>
                <a:latin typeface="Verdana"/>
                <a:ea typeface="MS PGothic"/>
                <a:cs typeface="Arial"/>
              </a:rPr>
              <a:t>High speed Broadband Services</a:t>
            </a:r>
          </a:p>
          <a:p>
            <a:pPr marL="285750" indent="-285750">
              <a:buFont typeface="Arial" panose="020B0604020202020204" pitchFamily="34" charset="0"/>
              <a:buChar char="•"/>
            </a:pPr>
            <a:r>
              <a:rPr lang="en-US" i="1">
                <a:solidFill>
                  <a:schemeClr val="tx1"/>
                </a:solidFill>
                <a:latin typeface="Verdana"/>
                <a:ea typeface="MS PGothic"/>
                <a:cs typeface="Arial"/>
              </a:rPr>
              <a:t>Mobile connectivity</a:t>
            </a:r>
          </a:p>
          <a:p>
            <a:pPr marL="285750" indent="-285750">
              <a:buFont typeface="Arial" panose="020B0604020202020204" pitchFamily="34" charset="0"/>
              <a:buChar char="•"/>
            </a:pPr>
            <a:r>
              <a:rPr lang="en-US" i="1">
                <a:solidFill>
                  <a:schemeClr val="tx1"/>
                </a:solidFill>
                <a:latin typeface="Verdana"/>
                <a:ea typeface="MS PGothic"/>
                <a:cs typeface="Arial"/>
              </a:rPr>
              <a:t>In flight connectivity</a:t>
            </a:r>
          </a:p>
          <a:p>
            <a:pPr marL="285750" indent="-285750">
              <a:buFont typeface="Arial" panose="020B0604020202020204" pitchFamily="34" charset="0"/>
              <a:buChar char="•"/>
            </a:pPr>
            <a:r>
              <a:rPr lang="en-US" i="1">
                <a:solidFill>
                  <a:schemeClr val="tx1"/>
                </a:solidFill>
                <a:latin typeface="Verdana"/>
                <a:ea typeface="MS PGothic"/>
                <a:cs typeface="Arial"/>
              </a:rPr>
              <a:t>Secure Communications</a:t>
            </a:r>
          </a:p>
          <a:p>
            <a:pPr marL="285750" indent="-285750">
              <a:buFont typeface="Arial" panose="020B0604020202020204" pitchFamily="34" charset="0"/>
              <a:buChar char="•"/>
            </a:pPr>
            <a:r>
              <a:rPr lang="en-US" i="1">
                <a:solidFill>
                  <a:schemeClr val="tx1"/>
                </a:solidFill>
                <a:latin typeface="Verdana"/>
                <a:ea typeface="MS PGothic"/>
                <a:cs typeface="Arial"/>
              </a:rPr>
              <a:t>IoT Services</a:t>
            </a:r>
          </a:p>
          <a:p>
            <a:r>
              <a:rPr lang="en-US" i="1">
                <a:solidFill>
                  <a:schemeClr val="tx1"/>
                </a:solidFill>
                <a:latin typeface="Verdana"/>
                <a:ea typeface="MS PGothic"/>
                <a:cs typeface="Arial"/>
              </a:rPr>
              <a:t>Requirements on: latency, coverage, availability, high rates, low power</a:t>
            </a:r>
            <a:endParaRPr lang="en-US">
              <a:solidFill>
                <a:schemeClr val="tx1"/>
              </a:solidFill>
              <a:latin typeface="Verdana"/>
              <a:ea typeface="MS PGothic"/>
              <a:cs typeface="Arial"/>
            </a:endParaRPr>
          </a:p>
          <a:p>
            <a:r>
              <a:rPr lang="en-US">
                <a:solidFill>
                  <a:schemeClr val="tx1"/>
                </a:solidFill>
                <a:latin typeface="Verdana"/>
                <a:ea typeface="MS PGothic"/>
                <a:cs typeface="Arial"/>
              </a:rPr>
              <a:t>…and possibility to contribute/extend 5G networks with the 5G NTN component…</a:t>
            </a:r>
          </a:p>
          <a:p>
            <a:r>
              <a:rPr lang="en-US">
                <a:solidFill>
                  <a:schemeClr val="tx1"/>
                </a:solidFill>
                <a:latin typeface="Verdana"/>
                <a:ea typeface="MS PGothic"/>
                <a:cs typeface="Arial"/>
              </a:rPr>
              <a:t>… but many challenges ahead!</a:t>
            </a:r>
            <a:endParaRPr lang="en-GB">
              <a:solidFill>
                <a:schemeClr val="tx1"/>
              </a:solidFill>
              <a:latin typeface="Verdana"/>
              <a:ea typeface="MS PGothic"/>
              <a:cs typeface="Arial"/>
            </a:endParaRPr>
          </a:p>
        </p:txBody>
      </p:sp>
      <p:pic>
        <p:nvPicPr>
          <p:cNvPr id="4" name="Picture 3"/>
          <p:cNvPicPr>
            <a:picLocks noChangeAspect="1"/>
          </p:cNvPicPr>
          <p:nvPr/>
        </p:nvPicPr>
        <p:blipFill>
          <a:blip r:embed="rId2"/>
          <a:stretch>
            <a:fillRect/>
          </a:stretch>
        </p:blipFill>
        <p:spPr>
          <a:xfrm>
            <a:off x="10138291" y="3814592"/>
            <a:ext cx="1938931" cy="816053"/>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08059" y="4530588"/>
            <a:ext cx="4206923" cy="1980255"/>
          </a:xfrm>
          <a:prstGeom prst="rect">
            <a:avLst/>
          </a:prstGeom>
          <a:ln>
            <a:solidFill>
              <a:schemeClr val="tx1">
                <a:lumMod val="90000"/>
                <a:lumOff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a:blip r:embed="rId4"/>
          <a:stretch>
            <a:fillRect/>
          </a:stretch>
        </p:blipFill>
        <p:spPr>
          <a:xfrm>
            <a:off x="7705626" y="535806"/>
            <a:ext cx="2619375" cy="1743075"/>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stretch>
            <a:fillRect/>
          </a:stretch>
        </p:blipFill>
        <p:spPr>
          <a:xfrm>
            <a:off x="8495330" y="2266259"/>
            <a:ext cx="2609850" cy="1752600"/>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a:stretch>
            <a:fillRect/>
          </a:stretch>
        </p:blipFill>
        <p:spPr>
          <a:xfrm>
            <a:off x="9313065" y="1407738"/>
            <a:ext cx="2913189" cy="1718782"/>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7"/>
          <a:stretch>
            <a:fillRect/>
          </a:stretch>
        </p:blipFill>
        <p:spPr>
          <a:xfrm>
            <a:off x="6445464" y="1890326"/>
            <a:ext cx="2670279" cy="1540694"/>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6437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4693-6BE9-C95A-6F63-3F50B1D93A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18C518F-3C37-A532-9333-9C23EDA001E7}"/>
              </a:ext>
            </a:extLst>
          </p:cNvPr>
          <p:cNvSpPr txBox="1"/>
          <p:nvPr/>
        </p:nvSpPr>
        <p:spPr>
          <a:xfrm>
            <a:off x="1936193" y="3385280"/>
            <a:ext cx="1451623" cy="400110"/>
          </a:xfrm>
          <a:prstGeom prst="rect">
            <a:avLst/>
          </a:prstGeom>
          <a:solidFill>
            <a:schemeClr val="bg1"/>
          </a:solidFill>
          <a:effectLst/>
        </p:spPr>
        <p:txBody>
          <a:bodyPr wrap="square" rtlCol="0">
            <a:spAutoFit/>
          </a:bodyPr>
          <a:lstStyle/>
          <a:p>
            <a:r>
              <a:rPr lang="en-GB" sz="2000" i="1" err="1">
                <a:latin typeface="Times New Roman" panose="02020603050405020304" pitchFamily="18" charset="0"/>
                <a:cs typeface="Times New Roman" panose="02020603050405020304" pitchFamily="18" charset="0"/>
              </a:rPr>
              <a:t>N</a:t>
            </a:r>
            <a:r>
              <a:rPr lang="en-GB" sz="2000" i="1" baseline="-25000" err="1">
                <a:latin typeface="Times New Roman" panose="02020603050405020304" pitchFamily="18" charset="0"/>
                <a:cs typeface="Times New Roman" panose="02020603050405020304" pitchFamily="18" charset="0"/>
              </a:rPr>
              <a:t>feed</a:t>
            </a:r>
            <a:r>
              <a:rPr lang="en-GB" sz="2000" i="1" baseline="-25000">
                <a:latin typeface="Times New Roman" panose="02020603050405020304" pitchFamily="18" charset="0"/>
                <a:cs typeface="Times New Roman" panose="02020603050405020304" pitchFamily="18" charset="0"/>
              </a:rPr>
              <a:t> </a:t>
            </a:r>
            <a:r>
              <a:rPr lang="en-GB" sz="2000" i="1">
                <a:latin typeface="Times New Roman" panose="02020603050405020304" pitchFamily="18" charset="0"/>
                <a:cs typeface="Times New Roman" panose="02020603050405020304" pitchFamily="18" charset="0"/>
              </a:rPr>
              <a:t>×</a:t>
            </a:r>
            <a:r>
              <a:rPr lang="en-GB" sz="2000" i="1" err="1">
                <a:latin typeface="Times New Roman" panose="02020603050405020304" pitchFamily="18" charset="0"/>
                <a:cs typeface="Times New Roman" panose="02020603050405020304" pitchFamily="18" charset="0"/>
              </a:rPr>
              <a:t>B</a:t>
            </a:r>
            <a:r>
              <a:rPr lang="en-GB" sz="2000" i="1" baseline="-25000" err="1">
                <a:latin typeface="Times New Roman" panose="02020603050405020304" pitchFamily="18" charset="0"/>
                <a:cs typeface="Times New Roman" panose="02020603050405020304" pitchFamily="18" charset="0"/>
              </a:rPr>
              <a:t>feed</a:t>
            </a:r>
            <a:endParaRPr lang="en-150" sz="2000" baseline="-25000">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809769D5-5496-FB77-76C1-52BBB518D89A}"/>
              </a:ext>
            </a:extLst>
          </p:cNvPr>
          <p:cNvCxnSpPr>
            <a:cxnSpLocks/>
          </p:cNvCxnSpPr>
          <p:nvPr/>
        </p:nvCxnSpPr>
        <p:spPr>
          <a:xfrm flipV="1">
            <a:off x="3568987" y="2631924"/>
            <a:ext cx="3458083" cy="1170594"/>
          </a:xfrm>
          <a:prstGeom prst="straightConnector1">
            <a:avLst/>
          </a:prstGeom>
          <a:ln w="349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 name="Trapezoid 3">
            <a:extLst>
              <a:ext uri="{FF2B5EF4-FFF2-40B4-BE49-F238E27FC236}">
                <a16:creationId xmlns:a16="http://schemas.microsoft.com/office/drawing/2014/main" id="{6E1B3B3D-248B-93A7-F8A6-41622CBAAB9C}"/>
              </a:ext>
            </a:extLst>
          </p:cNvPr>
          <p:cNvSpPr/>
          <p:nvPr/>
        </p:nvSpPr>
        <p:spPr>
          <a:xfrm rot="13597893">
            <a:off x="4235020" y="2514814"/>
            <a:ext cx="3948822" cy="2775618"/>
          </a:xfrm>
          <a:prstGeom prst="trapezoid">
            <a:avLst/>
          </a:prstGeom>
          <a:solidFill>
            <a:schemeClr val="accent1">
              <a:lumMod val="40000"/>
              <a:lumOff val="60000"/>
              <a:alpha val="70000"/>
            </a:schemeClr>
          </a:solidFill>
          <a:effectLst/>
          <a:scene3d>
            <a:camera prst="orthographicFront">
              <a:rot lat="2760584" lon="2609362" rev="5988388"/>
            </a:camera>
            <a:lightRig rig="flat" dir="t"/>
          </a:scene3d>
          <a:sp3d extrusionH="19050" contourW="12700" prstMaterial="softEdge">
            <a:extrusionClr>
              <a:schemeClr val="tx2">
                <a:lumMod val="25000"/>
                <a:lumOff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cxnSp>
        <p:nvCxnSpPr>
          <p:cNvPr id="9" name="Straight Arrow Connector 8">
            <a:extLst>
              <a:ext uri="{FF2B5EF4-FFF2-40B4-BE49-F238E27FC236}">
                <a16:creationId xmlns:a16="http://schemas.microsoft.com/office/drawing/2014/main" id="{F3C35FDC-0984-9CA1-5F23-E877D282686D}"/>
              </a:ext>
            </a:extLst>
          </p:cNvPr>
          <p:cNvCxnSpPr>
            <a:cxnSpLocks/>
          </p:cNvCxnSpPr>
          <p:nvPr/>
        </p:nvCxnSpPr>
        <p:spPr>
          <a:xfrm flipV="1">
            <a:off x="6096889" y="4288265"/>
            <a:ext cx="2198915" cy="789591"/>
          </a:xfrm>
          <a:prstGeom prst="straightConnector1">
            <a:avLst/>
          </a:prstGeom>
          <a:ln w="349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20" name="Arrow: Down 19">
            <a:extLst>
              <a:ext uri="{FF2B5EF4-FFF2-40B4-BE49-F238E27FC236}">
                <a16:creationId xmlns:a16="http://schemas.microsoft.com/office/drawing/2014/main" id="{0E7F723A-66B2-A6C7-D375-BC1E8A3103A1}"/>
              </a:ext>
            </a:extLst>
          </p:cNvPr>
          <p:cNvSpPr/>
          <p:nvPr/>
        </p:nvSpPr>
        <p:spPr>
          <a:xfrm rot="2690396">
            <a:off x="5140176" y="2182352"/>
            <a:ext cx="740229" cy="1111552"/>
          </a:xfrm>
          <a:prstGeom prst="downArrow">
            <a:avLst/>
          </a:prstGeom>
          <a:effectLst/>
          <a:scene3d>
            <a:camera prst="orthographicFront">
              <a:rot lat="2760000" lon="2610000" rev="59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1" name="Arrow: Down 20">
            <a:extLst>
              <a:ext uri="{FF2B5EF4-FFF2-40B4-BE49-F238E27FC236}">
                <a16:creationId xmlns:a16="http://schemas.microsoft.com/office/drawing/2014/main" id="{45B3078A-89A2-CDF1-0790-8F8C61F7E707}"/>
              </a:ext>
            </a:extLst>
          </p:cNvPr>
          <p:cNvSpPr/>
          <p:nvPr/>
        </p:nvSpPr>
        <p:spPr>
          <a:xfrm rot="2690396">
            <a:off x="4543824" y="2367194"/>
            <a:ext cx="740229" cy="1111552"/>
          </a:xfrm>
          <a:prstGeom prst="downArrow">
            <a:avLst/>
          </a:prstGeom>
          <a:effectLst/>
          <a:scene3d>
            <a:camera prst="orthographicFront">
              <a:rot lat="2587187" lon="13555033" rev="16843824"/>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6" name="Freeform: Shape 25">
            <a:extLst>
              <a:ext uri="{FF2B5EF4-FFF2-40B4-BE49-F238E27FC236}">
                <a16:creationId xmlns:a16="http://schemas.microsoft.com/office/drawing/2014/main" id="{CB90BC9B-989C-4F9B-B9E1-738F38F55A90}"/>
              </a:ext>
            </a:extLst>
          </p:cNvPr>
          <p:cNvSpPr/>
          <p:nvPr/>
        </p:nvSpPr>
        <p:spPr>
          <a:xfrm>
            <a:off x="3288374" y="3486063"/>
            <a:ext cx="682172" cy="210019"/>
          </a:xfrm>
          <a:custGeom>
            <a:avLst/>
            <a:gdLst>
              <a:gd name="connsiteX0" fmla="*/ 682172 w 682172"/>
              <a:gd name="connsiteY0" fmla="*/ 122933 h 210019"/>
              <a:gd name="connsiteX1" fmla="*/ 241905 w 682172"/>
              <a:gd name="connsiteY1" fmla="*/ 1981 h 210019"/>
              <a:gd name="connsiteX2" fmla="*/ 0 w 682172"/>
              <a:gd name="connsiteY2" fmla="*/ 210019 h 210019"/>
            </a:gdLst>
            <a:ahLst/>
            <a:cxnLst>
              <a:cxn ang="0">
                <a:pos x="connsiteX0" y="connsiteY0"/>
              </a:cxn>
              <a:cxn ang="0">
                <a:pos x="connsiteX1" y="connsiteY1"/>
              </a:cxn>
              <a:cxn ang="0">
                <a:pos x="connsiteX2" y="connsiteY2"/>
              </a:cxn>
            </a:cxnLst>
            <a:rect l="l" t="t" r="r" b="b"/>
            <a:pathLst>
              <a:path w="682172" h="210019">
                <a:moveTo>
                  <a:pt x="682172" y="122933"/>
                </a:moveTo>
                <a:cubicBezTo>
                  <a:pt x="518886" y="55200"/>
                  <a:pt x="355600" y="-12533"/>
                  <a:pt x="241905" y="1981"/>
                </a:cubicBezTo>
                <a:cubicBezTo>
                  <a:pt x="128210" y="16495"/>
                  <a:pt x="64105" y="113257"/>
                  <a:pt x="0" y="210019"/>
                </a:cubicBezTo>
              </a:path>
            </a:pathLst>
          </a:custGeom>
          <a:noFill/>
          <a:ln>
            <a:prstDash val="sysDot"/>
            <a:tailEnd type="triangle" w="lg" len="lg"/>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3" name="Trapezoid 2">
            <a:extLst>
              <a:ext uri="{FF2B5EF4-FFF2-40B4-BE49-F238E27FC236}">
                <a16:creationId xmlns:a16="http://schemas.microsoft.com/office/drawing/2014/main" id="{E0F51D17-7A39-1CDD-BCE6-916C689C786D}"/>
              </a:ext>
            </a:extLst>
          </p:cNvPr>
          <p:cNvSpPr/>
          <p:nvPr/>
        </p:nvSpPr>
        <p:spPr>
          <a:xfrm rot="13597893">
            <a:off x="4235020" y="2041191"/>
            <a:ext cx="3948822" cy="2775618"/>
          </a:xfrm>
          <a:prstGeom prst="trapezoid">
            <a:avLst/>
          </a:prstGeom>
          <a:solidFill>
            <a:schemeClr val="accent1">
              <a:lumMod val="40000"/>
              <a:lumOff val="60000"/>
              <a:alpha val="70000"/>
            </a:schemeClr>
          </a:solidFill>
          <a:effectLst/>
          <a:scene3d>
            <a:camera prst="orthographicFront">
              <a:rot lat="2760584" lon="2609362" rev="5988388"/>
            </a:camera>
            <a:lightRig rig="flat" dir="t"/>
          </a:scene3d>
          <a:sp3d extrusionH="539750" contourW="12700" prstMaterial="softEdge">
            <a:bevelT w="0" h="0" prst="angle"/>
            <a:extrusionClr>
              <a:schemeClr val="tx2">
                <a:lumMod val="25000"/>
                <a:lumOff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5" name="Trapezoid 4">
            <a:extLst>
              <a:ext uri="{FF2B5EF4-FFF2-40B4-BE49-F238E27FC236}">
                <a16:creationId xmlns:a16="http://schemas.microsoft.com/office/drawing/2014/main" id="{E71E0973-1E00-C303-1E70-13875262BC8B}"/>
              </a:ext>
            </a:extLst>
          </p:cNvPr>
          <p:cNvSpPr/>
          <p:nvPr/>
        </p:nvSpPr>
        <p:spPr>
          <a:xfrm rot="13597893">
            <a:off x="4229853" y="1694815"/>
            <a:ext cx="3948822" cy="2775618"/>
          </a:xfrm>
          <a:prstGeom prst="trapezoid">
            <a:avLst/>
          </a:prstGeom>
          <a:solidFill>
            <a:srgbClr val="92D050">
              <a:alpha val="70000"/>
            </a:srgbClr>
          </a:solidFill>
          <a:effectLst/>
          <a:scene3d>
            <a:camera prst="orthographicFront">
              <a:rot lat="2760584" lon="2609362" rev="5988388"/>
            </a:camera>
            <a:lightRig rig="flat" dir="t"/>
          </a:scene3d>
          <a:sp3d extrusionH="387350" contourW="12700" prstMaterial="softEdge">
            <a:bevelT w="0" h="0" prst="angle"/>
            <a:extrusionClr>
              <a:schemeClr val="accent6"/>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6" name="Trapezoid 5">
            <a:extLst>
              <a:ext uri="{FF2B5EF4-FFF2-40B4-BE49-F238E27FC236}">
                <a16:creationId xmlns:a16="http://schemas.microsoft.com/office/drawing/2014/main" id="{F3432ABE-9A54-4D2E-4ACA-C1B624376323}"/>
              </a:ext>
            </a:extLst>
          </p:cNvPr>
          <p:cNvSpPr/>
          <p:nvPr/>
        </p:nvSpPr>
        <p:spPr>
          <a:xfrm rot="13597893">
            <a:off x="4226169" y="1115695"/>
            <a:ext cx="3948822" cy="2775618"/>
          </a:xfrm>
          <a:prstGeom prst="trapezoid">
            <a:avLst/>
          </a:prstGeom>
          <a:solidFill>
            <a:schemeClr val="accent4"/>
          </a:solidFill>
          <a:effectLst/>
          <a:scene3d>
            <a:camera prst="orthographicFront">
              <a:rot lat="2760584" lon="2609362" rev="5988388"/>
            </a:camera>
            <a:lightRig rig="flat" dir="t"/>
          </a:scene3d>
          <a:sp3d extrusionH="660400" contourW="12700" prstMaterial="softEdge">
            <a:bevelT w="0" h="0" prst="angle"/>
            <a:extrusionClr>
              <a:srgbClr val="00B0F0"/>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cxnSp>
        <p:nvCxnSpPr>
          <p:cNvPr id="10" name="Straight Arrow Connector 9">
            <a:extLst>
              <a:ext uri="{FF2B5EF4-FFF2-40B4-BE49-F238E27FC236}">
                <a16:creationId xmlns:a16="http://schemas.microsoft.com/office/drawing/2014/main" id="{5403A626-41CB-5B5C-7A82-67476D541FCD}"/>
              </a:ext>
            </a:extLst>
          </p:cNvPr>
          <p:cNvCxnSpPr>
            <a:cxnSpLocks/>
          </p:cNvCxnSpPr>
          <p:nvPr/>
        </p:nvCxnSpPr>
        <p:spPr>
          <a:xfrm flipH="1" flipV="1">
            <a:off x="8168860" y="1534110"/>
            <a:ext cx="45249" cy="2600955"/>
          </a:xfrm>
          <a:prstGeom prst="straightConnector1">
            <a:avLst/>
          </a:prstGeom>
          <a:ln w="349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5" name="Trapezoid 14">
            <a:extLst>
              <a:ext uri="{FF2B5EF4-FFF2-40B4-BE49-F238E27FC236}">
                <a16:creationId xmlns:a16="http://schemas.microsoft.com/office/drawing/2014/main" id="{502D8FEA-D93A-FED4-FE14-BB1F8F32FBE1}"/>
              </a:ext>
            </a:extLst>
          </p:cNvPr>
          <p:cNvSpPr/>
          <p:nvPr/>
        </p:nvSpPr>
        <p:spPr>
          <a:xfrm rot="13597893">
            <a:off x="4226168" y="536575"/>
            <a:ext cx="3948822" cy="2775618"/>
          </a:xfrm>
          <a:prstGeom prst="trapezoid">
            <a:avLst/>
          </a:prstGeom>
          <a:solidFill>
            <a:schemeClr val="tx2">
              <a:lumMod val="75000"/>
              <a:lumOff val="25000"/>
            </a:schemeClr>
          </a:solidFill>
          <a:effectLst/>
          <a:scene3d>
            <a:camera prst="orthographicFront">
              <a:rot lat="2760584" lon="2609362" rev="5988388"/>
            </a:camera>
            <a:lightRig rig="flat" dir="t"/>
          </a:scene3d>
          <a:sp3d extrusionH="660400" contourW="12700" prstMaterial="softEdge">
            <a:bevelT w="0" h="0" prst="angle"/>
            <a:extrusionClr>
              <a:schemeClr val="tx2">
                <a:lumMod val="75000"/>
                <a:lumOff val="2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17" name="TextBox 16">
            <a:extLst>
              <a:ext uri="{FF2B5EF4-FFF2-40B4-BE49-F238E27FC236}">
                <a16:creationId xmlns:a16="http://schemas.microsoft.com/office/drawing/2014/main" id="{55BB9601-F550-DA8A-4BFD-4CF27C30A738}"/>
              </a:ext>
            </a:extLst>
          </p:cNvPr>
          <p:cNvSpPr txBox="1"/>
          <p:nvPr/>
        </p:nvSpPr>
        <p:spPr>
          <a:xfrm>
            <a:off x="8313545" y="1534027"/>
            <a:ext cx="2510483" cy="2893100"/>
          </a:xfrm>
          <a:prstGeom prst="rect">
            <a:avLst/>
          </a:prstGeom>
          <a:noFill/>
          <a:effectLst/>
        </p:spPr>
        <p:txBody>
          <a:bodyPr wrap="square" rtlCol="0">
            <a:spAutoFit/>
          </a:bodyPr>
          <a:lstStyle/>
          <a:p>
            <a:r>
              <a:rPr lang="en-GB" sz="1400">
                <a:latin typeface="Times New Roman" panose="02020603050405020304" pitchFamily="18" charset="0"/>
                <a:cs typeface="Times New Roman" panose="02020603050405020304" pitchFamily="18" charset="0"/>
              </a:rPr>
              <a:t>Data Conversion (A/D)</a:t>
            </a:r>
          </a:p>
          <a:p>
            <a:r>
              <a:rPr lang="en-GB" sz="1400">
                <a:latin typeface="Times New Roman" panose="02020603050405020304" pitchFamily="18" charset="0"/>
                <a:cs typeface="Times New Roman" panose="02020603050405020304" pitchFamily="18" charset="0"/>
              </a:rPr>
              <a:t>Beamforming</a:t>
            </a:r>
          </a:p>
          <a:p>
            <a:r>
              <a:rPr lang="en-GB" sz="1400">
                <a:latin typeface="Times New Roman" panose="02020603050405020304" pitchFamily="18" charset="0"/>
                <a:cs typeface="Times New Roman" panose="02020603050405020304" pitchFamily="18" charset="0"/>
              </a:rPr>
              <a:t>Channelisation</a:t>
            </a:r>
          </a:p>
          <a:p>
            <a:r>
              <a:rPr lang="en-GB" sz="1400">
                <a:latin typeface="Times New Roman" panose="02020603050405020304" pitchFamily="18" charset="0"/>
                <a:cs typeface="Times New Roman" panose="02020603050405020304" pitchFamily="18" charset="0"/>
              </a:rPr>
              <a:t>Router/Switch</a:t>
            </a:r>
          </a:p>
          <a:p>
            <a:r>
              <a:rPr lang="en-GB" sz="1400">
                <a:latin typeface="Times New Roman" panose="02020603050405020304" pitchFamily="18" charset="0"/>
                <a:cs typeface="Times New Roman" panose="02020603050405020304" pitchFamily="18" charset="0"/>
              </a:rPr>
              <a:t>Level Control</a:t>
            </a:r>
          </a:p>
          <a:p>
            <a:r>
              <a:rPr lang="en-GB" sz="1400">
                <a:latin typeface="Times New Roman" panose="02020603050405020304" pitchFamily="18" charset="0"/>
                <a:cs typeface="Times New Roman" panose="02020603050405020304" pitchFamily="18" charset="0"/>
              </a:rPr>
              <a:t>Regenerative Functions</a:t>
            </a:r>
          </a:p>
          <a:p>
            <a:r>
              <a:rPr lang="en-GB" sz="1400">
                <a:latin typeface="Times New Roman" panose="02020603050405020304" pitchFamily="18" charset="0"/>
                <a:cs typeface="Times New Roman" panose="02020603050405020304" pitchFamily="18" charset="0"/>
              </a:rPr>
              <a:t>Digital pre-distortion</a:t>
            </a:r>
          </a:p>
          <a:p>
            <a:r>
              <a:rPr lang="en-US" sz="1400">
                <a:latin typeface="Times New Roman" panose="02020603050405020304" pitchFamily="18" charset="0"/>
                <a:cs typeface="Times New Roman" panose="02020603050405020304" pitchFamily="18" charset="0"/>
              </a:rPr>
              <a:t>Interference mitigation</a:t>
            </a:r>
          </a:p>
          <a:p>
            <a:r>
              <a:rPr lang="en-US" sz="1400" err="1">
                <a:latin typeface="Times New Roman" panose="02020603050405020304" pitchFamily="18" charset="0"/>
                <a:cs typeface="Times New Roman" panose="02020603050405020304" pitchFamily="18" charset="0"/>
              </a:rPr>
              <a:t>Equalisation</a:t>
            </a:r>
            <a:r>
              <a:rPr lang="en-US" sz="1400">
                <a:latin typeface="Times New Roman" panose="02020603050405020304" pitchFamily="18" charset="0"/>
                <a:cs typeface="Times New Roman" panose="02020603050405020304" pitchFamily="18" charset="0"/>
              </a:rPr>
              <a:t>, </a:t>
            </a:r>
          </a:p>
          <a:p>
            <a:r>
              <a:rPr lang="en-US" sz="1400">
                <a:latin typeface="Times New Roman" panose="02020603050405020304" pitchFamily="18" charset="0"/>
                <a:cs typeface="Times New Roman" panose="02020603050405020304" pitchFamily="18" charset="0"/>
              </a:rPr>
              <a:t>Calibration</a:t>
            </a:r>
          </a:p>
          <a:p>
            <a:r>
              <a:rPr lang="en-US" sz="1400">
                <a:latin typeface="Times New Roman" panose="02020603050405020304" pitchFamily="18" charset="0"/>
                <a:cs typeface="Times New Roman" panose="02020603050405020304" pitchFamily="18" charset="0"/>
              </a:rPr>
              <a:t>Spectrum optimization</a:t>
            </a:r>
          </a:p>
          <a:p>
            <a:r>
              <a:rPr lang="en-US" sz="1400">
                <a:latin typeface="Times New Roman" panose="02020603050405020304" pitchFamily="18" charset="0"/>
                <a:cs typeface="Times New Roman" panose="02020603050405020304" pitchFamily="18" charset="0"/>
              </a:rPr>
              <a:t>Geolocation</a:t>
            </a:r>
          </a:p>
          <a:p>
            <a:r>
              <a:rPr lang="en-GB" sz="1400">
                <a:latin typeface="Times New Roman" panose="02020603050405020304" pitchFamily="18" charset="0"/>
                <a:cs typeface="Times New Roman" panose="02020603050405020304" pitchFamily="18" charset="0"/>
              </a:rPr>
              <a:t>…</a:t>
            </a:r>
          </a:p>
        </p:txBody>
      </p:sp>
      <p:sp>
        <p:nvSpPr>
          <p:cNvPr id="18" name="Trapezoid 17">
            <a:extLst>
              <a:ext uri="{FF2B5EF4-FFF2-40B4-BE49-F238E27FC236}">
                <a16:creationId xmlns:a16="http://schemas.microsoft.com/office/drawing/2014/main" id="{73480B48-9C38-EA2B-4E1E-8A44D3EACF9D}"/>
              </a:ext>
            </a:extLst>
          </p:cNvPr>
          <p:cNvSpPr/>
          <p:nvPr/>
        </p:nvSpPr>
        <p:spPr>
          <a:xfrm rot="13597893">
            <a:off x="4221001" y="-44187"/>
            <a:ext cx="3948822" cy="2775618"/>
          </a:xfrm>
          <a:prstGeom prst="trapezoid">
            <a:avLst/>
          </a:prstGeom>
          <a:solidFill>
            <a:schemeClr val="accent3">
              <a:lumMod val="75000"/>
            </a:schemeClr>
          </a:solidFill>
          <a:effectLst/>
          <a:scene3d>
            <a:camera prst="orthographicFront">
              <a:rot lat="2760584" lon="2609362" rev="5988388"/>
            </a:camera>
            <a:lightRig rig="contrasting" dir="t"/>
          </a:scene3d>
          <a:sp3d extrusionH="660400" contourW="12700" prstMaterial="softEdge">
            <a:bevelT w="0" h="0" prst="angle"/>
            <a:extrusionClr>
              <a:schemeClr val="accent3">
                <a:lumMod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14" name="Title 13">
            <a:extLst>
              <a:ext uri="{FF2B5EF4-FFF2-40B4-BE49-F238E27FC236}">
                <a16:creationId xmlns:a16="http://schemas.microsoft.com/office/drawing/2014/main" id="{1ED24AE4-D2C6-7A97-A152-493E81FEE645}"/>
              </a:ext>
            </a:extLst>
          </p:cNvPr>
          <p:cNvSpPr>
            <a:spLocks noGrp="1"/>
          </p:cNvSpPr>
          <p:nvPr>
            <p:ph type="title"/>
          </p:nvPr>
        </p:nvSpPr>
        <p:spPr>
          <a:effectLst/>
        </p:spPr>
        <p:txBody>
          <a:bodyPr/>
          <a:lstStyle/>
          <a:p>
            <a:r>
              <a:rPr lang="en-US"/>
              <a:t>OBP Sizing for HTS</a:t>
            </a:r>
          </a:p>
        </p:txBody>
      </p:sp>
      <p:sp>
        <p:nvSpPr>
          <p:cNvPr id="13" name="Freeform: Shape 12">
            <a:extLst>
              <a:ext uri="{FF2B5EF4-FFF2-40B4-BE49-F238E27FC236}">
                <a16:creationId xmlns:a16="http://schemas.microsoft.com/office/drawing/2014/main" id="{35CF50A8-085C-25D4-BC07-494D7AEFB8A5}"/>
              </a:ext>
            </a:extLst>
          </p:cNvPr>
          <p:cNvSpPr/>
          <p:nvPr/>
        </p:nvSpPr>
        <p:spPr>
          <a:xfrm rot="19295363" flipV="1">
            <a:off x="4177318" y="4524058"/>
            <a:ext cx="909245" cy="431201"/>
          </a:xfrm>
          <a:custGeom>
            <a:avLst/>
            <a:gdLst>
              <a:gd name="connsiteX0" fmla="*/ 682172 w 682172"/>
              <a:gd name="connsiteY0" fmla="*/ 122933 h 210019"/>
              <a:gd name="connsiteX1" fmla="*/ 241905 w 682172"/>
              <a:gd name="connsiteY1" fmla="*/ 1981 h 210019"/>
              <a:gd name="connsiteX2" fmla="*/ 0 w 682172"/>
              <a:gd name="connsiteY2" fmla="*/ 210019 h 210019"/>
            </a:gdLst>
            <a:ahLst/>
            <a:cxnLst>
              <a:cxn ang="0">
                <a:pos x="connsiteX0" y="connsiteY0"/>
              </a:cxn>
              <a:cxn ang="0">
                <a:pos x="connsiteX1" y="connsiteY1"/>
              </a:cxn>
              <a:cxn ang="0">
                <a:pos x="connsiteX2" y="connsiteY2"/>
              </a:cxn>
            </a:cxnLst>
            <a:rect l="l" t="t" r="r" b="b"/>
            <a:pathLst>
              <a:path w="682172" h="210019">
                <a:moveTo>
                  <a:pt x="682172" y="122933"/>
                </a:moveTo>
                <a:cubicBezTo>
                  <a:pt x="518886" y="55200"/>
                  <a:pt x="355600" y="-12533"/>
                  <a:pt x="241905" y="1981"/>
                </a:cubicBezTo>
                <a:cubicBezTo>
                  <a:pt x="128210" y="16495"/>
                  <a:pt x="64105" y="113257"/>
                  <a:pt x="0" y="210019"/>
                </a:cubicBezTo>
              </a:path>
            </a:pathLst>
          </a:custGeom>
          <a:noFill/>
          <a:ln>
            <a:prstDash val="soli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19" name="TextBox 18">
            <a:extLst>
              <a:ext uri="{FF2B5EF4-FFF2-40B4-BE49-F238E27FC236}">
                <a16:creationId xmlns:a16="http://schemas.microsoft.com/office/drawing/2014/main" id="{0062E7A8-BA8F-3BA3-DE4F-E70AC583D524}"/>
              </a:ext>
            </a:extLst>
          </p:cNvPr>
          <p:cNvSpPr txBox="1"/>
          <p:nvPr/>
        </p:nvSpPr>
        <p:spPr>
          <a:xfrm>
            <a:off x="1083324" y="4648782"/>
            <a:ext cx="32133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t>Digital Processing complexity</a:t>
            </a:r>
            <a:endParaRPr lang="en-US"/>
          </a:p>
        </p:txBody>
      </p:sp>
      <p:sp>
        <p:nvSpPr>
          <p:cNvPr id="11" name="TextBox 10">
            <a:extLst>
              <a:ext uri="{FF2B5EF4-FFF2-40B4-BE49-F238E27FC236}">
                <a16:creationId xmlns:a16="http://schemas.microsoft.com/office/drawing/2014/main" id="{92AF4B44-3784-C2F0-930D-8B6F97794F66}"/>
              </a:ext>
            </a:extLst>
          </p:cNvPr>
          <p:cNvSpPr txBox="1"/>
          <p:nvPr/>
        </p:nvSpPr>
        <p:spPr>
          <a:xfrm>
            <a:off x="6957299" y="4910269"/>
            <a:ext cx="1506638" cy="400110"/>
          </a:xfrm>
          <a:prstGeom prst="rect">
            <a:avLst/>
          </a:prstGeom>
          <a:solidFill>
            <a:schemeClr val="bg1"/>
          </a:solidFill>
        </p:spPr>
        <p:txBody>
          <a:bodyPr wrap="square" rtlCol="0">
            <a:spAutoFit/>
          </a:bodyPr>
          <a:lstStyle/>
          <a:p>
            <a:r>
              <a:rPr lang="en-GB" sz="2000" i="1" err="1">
                <a:latin typeface="Times New Roman" panose="02020603050405020304" pitchFamily="18" charset="0"/>
                <a:cs typeface="Times New Roman" panose="02020603050405020304" pitchFamily="18" charset="0"/>
              </a:rPr>
              <a:t>N</a:t>
            </a:r>
            <a:r>
              <a:rPr lang="en-GB" sz="2000" i="1" baseline="-25000" err="1">
                <a:latin typeface="Times New Roman" panose="02020603050405020304" pitchFamily="18" charset="0"/>
                <a:cs typeface="Times New Roman" panose="02020603050405020304" pitchFamily="18" charset="0"/>
              </a:rPr>
              <a:t>beam</a:t>
            </a:r>
            <a:r>
              <a:rPr lang="en-GB" sz="2000" i="1" baseline="-25000">
                <a:latin typeface="Times New Roman" panose="02020603050405020304" pitchFamily="18" charset="0"/>
                <a:cs typeface="Times New Roman" panose="02020603050405020304" pitchFamily="18" charset="0"/>
              </a:rPr>
              <a:t> </a:t>
            </a:r>
            <a:r>
              <a:rPr lang="en-GB" sz="2000" i="1">
                <a:latin typeface="Times New Roman" panose="02020603050405020304" pitchFamily="18" charset="0"/>
                <a:cs typeface="Times New Roman" panose="02020603050405020304" pitchFamily="18" charset="0"/>
              </a:rPr>
              <a:t>×B</a:t>
            </a:r>
            <a:r>
              <a:rPr lang="en-GB" sz="2000" i="1" baseline="-25000">
                <a:latin typeface="Times New Roman" panose="02020603050405020304" pitchFamily="18" charset="0"/>
                <a:cs typeface="Times New Roman" panose="02020603050405020304" pitchFamily="18" charset="0"/>
              </a:rPr>
              <a:t>beam</a:t>
            </a:r>
            <a:endParaRPr lang="en-150" sz="2000" baseline="-2500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741B8AF9-CEA3-4530-9A06-4BCC5AD2CDDC}"/>
              </a:ext>
            </a:extLst>
          </p:cNvPr>
          <p:cNvSpPr/>
          <p:nvPr/>
        </p:nvSpPr>
        <p:spPr>
          <a:xfrm rot="2304637" flipH="1" flipV="1">
            <a:off x="6437793" y="5039247"/>
            <a:ext cx="682172" cy="210019"/>
          </a:xfrm>
          <a:custGeom>
            <a:avLst/>
            <a:gdLst>
              <a:gd name="connsiteX0" fmla="*/ 682172 w 682172"/>
              <a:gd name="connsiteY0" fmla="*/ 122933 h 210019"/>
              <a:gd name="connsiteX1" fmla="*/ 241905 w 682172"/>
              <a:gd name="connsiteY1" fmla="*/ 1981 h 210019"/>
              <a:gd name="connsiteX2" fmla="*/ 0 w 682172"/>
              <a:gd name="connsiteY2" fmla="*/ 210019 h 210019"/>
            </a:gdLst>
            <a:ahLst/>
            <a:cxnLst>
              <a:cxn ang="0">
                <a:pos x="connsiteX0" y="connsiteY0"/>
              </a:cxn>
              <a:cxn ang="0">
                <a:pos x="connsiteX1" y="connsiteY1"/>
              </a:cxn>
              <a:cxn ang="0">
                <a:pos x="connsiteX2" y="connsiteY2"/>
              </a:cxn>
            </a:cxnLst>
            <a:rect l="l" t="t" r="r" b="b"/>
            <a:pathLst>
              <a:path w="682172" h="210019">
                <a:moveTo>
                  <a:pt x="682172" y="122933"/>
                </a:moveTo>
                <a:cubicBezTo>
                  <a:pt x="518886" y="55200"/>
                  <a:pt x="355600" y="-12533"/>
                  <a:pt x="241905" y="1981"/>
                </a:cubicBezTo>
                <a:cubicBezTo>
                  <a:pt x="128210" y="16495"/>
                  <a:pt x="64105" y="113257"/>
                  <a:pt x="0" y="210019"/>
                </a:cubicBezTo>
              </a:path>
            </a:pathLst>
          </a:custGeom>
          <a:noFill/>
          <a:ln>
            <a:prstDash val="sysDot"/>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Tree>
    <p:extLst>
      <p:ext uri="{BB962C8B-B14F-4D97-AF65-F5344CB8AC3E}">
        <p14:creationId xmlns:p14="http://schemas.microsoft.com/office/powerpoint/2010/main" val="2806950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6262B-1B49-9E5E-5DA4-65171987DE2B}"/>
            </a:ext>
          </a:extLst>
        </p:cNvPr>
        <p:cNvGrpSpPr/>
        <p:nvPr/>
      </p:nvGrpSpPr>
      <p:grpSpPr>
        <a:xfrm>
          <a:off x="0" y="0"/>
          <a:ext cx="0" cy="0"/>
          <a:chOff x="0" y="0"/>
          <a:chExt cx="0" cy="0"/>
        </a:xfrm>
      </p:grpSpPr>
      <p:cxnSp>
        <p:nvCxnSpPr>
          <p:cNvPr id="126" name="Straight Connector 125">
            <a:extLst>
              <a:ext uri="{FF2B5EF4-FFF2-40B4-BE49-F238E27FC236}">
                <a16:creationId xmlns:a16="http://schemas.microsoft.com/office/drawing/2014/main" id="{94F4AB12-6614-6835-6803-025FEE132F3E}"/>
              </a:ext>
            </a:extLst>
          </p:cNvPr>
          <p:cNvCxnSpPr>
            <a:cxnSpLocks/>
          </p:cNvCxnSpPr>
          <p:nvPr/>
        </p:nvCxnSpPr>
        <p:spPr>
          <a:xfrm flipV="1">
            <a:off x="10106037" y="4914890"/>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08C1F506-505F-B5A7-ABCD-A4357DC2F23E}"/>
              </a:ext>
            </a:extLst>
          </p:cNvPr>
          <p:cNvCxnSpPr>
            <a:cxnSpLocks/>
          </p:cNvCxnSpPr>
          <p:nvPr/>
        </p:nvCxnSpPr>
        <p:spPr>
          <a:xfrm flipV="1">
            <a:off x="10068068" y="4852940"/>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B0345F3A-739E-093D-E86A-367CFA08389F}"/>
              </a:ext>
            </a:extLst>
          </p:cNvPr>
          <p:cNvCxnSpPr>
            <a:cxnSpLocks/>
          </p:cNvCxnSpPr>
          <p:nvPr/>
        </p:nvCxnSpPr>
        <p:spPr>
          <a:xfrm flipV="1">
            <a:off x="10126053" y="4998401"/>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49C3A67B-EE97-C4BC-AD05-D66E39C9C8C5}"/>
              </a:ext>
            </a:extLst>
          </p:cNvPr>
          <p:cNvCxnSpPr>
            <a:cxnSpLocks/>
          </p:cNvCxnSpPr>
          <p:nvPr/>
        </p:nvCxnSpPr>
        <p:spPr>
          <a:xfrm flipV="1">
            <a:off x="9972334" y="4305580"/>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7CB3AE52-44B1-7FF3-740A-0CC089E75BBB}"/>
              </a:ext>
            </a:extLst>
          </p:cNvPr>
          <p:cNvCxnSpPr>
            <a:cxnSpLocks/>
          </p:cNvCxnSpPr>
          <p:nvPr/>
        </p:nvCxnSpPr>
        <p:spPr>
          <a:xfrm flipV="1">
            <a:off x="9934365" y="4243630"/>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3207A754-977D-06F6-4547-93774EC3BD7A}"/>
              </a:ext>
            </a:extLst>
          </p:cNvPr>
          <p:cNvCxnSpPr>
            <a:cxnSpLocks/>
          </p:cNvCxnSpPr>
          <p:nvPr/>
        </p:nvCxnSpPr>
        <p:spPr>
          <a:xfrm flipV="1">
            <a:off x="9992350" y="4389091"/>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9F2E5F37-7F90-1B8D-3C8C-2B917870EDAE}"/>
              </a:ext>
            </a:extLst>
          </p:cNvPr>
          <p:cNvCxnSpPr>
            <a:cxnSpLocks/>
          </p:cNvCxnSpPr>
          <p:nvPr/>
        </p:nvCxnSpPr>
        <p:spPr>
          <a:xfrm flipV="1">
            <a:off x="9305167" y="3887261"/>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506B132D-6BA7-8326-861B-57E2A022DA48}"/>
              </a:ext>
            </a:extLst>
          </p:cNvPr>
          <p:cNvCxnSpPr>
            <a:cxnSpLocks/>
          </p:cNvCxnSpPr>
          <p:nvPr/>
        </p:nvCxnSpPr>
        <p:spPr>
          <a:xfrm flipV="1">
            <a:off x="9267198" y="3825311"/>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D2A84B08-6A65-920C-0BE7-00DA23044FE4}"/>
              </a:ext>
            </a:extLst>
          </p:cNvPr>
          <p:cNvCxnSpPr>
            <a:cxnSpLocks/>
          </p:cNvCxnSpPr>
          <p:nvPr/>
        </p:nvCxnSpPr>
        <p:spPr>
          <a:xfrm flipV="1">
            <a:off x="9325183" y="3970772"/>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38EDCBB7-14BC-7FF4-1919-2270A33AF95C}"/>
              </a:ext>
            </a:extLst>
          </p:cNvPr>
          <p:cNvCxnSpPr>
            <a:cxnSpLocks/>
          </p:cNvCxnSpPr>
          <p:nvPr/>
        </p:nvCxnSpPr>
        <p:spPr>
          <a:xfrm flipV="1">
            <a:off x="833407" y="2691859"/>
            <a:ext cx="3458083" cy="1170594"/>
          </a:xfrm>
          <a:prstGeom prst="straightConnector1">
            <a:avLst/>
          </a:prstGeom>
          <a:ln w="349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 name="Trapezoid 3">
            <a:extLst>
              <a:ext uri="{FF2B5EF4-FFF2-40B4-BE49-F238E27FC236}">
                <a16:creationId xmlns:a16="http://schemas.microsoft.com/office/drawing/2014/main" id="{55E7644C-1252-ED49-0FBE-686BACF37840}"/>
              </a:ext>
            </a:extLst>
          </p:cNvPr>
          <p:cNvSpPr/>
          <p:nvPr/>
        </p:nvSpPr>
        <p:spPr>
          <a:xfrm rot="13597893">
            <a:off x="1499440" y="2574749"/>
            <a:ext cx="3948822" cy="2775618"/>
          </a:xfrm>
          <a:prstGeom prst="trapezoid">
            <a:avLst/>
          </a:prstGeom>
          <a:solidFill>
            <a:schemeClr val="accent1">
              <a:lumMod val="40000"/>
              <a:lumOff val="60000"/>
              <a:alpha val="70000"/>
            </a:schemeClr>
          </a:solidFill>
          <a:effectLst/>
          <a:scene3d>
            <a:camera prst="orthographicFront">
              <a:rot lat="2760584" lon="2609362" rev="5988388"/>
            </a:camera>
            <a:lightRig rig="flat" dir="t"/>
          </a:scene3d>
          <a:sp3d extrusionH="19050" contourW="12700" prstMaterial="softEdge">
            <a:extrusionClr>
              <a:schemeClr val="tx2">
                <a:lumMod val="25000"/>
                <a:lumOff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cxnSp>
        <p:nvCxnSpPr>
          <p:cNvPr id="9" name="Straight Arrow Connector 8">
            <a:extLst>
              <a:ext uri="{FF2B5EF4-FFF2-40B4-BE49-F238E27FC236}">
                <a16:creationId xmlns:a16="http://schemas.microsoft.com/office/drawing/2014/main" id="{CD1C9E09-39C3-C11C-6A50-C65CEAB96473}"/>
              </a:ext>
            </a:extLst>
          </p:cNvPr>
          <p:cNvCxnSpPr>
            <a:cxnSpLocks/>
          </p:cNvCxnSpPr>
          <p:nvPr/>
        </p:nvCxnSpPr>
        <p:spPr>
          <a:xfrm flipV="1">
            <a:off x="3361309" y="4348200"/>
            <a:ext cx="2198915" cy="789591"/>
          </a:xfrm>
          <a:prstGeom prst="straightConnector1">
            <a:avLst/>
          </a:prstGeom>
          <a:ln w="349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65AD2BF-5872-7312-3491-C738CE29EC7B}"/>
              </a:ext>
            </a:extLst>
          </p:cNvPr>
          <p:cNvSpPr txBox="1"/>
          <p:nvPr/>
        </p:nvSpPr>
        <p:spPr>
          <a:xfrm>
            <a:off x="174268" y="3580152"/>
            <a:ext cx="486192" cy="400110"/>
          </a:xfrm>
          <a:prstGeom prst="rect">
            <a:avLst/>
          </a:prstGeom>
          <a:solidFill>
            <a:schemeClr val="bg1"/>
          </a:solidFill>
          <a:effectLst/>
        </p:spPr>
        <p:txBody>
          <a:bodyPr wrap="square" rtlCol="0">
            <a:spAutoFit/>
          </a:bodyPr>
          <a:lstStyle/>
          <a:p>
            <a:r>
              <a:rPr lang="en-GB" sz="2000" i="1" err="1">
                <a:latin typeface="Times New Roman" panose="02020603050405020304" pitchFamily="18" charset="0"/>
                <a:cs typeface="Times New Roman" panose="02020603050405020304" pitchFamily="18" charset="0"/>
              </a:rPr>
              <a:t>N</a:t>
            </a:r>
            <a:r>
              <a:rPr lang="en-GB" sz="2000" i="1" baseline="-25000" err="1">
                <a:latin typeface="Times New Roman" panose="02020603050405020304" pitchFamily="18" charset="0"/>
                <a:cs typeface="Times New Roman" panose="02020603050405020304" pitchFamily="18" charset="0"/>
              </a:rPr>
              <a:t>f</a:t>
            </a:r>
            <a:r>
              <a:rPr lang="en-GB" sz="2000" i="1" baseline="-25000">
                <a:latin typeface="Times New Roman" panose="02020603050405020304" pitchFamily="18" charset="0"/>
                <a:cs typeface="Times New Roman" panose="02020603050405020304" pitchFamily="18" charset="0"/>
              </a:rPr>
              <a:t> </a:t>
            </a:r>
            <a:endParaRPr lang="en-150" sz="2000" baseline="-25000">
              <a:latin typeface="Times New Roman" panose="02020603050405020304" pitchFamily="18" charset="0"/>
              <a:cs typeface="Times New Roman" panose="02020603050405020304" pitchFamily="18" charset="0"/>
            </a:endParaRPr>
          </a:p>
        </p:txBody>
      </p:sp>
      <p:sp>
        <p:nvSpPr>
          <p:cNvPr id="20" name="Arrow: Down 19">
            <a:extLst>
              <a:ext uri="{FF2B5EF4-FFF2-40B4-BE49-F238E27FC236}">
                <a16:creationId xmlns:a16="http://schemas.microsoft.com/office/drawing/2014/main" id="{4530EF8B-FA53-FB44-5713-C4A4FED71CA6}"/>
              </a:ext>
            </a:extLst>
          </p:cNvPr>
          <p:cNvSpPr/>
          <p:nvPr/>
        </p:nvSpPr>
        <p:spPr>
          <a:xfrm rot="2690396">
            <a:off x="2404596" y="2242287"/>
            <a:ext cx="740229" cy="1111552"/>
          </a:xfrm>
          <a:prstGeom prst="downArrow">
            <a:avLst/>
          </a:prstGeom>
          <a:effectLst/>
          <a:scene3d>
            <a:camera prst="orthographicFront">
              <a:rot lat="2760000" lon="2610000" rev="594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1" name="Arrow: Down 20">
            <a:extLst>
              <a:ext uri="{FF2B5EF4-FFF2-40B4-BE49-F238E27FC236}">
                <a16:creationId xmlns:a16="http://schemas.microsoft.com/office/drawing/2014/main" id="{7DD3CE7D-D796-96AC-E25F-84D03D4A2F7F}"/>
              </a:ext>
            </a:extLst>
          </p:cNvPr>
          <p:cNvSpPr/>
          <p:nvPr/>
        </p:nvSpPr>
        <p:spPr>
          <a:xfrm rot="2690396">
            <a:off x="1808244" y="2427129"/>
            <a:ext cx="740229" cy="1111552"/>
          </a:xfrm>
          <a:prstGeom prst="downArrow">
            <a:avLst/>
          </a:prstGeom>
          <a:effectLst/>
          <a:scene3d>
            <a:camera prst="orthographicFront">
              <a:rot lat="2587187" lon="13555033" rev="16843824"/>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6" name="Freeform: Shape 25">
            <a:extLst>
              <a:ext uri="{FF2B5EF4-FFF2-40B4-BE49-F238E27FC236}">
                <a16:creationId xmlns:a16="http://schemas.microsoft.com/office/drawing/2014/main" id="{7F46A829-6275-0DBD-E193-DEEA4C0C9A19}"/>
              </a:ext>
            </a:extLst>
          </p:cNvPr>
          <p:cNvSpPr/>
          <p:nvPr/>
        </p:nvSpPr>
        <p:spPr>
          <a:xfrm>
            <a:off x="552794" y="3545998"/>
            <a:ext cx="682172" cy="210019"/>
          </a:xfrm>
          <a:custGeom>
            <a:avLst/>
            <a:gdLst>
              <a:gd name="connsiteX0" fmla="*/ 682172 w 682172"/>
              <a:gd name="connsiteY0" fmla="*/ 122933 h 210019"/>
              <a:gd name="connsiteX1" fmla="*/ 241905 w 682172"/>
              <a:gd name="connsiteY1" fmla="*/ 1981 h 210019"/>
              <a:gd name="connsiteX2" fmla="*/ 0 w 682172"/>
              <a:gd name="connsiteY2" fmla="*/ 210019 h 210019"/>
            </a:gdLst>
            <a:ahLst/>
            <a:cxnLst>
              <a:cxn ang="0">
                <a:pos x="connsiteX0" y="connsiteY0"/>
              </a:cxn>
              <a:cxn ang="0">
                <a:pos x="connsiteX1" y="connsiteY1"/>
              </a:cxn>
              <a:cxn ang="0">
                <a:pos x="connsiteX2" y="connsiteY2"/>
              </a:cxn>
            </a:cxnLst>
            <a:rect l="l" t="t" r="r" b="b"/>
            <a:pathLst>
              <a:path w="682172" h="210019">
                <a:moveTo>
                  <a:pt x="682172" y="122933"/>
                </a:moveTo>
                <a:cubicBezTo>
                  <a:pt x="518886" y="55200"/>
                  <a:pt x="355600" y="-12533"/>
                  <a:pt x="241905" y="1981"/>
                </a:cubicBezTo>
                <a:cubicBezTo>
                  <a:pt x="128210" y="16495"/>
                  <a:pt x="64105" y="113257"/>
                  <a:pt x="0" y="210019"/>
                </a:cubicBezTo>
              </a:path>
            </a:pathLst>
          </a:custGeom>
          <a:noFill/>
          <a:ln>
            <a:prstDash val="sysDot"/>
            <a:tailEnd type="triangle" w="lg" len="lg"/>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3" name="Trapezoid 2">
            <a:extLst>
              <a:ext uri="{FF2B5EF4-FFF2-40B4-BE49-F238E27FC236}">
                <a16:creationId xmlns:a16="http://schemas.microsoft.com/office/drawing/2014/main" id="{B3AB14FA-8C25-A5AD-4208-5BCA145A1D52}"/>
              </a:ext>
            </a:extLst>
          </p:cNvPr>
          <p:cNvSpPr/>
          <p:nvPr/>
        </p:nvSpPr>
        <p:spPr>
          <a:xfrm rot="13597893">
            <a:off x="1499440" y="2101126"/>
            <a:ext cx="3948822" cy="2775618"/>
          </a:xfrm>
          <a:prstGeom prst="trapezoid">
            <a:avLst/>
          </a:prstGeom>
          <a:solidFill>
            <a:schemeClr val="accent1">
              <a:lumMod val="40000"/>
              <a:lumOff val="60000"/>
              <a:alpha val="70000"/>
            </a:schemeClr>
          </a:solidFill>
          <a:effectLst/>
          <a:scene3d>
            <a:camera prst="orthographicFront">
              <a:rot lat="2760584" lon="2609362" rev="5988388"/>
            </a:camera>
            <a:lightRig rig="flat" dir="t"/>
          </a:scene3d>
          <a:sp3d extrusionH="539750" contourW="12700" prstMaterial="softEdge">
            <a:bevelT w="0" h="0" prst="angle"/>
            <a:extrusionClr>
              <a:schemeClr val="tx2">
                <a:lumMod val="25000"/>
                <a:lumOff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5" name="Trapezoid 4">
            <a:extLst>
              <a:ext uri="{FF2B5EF4-FFF2-40B4-BE49-F238E27FC236}">
                <a16:creationId xmlns:a16="http://schemas.microsoft.com/office/drawing/2014/main" id="{29598501-DD27-84E8-CD79-D00F8FD24970}"/>
              </a:ext>
            </a:extLst>
          </p:cNvPr>
          <p:cNvSpPr/>
          <p:nvPr/>
        </p:nvSpPr>
        <p:spPr>
          <a:xfrm rot="13597893">
            <a:off x="1494273" y="1754750"/>
            <a:ext cx="3948822" cy="2775618"/>
          </a:xfrm>
          <a:prstGeom prst="trapezoid">
            <a:avLst/>
          </a:prstGeom>
          <a:solidFill>
            <a:srgbClr val="92D050">
              <a:alpha val="70000"/>
            </a:srgbClr>
          </a:solidFill>
          <a:effectLst/>
          <a:scene3d>
            <a:camera prst="orthographicFront">
              <a:rot lat="2760584" lon="2609362" rev="5988388"/>
            </a:camera>
            <a:lightRig rig="flat" dir="t"/>
          </a:scene3d>
          <a:sp3d extrusionH="387350" contourW="12700" prstMaterial="softEdge">
            <a:bevelT w="0" h="0" prst="angle"/>
            <a:extrusionClr>
              <a:schemeClr val="accent6"/>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6" name="Trapezoid 5">
            <a:extLst>
              <a:ext uri="{FF2B5EF4-FFF2-40B4-BE49-F238E27FC236}">
                <a16:creationId xmlns:a16="http://schemas.microsoft.com/office/drawing/2014/main" id="{8FDC87E4-532E-044C-84F1-2AA6007EBC8C}"/>
              </a:ext>
            </a:extLst>
          </p:cNvPr>
          <p:cNvSpPr/>
          <p:nvPr/>
        </p:nvSpPr>
        <p:spPr>
          <a:xfrm rot="13597893">
            <a:off x="1490589" y="1175630"/>
            <a:ext cx="3948822" cy="2775618"/>
          </a:xfrm>
          <a:prstGeom prst="trapezoid">
            <a:avLst/>
          </a:prstGeom>
          <a:solidFill>
            <a:schemeClr val="accent4"/>
          </a:solidFill>
          <a:effectLst/>
          <a:scene3d>
            <a:camera prst="orthographicFront">
              <a:rot lat="2760584" lon="2609362" rev="5988388"/>
            </a:camera>
            <a:lightRig rig="flat" dir="t"/>
          </a:scene3d>
          <a:sp3d extrusionH="660400" contourW="12700" prstMaterial="softEdge">
            <a:bevelT w="0" h="0" prst="angle"/>
            <a:extrusionClr>
              <a:srgbClr val="00B0F0"/>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cxnSp>
        <p:nvCxnSpPr>
          <p:cNvPr id="10" name="Straight Arrow Connector 9">
            <a:extLst>
              <a:ext uri="{FF2B5EF4-FFF2-40B4-BE49-F238E27FC236}">
                <a16:creationId xmlns:a16="http://schemas.microsoft.com/office/drawing/2014/main" id="{0294EF54-5950-6F26-E162-4AD73500EA7F}"/>
              </a:ext>
            </a:extLst>
          </p:cNvPr>
          <p:cNvCxnSpPr>
            <a:cxnSpLocks/>
          </p:cNvCxnSpPr>
          <p:nvPr/>
        </p:nvCxnSpPr>
        <p:spPr>
          <a:xfrm flipH="1" flipV="1">
            <a:off x="5433280" y="1594045"/>
            <a:ext cx="45249" cy="2600955"/>
          </a:xfrm>
          <a:prstGeom prst="straightConnector1">
            <a:avLst/>
          </a:prstGeom>
          <a:ln w="349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5" name="Trapezoid 14">
            <a:extLst>
              <a:ext uri="{FF2B5EF4-FFF2-40B4-BE49-F238E27FC236}">
                <a16:creationId xmlns:a16="http://schemas.microsoft.com/office/drawing/2014/main" id="{872E3A7F-441B-A78F-C848-C531E2D0FB4F}"/>
              </a:ext>
            </a:extLst>
          </p:cNvPr>
          <p:cNvSpPr/>
          <p:nvPr/>
        </p:nvSpPr>
        <p:spPr>
          <a:xfrm rot="13597893">
            <a:off x="1490588" y="596510"/>
            <a:ext cx="3948822" cy="2775618"/>
          </a:xfrm>
          <a:prstGeom prst="trapezoid">
            <a:avLst/>
          </a:prstGeom>
          <a:solidFill>
            <a:schemeClr val="tx2">
              <a:lumMod val="75000"/>
              <a:lumOff val="25000"/>
            </a:schemeClr>
          </a:solidFill>
          <a:effectLst/>
          <a:scene3d>
            <a:camera prst="orthographicFront">
              <a:rot lat="2760584" lon="2609362" rev="5988388"/>
            </a:camera>
            <a:lightRig rig="flat" dir="t"/>
          </a:scene3d>
          <a:sp3d extrusionH="660400" contourW="12700" prstMaterial="softEdge">
            <a:bevelT w="0" h="0" prst="angle"/>
            <a:extrusionClr>
              <a:schemeClr val="tx2">
                <a:lumMod val="75000"/>
                <a:lumOff val="2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17" name="TextBox 16">
            <a:extLst>
              <a:ext uri="{FF2B5EF4-FFF2-40B4-BE49-F238E27FC236}">
                <a16:creationId xmlns:a16="http://schemas.microsoft.com/office/drawing/2014/main" id="{96305155-226C-672A-6AC9-EB464DFEC748}"/>
              </a:ext>
            </a:extLst>
          </p:cNvPr>
          <p:cNvSpPr txBox="1"/>
          <p:nvPr/>
        </p:nvSpPr>
        <p:spPr>
          <a:xfrm>
            <a:off x="5497718" y="2202024"/>
            <a:ext cx="2090116" cy="1384995"/>
          </a:xfrm>
          <a:prstGeom prst="rect">
            <a:avLst/>
          </a:prstGeom>
          <a:noFill/>
          <a:effectLst/>
        </p:spPr>
        <p:txBody>
          <a:bodyPr wrap="square" rtlCol="0">
            <a:spAutoFit/>
          </a:bodyPr>
          <a:lstStyle/>
          <a:p>
            <a:r>
              <a:rPr lang="en-GB" sz="1400">
                <a:latin typeface="Times New Roman" panose="02020603050405020304" pitchFamily="18" charset="0"/>
                <a:cs typeface="Times New Roman" panose="02020603050405020304" pitchFamily="18" charset="0"/>
              </a:rPr>
              <a:t>Data Conversion</a:t>
            </a:r>
          </a:p>
          <a:p>
            <a:r>
              <a:rPr lang="en-GB" sz="1400">
                <a:latin typeface="Times New Roman" panose="02020603050405020304" pitchFamily="18" charset="0"/>
                <a:cs typeface="Times New Roman" panose="02020603050405020304" pitchFamily="18" charset="0"/>
              </a:rPr>
              <a:t>Beamforming</a:t>
            </a:r>
          </a:p>
          <a:p>
            <a:r>
              <a:rPr lang="en-GB" sz="1400">
                <a:latin typeface="Times New Roman" panose="02020603050405020304" pitchFamily="18" charset="0"/>
                <a:cs typeface="Times New Roman" panose="02020603050405020304" pitchFamily="18" charset="0"/>
              </a:rPr>
              <a:t>Channelisation</a:t>
            </a:r>
          </a:p>
          <a:p>
            <a:r>
              <a:rPr lang="en-GB" sz="1400">
                <a:latin typeface="Times New Roman" panose="02020603050405020304" pitchFamily="18" charset="0"/>
                <a:cs typeface="Times New Roman" panose="02020603050405020304" pitchFamily="18" charset="0"/>
              </a:rPr>
              <a:t>Routing/Switch</a:t>
            </a:r>
          </a:p>
          <a:p>
            <a:r>
              <a:rPr lang="en-GB" sz="1400">
                <a:latin typeface="Times New Roman" panose="02020603050405020304" pitchFamily="18" charset="0"/>
                <a:cs typeface="Times New Roman" panose="02020603050405020304" pitchFamily="18" charset="0"/>
              </a:rPr>
              <a:t>Level Control</a:t>
            </a:r>
          </a:p>
          <a:p>
            <a:r>
              <a:rPr lang="en-GB" sz="1400">
                <a:latin typeface="Times New Roman" panose="02020603050405020304" pitchFamily="18" charset="0"/>
                <a:cs typeface="Times New Roman" panose="02020603050405020304" pitchFamily="18" charset="0"/>
              </a:rPr>
              <a:t>Regenerative Functions</a:t>
            </a:r>
          </a:p>
        </p:txBody>
      </p:sp>
      <p:sp>
        <p:nvSpPr>
          <p:cNvPr id="18" name="Trapezoid 17">
            <a:extLst>
              <a:ext uri="{FF2B5EF4-FFF2-40B4-BE49-F238E27FC236}">
                <a16:creationId xmlns:a16="http://schemas.microsoft.com/office/drawing/2014/main" id="{900D8BA4-E9A8-E085-ECDF-FB736F7A8156}"/>
              </a:ext>
            </a:extLst>
          </p:cNvPr>
          <p:cNvSpPr/>
          <p:nvPr/>
        </p:nvSpPr>
        <p:spPr>
          <a:xfrm rot="13597893">
            <a:off x="1485421" y="15748"/>
            <a:ext cx="3948822" cy="2775618"/>
          </a:xfrm>
          <a:prstGeom prst="trapezoid">
            <a:avLst/>
          </a:prstGeom>
          <a:solidFill>
            <a:schemeClr val="accent3">
              <a:lumMod val="75000"/>
            </a:schemeClr>
          </a:solidFill>
          <a:effectLst>
            <a:outerShdw blurRad="50800" dist="50800" algn="ctr" rotWithShape="0">
              <a:srgbClr val="000000">
                <a:alpha val="43137"/>
              </a:srgbClr>
            </a:outerShdw>
          </a:effectLst>
          <a:scene3d>
            <a:camera prst="orthographicFront">
              <a:rot lat="2760584" lon="2609362" rev="5988388"/>
            </a:camera>
            <a:lightRig rig="contrasting" dir="t"/>
          </a:scene3d>
          <a:sp3d extrusionH="660400" contourW="12700" prstMaterial="softEdge">
            <a:bevelT w="0" h="0" prst="angle"/>
            <a:extrusionClr>
              <a:schemeClr val="accent3">
                <a:lumMod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19" name="Trapezoid 18">
            <a:extLst>
              <a:ext uri="{FF2B5EF4-FFF2-40B4-BE49-F238E27FC236}">
                <a16:creationId xmlns:a16="http://schemas.microsoft.com/office/drawing/2014/main" id="{BA6691E6-CFDF-A5B5-649C-28E694E5C486}"/>
              </a:ext>
            </a:extLst>
          </p:cNvPr>
          <p:cNvSpPr/>
          <p:nvPr/>
        </p:nvSpPr>
        <p:spPr>
          <a:xfrm rot="13597893">
            <a:off x="5833755" y="4791649"/>
            <a:ext cx="641500" cy="572868"/>
          </a:xfrm>
          <a:prstGeom prst="trapezoid">
            <a:avLst>
              <a:gd name="adj" fmla="val 0"/>
            </a:avLst>
          </a:prstGeom>
          <a:solidFill>
            <a:schemeClr val="accent3">
              <a:lumMod val="75000"/>
            </a:schemeClr>
          </a:solidFill>
          <a:effectLst/>
          <a:scene3d>
            <a:camera prst="orthographicFront">
              <a:rot lat="2760584" lon="2609362" rev="5988388"/>
            </a:camera>
            <a:lightRig rig="contrasting" dir="t"/>
          </a:scene3d>
          <a:sp3d extrusionH="425450" contourW="12700" prstMaterial="softEdge">
            <a:bevelT w="0" h="0" prst="angle"/>
            <a:extrusionClr>
              <a:schemeClr val="accent3">
                <a:lumMod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5" name="Trapezoid 24">
            <a:extLst>
              <a:ext uri="{FF2B5EF4-FFF2-40B4-BE49-F238E27FC236}">
                <a16:creationId xmlns:a16="http://schemas.microsoft.com/office/drawing/2014/main" id="{B39C6A11-3BF1-7845-4C50-04DD5B389EF2}"/>
              </a:ext>
            </a:extLst>
          </p:cNvPr>
          <p:cNvSpPr/>
          <p:nvPr/>
        </p:nvSpPr>
        <p:spPr>
          <a:xfrm rot="13597893">
            <a:off x="5959146" y="5324087"/>
            <a:ext cx="641500" cy="572868"/>
          </a:xfrm>
          <a:prstGeom prst="trapezoid">
            <a:avLst>
              <a:gd name="adj" fmla="val 0"/>
            </a:avLst>
          </a:prstGeom>
          <a:solidFill>
            <a:schemeClr val="accent3">
              <a:lumMod val="75000"/>
            </a:schemeClr>
          </a:solidFill>
          <a:effectLst/>
          <a:scene3d>
            <a:camera prst="orthographicFront">
              <a:rot lat="2760584" lon="2609362" rev="5988388"/>
            </a:camera>
            <a:lightRig rig="contrasting" dir="t"/>
          </a:scene3d>
          <a:sp3d extrusionH="425450" contourW="12700" prstMaterial="softEdge">
            <a:bevelT w="0" h="0" prst="angle"/>
            <a:extrusionClr>
              <a:schemeClr val="accent3">
                <a:lumMod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8" name="Trapezoid 27">
            <a:extLst>
              <a:ext uri="{FF2B5EF4-FFF2-40B4-BE49-F238E27FC236}">
                <a16:creationId xmlns:a16="http://schemas.microsoft.com/office/drawing/2014/main" id="{515DCA07-F627-8593-F7AB-E692B0DB30F2}"/>
              </a:ext>
            </a:extLst>
          </p:cNvPr>
          <p:cNvSpPr/>
          <p:nvPr/>
        </p:nvSpPr>
        <p:spPr>
          <a:xfrm rot="13597893">
            <a:off x="6667771" y="5645682"/>
            <a:ext cx="641500" cy="572868"/>
          </a:xfrm>
          <a:prstGeom prst="trapezoid">
            <a:avLst>
              <a:gd name="adj" fmla="val 0"/>
            </a:avLst>
          </a:prstGeom>
          <a:solidFill>
            <a:schemeClr val="accent3">
              <a:lumMod val="75000"/>
            </a:schemeClr>
          </a:solidFill>
          <a:effectLst/>
          <a:scene3d>
            <a:camera prst="orthographicFront">
              <a:rot lat="2760584" lon="2609362" rev="5988388"/>
            </a:camera>
            <a:lightRig rig="contrasting" dir="t"/>
          </a:scene3d>
          <a:sp3d extrusionH="425450" contourW="12700" prstMaterial="softEdge">
            <a:bevelT w="0" h="0" prst="angle"/>
            <a:extrusionClr>
              <a:schemeClr val="accent3">
                <a:lumMod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29" name="Trapezoid 28">
            <a:extLst>
              <a:ext uri="{FF2B5EF4-FFF2-40B4-BE49-F238E27FC236}">
                <a16:creationId xmlns:a16="http://schemas.microsoft.com/office/drawing/2014/main" id="{FA5C0FBA-08D3-8333-F705-D03C5141C4C7}"/>
              </a:ext>
            </a:extLst>
          </p:cNvPr>
          <p:cNvSpPr/>
          <p:nvPr/>
        </p:nvSpPr>
        <p:spPr>
          <a:xfrm rot="13597893">
            <a:off x="7184623" y="4505365"/>
            <a:ext cx="641500" cy="572868"/>
          </a:xfrm>
          <a:prstGeom prst="trapezoid">
            <a:avLst>
              <a:gd name="adj" fmla="val 0"/>
            </a:avLst>
          </a:prstGeom>
          <a:solidFill>
            <a:schemeClr val="accent6"/>
          </a:solidFill>
          <a:effectLst/>
          <a:scene3d>
            <a:camera prst="orthographicFront">
              <a:rot lat="2760584" lon="2609362" rev="5988388"/>
            </a:camera>
            <a:lightRig rig="flat" dir="t"/>
          </a:scene3d>
          <a:sp3d extrusionH="190500" contourW="12700" prstMaterial="softEdge">
            <a:bevelT w="0" h="0" prst="angle"/>
            <a:extrusionClr>
              <a:schemeClr val="tx2">
                <a:lumMod val="75000"/>
                <a:lumOff val="2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30" name="Trapezoid 29">
            <a:extLst>
              <a:ext uri="{FF2B5EF4-FFF2-40B4-BE49-F238E27FC236}">
                <a16:creationId xmlns:a16="http://schemas.microsoft.com/office/drawing/2014/main" id="{5B2694DD-E019-6D27-99C4-47D725EE09EB}"/>
              </a:ext>
            </a:extLst>
          </p:cNvPr>
          <p:cNvSpPr/>
          <p:nvPr/>
        </p:nvSpPr>
        <p:spPr>
          <a:xfrm rot="13597893">
            <a:off x="7184622" y="4338425"/>
            <a:ext cx="641500" cy="572868"/>
          </a:xfrm>
          <a:prstGeom prst="trapezoid">
            <a:avLst>
              <a:gd name="adj" fmla="val 0"/>
            </a:avLst>
          </a:prstGeom>
          <a:solidFill>
            <a:schemeClr val="accent6"/>
          </a:solidFill>
          <a:effectLst/>
          <a:scene3d>
            <a:camera prst="orthographicFront">
              <a:rot lat="2760584" lon="2609362" rev="5988388"/>
            </a:camera>
            <a:lightRig rig="flat" dir="t"/>
          </a:scene3d>
          <a:sp3d extrusionH="190500" contourW="12700" prstMaterial="softEdge">
            <a:bevelT w="0" h="0" prst="angle"/>
            <a:extrusionClr>
              <a:schemeClr val="accent6"/>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31" name="Trapezoid 30">
            <a:extLst>
              <a:ext uri="{FF2B5EF4-FFF2-40B4-BE49-F238E27FC236}">
                <a16:creationId xmlns:a16="http://schemas.microsoft.com/office/drawing/2014/main" id="{DE261250-8E9A-AA43-5C97-60C3DE7EC10D}"/>
              </a:ext>
            </a:extLst>
          </p:cNvPr>
          <p:cNvSpPr/>
          <p:nvPr/>
        </p:nvSpPr>
        <p:spPr>
          <a:xfrm rot="13597893">
            <a:off x="7957418" y="4920487"/>
            <a:ext cx="641500" cy="572868"/>
          </a:xfrm>
          <a:prstGeom prst="trapezoid">
            <a:avLst>
              <a:gd name="adj" fmla="val 0"/>
            </a:avLst>
          </a:prstGeom>
          <a:solidFill>
            <a:schemeClr val="accent6"/>
          </a:solidFill>
          <a:effectLst/>
          <a:scene3d>
            <a:camera prst="orthographicFront">
              <a:rot lat="2760584" lon="2609362" rev="5988388"/>
            </a:camera>
            <a:lightRig rig="flat" dir="t"/>
          </a:scene3d>
          <a:sp3d extrusionH="190500" contourW="12700" prstMaterial="softEdge">
            <a:bevelT w="0" h="0" prst="angle"/>
            <a:extrusionClr>
              <a:schemeClr val="tx2">
                <a:lumMod val="75000"/>
                <a:lumOff val="2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33" name="Trapezoid 32">
            <a:extLst>
              <a:ext uri="{FF2B5EF4-FFF2-40B4-BE49-F238E27FC236}">
                <a16:creationId xmlns:a16="http://schemas.microsoft.com/office/drawing/2014/main" id="{8EAB7499-5A5A-A683-F8AA-B9105CD6A4B2}"/>
              </a:ext>
            </a:extLst>
          </p:cNvPr>
          <p:cNvSpPr/>
          <p:nvPr/>
        </p:nvSpPr>
        <p:spPr>
          <a:xfrm rot="13597893">
            <a:off x="7968888" y="5517290"/>
            <a:ext cx="641500" cy="572868"/>
          </a:xfrm>
          <a:prstGeom prst="trapezoid">
            <a:avLst>
              <a:gd name="adj" fmla="val 0"/>
            </a:avLst>
          </a:prstGeom>
          <a:solidFill>
            <a:schemeClr val="accent6"/>
          </a:solidFill>
          <a:effectLst/>
          <a:scene3d>
            <a:camera prst="orthographicFront">
              <a:rot lat="2760584" lon="2609362" rev="5988388"/>
            </a:camera>
            <a:lightRig rig="flat" dir="t"/>
          </a:scene3d>
          <a:sp3d extrusionH="190500" contourW="12700" prstMaterial="softEdge">
            <a:bevelT w="0" h="0" prst="angle"/>
            <a:extrusionClr>
              <a:schemeClr val="tx2">
                <a:lumMod val="75000"/>
                <a:lumOff val="2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34" name="Trapezoid 33">
            <a:extLst>
              <a:ext uri="{FF2B5EF4-FFF2-40B4-BE49-F238E27FC236}">
                <a16:creationId xmlns:a16="http://schemas.microsoft.com/office/drawing/2014/main" id="{8D26FE5B-2F49-05CA-F4DB-492DADB0F573}"/>
              </a:ext>
            </a:extLst>
          </p:cNvPr>
          <p:cNvSpPr/>
          <p:nvPr/>
        </p:nvSpPr>
        <p:spPr>
          <a:xfrm rot="13597893">
            <a:off x="7968887" y="5350350"/>
            <a:ext cx="641500" cy="572868"/>
          </a:xfrm>
          <a:prstGeom prst="trapezoid">
            <a:avLst>
              <a:gd name="adj" fmla="val 0"/>
            </a:avLst>
          </a:prstGeom>
          <a:solidFill>
            <a:schemeClr val="accent6"/>
          </a:solidFill>
          <a:effectLst/>
          <a:scene3d>
            <a:camera prst="orthographicFront">
              <a:rot lat="2760584" lon="2609362" rev="5988388"/>
            </a:camera>
            <a:lightRig rig="flat" dir="t"/>
          </a:scene3d>
          <a:sp3d extrusionH="190500" contourW="12700" prstMaterial="softEdge">
            <a:bevelT w="0" h="0" prst="angle"/>
            <a:extrusionClr>
              <a:schemeClr val="accent6"/>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cxnSp>
        <p:nvCxnSpPr>
          <p:cNvPr id="36" name="Straight Connector 35">
            <a:extLst>
              <a:ext uri="{FF2B5EF4-FFF2-40B4-BE49-F238E27FC236}">
                <a16:creationId xmlns:a16="http://schemas.microsoft.com/office/drawing/2014/main" id="{A0F30B92-EE91-981F-8374-809B7483E32B}"/>
              </a:ext>
            </a:extLst>
          </p:cNvPr>
          <p:cNvCxnSpPr>
            <a:cxnSpLocks/>
          </p:cNvCxnSpPr>
          <p:nvPr/>
        </p:nvCxnSpPr>
        <p:spPr>
          <a:xfrm flipV="1">
            <a:off x="6602540" y="4925580"/>
            <a:ext cx="590537" cy="226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3481950-2181-B29C-9D78-F9F4130B6223}"/>
              </a:ext>
            </a:extLst>
          </p:cNvPr>
          <p:cNvCxnSpPr>
            <a:cxnSpLocks/>
          </p:cNvCxnSpPr>
          <p:nvPr/>
        </p:nvCxnSpPr>
        <p:spPr>
          <a:xfrm>
            <a:off x="6592579" y="5274941"/>
            <a:ext cx="1341272" cy="603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12EDB03-FE4C-2766-4DD8-E9E2B4395F3E}"/>
              </a:ext>
            </a:extLst>
          </p:cNvPr>
          <p:cNvCxnSpPr>
            <a:cxnSpLocks/>
          </p:cNvCxnSpPr>
          <p:nvPr/>
        </p:nvCxnSpPr>
        <p:spPr>
          <a:xfrm>
            <a:off x="6602539" y="5385566"/>
            <a:ext cx="1331312" cy="5307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032C5E8-06B8-A4F8-BC40-CE08D24B4050}"/>
              </a:ext>
            </a:extLst>
          </p:cNvPr>
          <p:cNvCxnSpPr>
            <a:cxnSpLocks/>
            <a:endCxn id="29" idx="0"/>
          </p:cNvCxnSpPr>
          <p:nvPr/>
        </p:nvCxnSpPr>
        <p:spPr>
          <a:xfrm flipV="1">
            <a:off x="6625169" y="4988491"/>
            <a:ext cx="671981" cy="5823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6DA374E-3C98-F8CB-00CB-714E68CAE6E2}"/>
              </a:ext>
            </a:extLst>
          </p:cNvPr>
          <p:cNvCxnSpPr>
            <a:cxnSpLocks/>
          </p:cNvCxnSpPr>
          <p:nvPr/>
        </p:nvCxnSpPr>
        <p:spPr>
          <a:xfrm flipV="1">
            <a:off x="6725984" y="5403215"/>
            <a:ext cx="1333563" cy="3641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7200915-1198-4D80-9A2D-9DE77273285B}"/>
              </a:ext>
            </a:extLst>
          </p:cNvPr>
          <p:cNvCxnSpPr>
            <a:cxnSpLocks/>
          </p:cNvCxnSpPr>
          <p:nvPr/>
        </p:nvCxnSpPr>
        <p:spPr>
          <a:xfrm flipV="1">
            <a:off x="7428470" y="5970131"/>
            <a:ext cx="603947" cy="302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1A4F3C8-3CAB-FE2E-AFDE-23B6DDBD4DBA}"/>
              </a:ext>
            </a:extLst>
          </p:cNvPr>
          <p:cNvCxnSpPr>
            <a:cxnSpLocks/>
          </p:cNvCxnSpPr>
          <p:nvPr/>
        </p:nvCxnSpPr>
        <p:spPr>
          <a:xfrm flipV="1">
            <a:off x="7428469" y="6059181"/>
            <a:ext cx="676972" cy="1702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C087D60-AE26-B5F9-3075-C6F576B82571}"/>
              </a:ext>
            </a:extLst>
          </p:cNvPr>
          <p:cNvCxnSpPr>
            <a:cxnSpLocks/>
          </p:cNvCxnSpPr>
          <p:nvPr/>
        </p:nvCxnSpPr>
        <p:spPr>
          <a:xfrm flipV="1">
            <a:off x="7268196" y="5482056"/>
            <a:ext cx="813219" cy="36615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08E25BF0-64D9-BC5F-1EFC-6018D7DAD302}"/>
              </a:ext>
            </a:extLst>
          </p:cNvPr>
          <p:cNvCxnSpPr>
            <a:cxnSpLocks/>
          </p:cNvCxnSpPr>
          <p:nvPr/>
        </p:nvCxnSpPr>
        <p:spPr>
          <a:xfrm flipV="1">
            <a:off x="7223377" y="5104971"/>
            <a:ext cx="115956" cy="7021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68A12E9-DE2C-9E6A-9FA2-B718F4335ACD}"/>
              </a:ext>
            </a:extLst>
          </p:cNvPr>
          <p:cNvCxnSpPr>
            <a:cxnSpLocks/>
          </p:cNvCxnSpPr>
          <p:nvPr/>
        </p:nvCxnSpPr>
        <p:spPr>
          <a:xfrm flipV="1">
            <a:off x="5202033" y="5392158"/>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1D5DBF3-5C43-42B8-72EA-7D99427E29E2}"/>
              </a:ext>
            </a:extLst>
          </p:cNvPr>
          <p:cNvCxnSpPr>
            <a:cxnSpLocks/>
          </p:cNvCxnSpPr>
          <p:nvPr/>
        </p:nvCxnSpPr>
        <p:spPr>
          <a:xfrm flipV="1">
            <a:off x="5164064" y="5330208"/>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C721548-94EC-D82A-7CA8-B940AA805056}"/>
              </a:ext>
            </a:extLst>
          </p:cNvPr>
          <p:cNvCxnSpPr>
            <a:cxnSpLocks/>
          </p:cNvCxnSpPr>
          <p:nvPr/>
        </p:nvCxnSpPr>
        <p:spPr>
          <a:xfrm flipV="1">
            <a:off x="5222049" y="5475669"/>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80C91B57-72A1-2E87-C247-FE80E388DEF5}"/>
              </a:ext>
            </a:extLst>
          </p:cNvPr>
          <p:cNvCxnSpPr>
            <a:cxnSpLocks/>
          </p:cNvCxnSpPr>
          <p:nvPr/>
        </p:nvCxnSpPr>
        <p:spPr>
          <a:xfrm flipV="1">
            <a:off x="5334299" y="5886619"/>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2068873-1F28-4C8C-8385-D7AB6A173903}"/>
              </a:ext>
            </a:extLst>
          </p:cNvPr>
          <p:cNvCxnSpPr>
            <a:cxnSpLocks/>
          </p:cNvCxnSpPr>
          <p:nvPr/>
        </p:nvCxnSpPr>
        <p:spPr>
          <a:xfrm flipV="1">
            <a:off x="5296330" y="5824669"/>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44C7736-4D17-15BF-41F8-C3D891D1BCD8}"/>
              </a:ext>
            </a:extLst>
          </p:cNvPr>
          <p:cNvCxnSpPr>
            <a:cxnSpLocks/>
          </p:cNvCxnSpPr>
          <p:nvPr/>
        </p:nvCxnSpPr>
        <p:spPr>
          <a:xfrm flipV="1">
            <a:off x="5354315" y="5970130"/>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5974CCD-E338-C362-E3ED-702683EFC77A}"/>
              </a:ext>
            </a:extLst>
          </p:cNvPr>
          <p:cNvCxnSpPr>
            <a:cxnSpLocks/>
          </p:cNvCxnSpPr>
          <p:nvPr/>
        </p:nvCxnSpPr>
        <p:spPr>
          <a:xfrm flipV="1">
            <a:off x="6046648" y="6203035"/>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9826ACC-6E74-4CB4-E34C-4A1B07AE9964}"/>
              </a:ext>
            </a:extLst>
          </p:cNvPr>
          <p:cNvCxnSpPr>
            <a:cxnSpLocks/>
          </p:cNvCxnSpPr>
          <p:nvPr/>
        </p:nvCxnSpPr>
        <p:spPr>
          <a:xfrm flipV="1">
            <a:off x="6008679" y="6141085"/>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6ADE9F41-011B-1D6D-B441-BE21BF064F51}"/>
              </a:ext>
            </a:extLst>
          </p:cNvPr>
          <p:cNvCxnSpPr>
            <a:cxnSpLocks/>
          </p:cNvCxnSpPr>
          <p:nvPr/>
        </p:nvCxnSpPr>
        <p:spPr>
          <a:xfrm flipV="1">
            <a:off x="6066664" y="6286546"/>
            <a:ext cx="675885" cy="233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Trapezoid 73">
            <a:extLst>
              <a:ext uri="{FF2B5EF4-FFF2-40B4-BE49-F238E27FC236}">
                <a16:creationId xmlns:a16="http://schemas.microsoft.com/office/drawing/2014/main" id="{4312250D-64F6-8DE5-C9C5-1C80E022D925}"/>
              </a:ext>
            </a:extLst>
          </p:cNvPr>
          <p:cNvSpPr/>
          <p:nvPr/>
        </p:nvSpPr>
        <p:spPr>
          <a:xfrm rot="13597893">
            <a:off x="8894435" y="3932917"/>
            <a:ext cx="641500" cy="572868"/>
          </a:xfrm>
          <a:prstGeom prst="trapezoid">
            <a:avLst>
              <a:gd name="adj" fmla="val 0"/>
            </a:avLst>
          </a:prstGeom>
          <a:solidFill>
            <a:schemeClr val="accent6"/>
          </a:solidFill>
          <a:effectLst/>
          <a:scene3d>
            <a:camera prst="orthographicFront">
              <a:rot lat="2760584" lon="2609362" rev="5988388"/>
            </a:camera>
            <a:lightRig rig="flat" dir="t"/>
          </a:scene3d>
          <a:sp3d extrusionH="190500" contourW="12700" prstMaterial="softEdge">
            <a:bevelT w="0" h="0" prst="angle"/>
            <a:extrusionClr>
              <a:srgbClr val="00B0F0"/>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75" name="Trapezoid 74">
            <a:extLst>
              <a:ext uri="{FF2B5EF4-FFF2-40B4-BE49-F238E27FC236}">
                <a16:creationId xmlns:a16="http://schemas.microsoft.com/office/drawing/2014/main" id="{215F188F-7752-0C58-61F6-B005BC6D1683}"/>
              </a:ext>
            </a:extLst>
          </p:cNvPr>
          <p:cNvSpPr/>
          <p:nvPr/>
        </p:nvSpPr>
        <p:spPr>
          <a:xfrm rot="13597893">
            <a:off x="8894434" y="3765977"/>
            <a:ext cx="641500" cy="572868"/>
          </a:xfrm>
          <a:prstGeom prst="trapezoid">
            <a:avLst>
              <a:gd name="adj" fmla="val 0"/>
            </a:avLst>
          </a:prstGeom>
          <a:solidFill>
            <a:schemeClr val="tx2">
              <a:lumMod val="25000"/>
              <a:lumOff val="75000"/>
            </a:schemeClr>
          </a:solidFill>
          <a:effectLst/>
          <a:scene3d>
            <a:camera prst="orthographicFront">
              <a:rot lat="2760584" lon="2609362" rev="5988388"/>
            </a:camera>
            <a:lightRig rig="flat" dir="t"/>
          </a:scene3d>
          <a:sp3d extrusionH="190500" contourW="12700" prstMaterial="softEdge">
            <a:bevelT w="0" h="0" prst="angle"/>
            <a:extrusionClr>
              <a:schemeClr val="tx2">
                <a:lumMod val="25000"/>
                <a:lumOff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76" name="Trapezoid 75">
            <a:extLst>
              <a:ext uri="{FF2B5EF4-FFF2-40B4-BE49-F238E27FC236}">
                <a16:creationId xmlns:a16="http://schemas.microsoft.com/office/drawing/2014/main" id="{3A2229CD-F74C-8CE6-3AA9-85FCE10380EE}"/>
              </a:ext>
            </a:extLst>
          </p:cNvPr>
          <p:cNvSpPr/>
          <p:nvPr/>
        </p:nvSpPr>
        <p:spPr>
          <a:xfrm rot="13597893">
            <a:off x="9667230" y="4348039"/>
            <a:ext cx="641500" cy="572868"/>
          </a:xfrm>
          <a:prstGeom prst="trapezoid">
            <a:avLst>
              <a:gd name="adj" fmla="val 0"/>
            </a:avLst>
          </a:prstGeom>
          <a:solidFill>
            <a:schemeClr val="accent6"/>
          </a:solidFill>
          <a:effectLst/>
          <a:scene3d>
            <a:camera prst="orthographicFront">
              <a:rot lat="2760584" lon="2609362" rev="5988388"/>
            </a:camera>
            <a:lightRig rig="flat" dir="t"/>
          </a:scene3d>
          <a:sp3d extrusionH="190500" contourW="12700" prstMaterial="softEdge">
            <a:bevelT w="0" h="0" prst="angle"/>
            <a:extrusionClr>
              <a:srgbClr val="00B0F0"/>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77" name="Trapezoid 76">
            <a:extLst>
              <a:ext uri="{FF2B5EF4-FFF2-40B4-BE49-F238E27FC236}">
                <a16:creationId xmlns:a16="http://schemas.microsoft.com/office/drawing/2014/main" id="{BC88EA8F-B512-1E26-F5A2-4C38DA670C45}"/>
              </a:ext>
            </a:extLst>
          </p:cNvPr>
          <p:cNvSpPr/>
          <p:nvPr/>
        </p:nvSpPr>
        <p:spPr>
          <a:xfrm rot="13597893">
            <a:off x="9667229" y="4181099"/>
            <a:ext cx="641500" cy="572868"/>
          </a:xfrm>
          <a:prstGeom prst="trapezoid">
            <a:avLst>
              <a:gd name="adj" fmla="val 0"/>
            </a:avLst>
          </a:prstGeom>
          <a:solidFill>
            <a:schemeClr val="tx2">
              <a:lumMod val="25000"/>
              <a:lumOff val="75000"/>
            </a:schemeClr>
          </a:solidFill>
          <a:ln>
            <a:solidFill>
              <a:schemeClr val="accent1">
                <a:shade val="15000"/>
                <a:alpha val="97000"/>
              </a:schemeClr>
            </a:solidFill>
          </a:ln>
          <a:effectLst/>
          <a:scene3d>
            <a:camera prst="orthographicFront">
              <a:rot lat="2760584" lon="2609362" rev="5988388"/>
            </a:camera>
            <a:lightRig rig="flat" dir="t"/>
          </a:scene3d>
          <a:sp3d extrusionH="190500" contourW="12700" prstMaterial="softEdge">
            <a:bevelT w="0" h="0" prst="angle"/>
            <a:extrusionClr>
              <a:schemeClr val="tx2">
                <a:lumMod val="25000"/>
                <a:lumOff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78" name="Trapezoid 77">
            <a:extLst>
              <a:ext uri="{FF2B5EF4-FFF2-40B4-BE49-F238E27FC236}">
                <a16:creationId xmlns:a16="http://schemas.microsoft.com/office/drawing/2014/main" id="{B713EF44-6B1D-977C-38B4-C1732B0BB7AF}"/>
              </a:ext>
            </a:extLst>
          </p:cNvPr>
          <p:cNvSpPr/>
          <p:nvPr/>
        </p:nvSpPr>
        <p:spPr>
          <a:xfrm rot="13597893">
            <a:off x="9678700" y="4944842"/>
            <a:ext cx="641500" cy="572868"/>
          </a:xfrm>
          <a:prstGeom prst="trapezoid">
            <a:avLst>
              <a:gd name="adj" fmla="val 0"/>
            </a:avLst>
          </a:prstGeom>
          <a:solidFill>
            <a:schemeClr val="accent6"/>
          </a:solidFill>
          <a:effectLst/>
          <a:scene3d>
            <a:camera prst="orthographicFront">
              <a:rot lat="2760584" lon="2609362" rev="5988388"/>
            </a:camera>
            <a:lightRig rig="flat" dir="t"/>
          </a:scene3d>
          <a:sp3d extrusionH="190500" contourW="12700" prstMaterial="softEdge">
            <a:bevelT w="0" h="0" prst="angle"/>
            <a:extrusionClr>
              <a:srgbClr val="00B0F0"/>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79" name="Trapezoid 78">
            <a:extLst>
              <a:ext uri="{FF2B5EF4-FFF2-40B4-BE49-F238E27FC236}">
                <a16:creationId xmlns:a16="http://schemas.microsoft.com/office/drawing/2014/main" id="{129259B5-DFCE-C64B-C9DD-97CE763787D3}"/>
              </a:ext>
            </a:extLst>
          </p:cNvPr>
          <p:cNvSpPr/>
          <p:nvPr/>
        </p:nvSpPr>
        <p:spPr>
          <a:xfrm rot="13597893">
            <a:off x="9678699" y="4777902"/>
            <a:ext cx="641500" cy="572868"/>
          </a:xfrm>
          <a:prstGeom prst="trapezoid">
            <a:avLst>
              <a:gd name="adj" fmla="val 0"/>
            </a:avLst>
          </a:prstGeom>
          <a:solidFill>
            <a:schemeClr val="tx2">
              <a:lumMod val="25000"/>
              <a:lumOff val="75000"/>
            </a:schemeClr>
          </a:solidFill>
          <a:effectLst/>
          <a:scene3d>
            <a:camera prst="orthographicFront">
              <a:rot lat="2760584" lon="2609362" rev="5988388"/>
            </a:camera>
            <a:lightRig rig="flat" dir="t"/>
          </a:scene3d>
          <a:sp3d extrusionH="190500" contourW="12700" prstMaterial="softEdge">
            <a:bevelT w="0" h="0" prst="angle"/>
            <a:extrusionClr>
              <a:schemeClr val="tx2">
                <a:lumMod val="25000"/>
                <a:lumOff val="75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cxnSp>
        <p:nvCxnSpPr>
          <p:cNvPr id="80" name="Straight Connector 79">
            <a:extLst>
              <a:ext uri="{FF2B5EF4-FFF2-40B4-BE49-F238E27FC236}">
                <a16:creationId xmlns:a16="http://schemas.microsoft.com/office/drawing/2014/main" id="{E9B8C567-99B6-E76D-14EC-8BB6FD2274CC}"/>
              </a:ext>
            </a:extLst>
          </p:cNvPr>
          <p:cNvCxnSpPr>
            <a:cxnSpLocks/>
          </p:cNvCxnSpPr>
          <p:nvPr/>
        </p:nvCxnSpPr>
        <p:spPr>
          <a:xfrm flipV="1">
            <a:off x="7956480" y="4353132"/>
            <a:ext cx="946408" cy="31487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46DD0FA-7D85-61AB-D401-43E2F9CBCC98}"/>
              </a:ext>
            </a:extLst>
          </p:cNvPr>
          <p:cNvCxnSpPr>
            <a:cxnSpLocks/>
          </p:cNvCxnSpPr>
          <p:nvPr/>
        </p:nvCxnSpPr>
        <p:spPr>
          <a:xfrm>
            <a:off x="7933851" y="4717109"/>
            <a:ext cx="1709812" cy="457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6CD18297-E3F4-E15A-730D-2390AE79A390}"/>
              </a:ext>
            </a:extLst>
          </p:cNvPr>
          <p:cNvCxnSpPr>
            <a:cxnSpLocks/>
          </p:cNvCxnSpPr>
          <p:nvPr/>
        </p:nvCxnSpPr>
        <p:spPr>
          <a:xfrm>
            <a:off x="7953407" y="4797232"/>
            <a:ext cx="1690257" cy="5466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19665468-6C8B-7224-60C7-9E9CEF37BE10}"/>
              </a:ext>
            </a:extLst>
          </p:cNvPr>
          <p:cNvCxnSpPr>
            <a:cxnSpLocks/>
            <a:endCxn id="74" idx="0"/>
          </p:cNvCxnSpPr>
          <p:nvPr/>
        </p:nvCxnSpPr>
        <p:spPr>
          <a:xfrm flipV="1">
            <a:off x="8334981" y="4416043"/>
            <a:ext cx="671981" cy="5823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A94261C2-98AD-D45A-0D56-03002C5AD6C4}"/>
              </a:ext>
            </a:extLst>
          </p:cNvPr>
          <p:cNvCxnSpPr>
            <a:cxnSpLocks/>
          </p:cNvCxnSpPr>
          <p:nvPr/>
        </p:nvCxnSpPr>
        <p:spPr>
          <a:xfrm flipV="1">
            <a:off x="8435796" y="4830767"/>
            <a:ext cx="1333563" cy="3641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F6015D2D-1754-7F15-02D0-8B42D79AFB1C}"/>
              </a:ext>
            </a:extLst>
          </p:cNvPr>
          <p:cNvCxnSpPr>
            <a:cxnSpLocks/>
          </p:cNvCxnSpPr>
          <p:nvPr/>
        </p:nvCxnSpPr>
        <p:spPr>
          <a:xfrm>
            <a:off x="8717290" y="5254226"/>
            <a:ext cx="1024939" cy="14345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17FCF881-5502-B3C3-A4BE-B5E2B50E3874}"/>
              </a:ext>
            </a:extLst>
          </p:cNvPr>
          <p:cNvCxnSpPr>
            <a:cxnSpLocks/>
          </p:cNvCxnSpPr>
          <p:nvPr/>
        </p:nvCxnSpPr>
        <p:spPr>
          <a:xfrm flipV="1">
            <a:off x="8729585" y="5486733"/>
            <a:ext cx="1085668" cy="3379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93D890BB-8E24-60F0-D56E-14CA6E729A83}"/>
              </a:ext>
            </a:extLst>
          </p:cNvPr>
          <p:cNvCxnSpPr>
            <a:cxnSpLocks/>
          </p:cNvCxnSpPr>
          <p:nvPr/>
        </p:nvCxnSpPr>
        <p:spPr>
          <a:xfrm flipV="1">
            <a:off x="8640792" y="4909608"/>
            <a:ext cx="1150434" cy="70759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45F5832F-9DEA-4A24-6495-604D32851A8E}"/>
              </a:ext>
            </a:extLst>
          </p:cNvPr>
          <p:cNvCxnSpPr>
            <a:cxnSpLocks/>
          </p:cNvCxnSpPr>
          <p:nvPr/>
        </p:nvCxnSpPr>
        <p:spPr>
          <a:xfrm flipV="1">
            <a:off x="8593049" y="4532522"/>
            <a:ext cx="456097" cy="103085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8" name="Trapezoid 97">
            <a:extLst>
              <a:ext uri="{FF2B5EF4-FFF2-40B4-BE49-F238E27FC236}">
                <a16:creationId xmlns:a16="http://schemas.microsoft.com/office/drawing/2014/main" id="{54C3CCEA-FE32-5B30-CE83-1D5E2B62BF74}"/>
              </a:ext>
            </a:extLst>
          </p:cNvPr>
          <p:cNvSpPr/>
          <p:nvPr/>
        </p:nvSpPr>
        <p:spPr>
          <a:xfrm rot="13597893">
            <a:off x="7957417" y="4753547"/>
            <a:ext cx="641500" cy="572868"/>
          </a:xfrm>
          <a:prstGeom prst="trapezoid">
            <a:avLst>
              <a:gd name="adj" fmla="val 0"/>
            </a:avLst>
          </a:prstGeom>
          <a:solidFill>
            <a:schemeClr val="accent6"/>
          </a:solidFill>
          <a:effectLst/>
          <a:scene3d>
            <a:camera prst="orthographicFront">
              <a:rot lat="2760584" lon="2609362" rev="5988388"/>
            </a:camera>
            <a:lightRig rig="flat" dir="t"/>
          </a:scene3d>
          <a:sp3d extrusionH="190500" contourW="12700" prstMaterial="softEdge">
            <a:bevelT w="0" h="0" prst="angle"/>
            <a:extrusionClr>
              <a:schemeClr val="accent6"/>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166" name="TextBox 165">
            <a:extLst>
              <a:ext uri="{FF2B5EF4-FFF2-40B4-BE49-F238E27FC236}">
                <a16:creationId xmlns:a16="http://schemas.microsoft.com/office/drawing/2014/main" id="{1FCCC704-B519-FA4F-3AFD-BF1F6167FA07}"/>
              </a:ext>
            </a:extLst>
          </p:cNvPr>
          <p:cNvSpPr txBox="1"/>
          <p:nvPr/>
        </p:nvSpPr>
        <p:spPr>
          <a:xfrm>
            <a:off x="2676257" y="5129398"/>
            <a:ext cx="546704" cy="400110"/>
          </a:xfrm>
          <a:prstGeom prst="rect">
            <a:avLst/>
          </a:prstGeom>
          <a:solidFill>
            <a:schemeClr val="bg1"/>
          </a:solidFill>
          <a:effectLst/>
        </p:spPr>
        <p:txBody>
          <a:bodyPr wrap="square" rtlCol="0">
            <a:spAutoFit/>
          </a:bodyPr>
          <a:lstStyle/>
          <a:p>
            <a:r>
              <a:rPr lang="en-GB" sz="2000" i="1">
                <a:latin typeface="Times New Roman" panose="02020603050405020304" pitchFamily="18" charset="0"/>
                <a:cs typeface="Times New Roman" panose="02020603050405020304" pitchFamily="18" charset="0"/>
              </a:rPr>
              <a:t>N</a:t>
            </a:r>
            <a:r>
              <a:rPr lang="en-GB" sz="2000" i="1" baseline="-25000">
                <a:latin typeface="Times New Roman" panose="02020603050405020304" pitchFamily="18" charset="0"/>
                <a:cs typeface="Times New Roman" panose="02020603050405020304" pitchFamily="18" charset="0"/>
              </a:rPr>
              <a:t>b</a:t>
            </a:r>
            <a:endParaRPr lang="en-150" sz="2000" i="1" baseline="-25000">
              <a:latin typeface="Times New Roman" panose="02020603050405020304" pitchFamily="18" charset="0"/>
              <a:cs typeface="Times New Roman" panose="02020603050405020304" pitchFamily="18" charset="0"/>
            </a:endParaRPr>
          </a:p>
        </p:txBody>
      </p:sp>
      <p:sp>
        <p:nvSpPr>
          <p:cNvPr id="167" name="Freeform: Shape 166">
            <a:extLst>
              <a:ext uri="{FF2B5EF4-FFF2-40B4-BE49-F238E27FC236}">
                <a16:creationId xmlns:a16="http://schemas.microsoft.com/office/drawing/2014/main" id="{1FBD8A86-A9C1-35A8-5144-BBC135BBB975}"/>
              </a:ext>
            </a:extLst>
          </p:cNvPr>
          <p:cNvSpPr/>
          <p:nvPr/>
        </p:nvSpPr>
        <p:spPr>
          <a:xfrm rot="19295363" flipV="1">
            <a:off x="3142113" y="5143537"/>
            <a:ext cx="682172" cy="210019"/>
          </a:xfrm>
          <a:custGeom>
            <a:avLst/>
            <a:gdLst>
              <a:gd name="connsiteX0" fmla="*/ 682172 w 682172"/>
              <a:gd name="connsiteY0" fmla="*/ 122933 h 210019"/>
              <a:gd name="connsiteX1" fmla="*/ 241905 w 682172"/>
              <a:gd name="connsiteY1" fmla="*/ 1981 h 210019"/>
              <a:gd name="connsiteX2" fmla="*/ 0 w 682172"/>
              <a:gd name="connsiteY2" fmla="*/ 210019 h 210019"/>
            </a:gdLst>
            <a:ahLst/>
            <a:cxnLst>
              <a:cxn ang="0">
                <a:pos x="connsiteX0" y="connsiteY0"/>
              </a:cxn>
              <a:cxn ang="0">
                <a:pos x="connsiteX1" y="connsiteY1"/>
              </a:cxn>
              <a:cxn ang="0">
                <a:pos x="connsiteX2" y="connsiteY2"/>
              </a:cxn>
            </a:cxnLst>
            <a:rect l="l" t="t" r="r" b="b"/>
            <a:pathLst>
              <a:path w="682172" h="210019">
                <a:moveTo>
                  <a:pt x="682172" y="122933"/>
                </a:moveTo>
                <a:cubicBezTo>
                  <a:pt x="518886" y="55200"/>
                  <a:pt x="355600" y="-12533"/>
                  <a:pt x="241905" y="1981"/>
                </a:cubicBezTo>
                <a:cubicBezTo>
                  <a:pt x="128210" y="16495"/>
                  <a:pt x="64105" y="113257"/>
                  <a:pt x="0" y="210019"/>
                </a:cubicBezTo>
              </a:path>
            </a:pathLst>
          </a:custGeom>
          <a:noFill/>
          <a:ln>
            <a:prstDash val="sysDot"/>
            <a:tailEnd type="triangle" w="lg" len="lg"/>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168" name="Freeform: Shape 167">
            <a:extLst>
              <a:ext uri="{FF2B5EF4-FFF2-40B4-BE49-F238E27FC236}">
                <a16:creationId xmlns:a16="http://schemas.microsoft.com/office/drawing/2014/main" id="{924AC392-6DAE-262A-6448-38D1EB7D87EC}"/>
              </a:ext>
            </a:extLst>
          </p:cNvPr>
          <p:cNvSpPr/>
          <p:nvPr/>
        </p:nvSpPr>
        <p:spPr>
          <a:xfrm rot="692068" flipH="1">
            <a:off x="5448963" y="3636017"/>
            <a:ext cx="1758860" cy="673116"/>
          </a:xfrm>
          <a:custGeom>
            <a:avLst/>
            <a:gdLst>
              <a:gd name="connsiteX0" fmla="*/ 682172 w 682172"/>
              <a:gd name="connsiteY0" fmla="*/ 122933 h 210019"/>
              <a:gd name="connsiteX1" fmla="*/ 241905 w 682172"/>
              <a:gd name="connsiteY1" fmla="*/ 1981 h 210019"/>
              <a:gd name="connsiteX2" fmla="*/ 0 w 682172"/>
              <a:gd name="connsiteY2" fmla="*/ 210019 h 210019"/>
            </a:gdLst>
            <a:ahLst/>
            <a:cxnLst>
              <a:cxn ang="0">
                <a:pos x="connsiteX0" y="connsiteY0"/>
              </a:cxn>
              <a:cxn ang="0">
                <a:pos x="connsiteX1" y="connsiteY1"/>
              </a:cxn>
              <a:cxn ang="0">
                <a:pos x="connsiteX2" y="connsiteY2"/>
              </a:cxn>
            </a:cxnLst>
            <a:rect l="l" t="t" r="r" b="b"/>
            <a:pathLst>
              <a:path w="682172" h="210019">
                <a:moveTo>
                  <a:pt x="682172" y="122933"/>
                </a:moveTo>
                <a:cubicBezTo>
                  <a:pt x="518886" y="55200"/>
                  <a:pt x="355600" y="-12533"/>
                  <a:pt x="241905" y="1981"/>
                </a:cubicBezTo>
                <a:cubicBezTo>
                  <a:pt x="128210" y="16495"/>
                  <a:pt x="64105" y="113257"/>
                  <a:pt x="0" y="210019"/>
                </a:cubicBezTo>
              </a:path>
            </a:pathLst>
          </a:custGeom>
          <a:noFill/>
          <a:ln cmpd="sng">
            <a:prstDash val="lgDash"/>
            <a:tailEnd type="triangle" w="lg" len="lg"/>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sz="1800"/>
          </a:p>
        </p:txBody>
      </p:sp>
      <p:sp>
        <p:nvSpPr>
          <p:cNvPr id="169" name="TextBox 168">
            <a:extLst>
              <a:ext uri="{FF2B5EF4-FFF2-40B4-BE49-F238E27FC236}">
                <a16:creationId xmlns:a16="http://schemas.microsoft.com/office/drawing/2014/main" id="{69B92C2A-B8D9-4A52-FC85-16D83CD8ECC6}"/>
              </a:ext>
            </a:extLst>
          </p:cNvPr>
          <p:cNvSpPr txBox="1"/>
          <p:nvPr/>
        </p:nvSpPr>
        <p:spPr>
          <a:xfrm>
            <a:off x="5209950" y="6265317"/>
            <a:ext cx="798729" cy="307777"/>
          </a:xfrm>
          <a:prstGeom prst="rect">
            <a:avLst/>
          </a:prstGeom>
          <a:noFill/>
          <a:effectLst/>
        </p:spPr>
        <p:txBody>
          <a:bodyPr wrap="square" rtlCol="0">
            <a:spAutoFit/>
          </a:bodyPr>
          <a:lstStyle/>
          <a:p>
            <a:r>
              <a:rPr lang="en-GB" sz="1400">
                <a:latin typeface="Times New Roman" panose="02020603050405020304" pitchFamily="18" charset="0"/>
                <a:cs typeface="Times New Roman" panose="02020603050405020304" pitchFamily="18" charset="0"/>
              </a:rPr>
              <a:t>Data IN</a:t>
            </a:r>
          </a:p>
        </p:txBody>
      </p:sp>
      <p:sp>
        <p:nvSpPr>
          <p:cNvPr id="170" name="TextBox 169">
            <a:extLst>
              <a:ext uri="{FF2B5EF4-FFF2-40B4-BE49-F238E27FC236}">
                <a16:creationId xmlns:a16="http://schemas.microsoft.com/office/drawing/2014/main" id="{ECF37AF5-5779-B964-BA51-254393AAA5DC}"/>
              </a:ext>
            </a:extLst>
          </p:cNvPr>
          <p:cNvSpPr txBox="1"/>
          <p:nvPr/>
        </p:nvSpPr>
        <p:spPr>
          <a:xfrm>
            <a:off x="10068068" y="3781496"/>
            <a:ext cx="1040103" cy="307777"/>
          </a:xfrm>
          <a:prstGeom prst="rect">
            <a:avLst/>
          </a:prstGeom>
          <a:noFill/>
          <a:effectLst/>
        </p:spPr>
        <p:txBody>
          <a:bodyPr wrap="square" rtlCol="0">
            <a:spAutoFit/>
          </a:bodyPr>
          <a:lstStyle/>
          <a:p>
            <a:r>
              <a:rPr lang="en-GB" sz="1400">
                <a:latin typeface="Times New Roman" panose="02020603050405020304" pitchFamily="18" charset="0"/>
                <a:cs typeface="Times New Roman" panose="02020603050405020304" pitchFamily="18" charset="0"/>
              </a:rPr>
              <a:t>Data OUT</a:t>
            </a:r>
          </a:p>
        </p:txBody>
      </p:sp>
      <p:grpSp>
        <p:nvGrpSpPr>
          <p:cNvPr id="16" name="Group 15">
            <a:extLst>
              <a:ext uri="{FF2B5EF4-FFF2-40B4-BE49-F238E27FC236}">
                <a16:creationId xmlns:a16="http://schemas.microsoft.com/office/drawing/2014/main" id="{DD2988DB-9E7F-D41E-A1E4-5116E236ACFB}"/>
              </a:ext>
            </a:extLst>
          </p:cNvPr>
          <p:cNvGrpSpPr/>
          <p:nvPr/>
        </p:nvGrpSpPr>
        <p:grpSpPr>
          <a:xfrm>
            <a:off x="7924923" y="648773"/>
            <a:ext cx="4018883" cy="2040224"/>
            <a:chOff x="8015747" y="770674"/>
            <a:chExt cx="4018883" cy="2040224"/>
          </a:xfrm>
          <a:effectLst/>
        </p:grpSpPr>
        <p:sp>
          <p:nvSpPr>
            <p:cNvPr id="14" name="TextBox 13">
              <a:extLst>
                <a:ext uri="{FF2B5EF4-FFF2-40B4-BE49-F238E27FC236}">
                  <a16:creationId xmlns:a16="http://schemas.microsoft.com/office/drawing/2014/main" id="{FF1DAC7B-5771-4479-B633-AA567B89B137}"/>
                </a:ext>
              </a:extLst>
            </p:cNvPr>
            <p:cNvSpPr txBox="1"/>
            <p:nvPr/>
          </p:nvSpPr>
          <p:spPr>
            <a:xfrm>
              <a:off x="8015747" y="770674"/>
              <a:ext cx="4018883" cy="2031325"/>
            </a:xfrm>
            <a:prstGeom prst="rect">
              <a:avLst/>
            </a:prstGeom>
            <a:solidFill>
              <a:schemeClr val="accent3">
                <a:lumMod val="20000"/>
                <a:lumOff val="80000"/>
              </a:schemeClr>
            </a:solidFill>
            <a:ln>
              <a:solidFill>
                <a:schemeClr val="accent1">
                  <a:shade val="15000"/>
                </a:schemeClr>
              </a:solidFill>
            </a:ln>
          </p:spPr>
          <p:txBody>
            <a:bodyPr wrap="square" rtlCol="0">
              <a:spAutoFit/>
            </a:bodyPr>
            <a:lstStyle/>
            <a:p>
              <a:endParaRPr lang="en-GB" sz="1800"/>
            </a:p>
            <a:p>
              <a:endParaRPr lang="en-GB" sz="1800"/>
            </a:p>
            <a:p>
              <a:endParaRPr lang="en-GB" sz="1800"/>
            </a:p>
            <a:p>
              <a:endParaRPr lang="en-GB" sz="1800"/>
            </a:p>
            <a:p>
              <a:endParaRPr lang="en-GB" sz="1800"/>
            </a:p>
            <a:p>
              <a:endParaRPr lang="en-GB" sz="1800"/>
            </a:p>
            <a:p>
              <a:endParaRPr lang="en-150" sz="1800"/>
            </a:p>
          </p:txBody>
        </p:sp>
        <p:pic>
          <p:nvPicPr>
            <p:cNvPr id="1026" name="Picture 2">
              <a:extLst>
                <a:ext uri="{FF2B5EF4-FFF2-40B4-BE49-F238E27FC236}">
                  <a16:creationId xmlns:a16="http://schemas.microsoft.com/office/drawing/2014/main" id="{2A58C10A-805A-7233-0136-3FB782F92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128" y="830793"/>
              <a:ext cx="1867195" cy="18671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elestica Broadcom Tomahawk 5 800GbE Switch At OCP Regional Summit 2023 Prague 2">
              <a:extLst>
                <a:ext uri="{FF2B5EF4-FFF2-40B4-BE49-F238E27FC236}">
                  <a16:creationId xmlns:a16="http://schemas.microsoft.com/office/drawing/2014/main" id="{33107C7F-0F21-7854-6B35-876800BF7C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51" t="11087" b="10862"/>
            <a:stretch>
              <a:fillRect/>
            </a:stretch>
          </p:blipFill>
          <p:spPr bwMode="auto">
            <a:xfrm>
              <a:off x="10036659" y="830793"/>
              <a:ext cx="1867195" cy="12653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1AA8C8-F26C-4FF4-F3E4-5DCB4349346E}"/>
                </a:ext>
              </a:extLst>
            </p:cNvPr>
            <p:cNvSpPr txBox="1"/>
            <p:nvPr/>
          </p:nvSpPr>
          <p:spPr>
            <a:xfrm>
              <a:off x="9958989" y="2072234"/>
              <a:ext cx="2022534" cy="738664"/>
            </a:xfrm>
            <a:prstGeom prst="rect">
              <a:avLst/>
            </a:prstGeom>
            <a:noFill/>
          </p:spPr>
          <p:txBody>
            <a:bodyPr wrap="square" rtlCol="0">
              <a:spAutoFit/>
            </a:bodyPr>
            <a:lstStyle/>
            <a:p>
              <a:pPr algn="ctr"/>
              <a:r>
                <a:rPr lang="en-GB" sz="1050"/>
                <a:t>Data Center Solutions and Switch/Router technology addressing a problem similar to HTS OBPs</a:t>
              </a:r>
              <a:endParaRPr lang="en-150" sz="1050"/>
            </a:p>
          </p:txBody>
        </p:sp>
      </p:grpSp>
      <p:sp>
        <p:nvSpPr>
          <p:cNvPr id="23" name="TextBox 22">
            <a:extLst>
              <a:ext uri="{FF2B5EF4-FFF2-40B4-BE49-F238E27FC236}">
                <a16:creationId xmlns:a16="http://schemas.microsoft.com/office/drawing/2014/main" id="{94B7A229-B18E-5450-2C29-4E9C7C536F90}"/>
              </a:ext>
            </a:extLst>
          </p:cNvPr>
          <p:cNvSpPr txBox="1"/>
          <p:nvPr/>
        </p:nvSpPr>
        <p:spPr>
          <a:xfrm>
            <a:off x="7938103" y="2529913"/>
            <a:ext cx="1737976" cy="184666"/>
          </a:xfrm>
          <a:prstGeom prst="rect">
            <a:avLst/>
          </a:prstGeom>
          <a:noFill/>
          <a:effectLst/>
        </p:spPr>
        <p:txBody>
          <a:bodyPr wrap="square" rtlCol="0">
            <a:spAutoFit/>
          </a:bodyPr>
          <a:lstStyle/>
          <a:p>
            <a:r>
              <a:rPr lang="en-GB" sz="600"/>
              <a:t>Images from: NVIDIA and Celestica</a:t>
            </a:r>
            <a:endParaRPr lang="en-150" sz="600"/>
          </a:p>
        </p:txBody>
      </p:sp>
      <p:sp>
        <p:nvSpPr>
          <p:cNvPr id="2" name="Title 1">
            <a:extLst>
              <a:ext uri="{FF2B5EF4-FFF2-40B4-BE49-F238E27FC236}">
                <a16:creationId xmlns:a16="http://schemas.microsoft.com/office/drawing/2014/main" id="{DB6C9FEE-ADB1-AAA7-5613-E4ACB6EBB331}"/>
              </a:ext>
            </a:extLst>
          </p:cNvPr>
          <p:cNvSpPr>
            <a:spLocks noGrp="1"/>
          </p:cNvSpPr>
          <p:nvPr>
            <p:ph type="title"/>
          </p:nvPr>
        </p:nvSpPr>
        <p:spPr/>
        <p:txBody>
          <a:bodyPr/>
          <a:lstStyle/>
          <a:p>
            <a:r>
              <a:rPr lang="en-US"/>
              <a:t>OBP Sizing for HTS</a:t>
            </a:r>
            <a:endParaRPr lang="en-150"/>
          </a:p>
        </p:txBody>
      </p:sp>
      <p:sp>
        <p:nvSpPr>
          <p:cNvPr id="8" name="TextBox 7">
            <a:extLst>
              <a:ext uri="{FF2B5EF4-FFF2-40B4-BE49-F238E27FC236}">
                <a16:creationId xmlns:a16="http://schemas.microsoft.com/office/drawing/2014/main" id="{1032AED8-D2DD-EC72-0E1B-5957EC059100}"/>
              </a:ext>
            </a:extLst>
          </p:cNvPr>
          <p:cNvSpPr txBox="1"/>
          <p:nvPr/>
        </p:nvSpPr>
        <p:spPr>
          <a:xfrm>
            <a:off x="9779608" y="5522615"/>
            <a:ext cx="2445730" cy="938719"/>
          </a:xfrm>
          <a:prstGeom prst="rect">
            <a:avLst/>
          </a:prstGeom>
          <a:noFill/>
          <a:effectLst/>
        </p:spPr>
        <p:txBody>
          <a:bodyPr wrap="square" rtlCol="0">
            <a:spAutoFit/>
          </a:bodyPr>
          <a:lstStyle/>
          <a:p>
            <a:pPr marL="285750" indent="-285750">
              <a:buFont typeface="Arial" panose="020B0604020202020204" pitchFamily="34" charset="0"/>
              <a:buChar char="•"/>
            </a:pPr>
            <a:r>
              <a:rPr lang="en-GB" sz="1100">
                <a:latin typeface="Times New Roman" panose="02020603050405020304" pitchFamily="18" charset="0"/>
                <a:cs typeface="Times New Roman" panose="02020603050405020304" pitchFamily="18" charset="0"/>
              </a:rPr>
              <a:t>Thermal management</a:t>
            </a:r>
          </a:p>
          <a:p>
            <a:pPr marL="285750" indent="-285750">
              <a:buFont typeface="Arial" panose="020B0604020202020204" pitchFamily="34" charset="0"/>
              <a:buChar char="•"/>
            </a:pPr>
            <a:r>
              <a:rPr lang="en-GB" sz="1100">
                <a:latin typeface="Times New Roman" panose="02020603050405020304" pitchFamily="18" charset="0"/>
                <a:cs typeface="Times New Roman" panose="02020603050405020304" pitchFamily="18" charset="0"/>
              </a:rPr>
              <a:t>Mechanical Constraints and Modularity/Scalability</a:t>
            </a:r>
          </a:p>
          <a:p>
            <a:pPr marL="285750" indent="-285750">
              <a:buFont typeface="Arial" panose="020B0604020202020204" pitchFamily="34" charset="0"/>
              <a:buChar char="•"/>
            </a:pPr>
            <a:r>
              <a:rPr lang="en-GB" sz="1100">
                <a:latin typeface="Times New Roman" panose="02020603050405020304" pitchFamily="18" charset="0"/>
                <a:cs typeface="Times New Roman" panose="02020603050405020304" pitchFamily="18" charset="0"/>
              </a:rPr>
              <a:t>Interconnect (HSSL)</a:t>
            </a:r>
          </a:p>
          <a:p>
            <a:pPr marL="285750" indent="-285750">
              <a:buFont typeface="Arial" panose="020B0604020202020204" pitchFamily="34" charset="0"/>
              <a:buChar char="•"/>
            </a:pPr>
            <a:r>
              <a:rPr lang="en-GB" sz="1100">
                <a:latin typeface="Times New Roman" panose="02020603050405020304" pitchFamily="18" charset="0"/>
                <a:cs typeface="Times New Roman" panose="02020603050405020304" pitchFamily="18" charset="0"/>
              </a:rPr>
              <a:t>Need for Custom Design</a:t>
            </a:r>
          </a:p>
        </p:txBody>
      </p:sp>
    </p:spTree>
    <p:extLst>
      <p:ext uri="{BB962C8B-B14F-4D97-AF65-F5344CB8AC3E}">
        <p14:creationId xmlns:p14="http://schemas.microsoft.com/office/powerpoint/2010/main" val="4011351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EC52-DA6D-C446-4255-7B41C9AFE80F}"/>
              </a:ext>
            </a:extLst>
          </p:cNvPr>
          <p:cNvSpPr>
            <a:spLocks noGrp="1"/>
          </p:cNvSpPr>
          <p:nvPr>
            <p:ph type="title"/>
          </p:nvPr>
        </p:nvSpPr>
        <p:spPr>
          <a:xfrm>
            <a:off x="216000" y="160401"/>
            <a:ext cx="11153040" cy="553998"/>
          </a:xfrm>
        </p:spPr>
        <p:txBody>
          <a:bodyPr/>
          <a:lstStyle/>
          <a:p>
            <a:r>
              <a:rPr lang="en-GB">
                <a:latin typeface="Arial"/>
                <a:cs typeface="Arial"/>
              </a:rPr>
              <a:t>Digital Transparent OBP</a:t>
            </a:r>
          </a:p>
        </p:txBody>
      </p:sp>
      <p:sp>
        <p:nvSpPr>
          <p:cNvPr id="148" name="Content Placeholder 2">
            <a:extLst>
              <a:ext uri="{FF2B5EF4-FFF2-40B4-BE49-F238E27FC236}">
                <a16:creationId xmlns:a16="http://schemas.microsoft.com/office/drawing/2014/main" id="{1BCA0BF6-7104-E982-BE48-88A2EEAA3FBB}"/>
              </a:ext>
            </a:extLst>
          </p:cNvPr>
          <p:cNvSpPr>
            <a:spLocks noGrp="1"/>
          </p:cNvSpPr>
          <p:nvPr>
            <p:ph idx="1"/>
          </p:nvPr>
        </p:nvSpPr>
        <p:spPr>
          <a:xfrm>
            <a:off x="5690082" y="903836"/>
            <a:ext cx="6527572" cy="5399262"/>
          </a:xfrm>
        </p:spPr>
        <p:txBody>
          <a:bodyPr/>
          <a:lstStyle/>
          <a:p>
            <a:pPr marL="285750" indent="-285750">
              <a:buFont typeface="Arial" panose="020B0604020202020204" pitchFamily="34" charset="0"/>
              <a:buChar char="•"/>
            </a:pPr>
            <a:r>
              <a:rPr lang="en-GB">
                <a:solidFill>
                  <a:schemeClr val="tx2"/>
                </a:solidFill>
                <a:latin typeface="Arial"/>
                <a:ea typeface="MS PGothic"/>
                <a:cs typeface="Arial"/>
              </a:rPr>
              <a:t>A digital transparent OBP serves as a well-established solution for demultiplexing, routing, and multiplexing signals for reception and transmission for satellites. </a:t>
            </a:r>
            <a:endParaRPr lang="en-GB">
              <a:solidFill>
                <a:schemeClr val="tx2"/>
              </a:solidFill>
            </a:endParaRPr>
          </a:p>
          <a:p>
            <a:pPr marL="285750" indent="-285750">
              <a:buFont typeface="Arial" panose="020B0604020202020204" pitchFamily="34" charset="0"/>
              <a:buChar char="•"/>
            </a:pPr>
            <a:r>
              <a:rPr lang="en-GB">
                <a:solidFill>
                  <a:schemeClr val="tx2"/>
                </a:solidFill>
                <a:latin typeface="Arial"/>
                <a:ea typeface="MS PGothic"/>
                <a:cs typeface="Arial"/>
              </a:rPr>
              <a:t>In a high-throughput configuration, the digital processor can also handle a portion or the entirety of the beamforming task. </a:t>
            </a:r>
            <a:endParaRPr lang="en-GB">
              <a:solidFill>
                <a:schemeClr val="tx2"/>
              </a:solidFill>
            </a:endParaRPr>
          </a:p>
          <a:p>
            <a:pPr marL="285750" indent="-285750">
              <a:buFont typeface="Arial" panose="020B0604020202020204" pitchFamily="34" charset="0"/>
              <a:buChar char="•"/>
            </a:pPr>
            <a:r>
              <a:rPr lang="en-GB">
                <a:solidFill>
                  <a:schemeClr val="tx2"/>
                </a:solidFill>
                <a:latin typeface="Arial"/>
                <a:ea typeface="MS PGothic"/>
                <a:cs typeface="Arial"/>
              </a:rPr>
              <a:t>Technology developments in High-speed data converters (ADC &amp;DAC), transistor and packaging, interconnect improve the capability and efficiency of these processors.</a:t>
            </a:r>
          </a:p>
          <a:p>
            <a:pPr marL="285750" indent="-285750">
              <a:buFont typeface="Arial" panose="020B0604020202020204" pitchFamily="34" charset="0"/>
              <a:buChar char="•"/>
            </a:pPr>
            <a:r>
              <a:rPr lang="en-GB">
                <a:solidFill>
                  <a:schemeClr val="tx2"/>
                </a:solidFill>
                <a:latin typeface="Arial"/>
                <a:ea typeface="MS PGothic"/>
                <a:cs typeface="Arial"/>
              </a:rPr>
              <a:t>Additional processing tasks can be assigned to the OBP to perform; frequency and beam hopping, </a:t>
            </a:r>
            <a:r>
              <a:rPr lang="en-GB" err="1">
                <a:solidFill>
                  <a:schemeClr val="tx2"/>
                </a:solidFill>
                <a:latin typeface="Arial"/>
                <a:ea typeface="MS PGothic"/>
                <a:cs typeface="Arial"/>
              </a:rPr>
              <a:t>beamsteering</a:t>
            </a:r>
            <a:r>
              <a:rPr lang="en-GB">
                <a:solidFill>
                  <a:schemeClr val="tx2"/>
                </a:solidFill>
                <a:latin typeface="Arial"/>
                <a:ea typeface="MS PGothic"/>
                <a:cs typeface="Arial"/>
              </a:rPr>
              <a:t>, interference mitigation, level control, dynamic channel switching, equalisation, power control, dynamic resource management, spectrum optimisation and allocation, calibration and linearisation.</a:t>
            </a:r>
          </a:p>
          <a:p>
            <a:pPr marL="285750" indent="-285750">
              <a:buFont typeface="Arial" panose="020B0604020202020204" pitchFamily="34" charset="0"/>
              <a:buChar char="•"/>
            </a:pPr>
            <a:endParaRPr lang="en-GB">
              <a:solidFill>
                <a:schemeClr val="tx2"/>
              </a:solidFill>
              <a:latin typeface="Arial"/>
              <a:ea typeface="MS PGothic"/>
              <a:cs typeface="Arial"/>
            </a:endParaRPr>
          </a:p>
        </p:txBody>
      </p:sp>
      <p:grpSp>
        <p:nvGrpSpPr>
          <p:cNvPr id="5" name="Group 4">
            <a:extLst>
              <a:ext uri="{FF2B5EF4-FFF2-40B4-BE49-F238E27FC236}">
                <a16:creationId xmlns:a16="http://schemas.microsoft.com/office/drawing/2014/main" id="{8D0386F5-75E6-6284-34E0-D84938794B00}"/>
              </a:ext>
            </a:extLst>
          </p:cNvPr>
          <p:cNvGrpSpPr/>
          <p:nvPr/>
        </p:nvGrpSpPr>
        <p:grpSpPr>
          <a:xfrm>
            <a:off x="0" y="3978026"/>
            <a:ext cx="5760720" cy="2467927"/>
            <a:chOff x="0" y="3970075"/>
            <a:chExt cx="5760720" cy="2467927"/>
          </a:xfrm>
        </p:grpSpPr>
        <p:sp>
          <p:nvSpPr>
            <p:cNvPr id="10" name="Rectangle 9">
              <a:extLst>
                <a:ext uri="{FF2B5EF4-FFF2-40B4-BE49-F238E27FC236}">
                  <a16:creationId xmlns:a16="http://schemas.microsoft.com/office/drawing/2014/main" id="{864F7FB3-545F-9E01-E38E-CFA37B58D4DC}"/>
                </a:ext>
              </a:extLst>
            </p:cNvPr>
            <p:cNvSpPr/>
            <p:nvPr/>
          </p:nvSpPr>
          <p:spPr>
            <a:xfrm>
              <a:off x="0" y="3978414"/>
              <a:ext cx="5760720" cy="2392248"/>
            </a:xfrm>
            <a:prstGeom prst="rect">
              <a:avLst/>
            </a:prstGeom>
            <a:solidFill>
              <a:schemeClr val="accent3">
                <a:lumMod val="20000"/>
                <a:lumOff val="80000"/>
              </a:schemeClr>
            </a:solidFill>
            <a:ln w="22225">
              <a:no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41" name="Group 40">
              <a:extLst>
                <a:ext uri="{FF2B5EF4-FFF2-40B4-BE49-F238E27FC236}">
                  <a16:creationId xmlns:a16="http://schemas.microsoft.com/office/drawing/2014/main" id="{3B882F75-BF2C-A577-8D2F-7656B08E8735}"/>
                </a:ext>
              </a:extLst>
            </p:cNvPr>
            <p:cNvGrpSpPr>
              <a:grpSpLocks noChangeAspect="1"/>
            </p:cNvGrpSpPr>
            <p:nvPr/>
          </p:nvGrpSpPr>
          <p:grpSpPr>
            <a:xfrm>
              <a:off x="76627" y="3996420"/>
              <a:ext cx="5315572" cy="2441582"/>
              <a:chOff x="77406" y="810675"/>
              <a:chExt cx="8714052" cy="4002535"/>
            </a:xfrm>
          </p:grpSpPr>
          <p:sp>
            <p:nvSpPr>
              <p:cNvPr id="42" name="Freeform 10">
                <a:extLst>
                  <a:ext uri="{FF2B5EF4-FFF2-40B4-BE49-F238E27FC236}">
                    <a16:creationId xmlns:a16="http://schemas.microsoft.com/office/drawing/2014/main" id="{5CDEA161-AB86-362E-A283-9F3DC758E588}"/>
                  </a:ext>
                </a:extLst>
              </p:cNvPr>
              <p:cNvSpPr>
                <a:spLocks noEditPoints="1"/>
              </p:cNvSpPr>
              <p:nvPr/>
            </p:nvSpPr>
            <p:spPr bwMode="auto">
              <a:xfrm>
                <a:off x="1042195" y="4241710"/>
                <a:ext cx="7749263" cy="45719"/>
              </a:xfrm>
              <a:custGeom>
                <a:avLst/>
                <a:gdLst>
                  <a:gd name="T0" fmla="*/ 0 w 3762"/>
                  <a:gd name="T1" fmla="*/ 34388 h 65"/>
                  <a:gd name="T2" fmla="*/ 6588794 w 3762"/>
                  <a:gd name="T3" fmla="*/ 34388 h 65"/>
                  <a:gd name="T4" fmla="*/ 6588794 w 3762"/>
                  <a:gd name="T5" fmla="*/ 68775 h 65"/>
                  <a:gd name="T6" fmla="*/ 0 w 3762"/>
                  <a:gd name="T7" fmla="*/ 68775 h 65"/>
                  <a:gd name="T8" fmla="*/ 0 w 3762"/>
                  <a:gd name="T9" fmla="*/ 34388 h 65"/>
                  <a:gd name="T10" fmla="*/ 6569243 w 3762"/>
                  <a:gd name="T11" fmla="*/ 0 h 65"/>
                  <a:gd name="T12" fmla="*/ 6686551 w 3762"/>
                  <a:gd name="T13" fmla="*/ 51582 h 65"/>
                  <a:gd name="T14" fmla="*/ 6569243 w 3762"/>
                  <a:gd name="T15" fmla="*/ 101600 h 65"/>
                  <a:gd name="T16" fmla="*/ 6569243 w 3762"/>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62" h="65">
                    <a:moveTo>
                      <a:pt x="0" y="22"/>
                    </a:moveTo>
                    <a:lnTo>
                      <a:pt x="3707" y="22"/>
                    </a:lnTo>
                    <a:lnTo>
                      <a:pt x="3707" y="44"/>
                    </a:lnTo>
                    <a:lnTo>
                      <a:pt x="0" y="44"/>
                    </a:lnTo>
                    <a:lnTo>
                      <a:pt x="0" y="22"/>
                    </a:lnTo>
                    <a:close/>
                    <a:moveTo>
                      <a:pt x="3696" y="0"/>
                    </a:moveTo>
                    <a:lnTo>
                      <a:pt x="3762" y="33"/>
                    </a:lnTo>
                    <a:lnTo>
                      <a:pt x="3696" y="65"/>
                    </a:lnTo>
                    <a:lnTo>
                      <a:pt x="3696" y="0"/>
                    </a:lnTo>
                    <a:close/>
                  </a:path>
                </a:pathLst>
              </a:custGeom>
              <a:solidFill>
                <a:srgbClr val="000000"/>
              </a:solidFill>
              <a:ln w="1588" cap="flat">
                <a:solidFill>
                  <a:srgbClr val="000000"/>
                </a:solidFill>
                <a:prstDash val="solid"/>
                <a:bevel/>
                <a:headEnd/>
                <a:tailEnd/>
              </a:ln>
            </p:spPr>
            <p:txBody>
              <a:bodyPr/>
              <a:lstStyle/>
              <a:p>
                <a:endParaRPr lang="en-GB" sz="1000"/>
              </a:p>
            </p:txBody>
          </p:sp>
          <p:sp>
            <p:nvSpPr>
              <p:cNvPr id="43" name="Freeform 11">
                <a:extLst>
                  <a:ext uri="{FF2B5EF4-FFF2-40B4-BE49-F238E27FC236}">
                    <a16:creationId xmlns:a16="http://schemas.microsoft.com/office/drawing/2014/main" id="{D45DD5ED-BAB1-3C25-649D-8FB8B25E6706}"/>
                  </a:ext>
                </a:extLst>
              </p:cNvPr>
              <p:cNvSpPr>
                <a:spLocks noEditPoints="1"/>
              </p:cNvSpPr>
              <p:nvPr/>
            </p:nvSpPr>
            <p:spPr bwMode="auto">
              <a:xfrm>
                <a:off x="858308" y="1142184"/>
                <a:ext cx="69812" cy="2940713"/>
              </a:xfrm>
              <a:custGeom>
                <a:avLst/>
                <a:gdLst>
                  <a:gd name="T0" fmla="*/ 33338 w 65"/>
                  <a:gd name="T1" fmla="*/ 4346575 h 2366"/>
                  <a:gd name="T2" fmla="*/ 33338 w 65"/>
                  <a:gd name="T3" fmla="*/ 99203 h 2366"/>
                  <a:gd name="T4" fmla="*/ 68263 w 65"/>
                  <a:gd name="T5" fmla="*/ 99203 h 2366"/>
                  <a:gd name="T6" fmla="*/ 68263 w 65"/>
                  <a:gd name="T7" fmla="*/ 4346575 h 2366"/>
                  <a:gd name="T8" fmla="*/ 33338 w 65"/>
                  <a:gd name="T9" fmla="*/ 4346575 h 2366"/>
                  <a:gd name="T10" fmla="*/ 0 w 65"/>
                  <a:gd name="T11" fmla="*/ 119411 h 2366"/>
                  <a:gd name="T12" fmla="*/ 50800 w 65"/>
                  <a:gd name="T13" fmla="*/ 0 h 2366"/>
                  <a:gd name="T14" fmla="*/ 103188 w 65"/>
                  <a:gd name="T15" fmla="*/ 119411 h 2366"/>
                  <a:gd name="T16" fmla="*/ 0 w 65"/>
                  <a:gd name="T17" fmla="*/ 119411 h 23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2366">
                    <a:moveTo>
                      <a:pt x="21" y="2366"/>
                    </a:moveTo>
                    <a:lnTo>
                      <a:pt x="21" y="54"/>
                    </a:lnTo>
                    <a:lnTo>
                      <a:pt x="43" y="54"/>
                    </a:lnTo>
                    <a:lnTo>
                      <a:pt x="43" y="2366"/>
                    </a:lnTo>
                    <a:lnTo>
                      <a:pt x="21" y="2366"/>
                    </a:lnTo>
                    <a:close/>
                    <a:moveTo>
                      <a:pt x="0" y="65"/>
                    </a:moveTo>
                    <a:lnTo>
                      <a:pt x="32" y="0"/>
                    </a:lnTo>
                    <a:lnTo>
                      <a:pt x="65" y="65"/>
                    </a:lnTo>
                    <a:lnTo>
                      <a:pt x="0" y="65"/>
                    </a:lnTo>
                    <a:close/>
                  </a:path>
                </a:pathLst>
              </a:custGeom>
              <a:solidFill>
                <a:srgbClr val="000000"/>
              </a:solidFill>
              <a:ln w="1588" cap="flat">
                <a:solidFill>
                  <a:srgbClr val="000000"/>
                </a:solidFill>
                <a:prstDash val="solid"/>
                <a:bevel/>
                <a:headEnd/>
                <a:tailEnd/>
              </a:ln>
            </p:spPr>
            <p:txBody>
              <a:bodyPr/>
              <a:lstStyle/>
              <a:p>
                <a:endParaRPr lang="en-GB" sz="1000"/>
              </a:p>
            </p:txBody>
          </p:sp>
          <p:sp>
            <p:nvSpPr>
              <p:cNvPr id="44" name="Rectangle 105">
                <a:extLst>
                  <a:ext uri="{FF2B5EF4-FFF2-40B4-BE49-F238E27FC236}">
                    <a16:creationId xmlns:a16="http://schemas.microsoft.com/office/drawing/2014/main" id="{F9DB9F92-B230-EFC3-7F31-430C6AA68364}"/>
                  </a:ext>
                </a:extLst>
              </p:cNvPr>
              <p:cNvSpPr>
                <a:spLocks noChangeArrowheads="1"/>
              </p:cNvSpPr>
              <p:nvPr/>
            </p:nvSpPr>
            <p:spPr bwMode="auto">
              <a:xfrm>
                <a:off x="667808" y="3654815"/>
                <a:ext cx="189207" cy="20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800">
                    <a:solidFill>
                      <a:srgbClr val="000000"/>
                    </a:solidFill>
                    <a:latin typeface="Arial" charset="0"/>
                  </a:rPr>
                  <a:t>50</a:t>
                </a:r>
                <a:endParaRPr lang="en-GB" altLang="en-US" sz="800">
                  <a:solidFill>
                    <a:schemeClr val="tx1"/>
                  </a:solidFill>
                </a:endParaRPr>
              </a:p>
            </p:txBody>
          </p:sp>
          <p:sp>
            <p:nvSpPr>
              <p:cNvPr id="45" name="Rectangle 106">
                <a:extLst>
                  <a:ext uri="{FF2B5EF4-FFF2-40B4-BE49-F238E27FC236}">
                    <a16:creationId xmlns:a16="http://schemas.microsoft.com/office/drawing/2014/main" id="{4959AB92-8831-10EC-7405-20686EBEE07E}"/>
                  </a:ext>
                </a:extLst>
              </p:cNvPr>
              <p:cNvSpPr>
                <a:spLocks noChangeArrowheads="1"/>
              </p:cNvSpPr>
              <p:nvPr/>
            </p:nvSpPr>
            <p:spPr bwMode="auto">
              <a:xfrm>
                <a:off x="567795" y="2556167"/>
                <a:ext cx="283810" cy="20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800">
                    <a:solidFill>
                      <a:srgbClr val="000000"/>
                    </a:solidFill>
                    <a:latin typeface="Arial" charset="0"/>
                  </a:rPr>
                  <a:t>250</a:t>
                </a:r>
                <a:endParaRPr lang="en-GB" altLang="en-US" sz="1000">
                  <a:solidFill>
                    <a:schemeClr val="tx1"/>
                  </a:solidFill>
                </a:endParaRPr>
              </a:p>
            </p:txBody>
          </p:sp>
          <p:sp>
            <p:nvSpPr>
              <p:cNvPr id="46" name="Rectangle 106">
                <a:extLst>
                  <a:ext uri="{FF2B5EF4-FFF2-40B4-BE49-F238E27FC236}">
                    <a16:creationId xmlns:a16="http://schemas.microsoft.com/office/drawing/2014/main" id="{03309B88-6D7A-B279-8A8D-8E1C663E4376}"/>
                  </a:ext>
                </a:extLst>
              </p:cNvPr>
              <p:cNvSpPr>
                <a:spLocks noChangeArrowheads="1"/>
              </p:cNvSpPr>
              <p:nvPr/>
            </p:nvSpPr>
            <p:spPr bwMode="auto">
              <a:xfrm>
                <a:off x="550332" y="1863223"/>
                <a:ext cx="283810" cy="20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800">
                    <a:solidFill>
                      <a:srgbClr val="000000"/>
                    </a:solidFill>
                    <a:latin typeface="Arial" charset="0"/>
                  </a:rPr>
                  <a:t>500</a:t>
                </a:r>
                <a:endParaRPr lang="en-GB" altLang="en-US" sz="1000">
                  <a:solidFill>
                    <a:schemeClr val="tx1"/>
                  </a:solidFill>
                </a:endParaRPr>
              </a:p>
            </p:txBody>
          </p:sp>
          <p:sp>
            <p:nvSpPr>
              <p:cNvPr id="47" name="Freeform 99">
                <a:extLst>
                  <a:ext uri="{FF2B5EF4-FFF2-40B4-BE49-F238E27FC236}">
                    <a16:creationId xmlns:a16="http://schemas.microsoft.com/office/drawing/2014/main" id="{3481A5B8-53F4-BAAE-C136-92E051465804}"/>
                  </a:ext>
                </a:extLst>
              </p:cNvPr>
              <p:cNvSpPr>
                <a:spLocks/>
              </p:cNvSpPr>
              <p:nvPr/>
            </p:nvSpPr>
            <p:spPr bwMode="auto">
              <a:xfrm>
                <a:off x="77406" y="1115922"/>
                <a:ext cx="569912" cy="3227388"/>
              </a:xfrm>
              <a:custGeom>
                <a:avLst/>
                <a:gdLst>
                  <a:gd name="T0" fmla="*/ 0 w 359"/>
                  <a:gd name="T1" fmla="*/ 293688 h 2033"/>
                  <a:gd name="T2" fmla="*/ 163513 w 359"/>
                  <a:gd name="T3" fmla="*/ 293688 h 2033"/>
                  <a:gd name="T4" fmla="*/ 163513 w 359"/>
                  <a:gd name="T5" fmla="*/ 3227388 h 2033"/>
                  <a:gd name="T6" fmla="*/ 406400 w 359"/>
                  <a:gd name="T7" fmla="*/ 3227388 h 2033"/>
                  <a:gd name="T8" fmla="*/ 406400 w 359"/>
                  <a:gd name="T9" fmla="*/ 293688 h 2033"/>
                  <a:gd name="T10" fmla="*/ 569913 w 359"/>
                  <a:gd name="T11" fmla="*/ 293688 h 2033"/>
                  <a:gd name="T12" fmla="*/ 285750 w 359"/>
                  <a:gd name="T13" fmla="*/ 0 h 2033"/>
                  <a:gd name="T14" fmla="*/ 0 w 359"/>
                  <a:gd name="T15" fmla="*/ 293688 h 20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9" h="2033">
                    <a:moveTo>
                      <a:pt x="0" y="185"/>
                    </a:moveTo>
                    <a:lnTo>
                      <a:pt x="103" y="185"/>
                    </a:lnTo>
                    <a:lnTo>
                      <a:pt x="103" y="2033"/>
                    </a:lnTo>
                    <a:lnTo>
                      <a:pt x="256" y="2033"/>
                    </a:lnTo>
                    <a:lnTo>
                      <a:pt x="256" y="185"/>
                    </a:lnTo>
                    <a:lnTo>
                      <a:pt x="359" y="185"/>
                    </a:lnTo>
                    <a:lnTo>
                      <a:pt x="180" y="0"/>
                    </a:lnTo>
                    <a:lnTo>
                      <a:pt x="0" y="185"/>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a:p>
            </p:txBody>
          </p:sp>
          <p:sp>
            <p:nvSpPr>
              <p:cNvPr id="48" name="Rectangle 100">
                <a:extLst>
                  <a:ext uri="{FF2B5EF4-FFF2-40B4-BE49-F238E27FC236}">
                    <a16:creationId xmlns:a16="http://schemas.microsoft.com/office/drawing/2014/main" id="{1E18217E-01D4-8284-CAE3-1C8B81761478}"/>
                  </a:ext>
                </a:extLst>
              </p:cNvPr>
              <p:cNvSpPr>
                <a:spLocks noChangeArrowheads="1"/>
              </p:cNvSpPr>
              <p:nvPr/>
            </p:nvSpPr>
            <p:spPr bwMode="auto">
              <a:xfrm rot="16200000">
                <a:off x="-451249" y="2689909"/>
                <a:ext cx="1587235" cy="22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900">
                    <a:solidFill>
                      <a:srgbClr val="000000"/>
                    </a:solidFill>
                    <a:latin typeface="Arial" charset="0"/>
                  </a:rPr>
                  <a:t>Bandwidth per port</a:t>
                </a:r>
                <a:endParaRPr lang="en-GB" altLang="en-US" sz="1000">
                  <a:solidFill>
                    <a:schemeClr val="tx1"/>
                  </a:solidFill>
                </a:endParaRPr>
              </a:p>
            </p:txBody>
          </p:sp>
          <p:pic>
            <p:nvPicPr>
              <p:cNvPr id="49" name="Picture 3">
                <a:extLst>
                  <a:ext uri="{FF2B5EF4-FFF2-40B4-BE49-F238E27FC236}">
                    <a16:creationId xmlns:a16="http://schemas.microsoft.com/office/drawing/2014/main" id="{8800D318-2743-4E58-19BF-F6000B5C855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8813" y="3220634"/>
                <a:ext cx="1514475" cy="89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a:extLst>
                  <a:ext uri="{FF2B5EF4-FFF2-40B4-BE49-F238E27FC236}">
                    <a16:creationId xmlns:a16="http://schemas.microsoft.com/office/drawing/2014/main" id="{CE1579C8-7169-C491-04D3-1D75D11BE1A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2605" y="3429291"/>
                <a:ext cx="1041003" cy="83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IP">
                <a:extLst>
                  <a:ext uri="{FF2B5EF4-FFF2-40B4-BE49-F238E27FC236}">
                    <a16:creationId xmlns:a16="http://schemas.microsoft.com/office/drawing/2014/main" id="{EE97F5B4-B945-BDDF-988A-3DC3507CCF2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2491" y="2318662"/>
                <a:ext cx="1458913" cy="95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 Box 15">
                <a:extLst>
                  <a:ext uri="{FF2B5EF4-FFF2-40B4-BE49-F238E27FC236}">
                    <a16:creationId xmlns:a16="http://schemas.microsoft.com/office/drawing/2014/main" id="{B1625194-321B-9E9F-490C-225219B15A18}"/>
                  </a:ext>
                </a:extLst>
              </p:cNvPr>
              <p:cNvSpPr txBox="1">
                <a:spLocks noChangeArrowheads="1"/>
              </p:cNvSpPr>
              <p:nvPr/>
            </p:nvSpPr>
            <p:spPr bwMode="auto">
              <a:xfrm>
                <a:off x="260960" y="816746"/>
                <a:ext cx="649734"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700">
                    <a:solidFill>
                      <a:srgbClr val="FF0000"/>
                    </a:solidFill>
                    <a:latin typeface="Arial" charset="0"/>
                  </a:rPr>
                  <a:t>MHz</a:t>
                </a:r>
              </a:p>
            </p:txBody>
          </p:sp>
          <p:sp>
            <p:nvSpPr>
              <p:cNvPr id="55" name="Text Box 24">
                <a:extLst>
                  <a:ext uri="{FF2B5EF4-FFF2-40B4-BE49-F238E27FC236}">
                    <a16:creationId xmlns:a16="http://schemas.microsoft.com/office/drawing/2014/main" id="{351234F2-8D18-EBF8-CD7E-0609AA3E386F}"/>
                  </a:ext>
                </a:extLst>
              </p:cNvPr>
              <p:cNvSpPr txBox="1">
                <a:spLocks noChangeArrowheads="1"/>
              </p:cNvSpPr>
              <p:nvPr/>
            </p:nvSpPr>
            <p:spPr bwMode="auto">
              <a:xfrm>
                <a:off x="2606060" y="2847217"/>
                <a:ext cx="872980" cy="3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600">
                    <a:solidFill>
                      <a:srgbClr val="FF0000"/>
                    </a:solidFill>
                    <a:latin typeface="Arial" charset="0"/>
                  </a:rPr>
                  <a:t>Airbus DS</a:t>
                </a:r>
              </a:p>
            </p:txBody>
          </p:sp>
          <p:sp>
            <p:nvSpPr>
              <p:cNvPr id="56" name="Text Box 35">
                <a:extLst>
                  <a:ext uri="{FF2B5EF4-FFF2-40B4-BE49-F238E27FC236}">
                    <a16:creationId xmlns:a16="http://schemas.microsoft.com/office/drawing/2014/main" id="{70B9390C-CF82-184F-C581-0B50A0C8B1F5}"/>
                  </a:ext>
                </a:extLst>
              </p:cNvPr>
              <p:cNvSpPr txBox="1">
                <a:spLocks noChangeArrowheads="1"/>
              </p:cNvSpPr>
              <p:nvPr/>
            </p:nvSpPr>
            <p:spPr bwMode="auto">
              <a:xfrm>
                <a:off x="1260621" y="3059334"/>
                <a:ext cx="759980" cy="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400">
                    <a:solidFill>
                      <a:schemeClr val="tx1"/>
                    </a:solidFill>
                    <a:latin typeface="Arial" charset="0"/>
                  </a:rPr>
                  <a:t>MT-SAT</a:t>
                </a:r>
              </a:p>
              <a:p>
                <a:pPr algn="ctr" eaLnBrk="1" hangingPunct="1">
                  <a:lnSpc>
                    <a:spcPct val="100000"/>
                  </a:lnSpc>
                  <a:spcBef>
                    <a:spcPct val="0"/>
                  </a:spcBef>
                  <a:buClrTx/>
                  <a:buFontTx/>
                  <a:buNone/>
                </a:pPr>
                <a:r>
                  <a:rPr lang="en-GB" altLang="en-US" sz="400">
                    <a:solidFill>
                      <a:schemeClr val="tx1"/>
                    </a:solidFill>
                    <a:latin typeface="Arial" charset="0"/>
                  </a:rPr>
                  <a:t>SYRACUSE</a:t>
                </a:r>
              </a:p>
            </p:txBody>
          </p:sp>
          <p:sp>
            <p:nvSpPr>
              <p:cNvPr id="57" name="Text Box 36">
                <a:extLst>
                  <a:ext uri="{FF2B5EF4-FFF2-40B4-BE49-F238E27FC236}">
                    <a16:creationId xmlns:a16="http://schemas.microsoft.com/office/drawing/2014/main" id="{5DF27F14-FF3B-D38A-D5F3-7F0D48A3802B}"/>
                  </a:ext>
                </a:extLst>
              </p:cNvPr>
              <p:cNvSpPr txBox="1">
                <a:spLocks noChangeArrowheads="1"/>
              </p:cNvSpPr>
              <p:nvPr/>
            </p:nvSpPr>
            <p:spPr bwMode="auto">
              <a:xfrm>
                <a:off x="2486649" y="3022175"/>
                <a:ext cx="1059559" cy="3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600">
                    <a:solidFill>
                      <a:schemeClr val="tx1"/>
                    </a:solidFill>
                    <a:latin typeface="Arial" charset="0"/>
                  </a:rPr>
                  <a:t>INMARSAT 4</a:t>
                </a:r>
              </a:p>
            </p:txBody>
          </p:sp>
          <p:pic>
            <p:nvPicPr>
              <p:cNvPr id="58" name="Picture 39">
                <a:extLst>
                  <a:ext uri="{FF2B5EF4-FFF2-40B4-BE49-F238E27FC236}">
                    <a16:creationId xmlns:a16="http://schemas.microsoft.com/office/drawing/2014/main" id="{35C1C84C-F349-E1C5-2379-B27B798DBC3F}"/>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3828" y="3667685"/>
                <a:ext cx="877887" cy="75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40">
                <a:extLst>
                  <a:ext uri="{FF2B5EF4-FFF2-40B4-BE49-F238E27FC236}">
                    <a16:creationId xmlns:a16="http://schemas.microsoft.com/office/drawing/2014/main" id="{90BEC5F3-7B69-5D2D-135B-5F7B762761B2}"/>
                  </a:ext>
                </a:extLst>
              </p:cNvPr>
              <p:cNvSpPr txBox="1">
                <a:spLocks noChangeArrowheads="1"/>
              </p:cNvSpPr>
              <p:nvPr/>
            </p:nvSpPr>
            <p:spPr bwMode="auto">
              <a:xfrm>
                <a:off x="3624626" y="3467386"/>
                <a:ext cx="1051675"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700">
                    <a:solidFill>
                      <a:schemeClr val="tx1"/>
                    </a:solidFill>
                    <a:latin typeface="Arial" charset="0"/>
                  </a:rPr>
                  <a:t>SICRAL 1B</a:t>
                </a:r>
              </a:p>
            </p:txBody>
          </p:sp>
          <p:sp>
            <p:nvSpPr>
              <p:cNvPr id="63" name="Text Box 24">
                <a:extLst>
                  <a:ext uri="{FF2B5EF4-FFF2-40B4-BE49-F238E27FC236}">
                    <a16:creationId xmlns:a16="http://schemas.microsoft.com/office/drawing/2014/main" id="{09B6AF0B-6FD0-D164-58D2-180E1CC20B5A}"/>
                  </a:ext>
                </a:extLst>
              </p:cNvPr>
              <p:cNvSpPr txBox="1">
                <a:spLocks noChangeArrowheads="1"/>
              </p:cNvSpPr>
              <p:nvPr/>
            </p:nvSpPr>
            <p:spPr bwMode="auto">
              <a:xfrm>
                <a:off x="1404077" y="2875334"/>
                <a:ext cx="586541"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700">
                    <a:solidFill>
                      <a:srgbClr val="FF0000"/>
                    </a:solidFill>
                    <a:latin typeface="Arial" charset="0"/>
                  </a:rPr>
                  <a:t>TAS</a:t>
                </a:r>
              </a:p>
            </p:txBody>
          </p:sp>
          <p:sp>
            <p:nvSpPr>
              <p:cNvPr id="67" name="Text Box 24">
                <a:extLst>
                  <a:ext uri="{FF2B5EF4-FFF2-40B4-BE49-F238E27FC236}">
                    <a16:creationId xmlns:a16="http://schemas.microsoft.com/office/drawing/2014/main" id="{6C5A59C5-E5A2-6129-6514-524B8C2EB626}"/>
                  </a:ext>
                </a:extLst>
              </p:cNvPr>
              <p:cNvSpPr txBox="1">
                <a:spLocks noChangeArrowheads="1"/>
              </p:cNvSpPr>
              <p:nvPr/>
            </p:nvSpPr>
            <p:spPr bwMode="auto">
              <a:xfrm>
                <a:off x="3902814" y="3299260"/>
                <a:ext cx="586541"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700">
                    <a:solidFill>
                      <a:srgbClr val="FF0000"/>
                    </a:solidFill>
                    <a:latin typeface="Arial" charset="0"/>
                  </a:rPr>
                  <a:t>TAS</a:t>
                </a:r>
              </a:p>
            </p:txBody>
          </p:sp>
          <p:sp>
            <p:nvSpPr>
              <p:cNvPr id="69" name="Text Box 24">
                <a:extLst>
                  <a:ext uri="{FF2B5EF4-FFF2-40B4-BE49-F238E27FC236}">
                    <a16:creationId xmlns:a16="http://schemas.microsoft.com/office/drawing/2014/main" id="{3CC47AB6-1BFA-F4B4-CE5D-B5AC50769C0D}"/>
                  </a:ext>
                </a:extLst>
              </p:cNvPr>
              <p:cNvSpPr txBox="1">
                <a:spLocks noChangeArrowheads="1"/>
              </p:cNvSpPr>
              <p:nvPr/>
            </p:nvSpPr>
            <p:spPr bwMode="auto">
              <a:xfrm>
                <a:off x="5006841" y="2763962"/>
                <a:ext cx="586541"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700">
                    <a:solidFill>
                      <a:srgbClr val="FF0000"/>
                    </a:solidFill>
                    <a:latin typeface="Arial" charset="0"/>
                  </a:rPr>
                  <a:t>TAS</a:t>
                </a:r>
              </a:p>
            </p:txBody>
          </p:sp>
          <p:sp>
            <p:nvSpPr>
              <p:cNvPr id="70" name="Text Box 40">
                <a:extLst>
                  <a:ext uri="{FF2B5EF4-FFF2-40B4-BE49-F238E27FC236}">
                    <a16:creationId xmlns:a16="http://schemas.microsoft.com/office/drawing/2014/main" id="{16163608-C8BD-73E2-FC2D-2D6FE8498CAE}"/>
                  </a:ext>
                </a:extLst>
              </p:cNvPr>
              <p:cNvSpPr txBox="1">
                <a:spLocks noChangeArrowheads="1"/>
              </p:cNvSpPr>
              <p:nvPr/>
            </p:nvSpPr>
            <p:spPr bwMode="auto">
              <a:xfrm>
                <a:off x="4826595" y="2918907"/>
                <a:ext cx="833562"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700">
                    <a:solidFill>
                      <a:schemeClr val="tx1"/>
                    </a:solidFill>
                    <a:latin typeface="Arial" charset="0"/>
                  </a:rPr>
                  <a:t>DTP 2G</a:t>
                </a:r>
              </a:p>
            </p:txBody>
          </p:sp>
          <p:sp>
            <p:nvSpPr>
              <p:cNvPr id="71" name="Rectangle 1">
                <a:extLst>
                  <a:ext uri="{FF2B5EF4-FFF2-40B4-BE49-F238E27FC236}">
                    <a16:creationId xmlns:a16="http://schemas.microsoft.com/office/drawing/2014/main" id="{FFBF8F12-28ED-54B6-A1CA-BE22DD5407F4}"/>
                  </a:ext>
                </a:extLst>
              </p:cNvPr>
              <p:cNvSpPr>
                <a:spLocks noChangeArrowheads="1"/>
              </p:cNvSpPr>
              <p:nvPr/>
            </p:nvSpPr>
            <p:spPr bwMode="auto">
              <a:xfrm>
                <a:off x="1228195" y="4100169"/>
                <a:ext cx="809911" cy="2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de-DE" altLang="en-US" sz="400" b="1">
                    <a:latin typeface="Arial" charset="0"/>
                  </a:rPr>
                  <a:t>8+8 x 40MHz</a:t>
                </a:r>
                <a:endParaRPr lang="en-GB" altLang="en-US" sz="400" b="1">
                  <a:latin typeface="Arial" charset="0"/>
                </a:endParaRPr>
              </a:p>
            </p:txBody>
          </p:sp>
          <p:sp>
            <p:nvSpPr>
              <p:cNvPr id="72" name="Rectangle 106">
                <a:extLst>
                  <a:ext uri="{FF2B5EF4-FFF2-40B4-BE49-F238E27FC236}">
                    <a16:creationId xmlns:a16="http://schemas.microsoft.com/office/drawing/2014/main" id="{49C2F439-9044-1AB8-724F-DA2D7D922A0A}"/>
                  </a:ext>
                </a:extLst>
              </p:cNvPr>
              <p:cNvSpPr>
                <a:spLocks noChangeArrowheads="1"/>
              </p:cNvSpPr>
              <p:nvPr/>
            </p:nvSpPr>
            <p:spPr bwMode="auto">
              <a:xfrm>
                <a:off x="559857" y="3081445"/>
                <a:ext cx="283810" cy="20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800">
                    <a:solidFill>
                      <a:srgbClr val="000000"/>
                    </a:solidFill>
                    <a:latin typeface="Arial" charset="0"/>
                  </a:rPr>
                  <a:t>125</a:t>
                </a:r>
                <a:endParaRPr lang="en-GB" altLang="en-US" sz="1000">
                  <a:solidFill>
                    <a:schemeClr val="tx1"/>
                  </a:solidFill>
                </a:endParaRPr>
              </a:p>
            </p:txBody>
          </p:sp>
          <p:sp>
            <p:nvSpPr>
              <p:cNvPr id="73" name="Rectangle 146">
                <a:extLst>
                  <a:ext uri="{FF2B5EF4-FFF2-40B4-BE49-F238E27FC236}">
                    <a16:creationId xmlns:a16="http://schemas.microsoft.com/office/drawing/2014/main" id="{101DDF4D-105C-F39F-3973-599B3A7577DC}"/>
                  </a:ext>
                </a:extLst>
              </p:cNvPr>
              <p:cNvSpPr>
                <a:spLocks noChangeArrowheads="1"/>
              </p:cNvSpPr>
              <p:nvPr/>
            </p:nvSpPr>
            <p:spPr bwMode="auto">
              <a:xfrm>
                <a:off x="2575536" y="3996451"/>
                <a:ext cx="807284" cy="2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de-DE" altLang="en-US" sz="400" b="1">
                    <a:latin typeface="Arial" charset="0"/>
                  </a:rPr>
                  <a:t>156 x 29MHz</a:t>
                </a:r>
                <a:endParaRPr lang="en-GB" altLang="en-US" sz="400" b="1">
                  <a:latin typeface="Arial" charset="0"/>
                </a:endParaRPr>
              </a:p>
            </p:txBody>
          </p:sp>
          <p:sp>
            <p:nvSpPr>
              <p:cNvPr id="77" name="Rectangle 149">
                <a:extLst>
                  <a:ext uri="{FF2B5EF4-FFF2-40B4-BE49-F238E27FC236}">
                    <a16:creationId xmlns:a16="http://schemas.microsoft.com/office/drawing/2014/main" id="{CDBB364C-CE97-0A22-7045-ED56311AEBEE}"/>
                  </a:ext>
                </a:extLst>
              </p:cNvPr>
              <p:cNvSpPr>
                <a:spLocks noChangeArrowheads="1"/>
              </p:cNvSpPr>
              <p:nvPr/>
            </p:nvSpPr>
            <p:spPr bwMode="auto">
              <a:xfrm>
                <a:off x="4758678" y="3712360"/>
                <a:ext cx="951816" cy="2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de-DE" altLang="en-US" sz="400" b="1">
                    <a:latin typeface="Arial" charset="0"/>
                  </a:rPr>
                  <a:t>20+20 x 125MHz</a:t>
                </a:r>
                <a:endParaRPr lang="en-GB" altLang="en-US" sz="400" b="1">
                  <a:latin typeface="Arial" charset="0"/>
                </a:endParaRPr>
              </a:p>
            </p:txBody>
          </p:sp>
          <p:sp>
            <p:nvSpPr>
              <p:cNvPr id="78" name="Rectangle 150">
                <a:extLst>
                  <a:ext uri="{FF2B5EF4-FFF2-40B4-BE49-F238E27FC236}">
                    <a16:creationId xmlns:a16="http://schemas.microsoft.com/office/drawing/2014/main" id="{C377A3F6-2BEA-5D4A-35AD-BCE1E51B0602}"/>
                  </a:ext>
                </a:extLst>
              </p:cNvPr>
              <p:cNvSpPr>
                <a:spLocks noChangeArrowheads="1"/>
              </p:cNvSpPr>
              <p:nvPr/>
            </p:nvSpPr>
            <p:spPr bwMode="auto">
              <a:xfrm>
                <a:off x="3659862" y="3102894"/>
                <a:ext cx="951816" cy="2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de-DE" altLang="en-US" sz="400" b="1">
                    <a:latin typeface="Arial" charset="0"/>
                  </a:rPr>
                  <a:t>14+14 x 250MHz</a:t>
                </a:r>
                <a:endParaRPr lang="en-GB" altLang="en-US" sz="400" b="1">
                  <a:latin typeface="Arial" charset="0"/>
                </a:endParaRPr>
              </a:p>
            </p:txBody>
          </p:sp>
          <p:sp>
            <p:nvSpPr>
              <p:cNvPr id="81" name="Text Box 24">
                <a:extLst>
                  <a:ext uri="{FF2B5EF4-FFF2-40B4-BE49-F238E27FC236}">
                    <a16:creationId xmlns:a16="http://schemas.microsoft.com/office/drawing/2014/main" id="{DEFA98F2-16E9-4FBF-9ADD-434D7FEB3590}"/>
                  </a:ext>
                </a:extLst>
              </p:cNvPr>
              <p:cNvSpPr txBox="1">
                <a:spLocks noChangeArrowheads="1"/>
              </p:cNvSpPr>
              <p:nvPr/>
            </p:nvSpPr>
            <p:spPr bwMode="auto">
              <a:xfrm>
                <a:off x="3798124" y="2040462"/>
                <a:ext cx="872980" cy="3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600">
                    <a:solidFill>
                      <a:srgbClr val="FF0000"/>
                    </a:solidFill>
                    <a:latin typeface="Arial" charset="0"/>
                  </a:rPr>
                  <a:t>Airbus DS</a:t>
                </a:r>
              </a:p>
            </p:txBody>
          </p:sp>
          <p:sp>
            <p:nvSpPr>
              <p:cNvPr id="88" name="Text Box 36">
                <a:extLst>
                  <a:ext uri="{FF2B5EF4-FFF2-40B4-BE49-F238E27FC236}">
                    <a16:creationId xmlns:a16="http://schemas.microsoft.com/office/drawing/2014/main" id="{F6D7E702-2450-32C2-0C50-690D8A06B11A}"/>
                  </a:ext>
                </a:extLst>
              </p:cNvPr>
              <p:cNvSpPr txBox="1">
                <a:spLocks noChangeArrowheads="1"/>
              </p:cNvSpPr>
              <p:nvPr/>
            </p:nvSpPr>
            <p:spPr bwMode="auto">
              <a:xfrm>
                <a:off x="3615124" y="2215418"/>
                <a:ext cx="1188323" cy="3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600">
                    <a:solidFill>
                      <a:schemeClr val="tx1"/>
                    </a:solidFill>
                    <a:latin typeface="Arial" charset="0"/>
                  </a:rPr>
                  <a:t>NGP (Alphasat)</a:t>
                </a:r>
              </a:p>
            </p:txBody>
          </p:sp>
          <p:pic>
            <p:nvPicPr>
              <p:cNvPr id="90" name="Picture 116">
                <a:extLst>
                  <a:ext uri="{FF2B5EF4-FFF2-40B4-BE49-F238E27FC236}">
                    <a16:creationId xmlns:a16="http://schemas.microsoft.com/office/drawing/2014/main" id="{1F899434-230A-DD2C-691C-0BDE391A32A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6958" y="2277639"/>
                <a:ext cx="1276350" cy="93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 name="Text Box 24">
                <a:extLst>
                  <a:ext uri="{FF2B5EF4-FFF2-40B4-BE49-F238E27FC236}">
                    <a16:creationId xmlns:a16="http://schemas.microsoft.com/office/drawing/2014/main" id="{4132204B-8D0A-E6B8-DE03-AA3D32131362}"/>
                  </a:ext>
                </a:extLst>
              </p:cNvPr>
              <p:cNvSpPr txBox="1">
                <a:spLocks noChangeArrowheads="1"/>
              </p:cNvSpPr>
              <p:nvPr/>
            </p:nvSpPr>
            <p:spPr bwMode="auto">
              <a:xfrm>
                <a:off x="5892782" y="1912865"/>
                <a:ext cx="586541"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700">
                    <a:solidFill>
                      <a:srgbClr val="FF0000"/>
                    </a:solidFill>
                    <a:latin typeface="Arial" charset="0"/>
                  </a:rPr>
                  <a:t>TAS</a:t>
                </a:r>
              </a:p>
            </p:txBody>
          </p:sp>
          <p:sp>
            <p:nvSpPr>
              <p:cNvPr id="97" name="Text Box 40">
                <a:extLst>
                  <a:ext uri="{FF2B5EF4-FFF2-40B4-BE49-F238E27FC236}">
                    <a16:creationId xmlns:a16="http://schemas.microsoft.com/office/drawing/2014/main" id="{B4B5017C-6E43-0A3D-01DC-A1325304AE3D}"/>
                  </a:ext>
                </a:extLst>
              </p:cNvPr>
              <p:cNvSpPr txBox="1">
                <a:spLocks noChangeArrowheads="1"/>
              </p:cNvSpPr>
              <p:nvPr/>
            </p:nvSpPr>
            <p:spPr bwMode="auto">
              <a:xfrm>
                <a:off x="5614511" y="2067813"/>
                <a:ext cx="1028025"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700">
                    <a:solidFill>
                      <a:schemeClr val="tx1"/>
                    </a:solidFill>
                    <a:latin typeface="Arial" charset="0"/>
                  </a:rPr>
                  <a:t>Spaceflex5</a:t>
                </a:r>
              </a:p>
            </p:txBody>
          </p:sp>
          <p:sp>
            <p:nvSpPr>
              <p:cNvPr id="98" name="Rectangle 156">
                <a:extLst>
                  <a:ext uri="{FF2B5EF4-FFF2-40B4-BE49-F238E27FC236}">
                    <a16:creationId xmlns:a16="http://schemas.microsoft.com/office/drawing/2014/main" id="{403264C3-484E-BFEB-B84A-BF46FFA31364}"/>
                  </a:ext>
                </a:extLst>
              </p:cNvPr>
              <p:cNvSpPr>
                <a:spLocks noChangeArrowheads="1"/>
              </p:cNvSpPr>
              <p:nvPr/>
            </p:nvSpPr>
            <p:spPr bwMode="auto">
              <a:xfrm>
                <a:off x="5756373" y="3081629"/>
                <a:ext cx="951816" cy="2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de-DE" altLang="en-US" sz="400" b="1">
                    <a:latin typeface="Arial" charset="0"/>
                  </a:rPr>
                  <a:t>20+20 x 250MHz</a:t>
                </a:r>
                <a:endParaRPr lang="en-GB" altLang="en-US" sz="400" b="1">
                  <a:latin typeface="Arial" charset="0"/>
                </a:endParaRPr>
              </a:p>
            </p:txBody>
          </p:sp>
          <p:pic>
            <p:nvPicPr>
              <p:cNvPr id="105" name="Picture 117">
                <a:extLst>
                  <a:ext uri="{FF2B5EF4-FFF2-40B4-BE49-F238E27FC236}">
                    <a16:creationId xmlns:a16="http://schemas.microsoft.com/office/drawing/2014/main" id="{4AEED696-D334-93C7-4CF7-5B1794C115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4443" y="1768870"/>
                <a:ext cx="639763"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Text Box 24">
                <a:extLst>
                  <a:ext uri="{FF2B5EF4-FFF2-40B4-BE49-F238E27FC236}">
                    <a16:creationId xmlns:a16="http://schemas.microsoft.com/office/drawing/2014/main" id="{DC402FA0-F6F9-D4B4-9038-80D62EFC2A33}"/>
                  </a:ext>
                </a:extLst>
              </p:cNvPr>
              <p:cNvSpPr txBox="1">
                <a:spLocks noChangeArrowheads="1"/>
              </p:cNvSpPr>
              <p:nvPr/>
            </p:nvSpPr>
            <p:spPr bwMode="auto">
              <a:xfrm>
                <a:off x="6854443" y="1405333"/>
                <a:ext cx="872980" cy="3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600">
                    <a:solidFill>
                      <a:srgbClr val="FF0000"/>
                    </a:solidFill>
                    <a:latin typeface="Arial" charset="0"/>
                  </a:rPr>
                  <a:t>Airbus DS</a:t>
                </a:r>
              </a:p>
            </p:txBody>
          </p:sp>
          <p:sp>
            <p:nvSpPr>
              <p:cNvPr id="111" name="Text Box 36">
                <a:extLst>
                  <a:ext uri="{FF2B5EF4-FFF2-40B4-BE49-F238E27FC236}">
                    <a16:creationId xmlns:a16="http://schemas.microsoft.com/office/drawing/2014/main" id="{FCE4A765-DF24-F5B3-7594-5D220C2C41FA}"/>
                  </a:ext>
                </a:extLst>
              </p:cNvPr>
              <p:cNvSpPr txBox="1">
                <a:spLocks noChangeArrowheads="1"/>
              </p:cNvSpPr>
              <p:nvPr/>
            </p:nvSpPr>
            <p:spPr bwMode="auto">
              <a:xfrm>
                <a:off x="6976793" y="1579957"/>
                <a:ext cx="576030" cy="30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600">
                    <a:solidFill>
                      <a:schemeClr val="tx1"/>
                    </a:solidFill>
                    <a:latin typeface="Arial" charset="0"/>
                  </a:rPr>
                  <a:t>SMP</a:t>
                </a:r>
              </a:p>
            </p:txBody>
          </p:sp>
          <p:pic>
            <p:nvPicPr>
              <p:cNvPr id="114" name="Picture 118">
                <a:extLst>
                  <a:ext uri="{FF2B5EF4-FFF2-40B4-BE49-F238E27FC236}">
                    <a16:creationId xmlns:a16="http://schemas.microsoft.com/office/drawing/2014/main" id="{C5530B70-DBFA-64CD-D4E8-F4C44A843F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330" y="1969374"/>
                <a:ext cx="673100" cy="54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 name="Text Box 24">
                <a:extLst>
                  <a:ext uri="{FF2B5EF4-FFF2-40B4-BE49-F238E27FC236}">
                    <a16:creationId xmlns:a16="http://schemas.microsoft.com/office/drawing/2014/main" id="{D7D50ADE-D9BB-879E-C7A1-99D5A409105F}"/>
                  </a:ext>
                </a:extLst>
              </p:cNvPr>
              <p:cNvSpPr txBox="1">
                <a:spLocks noChangeArrowheads="1"/>
              </p:cNvSpPr>
              <p:nvPr/>
            </p:nvSpPr>
            <p:spPr bwMode="auto">
              <a:xfrm>
                <a:off x="7796343" y="1515349"/>
                <a:ext cx="586541"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700">
                    <a:solidFill>
                      <a:srgbClr val="FF0000"/>
                    </a:solidFill>
                    <a:latin typeface="Arial" charset="0"/>
                  </a:rPr>
                  <a:t>TAS</a:t>
                </a:r>
              </a:p>
            </p:txBody>
          </p:sp>
          <p:sp>
            <p:nvSpPr>
              <p:cNvPr id="116" name="Text Box 40">
                <a:extLst>
                  <a:ext uri="{FF2B5EF4-FFF2-40B4-BE49-F238E27FC236}">
                    <a16:creationId xmlns:a16="http://schemas.microsoft.com/office/drawing/2014/main" id="{60B1B715-62C5-1359-0C67-1A7F2A14DF5A}"/>
                  </a:ext>
                </a:extLst>
              </p:cNvPr>
              <p:cNvSpPr txBox="1">
                <a:spLocks noChangeArrowheads="1"/>
              </p:cNvSpPr>
              <p:nvPr/>
            </p:nvSpPr>
            <p:spPr bwMode="auto">
              <a:xfrm>
                <a:off x="7559602" y="1691562"/>
                <a:ext cx="946561" cy="32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700" err="1">
                    <a:solidFill>
                      <a:schemeClr val="tx1"/>
                    </a:solidFill>
                    <a:latin typeface="Arial" charset="0"/>
                  </a:rPr>
                  <a:t>Spaceflex</a:t>
                </a:r>
                <a:endParaRPr lang="en-GB" altLang="en-US" sz="700">
                  <a:solidFill>
                    <a:schemeClr val="tx1"/>
                  </a:solidFill>
                  <a:latin typeface="Arial" charset="0"/>
                </a:endParaRPr>
              </a:p>
            </p:txBody>
          </p:sp>
          <p:sp>
            <p:nvSpPr>
              <p:cNvPr id="117" name="Rectangle 163">
                <a:extLst>
                  <a:ext uri="{FF2B5EF4-FFF2-40B4-BE49-F238E27FC236}">
                    <a16:creationId xmlns:a16="http://schemas.microsoft.com/office/drawing/2014/main" id="{84EC54D5-782B-50F3-0FF1-81248363B643}"/>
                  </a:ext>
                </a:extLst>
              </p:cNvPr>
              <p:cNvSpPr>
                <a:spLocks noChangeArrowheads="1"/>
              </p:cNvSpPr>
              <p:nvPr/>
            </p:nvSpPr>
            <p:spPr bwMode="auto">
              <a:xfrm>
                <a:off x="7064108" y="2478962"/>
                <a:ext cx="618075" cy="2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de-DE" altLang="en-US" sz="400" b="1">
                    <a:latin typeface="Arial" charset="0"/>
                  </a:rPr>
                  <a:t>500MHz</a:t>
                </a:r>
                <a:endParaRPr lang="en-GB" altLang="en-US" sz="400" b="1">
                  <a:latin typeface="Arial" charset="0"/>
                </a:endParaRPr>
              </a:p>
            </p:txBody>
          </p:sp>
          <p:sp>
            <p:nvSpPr>
              <p:cNvPr id="118" name="Rectangle 164">
                <a:extLst>
                  <a:ext uri="{FF2B5EF4-FFF2-40B4-BE49-F238E27FC236}">
                    <a16:creationId xmlns:a16="http://schemas.microsoft.com/office/drawing/2014/main" id="{14E17A34-AA14-FCC3-E3EF-61BCB30B6792}"/>
                  </a:ext>
                </a:extLst>
              </p:cNvPr>
              <p:cNvSpPr>
                <a:spLocks noChangeArrowheads="1"/>
              </p:cNvSpPr>
              <p:nvPr/>
            </p:nvSpPr>
            <p:spPr bwMode="auto">
              <a:xfrm>
                <a:off x="7748718" y="2478962"/>
                <a:ext cx="618075" cy="2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de-DE" altLang="en-US" sz="400" b="1">
                    <a:latin typeface="Arial" charset="0"/>
                  </a:rPr>
                  <a:t>500MHz</a:t>
                </a:r>
                <a:endParaRPr lang="en-GB" altLang="en-US" sz="400" b="1">
                  <a:latin typeface="Arial" charset="0"/>
                </a:endParaRPr>
              </a:p>
            </p:txBody>
          </p:sp>
          <p:sp>
            <p:nvSpPr>
              <p:cNvPr id="119" name="Rectangle 165">
                <a:extLst>
                  <a:ext uri="{FF2B5EF4-FFF2-40B4-BE49-F238E27FC236}">
                    <a16:creationId xmlns:a16="http://schemas.microsoft.com/office/drawing/2014/main" id="{F2E3FD8E-D4CF-05D0-C4C6-5463E07DD24D}"/>
                  </a:ext>
                </a:extLst>
              </p:cNvPr>
              <p:cNvSpPr>
                <a:spLocks noChangeArrowheads="1"/>
              </p:cNvSpPr>
              <p:nvPr/>
            </p:nvSpPr>
            <p:spPr bwMode="auto">
              <a:xfrm>
                <a:off x="7586793" y="1843962"/>
                <a:ext cx="904515" cy="2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de-DE" altLang="en-US" sz="400" b="1">
                    <a:latin typeface="Arial" charset="0"/>
                  </a:rPr>
                  <a:t>ST Micro 65nm</a:t>
                </a:r>
                <a:endParaRPr lang="en-GB" altLang="en-US" sz="400" b="1">
                  <a:latin typeface="Arial" charset="0"/>
                </a:endParaRPr>
              </a:p>
            </p:txBody>
          </p:sp>
          <p:sp>
            <p:nvSpPr>
              <p:cNvPr id="122" name="Freeform 97">
                <a:extLst>
                  <a:ext uri="{FF2B5EF4-FFF2-40B4-BE49-F238E27FC236}">
                    <a16:creationId xmlns:a16="http://schemas.microsoft.com/office/drawing/2014/main" id="{EA2AEEE5-8F16-8EFE-3218-1F5CDACF37BF}"/>
                  </a:ext>
                </a:extLst>
              </p:cNvPr>
              <p:cNvSpPr>
                <a:spLocks/>
              </p:cNvSpPr>
              <p:nvPr/>
            </p:nvSpPr>
            <p:spPr bwMode="auto">
              <a:xfrm>
                <a:off x="3112126" y="4241710"/>
                <a:ext cx="3227387" cy="571500"/>
              </a:xfrm>
              <a:custGeom>
                <a:avLst/>
                <a:gdLst>
                  <a:gd name="T0" fmla="*/ 2933700 w 2033"/>
                  <a:gd name="T1" fmla="*/ 0 h 360"/>
                  <a:gd name="T2" fmla="*/ 2933700 w 2033"/>
                  <a:gd name="T3" fmla="*/ 163513 h 360"/>
                  <a:gd name="T4" fmla="*/ 0 w 2033"/>
                  <a:gd name="T5" fmla="*/ 163513 h 360"/>
                  <a:gd name="T6" fmla="*/ 0 w 2033"/>
                  <a:gd name="T7" fmla="*/ 406400 h 360"/>
                  <a:gd name="T8" fmla="*/ 2933700 w 2033"/>
                  <a:gd name="T9" fmla="*/ 406400 h 360"/>
                  <a:gd name="T10" fmla="*/ 2933700 w 2033"/>
                  <a:gd name="T11" fmla="*/ 571500 h 360"/>
                  <a:gd name="T12" fmla="*/ 3227388 w 2033"/>
                  <a:gd name="T13" fmla="*/ 285750 h 360"/>
                  <a:gd name="T14" fmla="*/ 2933700 w 2033"/>
                  <a:gd name="T15" fmla="*/ 0 h 3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33" h="360">
                    <a:moveTo>
                      <a:pt x="1848" y="0"/>
                    </a:moveTo>
                    <a:lnTo>
                      <a:pt x="1848" y="103"/>
                    </a:lnTo>
                    <a:lnTo>
                      <a:pt x="0" y="103"/>
                    </a:lnTo>
                    <a:lnTo>
                      <a:pt x="0" y="256"/>
                    </a:lnTo>
                    <a:lnTo>
                      <a:pt x="1848" y="256"/>
                    </a:lnTo>
                    <a:lnTo>
                      <a:pt x="1848" y="360"/>
                    </a:lnTo>
                    <a:lnTo>
                      <a:pt x="2033" y="180"/>
                    </a:lnTo>
                    <a:lnTo>
                      <a:pt x="1848" y="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a:p>
            </p:txBody>
          </p:sp>
          <p:sp>
            <p:nvSpPr>
              <p:cNvPr id="123" name="Rectangle 98">
                <a:extLst>
                  <a:ext uri="{FF2B5EF4-FFF2-40B4-BE49-F238E27FC236}">
                    <a16:creationId xmlns:a16="http://schemas.microsoft.com/office/drawing/2014/main" id="{82116817-E588-7164-7850-04E5763FC4FE}"/>
                  </a:ext>
                </a:extLst>
              </p:cNvPr>
              <p:cNvSpPr>
                <a:spLocks noChangeArrowheads="1"/>
              </p:cNvSpPr>
              <p:nvPr/>
            </p:nvSpPr>
            <p:spPr bwMode="auto">
              <a:xfrm>
                <a:off x="4236257" y="4414748"/>
                <a:ext cx="420459" cy="22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900">
                    <a:solidFill>
                      <a:srgbClr val="000000"/>
                    </a:solidFill>
                    <a:latin typeface="Arial" charset="0"/>
                  </a:rPr>
                  <a:t>Time</a:t>
                </a:r>
                <a:endParaRPr lang="en-GB" altLang="en-US" sz="1000">
                  <a:solidFill>
                    <a:schemeClr val="tx1"/>
                  </a:solidFill>
                </a:endParaRPr>
              </a:p>
            </p:txBody>
          </p:sp>
          <p:pic>
            <p:nvPicPr>
              <p:cNvPr id="124" name="Picture 2">
                <a:extLst>
                  <a:ext uri="{FF2B5EF4-FFF2-40B4-BE49-F238E27FC236}">
                    <a16:creationId xmlns:a16="http://schemas.microsoft.com/office/drawing/2014/main" id="{5850968D-645B-AAAE-2990-435F81E83D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56765" y="3140328"/>
                <a:ext cx="803088" cy="61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 name="Text Box 12">
                <a:extLst>
                  <a:ext uri="{FF2B5EF4-FFF2-40B4-BE49-F238E27FC236}">
                    <a16:creationId xmlns:a16="http://schemas.microsoft.com/office/drawing/2014/main" id="{56C3EFCE-AB67-FDE1-04EC-5DFDA64C992B}"/>
                  </a:ext>
                </a:extLst>
              </p:cNvPr>
              <p:cNvSpPr txBox="1">
                <a:spLocks noChangeArrowheads="1"/>
              </p:cNvSpPr>
              <p:nvPr/>
            </p:nvSpPr>
            <p:spPr bwMode="auto">
              <a:xfrm>
                <a:off x="911199" y="810675"/>
                <a:ext cx="985979" cy="50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FontTx/>
                  <a:buNone/>
                </a:pPr>
                <a:r>
                  <a:rPr lang="en-GB" altLang="en-US" sz="700">
                    <a:solidFill>
                      <a:srgbClr val="FF0000"/>
                    </a:solidFill>
                    <a:latin typeface="Arial" pitchFamily="34" charset="0"/>
                  </a:rPr>
                  <a:t>Bandwidth</a:t>
                </a:r>
              </a:p>
              <a:p>
                <a:pPr algn="ctr" eaLnBrk="1" hangingPunct="1">
                  <a:lnSpc>
                    <a:spcPct val="100000"/>
                  </a:lnSpc>
                  <a:spcBef>
                    <a:spcPct val="0"/>
                  </a:spcBef>
                  <a:buClrTx/>
                  <a:buFontTx/>
                  <a:buNone/>
                </a:pPr>
                <a:r>
                  <a:rPr lang="en-GB" altLang="en-US" sz="700">
                    <a:solidFill>
                      <a:srgbClr val="FF0000"/>
                    </a:solidFill>
                    <a:latin typeface="Arial" pitchFamily="34" charset="0"/>
                  </a:rPr>
                  <a:t>per Port</a:t>
                </a:r>
              </a:p>
            </p:txBody>
          </p:sp>
        </p:grpSp>
        <p:sp>
          <p:nvSpPr>
            <p:cNvPr id="143" name="Oval 142">
              <a:extLst>
                <a:ext uri="{FF2B5EF4-FFF2-40B4-BE49-F238E27FC236}">
                  <a16:creationId xmlns:a16="http://schemas.microsoft.com/office/drawing/2014/main" id="{EE22B4BB-1AFD-248C-A411-C60E9366E08D}"/>
                </a:ext>
              </a:extLst>
            </p:cNvPr>
            <p:cNvSpPr/>
            <p:nvPr/>
          </p:nvSpPr>
          <p:spPr>
            <a:xfrm>
              <a:off x="4715541" y="3971397"/>
              <a:ext cx="577402" cy="242563"/>
            </a:xfrm>
            <a:prstGeom prst="ellips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a:extLst>
                <a:ext uri="{FF2B5EF4-FFF2-40B4-BE49-F238E27FC236}">
                  <a16:creationId xmlns:a16="http://schemas.microsoft.com/office/drawing/2014/main" id="{16723E9E-040D-F0BD-9394-6BA9E3E223F8}"/>
                </a:ext>
              </a:extLst>
            </p:cNvPr>
            <p:cNvSpPr/>
            <p:nvPr/>
          </p:nvSpPr>
          <p:spPr>
            <a:xfrm>
              <a:off x="4260008" y="3974963"/>
              <a:ext cx="577402" cy="242563"/>
            </a:xfrm>
            <a:prstGeom prst="ellips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Text Box 24">
              <a:extLst>
                <a:ext uri="{FF2B5EF4-FFF2-40B4-BE49-F238E27FC236}">
                  <a16:creationId xmlns:a16="http://schemas.microsoft.com/office/drawing/2014/main" id="{7B276CBD-C575-9D5D-B270-35143ED39CBF}"/>
                </a:ext>
              </a:extLst>
            </p:cNvPr>
            <p:cNvSpPr txBox="1">
              <a:spLocks noChangeArrowheads="1"/>
            </p:cNvSpPr>
            <p:nvPr/>
          </p:nvSpPr>
          <p:spPr bwMode="auto">
            <a:xfrm>
              <a:off x="4807146" y="3977987"/>
              <a:ext cx="357790" cy="200055"/>
            </a:xfrm>
            <a:prstGeom prst="rect">
              <a:avLst/>
            </a:prstGeom>
            <a:no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700">
                  <a:solidFill>
                    <a:srgbClr val="FF0000"/>
                  </a:solidFill>
                  <a:latin typeface="Arial" charset="0"/>
                </a:rPr>
                <a:t>TAS</a:t>
              </a:r>
            </a:p>
          </p:txBody>
        </p:sp>
        <p:sp>
          <p:nvSpPr>
            <p:cNvPr id="151" name="Text Box 24">
              <a:extLst>
                <a:ext uri="{FF2B5EF4-FFF2-40B4-BE49-F238E27FC236}">
                  <a16:creationId xmlns:a16="http://schemas.microsoft.com/office/drawing/2014/main" id="{B326ADA7-DF4C-68A4-7640-68BC5A151F02}"/>
                </a:ext>
              </a:extLst>
            </p:cNvPr>
            <p:cNvSpPr txBox="1">
              <a:spLocks noChangeArrowheads="1"/>
            </p:cNvSpPr>
            <p:nvPr/>
          </p:nvSpPr>
          <p:spPr bwMode="auto">
            <a:xfrm>
              <a:off x="4287564" y="3970075"/>
              <a:ext cx="455574" cy="200055"/>
            </a:xfrm>
            <a:prstGeom prst="rect">
              <a:avLst/>
            </a:prstGeom>
            <a:no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700">
                  <a:solidFill>
                    <a:srgbClr val="FF0000"/>
                  </a:solidFill>
                  <a:latin typeface="Arial" charset="0"/>
                </a:rPr>
                <a:t>Others</a:t>
              </a:r>
            </a:p>
          </p:txBody>
        </p:sp>
        <p:sp>
          <p:nvSpPr>
            <p:cNvPr id="152" name="Oval 151">
              <a:extLst>
                <a:ext uri="{FF2B5EF4-FFF2-40B4-BE49-F238E27FC236}">
                  <a16:creationId xmlns:a16="http://schemas.microsoft.com/office/drawing/2014/main" id="{9525FE18-9B64-958D-4D7B-3951159AA321}"/>
                </a:ext>
              </a:extLst>
            </p:cNvPr>
            <p:cNvSpPr/>
            <p:nvPr/>
          </p:nvSpPr>
          <p:spPr>
            <a:xfrm>
              <a:off x="5036530" y="4080389"/>
              <a:ext cx="577402" cy="242563"/>
            </a:xfrm>
            <a:prstGeom prst="ellips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Text Box 24">
              <a:extLst>
                <a:ext uri="{FF2B5EF4-FFF2-40B4-BE49-F238E27FC236}">
                  <a16:creationId xmlns:a16="http://schemas.microsoft.com/office/drawing/2014/main" id="{8AFDE02B-BC62-3842-EA5B-A2E4B3F3BD38}"/>
                </a:ext>
              </a:extLst>
            </p:cNvPr>
            <p:cNvSpPr txBox="1">
              <a:spLocks noChangeArrowheads="1"/>
            </p:cNvSpPr>
            <p:nvPr/>
          </p:nvSpPr>
          <p:spPr bwMode="auto">
            <a:xfrm>
              <a:off x="5054290" y="4075753"/>
              <a:ext cx="532518" cy="184666"/>
            </a:xfrm>
            <a:prstGeom prst="rect">
              <a:avLst/>
            </a:prstGeom>
            <a:no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19000"/>
                </a:lnSpc>
                <a:spcBef>
                  <a:spcPct val="20000"/>
                </a:spcBef>
                <a:buClr>
                  <a:schemeClr val="accent1"/>
                </a:buClr>
                <a:buFont typeface="Verdana" pitchFamily="34" charset="0"/>
                <a:buAutoNum type="arabicPeriod"/>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AutoNum type="alphaLcPeriod"/>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600">
                  <a:solidFill>
                    <a:srgbClr val="FF0000"/>
                  </a:solidFill>
                  <a:latin typeface="Arial" charset="0"/>
                </a:rPr>
                <a:t>Airbus DS</a:t>
              </a:r>
            </a:p>
          </p:txBody>
        </p:sp>
      </p:grpSp>
      <p:grpSp>
        <p:nvGrpSpPr>
          <p:cNvPr id="422" name="Group 421">
            <a:extLst>
              <a:ext uri="{FF2B5EF4-FFF2-40B4-BE49-F238E27FC236}">
                <a16:creationId xmlns:a16="http://schemas.microsoft.com/office/drawing/2014/main" id="{FAA89077-8235-7931-DE46-5D222C22EAE4}"/>
              </a:ext>
            </a:extLst>
          </p:cNvPr>
          <p:cNvGrpSpPr/>
          <p:nvPr/>
        </p:nvGrpSpPr>
        <p:grpSpPr>
          <a:xfrm>
            <a:off x="325085" y="814454"/>
            <a:ext cx="5141352" cy="3137306"/>
            <a:chOff x="566100" y="1405255"/>
            <a:chExt cx="5141352" cy="3137306"/>
          </a:xfrm>
        </p:grpSpPr>
        <p:sp>
          <p:nvSpPr>
            <p:cNvPr id="3" name="Rectangle 2">
              <a:extLst>
                <a:ext uri="{FF2B5EF4-FFF2-40B4-BE49-F238E27FC236}">
                  <a16:creationId xmlns:a16="http://schemas.microsoft.com/office/drawing/2014/main" id="{8EA6BEB8-B97F-D9B7-6D13-3814D1F78730}"/>
                </a:ext>
              </a:extLst>
            </p:cNvPr>
            <p:cNvSpPr/>
            <p:nvPr/>
          </p:nvSpPr>
          <p:spPr>
            <a:xfrm>
              <a:off x="1703911" y="1843139"/>
              <a:ext cx="3154650" cy="2392248"/>
            </a:xfrm>
            <a:prstGeom prst="rect">
              <a:avLst/>
            </a:prstGeom>
            <a:solidFill>
              <a:schemeClr val="bg1"/>
            </a:solidFill>
            <a:ln w="22225">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 name="Rectangle 3">
              <a:extLst>
                <a:ext uri="{FF2B5EF4-FFF2-40B4-BE49-F238E27FC236}">
                  <a16:creationId xmlns:a16="http://schemas.microsoft.com/office/drawing/2014/main" id="{EBC7215B-F144-07DE-8AB7-00CEFAAFF451}"/>
                </a:ext>
              </a:extLst>
            </p:cNvPr>
            <p:cNvSpPr/>
            <p:nvPr/>
          </p:nvSpPr>
          <p:spPr>
            <a:xfrm>
              <a:off x="1758645" y="3072224"/>
              <a:ext cx="3021729" cy="1100545"/>
            </a:xfrm>
            <a:prstGeom prst="rect">
              <a:avLst/>
            </a:prstGeom>
            <a:solidFill>
              <a:schemeClr val="bg1"/>
            </a:solid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 name="Rectangle 5">
              <a:extLst>
                <a:ext uri="{FF2B5EF4-FFF2-40B4-BE49-F238E27FC236}">
                  <a16:creationId xmlns:a16="http://schemas.microsoft.com/office/drawing/2014/main" id="{42E77CD5-3BB2-AD6E-D940-EFC29A8C5FAE}"/>
                </a:ext>
              </a:extLst>
            </p:cNvPr>
            <p:cNvSpPr/>
            <p:nvPr/>
          </p:nvSpPr>
          <p:spPr>
            <a:xfrm>
              <a:off x="1755700" y="1908686"/>
              <a:ext cx="3021729" cy="1100545"/>
            </a:xfrm>
            <a:prstGeom prst="rect">
              <a:avLst/>
            </a:prstGeom>
            <a:solidFill>
              <a:schemeClr val="bg1"/>
            </a:solid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7" name="Straight Connector 6">
              <a:extLst>
                <a:ext uri="{FF2B5EF4-FFF2-40B4-BE49-F238E27FC236}">
                  <a16:creationId xmlns:a16="http://schemas.microsoft.com/office/drawing/2014/main" id="{8A7C35DE-A0BB-BEE6-02F6-D189AABA73E5}"/>
                </a:ext>
              </a:extLst>
            </p:cNvPr>
            <p:cNvCxnSpPr/>
            <p:nvPr/>
          </p:nvCxnSpPr>
          <p:spPr>
            <a:xfrm flipH="1">
              <a:off x="1550382" y="3850226"/>
              <a:ext cx="734413"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0FF2C6-6008-3F79-D2F5-75E6B69AC22E}"/>
                </a:ext>
              </a:extLst>
            </p:cNvPr>
            <p:cNvCxnSpPr/>
            <p:nvPr/>
          </p:nvCxnSpPr>
          <p:spPr>
            <a:xfrm flipH="1">
              <a:off x="1548764" y="3416984"/>
              <a:ext cx="734413"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B90AF1-A955-A813-1B64-4B400C764F75}"/>
                </a:ext>
              </a:extLst>
            </p:cNvPr>
            <p:cNvCxnSpPr/>
            <p:nvPr/>
          </p:nvCxnSpPr>
          <p:spPr>
            <a:xfrm flipH="1">
              <a:off x="1549281" y="2688739"/>
              <a:ext cx="734413"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FF692B-4DD1-4516-D46A-DF346ED8AFA3}"/>
                </a:ext>
              </a:extLst>
            </p:cNvPr>
            <p:cNvCxnSpPr/>
            <p:nvPr/>
          </p:nvCxnSpPr>
          <p:spPr>
            <a:xfrm flipH="1">
              <a:off x="1573031" y="2260083"/>
              <a:ext cx="734413"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3692BFB-CAD6-A37C-A124-F64BCF3AFC86}"/>
                </a:ext>
              </a:extLst>
            </p:cNvPr>
            <p:cNvSpPr/>
            <p:nvPr/>
          </p:nvSpPr>
          <p:spPr>
            <a:xfrm>
              <a:off x="1514179" y="2226618"/>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 name="TextBox 17">
              <a:extLst>
                <a:ext uri="{FF2B5EF4-FFF2-40B4-BE49-F238E27FC236}">
                  <a16:creationId xmlns:a16="http://schemas.microsoft.com/office/drawing/2014/main" id="{A2AC0084-676F-2000-F440-0A8F9821AC19}"/>
                </a:ext>
              </a:extLst>
            </p:cNvPr>
            <p:cNvSpPr txBox="1"/>
            <p:nvPr/>
          </p:nvSpPr>
          <p:spPr>
            <a:xfrm rot="5400000">
              <a:off x="1950381" y="2341943"/>
              <a:ext cx="364202" cy="307777"/>
            </a:xfrm>
            <a:prstGeom prst="rect">
              <a:avLst/>
            </a:prstGeom>
            <a:noFill/>
          </p:spPr>
          <p:txBody>
            <a:bodyPr wrap="none" rtlCol="0">
              <a:spAutoFit/>
            </a:bodyPr>
            <a:lstStyle/>
            <a:p>
              <a:pPr algn="l"/>
              <a:r>
                <a:rPr lang="en-GB" sz="1400">
                  <a:solidFill>
                    <a:schemeClr val="accent6">
                      <a:lumMod val="10000"/>
                    </a:schemeClr>
                  </a:solidFill>
                  <a:latin typeface="Arial" panose="020B0604020202020204" pitchFamily="34" charset="0"/>
                  <a:ea typeface="MS PGothic" pitchFamily="34" charset="-128"/>
                  <a:cs typeface="Arial" panose="020B0604020202020204" pitchFamily="34" charset="0"/>
                </a:rPr>
                <a:t>…</a:t>
              </a:r>
            </a:p>
          </p:txBody>
        </p:sp>
        <p:sp>
          <p:nvSpPr>
            <p:cNvPr id="21" name="TextBox 20">
              <a:extLst>
                <a:ext uri="{FF2B5EF4-FFF2-40B4-BE49-F238E27FC236}">
                  <a16:creationId xmlns:a16="http://schemas.microsoft.com/office/drawing/2014/main" id="{CA9D84A9-CB10-E9C3-EE46-7FDF5DBD0231}"/>
                </a:ext>
              </a:extLst>
            </p:cNvPr>
            <p:cNvSpPr txBox="1"/>
            <p:nvPr/>
          </p:nvSpPr>
          <p:spPr>
            <a:xfrm>
              <a:off x="1358423" y="2156371"/>
              <a:ext cx="295356" cy="21544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1</a:t>
              </a:r>
              <a:endParaRPr lang="en-GB" sz="800"/>
            </a:p>
          </p:txBody>
        </p:sp>
        <p:sp>
          <p:nvSpPr>
            <p:cNvPr id="23" name="TextBox 22">
              <a:extLst>
                <a:ext uri="{FF2B5EF4-FFF2-40B4-BE49-F238E27FC236}">
                  <a16:creationId xmlns:a16="http://schemas.microsoft.com/office/drawing/2014/main" id="{50B82CD0-0BCF-CA56-687D-CA31C5C17668}"/>
                </a:ext>
              </a:extLst>
            </p:cNvPr>
            <p:cNvSpPr txBox="1"/>
            <p:nvPr/>
          </p:nvSpPr>
          <p:spPr>
            <a:xfrm>
              <a:off x="1326272" y="2583057"/>
              <a:ext cx="295356" cy="21544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N</a:t>
              </a:r>
              <a:endParaRPr lang="en-GB" sz="800"/>
            </a:p>
          </p:txBody>
        </p:sp>
        <p:sp>
          <p:nvSpPr>
            <p:cNvPr id="34" name="Rectangle 33">
              <a:extLst>
                <a:ext uri="{FF2B5EF4-FFF2-40B4-BE49-F238E27FC236}">
                  <a16:creationId xmlns:a16="http://schemas.microsoft.com/office/drawing/2014/main" id="{4066090A-2065-5D34-843F-F52BFBCFD936}"/>
                </a:ext>
              </a:extLst>
            </p:cNvPr>
            <p:cNvSpPr/>
            <p:nvPr/>
          </p:nvSpPr>
          <p:spPr>
            <a:xfrm>
              <a:off x="1514179" y="3384764"/>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7" name="Rectangle 36">
              <a:extLst>
                <a:ext uri="{FF2B5EF4-FFF2-40B4-BE49-F238E27FC236}">
                  <a16:creationId xmlns:a16="http://schemas.microsoft.com/office/drawing/2014/main" id="{48015450-3533-075F-A0D6-ACB4CA99761F}"/>
                </a:ext>
              </a:extLst>
            </p:cNvPr>
            <p:cNvSpPr/>
            <p:nvPr/>
          </p:nvSpPr>
          <p:spPr>
            <a:xfrm>
              <a:off x="1517012" y="3813117"/>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8" name="TextBox 37">
              <a:extLst>
                <a:ext uri="{FF2B5EF4-FFF2-40B4-BE49-F238E27FC236}">
                  <a16:creationId xmlns:a16="http://schemas.microsoft.com/office/drawing/2014/main" id="{CA6E4821-BB9F-F28C-FA1E-935BC044CDF7}"/>
                </a:ext>
              </a:extLst>
            </p:cNvPr>
            <p:cNvSpPr txBox="1"/>
            <p:nvPr/>
          </p:nvSpPr>
          <p:spPr>
            <a:xfrm rot="5400000">
              <a:off x="1950381" y="3500089"/>
              <a:ext cx="364202" cy="307777"/>
            </a:xfrm>
            <a:prstGeom prst="rect">
              <a:avLst/>
            </a:prstGeom>
            <a:noFill/>
          </p:spPr>
          <p:txBody>
            <a:bodyPr wrap="none" rtlCol="0">
              <a:spAutoFit/>
            </a:bodyPr>
            <a:lstStyle/>
            <a:p>
              <a:pPr algn="l"/>
              <a:r>
                <a:rPr lang="en-GB" sz="1400">
                  <a:solidFill>
                    <a:schemeClr val="accent6">
                      <a:lumMod val="10000"/>
                    </a:schemeClr>
                  </a:solidFill>
                  <a:latin typeface="Arial" panose="020B0604020202020204" pitchFamily="34" charset="0"/>
                  <a:ea typeface="MS PGothic" pitchFamily="34" charset="-128"/>
                  <a:cs typeface="Arial" panose="020B0604020202020204" pitchFamily="34" charset="0"/>
                </a:rPr>
                <a:t>…</a:t>
              </a:r>
            </a:p>
          </p:txBody>
        </p:sp>
        <p:sp>
          <p:nvSpPr>
            <p:cNvPr id="39" name="TextBox 38">
              <a:extLst>
                <a:ext uri="{FF2B5EF4-FFF2-40B4-BE49-F238E27FC236}">
                  <a16:creationId xmlns:a16="http://schemas.microsoft.com/office/drawing/2014/main" id="{D21C9A56-C2ED-F059-2565-B0B480DF364D}"/>
                </a:ext>
              </a:extLst>
            </p:cNvPr>
            <p:cNvSpPr txBox="1"/>
            <p:nvPr/>
          </p:nvSpPr>
          <p:spPr>
            <a:xfrm>
              <a:off x="1358423" y="3314515"/>
              <a:ext cx="295356" cy="21544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1</a:t>
              </a:r>
              <a:endParaRPr lang="en-GB" sz="800"/>
            </a:p>
          </p:txBody>
        </p:sp>
        <p:sp>
          <p:nvSpPr>
            <p:cNvPr id="40" name="TextBox 39">
              <a:extLst>
                <a:ext uri="{FF2B5EF4-FFF2-40B4-BE49-F238E27FC236}">
                  <a16:creationId xmlns:a16="http://schemas.microsoft.com/office/drawing/2014/main" id="{34C1F26B-15BF-C31C-A5DE-A619F3C1AA7C}"/>
                </a:ext>
              </a:extLst>
            </p:cNvPr>
            <p:cNvSpPr txBox="1"/>
            <p:nvPr/>
          </p:nvSpPr>
          <p:spPr>
            <a:xfrm>
              <a:off x="1326272" y="3741203"/>
              <a:ext cx="295356" cy="21544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N</a:t>
              </a:r>
              <a:endParaRPr lang="en-GB" sz="800"/>
            </a:p>
          </p:txBody>
        </p:sp>
        <p:sp>
          <p:nvSpPr>
            <p:cNvPr id="154" name="Isosceles Triangle 153">
              <a:extLst>
                <a:ext uri="{FF2B5EF4-FFF2-40B4-BE49-F238E27FC236}">
                  <a16:creationId xmlns:a16="http://schemas.microsoft.com/office/drawing/2014/main" id="{267279EE-928C-A852-10AE-E9139D829DAC}"/>
                </a:ext>
              </a:extLst>
            </p:cNvPr>
            <p:cNvSpPr/>
            <p:nvPr/>
          </p:nvSpPr>
          <p:spPr>
            <a:xfrm rot="5400000">
              <a:off x="2051261" y="2233169"/>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5" name="Isosceles Triangle 154">
              <a:extLst>
                <a:ext uri="{FF2B5EF4-FFF2-40B4-BE49-F238E27FC236}">
                  <a16:creationId xmlns:a16="http://schemas.microsoft.com/office/drawing/2014/main" id="{93C32F77-C5DD-8A2B-C3C0-2416788E74BE}"/>
                </a:ext>
              </a:extLst>
            </p:cNvPr>
            <p:cNvSpPr/>
            <p:nvPr/>
          </p:nvSpPr>
          <p:spPr>
            <a:xfrm rot="5400000">
              <a:off x="2049283" y="2663190"/>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6" name="Isosceles Triangle 155">
              <a:extLst>
                <a:ext uri="{FF2B5EF4-FFF2-40B4-BE49-F238E27FC236}">
                  <a16:creationId xmlns:a16="http://schemas.microsoft.com/office/drawing/2014/main" id="{18C6A720-F311-67E9-BFFD-05172D912921}"/>
                </a:ext>
              </a:extLst>
            </p:cNvPr>
            <p:cNvSpPr/>
            <p:nvPr/>
          </p:nvSpPr>
          <p:spPr>
            <a:xfrm rot="16200000" flipH="1">
              <a:off x="2049283" y="3391372"/>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7" name="Isosceles Triangle 156">
              <a:extLst>
                <a:ext uri="{FF2B5EF4-FFF2-40B4-BE49-F238E27FC236}">
                  <a16:creationId xmlns:a16="http://schemas.microsoft.com/office/drawing/2014/main" id="{36E9F60A-FFFA-B388-F223-A16733F124ED}"/>
                </a:ext>
              </a:extLst>
            </p:cNvPr>
            <p:cNvSpPr/>
            <p:nvPr/>
          </p:nvSpPr>
          <p:spPr>
            <a:xfrm rot="16200000" flipH="1">
              <a:off x="2044862" y="3822786"/>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158" name="Straight Connector 157">
              <a:extLst>
                <a:ext uri="{FF2B5EF4-FFF2-40B4-BE49-F238E27FC236}">
                  <a16:creationId xmlns:a16="http://schemas.microsoft.com/office/drawing/2014/main" id="{BFE6ADDD-9CDD-F11D-C9E7-DABA672B11B7}"/>
                </a:ext>
              </a:extLst>
            </p:cNvPr>
            <p:cNvCxnSpPr>
              <a:cxnSpLocks/>
            </p:cNvCxnSpPr>
            <p:nvPr/>
          </p:nvCxnSpPr>
          <p:spPr>
            <a:xfrm flipH="1">
              <a:off x="2594232" y="2449602"/>
              <a:ext cx="1676778"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59" name="Isosceles Triangle 158">
              <a:extLst>
                <a:ext uri="{FF2B5EF4-FFF2-40B4-BE49-F238E27FC236}">
                  <a16:creationId xmlns:a16="http://schemas.microsoft.com/office/drawing/2014/main" id="{7560624E-0512-811C-8250-BAFB2FCD5389}"/>
                </a:ext>
              </a:extLst>
            </p:cNvPr>
            <p:cNvSpPr>
              <a:spLocks noChangeAspect="1"/>
            </p:cNvSpPr>
            <p:nvPr/>
          </p:nvSpPr>
          <p:spPr>
            <a:xfrm rot="5400000">
              <a:off x="2650987" y="2416591"/>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0" name="Isosceles Triangle 159">
              <a:extLst>
                <a:ext uri="{FF2B5EF4-FFF2-40B4-BE49-F238E27FC236}">
                  <a16:creationId xmlns:a16="http://schemas.microsoft.com/office/drawing/2014/main" id="{95F2F92D-831A-A287-94ED-DBED494ABFB4}"/>
                </a:ext>
              </a:extLst>
            </p:cNvPr>
            <p:cNvSpPr>
              <a:spLocks noChangeAspect="1"/>
            </p:cNvSpPr>
            <p:nvPr/>
          </p:nvSpPr>
          <p:spPr>
            <a:xfrm rot="5400000">
              <a:off x="3748082" y="2417915"/>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1" name="Trapezoid 160">
              <a:extLst>
                <a:ext uri="{FF2B5EF4-FFF2-40B4-BE49-F238E27FC236}">
                  <a16:creationId xmlns:a16="http://schemas.microsoft.com/office/drawing/2014/main" id="{F29BB7D8-6D41-4BE0-D9E7-CFF96F703BAC}"/>
                </a:ext>
              </a:extLst>
            </p:cNvPr>
            <p:cNvSpPr/>
            <p:nvPr/>
          </p:nvSpPr>
          <p:spPr>
            <a:xfrm rot="5400000" flipH="1">
              <a:off x="3575939" y="2229729"/>
              <a:ext cx="1028998" cy="465273"/>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2" name="TextBox 161">
              <a:extLst>
                <a:ext uri="{FF2B5EF4-FFF2-40B4-BE49-F238E27FC236}">
                  <a16:creationId xmlns:a16="http://schemas.microsoft.com/office/drawing/2014/main" id="{D1C04862-35E2-0CA3-D4CD-6176CD1CCA56}"/>
                </a:ext>
              </a:extLst>
            </p:cNvPr>
            <p:cNvSpPr txBox="1"/>
            <p:nvPr/>
          </p:nvSpPr>
          <p:spPr>
            <a:xfrm flipH="1">
              <a:off x="3892674" y="2310046"/>
              <a:ext cx="412292" cy="338554"/>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MUX</a:t>
              </a:r>
            </a:p>
          </p:txBody>
        </p:sp>
        <p:sp>
          <p:nvSpPr>
            <p:cNvPr id="163" name="TextBox 162">
              <a:extLst>
                <a:ext uri="{FF2B5EF4-FFF2-40B4-BE49-F238E27FC236}">
                  <a16:creationId xmlns:a16="http://schemas.microsoft.com/office/drawing/2014/main" id="{AAE34526-926B-3259-C4DA-54E8CD0CE38B}"/>
                </a:ext>
              </a:extLst>
            </p:cNvPr>
            <p:cNvSpPr txBox="1"/>
            <p:nvPr/>
          </p:nvSpPr>
          <p:spPr>
            <a:xfrm rot="16200000" flipH="1">
              <a:off x="4218529" y="2341059"/>
              <a:ext cx="364202" cy="307777"/>
            </a:xfrm>
            <a:prstGeom prst="rect">
              <a:avLst/>
            </a:prstGeom>
            <a:noFill/>
          </p:spPr>
          <p:txBody>
            <a:bodyPr wrap="none" rtlCol="0">
              <a:spAutoFit/>
            </a:bodyPr>
            <a:lstStyle/>
            <a:p>
              <a:pPr algn="l"/>
              <a:r>
                <a:rPr lang="en-GB" sz="1400">
                  <a:solidFill>
                    <a:schemeClr val="accent6">
                      <a:lumMod val="10000"/>
                    </a:schemeClr>
                  </a:solidFill>
                  <a:latin typeface="Arial" panose="020B0604020202020204" pitchFamily="34" charset="0"/>
                  <a:ea typeface="MS PGothic" pitchFamily="34" charset="-128"/>
                  <a:cs typeface="Arial" panose="020B0604020202020204" pitchFamily="34" charset="0"/>
                </a:rPr>
                <a:t>…</a:t>
              </a:r>
            </a:p>
          </p:txBody>
        </p:sp>
        <p:sp>
          <p:nvSpPr>
            <p:cNvPr id="164" name="Rectangle 163">
              <a:extLst>
                <a:ext uri="{FF2B5EF4-FFF2-40B4-BE49-F238E27FC236}">
                  <a16:creationId xmlns:a16="http://schemas.microsoft.com/office/drawing/2014/main" id="{C1FF0FDC-9AD6-32E1-6D0E-04DAC3D25E1F}"/>
                </a:ext>
              </a:extLst>
            </p:cNvPr>
            <p:cNvSpPr/>
            <p:nvPr/>
          </p:nvSpPr>
          <p:spPr>
            <a:xfrm>
              <a:off x="3080069" y="1948749"/>
              <a:ext cx="640403" cy="1028998"/>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5" name="TextBox 164">
              <a:extLst>
                <a:ext uri="{FF2B5EF4-FFF2-40B4-BE49-F238E27FC236}">
                  <a16:creationId xmlns:a16="http://schemas.microsoft.com/office/drawing/2014/main" id="{E1412C08-2C9E-2819-5CB6-1C5026A020BB}"/>
                </a:ext>
              </a:extLst>
            </p:cNvPr>
            <p:cNvSpPr txBox="1"/>
            <p:nvPr/>
          </p:nvSpPr>
          <p:spPr>
            <a:xfrm>
              <a:off x="3061781" y="2314872"/>
              <a:ext cx="714111" cy="33855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Routing &amp; DBFN</a:t>
              </a:r>
            </a:p>
          </p:txBody>
        </p:sp>
        <p:cxnSp>
          <p:nvCxnSpPr>
            <p:cNvPr id="166" name="Straight Connector 165">
              <a:extLst>
                <a:ext uri="{FF2B5EF4-FFF2-40B4-BE49-F238E27FC236}">
                  <a16:creationId xmlns:a16="http://schemas.microsoft.com/office/drawing/2014/main" id="{A41948A7-45E8-E5BB-C1F1-FE701A26C9C7}"/>
                </a:ext>
              </a:extLst>
            </p:cNvPr>
            <p:cNvCxnSpPr>
              <a:cxnSpLocks/>
            </p:cNvCxnSpPr>
            <p:nvPr/>
          </p:nvCxnSpPr>
          <p:spPr>
            <a:xfrm flipH="1">
              <a:off x="2476500" y="3608630"/>
              <a:ext cx="1613938"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67" name="Trapezoid 166">
              <a:extLst>
                <a:ext uri="{FF2B5EF4-FFF2-40B4-BE49-F238E27FC236}">
                  <a16:creationId xmlns:a16="http://schemas.microsoft.com/office/drawing/2014/main" id="{435C7FC0-16E2-2DBC-C25B-1F2A790F6DBE}"/>
                </a:ext>
              </a:extLst>
            </p:cNvPr>
            <p:cNvSpPr/>
            <p:nvPr/>
          </p:nvSpPr>
          <p:spPr>
            <a:xfrm rot="5400000" flipH="1">
              <a:off x="3579114" y="3388757"/>
              <a:ext cx="1028998" cy="465273"/>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8" name="TextBox 167">
              <a:extLst>
                <a:ext uri="{FF2B5EF4-FFF2-40B4-BE49-F238E27FC236}">
                  <a16:creationId xmlns:a16="http://schemas.microsoft.com/office/drawing/2014/main" id="{6DF8E4A9-FE89-E448-6860-FF648992995F}"/>
                </a:ext>
              </a:extLst>
            </p:cNvPr>
            <p:cNvSpPr txBox="1"/>
            <p:nvPr/>
          </p:nvSpPr>
          <p:spPr>
            <a:xfrm flipH="1">
              <a:off x="3824515" y="3469072"/>
              <a:ext cx="554960" cy="338554"/>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DEMUX</a:t>
              </a:r>
            </a:p>
          </p:txBody>
        </p:sp>
        <p:sp>
          <p:nvSpPr>
            <p:cNvPr id="169" name="TextBox 168">
              <a:extLst>
                <a:ext uri="{FF2B5EF4-FFF2-40B4-BE49-F238E27FC236}">
                  <a16:creationId xmlns:a16="http://schemas.microsoft.com/office/drawing/2014/main" id="{996FF23E-A66B-E543-2360-2AA774C46E17}"/>
                </a:ext>
              </a:extLst>
            </p:cNvPr>
            <p:cNvSpPr txBox="1"/>
            <p:nvPr/>
          </p:nvSpPr>
          <p:spPr>
            <a:xfrm rot="16200000" flipH="1">
              <a:off x="4221704" y="3500089"/>
              <a:ext cx="364202" cy="307777"/>
            </a:xfrm>
            <a:prstGeom prst="rect">
              <a:avLst/>
            </a:prstGeom>
            <a:noFill/>
          </p:spPr>
          <p:txBody>
            <a:bodyPr wrap="none" rtlCol="0">
              <a:spAutoFit/>
            </a:bodyPr>
            <a:lstStyle/>
            <a:p>
              <a:pPr algn="l"/>
              <a:r>
                <a:rPr lang="en-GB" sz="1400">
                  <a:solidFill>
                    <a:schemeClr val="accent6">
                      <a:lumMod val="10000"/>
                    </a:schemeClr>
                  </a:solidFill>
                  <a:latin typeface="Arial" panose="020B0604020202020204" pitchFamily="34" charset="0"/>
                  <a:ea typeface="MS PGothic" pitchFamily="34" charset="-128"/>
                  <a:cs typeface="Arial" panose="020B0604020202020204" pitchFamily="34" charset="0"/>
                </a:rPr>
                <a:t>…</a:t>
              </a:r>
            </a:p>
          </p:txBody>
        </p:sp>
        <p:sp>
          <p:nvSpPr>
            <p:cNvPr id="170" name="Rectangle 169">
              <a:extLst>
                <a:ext uri="{FF2B5EF4-FFF2-40B4-BE49-F238E27FC236}">
                  <a16:creationId xmlns:a16="http://schemas.microsoft.com/office/drawing/2014/main" id="{D54434CC-8B61-F1A6-0FDA-C9E9497ACF2D}"/>
                </a:ext>
              </a:extLst>
            </p:cNvPr>
            <p:cNvSpPr/>
            <p:nvPr/>
          </p:nvSpPr>
          <p:spPr>
            <a:xfrm>
              <a:off x="2763077" y="3107777"/>
              <a:ext cx="640403" cy="1028998"/>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1" name="TextBox 170">
              <a:extLst>
                <a:ext uri="{FF2B5EF4-FFF2-40B4-BE49-F238E27FC236}">
                  <a16:creationId xmlns:a16="http://schemas.microsoft.com/office/drawing/2014/main" id="{A9800D5F-5756-3E96-F508-97E62A984FB3}"/>
                </a:ext>
              </a:extLst>
            </p:cNvPr>
            <p:cNvSpPr txBox="1"/>
            <p:nvPr/>
          </p:nvSpPr>
          <p:spPr>
            <a:xfrm>
              <a:off x="2744789" y="3473900"/>
              <a:ext cx="714111" cy="33855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Routing &amp; DBFN</a:t>
              </a:r>
            </a:p>
          </p:txBody>
        </p:sp>
        <p:sp>
          <p:nvSpPr>
            <p:cNvPr id="172" name="Isosceles Triangle 171">
              <a:extLst>
                <a:ext uri="{FF2B5EF4-FFF2-40B4-BE49-F238E27FC236}">
                  <a16:creationId xmlns:a16="http://schemas.microsoft.com/office/drawing/2014/main" id="{CF7E542D-48CB-5BE8-E525-BBF39B1B58E3}"/>
                </a:ext>
              </a:extLst>
            </p:cNvPr>
            <p:cNvSpPr>
              <a:spLocks noChangeAspect="1"/>
            </p:cNvSpPr>
            <p:nvPr/>
          </p:nvSpPr>
          <p:spPr>
            <a:xfrm rot="16200000" flipH="1">
              <a:off x="2647761" y="3572639"/>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3" name="Isosceles Triangle 172">
              <a:extLst>
                <a:ext uri="{FF2B5EF4-FFF2-40B4-BE49-F238E27FC236}">
                  <a16:creationId xmlns:a16="http://schemas.microsoft.com/office/drawing/2014/main" id="{C6E0C0CA-D756-4AE8-B009-50CABACD8B76}"/>
                </a:ext>
              </a:extLst>
            </p:cNvPr>
            <p:cNvSpPr>
              <a:spLocks noChangeAspect="1"/>
            </p:cNvSpPr>
            <p:nvPr/>
          </p:nvSpPr>
          <p:spPr>
            <a:xfrm rot="16200000" flipH="1">
              <a:off x="3423216" y="3577371"/>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4" name="Isosceles Triangle 173">
              <a:extLst>
                <a:ext uri="{FF2B5EF4-FFF2-40B4-BE49-F238E27FC236}">
                  <a16:creationId xmlns:a16="http://schemas.microsoft.com/office/drawing/2014/main" id="{B580FFBA-D819-88E8-E702-5070394F88E9}"/>
                </a:ext>
              </a:extLst>
            </p:cNvPr>
            <p:cNvSpPr/>
            <p:nvPr/>
          </p:nvSpPr>
          <p:spPr>
            <a:xfrm rot="16200000" flipH="1">
              <a:off x="4422460" y="3392681"/>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5" name="Isosceles Triangle 174">
              <a:extLst>
                <a:ext uri="{FF2B5EF4-FFF2-40B4-BE49-F238E27FC236}">
                  <a16:creationId xmlns:a16="http://schemas.microsoft.com/office/drawing/2014/main" id="{652D6C67-710B-BDDA-7875-A05E9565BB1C}"/>
                </a:ext>
              </a:extLst>
            </p:cNvPr>
            <p:cNvSpPr/>
            <p:nvPr/>
          </p:nvSpPr>
          <p:spPr>
            <a:xfrm rot="16200000" flipH="1">
              <a:off x="4429931" y="3819119"/>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6" name="Isosceles Triangle 175">
              <a:extLst>
                <a:ext uri="{FF2B5EF4-FFF2-40B4-BE49-F238E27FC236}">
                  <a16:creationId xmlns:a16="http://schemas.microsoft.com/office/drawing/2014/main" id="{FCD9DFCC-7A59-CEC4-EFF9-231BBADC1360}"/>
                </a:ext>
              </a:extLst>
            </p:cNvPr>
            <p:cNvSpPr/>
            <p:nvPr/>
          </p:nvSpPr>
          <p:spPr>
            <a:xfrm rot="5400000">
              <a:off x="4428735" y="2233170"/>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7" name="Isosceles Triangle 176">
              <a:extLst>
                <a:ext uri="{FF2B5EF4-FFF2-40B4-BE49-F238E27FC236}">
                  <a16:creationId xmlns:a16="http://schemas.microsoft.com/office/drawing/2014/main" id="{072F663B-1889-8461-D5A9-7BCFEB7795CA}"/>
                </a:ext>
              </a:extLst>
            </p:cNvPr>
            <p:cNvSpPr/>
            <p:nvPr/>
          </p:nvSpPr>
          <p:spPr>
            <a:xfrm rot="5400000">
              <a:off x="4426757" y="2663191"/>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8" name="Arrow: Pentagon 177">
              <a:extLst>
                <a:ext uri="{FF2B5EF4-FFF2-40B4-BE49-F238E27FC236}">
                  <a16:creationId xmlns:a16="http://schemas.microsoft.com/office/drawing/2014/main" id="{B6C80187-75AE-E17B-F3C9-013C49B90BD0}"/>
                </a:ext>
              </a:extLst>
            </p:cNvPr>
            <p:cNvSpPr/>
            <p:nvPr/>
          </p:nvSpPr>
          <p:spPr>
            <a:xfrm flipH="1">
              <a:off x="1783625" y="2197226"/>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9" name="TextBox 178">
              <a:extLst>
                <a:ext uri="{FF2B5EF4-FFF2-40B4-BE49-F238E27FC236}">
                  <a16:creationId xmlns:a16="http://schemas.microsoft.com/office/drawing/2014/main" id="{5349475E-F230-8B24-78BE-287037033804}"/>
                </a:ext>
              </a:extLst>
            </p:cNvPr>
            <p:cNvSpPr txBox="1"/>
            <p:nvPr/>
          </p:nvSpPr>
          <p:spPr>
            <a:xfrm>
              <a:off x="1749683" y="2171497"/>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180" name="Rectangle 179">
              <a:extLst>
                <a:ext uri="{FF2B5EF4-FFF2-40B4-BE49-F238E27FC236}">
                  <a16:creationId xmlns:a16="http://schemas.microsoft.com/office/drawing/2014/main" id="{9EA728D2-CE5C-1590-2897-20A09720A112}"/>
                </a:ext>
              </a:extLst>
            </p:cNvPr>
            <p:cNvSpPr/>
            <p:nvPr/>
          </p:nvSpPr>
          <p:spPr>
            <a:xfrm>
              <a:off x="1517012" y="2654972"/>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1" name="Arrow: Pentagon 180">
              <a:extLst>
                <a:ext uri="{FF2B5EF4-FFF2-40B4-BE49-F238E27FC236}">
                  <a16:creationId xmlns:a16="http://schemas.microsoft.com/office/drawing/2014/main" id="{1D2841CE-A5A1-AE18-1704-5F6D0B083B1F}"/>
                </a:ext>
              </a:extLst>
            </p:cNvPr>
            <p:cNvSpPr/>
            <p:nvPr/>
          </p:nvSpPr>
          <p:spPr>
            <a:xfrm flipH="1">
              <a:off x="1789643" y="2621284"/>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2" name="TextBox 181">
              <a:extLst>
                <a:ext uri="{FF2B5EF4-FFF2-40B4-BE49-F238E27FC236}">
                  <a16:creationId xmlns:a16="http://schemas.microsoft.com/office/drawing/2014/main" id="{3E27BA77-07E1-05A3-4A4E-175197628D3F}"/>
                </a:ext>
              </a:extLst>
            </p:cNvPr>
            <p:cNvSpPr txBox="1"/>
            <p:nvPr/>
          </p:nvSpPr>
          <p:spPr>
            <a:xfrm>
              <a:off x="1755699" y="2595556"/>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183" name="Arrow: Pentagon 182">
              <a:extLst>
                <a:ext uri="{FF2B5EF4-FFF2-40B4-BE49-F238E27FC236}">
                  <a16:creationId xmlns:a16="http://schemas.microsoft.com/office/drawing/2014/main" id="{59BFB109-D3EB-2670-9F59-6364AF9BB15D}"/>
                </a:ext>
              </a:extLst>
            </p:cNvPr>
            <p:cNvSpPr/>
            <p:nvPr/>
          </p:nvSpPr>
          <p:spPr>
            <a:xfrm flipH="1">
              <a:off x="1786191" y="3354446"/>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4" name="TextBox 183">
              <a:extLst>
                <a:ext uri="{FF2B5EF4-FFF2-40B4-BE49-F238E27FC236}">
                  <a16:creationId xmlns:a16="http://schemas.microsoft.com/office/drawing/2014/main" id="{7D8D2B41-5BBD-F797-478A-D4E7FCEC680B}"/>
                </a:ext>
              </a:extLst>
            </p:cNvPr>
            <p:cNvSpPr txBox="1"/>
            <p:nvPr/>
          </p:nvSpPr>
          <p:spPr>
            <a:xfrm>
              <a:off x="1752250" y="3328719"/>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sp>
          <p:nvSpPr>
            <p:cNvPr id="185" name="Arrow: Pentagon 184">
              <a:extLst>
                <a:ext uri="{FF2B5EF4-FFF2-40B4-BE49-F238E27FC236}">
                  <a16:creationId xmlns:a16="http://schemas.microsoft.com/office/drawing/2014/main" id="{32DB2D2F-5734-484C-8846-C8E5FA30AAA1}"/>
                </a:ext>
              </a:extLst>
            </p:cNvPr>
            <p:cNvSpPr/>
            <p:nvPr/>
          </p:nvSpPr>
          <p:spPr>
            <a:xfrm flipH="1">
              <a:off x="1783625" y="3787284"/>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6" name="TextBox 185">
              <a:extLst>
                <a:ext uri="{FF2B5EF4-FFF2-40B4-BE49-F238E27FC236}">
                  <a16:creationId xmlns:a16="http://schemas.microsoft.com/office/drawing/2014/main" id="{CD76FDB6-FADD-DFD4-87C6-7FB1B497D413}"/>
                </a:ext>
              </a:extLst>
            </p:cNvPr>
            <p:cNvSpPr txBox="1"/>
            <p:nvPr/>
          </p:nvSpPr>
          <p:spPr>
            <a:xfrm>
              <a:off x="1749683" y="3761556"/>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cxnSp>
          <p:nvCxnSpPr>
            <p:cNvPr id="187" name="Straight Connector 186">
              <a:extLst>
                <a:ext uri="{FF2B5EF4-FFF2-40B4-BE49-F238E27FC236}">
                  <a16:creationId xmlns:a16="http://schemas.microsoft.com/office/drawing/2014/main" id="{9758B8FA-2736-E03D-C953-A3BACC8E2D5D}"/>
                </a:ext>
              </a:extLst>
            </p:cNvPr>
            <p:cNvCxnSpPr/>
            <p:nvPr/>
          </p:nvCxnSpPr>
          <p:spPr>
            <a:xfrm flipH="1">
              <a:off x="4320202" y="2260083"/>
              <a:ext cx="612011"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53A0D66-C6D3-28E1-6B6D-EC70AA62BC50}"/>
                </a:ext>
              </a:extLst>
            </p:cNvPr>
            <p:cNvCxnSpPr/>
            <p:nvPr/>
          </p:nvCxnSpPr>
          <p:spPr>
            <a:xfrm flipH="1">
              <a:off x="4312794" y="2688739"/>
              <a:ext cx="612011"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F6300B63-8CBC-B7ED-96B5-CE8F0C2972E0}"/>
                </a:ext>
              </a:extLst>
            </p:cNvPr>
            <p:cNvCxnSpPr/>
            <p:nvPr/>
          </p:nvCxnSpPr>
          <p:spPr>
            <a:xfrm flipH="1">
              <a:off x="4323377" y="3416984"/>
              <a:ext cx="612011"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025801E-17BE-7891-E182-519876153805}"/>
                </a:ext>
              </a:extLst>
            </p:cNvPr>
            <p:cNvCxnSpPr/>
            <p:nvPr/>
          </p:nvCxnSpPr>
          <p:spPr>
            <a:xfrm flipH="1">
              <a:off x="4323377" y="3844700"/>
              <a:ext cx="612011"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91" name="Arrow: Pentagon 190">
              <a:extLst>
                <a:ext uri="{FF2B5EF4-FFF2-40B4-BE49-F238E27FC236}">
                  <a16:creationId xmlns:a16="http://schemas.microsoft.com/office/drawing/2014/main" id="{B8FAF72A-FB0F-DB20-EC32-042C07BB4AA1}"/>
                </a:ext>
              </a:extLst>
            </p:cNvPr>
            <p:cNvSpPr/>
            <p:nvPr/>
          </p:nvSpPr>
          <p:spPr>
            <a:xfrm>
              <a:off x="4558336" y="2194478"/>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84" name="TextBox 383">
              <a:extLst>
                <a:ext uri="{FF2B5EF4-FFF2-40B4-BE49-F238E27FC236}">
                  <a16:creationId xmlns:a16="http://schemas.microsoft.com/office/drawing/2014/main" id="{88EDC219-D1B8-ED33-CEA7-52A09A210BF0}"/>
                </a:ext>
              </a:extLst>
            </p:cNvPr>
            <p:cNvSpPr txBox="1"/>
            <p:nvPr/>
          </p:nvSpPr>
          <p:spPr>
            <a:xfrm>
              <a:off x="4493654" y="2170937"/>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sp>
          <p:nvSpPr>
            <p:cNvPr id="385" name="Arrow: Pentagon 384">
              <a:extLst>
                <a:ext uri="{FF2B5EF4-FFF2-40B4-BE49-F238E27FC236}">
                  <a16:creationId xmlns:a16="http://schemas.microsoft.com/office/drawing/2014/main" id="{59A88084-19F9-614E-4C06-0710B1B120D2}"/>
                </a:ext>
              </a:extLst>
            </p:cNvPr>
            <p:cNvSpPr/>
            <p:nvPr/>
          </p:nvSpPr>
          <p:spPr>
            <a:xfrm>
              <a:off x="4572954" y="2623814"/>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86" name="TextBox 385">
              <a:extLst>
                <a:ext uri="{FF2B5EF4-FFF2-40B4-BE49-F238E27FC236}">
                  <a16:creationId xmlns:a16="http://schemas.microsoft.com/office/drawing/2014/main" id="{4A4E4DD0-BAF4-6723-810E-5DB004AA6B3E}"/>
                </a:ext>
              </a:extLst>
            </p:cNvPr>
            <p:cNvSpPr txBox="1"/>
            <p:nvPr/>
          </p:nvSpPr>
          <p:spPr>
            <a:xfrm>
              <a:off x="4508273" y="2600272"/>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sp>
          <p:nvSpPr>
            <p:cNvPr id="387" name="Arrow: Pentagon 386">
              <a:extLst>
                <a:ext uri="{FF2B5EF4-FFF2-40B4-BE49-F238E27FC236}">
                  <a16:creationId xmlns:a16="http://schemas.microsoft.com/office/drawing/2014/main" id="{F6502052-D99B-70A3-A002-E66406491C45}"/>
                </a:ext>
              </a:extLst>
            </p:cNvPr>
            <p:cNvSpPr/>
            <p:nvPr/>
          </p:nvSpPr>
          <p:spPr>
            <a:xfrm>
              <a:off x="4572068" y="3352259"/>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88" name="TextBox 387">
              <a:extLst>
                <a:ext uri="{FF2B5EF4-FFF2-40B4-BE49-F238E27FC236}">
                  <a16:creationId xmlns:a16="http://schemas.microsoft.com/office/drawing/2014/main" id="{CDB14B94-D1F7-11A4-62A5-EE27F0072E5E}"/>
                </a:ext>
              </a:extLst>
            </p:cNvPr>
            <p:cNvSpPr txBox="1"/>
            <p:nvPr/>
          </p:nvSpPr>
          <p:spPr>
            <a:xfrm>
              <a:off x="4507387" y="3328719"/>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389" name="Arrow: Pentagon 388">
              <a:extLst>
                <a:ext uri="{FF2B5EF4-FFF2-40B4-BE49-F238E27FC236}">
                  <a16:creationId xmlns:a16="http://schemas.microsoft.com/office/drawing/2014/main" id="{CF58E41E-156B-7037-E4D7-76E64BE00834}"/>
                </a:ext>
              </a:extLst>
            </p:cNvPr>
            <p:cNvSpPr/>
            <p:nvPr/>
          </p:nvSpPr>
          <p:spPr>
            <a:xfrm>
              <a:off x="4573222" y="3776149"/>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90" name="TextBox 389">
              <a:extLst>
                <a:ext uri="{FF2B5EF4-FFF2-40B4-BE49-F238E27FC236}">
                  <a16:creationId xmlns:a16="http://schemas.microsoft.com/office/drawing/2014/main" id="{B909E63B-BA67-2CDB-E792-32DC924777B9}"/>
                </a:ext>
              </a:extLst>
            </p:cNvPr>
            <p:cNvSpPr txBox="1"/>
            <p:nvPr/>
          </p:nvSpPr>
          <p:spPr>
            <a:xfrm>
              <a:off x="4508539" y="3752607"/>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391" name="TextBox 390">
              <a:extLst>
                <a:ext uri="{FF2B5EF4-FFF2-40B4-BE49-F238E27FC236}">
                  <a16:creationId xmlns:a16="http://schemas.microsoft.com/office/drawing/2014/main" id="{1F32092A-1635-F8FF-1892-BCCF3671953E}"/>
                </a:ext>
              </a:extLst>
            </p:cNvPr>
            <p:cNvSpPr txBox="1"/>
            <p:nvPr/>
          </p:nvSpPr>
          <p:spPr>
            <a:xfrm>
              <a:off x="4296454" y="1919855"/>
              <a:ext cx="478016" cy="246221"/>
            </a:xfrm>
            <a:prstGeom prst="rect">
              <a:avLst/>
            </a:prstGeom>
            <a:solidFill>
              <a:schemeClr val="accent6">
                <a:lumMod val="90000"/>
              </a:schemeClr>
            </a:solidFill>
            <a:ln>
              <a:solidFill>
                <a:schemeClr val="accent6">
                  <a:lumMod val="75000"/>
                </a:schemeClr>
              </a:solidFill>
            </a:ln>
          </p:spPr>
          <p:txBody>
            <a:bodyPr wrap="none" rtlCol="0">
              <a:spAutoFit/>
            </a:bodyPr>
            <a:lstStyle/>
            <a:p>
              <a:pPr algn="l"/>
              <a:r>
                <a:rPr lang="en-GB" sz="1000" b="1">
                  <a:solidFill>
                    <a:schemeClr val="accent6">
                      <a:lumMod val="10000"/>
                    </a:schemeClr>
                  </a:solidFill>
                  <a:latin typeface="Arial" panose="020B0604020202020204" pitchFamily="34" charset="0"/>
                  <a:ea typeface="MS PGothic" pitchFamily="34" charset="-128"/>
                  <a:cs typeface="Arial" panose="020B0604020202020204" pitchFamily="34" charset="0"/>
                </a:rPr>
                <a:t>FWD</a:t>
              </a:r>
            </a:p>
          </p:txBody>
        </p:sp>
        <p:sp>
          <p:nvSpPr>
            <p:cNvPr id="392" name="TextBox 391">
              <a:extLst>
                <a:ext uri="{FF2B5EF4-FFF2-40B4-BE49-F238E27FC236}">
                  <a16:creationId xmlns:a16="http://schemas.microsoft.com/office/drawing/2014/main" id="{7EAF0423-29CA-F123-14D3-CDFC03D22D11}"/>
                </a:ext>
              </a:extLst>
            </p:cNvPr>
            <p:cNvSpPr txBox="1"/>
            <p:nvPr/>
          </p:nvSpPr>
          <p:spPr>
            <a:xfrm>
              <a:off x="4323421" y="3075169"/>
              <a:ext cx="449162" cy="246221"/>
            </a:xfrm>
            <a:prstGeom prst="rect">
              <a:avLst/>
            </a:prstGeom>
            <a:solidFill>
              <a:schemeClr val="accent3"/>
            </a:solidFill>
          </p:spPr>
          <p:txBody>
            <a:bodyPr wrap="none" rtlCol="0">
              <a:spAutoFit/>
            </a:bodyPr>
            <a:lstStyle/>
            <a:p>
              <a:pPr algn="l"/>
              <a:r>
                <a:rPr lang="en-GB" sz="1000" b="1">
                  <a:solidFill>
                    <a:schemeClr val="accent6">
                      <a:lumMod val="10000"/>
                    </a:schemeClr>
                  </a:solidFill>
                  <a:latin typeface="Arial" panose="020B0604020202020204" pitchFamily="34" charset="0"/>
                  <a:ea typeface="MS PGothic" pitchFamily="34" charset="-128"/>
                  <a:cs typeface="Arial" panose="020B0604020202020204" pitchFamily="34" charset="0"/>
                </a:rPr>
                <a:t>RTN</a:t>
              </a:r>
            </a:p>
          </p:txBody>
        </p:sp>
        <p:sp>
          <p:nvSpPr>
            <p:cNvPr id="393" name="Rectangle 392">
              <a:extLst>
                <a:ext uri="{FF2B5EF4-FFF2-40B4-BE49-F238E27FC236}">
                  <a16:creationId xmlns:a16="http://schemas.microsoft.com/office/drawing/2014/main" id="{3AD5C4BE-35A8-2E2F-BF26-A8AEBEB44DE1}"/>
                </a:ext>
              </a:extLst>
            </p:cNvPr>
            <p:cNvSpPr/>
            <p:nvPr/>
          </p:nvSpPr>
          <p:spPr>
            <a:xfrm flipH="1">
              <a:off x="4911960" y="2225735"/>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94" name="Rectangle 393">
              <a:extLst>
                <a:ext uri="{FF2B5EF4-FFF2-40B4-BE49-F238E27FC236}">
                  <a16:creationId xmlns:a16="http://schemas.microsoft.com/office/drawing/2014/main" id="{0B21CB91-C6ED-803E-EA1D-ED0AA43E583E}"/>
                </a:ext>
              </a:extLst>
            </p:cNvPr>
            <p:cNvSpPr/>
            <p:nvPr/>
          </p:nvSpPr>
          <p:spPr>
            <a:xfrm flipH="1">
              <a:off x="4909127" y="2654089"/>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95" name="TextBox 394">
              <a:extLst>
                <a:ext uri="{FF2B5EF4-FFF2-40B4-BE49-F238E27FC236}">
                  <a16:creationId xmlns:a16="http://schemas.microsoft.com/office/drawing/2014/main" id="{478BDF15-8A47-6A4F-2C23-4FA746AF2A38}"/>
                </a:ext>
              </a:extLst>
            </p:cNvPr>
            <p:cNvSpPr txBox="1"/>
            <p:nvPr/>
          </p:nvSpPr>
          <p:spPr>
            <a:xfrm flipH="1">
              <a:off x="4911572" y="2156371"/>
              <a:ext cx="295356" cy="21544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1</a:t>
              </a:r>
              <a:endParaRPr lang="en-GB" sz="800"/>
            </a:p>
          </p:txBody>
        </p:sp>
        <p:sp>
          <p:nvSpPr>
            <p:cNvPr id="396" name="TextBox 395">
              <a:extLst>
                <a:ext uri="{FF2B5EF4-FFF2-40B4-BE49-F238E27FC236}">
                  <a16:creationId xmlns:a16="http://schemas.microsoft.com/office/drawing/2014/main" id="{40268BE2-D790-6FE9-9AC6-0AAE69372387}"/>
                </a:ext>
              </a:extLst>
            </p:cNvPr>
            <p:cNvSpPr txBox="1"/>
            <p:nvPr/>
          </p:nvSpPr>
          <p:spPr>
            <a:xfrm flipH="1">
              <a:off x="4931745" y="2583058"/>
              <a:ext cx="295356" cy="21544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a:t>
              </a:r>
              <a:endParaRPr lang="en-GB" sz="800"/>
            </a:p>
          </p:txBody>
        </p:sp>
        <p:sp>
          <p:nvSpPr>
            <p:cNvPr id="397" name="Rectangle 396">
              <a:extLst>
                <a:ext uri="{FF2B5EF4-FFF2-40B4-BE49-F238E27FC236}">
                  <a16:creationId xmlns:a16="http://schemas.microsoft.com/office/drawing/2014/main" id="{144B46A1-FD4F-EAFE-E663-90D02D821625}"/>
                </a:ext>
              </a:extLst>
            </p:cNvPr>
            <p:cNvSpPr/>
            <p:nvPr/>
          </p:nvSpPr>
          <p:spPr>
            <a:xfrm flipH="1">
              <a:off x="4915135" y="3384764"/>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98" name="Rectangle 397">
              <a:extLst>
                <a:ext uri="{FF2B5EF4-FFF2-40B4-BE49-F238E27FC236}">
                  <a16:creationId xmlns:a16="http://schemas.microsoft.com/office/drawing/2014/main" id="{E9D2EDC8-B359-B88F-5D3A-7DD0C266E074}"/>
                </a:ext>
              </a:extLst>
            </p:cNvPr>
            <p:cNvSpPr/>
            <p:nvPr/>
          </p:nvSpPr>
          <p:spPr>
            <a:xfrm flipH="1">
              <a:off x="4912302" y="3813117"/>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99" name="TextBox 398">
              <a:extLst>
                <a:ext uri="{FF2B5EF4-FFF2-40B4-BE49-F238E27FC236}">
                  <a16:creationId xmlns:a16="http://schemas.microsoft.com/office/drawing/2014/main" id="{BA0944C7-3D70-7527-E75A-0F458829C224}"/>
                </a:ext>
              </a:extLst>
            </p:cNvPr>
            <p:cNvSpPr txBox="1"/>
            <p:nvPr/>
          </p:nvSpPr>
          <p:spPr>
            <a:xfrm flipH="1">
              <a:off x="4925110" y="3315397"/>
              <a:ext cx="295356" cy="21544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1</a:t>
              </a:r>
              <a:endParaRPr lang="en-GB" sz="800"/>
            </a:p>
          </p:txBody>
        </p:sp>
        <p:sp>
          <p:nvSpPr>
            <p:cNvPr id="400" name="TextBox 399">
              <a:extLst>
                <a:ext uri="{FF2B5EF4-FFF2-40B4-BE49-F238E27FC236}">
                  <a16:creationId xmlns:a16="http://schemas.microsoft.com/office/drawing/2014/main" id="{4F8EEFD5-E057-269A-D634-615E7CB31AED}"/>
                </a:ext>
              </a:extLst>
            </p:cNvPr>
            <p:cNvSpPr txBox="1"/>
            <p:nvPr/>
          </p:nvSpPr>
          <p:spPr>
            <a:xfrm flipH="1">
              <a:off x="4934920" y="3742087"/>
              <a:ext cx="295356" cy="21544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a:t>
              </a:r>
              <a:endParaRPr lang="en-GB" sz="800"/>
            </a:p>
          </p:txBody>
        </p:sp>
        <p:sp>
          <p:nvSpPr>
            <p:cNvPr id="401" name="TextBox 400">
              <a:extLst>
                <a:ext uri="{FF2B5EF4-FFF2-40B4-BE49-F238E27FC236}">
                  <a16:creationId xmlns:a16="http://schemas.microsoft.com/office/drawing/2014/main" id="{6712FB52-BC13-E03D-BBFD-03BCDDE245E7}"/>
                </a:ext>
              </a:extLst>
            </p:cNvPr>
            <p:cNvSpPr txBox="1"/>
            <p:nvPr/>
          </p:nvSpPr>
          <p:spPr>
            <a:xfrm>
              <a:off x="566100" y="2225736"/>
              <a:ext cx="875561" cy="553998"/>
            </a:xfrm>
            <a:prstGeom prst="rect">
              <a:avLst/>
            </a:prstGeom>
            <a:noFill/>
          </p:spPr>
          <p:txBody>
            <a:bodyPr wrap="none" rtlCol="0">
              <a:spAutoFit/>
            </a:bodyPr>
            <a:lstStyle/>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(Optical/RF)</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Uplink</a:t>
              </a:r>
            </a:p>
          </p:txBody>
        </p:sp>
        <p:sp>
          <p:nvSpPr>
            <p:cNvPr id="402" name="TextBox 401">
              <a:extLst>
                <a:ext uri="{FF2B5EF4-FFF2-40B4-BE49-F238E27FC236}">
                  <a16:creationId xmlns:a16="http://schemas.microsoft.com/office/drawing/2014/main" id="{061281BB-4BF7-DB7E-3C11-26EF5E88A6F0}"/>
                </a:ext>
              </a:extLst>
            </p:cNvPr>
            <p:cNvSpPr txBox="1"/>
            <p:nvPr/>
          </p:nvSpPr>
          <p:spPr>
            <a:xfrm>
              <a:off x="576862" y="3331817"/>
              <a:ext cx="875561" cy="553998"/>
            </a:xfrm>
            <a:prstGeom prst="rect">
              <a:avLst/>
            </a:prstGeom>
            <a:noFill/>
          </p:spPr>
          <p:txBody>
            <a:bodyPr wrap="none" rtlCol="0">
              <a:spAutoFit/>
            </a:bodyPr>
            <a:lstStyle/>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(Optical/RF)</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Downlink</a:t>
              </a:r>
            </a:p>
          </p:txBody>
        </p:sp>
        <p:sp>
          <p:nvSpPr>
            <p:cNvPr id="403" name="TextBox 402">
              <a:extLst>
                <a:ext uri="{FF2B5EF4-FFF2-40B4-BE49-F238E27FC236}">
                  <a16:creationId xmlns:a16="http://schemas.microsoft.com/office/drawing/2014/main" id="{8493A311-B9E0-B3A9-588A-7C8235121DF6}"/>
                </a:ext>
              </a:extLst>
            </p:cNvPr>
            <p:cNvSpPr txBox="1"/>
            <p:nvPr/>
          </p:nvSpPr>
          <p:spPr>
            <a:xfrm>
              <a:off x="5105431" y="3438263"/>
              <a:ext cx="540534" cy="400110"/>
            </a:xfrm>
            <a:prstGeom prst="rect">
              <a:avLst/>
            </a:prstGeom>
            <a:noFill/>
          </p:spPr>
          <p:txBody>
            <a:bodyPr wrap="none" rtlCol="0">
              <a:spAutoFit/>
            </a:bodyPr>
            <a:lstStyle/>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Uplink</a:t>
              </a:r>
            </a:p>
          </p:txBody>
        </p:sp>
        <p:sp>
          <p:nvSpPr>
            <p:cNvPr id="404" name="TextBox 403">
              <a:extLst>
                <a:ext uri="{FF2B5EF4-FFF2-40B4-BE49-F238E27FC236}">
                  <a16:creationId xmlns:a16="http://schemas.microsoft.com/office/drawing/2014/main" id="{79F33568-082A-E6BF-A4CC-A7EF16A9DCD7}"/>
                </a:ext>
              </a:extLst>
            </p:cNvPr>
            <p:cNvSpPr txBox="1"/>
            <p:nvPr/>
          </p:nvSpPr>
          <p:spPr>
            <a:xfrm>
              <a:off x="5003413" y="2283454"/>
              <a:ext cx="704039" cy="400110"/>
            </a:xfrm>
            <a:prstGeom prst="rect">
              <a:avLst/>
            </a:prstGeom>
            <a:noFill/>
          </p:spPr>
          <p:txBody>
            <a:bodyPr wrap="none" rtlCol="0">
              <a:spAutoFit/>
            </a:bodyPr>
            <a:lstStyle/>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Downlink</a:t>
              </a:r>
            </a:p>
          </p:txBody>
        </p:sp>
        <p:sp>
          <p:nvSpPr>
            <p:cNvPr id="405" name="TextBox 404">
              <a:extLst>
                <a:ext uri="{FF2B5EF4-FFF2-40B4-BE49-F238E27FC236}">
                  <a16:creationId xmlns:a16="http://schemas.microsoft.com/office/drawing/2014/main" id="{C625C043-81D7-DE12-5677-B44EE064648D}"/>
                </a:ext>
              </a:extLst>
            </p:cNvPr>
            <p:cNvSpPr txBox="1"/>
            <p:nvPr/>
          </p:nvSpPr>
          <p:spPr>
            <a:xfrm>
              <a:off x="2673142" y="4234784"/>
              <a:ext cx="2115965" cy="307777"/>
            </a:xfrm>
            <a:prstGeom prst="rect">
              <a:avLst/>
            </a:prstGeom>
            <a:noFill/>
          </p:spPr>
          <p:txBody>
            <a:bodyPr wrap="none" lIns="91440" tIns="45720" rIns="91440" bIns="45720" rtlCol="0" anchor="t">
              <a:spAutoFit/>
            </a:bodyPr>
            <a:lstStyle/>
            <a:p>
              <a:pPr algn="r"/>
              <a:r>
                <a:rPr lang="en-GB" sz="1400">
                  <a:solidFill>
                    <a:schemeClr val="accent6">
                      <a:lumMod val="10000"/>
                    </a:schemeClr>
                  </a:solidFill>
                  <a:latin typeface="Arial"/>
                  <a:ea typeface="MS PGothic"/>
                  <a:cs typeface="Arial"/>
                </a:rPr>
                <a:t>Digital Transparent OBP</a:t>
              </a:r>
            </a:p>
          </p:txBody>
        </p:sp>
        <p:sp>
          <p:nvSpPr>
            <p:cNvPr id="406" name="Rectangle 405">
              <a:extLst>
                <a:ext uri="{FF2B5EF4-FFF2-40B4-BE49-F238E27FC236}">
                  <a16:creationId xmlns:a16="http://schemas.microsoft.com/office/drawing/2014/main" id="{114178A1-9646-01E1-4D9D-566B36DD63F6}"/>
                </a:ext>
              </a:extLst>
            </p:cNvPr>
            <p:cNvSpPr/>
            <p:nvPr/>
          </p:nvSpPr>
          <p:spPr>
            <a:xfrm>
              <a:off x="2765563" y="1947867"/>
              <a:ext cx="195584" cy="1028998"/>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07" name="Trapezoid 406">
              <a:extLst>
                <a:ext uri="{FF2B5EF4-FFF2-40B4-BE49-F238E27FC236}">
                  <a16:creationId xmlns:a16="http://schemas.microsoft.com/office/drawing/2014/main" id="{1136F10F-2036-0A32-6ABF-844FD7DA3940}"/>
                </a:ext>
              </a:extLst>
            </p:cNvPr>
            <p:cNvSpPr/>
            <p:nvPr/>
          </p:nvSpPr>
          <p:spPr>
            <a:xfrm rot="16200000">
              <a:off x="1873767" y="2230613"/>
              <a:ext cx="1028998" cy="465273"/>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08" name="TextBox 407">
              <a:extLst>
                <a:ext uri="{FF2B5EF4-FFF2-40B4-BE49-F238E27FC236}">
                  <a16:creationId xmlns:a16="http://schemas.microsoft.com/office/drawing/2014/main" id="{72630913-7725-330B-5932-190D3A76B98B}"/>
                </a:ext>
              </a:extLst>
            </p:cNvPr>
            <p:cNvSpPr txBox="1"/>
            <p:nvPr/>
          </p:nvSpPr>
          <p:spPr>
            <a:xfrm>
              <a:off x="2085638" y="2310928"/>
              <a:ext cx="554960" cy="338554"/>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DEMUX</a:t>
              </a:r>
            </a:p>
          </p:txBody>
        </p:sp>
        <p:sp>
          <p:nvSpPr>
            <p:cNvPr id="409" name="TextBox 408">
              <a:extLst>
                <a:ext uri="{FF2B5EF4-FFF2-40B4-BE49-F238E27FC236}">
                  <a16:creationId xmlns:a16="http://schemas.microsoft.com/office/drawing/2014/main" id="{16049661-51C6-5404-3C21-AFC2D9B32709}"/>
                </a:ext>
              </a:extLst>
            </p:cNvPr>
            <p:cNvSpPr txBox="1"/>
            <p:nvPr/>
          </p:nvSpPr>
          <p:spPr>
            <a:xfrm rot="16200000">
              <a:off x="2496368" y="2354642"/>
              <a:ext cx="714111" cy="21544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Gain</a:t>
              </a:r>
            </a:p>
          </p:txBody>
        </p:sp>
        <p:sp>
          <p:nvSpPr>
            <p:cNvPr id="410" name="Isosceles Triangle 409">
              <a:extLst>
                <a:ext uri="{FF2B5EF4-FFF2-40B4-BE49-F238E27FC236}">
                  <a16:creationId xmlns:a16="http://schemas.microsoft.com/office/drawing/2014/main" id="{9ADE309F-56C6-D9AB-D23E-36F79BD8E61D}"/>
                </a:ext>
              </a:extLst>
            </p:cNvPr>
            <p:cNvSpPr>
              <a:spLocks noChangeAspect="1"/>
            </p:cNvSpPr>
            <p:nvPr/>
          </p:nvSpPr>
          <p:spPr>
            <a:xfrm rot="5400000">
              <a:off x="2981042" y="2417300"/>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11" name="Trapezoid 410">
              <a:extLst>
                <a:ext uri="{FF2B5EF4-FFF2-40B4-BE49-F238E27FC236}">
                  <a16:creationId xmlns:a16="http://schemas.microsoft.com/office/drawing/2014/main" id="{89F62B26-97A6-1B2F-E803-53793423F2DD}"/>
                </a:ext>
              </a:extLst>
            </p:cNvPr>
            <p:cNvSpPr/>
            <p:nvPr/>
          </p:nvSpPr>
          <p:spPr>
            <a:xfrm rot="16200000">
              <a:off x="1873767" y="3388758"/>
              <a:ext cx="1028998" cy="465273"/>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12" name="TextBox 411">
              <a:extLst>
                <a:ext uri="{FF2B5EF4-FFF2-40B4-BE49-F238E27FC236}">
                  <a16:creationId xmlns:a16="http://schemas.microsoft.com/office/drawing/2014/main" id="{748840B9-6F9E-AFDD-8B17-32D73CF41D61}"/>
                </a:ext>
              </a:extLst>
            </p:cNvPr>
            <p:cNvSpPr txBox="1"/>
            <p:nvPr/>
          </p:nvSpPr>
          <p:spPr>
            <a:xfrm>
              <a:off x="2107280" y="3469072"/>
              <a:ext cx="511679" cy="338554"/>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MUX</a:t>
              </a:r>
            </a:p>
          </p:txBody>
        </p:sp>
        <p:sp>
          <p:nvSpPr>
            <p:cNvPr id="413" name="Rectangle 412">
              <a:extLst>
                <a:ext uri="{FF2B5EF4-FFF2-40B4-BE49-F238E27FC236}">
                  <a16:creationId xmlns:a16="http://schemas.microsoft.com/office/drawing/2014/main" id="{61B8D0A4-C2D1-CDE2-9B6F-883259B2125F}"/>
                </a:ext>
              </a:extLst>
            </p:cNvPr>
            <p:cNvSpPr/>
            <p:nvPr/>
          </p:nvSpPr>
          <p:spPr>
            <a:xfrm>
              <a:off x="3516527" y="3106894"/>
              <a:ext cx="195584" cy="1028998"/>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14" name="TextBox 413">
              <a:extLst>
                <a:ext uri="{FF2B5EF4-FFF2-40B4-BE49-F238E27FC236}">
                  <a16:creationId xmlns:a16="http://schemas.microsoft.com/office/drawing/2014/main" id="{55D76C19-66A3-86A5-1338-1B9C6B7E2A80}"/>
                </a:ext>
              </a:extLst>
            </p:cNvPr>
            <p:cNvSpPr txBox="1"/>
            <p:nvPr/>
          </p:nvSpPr>
          <p:spPr>
            <a:xfrm rot="16200000">
              <a:off x="3247332" y="3513669"/>
              <a:ext cx="714111" cy="21544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Gain</a:t>
              </a:r>
            </a:p>
          </p:txBody>
        </p:sp>
        <p:sp>
          <p:nvSpPr>
            <p:cNvPr id="415" name="Isosceles Triangle 414">
              <a:extLst>
                <a:ext uri="{FF2B5EF4-FFF2-40B4-BE49-F238E27FC236}">
                  <a16:creationId xmlns:a16="http://schemas.microsoft.com/office/drawing/2014/main" id="{4498E991-2385-6766-FA1F-7D464F161194}"/>
                </a:ext>
              </a:extLst>
            </p:cNvPr>
            <p:cNvSpPr>
              <a:spLocks noChangeAspect="1"/>
            </p:cNvSpPr>
            <p:nvPr/>
          </p:nvSpPr>
          <p:spPr>
            <a:xfrm rot="16200000" flipH="1">
              <a:off x="3733620" y="3577812"/>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416" name="Straight Connector 415">
              <a:extLst>
                <a:ext uri="{FF2B5EF4-FFF2-40B4-BE49-F238E27FC236}">
                  <a16:creationId xmlns:a16="http://schemas.microsoft.com/office/drawing/2014/main" id="{ED1E150F-6C72-AB0B-BC2D-92DB818EC216}"/>
                </a:ext>
              </a:extLst>
            </p:cNvPr>
            <p:cNvCxnSpPr>
              <a:cxnSpLocks/>
              <a:endCxn id="406" idx="0"/>
            </p:cNvCxnSpPr>
            <p:nvPr/>
          </p:nvCxnSpPr>
          <p:spPr>
            <a:xfrm flipH="1">
              <a:off x="2863355" y="1701646"/>
              <a:ext cx="0" cy="246221"/>
            </a:xfrm>
            <a:prstGeom prst="line">
              <a:avLst/>
            </a:prstGeom>
            <a:ln w="12700">
              <a:solidFill>
                <a:schemeClr val="accent6">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D645F39B-AE87-5376-BD6A-4E7F54C50AC6}"/>
                </a:ext>
              </a:extLst>
            </p:cNvPr>
            <p:cNvCxnSpPr>
              <a:cxnSpLocks/>
            </p:cNvCxnSpPr>
            <p:nvPr/>
          </p:nvCxnSpPr>
          <p:spPr>
            <a:xfrm flipH="1">
              <a:off x="3539630" y="1701645"/>
              <a:ext cx="0" cy="246221"/>
            </a:xfrm>
            <a:prstGeom prst="line">
              <a:avLst/>
            </a:prstGeom>
            <a:ln w="12700">
              <a:solidFill>
                <a:schemeClr val="accent6">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8" name="Rectangle 417">
              <a:extLst>
                <a:ext uri="{FF2B5EF4-FFF2-40B4-BE49-F238E27FC236}">
                  <a16:creationId xmlns:a16="http://schemas.microsoft.com/office/drawing/2014/main" id="{9888B80A-9B4C-1D5F-E174-C00A2C893F5C}"/>
                </a:ext>
              </a:extLst>
            </p:cNvPr>
            <p:cNvSpPr/>
            <p:nvPr/>
          </p:nvSpPr>
          <p:spPr>
            <a:xfrm>
              <a:off x="2594233" y="1427171"/>
              <a:ext cx="1238628" cy="284756"/>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19" name="TextBox 418">
              <a:extLst>
                <a:ext uri="{FF2B5EF4-FFF2-40B4-BE49-F238E27FC236}">
                  <a16:creationId xmlns:a16="http://schemas.microsoft.com/office/drawing/2014/main" id="{FB8EF9C3-BB74-8282-133A-1AC7C4E02DD9}"/>
                </a:ext>
              </a:extLst>
            </p:cNvPr>
            <p:cNvSpPr txBox="1"/>
            <p:nvPr/>
          </p:nvSpPr>
          <p:spPr>
            <a:xfrm>
              <a:off x="1743140" y="1463238"/>
              <a:ext cx="577402" cy="246221"/>
            </a:xfrm>
            <a:prstGeom prst="rect">
              <a:avLst/>
            </a:prstGeom>
            <a:noFill/>
          </p:spPr>
          <p:txBody>
            <a:bodyPr wrap="none" rtlCol="0">
              <a:spAutoFit/>
            </a:bodyPr>
            <a:lstStyle/>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TM/TC</a:t>
              </a:r>
            </a:p>
          </p:txBody>
        </p:sp>
        <p:cxnSp>
          <p:nvCxnSpPr>
            <p:cNvPr id="420" name="Straight Connector 419">
              <a:extLst>
                <a:ext uri="{FF2B5EF4-FFF2-40B4-BE49-F238E27FC236}">
                  <a16:creationId xmlns:a16="http://schemas.microsoft.com/office/drawing/2014/main" id="{702DF2BB-2D89-B3E2-853E-CD1AD8D54AD0}"/>
                </a:ext>
              </a:extLst>
            </p:cNvPr>
            <p:cNvCxnSpPr>
              <a:cxnSpLocks/>
              <a:endCxn id="418" idx="1"/>
            </p:cNvCxnSpPr>
            <p:nvPr/>
          </p:nvCxnSpPr>
          <p:spPr>
            <a:xfrm flipV="1">
              <a:off x="2341245" y="1569549"/>
              <a:ext cx="252988" cy="2947"/>
            </a:xfrm>
            <a:prstGeom prst="line">
              <a:avLst/>
            </a:prstGeom>
            <a:ln w="12700">
              <a:solidFill>
                <a:schemeClr val="accent6">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1" name="TextBox 420">
              <a:extLst>
                <a:ext uri="{FF2B5EF4-FFF2-40B4-BE49-F238E27FC236}">
                  <a16:creationId xmlns:a16="http://schemas.microsoft.com/office/drawing/2014/main" id="{D4AE3E3B-A665-7EF1-C4E9-4AC3C2510C9B}"/>
                </a:ext>
              </a:extLst>
            </p:cNvPr>
            <p:cNvSpPr txBox="1"/>
            <p:nvPr/>
          </p:nvSpPr>
          <p:spPr>
            <a:xfrm>
              <a:off x="2659281" y="1405255"/>
              <a:ext cx="1140683" cy="33855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Control, Monitoring and Configuration</a:t>
              </a:r>
            </a:p>
          </p:txBody>
        </p:sp>
      </p:grpSp>
    </p:spTree>
    <p:extLst>
      <p:ext uri="{BB962C8B-B14F-4D97-AF65-F5344CB8AC3E}">
        <p14:creationId xmlns:p14="http://schemas.microsoft.com/office/powerpoint/2010/main" val="1453101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55213-7226-C991-9D48-51BACE6DC9F8}"/>
              </a:ext>
            </a:extLst>
          </p:cNvPr>
          <p:cNvSpPr>
            <a:spLocks noGrp="1"/>
          </p:cNvSpPr>
          <p:nvPr>
            <p:ph type="title"/>
          </p:nvPr>
        </p:nvSpPr>
        <p:spPr>
          <a:xfrm>
            <a:off x="216000" y="160401"/>
            <a:ext cx="10108800" cy="553998"/>
          </a:xfrm>
        </p:spPr>
        <p:txBody>
          <a:bodyPr/>
          <a:lstStyle/>
          <a:p>
            <a:r>
              <a:rPr lang="en-GB">
                <a:latin typeface="Arial"/>
                <a:cs typeface="Arial"/>
              </a:rPr>
              <a:t>Transparent digital OBP (cont.)</a:t>
            </a:r>
            <a:endParaRPr lang="en-US" b="0">
              <a:latin typeface="Arial"/>
              <a:cs typeface="Arial"/>
            </a:endParaRPr>
          </a:p>
        </p:txBody>
      </p:sp>
      <p:graphicFrame>
        <p:nvGraphicFramePr>
          <p:cNvPr id="48" name="Object 47">
            <a:extLst>
              <a:ext uri="{FF2B5EF4-FFF2-40B4-BE49-F238E27FC236}">
                <a16:creationId xmlns:a16="http://schemas.microsoft.com/office/drawing/2014/main" id="{DADB8AF7-FBAF-0BFD-928B-259798FA2FAF}"/>
              </a:ext>
            </a:extLst>
          </p:cNvPr>
          <p:cNvGraphicFramePr>
            <a:graphicFrameLocks noChangeAspect="1"/>
          </p:cNvGraphicFramePr>
          <p:nvPr>
            <p:extLst>
              <p:ext uri="{D42A27DB-BD31-4B8C-83A1-F6EECF244321}">
                <p14:modId xmlns:p14="http://schemas.microsoft.com/office/powerpoint/2010/main" val="2952898843"/>
              </p:ext>
            </p:extLst>
          </p:nvPr>
        </p:nvGraphicFramePr>
        <p:xfrm>
          <a:off x="3022926" y="1292325"/>
          <a:ext cx="1688136" cy="1319856"/>
        </p:xfrm>
        <a:graphic>
          <a:graphicData uri="http://schemas.openxmlformats.org/presentationml/2006/ole">
            <mc:AlternateContent xmlns:mc="http://schemas.openxmlformats.org/markup-compatibility/2006">
              <mc:Choice xmlns:v="urn:schemas-microsoft-com:vml" Requires="v">
                <p:oleObj name="Visio" r:id="rId3" imgW="2962440" imgH="2508840" progId="Visio.Drawing.11">
                  <p:embed/>
                </p:oleObj>
              </mc:Choice>
              <mc:Fallback>
                <p:oleObj name="Visio" r:id="rId3" imgW="2962440" imgH="2508840" progId="Visio.Drawing.11">
                  <p:embed/>
                  <p:pic>
                    <p:nvPicPr>
                      <p:cNvPr id="48" name="Object 47">
                        <a:extLst>
                          <a:ext uri="{FF2B5EF4-FFF2-40B4-BE49-F238E27FC236}">
                            <a16:creationId xmlns:a16="http://schemas.microsoft.com/office/drawing/2014/main" id="{DADB8AF7-FBAF-0BFD-928B-259798FA2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926" y="1292325"/>
                        <a:ext cx="1688136" cy="1319856"/>
                      </a:xfrm>
                      <a:prstGeom prst="rect">
                        <a:avLst/>
                      </a:prstGeom>
                      <a:noFill/>
                      <a:ln>
                        <a:noFill/>
                      </a:ln>
                      <a:effectLst/>
                    </p:spPr>
                  </p:pic>
                </p:oleObj>
              </mc:Fallback>
            </mc:AlternateContent>
          </a:graphicData>
        </a:graphic>
      </p:graphicFrame>
      <p:sp>
        <p:nvSpPr>
          <p:cNvPr id="139" name="Rectangle 138">
            <a:extLst>
              <a:ext uri="{FF2B5EF4-FFF2-40B4-BE49-F238E27FC236}">
                <a16:creationId xmlns:a16="http://schemas.microsoft.com/office/drawing/2014/main" id="{3B58B1A4-C7FB-0308-07D7-8E57E08D45D7}"/>
              </a:ext>
            </a:extLst>
          </p:cNvPr>
          <p:cNvSpPr/>
          <p:nvPr/>
        </p:nvSpPr>
        <p:spPr>
          <a:xfrm>
            <a:off x="3196360" y="1263596"/>
            <a:ext cx="1434211" cy="1164161"/>
          </a:xfrm>
          <a:prstGeom prst="rect">
            <a:avLst/>
          </a:prstGeom>
          <a:solidFill>
            <a:schemeClr val="bg2">
              <a:lumMod val="75000"/>
              <a:alpha val="21000"/>
            </a:schemeClr>
          </a:solidFill>
          <a:ln w="63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 name="Picture 142">
            <a:extLst>
              <a:ext uri="{FF2B5EF4-FFF2-40B4-BE49-F238E27FC236}">
                <a16:creationId xmlns:a16="http://schemas.microsoft.com/office/drawing/2014/main" id="{5E58F742-2DB3-1776-90D4-F6253E97C6FB}"/>
              </a:ext>
            </a:extLst>
          </p:cNvPr>
          <p:cNvPicPr>
            <a:picLocks noChangeAspect="1"/>
          </p:cNvPicPr>
          <p:nvPr/>
        </p:nvPicPr>
        <p:blipFill>
          <a:blip r:embed="rId5"/>
          <a:stretch>
            <a:fillRect/>
          </a:stretch>
        </p:blipFill>
        <p:spPr>
          <a:xfrm>
            <a:off x="487086" y="1300319"/>
            <a:ext cx="2320774" cy="1165575"/>
          </a:xfrm>
          <a:prstGeom prst="rect">
            <a:avLst/>
          </a:prstGeom>
        </p:spPr>
      </p:pic>
      <p:sp>
        <p:nvSpPr>
          <p:cNvPr id="3" name="Callout: Bent Line 2">
            <a:extLst>
              <a:ext uri="{FF2B5EF4-FFF2-40B4-BE49-F238E27FC236}">
                <a16:creationId xmlns:a16="http://schemas.microsoft.com/office/drawing/2014/main" id="{1DF5447B-B425-991C-D235-7E444999E9EF}"/>
              </a:ext>
            </a:extLst>
          </p:cNvPr>
          <p:cNvSpPr/>
          <p:nvPr/>
        </p:nvSpPr>
        <p:spPr>
          <a:xfrm>
            <a:off x="5007070" y="624652"/>
            <a:ext cx="1311467" cy="668930"/>
          </a:xfrm>
          <a:prstGeom prst="borderCallout2">
            <a:avLst>
              <a:gd name="adj1" fmla="val 18264"/>
              <a:gd name="adj2" fmla="val 1255"/>
              <a:gd name="adj3" fmla="val 18750"/>
              <a:gd name="adj4" fmla="val -16667"/>
              <a:gd name="adj5" fmla="val 111584"/>
              <a:gd name="adj6" fmla="val -38905"/>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5E3C65FD-24BD-F919-FE84-38C551683C4B}"/>
              </a:ext>
            </a:extLst>
          </p:cNvPr>
          <p:cNvGrpSpPr/>
          <p:nvPr/>
        </p:nvGrpSpPr>
        <p:grpSpPr>
          <a:xfrm>
            <a:off x="5032381" y="685944"/>
            <a:ext cx="1217289" cy="568971"/>
            <a:chOff x="5351463" y="1125434"/>
            <a:chExt cx="3452358" cy="1489127"/>
          </a:xfrm>
        </p:grpSpPr>
        <p:grpSp>
          <p:nvGrpSpPr>
            <p:cNvPr id="6" name="Group 5">
              <a:extLst>
                <a:ext uri="{FF2B5EF4-FFF2-40B4-BE49-F238E27FC236}">
                  <a16:creationId xmlns:a16="http://schemas.microsoft.com/office/drawing/2014/main" id="{3FFD95DE-4AA6-C0F2-15EE-70AD4E50934B}"/>
                </a:ext>
              </a:extLst>
            </p:cNvPr>
            <p:cNvGrpSpPr>
              <a:grpSpLocks/>
            </p:cNvGrpSpPr>
            <p:nvPr/>
          </p:nvGrpSpPr>
          <p:grpSpPr bwMode="auto">
            <a:xfrm>
              <a:off x="5705829" y="1220945"/>
              <a:ext cx="1902152" cy="1321019"/>
              <a:chOff x="3382" y="845"/>
              <a:chExt cx="1377" cy="1036"/>
            </a:xfrm>
          </p:grpSpPr>
          <p:sp>
            <p:nvSpPr>
              <p:cNvPr id="46" name="Line 6">
                <a:extLst>
                  <a:ext uri="{FF2B5EF4-FFF2-40B4-BE49-F238E27FC236}">
                    <a16:creationId xmlns:a16="http://schemas.microsoft.com/office/drawing/2014/main" id="{CB2DC92E-62C7-017C-7E0C-E3F9375D1112}"/>
                  </a:ext>
                </a:extLst>
              </p:cNvPr>
              <p:cNvSpPr>
                <a:spLocks noChangeShapeType="1"/>
              </p:cNvSpPr>
              <p:nvPr/>
            </p:nvSpPr>
            <p:spPr bwMode="auto">
              <a:xfrm>
                <a:off x="3382" y="903"/>
                <a:ext cx="62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7" name="Freeform 6">
                <a:extLst>
                  <a:ext uri="{FF2B5EF4-FFF2-40B4-BE49-F238E27FC236}">
                    <a16:creationId xmlns:a16="http://schemas.microsoft.com/office/drawing/2014/main" id="{D472738F-DAEC-021D-13D2-734BCAFD7863}"/>
                  </a:ext>
                </a:extLst>
              </p:cNvPr>
              <p:cNvSpPr>
                <a:spLocks/>
              </p:cNvSpPr>
              <p:nvPr/>
            </p:nvSpPr>
            <p:spPr bwMode="auto">
              <a:xfrm>
                <a:off x="3998" y="879"/>
                <a:ext cx="71" cy="47"/>
              </a:xfrm>
              <a:custGeom>
                <a:avLst/>
                <a:gdLst>
                  <a:gd name="T0" fmla="*/ 0 w 71"/>
                  <a:gd name="T1" fmla="*/ 0 h 47"/>
                  <a:gd name="T2" fmla="*/ 71 w 71"/>
                  <a:gd name="T3" fmla="*/ 24 h 47"/>
                  <a:gd name="T4" fmla="*/ 0 w 71"/>
                  <a:gd name="T5" fmla="*/ 47 h 47"/>
                  <a:gd name="T6" fmla="*/ 0 w 71"/>
                  <a:gd name="T7" fmla="*/ 0 h 47"/>
                </a:gdLst>
                <a:ahLst/>
                <a:cxnLst>
                  <a:cxn ang="0">
                    <a:pos x="T0" y="T1"/>
                  </a:cxn>
                  <a:cxn ang="0">
                    <a:pos x="T2" y="T3"/>
                  </a:cxn>
                  <a:cxn ang="0">
                    <a:pos x="T4" y="T5"/>
                  </a:cxn>
                  <a:cxn ang="0">
                    <a:pos x="T6" y="T7"/>
                  </a:cxn>
                </a:cxnLst>
                <a:rect l="0" t="0" r="r" b="b"/>
                <a:pathLst>
                  <a:path w="71" h="47">
                    <a:moveTo>
                      <a:pt x="0" y="0"/>
                    </a:moveTo>
                    <a:lnTo>
                      <a:pt x="71" y="24"/>
                    </a:lnTo>
                    <a:lnTo>
                      <a:pt x="0" y="4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 name="Freeform 7">
                <a:extLst>
                  <a:ext uri="{FF2B5EF4-FFF2-40B4-BE49-F238E27FC236}">
                    <a16:creationId xmlns:a16="http://schemas.microsoft.com/office/drawing/2014/main" id="{9056BBD7-94FB-ABEE-CB49-81972EA0A6EC}"/>
                  </a:ext>
                </a:extLst>
              </p:cNvPr>
              <p:cNvSpPr>
                <a:spLocks/>
              </p:cNvSpPr>
              <p:nvPr/>
            </p:nvSpPr>
            <p:spPr bwMode="auto">
              <a:xfrm>
                <a:off x="4298" y="845"/>
                <a:ext cx="116" cy="115"/>
              </a:xfrm>
              <a:custGeom>
                <a:avLst/>
                <a:gdLst>
                  <a:gd name="T0" fmla="*/ 116 w 116"/>
                  <a:gd name="T1" fmla="*/ 58 h 115"/>
                  <a:gd name="T2" fmla="*/ 115 w 116"/>
                  <a:gd name="T3" fmla="*/ 44 h 115"/>
                  <a:gd name="T4" fmla="*/ 111 w 116"/>
                  <a:gd name="T5" fmla="*/ 32 h 115"/>
                  <a:gd name="T6" fmla="*/ 103 w 116"/>
                  <a:gd name="T7" fmla="*/ 21 h 115"/>
                  <a:gd name="T8" fmla="*/ 94 w 116"/>
                  <a:gd name="T9" fmla="*/ 12 h 115"/>
                  <a:gd name="T10" fmla="*/ 83 w 116"/>
                  <a:gd name="T11" fmla="*/ 5 h 115"/>
                  <a:gd name="T12" fmla="*/ 71 w 116"/>
                  <a:gd name="T13" fmla="*/ 1 h 115"/>
                  <a:gd name="T14" fmla="*/ 58 w 116"/>
                  <a:gd name="T15" fmla="*/ 0 h 115"/>
                  <a:gd name="T16" fmla="*/ 45 w 116"/>
                  <a:gd name="T17" fmla="*/ 1 h 115"/>
                  <a:gd name="T18" fmla="*/ 33 w 116"/>
                  <a:gd name="T19" fmla="*/ 5 h 115"/>
                  <a:gd name="T20" fmla="*/ 22 w 116"/>
                  <a:gd name="T21" fmla="*/ 12 h 115"/>
                  <a:gd name="T22" fmla="*/ 13 w 116"/>
                  <a:gd name="T23" fmla="*/ 21 h 115"/>
                  <a:gd name="T24" fmla="*/ 6 w 116"/>
                  <a:gd name="T25" fmla="*/ 32 h 115"/>
                  <a:gd name="T26" fmla="*/ 2 w 116"/>
                  <a:gd name="T27" fmla="*/ 44 h 115"/>
                  <a:gd name="T28" fmla="*/ 0 w 116"/>
                  <a:gd name="T29" fmla="*/ 58 h 115"/>
                  <a:gd name="T30" fmla="*/ 2 w 116"/>
                  <a:gd name="T31" fmla="*/ 71 h 115"/>
                  <a:gd name="T32" fmla="*/ 6 w 116"/>
                  <a:gd name="T33" fmla="*/ 82 h 115"/>
                  <a:gd name="T34" fmla="*/ 13 w 116"/>
                  <a:gd name="T35" fmla="*/ 94 h 115"/>
                  <a:gd name="T36" fmla="*/ 22 w 116"/>
                  <a:gd name="T37" fmla="*/ 103 h 115"/>
                  <a:gd name="T38" fmla="*/ 33 w 116"/>
                  <a:gd name="T39" fmla="*/ 110 h 115"/>
                  <a:gd name="T40" fmla="*/ 45 w 116"/>
                  <a:gd name="T41" fmla="*/ 114 h 115"/>
                  <a:gd name="T42" fmla="*/ 58 w 116"/>
                  <a:gd name="T43" fmla="*/ 115 h 115"/>
                  <a:gd name="T44" fmla="*/ 71 w 116"/>
                  <a:gd name="T45" fmla="*/ 114 h 115"/>
                  <a:gd name="T46" fmla="*/ 83 w 116"/>
                  <a:gd name="T47" fmla="*/ 110 h 115"/>
                  <a:gd name="T48" fmla="*/ 94 w 116"/>
                  <a:gd name="T49" fmla="*/ 103 h 115"/>
                  <a:gd name="T50" fmla="*/ 103 w 116"/>
                  <a:gd name="T51" fmla="*/ 94 h 115"/>
                  <a:gd name="T52" fmla="*/ 111 w 116"/>
                  <a:gd name="T53" fmla="*/ 82 h 115"/>
                  <a:gd name="T54" fmla="*/ 115 w 116"/>
                  <a:gd name="T55" fmla="*/ 71 h 115"/>
                  <a:gd name="T56" fmla="*/ 116 w 116"/>
                  <a:gd name="T57" fmla="*/ 5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15">
                    <a:moveTo>
                      <a:pt x="116" y="58"/>
                    </a:moveTo>
                    <a:lnTo>
                      <a:pt x="115" y="44"/>
                    </a:lnTo>
                    <a:lnTo>
                      <a:pt x="111" y="32"/>
                    </a:lnTo>
                    <a:lnTo>
                      <a:pt x="103" y="21"/>
                    </a:lnTo>
                    <a:lnTo>
                      <a:pt x="94" y="12"/>
                    </a:lnTo>
                    <a:lnTo>
                      <a:pt x="83" y="5"/>
                    </a:lnTo>
                    <a:lnTo>
                      <a:pt x="71" y="1"/>
                    </a:lnTo>
                    <a:lnTo>
                      <a:pt x="58" y="0"/>
                    </a:lnTo>
                    <a:lnTo>
                      <a:pt x="45" y="1"/>
                    </a:lnTo>
                    <a:lnTo>
                      <a:pt x="33" y="5"/>
                    </a:lnTo>
                    <a:lnTo>
                      <a:pt x="22" y="12"/>
                    </a:lnTo>
                    <a:lnTo>
                      <a:pt x="13" y="21"/>
                    </a:lnTo>
                    <a:lnTo>
                      <a:pt x="6" y="32"/>
                    </a:lnTo>
                    <a:lnTo>
                      <a:pt x="2" y="44"/>
                    </a:lnTo>
                    <a:lnTo>
                      <a:pt x="0" y="58"/>
                    </a:lnTo>
                    <a:lnTo>
                      <a:pt x="2" y="71"/>
                    </a:lnTo>
                    <a:lnTo>
                      <a:pt x="6" y="82"/>
                    </a:lnTo>
                    <a:lnTo>
                      <a:pt x="13" y="94"/>
                    </a:lnTo>
                    <a:lnTo>
                      <a:pt x="22" y="103"/>
                    </a:lnTo>
                    <a:lnTo>
                      <a:pt x="33" y="110"/>
                    </a:lnTo>
                    <a:lnTo>
                      <a:pt x="45" y="114"/>
                    </a:lnTo>
                    <a:lnTo>
                      <a:pt x="58" y="115"/>
                    </a:lnTo>
                    <a:lnTo>
                      <a:pt x="71" y="114"/>
                    </a:lnTo>
                    <a:lnTo>
                      <a:pt x="83" y="110"/>
                    </a:lnTo>
                    <a:lnTo>
                      <a:pt x="94" y="103"/>
                    </a:lnTo>
                    <a:lnTo>
                      <a:pt x="103" y="94"/>
                    </a:lnTo>
                    <a:lnTo>
                      <a:pt x="111" y="82"/>
                    </a:lnTo>
                    <a:lnTo>
                      <a:pt x="115" y="71"/>
                    </a:lnTo>
                    <a:lnTo>
                      <a:pt x="116" y="58"/>
                    </a:lnTo>
                    <a:close/>
                  </a:path>
                </a:pathLst>
              </a:custGeom>
              <a:solidFill>
                <a:srgbClr val="FFFFFF"/>
              </a:solidFill>
              <a:ln w="12700">
                <a:solidFill>
                  <a:srgbClr val="000000"/>
                </a:solidFill>
                <a:prstDash val="solid"/>
                <a:round/>
                <a:headEnd/>
                <a:tailEnd/>
              </a:ln>
            </p:spPr>
            <p:txBody>
              <a:bodyPr/>
              <a:lstStyle/>
              <a:p>
                <a:endParaRPr lang="en-GB"/>
              </a:p>
            </p:txBody>
          </p:sp>
          <p:sp>
            <p:nvSpPr>
              <p:cNvPr id="57" name="Line 9">
                <a:extLst>
                  <a:ext uri="{FF2B5EF4-FFF2-40B4-BE49-F238E27FC236}">
                    <a16:creationId xmlns:a16="http://schemas.microsoft.com/office/drawing/2014/main" id="{E7BA5B29-389C-AAA9-CEE4-138E6D1406CF}"/>
                  </a:ext>
                </a:extLst>
              </p:cNvPr>
              <p:cNvSpPr>
                <a:spLocks noChangeShapeType="1"/>
              </p:cNvSpPr>
              <p:nvPr/>
            </p:nvSpPr>
            <p:spPr bwMode="auto">
              <a:xfrm flipH="1">
                <a:off x="4307" y="903"/>
                <a:ext cx="9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8" name="Line 10">
                <a:extLst>
                  <a:ext uri="{FF2B5EF4-FFF2-40B4-BE49-F238E27FC236}">
                    <a16:creationId xmlns:a16="http://schemas.microsoft.com/office/drawing/2014/main" id="{D4B89A54-BEEB-7EB9-88B9-07B763DB948F}"/>
                  </a:ext>
                </a:extLst>
              </p:cNvPr>
              <p:cNvSpPr>
                <a:spLocks noChangeShapeType="1"/>
              </p:cNvSpPr>
              <p:nvPr/>
            </p:nvSpPr>
            <p:spPr bwMode="auto">
              <a:xfrm>
                <a:off x="4356" y="853"/>
                <a:ext cx="0" cy="9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7" name="Freeform 10">
                <a:extLst>
                  <a:ext uri="{FF2B5EF4-FFF2-40B4-BE49-F238E27FC236}">
                    <a16:creationId xmlns:a16="http://schemas.microsoft.com/office/drawing/2014/main" id="{0D940676-5501-BA8D-3324-4FF6C191FBB3}"/>
                  </a:ext>
                </a:extLst>
              </p:cNvPr>
              <p:cNvSpPr>
                <a:spLocks/>
              </p:cNvSpPr>
              <p:nvPr/>
            </p:nvSpPr>
            <p:spPr bwMode="auto">
              <a:xfrm>
                <a:off x="4067" y="1133"/>
                <a:ext cx="116" cy="115"/>
              </a:xfrm>
              <a:custGeom>
                <a:avLst/>
                <a:gdLst>
                  <a:gd name="T0" fmla="*/ 116 w 116"/>
                  <a:gd name="T1" fmla="*/ 57 h 115"/>
                  <a:gd name="T2" fmla="*/ 115 w 116"/>
                  <a:gd name="T3" fmla="*/ 44 h 115"/>
                  <a:gd name="T4" fmla="*/ 111 w 116"/>
                  <a:gd name="T5" fmla="*/ 32 h 115"/>
                  <a:gd name="T6" fmla="*/ 104 w 116"/>
                  <a:gd name="T7" fmla="*/ 21 h 115"/>
                  <a:gd name="T8" fmla="*/ 95 w 116"/>
                  <a:gd name="T9" fmla="*/ 12 h 115"/>
                  <a:gd name="T10" fmla="*/ 83 w 116"/>
                  <a:gd name="T11" fmla="*/ 5 h 115"/>
                  <a:gd name="T12" fmla="*/ 71 w 116"/>
                  <a:gd name="T13" fmla="*/ 1 h 115"/>
                  <a:gd name="T14" fmla="*/ 58 w 116"/>
                  <a:gd name="T15" fmla="*/ 0 h 115"/>
                  <a:gd name="T16" fmla="*/ 45 w 116"/>
                  <a:gd name="T17" fmla="*/ 1 h 115"/>
                  <a:gd name="T18" fmla="*/ 33 w 116"/>
                  <a:gd name="T19" fmla="*/ 5 h 115"/>
                  <a:gd name="T20" fmla="*/ 22 w 116"/>
                  <a:gd name="T21" fmla="*/ 12 h 115"/>
                  <a:gd name="T22" fmla="*/ 13 w 116"/>
                  <a:gd name="T23" fmla="*/ 21 h 115"/>
                  <a:gd name="T24" fmla="*/ 6 w 116"/>
                  <a:gd name="T25" fmla="*/ 32 h 115"/>
                  <a:gd name="T26" fmla="*/ 2 w 116"/>
                  <a:gd name="T27" fmla="*/ 44 h 115"/>
                  <a:gd name="T28" fmla="*/ 0 w 116"/>
                  <a:gd name="T29" fmla="*/ 57 h 115"/>
                  <a:gd name="T30" fmla="*/ 2 w 116"/>
                  <a:gd name="T31" fmla="*/ 71 h 115"/>
                  <a:gd name="T32" fmla="*/ 6 w 116"/>
                  <a:gd name="T33" fmla="*/ 83 h 115"/>
                  <a:gd name="T34" fmla="*/ 13 w 116"/>
                  <a:gd name="T35" fmla="*/ 94 h 115"/>
                  <a:gd name="T36" fmla="*/ 22 w 116"/>
                  <a:gd name="T37" fmla="*/ 103 h 115"/>
                  <a:gd name="T38" fmla="*/ 33 w 116"/>
                  <a:gd name="T39" fmla="*/ 110 h 115"/>
                  <a:gd name="T40" fmla="*/ 45 w 116"/>
                  <a:gd name="T41" fmla="*/ 113 h 115"/>
                  <a:gd name="T42" fmla="*/ 58 w 116"/>
                  <a:gd name="T43" fmla="*/ 115 h 115"/>
                  <a:gd name="T44" fmla="*/ 71 w 116"/>
                  <a:gd name="T45" fmla="*/ 113 h 115"/>
                  <a:gd name="T46" fmla="*/ 83 w 116"/>
                  <a:gd name="T47" fmla="*/ 110 h 115"/>
                  <a:gd name="T48" fmla="*/ 95 w 116"/>
                  <a:gd name="T49" fmla="*/ 103 h 115"/>
                  <a:gd name="T50" fmla="*/ 104 w 116"/>
                  <a:gd name="T51" fmla="*/ 94 h 115"/>
                  <a:gd name="T52" fmla="*/ 111 w 116"/>
                  <a:gd name="T53" fmla="*/ 83 h 115"/>
                  <a:gd name="T54" fmla="*/ 115 w 116"/>
                  <a:gd name="T55" fmla="*/ 71 h 115"/>
                  <a:gd name="T56" fmla="*/ 116 w 116"/>
                  <a:gd name="T57"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15">
                    <a:moveTo>
                      <a:pt x="116" y="57"/>
                    </a:moveTo>
                    <a:lnTo>
                      <a:pt x="115" y="44"/>
                    </a:lnTo>
                    <a:lnTo>
                      <a:pt x="111" y="32"/>
                    </a:lnTo>
                    <a:lnTo>
                      <a:pt x="104" y="21"/>
                    </a:lnTo>
                    <a:lnTo>
                      <a:pt x="95" y="12"/>
                    </a:lnTo>
                    <a:lnTo>
                      <a:pt x="83" y="5"/>
                    </a:lnTo>
                    <a:lnTo>
                      <a:pt x="71" y="1"/>
                    </a:lnTo>
                    <a:lnTo>
                      <a:pt x="58" y="0"/>
                    </a:lnTo>
                    <a:lnTo>
                      <a:pt x="45" y="1"/>
                    </a:lnTo>
                    <a:lnTo>
                      <a:pt x="33" y="5"/>
                    </a:lnTo>
                    <a:lnTo>
                      <a:pt x="22" y="12"/>
                    </a:lnTo>
                    <a:lnTo>
                      <a:pt x="13" y="21"/>
                    </a:lnTo>
                    <a:lnTo>
                      <a:pt x="6" y="32"/>
                    </a:lnTo>
                    <a:lnTo>
                      <a:pt x="2" y="44"/>
                    </a:lnTo>
                    <a:lnTo>
                      <a:pt x="0" y="57"/>
                    </a:lnTo>
                    <a:lnTo>
                      <a:pt x="2" y="71"/>
                    </a:lnTo>
                    <a:lnTo>
                      <a:pt x="6" y="83"/>
                    </a:lnTo>
                    <a:lnTo>
                      <a:pt x="13" y="94"/>
                    </a:lnTo>
                    <a:lnTo>
                      <a:pt x="22" y="103"/>
                    </a:lnTo>
                    <a:lnTo>
                      <a:pt x="33" y="110"/>
                    </a:lnTo>
                    <a:lnTo>
                      <a:pt x="45" y="113"/>
                    </a:lnTo>
                    <a:lnTo>
                      <a:pt x="58" y="115"/>
                    </a:lnTo>
                    <a:lnTo>
                      <a:pt x="71" y="113"/>
                    </a:lnTo>
                    <a:lnTo>
                      <a:pt x="83" y="110"/>
                    </a:lnTo>
                    <a:lnTo>
                      <a:pt x="95" y="103"/>
                    </a:lnTo>
                    <a:lnTo>
                      <a:pt x="104" y="94"/>
                    </a:lnTo>
                    <a:lnTo>
                      <a:pt x="111" y="83"/>
                    </a:lnTo>
                    <a:lnTo>
                      <a:pt x="115" y="71"/>
                    </a:lnTo>
                    <a:lnTo>
                      <a:pt x="116" y="57"/>
                    </a:lnTo>
                    <a:close/>
                  </a:path>
                </a:pathLst>
              </a:custGeom>
              <a:solidFill>
                <a:srgbClr val="FFFFFF"/>
              </a:solidFill>
              <a:ln w="12700">
                <a:solidFill>
                  <a:srgbClr val="000000"/>
                </a:solidFill>
                <a:prstDash val="solid"/>
                <a:round/>
                <a:headEnd/>
                <a:tailEnd/>
              </a:ln>
            </p:spPr>
            <p:txBody>
              <a:bodyPr/>
              <a:lstStyle/>
              <a:p>
                <a:endParaRPr lang="en-GB"/>
              </a:p>
            </p:txBody>
          </p:sp>
          <p:sp>
            <p:nvSpPr>
              <p:cNvPr id="69" name="Line 12">
                <a:extLst>
                  <a:ext uri="{FF2B5EF4-FFF2-40B4-BE49-F238E27FC236}">
                    <a16:creationId xmlns:a16="http://schemas.microsoft.com/office/drawing/2014/main" id="{969A1ABE-02D5-6D0E-9D92-15A12195BC0F}"/>
                  </a:ext>
                </a:extLst>
              </p:cNvPr>
              <p:cNvSpPr>
                <a:spLocks noChangeShapeType="1"/>
              </p:cNvSpPr>
              <p:nvPr/>
            </p:nvSpPr>
            <p:spPr bwMode="auto">
              <a:xfrm flipH="1">
                <a:off x="4091" y="1156"/>
                <a:ext cx="69" cy="6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0" name="Line 13">
                <a:extLst>
                  <a:ext uri="{FF2B5EF4-FFF2-40B4-BE49-F238E27FC236}">
                    <a16:creationId xmlns:a16="http://schemas.microsoft.com/office/drawing/2014/main" id="{94B7A020-8AC0-2CCC-F325-08E03EC82787}"/>
                  </a:ext>
                </a:extLst>
              </p:cNvPr>
              <p:cNvSpPr>
                <a:spLocks noChangeShapeType="1"/>
              </p:cNvSpPr>
              <p:nvPr/>
            </p:nvSpPr>
            <p:spPr bwMode="auto">
              <a:xfrm>
                <a:off x="4091" y="1156"/>
                <a:ext cx="69" cy="6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3" name="Freeform 13">
                <a:extLst>
                  <a:ext uri="{FF2B5EF4-FFF2-40B4-BE49-F238E27FC236}">
                    <a16:creationId xmlns:a16="http://schemas.microsoft.com/office/drawing/2014/main" id="{B0264176-315E-74FA-C716-435FA0F142DD}"/>
                  </a:ext>
                </a:extLst>
              </p:cNvPr>
              <p:cNvSpPr>
                <a:spLocks/>
              </p:cNvSpPr>
              <p:nvPr/>
            </p:nvSpPr>
            <p:spPr bwMode="auto">
              <a:xfrm>
                <a:off x="4357" y="1766"/>
                <a:ext cx="116" cy="115"/>
              </a:xfrm>
              <a:custGeom>
                <a:avLst/>
                <a:gdLst>
                  <a:gd name="T0" fmla="*/ 116 w 116"/>
                  <a:gd name="T1" fmla="*/ 58 h 115"/>
                  <a:gd name="T2" fmla="*/ 115 w 116"/>
                  <a:gd name="T3" fmla="*/ 45 h 115"/>
                  <a:gd name="T4" fmla="*/ 110 w 116"/>
                  <a:gd name="T5" fmla="*/ 33 h 115"/>
                  <a:gd name="T6" fmla="*/ 103 w 116"/>
                  <a:gd name="T7" fmla="*/ 22 h 115"/>
                  <a:gd name="T8" fmla="*/ 94 w 116"/>
                  <a:gd name="T9" fmla="*/ 13 h 115"/>
                  <a:gd name="T10" fmla="*/ 83 w 116"/>
                  <a:gd name="T11" fmla="*/ 6 h 115"/>
                  <a:gd name="T12" fmla="*/ 71 w 116"/>
                  <a:gd name="T13" fmla="*/ 2 h 115"/>
                  <a:gd name="T14" fmla="*/ 58 w 116"/>
                  <a:gd name="T15" fmla="*/ 0 h 115"/>
                  <a:gd name="T16" fmla="*/ 45 w 116"/>
                  <a:gd name="T17" fmla="*/ 2 h 115"/>
                  <a:gd name="T18" fmla="*/ 33 w 116"/>
                  <a:gd name="T19" fmla="*/ 6 h 115"/>
                  <a:gd name="T20" fmla="*/ 22 w 116"/>
                  <a:gd name="T21" fmla="*/ 13 h 115"/>
                  <a:gd name="T22" fmla="*/ 13 w 116"/>
                  <a:gd name="T23" fmla="*/ 22 h 115"/>
                  <a:gd name="T24" fmla="*/ 6 w 116"/>
                  <a:gd name="T25" fmla="*/ 33 h 115"/>
                  <a:gd name="T26" fmla="*/ 2 w 116"/>
                  <a:gd name="T27" fmla="*/ 45 h 115"/>
                  <a:gd name="T28" fmla="*/ 0 w 116"/>
                  <a:gd name="T29" fmla="*/ 58 h 115"/>
                  <a:gd name="T30" fmla="*/ 2 w 116"/>
                  <a:gd name="T31" fmla="*/ 71 h 115"/>
                  <a:gd name="T32" fmla="*/ 6 w 116"/>
                  <a:gd name="T33" fmla="*/ 83 h 115"/>
                  <a:gd name="T34" fmla="*/ 13 w 116"/>
                  <a:gd name="T35" fmla="*/ 94 h 115"/>
                  <a:gd name="T36" fmla="*/ 22 w 116"/>
                  <a:gd name="T37" fmla="*/ 103 h 115"/>
                  <a:gd name="T38" fmla="*/ 33 w 116"/>
                  <a:gd name="T39" fmla="*/ 110 h 115"/>
                  <a:gd name="T40" fmla="*/ 45 w 116"/>
                  <a:gd name="T41" fmla="*/ 114 h 115"/>
                  <a:gd name="T42" fmla="*/ 58 w 116"/>
                  <a:gd name="T43" fmla="*/ 115 h 115"/>
                  <a:gd name="T44" fmla="*/ 71 w 116"/>
                  <a:gd name="T45" fmla="*/ 114 h 115"/>
                  <a:gd name="T46" fmla="*/ 83 w 116"/>
                  <a:gd name="T47" fmla="*/ 110 h 115"/>
                  <a:gd name="T48" fmla="*/ 94 w 116"/>
                  <a:gd name="T49" fmla="*/ 103 h 115"/>
                  <a:gd name="T50" fmla="*/ 103 w 116"/>
                  <a:gd name="T51" fmla="*/ 94 h 115"/>
                  <a:gd name="T52" fmla="*/ 110 w 116"/>
                  <a:gd name="T53" fmla="*/ 83 h 115"/>
                  <a:gd name="T54" fmla="*/ 115 w 116"/>
                  <a:gd name="T55" fmla="*/ 71 h 115"/>
                  <a:gd name="T56" fmla="*/ 116 w 116"/>
                  <a:gd name="T57" fmla="*/ 5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15">
                    <a:moveTo>
                      <a:pt x="116" y="58"/>
                    </a:moveTo>
                    <a:lnTo>
                      <a:pt x="115" y="45"/>
                    </a:lnTo>
                    <a:lnTo>
                      <a:pt x="110" y="33"/>
                    </a:lnTo>
                    <a:lnTo>
                      <a:pt x="103" y="22"/>
                    </a:lnTo>
                    <a:lnTo>
                      <a:pt x="94" y="13"/>
                    </a:lnTo>
                    <a:lnTo>
                      <a:pt x="83" y="6"/>
                    </a:lnTo>
                    <a:lnTo>
                      <a:pt x="71" y="2"/>
                    </a:lnTo>
                    <a:lnTo>
                      <a:pt x="58" y="0"/>
                    </a:lnTo>
                    <a:lnTo>
                      <a:pt x="45" y="2"/>
                    </a:lnTo>
                    <a:lnTo>
                      <a:pt x="33" y="6"/>
                    </a:lnTo>
                    <a:lnTo>
                      <a:pt x="22" y="13"/>
                    </a:lnTo>
                    <a:lnTo>
                      <a:pt x="13" y="22"/>
                    </a:lnTo>
                    <a:lnTo>
                      <a:pt x="6" y="33"/>
                    </a:lnTo>
                    <a:lnTo>
                      <a:pt x="2" y="45"/>
                    </a:lnTo>
                    <a:lnTo>
                      <a:pt x="0" y="58"/>
                    </a:lnTo>
                    <a:lnTo>
                      <a:pt x="2" y="71"/>
                    </a:lnTo>
                    <a:lnTo>
                      <a:pt x="6" y="83"/>
                    </a:lnTo>
                    <a:lnTo>
                      <a:pt x="13" y="94"/>
                    </a:lnTo>
                    <a:lnTo>
                      <a:pt x="22" y="103"/>
                    </a:lnTo>
                    <a:lnTo>
                      <a:pt x="33" y="110"/>
                    </a:lnTo>
                    <a:lnTo>
                      <a:pt x="45" y="114"/>
                    </a:lnTo>
                    <a:lnTo>
                      <a:pt x="58" y="115"/>
                    </a:lnTo>
                    <a:lnTo>
                      <a:pt x="71" y="114"/>
                    </a:lnTo>
                    <a:lnTo>
                      <a:pt x="83" y="110"/>
                    </a:lnTo>
                    <a:lnTo>
                      <a:pt x="94" y="103"/>
                    </a:lnTo>
                    <a:lnTo>
                      <a:pt x="103" y="94"/>
                    </a:lnTo>
                    <a:lnTo>
                      <a:pt x="110" y="83"/>
                    </a:lnTo>
                    <a:lnTo>
                      <a:pt x="115" y="71"/>
                    </a:lnTo>
                    <a:lnTo>
                      <a:pt x="116" y="58"/>
                    </a:lnTo>
                    <a:close/>
                  </a:path>
                </a:pathLst>
              </a:custGeom>
              <a:solidFill>
                <a:srgbClr val="FFFFFF"/>
              </a:solidFill>
              <a:ln w="12700">
                <a:solidFill>
                  <a:srgbClr val="000000"/>
                </a:solidFill>
                <a:prstDash val="solid"/>
                <a:round/>
                <a:headEnd/>
                <a:tailEnd/>
              </a:ln>
            </p:spPr>
            <p:txBody>
              <a:bodyPr/>
              <a:lstStyle/>
              <a:p>
                <a:endParaRPr lang="en-GB"/>
              </a:p>
            </p:txBody>
          </p:sp>
          <p:sp>
            <p:nvSpPr>
              <p:cNvPr id="90" name="Line 15">
                <a:extLst>
                  <a:ext uri="{FF2B5EF4-FFF2-40B4-BE49-F238E27FC236}">
                    <a16:creationId xmlns:a16="http://schemas.microsoft.com/office/drawing/2014/main" id="{2CD235A1-76B7-9332-0E48-2CC205C9F40E}"/>
                  </a:ext>
                </a:extLst>
              </p:cNvPr>
              <p:cNvSpPr>
                <a:spLocks noChangeShapeType="1"/>
              </p:cNvSpPr>
              <p:nvPr/>
            </p:nvSpPr>
            <p:spPr bwMode="auto">
              <a:xfrm flipH="1">
                <a:off x="4366" y="1824"/>
                <a:ext cx="9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1" name="Line 16">
                <a:extLst>
                  <a:ext uri="{FF2B5EF4-FFF2-40B4-BE49-F238E27FC236}">
                    <a16:creationId xmlns:a16="http://schemas.microsoft.com/office/drawing/2014/main" id="{F0773F66-84FE-F108-DAA4-A206CEC83517}"/>
                  </a:ext>
                </a:extLst>
              </p:cNvPr>
              <p:cNvSpPr>
                <a:spLocks noChangeShapeType="1"/>
              </p:cNvSpPr>
              <p:nvPr/>
            </p:nvSpPr>
            <p:spPr bwMode="auto">
              <a:xfrm>
                <a:off x="4415" y="1775"/>
                <a:ext cx="0" cy="9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 name="Line 17">
                <a:extLst>
                  <a:ext uri="{FF2B5EF4-FFF2-40B4-BE49-F238E27FC236}">
                    <a16:creationId xmlns:a16="http://schemas.microsoft.com/office/drawing/2014/main" id="{5C2CE15C-30D0-8618-EE30-9ACC3407A093}"/>
                  </a:ext>
                </a:extLst>
              </p:cNvPr>
              <p:cNvSpPr>
                <a:spLocks noChangeShapeType="1"/>
              </p:cNvSpPr>
              <p:nvPr/>
            </p:nvSpPr>
            <p:spPr bwMode="auto">
              <a:xfrm>
                <a:off x="3382" y="1824"/>
                <a:ext cx="62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3" name="Freeform 17">
                <a:extLst>
                  <a:ext uri="{FF2B5EF4-FFF2-40B4-BE49-F238E27FC236}">
                    <a16:creationId xmlns:a16="http://schemas.microsoft.com/office/drawing/2014/main" id="{7F2684AE-9AFB-4CC4-2F88-A2F31CE03373}"/>
                  </a:ext>
                </a:extLst>
              </p:cNvPr>
              <p:cNvSpPr>
                <a:spLocks/>
              </p:cNvSpPr>
              <p:nvPr/>
            </p:nvSpPr>
            <p:spPr bwMode="auto">
              <a:xfrm>
                <a:off x="3997" y="1800"/>
                <a:ext cx="72" cy="48"/>
              </a:xfrm>
              <a:custGeom>
                <a:avLst/>
                <a:gdLst>
                  <a:gd name="T0" fmla="*/ 0 w 72"/>
                  <a:gd name="T1" fmla="*/ 0 h 48"/>
                  <a:gd name="T2" fmla="*/ 72 w 72"/>
                  <a:gd name="T3" fmla="*/ 24 h 48"/>
                  <a:gd name="T4" fmla="*/ 0 w 72"/>
                  <a:gd name="T5" fmla="*/ 48 h 48"/>
                  <a:gd name="T6" fmla="*/ 0 w 72"/>
                  <a:gd name="T7" fmla="*/ 0 h 48"/>
                </a:gdLst>
                <a:ahLst/>
                <a:cxnLst>
                  <a:cxn ang="0">
                    <a:pos x="T0" y="T1"/>
                  </a:cxn>
                  <a:cxn ang="0">
                    <a:pos x="T2" y="T3"/>
                  </a:cxn>
                  <a:cxn ang="0">
                    <a:pos x="T4" y="T5"/>
                  </a:cxn>
                  <a:cxn ang="0">
                    <a:pos x="T6" y="T7"/>
                  </a:cxn>
                </a:cxnLst>
                <a:rect l="0" t="0" r="r" b="b"/>
                <a:pathLst>
                  <a:path w="72" h="48">
                    <a:moveTo>
                      <a:pt x="0" y="0"/>
                    </a:moveTo>
                    <a:lnTo>
                      <a:pt x="72" y="24"/>
                    </a:lnTo>
                    <a:lnTo>
                      <a:pt x="0" y="4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4" name="Freeform 18">
                <a:extLst>
                  <a:ext uri="{FF2B5EF4-FFF2-40B4-BE49-F238E27FC236}">
                    <a16:creationId xmlns:a16="http://schemas.microsoft.com/office/drawing/2014/main" id="{3DDC23EE-38EA-DF8B-CD15-F8A65C2458B7}"/>
                  </a:ext>
                </a:extLst>
              </p:cNvPr>
              <p:cNvSpPr>
                <a:spLocks/>
              </p:cNvSpPr>
              <p:nvPr/>
            </p:nvSpPr>
            <p:spPr bwMode="auto">
              <a:xfrm>
                <a:off x="4069" y="1766"/>
                <a:ext cx="116" cy="115"/>
              </a:xfrm>
              <a:custGeom>
                <a:avLst/>
                <a:gdLst>
                  <a:gd name="T0" fmla="*/ 116 w 116"/>
                  <a:gd name="T1" fmla="*/ 58 h 115"/>
                  <a:gd name="T2" fmla="*/ 114 w 116"/>
                  <a:gd name="T3" fmla="*/ 45 h 115"/>
                  <a:gd name="T4" fmla="*/ 110 w 116"/>
                  <a:gd name="T5" fmla="*/ 33 h 115"/>
                  <a:gd name="T6" fmla="*/ 103 w 116"/>
                  <a:gd name="T7" fmla="*/ 22 h 115"/>
                  <a:gd name="T8" fmla="*/ 94 w 116"/>
                  <a:gd name="T9" fmla="*/ 13 h 115"/>
                  <a:gd name="T10" fmla="*/ 83 w 116"/>
                  <a:gd name="T11" fmla="*/ 6 h 115"/>
                  <a:gd name="T12" fmla="*/ 71 w 116"/>
                  <a:gd name="T13" fmla="*/ 2 h 115"/>
                  <a:gd name="T14" fmla="*/ 58 w 116"/>
                  <a:gd name="T15" fmla="*/ 0 h 115"/>
                  <a:gd name="T16" fmla="*/ 45 w 116"/>
                  <a:gd name="T17" fmla="*/ 2 h 115"/>
                  <a:gd name="T18" fmla="*/ 33 w 116"/>
                  <a:gd name="T19" fmla="*/ 6 h 115"/>
                  <a:gd name="T20" fmla="*/ 22 w 116"/>
                  <a:gd name="T21" fmla="*/ 13 h 115"/>
                  <a:gd name="T22" fmla="*/ 13 w 116"/>
                  <a:gd name="T23" fmla="*/ 22 h 115"/>
                  <a:gd name="T24" fmla="*/ 6 w 116"/>
                  <a:gd name="T25" fmla="*/ 33 h 115"/>
                  <a:gd name="T26" fmla="*/ 1 w 116"/>
                  <a:gd name="T27" fmla="*/ 45 h 115"/>
                  <a:gd name="T28" fmla="*/ 0 w 116"/>
                  <a:gd name="T29" fmla="*/ 58 h 115"/>
                  <a:gd name="T30" fmla="*/ 1 w 116"/>
                  <a:gd name="T31" fmla="*/ 71 h 115"/>
                  <a:gd name="T32" fmla="*/ 6 w 116"/>
                  <a:gd name="T33" fmla="*/ 83 h 115"/>
                  <a:gd name="T34" fmla="*/ 13 w 116"/>
                  <a:gd name="T35" fmla="*/ 94 h 115"/>
                  <a:gd name="T36" fmla="*/ 22 w 116"/>
                  <a:gd name="T37" fmla="*/ 103 h 115"/>
                  <a:gd name="T38" fmla="*/ 33 w 116"/>
                  <a:gd name="T39" fmla="*/ 110 h 115"/>
                  <a:gd name="T40" fmla="*/ 45 w 116"/>
                  <a:gd name="T41" fmla="*/ 114 h 115"/>
                  <a:gd name="T42" fmla="*/ 58 w 116"/>
                  <a:gd name="T43" fmla="*/ 115 h 115"/>
                  <a:gd name="T44" fmla="*/ 71 w 116"/>
                  <a:gd name="T45" fmla="*/ 114 h 115"/>
                  <a:gd name="T46" fmla="*/ 83 w 116"/>
                  <a:gd name="T47" fmla="*/ 110 h 115"/>
                  <a:gd name="T48" fmla="*/ 94 w 116"/>
                  <a:gd name="T49" fmla="*/ 103 h 115"/>
                  <a:gd name="T50" fmla="*/ 103 w 116"/>
                  <a:gd name="T51" fmla="*/ 94 h 115"/>
                  <a:gd name="T52" fmla="*/ 110 w 116"/>
                  <a:gd name="T53" fmla="*/ 83 h 115"/>
                  <a:gd name="T54" fmla="*/ 114 w 116"/>
                  <a:gd name="T55" fmla="*/ 71 h 115"/>
                  <a:gd name="T56" fmla="*/ 116 w 116"/>
                  <a:gd name="T57" fmla="*/ 5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15">
                    <a:moveTo>
                      <a:pt x="116" y="58"/>
                    </a:moveTo>
                    <a:lnTo>
                      <a:pt x="114" y="45"/>
                    </a:lnTo>
                    <a:lnTo>
                      <a:pt x="110" y="33"/>
                    </a:lnTo>
                    <a:lnTo>
                      <a:pt x="103" y="22"/>
                    </a:lnTo>
                    <a:lnTo>
                      <a:pt x="94" y="13"/>
                    </a:lnTo>
                    <a:lnTo>
                      <a:pt x="83" y="6"/>
                    </a:lnTo>
                    <a:lnTo>
                      <a:pt x="71" y="2"/>
                    </a:lnTo>
                    <a:lnTo>
                      <a:pt x="58" y="0"/>
                    </a:lnTo>
                    <a:lnTo>
                      <a:pt x="45" y="2"/>
                    </a:lnTo>
                    <a:lnTo>
                      <a:pt x="33" y="6"/>
                    </a:lnTo>
                    <a:lnTo>
                      <a:pt x="22" y="13"/>
                    </a:lnTo>
                    <a:lnTo>
                      <a:pt x="13" y="22"/>
                    </a:lnTo>
                    <a:lnTo>
                      <a:pt x="6" y="33"/>
                    </a:lnTo>
                    <a:lnTo>
                      <a:pt x="1" y="45"/>
                    </a:lnTo>
                    <a:lnTo>
                      <a:pt x="0" y="58"/>
                    </a:lnTo>
                    <a:lnTo>
                      <a:pt x="1" y="71"/>
                    </a:lnTo>
                    <a:lnTo>
                      <a:pt x="6" y="83"/>
                    </a:lnTo>
                    <a:lnTo>
                      <a:pt x="13" y="94"/>
                    </a:lnTo>
                    <a:lnTo>
                      <a:pt x="22" y="103"/>
                    </a:lnTo>
                    <a:lnTo>
                      <a:pt x="33" y="110"/>
                    </a:lnTo>
                    <a:lnTo>
                      <a:pt x="45" y="114"/>
                    </a:lnTo>
                    <a:lnTo>
                      <a:pt x="58" y="115"/>
                    </a:lnTo>
                    <a:lnTo>
                      <a:pt x="71" y="114"/>
                    </a:lnTo>
                    <a:lnTo>
                      <a:pt x="83" y="110"/>
                    </a:lnTo>
                    <a:lnTo>
                      <a:pt x="94" y="103"/>
                    </a:lnTo>
                    <a:lnTo>
                      <a:pt x="103" y="94"/>
                    </a:lnTo>
                    <a:lnTo>
                      <a:pt x="110" y="83"/>
                    </a:lnTo>
                    <a:lnTo>
                      <a:pt x="114" y="71"/>
                    </a:lnTo>
                    <a:lnTo>
                      <a:pt x="116" y="58"/>
                    </a:lnTo>
                    <a:close/>
                  </a:path>
                </a:pathLst>
              </a:custGeom>
              <a:solidFill>
                <a:srgbClr val="FFFFFF"/>
              </a:solidFill>
              <a:ln w="12700">
                <a:solidFill>
                  <a:srgbClr val="000000"/>
                </a:solidFill>
                <a:prstDash val="solid"/>
                <a:round/>
                <a:headEnd/>
                <a:tailEnd/>
              </a:ln>
            </p:spPr>
            <p:txBody>
              <a:bodyPr/>
              <a:lstStyle/>
              <a:p>
                <a:endParaRPr lang="en-GB"/>
              </a:p>
            </p:txBody>
          </p:sp>
          <p:sp>
            <p:nvSpPr>
              <p:cNvPr id="95" name="Line 20">
                <a:extLst>
                  <a:ext uri="{FF2B5EF4-FFF2-40B4-BE49-F238E27FC236}">
                    <a16:creationId xmlns:a16="http://schemas.microsoft.com/office/drawing/2014/main" id="{89C47D56-0C0D-B8F1-29A8-84B5298186CF}"/>
                  </a:ext>
                </a:extLst>
              </p:cNvPr>
              <p:cNvSpPr>
                <a:spLocks noChangeShapeType="1"/>
              </p:cNvSpPr>
              <p:nvPr/>
            </p:nvSpPr>
            <p:spPr bwMode="auto">
              <a:xfrm flipH="1">
                <a:off x="4092" y="1789"/>
                <a:ext cx="70" cy="6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0" name="Line 21">
                <a:extLst>
                  <a:ext uri="{FF2B5EF4-FFF2-40B4-BE49-F238E27FC236}">
                    <a16:creationId xmlns:a16="http://schemas.microsoft.com/office/drawing/2014/main" id="{2C06C739-617E-2C2F-F2F7-FA5A64132E29}"/>
                  </a:ext>
                </a:extLst>
              </p:cNvPr>
              <p:cNvSpPr>
                <a:spLocks noChangeShapeType="1"/>
              </p:cNvSpPr>
              <p:nvPr/>
            </p:nvSpPr>
            <p:spPr bwMode="auto">
              <a:xfrm>
                <a:off x="4092" y="1789"/>
                <a:ext cx="70" cy="6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2" name="Line 22">
                <a:extLst>
                  <a:ext uri="{FF2B5EF4-FFF2-40B4-BE49-F238E27FC236}">
                    <a16:creationId xmlns:a16="http://schemas.microsoft.com/office/drawing/2014/main" id="{57889268-30D3-5A8C-45DC-A55DC5F805C7}"/>
                  </a:ext>
                </a:extLst>
              </p:cNvPr>
              <p:cNvSpPr>
                <a:spLocks noChangeShapeType="1"/>
              </p:cNvSpPr>
              <p:nvPr/>
            </p:nvSpPr>
            <p:spPr bwMode="auto">
              <a:xfrm>
                <a:off x="3554" y="903"/>
                <a:ext cx="815" cy="81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 name="Freeform 22">
                <a:extLst>
                  <a:ext uri="{FF2B5EF4-FFF2-40B4-BE49-F238E27FC236}">
                    <a16:creationId xmlns:a16="http://schemas.microsoft.com/office/drawing/2014/main" id="{F1C4E7DB-255A-0ED2-E136-0E53FCA0B685}"/>
                  </a:ext>
                </a:extLst>
              </p:cNvPr>
              <p:cNvSpPr>
                <a:spLocks/>
              </p:cNvSpPr>
              <p:nvPr/>
            </p:nvSpPr>
            <p:spPr bwMode="auto">
              <a:xfrm>
                <a:off x="4348" y="1699"/>
                <a:ext cx="67" cy="67"/>
              </a:xfrm>
              <a:custGeom>
                <a:avLst/>
                <a:gdLst>
                  <a:gd name="T0" fmla="*/ 33 w 67"/>
                  <a:gd name="T1" fmla="*/ 0 h 67"/>
                  <a:gd name="T2" fmla="*/ 67 w 67"/>
                  <a:gd name="T3" fmla="*/ 67 h 67"/>
                  <a:gd name="T4" fmla="*/ 0 w 67"/>
                  <a:gd name="T5" fmla="*/ 34 h 67"/>
                  <a:gd name="T6" fmla="*/ 33 w 67"/>
                  <a:gd name="T7" fmla="*/ 0 h 67"/>
                </a:gdLst>
                <a:ahLst/>
                <a:cxnLst>
                  <a:cxn ang="0">
                    <a:pos x="T0" y="T1"/>
                  </a:cxn>
                  <a:cxn ang="0">
                    <a:pos x="T2" y="T3"/>
                  </a:cxn>
                  <a:cxn ang="0">
                    <a:pos x="T4" y="T5"/>
                  </a:cxn>
                  <a:cxn ang="0">
                    <a:pos x="T6" y="T7"/>
                  </a:cxn>
                </a:cxnLst>
                <a:rect l="0" t="0" r="r" b="b"/>
                <a:pathLst>
                  <a:path w="67" h="67">
                    <a:moveTo>
                      <a:pt x="33" y="0"/>
                    </a:moveTo>
                    <a:lnTo>
                      <a:pt x="67" y="67"/>
                    </a:lnTo>
                    <a:lnTo>
                      <a:pt x="0" y="34"/>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2" name="Line 24">
                <a:extLst>
                  <a:ext uri="{FF2B5EF4-FFF2-40B4-BE49-F238E27FC236}">
                    <a16:creationId xmlns:a16="http://schemas.microsoft.com/office/drawing/2014/main" id="{FAC7FE93-383C-44E2-1E20-649D758C60A1}"/>
                  </a:ext>
                </a:extLst>
              </p:cNvPr>
              <p:cNvSpPr>
                <a:spLocks noChangeShapeType="1"/>
              </p:cNvSpPr>
              <p:nvPr/>
            </p:nvSpPr>
            <p:spPr bwMode="auto">
              <a:xfrm flipV="1">
                <a:off x="3497" y="1006"/>
                <a:ext cx="813" cy="81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 name="Freeform 24">
                <a:extLst>
                  <a:ext uri="{FF2B5EF4-FFF2-40B4-BE49-F238E27FC236}">
                    <a16:creationId xmlns:a16="http://schemas.microsoft.com/office/drawing/2014/main" id="{948B4627-352B-3EF3-D11D-D40F610E79C2}"/>
                  </a:ext>
                </a:extLst>
              </p:cNvPr>
              <p:cNvSpPr>
                <a:spLocks/>
              </p:cNvSpPr>
              <p:nvPr/>
            </p:nvSpPr>
            <p:spPr bwMode="auto">
              <a:xfrm>
                <a:off x="4289" y="960"/>
                <a:ext cx="67" cy="68"/>
              </a:xfrm>
              <a:custGeom>
                <a:avLst/>
                <a:gdLst>
                  <a:gd name="T0" fmla="*/ 0 w 67"/>
                  <a:gd name="T1" fmla="*/ 34 h 68"/>
                  <a:gd name="T2" fmla="*/ 67 w 67"/>
                  <a:gd name="T3" fmla="*/ 0 h 68"/>
                  <a:gd name="T4" fmla="*/ 34 w 67"/>
                  <a:gd name="T5" fmla="*/ 68 h 68"/>
                  <a:gd name="T6" fmla="*/ 0 w 67"/>
                  <a:gd name="T7" fmla="*/ 34 h 68"/>
                </a:gdLst>
                <a:ahLst/>
                <a:cxnLst>
                  <a:cxn ang="0">
                    <a:pos x="T0" y="T1"/>
                  </a:cxn>
                  <a:cxn ang="0">
                    <a:pos x="T2" y="T3"/>
                  </a:cxn>
                  <a:cxn ang="0">
                    <a:pos x="T4" y="T5"/>
                  </a:cxn>
                  <a:cxn ang="0">
                    <a:pos x="T6" y="T7"/>
                  </a:cxn>
                </a:cxnLst>
                <a:rect l="0" t="0" r="r" b="b"/>
                <a:pathLst>
                  <a:path w="67" h="68">
                    <a:moveTo>
                      <a:pt x="0" y="34"/>
                    </a:moveTo>
                    <a:lnTo>
                      <a:pt x="67" y="0"/>
                    </a:lnTo>
                    <a:lnTo>
                      <a:pt x="34" y="68"/>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4" name="Freeform 25">
                <a:extLst>
                  <a:ext uri="{FF2B5EF4-FFF2-40B4-BE49-F238E27FC236}">
                    <a16:creationId xmlns:a16="http://schemas.microsoft.com/office/drawing/2014/main" id="{BA5E573C-9D2F-7BC4-1F0A-65924E09DE3C}"/>
                  </a:ext>
                </a:extLst>
              </p:cNvPr>
              <p:cNvSpPr>
                <a:spLocks/>
              </p:cNvSpPr>
              <p:nvPr/>
            </p:nvSpPr>
            <p:spPr bwMode="auto">
              <a:xfrm>
                <a:off x="4069" y="1421"/>
                <a:ext cx="116" cy="115"/>
              </a:xfrm>
              <a:custGeom>
                <a:avLst/>
                <a:gdLst>
                  <a:gd name="T0" fmla="*/ 116 w 116"/>
                  <a:gd name="T1" fmla="*/ 57 h 115"/>
                  <a:gd name="T2" fmla="*/ 114 w 116"/>
                  <a:gd name="T3" fmla="*/ 44 h 115"/>
                  <a:gd name="T4" fmla="*/ 110 w 116"/>
                  <a:gd name="T5" fmla="*/ 32 h 115"/>
                  <a:gd name="T6" fmla="*/ 103 w 116"/>
                  <a:gd name="T7" fmla="*/ 21 h 115"/>
                  <a:gd name="T8" fmla="*/ 94 w 116"/>
                  <a:gd name="T9" fmla="*/ 12 h 115"/>
                  <a:gd name="T10" fmla="*/ 83 w 116"/>
                  <a:gd name="T11" fmla="*/ 5 h 115"/>
                  <a:gd name="T12" fmla="*/ 71 w 116"/>
                  <a:gd name="T13" fmla="*/ 1 h 115"/>
                  <a:gd name="T14" fmla="*/ 58 w 116"/>
                  <a:gd name="T15" fmla="*/ 0 h 115"/>
                  <a:gd name="T16" fmla="*/ 45 w 116"/>
                  <a:gd name="T17" fmla="*/ 1 h 115"/>
                  <a:gd name="T18" fmla="*/ 33 w 116"/>
                  <a:gd name="T19" fmla="*/ 5 h 115"/>
                  <a:gd name="T20" fmla="*/ 22 w 116"/>
                  <a:gd name="T21" fmla="*/ 12 h 115"/>
                  <a:gd name="T22" fmla="*/ 13 w 116"/>
                  <a:gd name="T23" fmla="*/ 21 h 115"/>
                  <a:gd name="T24" fmla="*/ 6 w 116"/>
                  <a:gd name="T25" fmla="*/ 32 h 115"/>
                  <a:gd name="T26" fmla="*/ 1 w 116"/>
                  <a:gd name="T27" fmla="*/ 44 h 115"/>
                  <a:gd name="T28" fmla="*/ 0 w 116"/>
                  <a:gd name="T29" fmla="*/ 57 h 115"/>
                  <a:gd name="T30" fmla="*/ 1 w 116"/>
                  <a:gd name="T31" fmla="*/ 70 h 115"/>
                  <a:gd name="T32" fmla="*/ 6 w 116"/>
                  <a:gd name="T33" fmla="*/ 83 h 115"/>
                  <a:gd name="T34" fmla="*/ 13 w 116"/>
                  <a:gd name="T35" fmla="*/ 93 h 115"/>
                  <a:gd name="T36" fmla="*/ 22 w 116"/>
                  <a:gd name="T37" fmla="*/ 103 h 115"/>
                  <a:gd name="T38" fmla="*/ 33 w 116"/>
                  <a:gd name="T39" fmla="*/ 110 h 115"/>
                  <a:gd name="T40" fmla="*/ 45 w 116"/>
                  <a:gd name="T41" fmla="*/ 113 h 115"/>
                  <a:gd name="T42" fmla="*/ 58 w 116"/>
                  <a:gd name="T43" fmla="*/ 115 h 115"/>
                  <a:gd name="T44" fmla="*/ 71 w 116"/>
                  <a:gd name="T45" fmla="*/ 113 h 115"/>
                  <a:gd name="T46" fmla="*/ 83 w 116"/>
                  <a:gd name="T47" fmla="*/ 110 h 115"/>
                  <a:gd name="T48" fmla="*/ 94 w 116"/>
                  <a:gd name="T49" fmla="*/ 103 h 115"/>
                  <a:gd name="T50" fmla="*/ 103 w 116"/>
                  <a:gd name="T51" fmla="*/ 93 h 115"/>
                  <a:gd name="T52" fmla="*/ 110 w 116"/>
                  <a:gd name="T53" fmla="*/ 83 h 115"/>
                  <a:gd name="T54" fmla="*/ 114 w 116"/>
                  <a:gd name="T55" fmla="*/ 70 h 115"/>
                  <a:gd name="T56" fmla="*/ 116 w 116"/>
                  <a:gd name="T57"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15">
                    <a:moveTo>
                      <a:pt x="116" y="57"/>
                    </a:moveTo>
                    <a:lnTo>
                      <a:pt x="114" y="44"/>
                    </a:lnTo>
                    <a:lnTo>
                      <a:pt x="110" y="32"/>
                    </a:lnTo>
                    <a:lnTo>
                      <a:pt x="103" y="21"/>
                    </a:lnTo>
                    <a:lnTo>
                      <a:pt x="94" y="12"/>
                    </a:lnTo>
                    <a:lnTo>
                      <a:pt x="83" y="5"/>
                    </a:lnTo>
                    <a:lnTo>
                      <a:pt x="71" y="1"/>
                    </a:lnTo>
                    <a:lnTo>
                      <a:pt x="58" y="0"/>
                    </a:lnTo>
                    <a:lnTo>
                      <a:pt x="45" y="1"/>
                    </a:lnTo>
                    <a:lnTo>
                      <a:pt x="33" y="5"/>
                    </a:lnTo>
                    <a:lnTo>
                      <a:pt x="22" y="12"/>
                    </a:lnTo>
                    <a:lnTo>
                      <a:pt x="13" y="21"/>
                    </a:lnTo>
                    <a:lnTo>
                      <a:pt x="6" y="32"/>
                    </a:lnTo>
                    <a:lnTo>
                      <a:pt x="1" y="44"/>
                    </a:lnTo>
                    <a:lnTo>
                      <a:pt x="0" y="57"/>
                    </a:lnTo>
                    <a:lnTo>
                      <a:pt x="1" y="70"/>
                    </a:lnTo>
                    <a:lnTo>
                      <a:pt x="6" y="83"/>
                    </a:lnTo>
                    <a:lnTo>
                      <a:pt x="13" y="93"/>
                    </a:lnTo>
                    <a:lnTo>
                      <a:pt x="22" y="103"/>
                    </a:lnTo>
                    <a:lnTo>
                      <a:pt x="33" y="110"/>
                    </a:lnTo>
                    <a:lnTo>
                      <a:pt x="45" y="113"/>
                    </a:lnTo>
                    <a:lnTo>
                      <a:pt x="58" y="115"/>
                    </a:lnTo>
                    <a:lnTo>
                      <a:pt x="71" y="113"/>
                    </a:lnTo>
                    <a:lnTo>
                      <a:pt x="83" y="110"/>
                    </a:lnTo>
                    <a:lnTo>
                      <a:pt x="94" y="103"/>
                    </a:lnTo>
                    <a:lnTo>
                      <a:pt x="103" y="93"/>
                    </a:lnTo>
                    <a:lnTo>
                      <a:pt x="110" y="83"/>
                    </a:lnTo>
                    <a:lnTo>
                      <a:pt x="114" y="70"/>
                    </a:lnTo>
                    <a:lnTo>
                      <a:pt x="116" y="57"/>
                    </a:lnTo>
                    <a:close/>
                  </a:path>
                </a:pathLst>
              </a:custGeom>
              <a:solidFill>
                <a:srgbClr val="FFFFFF"/>
              </a:solidFill>
              <a:ln w="12700">
                <a:solidFill>
                  <a:srgbClr val="000000"/>
                </a:solidFill>
                <a:prstDash val="solid"/>
                <a:round/>
                <a:headEnd/>
                <a:tailEnd/>
              </a:ln>
            </p:spPr>
            <p:txBody>
              <a:bodyPr/>
              <a:lstStyle/>
              <a:p>
                <a:endParaRPr lang="en-GB"/>
              </a:p>
            </p:txBody>
          </p:sp>
          <p:sp>
            <p:nvSpPr>
              <p:cNvPr id="155" name="Line 27">
                <a:extLst>
                  <a:ext uri="{FF2B5EF4-FFF2-40B4-BE49-F238E27FC236}">
                    <a16:creationId xmlns:a16="http://schemas.microsoft.com/office/drawing/2014/main" id="{81DD85FD-3C7E-7F2B-AF2F-74BCBE4EF790}"/>
                  </a:ext>
                </a:extLst>
              </p:cNvPr>
              <p:cNvSpPr>
                <a:spLocks noChangeShapeType="1"/>
              </p:cNvSpPr>
              <p:nvPr/>
            </p:nvSpPr>
            <p:spPr bwMode="auto">
              <a:xfrm flipH="1">
                <a:off x="4092" y="1444"/>
                <a:ext cx="70" cy="6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6" name="Line 28">
                <a:extLst>
                  <a:ext uri="{FF2B5EF4-FFF2-40B4-BE49-F238E27FC236}">
                    <a16:creationId xmlns:a16="http://schemas.microsoft.com/office/drawing/2014/main" id="{AD78A7FC-657F-6C26-748E-294AD8A0D222}"/>
                  </a:ext>
                </a:extLst>
              </p:cNvPr>
              <p:cNvSpPr>
                <a:spLocks noChangeShapeType="1"/>
              </p:cNvSpPr>
              <p:nvPr/>
            </p:nvSpPr>
            <p:spPr bwMode="auto">
              <a:xfrm>
                <a:off x="4092" y="1444"/>
                <a:ext cx="70" cy="6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7" name="Freeform 28">
                <a:extLst>
                  <a:ext uri="{FF2B5EF4-FFF2-40B4-BE49-F238E27FC236}">
                    <a16:creationId xmlns:a16="http://schemas.microsoft.com/office/drawing/2014/main" id="{752BD4F5-4F30-F679-7A82-717CBE812462}"/>
                  </a:ext>
                </a:extLst>
              </p:cNvPr>
              <p:cNvSpPr>
                <a:spLocks/>
              </p:cNvSpPr>
              <p:nvPr/>
            </p:nvSpPr>
            <p:spPr bwMode="auto">
              <a:xfrm>
                <a:off x="4069" y="845"/>
                <a:ext cx="116" cy="115"/>
              </a:xfrm>
              <a:custGeom>
                <a:avLst/>
                <a:gdLst>
                  <a:gd name="T0" fmla="*/ 116 w 116"/>
                  <a:gd name="T1" fmla="*/ 58 h 115"/>
                  <a:gd name="T2" fmla="*/ 115 w 116"/>
                  <a:gd name="T3" fmla="*/ 44 h 115"/>
                  <a:gd name="T4" fmla="*/ 111 w 116"/>
                  <a:gd name="T5" fmla="*/ 32 h 115"/>
                  <a:gd name="T6" fmla="*/ 104 w 116"/>
                  <a:gd name="T7" fmla="*/ 21 h 115"/>
                  <a:gd name="T8" fmla="*/ 94 w 116"/>
                  <a:gd name="T9" fmla="*/ 12 h 115"/>
                  <a:gd name="T10" fmla="*/ 83 w 116"/>
                  <a:gd name="T11" fmla="*/ 5 h 115"/>
                  <a:gd name="T12" fmla="*/ 71 w 116"/>
                  <a:gd name="T13" fmla="*/ 1 h 115"/>
                  <a:gd name="T14" fmla="*/ 59 w 116"/>
                  <a:gd name="T15" fmla="*/ 0 h 115"/>
                  <a:gd name="T16" fmla="*/ 46 w 116"/>
                  <a:gd name="T17" fmla="*/ 1 h 115"/>
                  <a:gd name="T18" fmla="*/ 33 w 116"/>
                  <a:gd name="T19" fmla="*/ 5 h 115"/>
                  <a:gd name="T20" fmla="*/ 22 w 116"/>
                  <a:gd name="T21" fmla="*/ 12 h 115"/>
                  <a:gd name="T22" fmla="*/ 13 w 116"/>
                  <a:gd name="T23" fmla="*/ 21 h 115"/>
                  <a:gd name="T24" fmla="*/ 6 w 116"/>
                  <a:gd name="T25" fmla="*/ 32 h 115"/>
                  <a:gd name="T26" fmla="*/ 1 w 116"/>
                  <a:gd name="T27" fmla="*/ 44 h 115"/>
                  <a:gd name="T28" fmla="*/ 0 w 116"/>
                  <a:gd name="T29" fmla="*/ 58 h 115"/>
                  <a:gd name="T30" fmla="*/ 1 w 116"/>
                  <a:gd name="T31" fmla="*/ 71 h 115"/>
                  <a:gd name="T32" fmla="*/ 6 w 116"/>
                  <a:gd name="T33" fmla="*/ 82 h 115"/>
                  <a:gd name="T34" fmla="*/ 13 w 116"/>
                  <a:gd name="T35" fmla="*/ 94 h 115"/>
                  <a:gd name="T36" fmla="*/ 22 w 116"/>
                  <a:gd name="T37" fmla="*/ 103 h 115"/>
                  <a:gd name="T38" fmla="*/ 33 w 116"/>
                  <a:gd name="T39" fmla="*/ 110 h 115"/>
                  <a:gd name="T40" fmla="*/ 46 w 116"/>
                  <a:gd name="T41" fmla="*/ 114 h 115"/>
                  <a:gd name="T42" fmla="*/ 59 w 116"/>
                  <a:gd name="T43" fmla="*/ 115 h 115"/>
                  <a:gd name="T44" fmla="*/ 71 w 116"/>
                  <a:gd name="T45" fmla="*/ 114 h 115"/>
                  <a:gd name="T46" fmla="*/ 83 w 116"/>
                  <a:gd name="T47" fmla="*/ 110 h 115"/>
                  <a:gd name="T48" fmla="*/ 94 w 116"/>
                  <a:gd name="T49" fmla="*/ 103 h 115"/>
                  <a:gd name="T50" fmla="*/ 104 w 116"/>
                  <a:gd name="T51" fmla="*/ 94 h 115"/>
                  <a:gd name="T52" fmla="*/ 111 w 116"/>
                  <a:gd name="T53" fmla="*/ 82 h 115"/>
                  <a:gd name="T54" fmla="*/ 115 w 116"/>
                  <a:gd name="T55" fmla="*/ 71 h 115"/>
                  <a:gd name="T56" fmla="*/ 116 w 116"/>
                  <a:gd name="T57" fmla="*/ 5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15">
                    <a:moveTo>
                      <a:pt x="116" y="58"/>
                    </a:moveTo>
                    <a:lnTo>
                      <a:pt x="115" y="44"/>
                    </a:lnTo>
                    <a:lnTo>
                      <a:pt x="111" y="32"/>
                    </a:lnTo>
                    <a:lnTo>
                      <a:pt x="104" y="21"/>
                    </a:lnTo>
                    <a:lnTo>
                      <a:pt x="94" y="12"/>
                    </a:lnTo>
                    <a:lnTo>
                      <a:pt x="83" y="5"/>
                    </a:lnTo>
                    <a:lnTo>
                      <a:pt x="71" y="1"/>
                    </a:lnTo>
                    <a:lnTo>
                      <a:pt x="59" y="0"/>
                    </a:lnTo>
                    <a:lnTo>
                      <a:pt x="46" y="1"/>
                    </a:lnTo>
                    <a:lnTo>
                      <a:pt x="33" y="5"/>
                    </a:lnTo>
                    <a:lnTo>
                      <a:pt x="22" y="12"/>
                    </a:lnTo>
                    <a:lnTo>
                      <a:pt x="13" y="21"/>
                    </a:lnTo>
                    <a:lnTo>
                      <a:pt x="6" y="32"/>
                    </a:lnTo>
                    <a:lnTo>
                      <a:pt x="1" y="44"/>
                    </a:lnTo>
                    <a:lnTo>
                      <a:pt x="0" y="58"/>
                    </a:lnTo>
                    <a:lnTo>
                      <a:pt x="1" y="71"/>
                    </a:lnTo>
                    <a:lnTo>
                      <a:pt x="6" y="82"/>
                    </a:lnTo>
                    <a:lnTo>
                      <a:pt x="13" y="94"/>
                    </a:lnTo>
                    <a:lnTo>
                      <a:pt x="22" y="103"/>
                    </a:lnTo>
                    <a:lnTo>
                      <a:pt x="33" y="110"/>
                    </a:lnTo>
                    <a:lnTo>
                      <a:pt x="46" y="114"/>
                    </a:lnTo>
                    <a:lnTo>
                      <a:pt x="59" y="115"/>
                    </a:lnTo>
                    <a:lnTo>
                      <a:pt x="71" y="114"/>
                    </a:lnTo>
                    <a:lnTo>
                      <a:pt x="83" y="110"/>
                    </a:lnTo>
                    <a:lnTo>
                      <a:pt x="94" y="103"/>
                    </a:lnTo>
                    <a:lnTo>
                      <a:pt x="104" y="94"/>
                    </a:lnTo>
                    <a:lnTo>
                      <a:pt x="111" y="82"/>
                    </a:lnTo>
                    <a:lnTo>
                      <a:pt x="115" y="71"/>
                    </a:lnTo>
                    <a:lnTo>
                      <a:pt x="116" y="58"/>
                    </a:lnTo>
                    <a:close/>
                  </a:path>
                </a:pathLst>
              </a:custGeom>
              <a:solidFill>
                <a:srgbClr val="FFFFFF"/>
              </a:solidFill>
              <a:ln w="12700">
                <a:solidFill>
                  <a:srgbClr val="000000"/>
                </a:solidFill>
                <a:prstDash val="solid"/>
                <a:round/>
                <a:headEnd/>
                <a:tailEnd/>
              </a:ln>
            </p:spPr>
            <p:txBody>
              <a:bodyPr/>
              <a:lstStyle/>
              <a:p>
                <a:endParaRPr lang="en-GB"/>
              </a:p>
            </p:txBody>
          </p:sp>
          <p:sp>
            <p:nvSpPr>
              <p:cNvPr id="158" name="Line 30">
                <a:extLst>
                  <a:ext uri="{FF2B5EF4-FFF2-40B4-BE49-F238E27FC236}">
                    <a16:creationId xmlns:a16="http://schemas.microsoft.com/office/drawing/2014/main" id="{CB602C65-FF16-1D54-A9A3-F4FA101E3103}"/>
                  </a:ext>
                </a:extLst>
              </p:cNvPr>
              <p:cNvSpPr>
                <a:spLocks noChangeShapeType="1"/>
              </p:cNvSpPr>
              <p:nvPr/>
            </p:nvSpPr>
            <p:spPr bwMode="auto">
              <a:xfrm flipH="1">
                <a:off x="4092" y="868"/>
                <a:ext cx="70" cy="6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9" name="Line 31">
                <a:extLst>
                  <a:ext uri="{FF2B5EF4-FFF2-40B4-BE49-F238E27FC236}">
                    <a16:creationId xmlns:a16="http://schemas.microsoft.com/office/drawing/2014/main" id="{27949904-1484-34F2-3C63-50B83AF757A4}"/>
                  </a:ext>
                </a:extLst>
              </p:cNvPr>
              <p:cNvSpPr>
                <a:spLocks noChangeShapeType="1"/>
              </p:cNvSpPr>
              <p:nvPr/>
            </p:nvSpPr>
            <p:spPr bwMode="auto">
              <a:xfrm>
                <a:off x="4092" y="868"/>
                <a:ext cx="70" cy="6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0" name="Line 32">
                <a:extLst>
                  <a:ext uri="{FF2B5EF4-FFF2-40B4-BE49-F238E27FC236}">
                    <a16:creationId xmlns:a16="http://schemas.microsoft.com/office/drawing/2014/main" id="{8135D51A-5953-ADC6-BDF0-095FC6C34A24}"/>
                  </a:ext>
                </a:extLst>
              </p:cNvPr>
              <p:cNvSpPr>
                <a:spLocks noChangeShapeType="1"/>
              </p:cNvSpPr>
              <p:nvPr/>
            </p:nvSpPr>
            <p:spPr bwMode="auto">
              <a:xfrm>
                <a:off x="4185" y="903"/>
                <a:ext cx="4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1" name="Freeform 32">
                <a:extLst>
                  <a:ext uri="{FF2B5EF4-FFF2-40B4-BE49-F238E27FC236}">
                    <a16:creationId xmlns:a16="http://schemas.microsoft.com/office/drawing/2014/main" id="{A56DD178-950D-EEFA-D7D9-9E863FEA14EF}"/>
                  </a:ext>
                </a:extLst>
              </p:cNvPr>
              <p:cNvSpPr>
                <a:spLocks/>
              </p:cNvSpPr>
              <p:nvPr/>
            </p:nvSpPr>
            <p:spPr bwMode="auto">
              <a:xfrm>
                <a:off x="4227" y="879"/>
                <a:ext cx="71" cy="47"/>
              </a:xfrm>
              <a:custGeom>
                <a:avLst/>
                <a:gdLst>
                  <a:gd name="T0" fmla="*/ 0 w 71"/>
                  <a:gd name="T1" fmla="*/ 0 h 47"/>
                  <a:gd name="T2" fmla="*/ 71 w 71"/>
                  <a:gd name="T3" fmla="*/ 24 h 47"/>
                  <a:gd name="T4" fmla="*/ 0 w 71"/>
                  <a:gd name="T5" fmla="*/ 47 h 47"/>
                  <a:gd name="T6" fmla="*/ 0 w 71"/>
                  <a:gd name="T7" fmla="*/ 0 h 47"/>
                </a:gdLst>
                <a:ahLst/>
                <a:cxnLst>
                  <a:cxn ang="0">
                    <a:pos x="T0" y="T1"/>
                  </a:cxn>
                  <a:cxn ang="0">
                    <a:pos x="T2" y="T3"/>
                  </a:cxn>
                  <a:cxn ang="0">
                    <a:pos x="T4" y="T5"/>
                  </a:cxn>
                  <a:cxn ang="0">
                    <a:pos x="T6" y="T7"/>
                  </a:cxn>
                </a:cxnLst>
                <a:rect l="0" t="0" r="r" b="b"/>
                <a:pathLst>
                  <a:path w="71" h="47">
                    <a:moveTo>
                      <a:pt x="0" y="0"/>
                    </a:moveTo>
                    <a:lnTo>
                      <a:pt x="71" y="24"/>
                    </a:lnTo>
                    <a:lnTo>
                      <a:pt x="0" y="4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2" name="Line 34">
                <a:extLst>
                  <a:ext uri="{FF2B5EF4-FFF2-40B4-BE49-F238E27FC236}">
                    <a16:creationId xmlns:a16="http://schemas.microsoft.com/office/drawing/2014/main" id="{4EB721CF-E361-3B19-C097-58903E920ABF}"/>
                  </a:ext>
                </a:extLst>
              </p:cNvPr>
              <p:cNvSpPr>
                <a:spLocks noChangeShapeType="1"/>
              </p:cNvSpPr>
              <p:nvPr/>
            </p:nvSpPr>
            <p:spPr bwMode="auto">
              <a:xfrm>
                <a:off x="4185" y="1824"/>
                <a:ext cx="10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 name="Freeform 34">
                <a:extLst>
                  <a:ext uri="{FF2B5EF4-FFF2-40B4-BE49-F238E27FC236}">
                    <a16:creationId xmlns:a16="http://schemas.microsoft.com/office/drawing/2014/main" id="{902D56E4-2A2C-84B0-73C8-A335B8484184}"/>
                  </a:ext>
                </a:extLst>
              </p:cNvPr>
              <p:cNvSpPr>
                <a:spLocks/>
              </p:cNvSpPr>
              <p:nvPr/>
            </p:nvSpPr>
            <p:spPr bwMode="auto">
              <a:xfrm>
                <a:off x="4286" y="1800"/>
                <a:ext cx="71" cy="48"/>
              </a:xfrm>
              <a:custGeom>
                <a:avLst/>
                <a:gdLst>
                  <a:gd name="T0" fmla="*/ 0 w 71"/>
                  <a:gd name="T1" fmla="*/ 0 h 48"/>
                  <a:gd name="T2" fmla="*/ 71 w 71"/>
                  <a:gd name="T3" fmla="*/ 24 h 48"/>
                  <a:gd name="T4" fmla="*/ 0 w 71"/>
                  <a:gd name="T5" fmla="*/ 48 h 48"/>
                  <a:gd name="T6" fmla="*/ 0 w 71"/>
                  <a:gd name="T7" fmla="*/ 0 h 48"/>
                </a:gdLst>
                <a:ahLst/>
                <a:cxnLst>
                  <a:cxn ang="0">
                    <a:pos x="T0" y="T1"/>
                  </a:cxn>
                  <a:cxn ang="0">
                    <a:pos x="T2" y="T3"/>
                  </a:cxn>
                  <a:cxn ang="0">
                    <a:pos x="T4" y="T5"/>
                  </a:cxn>
                  <a:cxn ang="0">
                    <a:pos x="T6" y="T7"/>
                  </a:cxn>
                </a:cxnLst>
                <a:rect l="0" t="0" r="r" b="b"/>
                <a:pathLst>
                  <a:path w="71" h="48">
                    <a:moveTo>
                      <a:pt x="0" y="0"/>
                    </a:moveTo>
                    <a:lnTo>
                      <a:pt x="71" y="24"/>
                    </a:lnTo>
                    <a:lnTo>
                      <a:pt x="0" y="4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4" name="Line 36">
                <a:extLst>
                  <a:ext uri="{FF2B5EF4-FFF2-40B4-BE49-F238E27FC236}">
                    <a16:creationId xmlns:a16="http://schemas.microsoft.com/office/drawing/2014/main" id="{C3BB408A-5857-EB30-C8C5-A38321B5FD9B}"/>
                  </a:ext>
                </a:extLst>
              </p:cNvPr>
              <p:cNvSpPr>
                <a:spLocks noChangeShapeType="1"/>
              </p:cNvSpPr>
              <p:nvPr/>
            </p:nvSpPr>
            <p:spPr bwMode="auto">
              <a:xfrm>
                <a:off x="4415" y="903"/>
                <a:ext cx="27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5" name="Freeform 36">
                <a:extLst>
                  <a:ext uri="{FF2B5EF4-FFF2-40B4-BE49-F238E27FC236}">
                    <a16:creationId xmlns:a16="http://schemas.microsoft.com/office/drawing/2014/main" id="{4758A2E3-9D31-338E-1504-EBE92C6B65AA}"/>
                  </a:ext>
                </a:extLst>
              </p:cNvPr>
              <p:cNvSpPr>
                <a:spLocks/>
              </p:cNvSpPr>
              <p:nvPr/>
            </p:nvSpPr>
            <p:spPr bwMode="auto">
              <a:xfrm>
                <a:off x="4687" y="879"/>
                <a:ext cx="72" cy="47"/>
              </a:xfrm>
              <a:custGeom>
                <a:avLst/>
                <a:gdLst>
                  <a:gd name="T0" fmla="*/ 0 w 72"/>
                  <a:gd name="T1" fmla="*/ 0 h 47"/>
                  <a:gd name="T2" fmla="*/ 72 w 72"/>
                  <a:gd name="T3" fmla="*/ 24 h 47"/>
                  <a:gd name="T4" fmla="*/ 0 w 72"/>
                  <a:gd name="T5" fmla="*/ 47 h 47"/>
                  <a:gd name="T6" fmla="*/ 0 w 72"/>
                  <a:gd name="T7" fmla="*/ 0 h 47"/>
                </a:gdLst>
                <a:ahLst/>
                <a:cxnLst>
                  <a:cxn ang="0">
                    <a:pos x="T0" y="T1"/>
                  </a:cxn>
                  <a:cxn ang="0">
                    <a:pos x="T2" y="T3"/>
                  </a:cxn>
                  <a:cxn ang="0">
                    <a:pos x="T4" y="T5"/>
                  </a:cxn>
                  <a:cxn ang="0">
                    <a:pos x="T6" y="T7"/>
                  </a:cxn>
                </a:cxnLst>
                <a:rect l="0" t="0" r="r" b="b"/>
                <a:pathLst>
                  <a:path w="72" h="47">
                    <a:moveTo>
                      <a:pt x="0" y="0"/>
                    </a:moveTo>
                    <a:lnTo>
                      <a:pt x="72" y="24"/>
                    </a:lnTo>
                    <a:lnTo>
                      <a:pt x="0" y="4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6" name="Line 38">
                <a:extLst>
                  <a:ext uri="{FF2B5EF4-FFF2-40B4-BE49-F238E27FC236}">
                    <a16:creationId xmlns:a16="http://schemas.microsoft.com/office/drawing/2014/main" id="{E56B03BC-4F1E-F58E-80DB-A5563FC1E205}"/>
                  </a:ext>
                </a:extLst>
              </p:cNvPr>
              <p:cNvSpPr>
                <a:spLocks noChangeShapeType="1"/>
              </p:cNvSpPr>
              <p:nvPr/>
            </p:nvSpPr>
            <p:spPr bwMode="auto">
              <a:xfrm>
                <a:off x="4414" y="1824"/>
                <a:ext cx="28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7" name="Freeform 38">
                <a:extLst>
                  <a:ext uri="{FF2B5EF4-FFF2-40B4-BE49-F238E27FC236}">
                    <a16:creationId xmlns:a16="http://schemas.microsoft.com/office/drawing/2014/main" id="{0CEA87FD-8C7A-5C6E-4514-C69BBCA36240}"/>
                  </a:ext>
                </a:extLst>
              </p:cNvPr>
              <p:cNvSpPr>
                <a:spLocks/>
              </p:cNvSpPr>
              <p:nvPr/>
            </p:nvSpPr>
            <p:spPr bwMode="auto">
              <a:xfrm>
                <a:off x="4687" y="1800"/>
                <a:ext cx="72" cy="48"/>
              </a:xfrm>
              <a:custGeom>
                <a:avLst/>
                <a:gdLst>
                  <a:gd name="T0" fmla="*/ 0 w 72"/>
                  <a:gd name="T1" fmla="*/ 0 h 48"/>
                  <a:gd name="T2" fmla="*/ 72 w 72"/>
                  <a:gd name="T3" fmla="*/ 24 h 48"/>
                  <a:gd name="T4" fmla="*/ 0 w 72"/>
                  <a:gd name="T5" fmla="*/ 48 h 48"/>
                  <a:gd name="T6" fmla="*/ 0 w 72"/>
                  <a:gd name="T7" fmla="*/ 0 h 48"/>
                </a:gdLst>
                <a:ahLst/>
                <a:cxnLst>
                  <a:cxn ang="0">
                    <a:pos x="T0" y="T1"/>
                  </a:cxn>
                  <a:cxn ang="0">
                    <a:pos x="T2" y="T3"/>
                  </a:cxn>
                  <a:cxn ang="0">
                    <a:pos x="T4" y="T5"/>
                  </a:cxn>
                  <a:cxn ang="0">
                    <a:pos x="T6" y="T7"/>
                  </a:cxn>
                </a:cxnLst>
                <a:rect l="0" t="0" r="r" b="b"/>
                <a:pathLst>
                  <a:path w="72" h="48">
                    <a:moveTo>
                      <a:pt x="0" y="0"/>
                    </a:moveTo>
                    <a:lnTo>
                      <a:pt x="72" y="24"/>
                    </a:lnTo>
                    <a:lnTo>
                      <a:pt x="0" y="4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aphicFrame>
          <p:nvGraphicFramePr>
            <p:cNvPr id="12" name="Object 11">
              <a:extLst>
                <a:ext uri="{FF2B5EF4-FFF2-40B4-BE49-F238E27FC236}">
                  <a16:creationId xmlns:a16="http://schemas.microsoft.com/office/drawing/2014/main" id="{D7BAC392-A1D2-1218-6E28-68D37731D7F9}"/>
                </a:ext>
              </a:extLst>
            </p:cNvPr>
            <p:cNvGraphicFramePr>
              <a:graphicFrameLocks noChangeAspect="1"/>
            </p:cNvGraphicFramePr>
            <p:nvPr>
              <p:extLst>
                <p:ext uri="{D42A27DB-BD31-4B8C-83A1-F6EECF244321}">
                  <p14:modId xmlns:p14="http://schemas.microsoft.com/office/powerpoint/2010/main" val="4156074294"/>
                </p:ext>
              </p:extLst>
            </p:nvPr>
          </p:nvGraphicFramePr>
          <p:xfrm>
            <a:off x="5351463" y="1125434"/>
            <a:ext cx="247436" cy="285503"/>
          </p:xfrm>
          <a:graphic>
            <a:graphicData uri="http://schemas.openxmlformats.org/presentationml/2006/ole">
              <mc:AlternateContent xmlns:mc="http://schemas.openxmlformats.org/markup-compatibility/2006">
                <mc:Choice xmlns:v="urn:schemas-microsoft-com:vml" Requires="v">
                  <p:oleObj name="Equation" r:id="rId6" imgW="164957" imgH="190335" progId="Equation.DSMT4">
                    <p:embed/>
                  </p:oleObj>
                </mc:Choice>
                <mc:Fallback>
                  <p:oleObj name="Equation" r:id="rId6" imgW="164957" imgH="190335" progId="Equation.DSMT4">
                    <p:embed/>
                    <p:pic>
                      <p:nvPicPr>
                        <p:cNvPr id="12" name="Object 11">
                          <a:extLst>
                            <a:ext uri="{FF2B5EF4-FFF2-40B4-BE49-F238E27FC236}">
                              <a16:creationId xmlns:a16="http://schemas.microsoft.com/office/drawing/2014/main" id="{D7BAC392-A1D2-1218-6E28-68D37731D7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1463" y="1125434"/>
                          <a:ext cx="247436" cy="28550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2">
              <a:extLst>
                <a:ext uri="{FF2B5EF4-FFF2-40B4-BE49-F238E27FC236}">
                  <a16:creationId xmlns:a16="http://schemas.microsoft.com/office/drawing/2014/main" id="{58813630-67AA-4FBC-E272-359FE7E1F431}"/>
                </a:ext>
              </a:extLst>
            </p:cNvPr>
            <p:cNvGraphicFramePr>
              <a:graphicFrameLocks noChangeAspect="1"/>
            </p:cNvGraphicFramePr>
            <p:nvPr>
              <p:extLst>
                <p:ext uri="{D42A27DB-BD31-4B8C-83A1-F6EECF244321}">
                  <p14:modId xmlns:p14="http://schemas.microsoft.com/office/powerpoint/2010/main" val="1181932290"/>
                </p:ext>
              </p:extLst>
            </p:nvPr>
          </p:nvGraphicFramePr>
          <p:xfrm>
            <a:off x="7764463" y="1141864"/>
            <a:ext cx="1028700" cy="304800"/>
          </p:xfrm>
          <a:graphic>
            <a:graphicData uri="http://schemas.openxmlformats.org/presentationml/2006/ole">
              <mc:AlternateContent xmlns:mc="http://schemas.openxmlformats.org/markup-compatibility/2006">
                <mc:Choice xmlns:v="urn:schemas-microsoft-com:vml" Requires="v">
                  <p:oleObj name="Equation" r:id="rId8" imgW="685800" imgH="203200" progId="Equation.DSMT4">
                    <p:embed/>
                  </p:oleObj>
                </mc:Choice>
                <mc:Fallback>
                  <p:oleObj name="Equation" r:id="rId8" imgW="685800" imgH="203200" progId="Equation.DSMT4">
                    <p:embed/>
                    <p:pic>
                      <p:nvPicPr>
                        <p:cNvPr id="13" name="Object 12">
                          <a:extLst>
                            <a:ext uri="{FF2B5EF4-FFF2-40B4-BE49-F238E27FC236}">
                              <a16:creationId xmlns:a16="http://schemas.microsoft.com/office/drawing/2014/main" id="{58813630-67AA-4FBC-E272-359FE7E1F4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4463" y="1141864"/>
                          <a:ext cx="1028700" cy="304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 name="Object 20">
              <a:extLst>
                <a:ext uri="{FF2B5EF4-FFF2-40B4-BE49-F238E27FC236}">
                  <a16:creationId xmlns:a16="http://schemas.microsoft.com/office/drawing/2014/main" id="{1EE16BC5-E0F6-0FAF-42FD-8FCF422FEDA7}"/>
                </a:ext>
              </a:extLst>
            </p:cNvPr>
            <p:cNvGraphicFramePr>
              <a:graphicFrameLocks noChangeAspect="1"/>
            </p:cNvGraphicFramePr>
            <p:nvPr>
              <p:extLst>
                <p:ext uri="{D42A27DB-BD31-4B8C-83A1-F6EECF244321}">
                  <p14:modId xmlns:p14="http://schemas.microsoft.com/office/powerpoint/2010/main" val="3106004889"/>
                </p:ext>
              </p:extLst>
            </p:nvPr>
          </p:nvGraphicFramePr>
          <p:xfrm>
            <a:off x="5375275" y="2309893"/>
            <a:ext cx="266354" cy="304404"/>
          </p:xfrm>
          <a:graphic>
            <a:graphicData uri="http://schemas.openxmlformats.org/presentationml/2006/ole">
              <mc:AlternateContent xmlns:mc="http://schemas.openxmlformats.org/markup-compatibility/2006">
                <mc:Choice xmlns:v="urn:schemas-microsoft-com:vml" Requires="v">
                  <p:oleObj name="Equation" r:id="rId10" imgW="177569" imgH="202936" progId="Equation.DSMT4">
                    <p:embed/>
                  </p:oleObj>
                </mc:Choice>
                <mc:Fallback>
                  <p:oleObj name="Equation" r:id="rId10" imgW="177569" imgH="202936" progId="Equation.DSMT4">
                    <p:embed/>
                    <p:pic>
                      <p:nvPicPr>
                        <p:cNvPr id="21" name="Object 20">
                          <a:extLst>
                            <a:ext uri="{FF2B5EF4-FFF2-40B4-BE49-F238E27FC236}">
                              <a16:creationId xmlns:a16="http://schemas.microsoft.com/office/drawing/2014/main" id="{1EE16BC5-E0F6-0FAF-42FD-8FCF422FED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5275" y="2309893"/>
                          <a:ext cx="266354" cy="30440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23">
              <a:extLst>
                <a:ext uri="{FF2B5EF4-FFF2-40B4-BE49-F238E27FC236}">
                  <a16:creationId xmlns:a16="http://schemas.microsoft.com/office/drawing/2014/main" id="{9912F191-25C2-B641-CAB7-11BA61713851}"/>
                </a:ext>
              </a:extLst>
            </p:cNvPr>
            <p:cNvGraphicFramePr>
              <a:graphicFrameLocks noChangeAspect="1"/>
            </p:cNvGraphicFramePr>
            <p:nvPr>
              <p:extLst>
                <p:ext uri="{D42A27DB-BD31-4B8C-83A1-F6EECF244321}">
                  <p14:modId xmlns:p14="http://schemas.microsoft.com/office/powerpoint/2010/main" val="2197018026"/>
                </p:ext>
              </p:extLst>
            </p:nvPr>
          </p:nvGraphicFramePr>
          <p:xfrm>
            <a:off x="7756525" y="2309893"/>
            <a:ext cx="1047296" cy="304668"/>
          </p:xfrm>
          <a:graphic>
            <a:graphicData uri="http://schemas.openxmlformats.org/presentationml/2006/ole">
              <mc:AlternateContent xmlns:mc="http://schemas.openxmlformats.org/markup-compatibility/2006">
                <mc:Choice xmlns:v="urn:schemas-microsoft-com:vml" Requires="v">
                  <p:oleObj name="Equation" r:id="rId12" imgW="698197" imgH="203112" progId="Equation.DSMT4">
                    <p:embed/>
                  </p:oleObj>
                </mc:Choice>
                <mc:Fallback>
                  <p:oleObj name="Equation" r:id="rId12" imgW="698197" imgH="203112" progId="Equation.DSMT4">
                    <p:embed/>
                    <p:pic>
                      <p:nvPicPr>
                        <p:cNvPr id="24" name="Object 23">
                          <a:extLst>
                            <a:ext uri="{FF2B5EF4-FFF2-40B4-BE49-F238E27FC236}">
                              <a16:creationId xmlns:a16="http://schemas.microsoft.com/office/drawing/2014/main" id="{9912F191-25C2-B641-CAB7-11BA617138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56525" y="2309893"/>
                          <a:ext cx="1047296" cy="30466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5" name="Group 14">
            <a:extLst>
              <a:ext uri="{FF2B5EF4-FFF2-40B4-BE49-F238E27FC236}">
                <a16:creationId xmlns:a16="http://schemas.microsoft.com/office/drawing/2014/main" id="{232241C9-F27E-85BA-D839-38735C0FA506}"/>
              </a:ext>
            </a:extLst>
          </p:cNvPr>
          <p:cNvGrpSpPr/>
          <p:nvPr/>
        </p:nvGrpSpPr>
        <p:grpSpPr>
          <a:xfrm>
            <a:off x="66234" y="2225180"/>
            <a:ext cx="6488495" cy="2110223"/>
            <a:chOff x="3046930" y="1900209"/>
            <a:chExt cx="6488495" cy="2110223"/>
          </a:xfrm>
        </p:grpSpPr>
        <p:sp>
          <p:nvSpPr>
            <p:cNvPr id="112" name="Rectangle 111">
              <a:extLst>
                <a:ext uri="{FF2B5EF4-FFF2-40B4-BE49-F238E27FC236}">
                  <a16:creationId xmlns:a16="http://schemas.microsoft.com/office/drawing/2014/main" id="{CF4A7AA0-64B9-08D7-92FC-B527BB6B2BC5}"/>
                </a:ext>
              </a:extLst>
            </p:cNvPr>
            <p:cNvSpPr/>
            <p:nvPr/>
          </p:nvSpPr>
          <p:spPr>
            <a:xfrm>
              <a:off x="3502077" y="2358133"/>
              <a:ext cx="4802258" cy="1180645"/>
            </a:xfrm>
            <a:prstGeom prst="rect">
              <a:avLst/>
            </a:prstGeom>
            <a:solidFill>
              <a:srgbClr val="F8F8F6"/>
            </a:solid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a:extLst>
                <a:ext uri="{FF2B5EF4-FFF2-40B4-BE49-F238E27FC236}">
                  <a16:creationId xmlns:a16="http://schemas.microsoft.com/office/drawing/2014/main" id="{84B9B8F0-A05D-648D-7760-FF0F3B42AB86}"/>
                </a:ext>
              </a:extLst>
            </p:cNvPr>
            <p:cNvSpPr txBox="1"/>
            <p:nvPr/>
          </p:nvSpPr>
          <p:spPr>
            <a:xfrm>
              <a:off x="7740561" y="2371611"/>
              <a:ext cx="545032" cy="261610"/>
            </a:xfrm>
            <a:prstGeom prst="rect">
              <a:avLst/>
            </a:prstGeom>
            <a:solidFill>
              <a:schemeClr val="accent6">
                <a:lumMod val="90000"/>
              </a:schemeClr>
            </a:solidFill>
            <a:ln>
              <a:solidFill>
                <a:schemeClr val="accent6">
                  <a:lumMod val="75000"/>
                </a:schemeClr>
              </a:solidFill>
            </a:ln>
          </p:spPr>
          <p:txBody>
            <a:bodyPr wrap="square" rtlCol="0">
              <a:spAutoFit/>
            </a:bodyPr>
            <a:lstStyle/>
            <a:p>
              <a:pPr algn="l"/>
              <a:r>
                <a:rPr lang="en-GB" sz="1100" b="1">
                  <a:solidFill>
                    <a:schemeClr val="accent6">
                      <a:lumMod val="10000"/>
                    </a:schemeClr>
                  </a:solidFill>
                  <a:latin typeface="Arial" panose="020B0604020202020204" pitchFamily="34" charset="0"/>
                  <a:ea typeface="MS PGothic" pitchFamily="34" charset="-128"/>
                  <a:cs typeface="Arial" panose="020B0604020202020204" pitchFamily="34" charset="0"/>
                </a:rPr>
                <a:t>RTN</a:t>
              </a:r>
            </a:p>
          </p:txBody>
        </p:sp>
        <p:cxnSp>
          <p:nvCxnSpPr>
            <p:cNvPr id="99" name="Straight Connector 98">
              <a:extLst>
                <a:ext uri="{FF2B5EF4-FFF2-40B4-BE49-F238E27FC236}">
                  <a16:creationId xmlns:a16="http://schemas.microsoft.com/office/drawing/2014/main" id="{7FF66E8B-9689-C447-DE65-AC9247B0AE7A}"/>
                </a:ext>
              </a:extLst>
            </p:cNvPr>
            <p:cNvCxnSpPr>
              <a:cxnSpLocks/>
              <a:stCxn id="151" idx="3"/>
            </p:cNvCxnSpPr>
            <p:nvPr/>
          </p:nvCxnSpPr>
          <p:spPr>
            <a:xfrm flipH="1">
              <a:off x="3346518" y="2946973"/>
              <a:ext cx="5085720" cy="4986"/>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57EDEA1-970E-AC97-E0B2-3EE45B59712F}"/>
                </a:ext>
              </a:extLst>
            </p:cNvPr>
            <p:cNvSpPr/>
            <p:nvPr/>
          </p:nvSpPr>
          <p:spPr>
            <a:xfrm>
              <a:off x="3307086" y="2918670"/>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 name="Isosceles Triangle 19">
              <a:extLst>
                <a:ext uri="{FF2B5EF4-FFF2-40B4-BE49-F238E27FC236}">
                  <a16:creationId xmlns:a16="http://schemas.microsoft.com/office/drawing/2014/main" id="{51C4FEEA-E45B-22E8-8852-7CD4DB7D1327}"/>
                </a:ext>
              </a:extLst>
            </p:cNvPr>
            <p:cNvSpPr/>
            <p:nvPr/>
          </p:nvSpPr>
          <p:spPr>
            <a:xfrm rot="5400000">
              <a:off x="3844168" y="2925221"/>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 name="Isosceles Triangle 24">
              <a:extLst>
                <a:ext uri="{FF2B5EF4-FFF2-40B4-BE49-F238E27FC236}">
                  <a16:creationId xmlns:a16="http://schemas.microsoft.com/office/drawing/2014/main" id="{0D1F4580-F33E-BDAD-6C59-CD8601517437}"/>
                </a:ext>
              </a:extLst>
            </p:cNvPr>
            <p:cNvSpPr>
              <a:spLocks noChangeAspect="1"/>
            </p:cNvSpPr>
            <p:nvPr/>
          </p:nvSpPr>
          <p:spPr>
            <a:xfrm rot="5400000">
              <a:off x="5243427" y="2911214"/>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7" name="Trapezoid 26">
              <a:extLst>
                <a:ext uri="{FF2B5EF4-FFF2-40B4-BE49-F238E27FC236}">
                  <a16:creationId xmlns:a16="http://schemas.microsoft.com/office/drawing/2014/main" id="{482FCD37-2FE9-5AF1-56A4-7544239CAEDC}"/>
                </a:ext>
              </a:extLst>
            </p:cNvPr>
            <p:cNvSpPr/>
            <p:nvPr/>
          </p:nvSpPr>
          <p:spPr>
            <a:xfrm rot="5400000" flipH="1">
              <a:off x="6969606" y="2724352"/>
              <a:ext cx="1028998" cy="465273"/>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8" name="TextBox 27">
              <a:extLst>
                <a:ext uri="{FF2B5EF4-FFF2-40B4-BE49-F238E27FC236}">
                  <a16:creationId xmlns:a16="http://schemas.microsoft.com/office/drawing/2014/main" id="{96DB56B5-453E-8CF4-E1BA-9D0946B3D5F3}"/>
                </a:ext>
              </a:extLst>
            </p:cNvPr>
            <p:cNvSpPr txBox="1"/>
            <p:nvPr/>
          </p:nvSpPr>
          <p:spPr>
            <a:xfrm flipH="1">
              <a:off x="7228266" y="2779517"/>
              <a:ext cx="511680" cy="338554"/>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MUX</a:t>
              </a:r>
            </a:p>
          </p:txBody>
        </p:sp>
        <p:sp>
          <p:nvSpPr>
            <p:cNvPr id="30" name="Rectangle 29">
              <a:extLst>
                <a:ext uri="{FF2B5EF4-FFF2-40B4-BE49-F238E27FC236}">
                  <a16:creationId xmlns:a16="http://schemas.microsoft.com/office/drawing/2014/main" id="{05C50862-3311-2187-A255-21A4C4C48377}"/>
                </a:ext>
              </a:extLst>
            </p:cNvPr>
            <p:cNvSpPr/>
            <p:nvPr/>
          </p:nvSpPr>
          <p:spPr>
            <a:xfrm>
              <a:off x="5631821" y="2443372"/>
              <a:ext cx="640403" cy="1028998"/>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1" name="TextBox 30">
              <a:extLst>
                <a:ext uri="{FF2B5EF4-FFF2-40B4-BE49-F238E27FC236}">
                  <a16:creationId xmlns:a16="http://schemas.microsoft.com/office/drawing/2014/main" id="{179F82AD-4810-F4AD-1631-1EBC2800C112}"/>
                </a:ext>
              </a:extLst>
            </p:cNvPr>
            <p:cNvSpPr txBox="1"/>
            <p:nvPr/>
          </p:nvSpPr>
          <p:spPr>
            <a:xfrm>
              <a:off x="5613533" y="2809495"/>
              <a:ext cx="714111" cy="33855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Routing &amp; DBFN</a:t>
              </a:r>
            </a:p>
          </p:txBody>
        </p:sp>
        <p:sp>
          <p:nvSpPr>
            <p:cNvPr id="44" name="Arrow: Pentagon 43">
              <a:extLst>
                <a:ext uri="{FF2B5EF4-FFF2-40B4-BE49-F238E27FC236}">
                  <a16:creationId xmlns:a16="http://schemas.microsoft.com/office/drawing/2014/main" id="{A2C64397-CBC5-3DA2-3879-E3E337315BE0}"/>
                </a:ext>
              </a:extLst>
            </p:cNvPr>
            <p:cNvSpPr/>
            <p:nvPr/>
          </p:nvSpPr>
          <p:spPr>
            <a:xfrm flipH="1">
              <a:off x="3576532" y="2889278"/>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5" name="TextBox 44">
              <a:extLst>
                <a:ext uri="{FF2B5EF4-FFF2-40B4-BE49-F238E27FC236}">
                  <a16:creationId xmlns:a16="http://schemas.microsoft.com/office/drawing/2014/main" id="{22FA6327-C592-6F37-2772-EC9241F4D0E0}"/>
                </a:ext>
              </a:extLst>
            </p:cNvPr>
            <p:cNvSpPr txBox="1"/>
            <p:nvPr/>
          </p:nvSpPr>
          <p:spPr>
            <a:xfrm>
              <a:off x="3542590" y="2863549"/>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84" name="Isosceles Triangle 83">
              <a:extLst>
                <a:ext uri="{FF2B5EF4-FFF2-40B4-BE49-F238E27FC236}">
                  <a16:creationId xmlns:a16="http://schemas.microsoft.com/office/drawing/2014/main" id="{49DF87A9-31D3-9120-4BB8-7D2A6F0E5F04}"/>
                </a:ext>
              </a:extLst>
            </p:cNvPr>
            <p:cNvSpPr>
              <a:spLocks noChangeAspect="1"/>
            </p:cNvSpPr>
            <p:nvPr/>
          </p:nvSpPr>
          <p:spPr>
            <a:xfrm rot="5400000">
              <a:off x="6841183" y="2911923"/>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6" name="Rectangle 95">
              <a:extLst>
                <a:ext uri="{FF2B5EF4-FFF2-40B4-BE49-F238E27FC236}">
                  <a16:creationId xmlns:a16="http://schemas.microsoft.com/office/drawing/2014/main" id="{1DE8381A-9E86-AD93-0770-63AC7E485A45}"/>
                </a:ext>
              </a:extLst>
            </p:cNvPr>
            <p:cNvSpPr/>
            <p:nvPr/>
          </p:nvSpPr>
          <p:spPr>
            <a:xfrm>
              <a:off x="3054496" y="2226699"/>
              <a:ext cx="1424202" cy="443132"/>
            </a:xfrm>
            <a:prstGeom prst="rect">
              <a:avLst/>
            </a:prstGeom>
            <a:solidFill>
              <a:srgbClr val="FFFFCC"/>
            </a:solidFill>
            <a:ln w="12700">
              <a:solidFill>
                <a:schemeClr val="accent6">
                  <a:lumMod val="1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7" name="Straight Arrow Connector 96">
              <a:extLst>
                <a:ext uri="{FF2B5EF4-FFF2-40B4-BE49-F238E27FC236}">
                  <a16:creationId xmlns:a16="http://schemas.microsoft.com/office/drawing/2014/main" id="{3E620107-53FD-37F8-CDF3-6A26FDA6CD12}"/>
                </a:ext>
              </a:extLst>
            </p:cNvPr>
            <p:cNvCxnSpPr>
              <a:cxnSpLocks/>
            </p:cNvCxnSpPr>
            <p:nvPr/>
          </p:nvCxnSpPr>
          <p:spPr>
            <a:xfrm flipH="1" flipV="1">
              <a:off x="3660098" y="2657998"/>
              <a:ext cx="460560" cy="27064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599D8C44-01D4-24C7-8937-E17566203BA3}"/>
                </a:ext>
              </a:extLst>
            </p:cNvPr>
            <p:cNvSpPr txBox="1"/>
            <p:nvPr/>
          </p:nvSpPr>
          <p:spPr>
            <a:xfrm>
              <a:off x="3046930" y="2317849"/>
              <a:ext cx="1487796" cy="307777"/>
            </a:xfrm>
            <a:prstGeom prst="rect">
              <a:avLst/>
            </a:prstGeom>
            <a:noFill/>
          </p:spPr>
          <p:txBody>
            <a:bodyPr wrap="square" lIns="91440" tIns="45720" rIns="91440" bIns="45720" rtlCol="0" anchor="t">
              <a:spAutoFit/>
            </a:bodyPr>
            <a:lstStyle/>
            <a:p>
              <a:pPr algn="ctr"/>
              <a:r>
                <a:rPr lang="en-GB" sz="700">
                  <a:solidFill>
                    <a:schemeClr val="accent6">
                      <a:lumMod val="10000"/>
                    </a:schemeClr>
                  </a:solidFill>
                  <a:latin typeface="Arial"/>
                  <a:ea typeface="MS PGothic"/>
                  <a:cs typeface="Arial"/>
                </a:rPr>
                <a:t>1 GHz/port x 250 ports x 2 x 12 bits/Sample =  </a:t>
              </a:r>
              <a:r>
                <a:rPr lang="en-GB" sz="700" b="1">
                  <a:solidFill>
                    <a:srgbClr val="FF0000"/>
                  </a:solidFill>
                  <a:latin typeface="Arial"/>
                  <a:ea typeface="MS PGothic"/>
                  <a:cs typeface="Arial"/>
                </a:rPr>
                <a:t>6 </a:t>
              </a:r>
              <a:r>
                <a:rPr lang="en-GB" sz="700" b="1" err="1">
                  <a:solidFill>
                    <a:srgbClr val="FF0000"/>
                  </a:solidFill>
                  <a:latin typeface="Arial"/>
                  <a:ea typeface="MS PGothic"/>
                  <a:cs typeface="Arial"/>
                </a:rPr>
                <a:t>Tbps</a:t>
              </a:r>
              <a:endParaRPr lang="en-GB" sz="700" b="1">
                <a:solidFill>
                  <a:srgbClr val="FF0000"/>
                </a:solidFill>
                <a:latin typeface="Arial"/>
                <a:ea typeface="MS PGothic"/>
                <a:cs typeface="Arial"/>
              </a:endParaRPr>
            </a:p>
          </p:txBody>
        </p:sp>
        <p:sp>
          <p:nvSpPr>
            <p:cNvPr id="9" name="Rectangle 8">
              <a:extLst>
                <a:ext uri="{FF2B5EF4-FFF2-40B4-BE49-F238E27FC236}">
                  <a16:creationId xmlns:a16="http://schemas.microsoft.com/office/drawing/2014/main" id="{88D1AF0D-C598-BAE9-7594-2FC54F6347F1}"/>
                </a:ext>
              </a:extLst>
            </p:cNvPr>
            <p:cNvSpPr/>
            <p:nvPr/>
          </p:nvSpPr>
          <p:spPr>
            <a:xfrm>
              <a:off x="3514344" y="3565128"/>
              <a:ext cx="2118950" cy="420723"/>
            </a:xfrm>
            <a:prstGeom prst="rect">
              <a:avLst/>
            </a:prstGeom>
            <a:solidFill>
              <a:srgbClr val="FFFFCC"/>
            </a:solidFill>
            <a:ln w="12700">
              <a:solidFill>
                <a:schemeClr val="accent6">
                  <a:lumMod val="1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B4D7B45-194D-AA30-5E0B-94F7F39CCC4A}"/>
                </a:ext>
              </a:extLst>
            </p:cNvPr>
            <p:cNvSpPr txBox="1"/>
            <p:nvPr/>
          </p:nvSpPr>
          <p:spPr>
            <a:xfrm>
              <a:off x="3473161" y="3633869"/>
              <a:ext cx="2160133" cy="307777"/>
            </a:xfrm>
            <a:prstGeom prst="rect">
              <a:avLst/>
            </a:prstGeom>
            <a:noFill/>
          </p:spPr>
          <p:txBody>
            <a:bodyPr wrap="square" rtlCol="0">
              <a:spAutoFit/>
            </a:bodyPr>
            <a:lstStyle/>
            <a:p>
              <a:pPr algn="ctr"/>
              <a:r>
                <a:rPr lang="en-GB" sz="700">
                  <a:solidFill>
                    <a:schemeClr val="accent6">
                      <a:lumMod val="10000"/>
                    </a:schemeClr>
                  </a:solidFill>
                  <a:latin typeface="Arial" panose="020B0604020202020204" pitchFamily="34" charset="0"/>
                  <a:ea typeface="MS PGothic" pitchFamily="34" charset="-128"/>
                  <a:cs typeface="Arial" panose="020B0604020202020204" pitchFamily="34" charset="0"/>
                </a:rPr>
                <a:t>~2 x 6 </a:t>
              </a:r>
              <a:r>
                <a:rPr lang="en-GB" sz="700" err="1">
                  <a:solidFill>
                    <a:schemeClr val="accent6">
                      <a:lumMod val="10000"/>
                    </a:schemeClr>
                  </a:solidFill>
                  <a:latin typeface="Arial" panose="020B0604020202020204" pitchFamily="34" charset="0"/>
                  <a:ea typeface="MS PGothic" pitchFamily="34" charset="-128"/>
                  <a:cs typeface="Arial" panose="020B0604020202020204" pitchFamily="34" charset="0"/>
                </a:rPr>
                <a:t>Tbps</a:t>
              </a:r>
              <a:r>
                <a:rPr lang="en-GB" sz="700">
                  <a:solidFill>
                    <a:schemeClr val="accent6">
                      <a:lumMod val="10000"/>
                    </a:schemeClr>
                  </a:solidFill>
                  <a:latin typeface="Arial" panose="020B0604020202020204" pitchFamily="34" charset="0"/>
                  <a:ea typeface="MS PGothic" pitchFamily="34" charset="-128"/>
                  <a:cs typeface="Arial" panose="020B0604020202020204" pitchFamily="34" charset="0"/>
                </a:rPr>
                <a:t> =</a:t>
              </a:r>
              <a:r>
                <a:rPr lang="en-GB" sz="700" b="1">
                  <a:solidFill>
                    <a:srgbClr val="FF0000"/>
                  </a:solidFill>
                  <a:latin typeface="Arial" panose="020B0604020202020204" pitchFamily="34" charset="0"/>
                  <a:ea typeface="MS PGothic" pitchFamily="34" charset="-128"/>
                  <a:cs typeface="Arial" panose="020B0604020202020204" pitchFamily="34" charset="0"/>
                </a:rPr>
                <a:t> 12 </a:t>
              </a:r>
              <a:r>
                <a:rPr lang="en-GB" sz="700" b="1" err="1">
                  <a:solidFill>
                    <a:srgbClr val="FF0000"/>
                  </a:solidFill>
                  <a:latin typeface="Arial" panose="020B0604020202020204" pitchFamily="34" charset="0"/>
                  <a:ea typeface="MS PGothic" pitchFamily="34" charset="-128"/>
                  <a:cs typeface="Arial" panose="020B0604020202020204" pitchFamily="34" charset="0"/>
                </a:rPr>
                <a:t>Tbps</a:t>
              </a:r>
              <a:endParaRPr lang="en-GB" sz="700" b="1">
                <a:solidFill>
                  <a:srgbClr val="FF0000"/>
                </a:solidFill>
                <a:latin typeface="Arial" panose="020B0604020202020204" pitchFamily="34" charset="0"/>
                <a:ea typeface="MS PGothic" pitchFamily="34" charset="-128"/>
                <a:cs typeface="Arial" panose="020B0604020202020204" pitchFamily="34" charset="0"/>
              </a:endParaRPr>
            </a:p>
            <a:p>
              <a:pPr algn="ctr"/>
              <a:r>
                <a:rPr lang="en-GB" sz="700">
                  <a:solidFill>
                    <a:schemeClr val="accent6">
                      <a:lumMod val="10000"/>
                    </a:schemeClr>
                  </a:solidFill>
                  <a:latin typeface="Arial" panose="020B0604020202020204" pitchFamily="34" charset="0"/>
                  <a:ea typeface="MS PGothic" pitchFamily="34" charset="-128"/>
                  <a:cs typeface="Arial" panose="020B0604020202020204" pitchFamily="34" charset="0"/>
                </a:rPr>
                <a:t>(Assuming Oversampling and overheads}</a:t>
              </a:r>
              <a:endParaRPr lang="en-GB" sz="700" b="1">
                <a:solidFill>
                  <a:srgbClr val="FF0000"/>
                </a:solidFill>
                <a:latin typeface="Arial" panose="020B0604020202020204" pitchFamily="34" charset="0"/>
                <a:ea typeface="MS PGothic" pitchFamily="34" charset="-128"/>
                <a:cs typeface="Arial" panose="020B0604020202020204" pitchFamily="34" charset="0"/>
              </a:endParaRPr>
            </a:p>
          </p:txBody>
        </p:sp>
        <p:cxnSp>
          <p:nvCxnSpPr>
            <p:cNvPr id="14" name="Straight Arrow Connector 13">
              <a:extLst>
                <a:ext uri="{FF2B5EF4-FFF2-40B4-BE49-F238E27FC236}">
                  <a16:creationId xmlns:a16="http://schemas.microsoft.com/office/drawing/2014/main" id="{E2B582A1-0D6B-587F-2BCF-67245F3DF9E8}"/>
                </a:ext>
              </a:extLst>
            </p:cNvPr>
            <p:cNvCxnSpPr>
              <a:cxnSpLocks/>
            </p:cNvCxnSpPr>
            <p:nvPr/>
          </p:nvCxnSpPr>
          <p:spPr>
            <a:xfrm flipH="1">
              <a:off x="4822877" y="2944225"/>
              <a:ext cx="191407" cy="6567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FF172258-5D6D-5A57-D65E-7FD215755A58}"/>
                </a:ext>
              </a:extLst>
            </p:cNvPr>
            <p:cNvSpPr/>
            <p:nvPr/>
          </p:nvSpPr>
          <p:spPr>
            <a:xfrm>
              <a:off x="5755988" y="3589709"/>
              <a:ext cx="2414564" cy="420723"/>
            </a:xfrm>
            <a:prstGeom prst="rect">
              <a:avLst/>
            </a:prstGeom>
            <a:solidFill>
              <a:srgbClr val="FFFFCC"/>
            </a:solidFill>
            <a:ln w="12700">
              <a:solidFill>
                <a:schemeClr val="accent6">
                  <a:lumMod val="1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TextBox 145">
              <a:extLst>
                <a:ext uri="{FF2B5EF4-FFF2-40B4-BE49-F238E27FC236}">
                  <a16:creationId xmlns:a16="http://schemas.microsoft.com/office/drawing/2014/main" id="{4C9E1364-8351-9C6C-837D-A162B8902DC4}"/>
                </a:ext>
              </a:extLst>
            </p:cNvPr>
            <p:cNvSpPr txBox="1"/>
            <p:nvPr/>
          </p:nvSpPr>
          <p:spPr>
            <a:xfrm>
              <a:off x="5714805" y="3658450"/>
              <a:ext cx="2644082" cy="307777"/>
            </a:xfrm>
            <a:prstGeom prst="rect">
              <a:avLst/>
            </a:prstGeom>
            <a:noFill/>
          </p:spPr>
          <p:txBody>
            <a:bodyPr wrap="square" rtlCol="0">
              <a:spAutoFit/>
            </a:bodyPr>
            <a:lstStyle/>
            <a:p>
              <a:pPr algn="ctr"/>
              <a:r>
                <a:rPr lang="en-GB" sz="700">
                  <a:solidFill>
                    <a:schemeClr val="accent6">
                      <a:lumMod val="10000"/>
                    </a:schemeClr>
                  </a:solidFill>
                  <a:latin typeface="Arial" panose="020B0604020202020204" pitchFamily="34" charset="0"/>
                  <a:ea typeface="MS PGothic" pitchFamily="34" charset="-128"/>
                  <a:cs typeface="Arial" panose="020B0604020202020204" pitchFamily="34" charset="0"/>
                </a:rPr>
                <a:t>12 </a:t>
              </a:r>
              <a:r>
                <a:rPr lang="en-GB" sz="700" err="1">
                  <a:solidFill>
                    <a:schemeClr val="accent6">
                      <a:lumMod val="10000"/>
                    </a:schemeClr>
                  </a:solidFill>
                  <a:latin typeface="Arial" panose="020B0604020202020204" pitchFamily="34" charset="0"/>
                  <a:ea typeface="MS PGothic" pitchFamily="34" charset="-128"/>
                  <a:cs typeface="Arial" panose="020B0604020202020204" pitchFamily="34" charset="0"/>
                </a:rPr>
                <a:t>Tbps</a:t>
              </a:r>
              <a:r>
                <a:rPr lang="en-GB" sz="700">
                  <a:solidFill>
                    <a:schemeClr val="accent6">
                      <a:lumMod val="10000"/>
                    </a:schemeClr>
                  </a:solidFill>
                  <a:latin typeface="Arial" panose="020B0604020202020204" pitchFamily="34" charset="0"/>
                  <a:ea typeface="MS PGothic" pitchFamily="34" charset="-128"/>
                  <a:cs typeface="Arial" panose="020B0604020202020204" pitchFamily="34" charset="0"/>
                </a:rPr>
                <a:t> / 2 = </a:t>
              </a:r>
              <a:r>
                <a:rPr lang="en-GB" sz="700" b="1">
                  <a:solidFill>
                    <a:srgbClr val="FF0000"/>
                  </a:solidFill>
                  <a:latin typeface="Arial" panose="020B0604020202020204" pitchFamily="34" charset="0"/>
                  <a:ea typeface="MS PGothic" pitchFamily="34" charset="-128"/>
                  <a:cs typeface="Arial" panose="020B0604020202020204" pitchFamily="34" charset="0"/>
                </a:rPr>
                <a:t>6 Tbs</a:t>
              </a:r>
            </a:p>
            <a:p>
              <a:pPr algn="ctr"/>
              <a:r>
                <a:rPr lang="en-GB" sz="700">
                  <a:solidFill>
                    <a:schemeClr val="accent6">
                      <a:lumMod val="10000"/>
                    </a:schemeClr>
                  </a:solidFill>
                  <a:latin typeface="Arial" panose="020B0604020202020204" pitchFamily="34" charset="0"/>
                  <a:ea typeface="MS PGothic" pitchFamily="34" charset="-128"/>
                  <a:cs typeface="Arial" panose="020B0604020202020204" pitchFamily="34" charset="0"/>
                </a:rPr>
                <a:t>(Assuming Number of Beams = Number of ports/ 2}</a:t>
              </a:r>
              <a:endParaRPr lang="en-GB" sz="700" b="1">
                <a:solidFill>
                  <a:srgbClr val="FF0000"/>
                </a:solidFill>
                <a:latin typeface="Arial" panose="020B0604020202020204" pitchFamily="34" charset="0"/>
                <a:ea typeface="MS PGothic" pitchFamily="34" charset="-128"/>
                <a:cs typeface="Arial" panose="020B0604020202020204" pitchFamily="34" charset="0"/>
              </a:endParaRPr>
            </a:p>
          </p:txBody>
        </p:sp>
        <p:cxnSp>
          <p:nvCxnSpPr>
            <p:cNvPr id="147" name="Straight Arrow Connector 146">
              <a:extLst>
                <a:ext uri="{FF2B5EF4-FFF2-40B4-BE49-F238E27FC236}">
                  <a16:creationId xmlns:a16="http://schemas.microsoft.com/office/drawing/2014/main" id="{A52F11E0-8B37-E07D-CFF5-4B324C5C40A6}"/>
                </a:ext>
              </a:extLst>
            </p:cNvPr>
            <p:cNvCxnSpPr>
              <a:cxnSpLocks/>
              <a:endCxn id="145" idx="0"/>
            </p:cNvCxnSpPr>
            <p:nvPr/>
          </p:nvCxnSpPr>
          <p:spPr>
            <a:xfrm>
              <a:off x="6643808" y="2952259"/>
              <a:ext cx="319462" cy="6374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Arrow: Pentagon 148">
              <a:extLst>
                <a:ext uri="{FF2B5EF4-FFF2-40B4-BE49-F238E27FC236}">
                  <a16:creationId xmlns:a16="http://schemas.microsoft.com/office/drawing/2014/main" id="{58699993-3887-A296-FD62-4C026301733F}"/>
                </a:ext>
              </a:extLst>
            </p:cNvPr>
            <p:cNvSpPr/>
            <p:nvPr/>
          </p:nvSpPr>
          <p:spPr>
            <a:xfrm>
              <a:off x="8078614" y="2889267"/>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0" name="TextBox 149">
              <a:extLst>
                <a:ext uri="{FF2B5EF4-FFF2-40B4-BE49-F238E27FC236}">
                  <a16:creationId xmlns:a16="http://schemas.microsoft.com/office/drawing/2014/main" id="{9C1A9E2E-E730-FD64-0730-EBD3AC01F091}"/>
                </a:ext>
              </a:extLst>
            </p:cNvPr>
            <p:cNvSpPr txBox="1"/>
            <p:nvPr/>
          </p:nvSpPr>
          <p:spPr>
            <a:xfrm>
              <a:off x="8013932" y="2865726"/>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sp>
          <p:nvSpPr>
            <p:cNvPr id="151" name="Rectangle 150">
              <a:extLst>
                <a:ext uri="{FF2B5EF4-FFF2-40B4-BE49-F238E27FC236}">
                  <a16:creationId xmlns:a16="http://schemas.microsoft.com/office/drawing/2014/main" id="{C7FDB701-DAC9-8F12-C0E9-0BD8594B3C62}"/>
                </a:ext>
              </a:extLst>
            </p:cNvPr>
            <p:cNvSpPr/>
            <p:nvPr/>
          </p:nvSpPr>
          <p:spPr>
            <a:xfrm flipH="1">
              <a:off x="8432238" y="2916372"/>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8" name="Rectangle 167">
              <a:extLst>
                <a:ext uri="{FF2B5EF4-FFF2-40B4-BE49-F238E27FC236}">
                  <a16:creationId xmlns:a16="http://schemas.microsoft.com/office/drawing/2014/main" id="{0B3FCB21-E805-7588-7DC1-53D164A29C3F}"/>
                </a:ext>
              </a:extLst>
            </p:cNvPr>
            <p:cNvSpPr/>
            <p:nvPr/>
          </p:nvSpPr>
          <p:spPr>
            <a:xfrm>
              <a:off x="7818294" y="1900209"/>
              <a:ext cx="1717131" cy="420723"/>
            </a:xfrm>
            <a:prstGeom prst="rect">
              <a:avLst/>
            </a:prstGeom>
            <a:solidFill>
              <a:srgbClr val="FFFFCC"/>
            </a:solidFill>
            <a:ln w="12700">
              <a:solidFill>
                <a:schemeClr val="accent6">
                  <a:lumMod val="1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9" name="Straight Arrow Connector 168">
              <a:extLst>
                <a:ext uri="{FF2B5EF4-FFF2-40B4-BE49-F238E27FC236}">
                  <a16:creationId xmlns:a16="http://schemas.microsoft.com/office/drawing/2014/main" id="{F4BCFAE2-3E3E-449B-701E-9845AC259DCF}"/>
                </a:ext>
              </a:extLst>
            </p:cNvPr>
            <p:cNvCxnSpPr>
              <a:cxnSpLocks/>
            </p:cNvCxnSpPr>
            <p:nvPr/>
          </p:nvCxnSpPr>
          <p:spPr>
            <a:xfrm flipV="1">
              <a:off x="7936324" y="2315330"/>
              <a:ext cx="512569" cy="6173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10BFA745-013B-421D-6AAE-7EDDB739862E}"/>
                </a:ext>
              </a:extLst>
            </p:cNvPr>
            <p:cNvSpPr txBox="1"/>
            <p:nvPr/>
          </p:nvSpPr>
          <p:spPr>
            <a:xfrm>
              <a:off x="7827562" y="1940935"/>
              <a:ext cx="1651837" cy="415498"/>
            </a:xfrm>
            <a:prstGeom prst="rect">
              <a:avLst/>
            </a:prstGeom>
            <a:noFill/>
          </p:spPr>
          <p:txBody>
            <a:bodyPr wrap="square" rtlCol="0">
              <a:spAutoFit/>
            </a:bodyPr>
            <a:lstStyle/>
            <a:p>
              <a:pPr algn="ctr"/>
              <a:r>
                <a:rPr lang="en-GB" sz="700">
                  <a:solidFill>
                    <a:schemeClr val="accent6">
                      <a:lumMod val="10000"/>
                    </a:schemeClr>
                  </a:solidFill>
                  <a:latin typeface="Arial" panose="020B0604020202020204" pitchFamily="34" charset="0"/>
                  <a:ea typeface="MS PGothic" pitchFamily="34" charset="-128"/>
                  <a:cs typeface="Arial" panose="020B0604020202020204" pitchFamily="34" charset="0"/>
                </a:rPr>
                <a:t>6 Tbs /2 = </a:t>
              </a:r>
              <a:r>
                <a:rPr lang="en-GB" sz="700" b="1">
                  <a:solidFill>
                    <a:srgbClr val="FF0000"/>
                  </a:solidFill>
                  <a:latin typeface="Arial" panose="020B0604020202020204" pitchFamily="34" charset="0"/>
                  <a:ea typeface="MS PGothic" pitchFamily="34" charset="-128"/>
                  <a:cs typeface="Arial" panose="020B0604020202020204" pitchFamily="34" charset="0"/>
                </a:rPr>
                <a:t>3 </a:t>
              </a:r>
              <a:r>
                <a:rPr lang="en-GB" sz="700" b="1" err="1">
                  <a:solidFill>
                    <a:srgbClr val="FF0000"/>
                  </a:solidFill>
                  <a:latin typeface="Arial" panose="020B0604020202020204" pitchFamily="34" charset="0"/>
                  <a:ea typeface="MS PGothic" pitchFamily="34" charset="-128"/>
                  <a:cs typeface="Arial" panose="020B0604020202020204" pitchFamily="34" charset="0"/>
                </a:rPr>
                <a:t>Tbps</a:t>
              </a:r>
              <a:endParaRPr lang="en-GB" sz="700" b="1">
                <a:solidFill>
                  <a:srgbClr val="FF0000"/>
                </a:solidFill>
                <a:latin typeface="Arial" panose="020B0604020202020204" pitchFamily="34" charset="0"/>
                <a:ea typeface="MS PGothic" pitchFamily="34" charset="-128"/>
                <a:cs typeface="Arial" panose="020B0604020202020204" pitchFamily="34" charset="0"/>
              </a:endParaRPr>
            </a:p>
            <a:p>
              <a:pPr algn="ctr"/>
              <a:r>
                <a:rPr lang="en-GB" sz="700">
                  <a:solidFill>
                    <a:schemeClr val="accent6">
                      <a:lumMod val="10000"/>
                    </a:schemeClr>
                  </a:solidFill>
                  <a:latin typeface="Arial" panose="020B0604020202020204" pitchFamily="34" charset="0"/>
                  <a:ea typeface="MS PGothic" pitchFamily="34" charset="-128"/>
                  <a:cs typeface="Arial" panose="020B0604020202020204" pitchFamily="34" charset="0"/>
                </a:rPr>
                <a:t>(Assuming no beamforming at the Feeder Link)</a:t>
              </a:r>
            </a:p>
          </p:txBody>
        </p:sp>
      </p:grpSp>
      <p:grpSp>
        <p:nvGrpSpPr>
          <p:cNvPr id="8" name="Group 7">
            <a:extLst>
              <a:ext uri="{FF2B5EF4-FFF2-40B4-BE49-F238E27FC236}">
                <a16:creationId xmlns:a16="http://schemas.microsoft.com/office/drawing/2014/main" id="{EECD55C3-692F-5808-2297-1D9A76176B2A}"/>
              </a:ext>
            </a:extLst>
          </p:cNvPr>
          <p:cNvGrpSpPr/>
          <p:nvPr/>
        </p:nvGrpSpPr>
        <p:grpSpPr>
          <a:xfrm>
            <a:off x="326390" y="4738887"/>
            <a:ext cx="5486871" cy="1180645"/>
            <a:chOff x="3307086" y="4413916"/>
            <a:chExt cx="5486871" cy="1180645"/>
          </a:xfrm>
        </p:grpSpPr>
        <p:sp>
          <p:nvSpPr>
            <p:cNvPr id="118" name="Rectangle 117">
              <a:extLst>
                <a:ext uri="{FF2B5EF4-FFF2-40B4-BE49-F238E27FC236}">
                  <a16:creationId xmlns:a16="http://schemas.microsoft.com/office/drawing/2014/main" id="{AFAE5D3B-1246-8A67-F02A-6AF05DF37C44}"/>
                </a:ext>
              </a:extLst>
            </p:cNvPr>
            <p:cNvSpPr/>
            <p:nvPr/>
          </p:nvSpPr>
          <p:spPr>
            <a:xfrm>
              <a:off x="3502077" y="4413916"/>
              <a:ext cx="4802258" cy="1180645"/>
            </a:xfrm>
            <a:prstGeom prst="rect">
              <a:avLst/>
            </a:prstGeom>
            <a:solidFill>
              <a:srgbClr val="F8F8F6"/>
            </a:solid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a:extLst>
                <a:ext uri="{FF2B5EF4-FFF2-40B4-BE49-F238E27FC236}">
                  <a16:creationId xmlns:a16="http://schemas.microsoft.com/office/drawing/2014/main" id="{1939FEDB-7FF0-1EB1-4277-C9C195BB89D5}"/>
                </a:ext>
              </a:extLst>
            </p:cNvPr>
            <p:cNvSpPr txBox="1"/>
            <p:nvPr/>
          </p:nvSpPr>
          <p:spPr>
            <a:xfrm>
              <a:off x="7740561" y="4427394"/>
              <a:ext cx="545032" cy="261610"/>
            </a:xfrm>
            <a:prstGeom prst="rect">
              <a:avLst/>
            </a:prstGeom>
            <a:solidFill>
              <a:schemeClr val="accent6">
                <a:lumMod val="90000"/>
              </a:schemeClr>
            </a:solidFill>
            <a:ln>
              <a:solidFill>
                <a:schemeClr val="accent6">
                  <a:lumMod val="75000"/>
                </a:schemeClr>
              </a:solidFill>
            </a:ln>
          </p:spPr>
          <p:txBody>
            <a:bodyPr wrap="square" rtlCol="0">
              <a:spAutoFit/>
            </a:bodyPr>
            <a:lstStyle/>
            <a:p>
              <a:pPr algn="l"/>
              <a:r>
                <a:rPr lang="en-GB" sz="1100" b="1">
                  <a:solidFill>
                    <a:schemeClr val="accent6">
                      <a:lumMod val="10000"/>
                    </a:schemeClr>
                  </a:solidFill>
                  <a:latin typeface="Arial" panose="020B0604020202020204" pitchFamily="34" charset="0"/>
                  <a:ea typeface="MS PGothic" pitchFamily="34" charset="-128"/>
                  <a:cs typeface="Arial" panose="020B0604020202020204" pitchFamily="34" charset="0"/>
                </a:rPr>
                <a:t>FWD</a:t>
              </a:r>
            </a:p>
          </p:txBody>
        </p:sp>
        <p:cxnSp>
          <p:nvCxnSpPr>
            <p:cNvPr id="120" name="Straight Connector 119">
              <a:extLst>
                <a:ext uri="{FF2B5EF4-FFF2-40B4-BE49-F238E27FC236}">
                  <a16:creationId xmlns:a16="http://schemas.microsoft.com/office/drawing/2014/main" id="{12CED783-15E0-4725-58E4-24E783831D6A}"/>
                </a:ext>
              </a:extLst>
            </p:cNvPr>
            <p:cNvCxnSpPr>
              <a:cxnSpLocks/>
              <a:stCxn id="138" idx="3"/>
            </p:cNvCxnSpPr>
            <p:nvPr/>
          </p:nvCxnSpPr>
          <p:spPr>
            <a:xfrm flipH="1">
              <a:off x="3346518" y="5002756"/>
              <a:ext cx="5085720" cy="4986"/>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7D5847CE-9A54-B66D-6C15-2DF80266676D}"/>
                </a:ext>
              </a:extLst>
            </p:cNvPr>
            <p:cNvSpPr/>
            <p:nvPr/>
          </p:nvSpPr>
          <p:spPr>
            <a:xfrm>
              <a:off x="3307086" y="4974453"/>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2" name="Isosceles Triangle 121">
              <a:extLst>
                <a:ext uri="{FF2B5EF4-FFF2-40B4-BE49-F238E27FC236}">
                  <a16:creationId xmlns:a16="http://schemas.microsoft.com/office/drawing/2014/main" id="{A1BA628F-AEDE-EAE9-AF5B-6594A9525E0E}"/>
                </a:ext>
              </a:extLst>
            </p:cNvPr>
            <p:cNvSpPr/>
            <p:nvPr/>
          </p:nvSpPr>
          <p:spPr>
            <a:xfrm rot="16200000" flipH="1">
              <a:off x="3844168" y="4981004"/>
              <a:ext cx="66175" cy="52959"/>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3" name="Isosceles Triangle 122">
              <a:extLst>
                <a:ext uri="{FF2B5EF4-FFF2-40B4-BE49-F238E27FC236}">
                  <a16:creationId xmlns:a16="http://schemas.microsoft.com/office/drawing/2014/main" id="{A182142F-01A7-342E-0016-7B4BE2E25644}"/>
                </a:ext>
              </a:extLst>
            </p:cNvPr>
            <p:cNvSpPr>
              <a:spLocks noChangeAspect="1"/>
            </p:cNvSpPr>
            <p:nvPr/>
          </p:nvSpPr>
          <p:spPr>
            <a:xfrm rot="16200000" flipH="1">
              <a:off x="5243427" y="4966997"/>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4" name="Trapezoid 123">
              <a:extLst>
                <a:ext uri="{FF2B5EF4-FFF2-40B4-BE49-F238E27FC236}">
                  <a16:creationId xmlns:a16="http://schemas.microsoft.com/office/drawing/2014/main" id="{5AB3475E-F901-2ED9-E450-1E4046CEA61F}"/>
                </a:ext>
              </a:extLst>
            </p:cNvPr>
            <p:cNvSpPr/>
            <p:nvPr/>
          </p:nvSpPr>
          <p:spPr>
            <a:xfrm rot="5400000" flipH="1">
              <a:off x="6969606" y="4780135"/>
              <a:ext cx="1028998" cy="465273"/>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TextBox 124">
              <a:extLst>
                <a:ext uri="{FF2B5EF4-FFF2-40B4-BE49-F238E27FC236}">
                  <a16:creationId xmlns:a16="http://schemas.microsoft.com/office/drawing/2014/main" id="{0AC73495-BF9B-329C-0152-69FAA056774C}"/>
                </a:ext>
              </a:extLst>
            </p:cNvPr>
            <p:cNvSpPr txBox="1"/>
            <p:nvPr/>
          </p:nvSpPr>
          <p:spPr>
            <a:xfrm flipH="1">
              <a:off x="7206626" y="4835300"/>
              <a:ext cx="554960" cy="338554"/>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DEMUX</a:t>
              </a:r>
            </a:p>
          </p:txBody>
        </p:sp>
        <p:sp>
          <p:nvSpPr>
            <p:cNvPr id="126" name="Rectangle 125">
              <a:extLst>
                <a:ext uri="{FF2B5EF4-FFF2-40B4-BE49-F238E27FC236}">
                  <a16:creationId xmlns:a16="http://schemas.microsoft.com/office/drawing/2014/main" id="{34D801DD-1255-DE91-1D30-CF7A69EB267A}"/>
                </a:ext>
              </a:extLst>
            </p:cNvPr>
            <p:cNvSpPr/>
            <p:nvPr/>
          </p:nvSpPr>
          <p:spPr>
            <a:xfrm>
              <a:off x="5631821" y="4499155"/>
              <a:ext cx="640403" cy="1028998"/>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7" name="TextBox 126">
              <a:extLst>
                <a:ext uri="{FF2B5EF4-FFF2-40B4-BE49-F238E27FC236}">
                  <a16:creationId xmlns:a16="http://schemas.microsoft.com/office/drawing/2014/main" id="{C3282E24-9248-9FFC-DDA6-345F1CEE6A03}"/>
                </a:ext>
              </a:extLst>
            </p:cNvPr>
            <p:cNvSpPr txBox="1"/>
            <p:nvPr/>
          </p:nvSpPr>
          <p:spPr>
            <a:xfrm>
              <a:off x="5613533" y="4865278"/>
              <a:ext cx="714111" cy="33855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Routing &amp; DBFN</a:t>
              </a:r>
            </a:p>
          </p:txBody>
        </p:sp>
        <p:sp>
          <p:nvSpPr>
            <p:cNvPr id="128" name="Arrow: Pentagon 127">
              <a:extLst>
                <a:ext uri="{FF2B5EF4-FFF2-40B4-BE49-F238E27FC236}">
                  <a16:creationId xmlns:a16="http://schemas.microsoft.com/office/drawing/2014/main" id="{59947CC3-1743-01DD-900C-AD83EAF5D1AC}"/>
                </a:ext>
              </a:extLst>
            </p:cNvPr>
            <p:cNvSpPr/>
            <p:nvPr/>
          </p:nvSpPr>
          <p:spPr>
            <a:xfrm flipH="1">
              <a:off x="3576532" y="4945061"/>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9" name="TextBox 128">
              <a:extLst>
                <a:ext uri="{FF2B5EF4-FFF2-40B4-BE49-F238E27FC236}">
                  <a16:creationId xmlns:a16="http://schemas.microsoft.com/office/drawing/2014/main" id="{6EA48B20-430C-093E-66AC-B74BE20ACFF8}"/>
                </a:ext>
              </a:extLst>
            </p:cNvPr>
            <p:cNvSpPr txBox="1"/>
            <p:nvPr/>
          </p:nvSpPr>
          <p:spPr>
            <a:xfrm>
              <a:off x="3542590" y="4919332"/>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sp>
          <p:nvSpPr>
            <p:cNvPr id="130" name="Trapezoid 129">
              <a:extLst>
                <a:ext uri="{FF2B5EF4-FFF2-40B4-BE49-F238E27FC236}">
                  <a16:creationId xmlns:a16="http://schemas.microsoft.com/office/drawing/2014/main" id="{1636752F-4A29-4A93-69CA-A09576099B40}"/>
                </a:ext>
              </a:extLst>
            </p:cNvPr>
            <p:cNvSpPr/>
            <p:nvPr/>
          </p:nvSpPr>
          <p:spPr>
            <a:xfrm rot="16200000">
              <a:off x="4017430" y="4781019"/>
              <a:ext cx="1028998" cy="465273"/>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1" name="TextBox 130">
              <a:extLst>
                <a:ext uri="{FF2B5EF4-FFF2-40B4-BE49-F238E27FC236}">
                  <a16:creationId xmlns:a16="http://schemas.microsoft.com/office/drawing/2014/main" id="{758EA296-80CC-0238-89ED-D91BEBD80647}"/>
                </a:ext>
              </a:extLst>
            </p:cNvPr>
            <p:cNvSpPr txBox="1"/>
            <p:nvPr/>
          </p:nvSpPr>
          <p:spPr>
            <a:xfrm>
              <a:off x="4325781" y="4836182"/>
              <a:ext cx="412292" cy="338554"/>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MUX</a:t>
              </a:r>
            </a:p>
          </p:txBody>
        </p:sp>
        <p:sp>
          <p:nvSpPr>
            <p:cNvPr id="132" name="Isosceles Triangle 131">
              <a:extLst>
                <a:ext uri="{FF2B5EF4-FFF2-40B4-BE49-F238E27FC236}">
                  <a16:creationId xmlns:a16="http://schemas.microsoft.com/office/drawing/2014/main" id="{58C63C4B-C0DE-F52F-A45D-EA5C89981051}"/>
                </a:ext>
              </a:extLst>
            </p:cNvPr>
            <p:cNvSpPr>
              <a:spLocks noChangeAspect="1"/>
            </p:cNvSpPr>
            <p:nvPr/>
          </p:nvSpPr>
          <p:spPr>
            <a:xfrm rot="16200000" flipH="1">
              <a:off x="6841183" y="4967706"/>
              <a:ext cx="82498" cy="6602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6" name="Arrow: Pentagon 135">
              <a:extLst>
                <a:ext uri="{FF2B5EF4-FFF2-40B4-BE49-F238E27FC236}">
                  <a16:creationId xmlns:a16="http://schemas.microsoft.com/office/drawing/2014/main" id="{0F584E50-7E80-5E97-E3FD-BC1165E70D85}"/>
                </a:ext>
              </a:extLst>
            </p:cNvPr>
            <p:cNvSpPr/>
            <p:nvPr/>
          </p:nvSpPr>
          <p:spPr>
            <a:xfrm>
              <a:off x="8078614" y="4945050"/>
              <a:ext cx="184624" cy="127727"/>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7" name="TextBox 136">
              <a:extLst>
                <a:ext uri="{FF2B5EF4-FFF2-40B4-BE49-F238E27FC236}">
                  <a16:creationId xmlns:a16="http://schemas.microsoft.com/office/drawing/2014/main" id="{BCCECC14-C63D-041A-4670-75674D57D3B3}"/>
                </a:ext>
              </a:extLst>
            </p:cNvPr>
            <p:cNvSpPr txBox="1"/>
            <p:nvPr/>
          </p:nvSpPr>
          <p:spPr>
            <a:xfrm>
              <a:off x="8013932" y="4921509"/>
              <a:ext cx="351174" cy="169277"/>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138" name="Rectangle 137">
              <a:extLst>
                <a:ext uri="{FF2B5EF4-FFF2-40B4-BE49-F238E27FC236}">
                  <a16:creationId xmlns:a16="http://schemas.microsoft.com/office/drawing/2014/main" id="{377C93B2-DBC2-2C87-D412-894A53D9B0A5}"/>
                </a:ext>
              </a:extLst>
            </p:cNvPr>
            <p:cNvSpPr/>
            <p:nvPr/>
          </p:nvSpPr>
          <p:spPr>
            <a:xfrm flipH="1">
              <a:off x="8432238" y="4972155"/>
              <a:ext cx="61201" cy="61201"/>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3" name="TextBox 172">
              <a:extLst>
                <a:ext uri="{FF2B5EF4-FFF2-40B4-BE49-F238E27FC236}">
                  <a16:creationId xmlns:a16="http://schemas.microsoft.com/office/drawing/2014/main" id="{690FA863-AE99-C2BD-62F2-34F98F5CBFD6}"/>
                </a:ext>
              </a:extLst>
            </p:cNvPr>
            <p:cNvSpPr txBox="1"/>
            <p:nvPr/>
          </p:nvSpPr>
          <p:spPr>
            <a:xfrm>
              <a:off x="3606110" y="5079498"/>
              <a:ext cx="611883" cy="215444"/>
            </a:xfrm>
            <a:prstGeom prst="rect">
              <a:avLst/>
            </a:prstGeom>
            <a:noFill/>
          </p:spPr>
          <p:txBody>
            <a:bodyPr wrap="square">
              <a:spAutoFit/>
            </a:bodyPr>
            <a:lstStyle/>
            <a:p>
              <a:r>
                <a:rPr lang="en-GB" sz="800" b="1">
                  <a:solidFill>
                    <a:srgbClr val="FF0000"/>
                  </a:solidFill>
                  <a:latin typeface="Arial" panose="020B0604020202020204" pitchFamily="34" charset="0"/>
                  <a:ea typeface="MS PGothic" pitchFamily="34" charset="-128"/>
                  <a:cs typeface="Arial" panose="020B0604020202020204" pitchFamily="34" charset="0"/>
                </a:rPr>
                <a:t>18 </a:t>
              </a:r>
              <a:r>
                <a:rPr lang="en-GB" sz="800" b="1" err="1">
                  <a:solidFill>
                    <a:srgbClr val="FF0000"/>
                  </a:solidFill>
                  <a:latin typeface="Arial" panose="020B0604020202020204" pitchFamily="34" charset="0"/>
                  <a:ea typeface="MS PGothic" pitchFamily="34" charset="-128"/>
                  <a:cs typeface="Arial" panose="020B0604020202020204" pitchFamily="34" charset="0"/>
                </a:rPr>
                <a:t>Tbps</a:t>
              </a:r>
              <a:endParaRPr lang="en-GB"/>
            </a:p>
          </p:txBody>
        </p:sp>
        <p:sp>
          <p:nvSpPr>
            <p:cNvPr id="174" name="TextBox 173">
              <a:extLst>
                <a:ext uri="{FF2B5EF4-FFF2-40B4-BE49-F238E27FC236}">
                  <a16:creationId xmlns:a16="http://schemas.microsoft.com/office/drawing/2014/main" id="{59F6BACE-72B8-F26F-F99C-52BA5555A2BE}"/>
                </a:ext>
              </a:extLst>
            </p:cNvPr>
            <p:cNvSpPr txBox="1"/>
            <p:nvPr/>
          </p:nvSpPr>
          <p:spPr>
            <a:xfrm>
              <a:off x="4898630" y="5079498"/>
              <a:ext cx="611883" cy="215444"/>
            </a:xfrm>
            <a:prstGeom prst="rect">
              <a:avLst/>
            </a:prstGeom>
            <a:noFill/>
          </p:spPr>
          <p:txBody>
            <a:bodyPr wrap="square">
              <a:spAutoFit/>
            </a:bodyPr>
            <a:lstStyle/>
            <a:p>
              <a:r>
                <a:rPr lang="en-GB" sz="800" b="1">
                  <a:solidFill>
                    <a:srgbClr val="FF0000"/>
                  </a:solidFill>
                  <a:latin typeface="Arial" panose="020B0604020202020204" pitchFamily="34" charset="0"/>
                  <a:ea typeface="MS PGothic" pitchFamily="34" charset="-128"/>
                  <a:cs typeface="Arial" panose="020B0604020202020204" pitchFamily="34" charset="0"/>
                </a:rPr>
                <a:t>36 </a:t>
              </a:r>
              <a:r>
                <a:rPr lang="en-GB" sz="800" b="1" err="1">
                  <a:solidFill>
                    <a:srgbClr val="FF0000"/>
                  </a:solidFill>
                  <a:latin typeface="Arial" panose="020B0604020202020204" pitchFamily="34" charset="0"/>
                  <a:ea typeface="MS PGothic" pitchFamily="34" charset="-128"/>
                  <a:cs typeface="Arial" panose="020B0604020202020204" pitchFamily="34" charset="0"/>
                </a:rPr>
                <a:t>Tbps</a:t>
              </a:r>
              <a:endParaRPr lang="en-GB"/>
            </a:p>
          </p:txBody>
        </p:sp>
        <p:sp>
          <p:nvSpPr>
            <p:cNvPr id="175" name="TextBox 174">
              <a:extLst>
                <a:ext uri="{FF2B5EF4-FFF2-40B4-BE49-F238E27FC236}">
                  <a16:creationId xmlns:a16="http://schemas.microsoft.com/office/drawing/2014/main" id="{0E5F3650-8D0A-E102-7670-E96EFF506B80}"/>
                </a:ext>
              </a:extLst>
            </p:cNvPr>
            <p:cNvSpPr txBox="1"/>
            <p:nvPr/>
          </p:nvSpPr>
          <p:spPr>
            <a:xfrm>
              <a:off x="7710740" y="5074729"/>
              <a:ext cx="611883" cy="215444"/>
            </a:xfrm>
            <a:prstGeom prst="rect">
              <a:avLst/>
            </a:prstGeom>
            <a:noFill/>
          </p:spPr>
          <p:txBody>
            <a:bodyPr wrap="square">
              <a:spAutoFit/>
            </a:bodyPr>
            <a:lstStyle/>
            <a:p>
              <a:r>
                <a:rPr lang="en-GB" sz="800" b="1">
                  <a:solidFill>
                    <a:srgbClr val="FF0000"/>
                  </a:solidFill>
                  <a:latin typeface="Arial" panose="020B0604020202020204" pitchFamily="34" charset="0"/>
                  <a:ea typeface="MS PGothic" pitchFamily="34" charset="-128"/>
                  <a:cs typeface="Arial" panose="020B0604020202020204" pitchFamily="34" charset="0"/>
                </a:rPr>
                <a:t>9 </a:t>
              </a:r>
              <a:r>
                <a:rPr lang="en-GB" sz="800" b="1" err="1">
                  <a:solidFill>
                    <a:srgbClr val="FF0000"/>
                  </a:solidFill>
                  <a:latin typeface="Arial" panose="020B0604020202020204" pitchFamily="34" charset="0"/>
                  <a:ea typeface="MS PGothic" pitchFamily="34" charset="-128"/>
                  <a:cs typeface="Arial" panose="020B0604020202020204" pitchFamily="34" charset="0"/>
                </a:rPr>
                <a:t>Tbps</a:t>
              </a:r>
              <a:endParaRPr lang="en-GB"/>
            </a:p>
          </p:txBody>
        </p:sp>
        <p:sp>
          <p:nvSpPr>
            <p:cNvPr id="176" name="TextBox 175">
              <a:extLst>
                <a:ext uri="{FF2B5EF4-FFF2-40B4-BE49-F238E27FC236}">
                  <a16:creationId xmlns:a16="http://schemas.microsoft.com/office/drawing/2014/main" id="{82A3C6A8-F1D9-7D22-20A5-CBE98FB5883F}"/>
                </a:ext>
              </a:extLst>
            </p:cNvPr>
            <p:cNvSpPr txBox="1"/>
            <p:nvPr/>
          </p:nvSpPr>
          <p:spPr>
            <a:xfrm>
              <a:off x="6497597" y="5080725"/>
              <a:ext cx="611883" cy="215444"/>
            </a:xfrm>
            <a:prstGeom prst="rect">
              <a:avLst/>
            </a:prstGeom>
            <a:noFill/>
          </p:spPr>
          <p:txBody>
            <a:bodyPr wrap="square">
              <a:spAutoFit/>
            </a:bodyPr>
            <a:lstStyle/>
            <a:p>
              <a:r>
                <a:rPr lang="en-GB" sz="800" b="1">
                  <a:solidFill>
                    <a:srgbClr val="FF0000"/>
                  </a:solidFill>
                  <a:latin typeface="Arial" panose="020B0604020202020204" pitchFamily="34" charset="0"/>
                  <a:ea typeface="MS PGothic" pitchFamily="34" charset="-128"/>
                  <a:cs typeface="Arial" panose="020B0604020202020204" pitchFamily="34" charset="0"/>
                </a:rPr>
                <a:t>18 </a:t>
              </a:r>
              <a:r>
                <a:rPr lang="en-GB" sz="800" b="1" err="1">
                  <a:solidFill>
                    <a:srgbClr val="FF0000"/>
                  </a:solidFill>
                  <a:latin typeface="Arial" panose="020B0604020202020204" pitchFamily="34" charset="0"/>
                  <a:ea typeface="MS PGothic" pitchFamily="34" charset="-128"/>
                  <a:cs typeface="Arial" panose="020B0604020202020204" pitchFamily="34" charset="0"/>
                </a:rPr>
                <a:t>Tbps</a:t>
              </a:r>
              <a:endParaRPr lang="en-GB"/>
            </a:p>
          </p:txBody>
        </p:sp>
        <p:sp>
          <p:nvSpPr>
            <p:cNvPr id="178" name="TextBox 177">
              <a:extLst>
                <a:ext uri="{FF2B5EF4-FFF2-40B4-BE49-F238E27FC236}">
                  <a16:creationId xmlns:a16="http://schemas.microsoft.com/office/drawing/2014/main" id="{C3147021-8DB2-E5EC-9E19-56EB1ADF5192}"/>
                </a:ext>
              </a:extLst>
            </p:cNvPr>
            <p:cNvSpPr txBox="1"/>
            <p:nvPr/>
          </p:nvSpPr>
          <p:spPr>
            <a:xfrm>
              <a:off x="7721131" y="5243300"/>
              <a:ext cx="1072826" cy="338554"/>
            </a:xfrm>
            <a:prstGeom prst="rect">
              <a:avLst/>
            </a:prstGeom>
            <a:noFill/>
          </p:spPr>
          <p:txBody>
            <a:bodyPr wrap="square">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(Assuming 1:3 RTN to FWD ratio)</a:t>
              </a:r>
            </a:p>
          </p:txBody>
        </p:sp>
      </p:grpSp>
      <p:sp>
        <p:nvSpPr>
          <p:cNvPr id="7" name="TextBox 6">
            <a:extLst>
              <a:ext uri="{FF2B5EF4-FFF2-40B4-BE49-F238E27FC236}">
                <a16:creationId xmlns:a16="http://schemas.microsoft.com/office/drawing/2014/main" id="{C3831CF6-336E-C05B-F229-F70DDC42C96F}"/>
              </a:ext>
            </a:extLst>
          </p:cNvPr>
          <p:cNvSpPr txBox="1"/>
          <p:nvPr/>
        </p:nvSpPr>
        <p:spPr>
          <a:xfrm>
            <a:off x="4759250" y="1310908"/>
            <a:ext cx="1862092" cy="215444"/>
          </a:xfrm>
          <a:prstGeom prst="rect">
            <a:avLst/>
          </a:prstGeom>
          <a:noFill/>
        </p:spPr>
        <p:txBody>
          <a:bodyPr wrap="square" lIns="91440" tIns="45720" rIns="91440" bIns="45720" anchor="t">
            <a:spAutoFit/>
          </a:bodyPr>
          <a:lstStyle/>
          <a:p>
            <a:pPr algn="ctr"/>
            <a:endParaRPr lang="en-GB" altLang="en-US" sz="800">
              <a:latin typeface="Verdana"/>
              <a:ea typeface="Verdana"/>
            </a:endParaRPr>
          </a:p>
        </p:txBody>
      </p:sp>
      <p:sp>
        <p:nvSpPr>
          <p:cNvPr id="5" name="Arc 4">
            <a:extLst>
              <a:ext uri="{FF2B5EF4-FFF2-40B4-BE49-F238E27FC236}">
                <a16:creationId xmlns:a16="http://schemas.microsoft.com/office/drawing/2014/main" id="{D4E2B2FF-8C9F-81F1-4C26-0799133973F1}"/>
              </a:ext>
            </a:extLst>
          </p:cNvPr>
          <p:cNvSpPr/>
          <p:nvPr/>
        </p:nvSpPr>
        <p:spPr>
          <a:xfrm flipH="1">
            <a:off x="2774219" y="2332212"/>
            <a:ext cx="954383" cy="1180645"/>
          </a:xfrm>
          <a:prstGeom prst="arc">
            <a:avLst/>
          </a:prstGeom>
          <a:ln w="47625">
            <a:solidFill>
              <a:schemeClr val="bg2">
                <a:lumMod val="90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defPPr>
              <a:defRPr lang="en-GB"/>
            </a:defPPr>
            <a:lvl1pPr algn="l" rtl="0" fontAlgn="base">
              <a:spcBef>
                <a:spcPct val="0"/>
              </a:spcBef>
              <a:spcAft>
                <a:spcPct val="0"/>
              </a:spcAft>
              <a:defRPr kern="1200">
                <a:solidFill>
                  <a:schemeClr val="tx1"/>
                </a:solidFill>
                <a:latin typeface="+mn-lt"/>
                <a:ea typeface="+mn-ea"/>
                <a:cs typeface="+mn-cs"/>
              </a:defRPr>
            </a:lvl1pPr>
            <a:lvl2pPr marL="610636" algn="l" rtl="0" fontAlgn="base">
              <a:spcBef>
                <a:spcPct val="0"/>
              </a:spcBef>
              <a:spcAft>
                <a:spcPct val="0"/>
              </a:spcAft>
              <a:defRPr kern="1200">
                <a:solidFill>
                  <a:schemeClr val="tx1"/>
                </a:solidFill>
                <a:latin typeface="+mn-lt"/>
                <a:ea typeface="+mn-ea"/>
                <a:cs typeface="+mn-cs"/>
              </a:defRPr>
            </a:lvl2pPr>
            <a:lvl3pPr marL="1221273" algn="l" rtl="0" fontAlgn="base">
              <a:spcBef>
                <a:spcPct val="0"/>
              </a:spcBef>
              <a:spcAft>
                <a:spcPct val="0"/>
              </a:spcAft>
              <a:defRPr kern="1200">
                <a:solidFill>
                  <a:schemeClr val="tx1"/>
                </a:solidFill>
                <a:latin typeface="+mn-lt"/>
                <a:ea typeface="+mn-ea"/>
                <a:cs typeface="+mn-cs"/>
              </a:defRPr>
            </a:lvl3pPr>
            <a:lvl4pPr marL="1831909" algn="l" rtl="0" fontAlgn="base">
              <a:spcBef>
                <a:spcPct val="0"/>
              </a:spcBef>
              <a:spcAft>
                <a:spcPct val="0"/>
              </a:spcAft>
              <a:defRPr kern="1200">
                <a:solidFill>
                  <a:schemeClr val="tx1"/>
                </a:solidFill>
                <a:latin typeface="+mn-lt"/>
                <a:ea typeface="+mn-ea"/>
                <a:cs typeface="+mn-cs"/>
              </a:defRPr>
            </a:lvl4pPr>
            <a:lvl5pPr marL="2442545" algn="l" rtl="0" fontAlgn="base">
              <a:spcBef>
                <a:spcPct val="0"/>
              </a:spcBef>
              <a:spcAft>
                <a:spcPct val="0"/>
              </a:spcAft>
              <a:defRPr kern="1200">
                <a:solidFill>
                  <a:schemeClr val="tx1"/>
                </a:solidFill>
                <a:latin typeface="+mn-lt"/>
                <a:ea typeface="+mn-ea"/>
                <a:cs typeface="+mn-cs"/>
              </a:defRPr>
            </a:lvl5pPr>
            <a:lvl6pPr marL="3053182" algn="l" defTabSz="1221273" rtl="0" eaLnBrk="1" latinLnBrk="0" hangingPunct="1">
              <a:defRPr kern="1200">
                <a:solidFill>
                  <a:schemeClr val="tx1"/>
                </a:solidFill>
                <a:latin typeface="+mn-lt"/>
                <a:ea typeface="+mn-ea"/>
                <a:cs typeface="+mn-cs"/>
              </a:defRPr>
            </a:lvl6pPr>
            <a:lvl7pPr marL="3663818" algn="l" defTabSz="1221273" rtl="0" eaLnBrk="1" latinLnBrk="0" hangingPunct="1">
              <a:defRPr kern="1200">
                <a:solidFill>
                  <a:schemeClr val="tx1"/>
                </a:solidFill>
                <a:latin typeface="+mn-lt"/>
                <a:ea typeface="+mn-ea"/>
                <a:cs typeface="+mn-cs"/>
              </a:defRPr>
            </a:lvl7pPr>
            <a:lvl8pPr marL="4274454" algn="l" defTabSz="1221273" rtl="0" eaLnBrk="1" latinLnBrk="0" hangingPunct="1">
              <a:defRPr kern="1200">
                <a:solidFill>
                  <a:schemeClr val="tx1"/>
                </a:solidFill>
                <a:latin typeface="+mn-lt"/>
                <a:ea typeface="+mn-ea"/>
                <a:cs typeface="+mn-cs"/>
              </a:defRPr>
            </a:lvl8pPr>
            <a:lvl9pPr marL="4885091" algn="l" defTabSz="1221273" rtl="0" eaLnBrk="1" latinLnBrk="0" hangingPunct="1">
              <a:defRPr kern="1200">
                <a:solidFill>
                  <a:schemeClr val="tx1"/>
                </a:solidFill>
                <a:latin typeface="+mn-lt"/>
                <a:ea typeface="+mn-ea"/>
                <a:cs typeface="+mn-cs"/>
              </a:defRPr>
            </a:lvl9pPr>
          </a:lstStyle>
          <a:p>
            <a:pPr algn="ctr"/>
            <a:endParaRPr lang="en-GB"/>
          </a:p>
        </p:txBody>
      </p:sp>
      <p:sp>
        <p:nvSpPr>
          <p:cNvPr id="16" name="Arc 15">
            <a:extLst>
              <a:ext uri="{FF2B5EF4-FFF2-40B4-BE49-F238E27FC236}">
                <a16:creationId xmlns:a16="http://schemas.microsoft.com/office/drawing/2014/main" id="{8D3E3E80-D7BD-8058-95B0-305283641A18}"/>
              </a:ext>
            </a:extLst>
          </p:cNvPr>
          <p:cNvSpPr/>
          <p:nvPr/>
        </p:nvSpPr>
        <p:spPr>
          <a:xfrm flipH="1">
            <a:off x="1440743" y="2432912"/>
            <a:ext cx="954383" cy="1394197"/>
          </a:xfrm>
          <a:prstGeom prst="arc">
            <a:avLst/>
          </a:prstGeom>
          <a:ln w="47625">
            <a:solidFill>
              <a:schemeClr val="bg2">
                <a:lumMod val="90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defPPr>
              <a:defRPr lang="en-GB"/>
            </a:defPPr>
            <a:lvl1pPr algn="l" rtl="0" fontAlgn="base">
              <a:spcBef>
                <a:spcPct val="0"/>
              </a:spcBef>
              <a:spcAft>
                <a:spcPct val="0"/>
              </a:spcAft>
              <a:defRPr kern="1200">
                <a:solidFill>
                  <a:schemeClr val="tx1"/>
                </a:solidFill>
                <a:latin typeface="+mn-lt"/>
                <a:ea typeface="+mn-ea"/>
                <a:cs typeface="+mn-cs"/>
              </a:defRPr>
            </a:lvl1pPr>
            <a:lvl2pPr marL="610636" algn="l" rtl="0" fontAlgn="base">
              <a:spcBef>
                <a:spcPct val="0"/>
              </a:spcBef>
              <a:spcAft>
                <a:spcPct val="0"/>
              </a:spcAft>
              <a:defRPr kern="1200">
                <a:solidFill>
                  <a:schemeClr val="tx1"/>
                </a:solidFill>
                <a:latin typeface="+mn-lt"/>
                <a:ea typeface="+mn-ea"/>
                <a:cs typeface="+mn-cs"/>
              </a:defRPr>
            </a:lvl2pPr>
            <a:lvl3pPr marL="1221273" algn="l" rtl="0" fontAlgn="base">
              <a:spcBef>
                <a:spcPct val="0"/>
              </a:spcBef>
              <a:spcAft>
                <a:spcPct val="0"/>
              </a:spcAft>
              <a:defRPr kern="1200">
                <a:solidFill>
                  <a:schemeClr val="tx1"/>
                </a:solidFill>
                <a:latin typeface="+mn-lt"/>
                <a:ea typeface="+mn-ea"/>
                <a:cs typeface="+mn-cs"/>
              </a:defRPr>
            </a:lvl3pPr>
            <a:lvl4pPr marL="1831909" algn="l" rtl="0" fontAlgn="base">
              <a:spcBef>
                <a:spcPct val="0"/>
              </a:spcBef>
              <a:spcAft>
                <a:spcPct val="0"/>
              </a:spcAft>
              <a:defRPr kern="1200">
                <a:solidFill>
                  <a:schemeClr val="tx1"/>
                </a:solidFill>
                <a:latin typeface="+mn-lt"/>
                <a:ea typeface="+mn-ea"/>
                <a:cs typeface="+mn-cs"/>
              </a:defRPr>
            </a:lvl4pPr>
            <a:lvl5pPr marL="2442545" algn="l" rtl="0" fontAlgn="base">
              <a:spcBef>
                <a:spcPct val="0"/>
              </a:spcBef>
              <a:spcAft>
                <a:spcPct val="0"/>
              </a:spcAft>
              <a:defRPr kern="1200">
                <a:solidFill>
                  <a:schemeClr val="tx1"/>
                </a:solidFill>
                <a:latin typeface="+mn-lt"/>
                <a:ea typeface="+mn-ea"/>
                <a:cs typeface="+mn-cs"/>
              </a:defRPr>
            </a:lvl5pPr>
            <a:lvl6pPr marL="3053182" algn="l" defTabSz="1221273" rtl="0" eaLnBrk="1" latinLnBrk="0" hangingPunct="1">
              <a:defRPr kern="1200">
                <a:solidFill>
                  <a:schemeClr val="tx1"/>
                </a:solidFill>
                <a:latin typeface="+mn-lt"/>
                <a:ea typeface="+mn-ea"/>
                <a:cs typeface="+mn-cs"/>
              </a:defRPr>
            </a:lvl6pPr>
            <a:lvl7pPr marL="3663818" algn="l" defTabSz="1221273" rtl="0" eaLnBrk="1" latinLnBrk="0" hangingPunct="1">
              <a:defRPr kern="1200">
                <a:solidFill>
                  <a:schemeClr val="tx1"/>
                </a:solidFill>
                <a:latin typeface="+mn-lt"/>
                <a:ea typeface="+mn-ea"/>
                <a:cs typeface="+mn-cs"/>
              </a:defRPr>
            </a:lvl7pPr>
            <a:lvl8pPr marL="4274454" algn="l" defTabSz="1221273" rtl="0" eaLnBrk="1" latinLnBrk="0" hangingPunct="1">
              <a:defRPr kern="1200">
                <a:solidFill>
                  <a:schemeClr val="tx1"/>
                </a:solidFill>
                <a:latin typeface="+mn-lt"/>
                <a:ea typeface="+mn-ea"/>
                <a:cs typeface="+mn-cs"/>
              </a:defRPr>
            </a:lvl8pPr>
            <a:lvl9pPr marL="4885091" algn="l" defTabSz="1221273" rtl="0" eaLnBrk="1" latinLnBrk="0" hangingPunct="1">
              <a:defRPr kern="1200">
                <a:solidFill>
                  <a:schemeClr val="tx1"/>
                </a:solidFill>
                <a:latin typeface="+mn-lt"/>
                <a:ea typeface="+mn-ea"/>
                <a:cs typeface="+mn-cs"/>
              </a:defRPr>
            </a:lvl9pPr>
          </a:lstStyle>
          <a:p>
            <a:pPr algn="ctr"/>
            <a:endParaRPr lang="en-GB"/>
          </a:p>
        </p:txBody>
      </p:sp>
      <p:sp>
        <p:nvSpPr>
          <p:cNvPr id="17" name="Trapezoid 80">
            <a:extLst>
              <a:ext uri="{FF2B5EF4-FFF2-40B4-BE49-F238E27FC236}">
                <a16:creationId xmlns:a16="http://schemas.microsoft.com/office/drawing/2014/main" id="{0ECDDD19-F95E-367B-CB6C-0024260D7AC3}"/>
              </a:ext>
            </a:extLst>
          </p:cNvPr>
          <p:cNvSpPr/>
          <p:nvPr/>
        </p:nvSpPr>
        <p:spPr>
          <a:xfrm rot="16200000">
            <a:off x="1036734" y="3050207"/>
            <a:ext cx="1028998" cy="465273"/>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400"/>
          </a:p>
        </p:txBody>
      </p:sp>
      <p:sp>
        <p:nvSpPr>
          <p:cNvPr id="18" name="TextBox 2">
            <a:extLst>
              <a:ext uri="{FF2B5EF4-FFF2-40B4-BE49-F238E27FC236}">
                <a16:creationId xmlns:a16="http://schemas.microsoft.com/office/drawing/2014/main" id="{72A138FD-DA41-EE25-E49A-EA6F8AC51C8F}"/>
              </a:ext>
            </a:extLst>
          </p:cNvPr>
          <p:cNvSpPr txBox="1"/>
          <p:nvPr/>
        </p:nvSpPr>
        <p:spPr>
          <a:xfrm>
            <a:off x="1273752" y="3105370"/>
            <a:ext cx="554960" cy="338554"/>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DEMUX</a:t>
            </a:r>
          </a:p>
        </p:txBody>
      </p:sp>
      <p:sp>
        <p:nvSpPr>
          <p:cNvPr id="22" name="Content Placeholder 2">
            <a:extLst>
              <a:ext uri="{FF2B5EF4-FFF2-40B4-BE49-F238E27FC236}">
                <a16:creationId xmlns:a16="http://schemas.microsoft.com/office/drawing/2014/main" id="{23DEDDF7-1DFC-EA30-EB59-6A6AF8BA5601}"/>
              </a:ext>
            </a:extLst>
          </p:cNvPr>
          <p:cNvSpPr>
            <a:spLocks noGrp="1"/>
          </p:cNvSpPr>
          <p:nvPr>
            <p:ph idx="1"/>
          </p:nvPr>
        </p:nvSpPr>
        <p:spPr>
          <a:xfrm>
            <a:off x="6593272" y="847959"/>
            <a:ext cx="5624424" cy="5328000"/>
          </a:xfrm>
        </p:spPr>
        <p:txBody>
          <a:bodyPr/>
          <a:lstStyle/>
          <a:p>
            <a:pPr marL="285750" indent="-285750">
              <a:buFont typeface="Arial" panose="020B0604020202020204" pitchFamily="34" charset="0"/>
              <a:buChar char="•"/>
            </a:pPr>
            <a:r>
              <a:rPr lang="en-GB" sz="1600">
                <a:solidFill>
                  <a:schemeClr val="tx2"/>
                </a:solidFill>
                <a:latin typeface="Arial"/>
                <a:ea typeface="MS PGothic"/>
                <a:cs typeface="Arial"/>
              </a:rPr>
              <a:t>The design of a transparent OBP becomes more challenging as the volume of data to be processed increases.</a:t>
            </a:r>
          </a:p>
          <a:p>
            <a:pPr algn="ctr"/>
            <a:r>
              <a:rPr lang="en-GB" sz="1600">
                <a:solidFill>
                  <a:schemeClr val="tx2"/>
                </a:solidFill>
                <a:latin typeface="Arial"/>
                <a:ea typeface="MS PGothic"/>
                <a:cs typeface="Arial"/>
              </a:rPr>
              <a:t>Data Throughput = </a:t>
            </a:r>
            <a:r>
              <a:rPr lang="en-GB" sz="1600" err="1">
                <a:solidFill>
                  <a:schemeClr val="tx2"/>
                </a:solidFill>
                <a:latin typeface="Arial"/>
                <a:ea typeface="MS PGothic"/>
                <a:cs typeface="Arial"/>
              </a:rPr>
              <a:t>N</a:t>
            </a:r>
            <a:r>
              <a:rPr lang="en-GB" sz="1600" baseline="-25000" err="1">
                <a:solidFill>
                  <a:schemeClr val="tx2"/>
                </a:solidFill>
                <a:latin typeface="Arial"/>
                <a:ea typeface="MS PGothic"/>
                <a:cs typeface="Arial"/>
              </a:rPr>
              <a:t>port</a:t>
            </a:r>
            <a:r>
              <a:rPr lang="en-GB" sz="1600">
                <a:solidFill>
                  <a:schemeClr val="tx2"/>
                </a:solidFill>
                <a:latin typeface="Arial"/>
                <a:ea typeface="MS PGothic"/>
                <a:cs typeface="Arial"/>
              </a:rPr>
              <a:t> x (2 x </a:t>
            </a:r>
            <a:r>
              <a:rPr lang="en-GB" sz="1600" err="1">
                <a:solidFill>
                  <a:schemeClr val="tx2"/>
                </a:solidFill>
                <a:latin typeface="Arial"/>
                <a:ea typeface="MS PGothic"/>
                <a:cs typeface="Arial"/>
              </a:rPr>
              <a:t>BW</a:t>
            </a:r>
            <a:r>
              <a:rPr lang="en-GB" sz="1600" baseline="-25000" err="1">
                <a:solidFill>
                  <a:schemeClr val="tx2"/>
                </a:solidFill>
                <a:latin typeface="Arial"/>
                <a:ea typeface="MS PGothic"/>
                <a:cs typeface="Arial"/>
              </a:rPr>
              <a:t>per_port</a:t>
            </a:r>
            <a:r>
              <a:rPr lang="en-GB" sz="1600">
                <a:solidFill>
                  <a:schemeClr val="tx2"/>
                </a:solidFill>
                <a:latin typeface="Arial"/>
                <a:ea typeface="MS PGothic"/>
                <a:cs typeface="Arial"/>
              </a:rPr>
              <a:t>) x </a:t>
            </a:r>
            <a:r>
              <a:rPr lang="en-GB" sz="1600" err="1">
                <a:solidFill>
                  <a:schemeClr val="tx2"/>
                </a:solidFill>
                <a:latin typeface="Arial"/>
                <a:ea typeface="MS PGothic"/>
                <a:cs typeface="Arial"/>
              </a:rPr>
              <a:t>Nb</a:t>
            </a:r>
            <a:r>
              <a:rPr lang="en-GB" sz="1600" baseline="-25000" err="1">
                <a:solidFill>
                  <a:schemeClr val="tx2"/>
                </a:solidFill>
                <a:latin typeface="Arial"/>
                <a:ea typeface="MS PGothic"/>
                <a:cs typeface="Arial"/>
              </a:rPr>
              <a:t>per_sample</a:t>
            </a:r>
            <a:endParaRPr lang="en-GB" sz="1600">
              <a:solidFill>
                <a:schemeClr val="tx2"/>
              </a:solidFill>
              <a:latin typeface="Arial"/>
              <a:ea typeface="MS PGothic"/>
              <a:cs typeface="Arial"/>
            </a:endParaRPr>
          </a:p>
          <a:p>
            <a:pPr marL="285750" indent="-285750">
              <a:buFont typeface="Arial" panose="020B0604020202020204" pitchFamily="34" charset="0"/>
              <a:buChar char="•"/>
            </a:pPr>
            <a:r>
              <a:rPr lang="en-GB" sz="1600">
                <a:solidFill>
                  <a:schemeClr val="tx2"/>
                </a:solidFill>
                <a:latin typeface="Arial"/>
                <a:ea typeface="MS PGothic"/>
                <a:cs typeface="Arial"/>
              </a:rPr>
              <a:t>The utilisation of active antennas and full digital beamforming leads to an expansion in the number of ports on the processor, thereby increasing the data load. In contrary, lower bit resolution would be deemed acceptable when employing large antenna arrays (1000s of antenna elements).</a:t>
            </a:r>
          </a:p>
          <a:p>
            <a:pPr marL="285750" indent="-285750">
              <a:buFont typeface="Arial" panose="020B0604020202020204" pitchFamily="34" charset="0"/>
              <a:buChar char="•"/>
            </a:pPr>
            <a:r>
              <a:rPr lang="en-GB" sz="1600">
                <a:solidFill>
                  <a:schemeClr val="tx2"/>
                </a:solidFill>
                <a:latin typeface="Arial"/>
                <a:ea typeface="MS PGothic"/>
                <a:cs typeface="Arial"/>
              </a:rPr>
              <a:t>In digital beamforming, the operations of phase shifting and amplitude scaling for each antenna element, and summation for receiving, are done digitally. The total number of beamforming weights (i.e. multiplications) plays a key role in defining the processing </a:t>
            </a:r>
            <a:r>
              <a:rPr lang="en-GB" sz="1600" err="1">
                <a:solidFill>
                  <a:schemeClr val="tx2"/>
                </a:solidFill>
                <a:latin typeface="Arial"/>
                <a:ea typeface="MS PGothic"/>
                <a:cs typeface="Arial"/>
              </a:rPr>
              <a:t>burden.To</a:t>
            </a:r>
            <a:r>
              <a:rPr lang="en-GB" sz="1600">
                <a:solidFill>
                  <a:schemeClr val="tx2"/>
                </a:solidFill>
                <a:latin typeface="Arial"/>
                <a:ea typeface="MS PGothic"/>
                <a:cs typeface="Arial"/>
              </a:rPr>
              <a:t> carry out the complex weighting, four real multiplications and two real additions are be required. Multipliers cost much more than Adders</a:t>
            </a:r>
            <a:endParaRPr lang="en-GB" sz="1600">
              <a:solidFill>
                <a:schemeClr val="tx2"/>
              </a:solidFill>
            </a:endParaRPr>
          </a:p>
        </p:txBody>
      </p:sp>
    </p:spTree>
    <p:extLst>
      <p:ext uri="{BB962C8B-B14F-4D97-AF65-F5344CB8AC3E}">
        <p14:creationId xmlns:p14="http://schemas.microsoft.com/office/powerpoint/2010/main" val="552995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EC52-DA6D-C446-4255-7B41C9AFE80F}"/>
              </a:ext>
            </a:extLst>
          </p:cNvPr>
          <p:cNvSpPr>
            <a:spLocks noGrp="1"/>
          </p:cNvSpPr>
          <p:nvPr>
            <p:ph type="title"/>
          </p:nvPr>
        </p:nvSpPr>
        <p:spPr>
          <a:xfrm>
            <a:off x="216000" y="160401"/>
            <a:ext cx="11153040" cy="553998"/>
          </a:xfrm>
        </p:spPr>
        <p:txBody>
          <a:bodyPr/>
          <a:lstStyle/>
          <a:p>
            <a:r>
              <a:rPr lang="en-GB"/>
              <a:t>Regenerative OBP</a:t>
            </a:r>
          </a:p>
        </p:txBody>
      </p:sp>
      <p:sp>
        <p:nvSpPr>
          <p:cNvPr id="44" name="Content Placeholder 2">
            <a:extLst>
              <a:ext uri="{FF2B5EF4-FFF2-40B4-BE49-F238E27FC236}">
                <a16:creationId xmlns:a16="http://schemas.microsoft.com/office/drawing/2014/main" id="{066E6E20-1EB7-CD90-88AB-A576BE99DA50}"/>
              </a:ext>
            </a:extLst>
          </p:cNvPr>
          <p:cNvSpPr>
            <a:spLocks noGrp="1"/>
          </p:cNvSpPr>
          <p:nvPr>
            <p:ph idx="1"/>
          </p:nvPr>
        </p:nvSpPr>
        <p:spPr>
          <a:xfrm>
            <a:off x="5667586" y="1135828"/>
            <a:ext cx="6316814" cy="5249802"/>
          </a:xfrm>
        </p:spPr>
        <p:txBody>
          <a:bodyPr/>
          <a:lstStyle/>
          <a:p>
            <a:pPr marL="285750" indent="-285750">
              <a:buFont typeface="Arial" panose="020B0604020202020204" pitchFamily="34" charset="0"/>
              <a:buChar char="•"/>
            </a:pPr>
            <a:r>
              <a:rPr lang="en-GB" sz="1600">
                <a:solidFill>
                  <a:schemeClr val="tx2"/>
                </a:solidFill>
              </a:rPr>
              <a:t>Regenerative processing requires additional MODEMs on board for signal encoding and decoding. They can facilitate the transformation of signals between different air interfaces too.</a:t>
            </a:r>
            <a:endParaRPr lang="en-US"/>
          </a:p>
          <a:p>
            <a:pPr marL="285750" indent="-285750">
              <a:buFont typeface="Arial" panose="020B0604020202020204" pitchFamily="34" charset="0"/>
              <a:buChar char="•"/>
            </a:pPr>
            <a:r>
              <a:rPr lang="en-GB" sz="1600">
                <a:solidFill>
                  <a:schemeClr val="tx2"/>
                </a:solidFill>
              </a:rPr>
              <a:t>This approach allows for the separation of the uplink and downlink, but it comes with the trade-off of increased complexity and power consumption in the OBP. Because the spectral efficiency of the feeder and user links differ, it's possible to support the same capacity with reduced bandwidth on the feeder link and on the ISL, thereby reducing the requirement for multiple ISLs and gateways.</a:t>
            </a:r>
          </a:p>
          <a:p>
            <a:pPr marL="285750" indent="-285750">
              <a:buFont typeface="Arial" panose="020B0604020202020204" pitchFamily="34" charset="0"/>
              <a:buChar char="•"/>
            </a:pPr>
            <a:r>
              <a:rPr lang="en-GB" sz="1600">
                <a:solidFill>
                  <a:schemeClr val="tx2"/>
                </a:solidFill>
              </a:rPr>
              <a:t>MODEMs also play a crucial role in improving the link performance by providing error correction, enhancing SNR, and optimizing the link budget. </a:t>
            </a:r>
          </a:p>
          <a:p>
            <a:pPr marL="285750" indent="-285750">
              <a:buFont typeface="Arial" panose="020B0604020202020204" pitchFamily="34" charset="0"/>
              <a:buChar char="•"/>
            </a:pPr>
            <a:r>
              <a:rPr lang="en-GB" sz="1600">
                <a:solidFill>
                  <a:schemeClr val="tx2"/>
                </a:solidFill>
              </a:rPr>
              <a:t>They could help to establish a 5G/6G connectivity on the telecommunication satellite or to support conventional DVB-S2X, DVB-RCS2 standards or custom waveforms. </a:t>
            </a:r>
          </a:p>
          <a:p>
            <a:pPr marL="285750" indent="-285750">
              <a:buFont typeface="Arial" panose="020B0604020202020204" pitchFamily="34" charset="0"/>
              <a:buChar char="•"/>
            </a:pPr>
            <a:endParaRPr lang="en-GB" sz="1600">
              <a:solidFill>
                <a:schemeClr val="tx2"/>
              </a:solidFill>
            </a:endParaRPr>
          </a:p>
        </p:txBody>
      </p:sp>
      <p:sp>
        <p:nvSpPr>
          <p:cNvPr id="34" name="TextBox 33">
            <a:extLst>
              <a:ext uri="{FF2B5EF4-FFF2-40B4-BE49-F238E27FC236}">
                <a16:creationId xmlns:a16="http://schemas.microsoft.com/office/drawing/2014/main" id="{DF75587E-E504-8B0E-5FC8-A974C551F070}"/>
              </a:ext>
            </a:extLst>
          </p:cNvPr>
          <p:cNvSpPr txBox="1"/>
          <p:nvPr/>
        </p:nvSpPr>
        <p:spPr>
          <a:xfrm>
            <a:off x="35570" y="2070144"/>
            <a:ext cx="875560" cy="553998"/>
          </a:xfrm>
          <a:prstGeom prst="rect">
            <a:avLst/>
          </a:prstGeom>
          <a:noFill/>
        </p:spPr>
        <p:txBody>
          <a:bodyPr wrap="none" rtlCol="0">
            <a:spAutoFit/>
          </a:bodyPr>
          <a:lstStyle/>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(Optical/RF)</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Uplink</a:t>
            </a:r>
          </a:p>
        </p:txBody>
      </p:sp>
      <p:sp>
        <p:nvSpPr>
          <p:cNvPr id="45" name="Rectangle 44">
            <a:extLst>
              <a:ext uri="{FF2B5EF4-FFF2-40B4-BE49-F238E27FC236}">
                <a16:creationId xmlns:a16="http://schemas.microsoft.com/office/drawing/2014/main" id="{CB07DEEE-28FB-C709-D30F-3690EF6C2FC1}"/>
              </a:ext>
            </a:extLst>
          </p:cNvPr>
          <p:cNvSpPr/>
          <p:nvPr/>
        </p:nvSpPr>
        <p:spPr>
          <a:xfrm>
            <a:off x="1144018" y="1549829"/>
            <a:ext cx="3287250" cy="2366666"/>
          </a:xfrm>
          <a:prstGeom prst="rect">
            <a:avLst/>
          </a:prstGeom>
          <a:solidFill>
            <a:schemeClr val="bg1"/>
          </a:solidFill>
          <a:ln w="22225">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49" name="Straight Connector 48">
            <a:extLst>
              <a:ext uri="{FF2B5EF4-FFF2-40B4-BE49-F238E27FC236}">
                <a16:creationId xmlns:a16="http://schemas.microsoft.com/office/drawing/2014/main" id="{5CB99E7E-2E63-F3F5-D699-0A48E31F49B3}"/>
              </a:ext>
            </a:extLst>
          </p:cNvPr>
          <p:cNvCxnSpPr/>
          <p:nvPr/>
        </p:nvCxnSpPr>
        <p:spPr>
          <a:xfrm flipH="1">
            <a:off x="1051184" y="3535453"/>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296BD1F-90DD-39E8-4829-99922DEB1463}"/>
              </a:ext>
            </a:extLst>
          </p:cNvPr>
          <p:cNvCxnSpPr/>
          <p:nvPr/>
        </p:nvCxnSpPr>
        <p:spPr>
          <a:xfrm flipH="1">
            <a:off x="1049583" y="3106843"/>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93B656B-A5E0-9C0E-0C58-525274770E16}"/>
              </a:ext>
            </a:extLst>
          </p:cNvPr>
          <p:cNvCxnSpPr/>
          <p:nvPr/>
        </p:nvCxnSpPr>
        <p:spPr>
          <a:xfrm flipH="1">
            <a:off x="1050095" y="2386387"/>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4723E2A-E63B-3E03-107E-F9437D0BF7CF}"/>
              </a:ext>
            </a:extLst>
          </p:cNvPr>
          <p:cNvCxnSpPr/>
          <p:nvPr/>
        </p:nvCxnSpPr>
        <p:spPr>
          <a:xfrm flipH="1">
            <a:off x="1073591" y="1962315"/>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94B71313-8AFE-2121-3DE4-545CA526C466}"/>
              </a:ext>
            </a:extLst>
          </p:cNvPr>
          <p:cNvSpPr/>
          <p:nvPr/>
        </p:nvSpPr>
        <p:spPr>
          <a:xfrm>
            <a:off x="1030320" y="1929207"/>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7" name="Trapezoid 56">
            <a:extLst>
              <a:ext uri="{FF2B5EF4-FFF2-40B4-BE49-F238E27FC236}">
                <a16:creationId xmlns:a16="http://schemas.microsoft.com/office/drawing/2014/main" id="{35B90E7C-E187-EFF4-6894-81957B29F2EF}"/>
              </a:ext>
            </a:extLst>
          </p:cNvPr>
          <p:cNvSpPr/>
          <p:nvPr/>
        </p:nvSpPr>
        <p:spPr>
          <a:xfrm rot="16200000">
            <a:off x="1307032" y="1933159"/>
            <a:ext cx="1017994" cy="460297"/>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8" name="TextBox 57">
            <a:extLst>
              <a:ext uri="{FF2B5EF4-FFF2-40B4-BE49-F238E27FC236}">
                <a16:creationId xmlns:a16="http://schemas.microsoft.com/office/drawing/2014/main" id="{CE6F0D02-4EDA-1480-BD45-ADBBE5CB7BFA}"/>
              </a:ext>
            </a:extLst>
          </p:cNvPr>
          <p:cNvSpPr txBox="1"/>
          <p:nvPr/>
        </p:nvSpPr>
        <p:spPr>
          <a:xfrm>
            <a:off x="1461180" y="1987732"/>
            <a:ext cx="542054" cy="330680"/>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DEMUX</a:t>
            </a:r>
          </a:p>
        </p:txBody>
      </p:sp>
      <p:sp>
        <p:nvSpPr>
          <p:cNvPr id="59" name="TextBox 58">
            <a:extLst>
              <a:ext uri="{FF2B5EF4-FFF2-40B4-BE49-F238E27FC236}">
                <a16:creationId xmlns:a16="http://schemas.microsoft.com/office/drawing/2014/main" id="{30E0F113-6FAE-64DF-57CB-B5152ECFED0B}"/>
              </a:ext>
            </a:extLst>
          </p:cNvPr>
          <p:cNvSpPr txBox="1"/>
          <p:nvPr/>
        </p:nvSpPr>
        <p:spPr>
          <a:xfrm rot="5400000">
            <a:off x="1385116" y="2045231"/>
            <a:ext cx="355732" cy="300620"/>
          </a:xfrm>
          <a:prstGeom prst="rect">
            <a:avLst/>
          </a:prstGeom>
          <a:noFill/>
        </p:spPr>
        <p:txBody>
          <a:bodyPr wrap="none" rtlCol="0">
            <a:spAutoFit/>
          </a:bodyPr>
          <a:lstStyle/>
          <a:p>
            <a:pPr algn="l"/>
            <a:r>
              <a:rPr lang="en-GB" sz="1400">
                <a:solidFill>
                  <a:schemeClr val="accent6">
                    <a:lumMod val="10000"/>
                  </a:schemeClr>
                </a:solidFill>
                <a:latin typeface="Arial" panose="020B0604020202020204" pitchFamily="34" charset="0"/>
                <a:ea typeface="MS PGothic" pitchFamily="34" charset="-128"/>
                <a:cs typeface="Arial" panose="020B0604020202020204" pitchFamily="34" charset="0"/>
              </a:rPr>
              <a:t>…</a:t>
            </a:r>
          </a:p>
        </p:txBody>
      </p:sp>
      <p:sp>
        <p:nvSpPr>
          <p:cNvPr id="60" name="TextBox 59">
            <a:extLst>
              <a:ext uri="{FF2B5EF4-FFF2-40B4-BE49-F238E27FC236}">
                <a16:creationId xmlns:a16="http://schemas.microsoft.com/office/drawing/2014/main" id="{BC31A950-3532-5613-FEEE-4EF6A31A52A7}"/>
              </a:ext>
            </a:extLst>
          </p:cNvPr>
          <p:cNvSpPr txBox="1"/>
          <p:nvPr/>
        </p:nvSpPr>
        <p:spPr>
          <a:xfrm>
            <a:off x="876230" y="1859710"/>
            <a:ext cx="292198" cy="21043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1</a:t>
            </a:r>
            <a:endParaRPr lang="en-GB" sz="800"/>
          </a:p>
        </p:txBody>
      </p:sp>
      <p:sp>
        <p:nvSpPr>
          <p:cNvPr id="62" name="TextBox 61">
            <a:extLst>
              <a:ext uri="{FF2B5EF4-FFF2-40B4-BE49-F238E27FC236}">
                <a16:creationId xmlns:a16="http://schemas.microsoft.com/office/drawing/2014/main" id="{9AC7EB2C-105D-C15C-EFFC-4C88C6388689}"/>
              </a:ext>
            </a:extLst>
          </p:cNvPr>
          <p:cNvSpPr txBox="1"/>
          <p:nvPr/>
        </p:nvSpPr>
        <p:spPr>
          <a:xfrm>
            <a:off x="844423" y="2281835"/>
            <a:ext cx="292198" cy="21043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N</a:t>
            </a:r>
            <a:endParaRPr lang="en-GB" sz="800"/>
          </a:p>
        </p:txBody>
      </p:sp>
      <p:sp>
        <p:nvSpPr>
          <p:cNvPr id="63" name="Rectangle 62">
            <a:extLst>
              <a:ext uri="{FF2B5EF4-FFF2-40B4-BE49-F238E27FC236}">
                <a16:creationId xmlns:a16="http://schemas.microsoft.com/office/drawing/2014/main" id="{0DA3D89B-C89E-464E-6898-AA9007696A78}"/>
              </a:ext>
            </a:extLst>
          </p:cNvPr>
          <p:cNvSpPr/>
          <p:nvPr/>
        </p:nvSpPr>
        <p:spPr>
          <a:xfrm>
            <a:off x="1030320" y="3074968"/>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4" name="Rectangle 63">
            <a:extLst>
              <a:ext uri="{FF2B5EF4-FFF2-40B4-BE49-F238E27FC236}">
                <a16:creationId xmlns:a16="http://schemas.microsoft.com/office/drawing/2014/main" id="{433685CD-E125-751B-FD31-708F32A1D930}"/>
              </a:ext>
            </a:extLst>
          </p:cNvPr>
          <p:cNvSpPr/>
          <p:nvPr/>
        </p:nvSpPr>
        <p:spPr>
          <a:xfrm>
            <a:off x="1033123" y="3498741"/>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5" name="Trapezoid 64">
            <a:extLst>
              <a:ext uri="{FF2B5EF4-FFF2-40B4-BE49-F238E27FC236}">
                <a16:creationId xmlns:a16="http://schemas.microsoft.com/office/drawing/2014/main" id="{28CDF1F1-9433-08CB-0E88-D873A25D527C}"/>
              </a:ext>
            </a:extLst>
          </p:cNvPr>
          <p:cNvSpPr/>
          <p:nvPr/>
        </p:nvSpPr>
        <p:spPr>
          <a:xfrm rot="16200000">
            <a:off x="1307032" y="3078920"/>
            <a:ext cx="1017994" cy="460297"/>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7" name="TextBox 66">
            <a:extLst>
              <a:ext uri="{FF2B5EF4-FFF2-40B4-BE49-F238E27FC236}">
                <a16:creationId xmlns:a16="http://schemas.microsoft.com/office/drawing/2014/main" id="{6FD10E21-67EB-289F-B118-09AB8C9230C6}"/>
              </a:ext>
            </a:extLst>
          </p:cNvPr>
          <p:cNvSpPr txBox="1"/>
          <p:nvPr/>
        </p:nvSpPr>
        <p:spPr>
          <a:xfrm>
            <a:off x="1482318" y="3133493"/>
            <a:ext cx="499779" cy="330680"/>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MUX</a:t>
            </a:r>
          </a:p>
        </p:txBody>
      </p:sp>
      <p:sp>
        <p:nvSpPr>
          <p:cNvPr id="73" name="TextBox 72">
            <a:extLst>
              <a:ext uri="{FF2B5EF4-FFF2-40B4-BE49-F238E27FC236}">
                <a16:creationId xmlns:a16="http://schemas.microsoft.com/office/drawing/2014/main" id="{B9A5F01C-05AF-94D5-B0C1-9125C2DB1087}"/>
              </a:ext>
            </a:extLst>
          </p:cNvPr>
          <p:cNvSpPr txBox="1"/>
          <p:nvPr/>
        </p:nvSpPr>
        <p:spPr>
          <a:xfrm rot="5400000">
            <a:off x="1385116" y="3190991"/>
            <a:ext cx="355732" cy="300620"/>
          </a:xfrm>
          <a:prstGeom prst="rect">
            <a:avLst/>
          </a:prstGeom>
          <a:noFill/>
        </p:spPr>
        <p:txBody>
          <a:bodyPr wrap="none" rtlCol="0">
            <a:spAutoFit/>
          </a:bodyPr>
          <a:lstStyle/>
          <a:p>
            <a:pPr algn="l"/>
            <a:r>
              <a:rPr lang="en-GB" sz="1400">
                <a:solidFill>
                  <a:schemeClr val="accent6">
                    <a:lumMod val="10000"/>
                  </a:schemeClr>
                </a:solidFill>
                <a:latin typeface="Arial" panose="020B0604020202020204" pitchFamily="34" charset="0"/>
                <a:ea typeface="MS PGothic" pitchFamily="34" charset="-128"/>
                <a:cs typeface="Arial" panose="020B0604020202020204" pitchFamily="34" charset="0"/>
              </a:rPr>
              <a:t>…</a:t>
            </a:r>
          </a:p>
        </p:txBody>
      </p:sp>
      <p:sp>
        <p:nvSpPr>
          <p:cNvPr id="74" name="TextBox 73">
            <a:extLst>
              <a:ext uri="{FF2B5EF4-FFF2-40B4-BE49-F238E27FC236}">
                <a16:creationId xmlns:a16="http://schemas.microsoft.com/office/drawing/2014/main" id="{CDE25B8E-4218-6E51-F0BF-4B74EE64AAB3}"/>
              </a:ext>
            </a:extLst>
          </p:cNvPr>
          <p:cNvSpPr txBox="1"/>
          <p:nvPr/>
        </p:nvSpPr>
        <p:spPr>
          <a:xfrm>
            <a:off x="876230" y="3005471"/>
            <a:ext cx="292198" cy="21043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1</a:t>
            </a:r>
            <a:endParaRPr lang="en-GB" sz="800"/>
          </a:p>
        </p:txBody>
      </p:sp>
      <p:sp>
        <p:nvSpPr>
          <p:cNvPr id="75" name="TextBox 74">
            <a:extLst>
              <a:ext uri="{FF2B5EF4-FFF2-40B4-BE49-F238E27FC236}">
                <a16:creationId xmlns:a16="http://schemas.microsoft.com/office/drawing/2014/main" id="{896A3781-B4ED-465B-A2E5-3A51CB37580F}"/>
              </a:ext>
            </a:extLst>
          </p:cNvPr>
          <p:cNvSpPr txBox="1"/>
          <p:nvPr/>
        </p:nvSpPr>
        <p:spPr>
          <a:xfrm>
            <a:off x="844423" y="3427595"/>
            <a:ext cx="292198" cy="21043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N</a:t>
            </a:r>
            <a:endParaRPr lang="en-GB" sz="800"/>
          </a:p>
        </p:txBody>
      </p:sp>
      <p:sp>
        <p:nvSpPr>
          <p:cNvPr id="77" name="Isosceles Triangle 76">
            <a:extLst>
              <a:ext uri="{FF2B5EF4-FFF2-40B4-BE49-F238E27FC236}">
                <a16:creationId xmlns:a16="http://schemas.microsoft.com/office/drawing/2014/main" id="{D1AC5A47-7756-8186-9050-293353837518}"/>
              </a:ext>
            </a:extLst>
          </p:cNvPr>
          <p:cNvSpPr/>
          <p:nvPr/>
        </p:nvSpPr>
        <p:spPr>
          <a:xfrm rot="5400000">
            <a:off x="1495444" y="1935688"/>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9" name="Isosceles Triangle 78">
            <a:extLst>
              <a:ext uri="{FF2B5EF4-FFF2-40B4-BE49-F238E27FC236}">
                <a16:creationId xmlns:a16="http://schemas.microsoft.com/office/drawing/2014/main" id="{E341FB61-569F-4DEE-34B7-F8DF90360980}"/>
              </a:ext>
            </a:extLst>
          </p:cNvPr>
          <p:cNvSpPr/>
          <p:nvPr/>
        </p:nvSpPr>
        <p:spPr>
          <a:xfrm rot="5400000">
            <a:off x="1493487" y="2361110"/>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0" name="Isosceles Triangle 79">
            <a:extLst>
              <a:ext uri="{FF2B5EF4-FFF2-40B4-BE49-F238E27FC236}">
                <a16:creationId xmlns:a16="http://schemas.microsoft.com/office/drawing/2014/main" id="{B1F2E258-F723-9E62-54A8-9921842CB30E}"/>
              </a:ext>
            </a:extLst>
          </p:cNvPr>
          <p:cNvSpPr/>
          <p:nvPr/>
        </p:nvSpPr>
        <p:spPr>
          <a:xfrm rot="16200000" flipH="1">
            <a:off x="1493487" y="3081505"/>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Isosceles Triangle 82">
            <a:extLst>
              <a:ext uri="{FF2B5EF4-FFF2-40B4-BE49-F238E27FC236}">
                <a16:creationId xmlns:a16="http://schemas.microsoft.com/office/drawing/2014/main" id="{DD2BC853-F72F-C710-5672-36936292BAFC}"/>
              </a:ext>
            </a:extLst>
          </p:cNvPr>
          <p:cNvSpPr/>
          <p:nvPr/>
        </p:nvSpPr>
        <p:spPr>
          <a:xfrm rot="16200000" flipH="1">
            <a:off x="1489114" y="3508306"/>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92" name="Straight Connector 91">
            <a:extLst>
              <a:ext uri="{FF2B5EF4-FFF2-40B4-BE49-F238E27FC236}">
                <a16:creationId xmlns:a16="http://schemas.microsoft.com/office/drawing/2014/main" id="{94086B70-74AE-2EC4-62DF-E06877D421DB}"/>
              </a:ext>
            </a:extLst>
          </p:cNvPr>
          <p:cNvCxnSpPr/>
          <p:nvPr/>
        </p:nvCxnSpPr>
        <p:spPr>
          <a:xfrm flipH="1">
            <a:off x="2046178" y="2149806"/>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97" name="Isosceles Triangle 96">
            <a:extLst>
              <a:ext uri="{FF2B5EF4-FFF2-40B4-BE49-F238E27FC236}">
                <a16:creationId xmlns:a16="http://schemas.microsoft.com/office/drawing/2014/main" id="{1FA5A4EE-D266-DB0A-AC30-49A3B1318953}"/>
              </a:ext>
            </a:extLst>
          </p:cNvPr>
          <p:cNvSpPr>
            <a:spLocks noChangeAspect="1"/>
          </p:cNvSpPr>
          <p:nvPr/>
        </p:nvSpPr>
        <p:spPr>
          <a:xfrm rot="5400000">
            <a:off x="2074516" y="2119179"/>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98" name="Straight Connector 97">
            <a:extLst>
              <a:ext uri="{FF2B5EF4-FFF2-40B4-BE49-F238E27FC236}">
                <a16:creationId xmlns:a16="http://schemas.microsoft.com/office/drawing/2014/main" id="{895046BC-25B0-802A-B158-11528C57141C}"/>
              </a:ext>
            </a:extLst>
          </p:cNvPr>
          <p:cNvCxnSpPr/>
          <p:nvPr/>
        </p:nvCxnSpPr>
        <p:spPr>
          <a:xfrm flipH="1">
            <a:off x="3262042" y="215448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99424AB-291E-4EDC-720B-7DECC13F1931}"/>
              </a:ext>
            </a:extLst>
          </p:cNvPr>
          <p:cNvSpPr txBox="1"/>
          <p:nvPr/>
        </p:nvSpPr>
        <p:spPr>
          <a:xfrm rot="16200000" flipH="1">
            <a:off x="3790975" y="2044358"/>
            <a:ext cx="355732" cy="300620"/>
          </a:xfrm>
          <a:prstGeom prst="rect">
            <a:avLst/>
          </a:prstGeom>
          <a:noFill/>
        </p:spPr>
        <p:txBody>
          <a:bodyPr wrap="none" rtlCol="0">
            <a:spAutoFit/>
          </a:bodyPr>
          <a:lstStyle/>
          <a:p>
            <a:pPr algn="l"/>
            <a:r>
              <a:rPr lang="en-GB" sz="1400">
                <a:solidFill>
                  <a:schemeClr val="accent6">
                    <a:lumMod val="10000"/>
                  </a:schemeClr>
                </a:solidFill>
                <a:latin typeface="Arial" panose="020B0604020202020204" pitchFamily="34" charset="0"/>
                <a:ea typeface="MS PGothic" pitchFamily="34" charset="-128"/>
                <a:cs typeface="Arial" panose="020B0604020202020204" pitchFamily="34" charset="0"/>
              </a:rPr>
              <a:t>…</a:t>
            </a:r>
          </a:p>
        </p:txBody>
      </p:sp>
      <p:cxnSp>
        <p:nvCxnSpPr>
          <p:cNvPr id="106" name="Straight Connector 105">
            <a:extLst>
              <a:ext uri="{FF2B5EF4-FFF2-40B4-BE49-F238E27FC236}">
                <a16:creationId xmlns:a16="http://schemas.microsoft.com/office/drawing/2014/main" id="{CADBF2D3-CCD6-6C0E-F020-314477CAA23D}"/>
              </a:ext>
            </a:extLst>
          </p:cNvPr>
          <p:cNvCxnSpPr/>
          <p:nvPr/>
        </p:nvCxnSpPr>
        <p:spPr>
          <a:xfrm flipH="1">
            <a:off x="2046178" y="3296440"/>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B84135C-19DE-81D2-C448-96E47A57B1E0}"/>
              </a:ext>
            </a:extLst>
          </p:cNvPr>
          <p:cNvCxnSpPr/>
          <p:nvPr/>
        </p:nvCxnSpPr>
        <p:spPr>
          <a:xfrm flipH="1">
            <a:off x="3232353" y="3301121"/>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F1213B9A-B361-751B-86CA-36B9C3F98214}"/>
              </a:ext>
            </a:extLst>
          </p:cNvPr>
          <p:cNvSpPr txBox="1"/>
          <p:nvPr/>
        </p:nvSpPr>
        <p:spPr>
          <a:xfrm rot="16200000" flipH="1">
            <a:off x="3799732" y="3190991"/>
            <a:ext cx="355732" cy="300620"/>
          </a:xfrm>
          <a:prstGeom prst="rect">
            <a:avLst/>
          </a:prstGeom>
          <a:noFill/>
        </p:spPr>
        <p:txBody>
          <a:bodyPr wrap="none" rtlCol="0">
            <a:spAutoFit/>
          </a:bodyPr>
          <a:lstStyle/>
          <a:p>
            <a:pPr algn="l"/>
            <a:r>
              <a:rPr lang="en-GB" sz="1400">
                <a:solidFill>
                  <a:schemeClr val="accent6">
                    <a:lumMod val="10000"/>
                  </a:schemeClr>
                </a:solidFill>
                <a:latin typeface="Arial" panose="020B0604020202020204" pitchFamily="34" charset="0"/>
                <a:ea typeface="MS PGothic" pitchFamily="34" charset="-128"/>
                <a:cs typeface="Arial" panose="020B0604020202020204" pitchFamily="34" charset="0"/>
              </a:rPr>
              <a:t>…</a:t>
            </a:r>
          </a:p>
        </p:txBody>
      </p:sp>
      <p:sp>
        <p:nvSpPr>
          <p:cNvPr id="115" name="Isosceles Triangle 114">
            <a:extLst>
              <a:ext uri="{FF2B5EF4-FFF2-40B4-BE49-F238E27FC236}">
                <a16:creationId xmlns:a16="http://schemas.microsoft.com/office/drawing/2014/main" id="{E7DAA523-D3B5-3B5B-C31A-0562F4978965}"/>
              </a:ext>
            </a:extLst>
          </p:cNvPr>
          <p:cNvSpPr>
            <a:spLocks noChangeAspect="1"/>
          </p:cNvSpPr>
          <p:nvPr/>
        </p:nvSpPr>
        <p:spPr>
          <a:xfrm rot="16200000" flipH="1">
            <a:off x="2073376" y="3260834"/>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6" name="Isosceles Triangle 115">
            <a:extLst>
              <a:ext uri="{FF2B5EF4-FFF2-40B4-BE49-F238E27FC236}">
                <a16:creationId xmlns:a16="http://schemas.microsoft.com/office/drawing/2014/main" id="{8BEF6E35-3578-8207-FF6F-8CD5A4892B11}"/>
              </a:ext>
            </a:extLst>
          </p:cNvPr>
          <p:cNvSpPr/>
          <p:nvPr/>
        </p:nvSpPr>
        <p:spPr>
          <a:xfrm rot="16200000" flipH="1">
            <a:off x="3996055" y="3082800"/>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7" name="Isosceles Triangle 116">
            <a:extLst>
              <a:ext uri="{FF2B5EF4-FFF2-40B4-BE49-F238E27FC236}">
                <a16:creationId xmlns:a16="http://schemas.microsoft.com/office/drawing/2014/main" id="{CA59ECD5-C03E-8F28-5F7A-79869C3C8BE7}"/>
              </a:ext>
            </a:extLst>
          </p:cNvPr>
          <p:cNvSpPr/>
          <p:nvPr/>
        </p:nvSpPr>
        <p:spPr>
          <a:xfrm rot="16200000" flipH="1">
            <a:off x="4003446" y="3504678"/>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8" name="Isosceles Triangle 117">
            <a:extLst>
              <a:ext uri="{FF2B5EF4-FFF2-40B4-BE49-F238E27FC236}">
                <a16:creationId xmlns:a16="http://schemas.microsoft.com/office/drawing/2014/main" id="{4D1BD18A-D59F-4D43-6E65-E09DF15E263C}"/>
              </a:ext>
            </a:extLst>
          </p:cNvPr>
          <p:cNvSpPr/>
          <p:nvPr/>
        </p:nvSpPr>
        <p:spPr>
          <a:xfrm rot="5400000">
            <a:off x="3996646" y="1935689"/>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9" name="Isosceles Triangle 118">
            <a:extLst>
              <a:ext uri="{FF2B5EF4-FFF2-40B4-BE49-F238E27FC236}">
                <a16:creationId xmlns:a16="http://schemas.microsoft.com/office/drawing/2014/main" id="{E9E4B2F3-60C7-A3E5-CE0C-96D74DD4B28F}"/>
              </a:ext>
            </a:extLst>
          </p:cNvPr>
          <p:cNvSpPr/>
          <p:nvPr/>
        </p:nvSpPr>
        <p:spPr>
          <a:xfrm rot="5400000">
            <a:off x="3994689" y="2361111"/>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2" name="Arrow: Pentagon 121">
            <a:extLst>
              <a:ext uri="{FF2B5EF4-FFF2-40B4-BE49-F238E27FC236}">
                <a16:creationId xmlns:a16="http://schemas.microsoft.com/office/drawing/2014/main" id="{A668D34B-BEB3-7755-0237-720572C52465}"/>
              </a:ext>
            </a:extLst>
          </p:cNvPr>
          <p:cNvSpPr/>
          <p:nvPr/>
        </p:nvSpPr>
        <p:spPr>
          <a:xfrm flipH="1">
            <a:off x="1230670" y="1900128"/>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3" name="TextBox 122">
            <a:extLst>
              <a:ext uri="{FF2B5EF4-FFF2-40B4-BE49-F238E27FC236}">
                <a16:creationId xmlns:a16="http://schemas.microsoft.com/office/drawing/2014/main" id="{BBA99A48-7F6B-DDF9-A062-867DB0667BCA}"/>
              </a:ext>
            </a:extLst>
          </p:cNvPr>
          <p:cNvSpPr txBox="1"/>
          <p:nvPr/>
        </p:nvSpPr>
        <p:spPr>
          <a:xfrm>
            <a:off x="1197091" y="1874674"/>
            <a:ext cx="347418" cy="165340"/>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124" name="Rectangle 123">
            <a:extLst>
              <a:ext uri="{FF2B5EF4-FFF2-40B4-BE49-F238E27FC236}">
                <a16:creationId xmlns:a16="http://schemas.microsoft.com/office/drawing/2014/main" id="{2EDFF7A0-571B-FE8A-A2DF-8C057731DDC2}"/>
              </a:ext>
            </a:extLst>
          </p:cNvPr>
          <p:cNvSpPr/>
          <p:nvPr/>
        </p:nvSpPr>
        <p:spPr>
          <a:xfrm>
            <a:off x="1033123" y="2352980"/>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Arrow: Pentagon 124">
            <a:extLst>
              <a:ext uri="{FF2B5EF4-FFF2-40B4-BE49-F238E27FC236}">
                <a16:creationId xmlns:a16="http://schemas.microsoft.com/office/drawing/2014/main" id="{FF18B632-21E5-487F-92FD-B0520686CC0A}"/>
              </a:ext>
            </a:extLst>
          </p:cNvPr>
          <p:cNvSpPr/>
          <p:nvPr/>
        </p:nvSpPr>
        <p:spPr>
          <a:xfrm flipH="1">
            <a:off x="1236623" y="2319652"/>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8" name="TextBox 147">
            <a:extLst>
              <a:ext uri="{FF2B5EF4-FFF2-40B4-BE49-F238E27FC236}">
                <a16:creationId xmlns:a16="http://schemas.microsoft.com/office/drawing/2014/main" id="{07520B33-B68B-2373-4571-07EF5D4C2EED}"/>
              </a:ext>
            </a:extLst>
          </p:cNvPr>
          <p:cNvSpPr txBox="1"/>
          <p:nvPr/>
        </p:nvSpPr>
        <p:spPr>
          <a:xfrm>
            <a:off x="1203044" y="2294199"/>
            <a:ext cx="347418" cy="165340"/>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149" name="Arrow: Pentagon 148">
            <a:extLst>
              <a:ext uri="{FF2B5EF4-FFF2-40B4-BE49-F238E27FC236}">
                <a16:creationId xmlns:a16="http://schemas.microsoft.com/office/drawing/2014/main" id="{B75053D7-74C2-35FD-A240-0FB7F31C855B}"/>
              </a:ext>
            </a:extLst>
          </p:cNvPr>
          <p:cNvSpPr/>
          <p:nvPr/>
        </p:nvSpPr>
        <p:spPr>
          <a:xfrm flipH="1">
            <a:off x="1233208" y="3044975"/>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0" name="TextBox 149">
            <a:extLst>
              <a:ext uri="{FF2B5EF4-FFF2-40B4-BE49-F238E27FC236}">
                <a16:creationId xmlns:a16="http://schemas.microsoft.com/office/drawing/2014/main" id="{A75018FD-ABFD-5BCB-2069-788BDC6AA2AE}"/>
              </a:ext>
            </a:extLst>
          </p:cNvPr>
          <p:cNvSpPr txBox="1"/>
          <p:nvPr/>
        </p:nvSpPr>
        <p:spPr>
          <a:xfrm>
            <a:off x="1199629" y="3019522"/>
            <a:ext cx="347418" cy="165340"/>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sp>
        <p:nvSpPr>
          <p:cNvPr id="151" name="Arrow: Pentagon 150">
            <a:extLst>
              <a:ext uri="{FF2B5EF4-FFF2-40B4-BE49-F238E27FC236}">
                <a16:creationId xmlns:a16="http://schemas.microsoft.com/office/drawing/2014/main" id="{15098F0D-7E39-5F58-4037-41640D0950E3}"/>
              </a:ext>
            </a:extLst>
          </p:cNvPr>
          <p:cNvSpPr/>
          <p:nvPr/>
        </p:nvSpPr>
        <p:spPr>
          <a:xfrm flipH="1">
            <a:off x="1230670" y="3473184"/>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2" name="TextBox 151">
            <a:extLst>
              <a:ext uri="{FF2B5EF4-FFF2-40B4-BE49-F238E27FC236}">
                <a16:creationId xmlns:a16="http://schemas.microsoft.com/office/drawing/2014/main" id="{BE6290EC-B944-8B72-DFD3-AFC7C473AC46}"/>
              </a:ext>
            </a:extLst>
          </p:cNvPr>
          <p:cNvSpPr txBox="1"/>
          <p:nvPr/>
        </p:nvSpPr>
        <p:spPr>
          <a:xfrm>
            <a:off x="1197091" y="3447731"/>
            <a:ext cx="347418" cy="165340"/>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cxnSp>
        <p:nvCxnSpPr>
          <p:cNvPr id="153" name="Straight Connector 152">
            <a:extLst>
              <a:ext uri="{FF2B5EF4-FFF2-40B4-BE49-F238E27FC236}">
                <a16:creationId xmlns:a16="http://schemas.microsoft.com/office/drawing/2014/main" id="{66106DDC-44F0-EAA9-63EC-76C6A9250120}"/>
              </a:ext>
            </a:extLst>
          </p:cNvPr>
          <p:cNvCxnSpPr/>
          <p:nvPr/>
        </p:nvCxnSpPr>
        <p:spPr>
          <a:xfrm flipH="1">
            <a:off x="3889274" y="1962315"/>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D98D868-DB50-AE27-D6CA-9A4585FC0C1C}"/>
              </a:ext>
            </a:extLst>
          </p:cNvPr>
          <p:cNvCxnSpPr/>
          <p:nvPr/>
        </p:nvCxnSpPr>
        <p:spPr>
          <a:xfrm flipH="1">
            <a:off x="3881944" y="2386387"/>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B5D621B-1C8C-995A-48DB-4E39EFCA1FD0}"/>
              </a:ext>
            </a:extLst>
          </p:cNvPr>
          <p:cNvCxnSpPr/>
          <p:nvPr/>
        </p:nvCxnSpPr>
        <p:spPr>
          <a:xfrm flipH="1">
            <a:off x="3898031" y="3106843"/>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A6360A8-C206-0621-818C-9E26014558E1}"/>
              </a:ext>
            </a:extLst>
          </p:cNvPr>
          <p:cNvCxnSpPr/>
          <p:nvPr/>
        </p:nvCxnSpPr>
        <p:spPr>
          <a:xfrm flipH="1">
            <a:off x="3898031" y="3529986"/>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57" name="Arrow: Pentagon 156">
            <a:extLst>
              <a:ext uri="{FF2B5EF4-FFF2-40B4-BE49-F238E27FC236}">
                <a16:creationId xmlns:a16="http://schemas.microsoft.com/office/drawing/2014/main" id="{C991D9B7-0310-ECC4-5618-260EC8791195}"/>
              </a:ext>
            </a:extLst>
          </p:cNvPr>
          <p:cNvSpPr/>
          <p:nvPr/>
        </p:nvSpPr>
        <p:spPr>
          <a:xfrm>
            <a:off x="4124861" y="1897411"/>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8" name="TextBox 157">
            <a:extLst>
              <a:ext uri="{FF2B5EF4-FFF2-40B4-BE49-F238E27FC236}">
                <a16:creationId xmlns:a16="http://schemas.microsoft.com/office/drawing/2014/main" id="{EB3C3ED4-C1F5-A1B3-B3CC-26EE2A2F0814}"/>
              </a:ext>
            </a:extLst>
          </p:cNvPr>
          <p:cNvSpPr txBox="1"/>
          <p:nvPr/>
        </p:nvSpPr>
        <p:spPr>
          <a:xfrm>
            <a:off x="4060871" y="1874122"/>
            <a:ext cx="347418" cy="165340"/>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sp>
        <p:nvSpPr>
          <p:cNvPr id="159" name="Arrow: Pentagon 158">
            <a:extLst>
              <a:ext uri="{FF2B5EF4-FFF2-40B4-BE49-F238E27FC236}">
                <a16:creationId xmlns:a16="http://schemas.microsoft.com/office/drawing/2014/main" id="{79C389F2-BA77-91B4-A2E5-640553BFFE27}"/>
              </a:ext>
            </a:extLst>
          </p:cNvPr>
          <p:cNvSpPr/>
          <p:nvPr/>
        </p:nvSpPr>
        <p:spPr>
          <a:xfrm>
            <a:off x="4139323" y="2322155"/>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0" name="TextBox 159">
            <a:extLst>
              <a:ext uri="{FF2B5EF4-FFF2-40B4-BE49-F238E27FC236}">
                <a16:creationId xmlns:a16="http://schemas.microsoft.com/office/drawing/2014/main" id="{76BE2314-C34E-986E-0923-ADCE2344CE1D}"/>
              </a:ext>
            </a:extLst>
          </p:cNvPr>
          <p:cNvSpPr txBox="1"/>
          <p:nvPr/>
        </p:nvSpPr>
        <p:spPr>
          <a:xfrm>
            <a:off x="4075334" y="2298866"/>
            <a:ext cx="347418" cy="165340"/>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D/A</a:t>
            </a:r>
            <a:endParaRPr lang="en-GB" sz="500" b="1"/>
          </a:p>
        </p:txBody>
      </p:sp>
      <p:sp>
        <p:nvSpPr>
          <p:cNvPr id="161" name="Arrow: Pentagon 160">
            <a:extLst>
              <a:ext uri="{FF2B5EF4-FFF2-40B4-BE49-F238E27FC236}">
                <a16:creationId xmlns:a16="http://schemas.microsoft.com/office/drawing/2014/main" id="{1D48F20E-7340-31E3-32D9-86EB9F6076B2}"/>
              </a:ext>
            </a:extLst>
          </p:cNvPr>
          <p:cNvSpPr/>
          <p:nvPr/>
        </p:nvSpPr>
        <p:spPr>
          <a:xfrm>
            <a:off x="4110742" y="3042811"/>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2" name="TextBox 161">
            <a:extLst>
              <a:ext uri="{FF2B5EF4-FFF2-40B4-BE49-F238E27FC236}">
                <a16:creationId xmlns:a16="http://schemas.microsoft.com/office/drawing/2014/main" id="{A01A921F-80E3-6A0D-C96F-B6674E5397B6}"/>
              </a:ext>
            </a:extLst>
          </p:cNvPr>
          <p:cNvSpPr txBox="1"/>
          <p:nvPr/>
        </p:nvSpPr>
        <p:spPr>
          <a:xfrm>
            <a:off x="4046751" y="3019522"/>
            <a:ext cx="347418" cy="165340"/>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163" name="Arrow: Pentagon 162">
            <a:extLst>
              <a:ext uri="{FF2B5EF4-FFF2-40B4-BE49-F238E27FC236}">
                <a16:creationId xmlns:a16="http://schemas.microsoft.com/office/drawing/2014/main" id="{BCD86A4D-8DFE-28D6-A905-CA24412FDEF2}"/>
              </a:ext>
            </a:extLst>
          </p:cNvPr>
          <p:cNvSpPr/>
          <p:nvPr/>
        </p:nvSpPr>
        <p:spPr>
          <a:xfrm>
            <a:off x="4111883" y="3462168"/>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4" name="TextBox 163">
            <a:extLst>
              <a:ext uri="{FF2B5EF4-FFF2-40B4-BE49-F238E27FC236}">
                <a16:creationId xmlns:a16="http://schemas.microsoft.com/office/drawing/2014/main" id="{98FB0C91-5903-5E98-5648-95F4AE753AC1}"/>
              </a:ext>
            </a:extLst>
          </p:cNvPr>
          <p:cNvSpPr txBox="1"/>
          <p:nvPr/>
        </p:nvSpPr>
        <p:spPr>
          <a:xfrm>
            <a:off x="4047893" y="3438878"/>
            <a:ext cx="347418" cy="165340"/>
          </a:xfrm>
          <a:prstGeom prst="rect">
            <a:avLst/>
          </a:prstGeom>
          <a:noFill/>
        </p:spPr>
        <p:txBody>
          <a:bodyPr wrap="square">
            <a:spAutoFit/>
          </a:bodyPr>
          <a:lstStyle/>
          <a:p>
            <a:r>
              <a:rPr lang="en-GB" sz="500" b="1">
                <a:solidFill>
                  <a:schemeClr val="accent6">
                    <a:lumMod val="10000"/>
                  </a:schemeClr>
                </a:solidFill>
                <a:latin typeface="Arial" panose="020B0604020202020204" pitchFamily="34" charset="0"/>
                <a:ea typeface="MS PGothic" pitchFamily="34" charset="-128"/>
                <a:cs typeface="Arial" panose="020B0604020202020204" pitchFamily="34" charset="0"/>
              </a:rPr>
              <a:t>A/D</a:t>
            </a:r>
            <a:endParaRPr lang="en-GB" sz="500" b="1"/>
          </a:p>
        </p:txBody>
      </p:sp>
      <p:sp>
        <p:nvSpPr>
          <p:cNvPr id="165" name="Rectangle 164">
            <a:extLst>
              <a:ext uri="{FF2B5EF4-FFF2-40B4-BE49-F238E27FC236}">
                <a16:creationId xmlns:a16="http://schemas.microsoft.com/office/drawing/2014/main" id="{BE01306D-AD29-9D2A-81DB-5002F6036E59}"/>
              </a:ext>
            </a:extLst>
          </p:cNvPr>
          <p:cNvSpPr/>
          <p:nvPr/>
        </p:nvSpPr>
        <p:spPr>
          <a:xfrm flipH="1">
            <a:off x="4474703" y="1928334"/>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6" name="Rectangle 165">
            <a:extLst>
              <a:ext uri="{FF2B5EF4-FFF2-40B4-BE49-F238E27FC236}">
                <a16:creationId xmlns:a16="http://schemas.microsoft.com/office/drawing/2014/main" id="{29B0A5F3-0035-5CAF-365F-8ED00403B10A}"/>
              </a:ext>
            </a:extLst>
          </p:cNvPr>
          <p:cNvSpPr/>
          <p:nvPr/>
        </p:nvSpPr>
        <p:spPr>
          <a:xfrm flipH="1">
            <a:off x="4471900" y="2352106"/>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67" name="TextBox 166">
            <a:extLst>
              <a:ext uri="{FF2B5EF4-FFF2-40B4-BE49-F238E27FC236}">
                <a16:creationId xmlns:a16="http://schemas.microsoft.com/office/drawing/2014/main" id="{C737892D-3115-1E9B-2DBC-3DDEA70A27CB}"/>
              </a:ext>
            </a:extLst>
          </p:cNvPr>
          <p:cNvSpPr txBox="1"/>
          <p:nvPr/>
        </p:nvSpPr>
        <p:spPr>
          <a:xfrm flipH="1">
            <a:off x="4474319" y="1859710"/>
            <a:ext cx="292198" cy="21043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1</a:t>
            </a:r>
            <a:endParaRPr lang="en-GB" sz="800"/>
          </a:p>
        </p:txBody>
      </p:sp>
      <p:sp>
        <p:nvSpPr>
          <p:cNvPr id="168" name="TextBox 167">
            <a:extLst>
              <a:ext uri="{FF2B5EF4-FFF2-40B4-BE49-F238E27FC236}">
                <a16:creationId xmlns:a16="http://schemas.microsoft.com/office/drawing/2014/main" id="{0E941AF3-C1CB-D4EA-1948-DC743E5E6F0B}"/>
              </a:ext>
            </a:extLst>
          </p:cNvPr>
          <p:cNvSpPr txBox="1"/>
          <p:nvPr/>
        </p:nvSpPr>
        <p:spPr>
          <a:xfrm flipH="1">
            <a:off x="4494277" y="2281835"/>
            <a:ext cx="292198" cy="21043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a:t>
            </a:r>
            <a:endParaRPr lang="en-GB" sz="800"/>
          </a:p>
        </p:txBody>
      </p:sp>
      <p:sp>
        <p:nvSpPr>
          <p:cNvPr id="169" name="Rectangle 168">
            <a:extLst>
              <a:ext uri="{FF2B5EF4-FFF2-40B4-BE49-F238E27FC236}">
                <a16:creationId xmlns:a16="http://schemas.microsoft.com/office/drawing/2014/main" id="{0293136E-9B65-252D-56E5-B644E933C047}"/>
              </a:ext>
            </a:extLst>
          </p:cNvPr>
          <p:cNvSpPr/>
          <p:nvPr/>
        </p:nvSpPr>
        <p:spPr>
          <a:xfrm flipH="1">
            <a:off x="4450140" y="3074967"/>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0" name="Rectangle 169">
            <a:extLst>
              <a:ext uri="{FF2B5EF4-FFF2-40B4-BE49-F238E27FC236}">
                <a16:creationId xmlns:a16="http://schemas.microsoft.com/office/drawing/2014/main" id="{C39758AD-E445-C26A-E9E7-9865C71FAE43}"/>
              </a:ext>
            </a:extLst>
          </p:cNvPr>
          <p:cNvSpPr/>
          <p:nvPr/>
        </p:nvSpPr>
        <p:spPr>
          <a:xfrm flipH="1">
            <a:off x="4447337" y="3498740"/>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1" name="TextBox 170">
            <a:extLst>
              <a:ext uri="{FF2B5EF4-FFF2-40B4-BE49-F238E27FC236}">
                <a16:creationId xmlns:a16="http://schemas.microsoft.com/office/drawing/2014/main" id="{A2402503-5DA7-BB53-8F51-63616C35CA5A}"/>
              </a:ext>
            </a:extLst>
          </p:cNvPr>
          <p:cNvSpPr txBox="1"/>
          <p:nvPr/>
        </p:nvSpPr>
        <p:spPr>
          <a:xfrm flipH="1">
            <a:off x="4460007" y="3006344"/>
            <a:ext cx="292198" cy="21043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1</a:t>
            </a:r>
            <a:endParaRPr lang="en-GB" sz="800"/>
          </a:p>
        </p:txBody>
      </p:sp>
      <p:sp>
        <p:nvSpPr>
          <p:cNvPr id="172" name="TextBox 171">
            <a:extLst>
              <a:ext uri="{FF2B5EF4-FFF2-40B4-BE49-F238E27FC236}">
                <a16:creationId xmlns:a16="http://schemas.microsoft.com/office/drawing/2014/main" id="{B571352C-CC3B-E21C-D9AF-4978B8595616}"/>
              </a:ext>
            </a:extLst>
          </p:cNvPr>
          <p:cNvSpPr txBox="1"/>
          <p:nvPr/>
        </p:nvSpPr>
        <p:spPr>
          <a:xfrm flipH="1">
            <a:off x="4469713" y="3428469"/>
            <a:ext cx="292198" cy="210434"/>
          </a:xfrm>
          <a:prstGeom prst="rect">
            <a:avLst/>
          </a:prstGeom>
          <a:noFill/>
        </p:spPr>
        <p:txBody>
          <a:bodyPr wrap="square">
            <a:spAutoFit/>
          </a:bodyPr>
          <a:lstStyle/>
          <a:p>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a:t>
            </a:r>
            <a:endParaRPr lang="en-GB" sz="800"/>
          </a:p>
        </p:txBody>
      </p:sp>
      <p:sp>
        <p:nvSpPr>
          <p:cNvPr id="173" name="TextBox 172">
            <a:extLst>
              <a:ext uri="{FF2B5EF4-FFF2-40B4-BE49-F238E27FC236}">
                <a16:creationId xmlns:a16="http://schemas.microsoft.com/office/drawing/2014/main" id="{E084C100-BAE5-A47D-47F8-50DC54840175}"/>
              </a:ext>
            </a:extLst>
          </p:cNvPr>
          <p:cNvSpPr txBox="1"/>
          <p:nvPr/>
        </p:nvSpPr>
        <p:spPr>
          <a:xfrm>
            <a:off x="111089" y="3022586"/>
            <a:ext cx="855198" cy="541114"/>
          </a:xfrm>
          <a:prstGeom prst="rect">
            <a:avLst/>
          </a:prstGeom>
          <a:noFill/>
        </p:spPr>
        <p:txBody>
          <a:bodyPr wrap="none" rtlCol="0">
            <a:spAutoFit/>
          </a:bodyPr>
          <a:lstStyle/>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Feeder</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(Optical/RF)</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Downlink</a:t>
            </a:r>
          </a:p>
        </p:txBody>
      </p:sp>
      <p:sp>
        <p:nvSpPr>
          <p:cNvPr id="174" name="TextBox 173">
            <a:extLst>
              <a:ext uri="{FF2B5EF4-FFF2-40B4-BE49-F238E27FC236}">
                <a16:creationId xmlns:a16="http://schemas.microsoft.com/office/drawing/2014/main" id="{D8B1393F-4496-4E0F-1D0A-F11C077A6C5F}"/>
              </a:ext>
            </a:extLst>
          </p:cNvPr>
          <p:cNvSpPr txBox="1"/>
          <p:nvPr/>
        </p:nvSpPr>
        <p:spPr>
          <a:xfrm>
            <a:off x="4631619" y="3127895"/>
            <a:ext cx="548317" cy="405836"/>
          </a:xfrm>
          <a:prstGeom prst="rect">
            <a:avLst/>
          </a:prstGeom>
          <a:noFill/>
        </p:spPr>
        <p:txBody>
          <a:bodyPr wrap="none" rtlCol="0">
            <a:spAutoFit/>
          </a:bodyPr>
          <a:lstStyle/>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Uplink</a:t>
            </a:r>
          </a:p>
        </p:txBody>
      </p:sp>
      <p:sp>
        <p:nvSpPr>
          <p:cNvPr id="175" name="TextBox 174">
            <a:extLst>
              <a:ext uri="{FF2B5EF4-FFF2-40B4-BE49-F238E27FC236}">
                <a16:creationId xmlns:a16="http://schemas.microsoft.com/office/drawing/2014/main" id="{9CE4570E-83E5-FC80-0416-6A982CD08D53}"/>
              </a:ext>
            </a:extLst>
          </p:cNvPr>
          <p:cNvSpPr txBox="1"/>
          <p:nvPr/>
        </p:nvSpPr>
        <p:spPr>
          <a:xfrm>
            <a:off x="4569602" y="1985436"/>
            <a:ext cx="687666" cy="390805"/>
          </a:xfrm>
          <a:prstGeom prst="rect">
            <a:avLst/>
          </a:prstGeom>
          <a:noFill/>
        </p:spPr>
        <p:txBody>
          <a:bodyPr wrap="none" rtlCol="0">
            <a:spAutoFit/>
          </a:bodyPr>
          <a:lstStyle/>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1000">
                <a:solidFill>
                  <a:schemeClr val="accent6">
                    <a:lumMod val="10000"/>
                  </a:schemeClr>
                </a:solidFill>
                <a:latin typeface="Arial" panose="020B0604020202020204" pitchFamily="34" charset="0"/>
                <a:ea typeface="MS PGothic" pitchFamily="34" charset="-128"/>
                <a:cs typeface="Arial" panose="020B0604020202020204" pitchFamily="34" charset="0"/>
              </a:rPr>
              <a:t>Downlink</a:t>
            </a:r>
          </a:p>
        </p:txBody>
      </p:sp>
      <p:sp>
        <p:nvSpPr>
          <p:cNvPr id="176" name="Rectangle 175">
            <a:extLst>
              <a:ext uri="{FF2B5EF4-FFF2-40B4-BE49-F238E27FC236}">
                <a16:creationId xmlns:a16="http://schemas.microsoft.com/office/drawing/2014/main" id="{E3132917-30DD-7573-1A42-0B1B3B82BC0A}"/>
              </a:ext>
            </a:extLst>
          </p:cNvPr>
          <p:cNvSpPr/>
          <p:nvPr/>
        </p:nvSpPr>
        <p:spPr>
          <a:xfrm>
            <a:off x="2176698" y="1653853"/>
            <a:ext cx="212543" cy="1017995"/>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7" name="TextBox 176">
            <a:extLst>
              <a:ext uri="{FF2B5EF4-FFF2-40B4-BE49-F238E27FC236}">
                <a16:creationId xmlns:a16="http://schemas.microsoft.com/office/drawing/2014/main" id="{89D89C0D-B0C8-4CBC-D9EF-98F244AF34AF}"/>
              </a:ext>
            </a:extLst>
          </p:cNvPr>
          <p:cNvSpPr txBox="1"/>
          <p:nvPr/>
        </p:nvSpPr>
        <p:spPr>
          <a:xfrm rot="16200000">
            <a:off x="1977132" y="2090722"/>
            <a:ext cx="587648" cy="21544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DEMOD</a:t>
            </a:r>
          </a:p>
        </p:txBody>
      </p:sp>
      <p:cxnSp>
        <p:nvCxnSpPr>
          <p:cNvPr id="178" name="Straight Connector 177">
            <a:extLst>
              <a:ext uri="{FF2B5EF4-FFF2-40B4-BE49-F238E27FC236}">
                <a16:creationId xmlns:a16="http://schemas.microsoft.com/office/drawing/2014/main" id="{D3EC382A-1C7B-F4C9-948C-939EAEE9A89B}"/>
              </a:ext>
            </a:extLst>
          </p:cNvPr>
          <p:cNvCxnSpPr/>
          <p:nvPr/>
        </p:nvCxnSpPr>
        <p:spPr>
          <a:xfrm flipH="1">
            <a:off x="2390138" y="2149390"/>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643BDE7-2A60-F4D6-564B-EDBC44D68B09}"/>
              </a:ext>
            </a:extLst>
          </p:cNvPr>
          <p:cNvCxnSpPr/>
          <p:nvPr/>
        </p:nvCxnSpPr>
        <p:spPr>
          <a:xfrm flipH="1">
            <a:off x="3030873" y="2155351"/>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80" name="Isosceles Triangle 179">
            <a:extLst>
              <a:ext uri="{FF2B5EF4-FFF2-40B4-BE49-F238E27FC236}">
                <a16:creationId xmlns:a16="http://schemas.microsoft.com/office/drawing/2014/main" id="{39C0B6AD-7A59-6D65-0DD6-27671F5F88DC}"/>
              </a:ext>
            </a:extLst>
          </p:cNvPr>
          <p:cNvSpPr>
            <a:spLocks noChangeAspect="1"/>
          </p:cNvSpPr>
          <p:nvPr/>
        </p:nvSpPr>
        <p:spPr>
          <a:xfrm rot="5400000">
            <a:off x="2418476" y="211876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1" name="Isosceles Triangle 180">
            <a:extLst>
              <a:ext uri="{FF2B5EF4-FFF2-40B4-BE49-F238E27FC236}">
                <a16:creationId xmlns:a16="http://schemas.microsoft.com/office/drawing/2014/main" id="{37BFCA8A-712C-9051-66DA-8B28CFBA8CF6}"/>
              </a:ext>
            </a:extLst>
          </p:cNvPr>
          <p:cNvSpPr>
            <a:spLocks noChangeAspect="1"/>
          </p:cNvSpPr>
          <p:nvPr/>
        </p:nvSpPr>
        <p:spPr>
          <a:xfrm rot="5400000">
            <a:off x="3059211" y="212472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2" name="Rectangle 181">
            <a:extLst>
              <a:ext uri="{FF2B5EF4-FFF2-40B4-BE49-F238E27FC236}">
                <a16:creationId xmlns:a16="http://schemas.microsoft.com/office/drawing/2014/main" id="{779FDFFF-347C-0385-1003-F9D57F918842}"/>
              </a:ext>
            </a:extLst>
          </p:cNvPr>
          <p:cNvSpPr/>
          <p:nvPr/>
        </p:nvSpPr>
        <p:spPr>
          <a:xfrm>
            <a:off x="2191283" y="2800070"/>
            <a:ext cx="212543" cy="1017995"/>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3" name="TextBox 182">
            <a:extLst>
              <a:ext uri="{FF2B5EF4-FFF2-40B4-BE49-F238E27FC236}">
                <a16:creationId xmlns:a16="http://schemas.microsoft.com/office/drawing/2014/main" id="{3090DA66-E17E-427A-A9AF-1E1C44E4BA45}"/>
              </a:ext>
            </a:extLst>
          </p:cNvPr>
          <p:cNvSpPr txBox="1"/>
          <p:nvPr/>
        </p:nvSpPr>
        <p:spPr>
          <a:xfrm rot="16200000">
            <a:off x="2023571" y="3193210"/>
            <a:ext cx="557811" cy="21043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MOD</a:t>
            </a:r>
          </a:p>
        </p:txBody>
      </p:sp>
      <p:cxnSp>
        <p:nvCxnSpPr>
          <p:cNvPr id="184" name="Straight Connector 183">
            <a:extLst>
              <a:ext uri="{FF2B5EF4-FFF2-40B4-BE49-F238E27FC236}">
                <a16:creationId xmlns:a16="http://schemas.microsoft.com/office/drawing/2014/main" id="{5772DD7E-B93F-EFA0-3C8E-CB90C39375EA}"/>
              </a:ext>
            </a:extLst>
          </p:cNvPr>
          <p:cNvCxnSpPr/>
          <p:nvPr/>
        </p:nvCxnSpPr>
        <p:spPr>
          <a:xfrm flipH="1">
            <a:off x="2404724" y="329560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8236E45-AE44-FD50-1E3B-C4CA65F8723B}"/>
              </a:ext>
            </a:extLst>
          </p:cNvPr>
          <p:cNvCxnSpPr/>
          <p:nvPr/>
        </p:nvCxnSpPr>
        <p:spPr>
          <a:xfrm flipH="1">
            <a:off x="3040332" y="330156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86" name="Isosceles Triangle 185">
            <a:extLst>
              <a:ext uri="{FF2B5EF4-FFF2-40B4-BE49-F238E27FC236}">
                <a16:creationId xmlns:a16="http://schemas.microsoft.com/office/drawing/2014/main" id="{A4D9DB68-A512-E59F-197C-49809839EBDA}"/>
              </a:ext>
            </a:extLst>
          </p:cNvPr>
          <p:cNvSpPr>
            <a:spLocks noChangeAspect="1"/>
          </p:cNvSpPr>
          <p:nvPr/>
        </p:nvSpPr>
        <p:spPr>
          <a:xfrm rot="16200000" flipH="1">
            <a:off x="2433062" y="3264980"/>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7" name="Isosceles Triangle 186">
            <a:extLst>
              <a:ext uri="{FF2B5EF4-FFF2-40B4-BE49-F238E27FC236}">
                <a16:creationId xmlns:a16="http://schemas.microsoft.com/office/drawing/2014/main" id="{8B034F9A-69F9-7E71-00DF-C200EB2EB92C}"/>
              </a:ext>
            </a:extLst>
          </p:cNvPr>
          <p:cNvSpPr>
            <a:spLocks noChangeAspect="1"/>
          </p:cNvSpPr>
          <p:nvPr/>
        </p:nvSpPr>
        <p:spPr>
          <a:xfrm rot="16200000" flipH="1">
            <a:off x="3068671" y="3270941"/>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8" name="Rectangle 187">
            <a:extLst>
              <a:ext uri="{FF2B5EF4-FFF2-40B4-BE49-F238E27FC236}">
                <a16:creationId xmlns:a16="http://schemas.microsoft.com/office/drawing/2014/main" id="{EC4439E3-3A60-56C7-47B3-23D20A048DEF}"/>
              </a:ext>
            </a:extLst>
          </p:cNvPr>
          <p:cNvSpPr/>
          <p:nvPr/>
        </p:nvSpPr>
        <p:spPr>
          <a:xfrm>
            <a:off x="3183491" y="2799654"/>
            <a:ext cx="212543" cy="1017995"/>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9" name="TextBox 188">
            <a:extLst>
              <a:ext uri="{FF2B5EF4-FFF2-40B4-BE49-F238E27FC236}">
                <a16:creationId xmlns:a16="http://schemas.microsoft.com/office/drawing/2014/main" id="{581BDD52-E521-4335-490D-6242D5FD08CE}"/>
              </a:ext>
            </a:extLst>
          </p:cNvPr>
          <p:cNvSpPr txBox="1"/>
          <p:nvPr/>
        </p:nvSpPr>
        <p:spPr>
          <a:xfrm rot="16200000">
            <a:off x="3008962" y="3183472"/>
            <a:ext cx="571446" cy="21544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DEMOD</a:t>
            </a:r>
          </a:p>
        </p:txBody>
      </p:sp>
      <p:sp>
        <p:nvSpPr>
          <p:cNvPr id="190" name="Rectangle 189">
            <a:extLst>
              <a:ext uri="{FF2B5EF4-FFF2-40B4-BE49-F238E27FC236}">
                <a16:creationId xmlns:a16="http://schemas.microsoft.com/office/drawing/2014/main" id="{696CD0EF-D037-FF82-FFA9-3321BAAFCE43}"/>
              </a:ext>
            </a:extLst>
          </p:cNvPr>
          <p:cNvSpPr/>
          <p:nvPr/>
        </p:nvSpPr>
        <p:spPr>
          <a:xfrm>
            <a:off x="3161501" y="1654993"/>
            <a:ext cx="212543" cy="1017995"/>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1" name="TextBox 190">
            <a:extLst>
              <a:ext uri="{FF2B5EF4-FFF2-40B4-BE49-F238E27FC236}">
                <a16:creationId xmlns:a16="http://schemas.microsoft.com/office/drawing/2014/main" id="{1A4014A2-8508-2382-E094-163E22D17348}"/>
              </a:ext>
            </a:extLst>
          </p:cNvPr>
          <p:cNvSpPr txBox="1"/>
          <p:nvPr/>
        </p:nvSpPr>
        <p:spPr>
          <a:xfrm rot="16200000">
            <a:off x="2976854" y="2079448"/>
            <a:ext cx="557811" cy="210434"/>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MOD</a:t>
            </a:r>
          </a:p>
        </p:txBody>
      </p:sp>
      <p:sp>
        <p:nvSpPr>
          <p:cNvPr id="192" name="Isosceles Triangle 191">
            <a:extLst>
              <a:ext uri="{FF2B5EF4-FFF2-40B4-BE49-F238E27FC236}">
                <a16:creationId xmlns:a16="http://schemas.microsoft.com/office/drawing/2014/main" id="{74FD6F93-B640-FE7D-6A1D-B9938BF0BD2F}"/>
              </a:ext>
            </a:extLst>
          </p:cNvPr>
          <p:cNvSpPr>
            <a:spLocks noChangeAspect="1"/>
          </p:cNvSpPr>
          <p:nvPr/>
        </p:nvSpPr>
        <p:spPr>
          <a:xfrm rot="5400000">
            <a:off x="3388634" y="2125997"/>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3" name="Trapezoid 192">
            <a:extLst>
              <a:ext uri="{FF2B5EF4-FFF2-40B4-BE49-F238E27FC236}">
                <a16:creationId xmlns:a16="http://schemas.microsoft.com/office/drawing/2014/main" id="{301205FA-C25D-A3BF-1CE3-2DF1472135D3}"/>
              </a:ext>
            </a:extLst>
          </p:cNvPr>
          <p:cNvSpPr/>
          <p:nvPr/>
        </p:nvSpPr>
        <p:spPr>
          <a:xfrm rot="5400000" flipH="1">
            <a:off x="3211922" y="1932285"/>
            <a:ext cx="1017994" cy="460297"/>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4" name="TextBox 193">
            <a:extLst>
              <a:ext uri="{FF2B5EF4-FFF2-40B4-BE49-F238E27FC236}">
                <a16:creationId xmlns:a16="http://schemas.microsoft.com/office/drawing/2014/main" id="{17168BE6-0004-D538-056F-B6A561E8B9AB}"/>
              </a:ext>
            </a:extLst>
          </p:cNvPr>
          <p:cNvSpPr txBox="1"/>
          <p:nvPr/>
        </p:nvSpPr>
        <p:spPr>
          <a:xfrm flipH="1">
            <a:off x="3396604" y="1986859"/>
            <a:ext cx="480991" cy="450929"/>
          </a:xfrm>
          <a:prstGeom prst="rect">
            <a:avLst/>
          </a:prstGeom>
          <a:noFill/>
        </p:spPr>
        <p:txBody>
          <a:bodyPr wrap="non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DBFN/</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MUX</a:t>
            </a:r>
          </a:p>
        </p:txBody>
      </p:sp>
      <p:sp>
        <p:nvSpPr>
          <p:cNvPr id="195" name="Trapezoid 194">
            <a:extLst>
              <a:ext uri="{FF2B5EF4-FFF2-40B4-BE49-F238E27FC236}">
                <a16:creationId xmlns:a16="http://schemas.microsoft.com/office/drawing/2014/main" id="{0614D0C4-0525-1CB5-657A-2FE1FD0E9356}"/>
              </a:ext>
            </a:extLst>
          </p:cNvPr>
          <p:cNvSpPr/>
          <p:nvPr/>
        </p:nvSpPr>
        <p:spPr>
          <a:xfrm rot="5400000" flipH="1">
            <a:off x="3220680" y="3078919"/>
            <a:ext cx="1017994" cy="460297"/>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6" name="TextBox 195">
            <a:extLst>
              <a:ext uri="{FF2B5EF4-FFF2-40B4-BE49-F238E27FC236}">
                <a16:creationId xmlns:a16="http://schemas.microsoft.com/office/drawing/2014/main" id="{ACDE6067-C753-111A-E7F6-93ECB475FEF7}"/>
              </a:ext>
            </a:extLst>
          </p:cNvPr>
          <p:cNvSpPr txBox="1"/>
          <p:nvPr/>
        </p:nvSpPr>
        <p:spPr>
          <a:xfrm flipH="1">
            <a:off x="3437041" y="3033920"/>
            <a:ext cx="591421" cy="461665"/>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User</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DBFN/</a:t>
            </a:r>
          </a:p>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DEMUX</a:t>
            </a:r>
          </a:p>
        </p:txBody>
      </p:sp>
      <p:sp>
        <p:nvSpPr>
          <p:cNvPr id="197" name="Isosceles Triangle 196">
            <a:extLst>
              <a:ext uri="{FF2B5EF4-FFF2-40B4-BE49-F238E27FC236}">
                <a16:creationId xmlns:a16="http://schemas.microsoft.com/office/drawing/2014/main" id="{00E00F16-0997-C183-5AEF-E27A5E387D5F}"/>
              </a:ext>
            </a:extLst>
          </p:cNvPr>
          <p:cNvSpPr>
            <a:spLocks noChangeAspect="1"/>
          </p:cNvSpPr>
          <p:nvPr/>
        </p:nvSpPr>
        <p:spPr>
          <a:xfrm rot="16200000" flipH="1">
            <a:off x="3397668" y="3265516"/>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8" name="TextBox 197">
            <a:extLst>
              <a:ext uri="{FF2B5EF4-FFF2-40B4-BE49-F238E27FC236}">
                <a16:creationId xmlns:a16="http://schemas.microsoft.com/office/drawing/2014/main" id="{B5791946-8824-87A6-B51A-C61119A3EC2C}"/>
              </a:ext>
            </a:extLst>
          </p:cNvPr>
          <p:cNvSpPr txBox="1"/>
          <p:nvPr/>
        </p:nvSpPr>
        <p:spPr>
          <a:xfrm>
            <a:off x="1345841" y="975102"/>
            <a:ext cx="1051891" cy="415498"/>
          </a:xfrm>
          <a:prstGeom prst="rect">
            <a:avLst/>
          </a:prstGeom>
          <a:noFill/>
        </p:spPr>
        <p:txBody>
          <a:bodyPr wrap="none" rtlCol="0">
            <a:spAutoFit/>
          </a:bodyPr>
          <a:lstStyle/>
          <a:p>
            <a:pPr algn="ctr"/>
            <a:r>
              <a:rPr lang="en-GB" sz="1050" b="1" u="sng">
                <a:solidFill>
                  <a:srgbClr val="FF0000"/>
                </a:solidFill>
                <a:latin typeface="Arial" panose="020B0604020202020204" pitchFamily="34" charset="0"/>
                <a:ea typeface="MS PGothic" pitchFamily="34" charset="-128"/>
                <a:cs typeface="Arial" panose="020B0604020202020204" pitchFamily="34" charset="0"/>
              </a:rPr>
              <a:t>High Spectral</a:t>
            </a:r>
          </a:p>
          <a:p>
            <a:pPr algn="ctr"/>
            <a:r>
              <a:rPr lang="en-GB" sz="1050" b="1" u="sng">
                <a:solidFill>
                  <a:srgbClr val="FF0000"/>
                </a:solidFill>
                <a:latin typeface="Arial" panose="020B0604020202020204" pitchFamily="34" charset="0"/>
                <a:ea typeface="MS PGothic" pitchFamily="34" charset="-128"/>
                <a:cs typeface="Arial" panose="020B0604020202020204" pitchFamily="34" charset="0"/>
              </a:rPr>
              <a:t>Efficiency</a:t>
            </a:r>
          </a:p>
        </p:txBody>
      </p:sp>
      <p:sp>
        <p:nvSpPr>
          <p:cNvPr id="199" name="TextBox 198">
            <a:extLst>
              <a:ext uri="{FF2B5EF4-FFF2-40B4-BE49-F238E27FC236}">
                <a16:creationId xmlns:a16="http://schemas.microsoft.com/office/drawing/2014/main" id="{5BCD7C37-9DD3-2423-8557-808C2633F3E3}"/>
              </a:ext>
            </a:extLst>
          </p:cNvPr>
          <p:cNvSpPr txBox="1"/>
          <p:nvPr/>
        </p:nvSpPr>
        <p:spPr>
          <a:xfrm>
            <a:off x="3285779" y="982051"/>
            <a:ext cx="1043877" cy="415498"/>
          </a:xfrm>
          <a:prstGeom prst="rect">
            <a:avLst/>
          </a:prstGeom>
          <a:noFill/>
        </p:spPr>
        <p:txBody>
          <a:bodyPr wrap="none" rtlCol="0">
            <a:spAutoFit/>
          </a:bodyPr>
          <a:lstStyle/>
          <a:p>
            <a:pPr algn="ctr"/>
            <a:r>
              <a:rPr lang="en-GB" sz="1050" b="1" u="sng">
                <a:solidFill>
                  <a:srgbClr val="FF0000"/>
                </a:solidFill>
                <a:latin typeface="Arial" panose="020B0604020202020204" pitchFamily="34" charset="0"/>
                <a:ea typeface="MS PGothic" pitchFamily="34" charset="-128"/>
                <a:cs typeface="Arial" panose="020B0604020202020204" pitchFamily="34" charset="0"/>
              </a:rPr>
              <a:t>Low spectral </a:t>
            </a:r>
          </a:p>
          <a:p>
            <a:pPr algn="ctr"/>
            <a:r>
              <a:rPr lang="en-GB" sz="1050" b="1" u="sng">
                <a:solidFill>
                  <a:srgbClr val="FF0000"/>
                </a:solidFill>
                <a:latin typeface="Arial" panose="020B0604020202020204" pitchFamily="34" charset="0"/>
                <a:ea typeface="MS PGothic" pitchFamily="34" charset="-128"/>
                <a:cs typeface="Arial" panose="020B0604020202020204" pitchFamily="34" charset="0"/>
              </a:rPr>
              <a:t>Efficiency</a:t>
            </a:r>
          </a:p>
        </p:txBody>
      </p:sp>
      <p:sp>
        <p:nvSpPr>
          <p:cNvPr id="200" name="Rectangle 199">
            <a:extLst>
              <a:ext uri="{FF2B5EF4-FFF2-40B4-BE49-F238E27FC236}">
                <a16:creationId xmlns:a16="http://schemas.microsoft.com/office/drawing/2014/main" id="{9D300E99-18D0-BD53-3FB7-51784A8965A8}"/>
              </a:ext>
            </a:extLst>
          </p:cNvPr>
          <p:cNvSpPr/>
          <p:nvPr/>
        </p:nvSpPr>
        <p:spPr>
          <a:xfrm>
            <a:off x="2532426" y="1653437"/>
            <a:ext cx="511989" cy="2164212"/>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1" name="TextBox 200">
            <a:extLst>
              <a:ext uri="{FF2B5EF4-FFF2-40B4-BE49-F238E27FC236}">
                <a16:creationId xmlns:a16="http://schemas.microsoft.com/office/drawing/2014/main" id="{8462653E-F347-59AF-5F30-0BACE148B616}"/>
              </a:ext>
            </a:extLst>
          </p:cNvPr>
          <p:cNvSpPr txBox="1"/>
          <p:nvPr/>
        </p:nvSpPr>
        <p:spPr>
          <a:xfrm>
            <a:off x="2480647" y="2004749"/>
            <a:ext cx="621505" cy="330680"/>
          </a:xfrm>
          <a:prstGeom prst="rect">
            <a:avLst/>
          </a:prstGeom>
          <a:noFill/>
        </p:spPr>
        <p:txBody>
          <a:bodyPr wrap="square" rtlCol="0">
            <a:spAutoFit/>
          </a:bodyPr>
          <a:lstStyle/>
          <a:p>
            <a:pPr algn="ctr"/>
            <a:r>
              <a:rPr lang="en-GB" sz="800">
                <a:solidFill>
                  <a:schemeClr val="accent6">
                    <a:lumMod val="10000"/>
                  </a:schemeClr>
                </a:solidFill>
                <a:latin typeface="Arial" panose="020B0604020202020204" pitchFamily="34" charset="0"/>
                <a:ea typeface="MS PGothic" pitchFamily="34" charset="-128"/>
                <a:cs typeface="Arial" panose="020B0604020202020204" pitchFamily="34" charset="0"/>
              </a:rPr>
              <a:t>Packet Switching</a:t>
            </a:r>
          </a:p>
        </p:txBody>
      </p:sp>
      <p:cxnSp>
        <p:nvCxnSpPr>
          <p:cNvPr id="202" name="Straight Connector 201">
            <a:extLst>
              <a:ext uri="{FF2B5EF4-FFF2-40B4-BE49-F238E27FC236}">
                <a16:creationId xmlns:a16="http://schemas.microsoft.com/office/drawing/2014/main" id="{40A41FD8-7493-9165-ABE6-9913BF3A3995}"/>
              </a:ext>
            </a:extLst>
          </p:cNvPr>
          <p:cNvCxnSpPr>
            <a:cxnSpLocks/>
          </p:cNvCxnSpPr>
          <p:nvPr/>
        </p:nvCxnSpPr>
        <p:spPr>
          <a:xfrm>
            <a:off x="2649931" y="3818075"/>
            <a:ext cx="0" cy="44848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1DB576D-84B7-C676-F44B-0C54CB5C0781}"/>
              </a:ext>
            </a:extLst>
          </p:cNvPr>
          <p:cNvCxnSpPr>
            <a:cxnSpLocks/>
          </p:cNvCxnSpPr>
          <p:nvPr/>
        </p:nvCxnSpPr>
        <p:spPr>
          <a:xfrm>
            <a:off x="2927028" y="3818075"/>
            <a:ext cx="0" cy="44848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204" name="Isosceles Triangle 203">
            <a:extLst>
              <a:ext uri="{FF2B5EF4-FFF2-40B4-BE49-F238E27FC236}">
                <a16:creationId xmlns:a16="http://schemas.microsoft.com/office/drawing/2014/main" id="{7BA58770-45D0-2D8F-0710-55C5B8F6B821}"/>
              </a:ext>
            </a:extLst>
          </p:cNvPr>
          <p:cNvSpPr>
            <a:spLocks noChangeAspect="1"/>
          </p:cNvSpPr>
          <p:nvPr/>
        </p:nvSpPr>
        <p:spPr>
          <a:xfrm flipH="1">
            <a:off x="2883960" y="4005465"/>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400"/>
          </a:p>
        </p:txBody>
      </p:sp>
      <p:sp>
        <p:nvSpPr>
          <p:cNvPr id="205" name="Isosceles Triangle 204">
            <a:extLst>
              <a:ext uri="{FF2B5EF4-FFF2-40B4-BE49-F238E27FC236}">
                <a16:creationId xmlns:a16="http://schemas.microsoft.com/office/drawing/2014/main" id="{4BB71767-AF5C-674A-D00E-69D12DF41394}"/>
              </a:ext>
            </a:extLst>
          </p:cNvPr>
          <p:cNvSpPr>
            <a:spLocks noChangeAspect="1"/>
          </p:cNvSpPr>
          <p:nvPr/>
        </p:nvSpPr>
        <p:spPr>
          <a:xfrm rot="10800000" flipH="1">
            <a:off x="2606177" y="400194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400"/>
          </a:p>
        </p:txBody>
      </p:sp>
      <p:sp>
        <p:nvSpPr>
          <p:cNvPr id="207" name="Freeform: Shape 206">
            <a:extLst>
              <a:ext uri="{FF2B5EF4-FFF2-40B4-BE49-F238E27FC236}">
                <a16:creationId xmlns:a16="http://schemas.microsoft.com/office/drawing/2014/main" id="{CEAC0994-DF4D-7B2C-C67D-6465886B4E04}"/>
              </a:ext>
            </a:extLst>
          </p:cNvPr>
          <p:cNvSpPr/>
          <p:nvPr/>
        </p:nvSpPr>
        <p:spPr>
          <a:xfrm flipH="1">
            <a:off x="2683177" y="3437821"/>
            <a:ext cx="2246233" cy="1172001"/>
          </a:xfrm>
          <a:custGeom>
            <a:avLst/>
            <a:gdLst>
              <a:gd name="connsiteX0" fmla="*/ 0 w 1892411"/>
              <a:gd name="connsiteY0" fmla="*/ 76610 h 1398680"/>
              <a:gd name="connsiteX1" fmla="*/ 1459230 w 1892411"/>
              <a:gd name="connsiteY1" fmla="*/ 38510 h 1398680"/>
              <a:gd name="connsiteX2" fmla="*/ 1878330 w 1892411"/>
              <a:gd name="connsiteY2" fmla="*/ 552860 h 1398680"/>
              <a:gd name="connsiteX3" fmla="*/ 1752600 w 1892411"/>
              <a:gd name="connsiteY3" fmla="*/ 1398680 h 1398680"/>
            </a:gdLst>
            <a:ahLst/>
            <a:cxnLst>
              <a:cxn ang="0">
                <a:pos x="connsiteX0" y="connsiteY0"/>
              </a:cxn>
              <a:cxn ang="0">
                <a:pos x="connsiteX1" y="connsiteY1"/>
              </a:cxn>
              <a:cxn ang="0">
                <a:pos x="connsiteX2" y="connsiteY2"/>
              </a:cxn>
              <a:cxn ang="0">
                <a:pos x="connsiteX3" y="connsiteY3"/>
              </a:cxn>
            </a:cxnLst>
            <a:rect l="l" t="t" r="r" b="b"/>
            <a:pathLst>
              <a:path w="1892411" h="1398680">
                <a:moveTo>
                  <a:pt x="0" y="76610"/>
                </a:moveTo>
                <a:cubicBezTo>
                  <a:pt x="573087" y="17872"/>
                  <a:pt x="1146175" y="-40865"/>
                  <a:pt x="1459230" y="38510"/>
                </a:cubicBezTo>
                <a:cubicBezTo>
                  <a:pt x="1772285" y="117885"/>
                  <a:pt x="1829435" y="326165"/>
                  <a:pt x="1878330" y="552860"/>
                </a:cubicBezTo>
                <a:cubicBezTo>
                  <a:pt x="1927225" y="779555"/>
                  <a:pt x="1839912" y="1089117"/>
                  <a:pt x="1752600" y="1398680"/>
                </a:cubicBezTo>
              </a:path>
            </a:pathLst>
          </a:custGeom>
          <a:noFill/>
          <a:ln>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TextBox 207">
            <a:extLst>
              <a:ext uri="{FF2B5EF4-FFF2-40B4-BE49-F238E27FC236}">
                <a16:creationId xmlns:a16="http://schemas.microsoft.com/office/drawing/2014/main" id="{AA899C7D-BAB4-18DA-CFF8-C97CE96D5C14}"/>
              </a:ext>
            </a:extLst>
          </p:cNvPr>
          <p:cNvSpPr txBox="1"/>
          <p:nvPr/>
        </p:nvSpPr>
        <p:spPr>
          <a:xfrm>
            <a:off x="3843621" y="3630272"/>
            <a:ext cx="1836580" cy="253916"/>
          </a:xfrm>
          <a:prstGeom prst="rect">
            <a:avLst/>
          </a:prstGeom>
          <a:noFill/>
        </p:spPr>
        <p:txBody>
          <a:bodyPr wrap="square" rtlCol="0">
            <a:spAutoFit/>
          </a:bodyPr>
          <a:lstStyle/>
          <a:p>
            <a:pPr algn="ctr"/>
            <a:r>
              <a:rPr lang="en-GB" sz="1050" b="1" u="sng">
                <a:solidFill>
                  <a:srgbClr val="FF0000"/>
                </a:solidFill>
                <a:latin typeface="Arial" panose="020B0604020202020204" pitchFamily="34" charset="0"/>
                <a:ea typeface="MS PGothic" pitchFamily="34" charset="-128"/>
                <a:cs typeface="Arial" panose="020B0604020202020204" pitchFamily="34" charset="0"/>
              </a:rPr>
              <a:t>Sampled Spectrum</a:t>
            </a:r>
            <a:endParaRPr lang="en-GB" sz="1050" b="1">
              <a:solidFill>
                <a:srgbClr val="FF0000"/>
              </a:solidFill>
              <a:latin typeface="Arial" panose="020B0604020202020204" pitchFamily="34" charset="0"/>
              <a:ea typeface="MS PGothic" pitchFamily="34" charset="-128"/>
              <a:cs typeface="Arial" panose="020B0604020202020204" pitchFamily="34" charset="0"/>
            </a:endParaRPr>
          </a:p>
        </p:txBody>
      </p:sp>
      <p:sp>
        <p:nvSpPr>
          <p:cNvPr id="209" name="TextBox 208">
            <a:extLst>
              <a:ext uri="{FF2B5EF4-FFF2-40B4-BE49-F238E27FC236}">
                <a16:creationId xmlns:a16="http://schemas.microsoft.com/office/drawing/2014/main" id="{F0DB70C7-6FE9-C558-6D60-03298078575F}"/>
              </a:ext>
            </a:extLst>
          </p:cNvPr>
          <p:cNvSpPr txBox="1"/>
          <p:nvPr/>
        </p:nvSpPr>
        <p:spPr>
          <a:xfrm>
            <a:off x="2171968" y="4530374"/>
            <a:ext cx="1836580" cy="253916"/>
          </a:xfrm>
          <a:prstGeom prst="rect">
            <a:avLst/>
          </a:prstGeom>
          <a:noFill/>
        </p:spPr>
        <p:txBody>
          <a:bodyPr wrap="square" rtlCol="0">
            <a:spAutoFit/>
          </a:bodyPr>
          <a:lstStyle/>
          <a:p>
            <a:pPr algn="ctr"/>
            <a:r>
              <a:rPr lang="en-GB" sz="1050" b="1" u="sng">
                <a:solidFill>
                  <a:srgbClr val="FF0000"/>
                </a:solidFill>
                <a:latin typeface="Arial" panose="020B0604020202020204" pitchFamily="34" charset="0"/>
                <a:ea typeface="MS PGothic" pitchFamily="34" charset="-128"/>
                <a:cs typeface="Arial" panose="020B0604020202020204" pitchFamily="34" charset="0"/>
              </a:rPr>
              <a:t>Optical ISL Throughput</a:t>
            </a:r>
            <a:endParaRPr lang="en-GB" sz="1050" b="1">
              <a:solidFill>
                <a:srgbClr val="FF0000"/>
              </a:solidFill>
              <a:latin typeface="Arial" panose="020B0604020202020204" pitchFamily="34" charset="0"/>
              <a:ea typeface="MS PGothic" pitchFamily="34" charset="-128"/>
              <a:cs typeface="Arial" panose="020B0604020202020204" pitchFamily="34" charset="0"/>
            </a:endParaRPr>
          </a:p>
        </p:txBody>
      </p:sp>
      <p:cxnSp>
        <p:nvCxnSpPr>
          <p:cNvPr id="211" name="Straight Arrow Connector 210">
            <a:extLst>
              <a:ext uri="{FF2B5EF4-FFF2-40B4-BE49-F238E27FC236}">
                <a16:creationId xmlns:a16="http://schemas.microsoft.com/office/drawing/2014/main" id="{0DE61DB1-B261-529A-A08D-D649256DDA2D}"/>
              </a:ext>
            </a:extLst>
          </p:cNvPr>
          <p:cNvCxnSpPr/>
          <p:nvPr/>
        </p:nvCxnSpPr>
        <p:spPr>
          <a:xfrm>
            <a:off x="1419273" y="1466951"/>
            <a:ext cx="2720050" cy="0"/>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CE9CEEE1-A49D-1AAC-5E3A-E9234C7BC6AB}"/>
              </a:ext>
            </a:extLst>
          </p:cNvPr>
          <p:cNvSpPr/>
          <p:nvPr/>
        </p:nvSpPr>
        <p:spPr>
          <a:xfrm>
            <a:off x="2537998" y="4271147"/>
            <a:ext cx="511989" cy="181438"/>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r>
              <a:rPr lang="en-GB" sz="1000">
                <a:solidFill>
                  <a:schemeClr val="tx1"/>
                </a:solidFill>
              </a:rPr>
              <a:t>OISL</a:t>
            </a:r>
          </a:p>
        </p:txBody>
      </p:sp>
    </p:spTree>
    <p:extLst>
      <p:ext uri="{BB962C8B-B14F-4D97-AF65-F5344CB8AC3E}">
        <p14:creationId xmlns:p14="http://schemas.microsoft.com/office/powerpoint/2010/main" val="3726846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EC52-DA6D-C446-4255-7B41C9AFE80F}"/>
              </a:ext>
            </a:extLst>
          </p:cNvPr>
          <p:cNvSpPr>
            <a:spLocks noGrp="1"/>
          </p:cNvSpPr>
          <p:nvPr>
            <p:ph type="title"/>
          </p:nvPr>
        </p:nvSpPr>
        <p:spPr>
          <a:xfrm>
            <a:off x="216000" y="160401"/>
            <a:ext cx="11153040" cy="553998"/>
          </a:xfrm>
        </p:spPr>
        <p:txBody>
          <a:bodyPr/>
          <a:lstStyle/>
          <a:p>
            <a:r>
              <a:rPr lang="en-GB"/>
              <a:t>Regenerative OBP (cont.)</a:t>
            </a:r>
          </a:p>
        </p:txBody>
      </p:sp>
      <p:sp>
        <p:nvSpPr>
          <p:cNvPr id="92" name="Content Placeholder 2">
            <a:extLst>
              <a:ext uri="{FF2B5EF4-FFF2-40B4-BE49-F238E27FC236}">
                <a16:creationId xmlns:a16="http://schemas.microsoft.com/office/drawing/2014/main" id="{FEA4157A-6C34-F0A6-1829-4C27C63C99D0}"/>
              </a:ext>
            </a:extLst>
          </p:cNvPr>
          <p:cNvSpPr txBox="1">
            <a:spLocks/>
          </p:cNvSpPr>
          <p:nvPr/>
        </p:nvSpPr>
        <p:spPr bwMode="auto">
          <a:xfrm>
            <a:off x="5317219" y="950656"/>
            <a:ext cx="6797030" cy="503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sz="1600" kern="0">
                <a:solidFill>
                  <a:schemeClr val="tx2"/>
                </a:solidFill>
              </a:rPr>
              <a:t>ASICs are commercially available to deliver MODEM operations. A set of these MODEMS (of ~500 MHz each</a:t>
            </a:r>
            <a:r>
              <a:rPr lang="en-GB" sz="1600" kern="0" baseline="30000">
                <a:solidFill>
                  <a:schemeClr val="tx2"/>
                </a:solidFill>
              </a:rPr>
              <a:t>(*)</a:t>
            </a:r>
            <a:r>
              <a:rPr lang="en-GB" sz="1600" kern="0">
                <a:solidFill>
                  <a:schemeClr val="tx2"/>
                </a:solidFill>
              </a:rPr>
              <a:t>) would consume a few watts to deliver several Gbps of data. State-of-the-art FPGAs, with a good level of radiation tolerance, can also be an alternative when they are equipped with custom software and firmware as MODEM. </a:t>
            </a:r>
          </a:p>
          <a:p>
            <a:pPr marL="285750" indent="-285750">
              <a:buFont typeface="Arial" panose="020B0604020202020204" pitchFamily="34" charset="0"/>
              <a:buChar char="•"/>
            </a:pPr>
            <a:r>
              <a:rPr lang="en-GB" sz="1600" kern="0">
                <a:solidFill>
                  <a:schemeClr val="tx2"/>
                </a:solidFill>
              </a:rPr>
              <a:t>Transceiver chipsets (with filtering, mixing and data conversion functions) and a digital signal processing unit (the quantity of which depends on the bandwidth to be processed) enables the full reconfigurability of the OBP in-orbit making way to a fully flexible satellite payload.</a:t>
            </a:r>
          </a:p>
          <a:p>
            <a:pPr marL="285750" indent="-285750">
              <a:buFont typeface="Arial" panose="020B0604020202020204" pitchFamily="34" charset="0"/>
              <a:buChar char="•"/>
            </a:pPr>
            <a:r>
              <a:rPr lang="en-GB" sz="1600" kern="0">
                <a:solidFill>
                  <a:schemeClr val="tx2"/>
                </a:solidFill>
              </a:rPr>
              <a:t>The RF Transceivers for SDR have relatively lower bandwidth (200 MHz), whereas wideband (but more power hungry) ADC/DACs (3 GHz bandwidth) can replace them depending on the application. Where needed, these ADC/DACs are good for direct sampling of the RF signal too (up to Ka Band) discarding the need for mixing stages.</a:t>
            </a:r>
          </a:p>
          <a:p>
            <a:pPr marL="285750" indent="-285750">
              <a:buFont typeface="Arial" panose="020B0604020202020204" pitchFamily="34" charset="0"/>
              <a:buChar char="•"/>
            </a:pPr>
            <a:r>
              <a:rPr lang="en-GB" sz="1600" kern="0">
                <a:solidFill>
                  <a:schemeClr val="tx2"/>
                </a:solidFill>
              </a:rPr>
              <a:t>Numerous radiation tolerant alternatives of these digital signal processing platforms are in use in addition to radiation hardened ones. </a:t>
            </a:r>
          </a:p>
        </p:txBody>
      </p:sp>
      <p:pic>
        <p:nvPicPr>
          <p:cNvPr id="4" name="Picture 3">
            <a:extLst>
              <a:ext uri="{FF2B5EF4-FFF2-40B4-BE49-F238E27FC236}">
                <a16:creationId xmlns:a16="http://schemas.microsoft.com/office/drawing/2014/main" id="{EDECE0F0-40EA-7D69-7531-D3176B5D23C4}"/>
              </a:ext>
            </a:extLst>
          </p:cNvPr>
          <p:cNvPicPr>
            <a:picLocks noChangeAspect="1"/>
          </p:cNvPicPr>
          <p:nvPr/>
        </p:nvPicPr>
        <p:blipFill>
          <a:blip r:embed="rId3"/>
          <a:stretch>
            <a:fillRect/>
          </a:stretch>
        </p:blipFill>
        <p:spPr>
          <a:xfrm>
            <a:off x="727608" y="1095324"/>
            <a:ext cx="4589611" cy="3185730"/>
          </a:xfrm>
          <a:prstGeom prst="rect">
            <a:avLst/>
          </a:prstGeom>
        </p:spPr>
      </p:pic>
      <p:sp>
        <p:nvSpPr>
          <p:cNvPr id="6" name="TextBox 5">
            <a:extLst>
              <a:ext uri="{FF2B5EF4-FFF2-40B4-BE49-F238E27FC236}">
                <a16:creationId xmlns:a16="http://schemas.microsoft.com/office/drawing/2014/main" id="{62B401B4-B8C5-D1EC-852B-D4871DCACCF5}"/>
              </a:ext>
            </a:extLst>
          </p:cNvPr>
          <p:cNvSpPr txBox="1"/>
          <p:nvPr/>
        </p:nvSpPr>
        <p:spPr>
          <a:xfrm>
            <a:off x="175239" y="5935158"/>
            <a:ext cx="5492512" cy="432362"/>
          </a:xfrm>
          <a:prstGeom prst="rect">
            <a:avLst/>
          </a:prstGeom>
          <a:noFill/>
        </p:spPr>
        <p:txBody>
          <a:bodyPr wrap="square">
            <a:spAutoFit/>
          </a:bodyPr>
          <a:lstStyle/>
          <a:p>
            <a:pPr eaLnBrk="0" hangingPunct="0">
              <a:lnSpc>
                <a:spcPct val="119000"/>
              </a:lnSpc>
              <a:spcBef>
                <a:spcPct val="20000"/>
              </a:spcBef>
              <a:buClr>
                <a:srgbClr val="8197A6"/>
              </a:buClr>
            </a:pPr>
            <a:r>
              <a:rPr lang="en-GB" altLang="en-US" sz="900">
                <a:solidFill>
                  <a:schemeClr val="tx2"/>
                </a:solidFill>
              </a:rPr>
              <a:t>- Gil </a:t>
            </a:r>
            <a:r>
              <a:rPr lang="en-GB" altLang="en-US" sz="900" err="1">
                <a:solidFill>
                  <a:schemeClr val="tx2"/>
                </a:solidFill>
              </a:rPr>
              <a:t>Shacham</a:t>
            </a:r>
            <a:r>
              <a:rPr lang="en-GB" altLang="en-US" sz="900">
                <a:solidFill>
                  <a:schemeClr val="tx2"/>
                </a:solidFill>
              </a:rPr>
              <a:t>, “On Board Processing Payload”</a:t>
            </a:r>
          </a:p>
          <a:p>
            <a:pPr eaLnBrk="0" hangingPunct="0">
              <a:lnSpc>
                <a:spcPct val="119000"/>
              </a:lnSpc>
              <a:spcBef>
                <a:spcPct val="20000"/>
              </a:spcBef>
              <a:buClr>
                <a:srgbClr val="8197A6"/>
              </a:buClr>
            </a:pPr>
            <a:r>
              <a:rPr lang="en-GB" altLang="en-US" sz="900">
                <a:solidFill>
                  <a:schemeClr val="tx2"/>
                </a:solidFill>
              </a:rPr>
              <a:t>- Executive Summary Report “Towards the All Optical satellite communications system”</a:t>
            </a:r>
          </a:p>
        </p:txBody>
      </p:sp>
      <p:sp>
        <p:nvSpPr>
          <p:cNvPr id="8" name="TextBox 7">
            <a:extLst>
              <a:ext uri="{FF2B5EF4-FFF2-40B4-BE49-F238E27FC236}">
                <a16:creationId xmlns:a16="http://schemas.microsoft.com/office/drawing/2014/main" id="{B971BC26-D32C-3C50-578F-B9C48A33C7CD}"/>
              </a:ext>
            </a:extLst>
          </p:cNvPr>
          <p:cNvSpPr txBox="1"/>
          <p:nvPr/>
        </p:nvSpPr>
        <p:spPr>
          <a:xfrm>
            <a:off x="1" y="4281054"/>
            <a:ext cx="5364126" cy="1384995"/>
          </a:xfrm>
          <a:prstGeom prst="rect">
            <a:avLst/>
          </a:prstGeom>
          <a:solidFill>
            <a:schemeClr val="accent3">
              <a:lumMod val="20000"/>
              <a:lumOff val="80000"/>
            </a:schemeClr>
          </a:solidFill>
        </p:spPr>
        <p:txBody>
          <a:bodyPr wrap="square">
            <a:spAutoFit/>
          </a:bodyPr>
          <a:lstStyle/>
          <a:p>
            <a:pPr algn="ctr"/>
            <a:r>
              <a:rPr lang="en-GB" sz="1400">
                <a:solidFill>
                  <a:schemeClr val="tx2"/>
                </a:solidFill>
              </a:rPr>
              <a:t>The concept of having a MODEM onboard aligns well with the integration of the spacecraft in a network of satellites from various orbits and terrestrial networks. This approach allows for the processing of data received from ISL&amp;RF links and facilitates rerouting to the next node in the network, thanks to the regenerative payload.</a:t>
            </a:r>
          </a:p>
        </p:txBody>
      </p:sp>
    </p:spTree>
    <p:extLst>
      <p:ext uri="{BB962C8B-B14F-4D97-AF65-F5344CB8AC3E}">
        <p14:creationId xmlns:p14="http://schemas.microsoft.com/office/powerpoint/2010/main" val="3777823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pc="-10"/>
              <a:t>On-</a:t>
            </a:r>
            <a:r>
              <a:t>board</a:t>
            </a:r>
            <a:r>
              <a:rPr spc="-204"/>
              <a:t> </a:t>
            </a:r>
            <a:r>
              <a:rPr spc="-35"/>
              <a:t>Regenerative</a:t>
            </a:r>
            <a:r>
              <a:rPr spc="-210"/>
              <a:t> </a:t>
            </a:r>
            <a:r>
              <a:rPr spc="-10"/>
              <a:t>Processors</a:t>
            </a:r>
          </a:p>
        </p:txBody>
      </p:sp>
      <p:sp>
        <p:nvSpPr>
          <p:cNvPr id="133" name="object 133"/>
          <p:cNvSpPr txBox="1">
            <a:spLocks noGrp="1"/>
          </p:cNvSpPr>
          <p:nvPr>
            <p:ph type="ftr" sz="quarter" idx="4294967295"/>
          </p:nvPr>
        </p:nvSpPr>
        <p:spPr>
          <a:xfrm>
            <a:off x="0" y="6280150"/>
            <a:ext cx="2263775" cy="123825"/>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spcBef>
                <a:spcPts val="25"/>
              </a:spcBef>
            </a:pPr>
            <a:r>
              <a:rPr lang="en-GB">
                <a:solidFill>
                  <a:schemeClr val="tx2"/>
                </a:solidFill>
              </a:rPr>
              <a:t>ESA</a:t>
            </a:r>
            <a:r>
              <a:rPr lang="en-GB" spc="-5">
                <a:solidFill>
                  <a:schemeClr val="tx2"/>
                </a:solidFill>
              </a:rPr>
              <a:t> </a:t>
            </a:r>
            <a:r>
              <a:rPr lang="en-GB" spc="-10">
                <a:solidFill>
                  <a:schemeClr val="tx2"/>
                </a:solidFill>
              </a:rPr>
              <a:t>UNCLASSIFIED</a:t>
            </a:r>
            <a:r>
              <a:rPr lang="en-GB" spc="-15">
                <a:solidFill>
                  <a:schemeClr val="tx2"/>
                </a:solidFill>
              </a:rPr>
              <a:t> </a:t>
            </a:r>
            <a:r>
              <a:rPr lang="en-GB">
                <a:solidFill>
                  <a:schemeClr val="tx2"/>
                </a:solidFill>
              </a:rPr>
              <a:t>-</a:t>
            </a:r>
            <a:r>
              <a:rPr lang="en-GB" spc="5">
                <a:solidFill>
                  <a:schemeClr val="tx2"/>
                </a:solidFill>
              </a:rPr>
              <a:t> </a:t>
            </a:r>
            <a:r>
              <a:rPr lang="en-GB">
                <a:solidFill>
                  <a:schemeClr val="tx2"/>
                </a:solidFill>
              </a:rPr>
              <a:t>For</a:t>
            </a:r>
            <a:r>
              <a:rPr lang="en-GB" spc="-5">
                <a:solidFill>
                  <a:schemeClr val="tx2"/>
                </a:solidFill>
              </a:rPr>
              <a:t> </a:t>
            </a:r>
            <a:r>
              <a:rPr lang="en-GB">
                <a:solidFill>
                  <a:schemeClr val="tx2"/>
                </a:solidFill>
              </a:rPr>
              <a:t>ESA Official</a:t>
            </a:r>
            <a:r>
              <a:rPr lang="en-GB" spc="-20">
                <a:solidFill>
                  <a:schemeClr val="tx2"/>
                </a:solidFill>
              </a:rPr>
              <a:t> </a:t>
            </a:r>
            <a:r>
              <a:rPr lang="en-GB">
                <a:solidFill>
                  <a:schemeClr val="tx2"/>
                </a:solidFill>
              </a:rPr>
              <a:t>Use</a:t>
            </a:r>
            <a:r>
              <a:rPr lang="en-GB" spc="-5">
                <a:solidFill>
                  <a:schemeClr val="tx2"/>
                </a:solidFill>
              </a:rPr>
              <a:t> </a:t>
            </a:r>
            <a:r>
              <a:rPr lang="en-GB" spc="-20">
                <a:solidFill>
                  <a:schemeClr val="tx2"/>
                </a:solidFill>
              </a:rPr>
              <a:t>Only</a:t>
            </a:r>
            <a:endParaRPr spc="-20">
              <a:solidFill>
                <a:schemeClr val="tx2"/>
              </a:solidFill>
            </a:endParaRPr>
          </a:p>
        </p:txBody>
      </p:sp>
      <p:sp>
        <p:nvSpPr>
          <p:cNvPr id="6" name="object 6"/>
          <p:cNvSpPr txBox="1"/>
          <p:nvPr/>
        </p:nvSpPr>
        <p:spPr>
          <a:xfrm>
            <a:off x="6468141" y="2706751"/>
            <a:ext cx="425450" cy="166071"/>
          </a:xfrm>
          <a:prstGeom prst="rect">
            <a:avLst/>
          </a:prstGeom>
        </p:spPr>
        <p:txBody>
          <a:bodyPr vert="horz" wrap="square" lIns="0" tIns="12065" rIns="0" bIns="0" rtlCol="0">
            <a:spAutoFit/>
          </a:bodyPr>
          <a:lstStyle/>
          <a:p>
            <a:pPr marL="12700">
              <a:spcBef>
                <a:spcPts val="95"/>
              </a:spcBef>
            </a:pPr>
            <a:r>
              <a:rPr sz="1000" spc="-10">
                <a:solidFill>
                  <a:schemeClr val="tx2"/>
                </a:solidFill>
                <a:latin typeface="Arial"/>
                <a:cs typeface="Arial"/>
              </a:rPr>
              <a:t>Feeder</a:t>
            </a:r>
            <a:endParaRPr sz="1000">
              <a:solidFill>
                <a:schemeClr val="tx2"/>
              </a:solidFill>
              <a:latin typeface="Arial"/>
              <a:cs typeface="Arial"/>
            </a:endParaRPr>
          </a:p>
        </p:txBody>
      </p:sp>
      <p:sp>
        <p:nvSpPr>
          <p:cNvPr id="7" name="object 7"/>
          <p:cNvSpPr txBox="1"/>
          <p:nvPr/>
        </p:nvSpPr>
        <p:spPr>
          <a:xfrm>
            <a:off x="6327934" y="2859151"/>
            <a:ext cx="707390" cy="328295"/>
          </a:xfrm>
          <a:prstGeom prst="rect">
            <a:avLst/>
          </a:prstGeom>
        </p:spPr>
        <p:txBody>
          <a:bodyPr vert="horz" wrap="square" lIns="0" tIns="17780" rIns="0" bIns="0" rtlCol="0">
            <a:spAutoFit/>
          </a:bodyPr>
          <a:lstStyle/>
          <a:p>
            <a:pPr marL="177165" marR="5080" indent="-165100">
              <a:lnSpc>
                <a:spcPts val="1190"/>
              </a:lnSpc>
              <a:spcBef>
                <a:spcPts val="140"/>
              </a:spcBef>
            </a:pPr>
            <a:r>
              <a:rPr sz="1000" spc="-10">
                <a:solidFill>
                  <a:schemeClr val="tx2"/>
                </a:solidFill>
                <a:latin typeface="Arial"/>
                <a:cs typeface="Arial"/>
              </a:rPr>
              <a:t>(Optical/RF) Uplink</a:t>
            </a:r>
            <a:endParaRPr sz="1000">
              <a:solidFill>
                <a:schemeClr val="tx2"/>
              </a:solidFill>
              <a:latin typeface="Arial"/>
              <a:cs typeface="Arial"/>
            </a:endParaRPr>
          </a:p>
        </p:txBody>
      </p:sp>
      <p:grpSp>
        <p:nvGrpSpPr>
          <p:cNvPr id="8" name="object 8"/>
          <p:cNvGrpSpPr/>
          <p:nvPr/>
        </p:nvGrpSpPr>
        <p:grpSpPr>
          <a:xfrm>
            <a:off x="7317137" y="1937892"/>
            <a:ext cx="3940810" cy="3329940"/>
            <a:chOff x="7300468" y="1937892"/>
            <a:chExt cx="3940810" cy="3329940"/>
          </a:xfrm>
        </p:grpSpPr>
        <p:sp>
          <p:nvSpPr>
            <p:cNvPr id="9" name="object 9"/>
            <p:cNvSpPr/>
            <p:nvPr/>
          </p:nvSpPr>
          <p:spPr>
            <a:xfrm>
              <a:off x="7438009" y="1949068"/>
              <a:ext cx="3792220" cy="3307715"/>
            </a:xfrm>
            <a:custGeom>
              <a:avLst/>
              <a:gdLst/>
              <a:ahLst/>
              <a:cxnLst/>
              <a:rect l="l" t="t" r="r" b="b"/>
              <a:pathLst>
                <a:path w="3792220" h="3307715">
                  <a:moveTo>
                    <a:pt x="3791839" y="0"/>
                  </a:moveTo>
                  <a:lnTo>
                    <a:pt x="0" y="0"/>
                  </a:lnTo>
                  <a:lnTo>
                    <a:pt x="0" y="3307587"/>
                  </a:lnTo>
                  <a:lnTo>
                    <a:pt x="3791839" y="3307587"/>
                  </a:lnTo>
                  <a:lnTo>
                    <a:pt x="3791839" y="0"/>
                  </a:lnTo>
                  <a:close/>
                </a:path>
              </a:pathLst>
            </a:custGeom>
            <a:solidFill>
              <a:srgbClr val="FFFFFF"/>
            </a:solidFill>
          </p:spPr>
          <p:txBody>
            <a:bodyPr wrap="square" lIns="0" tIns="0" rIns="0" bIns="0" rtlCol="0"/>
            <a:lstStyle/>
            <a:p>
              <a:endParaRPr/>
            </a:p>
          </p:txBody>
        </p:sp>
        <p:sp>
          <p:nvSpPr>
            <p:cNvPr id="10" name="object 10"/>
            <p:cNvSpPr/>
            <p:nvPr/>
          </p:nvSpPr>
          <p:spPr>
            <a:xfrm>
              <a:off x="7426833" y="1937892"/>
              <a:ext cx="3814445" cy="3329940"/>
            </a:xfrm>
            <a:custGeom>
              <a:avLst/>
              <a:gdLst/>
              <a:ahLst/>
              <a:cxnLst/>
              <a:rect l="l" t="t" r="r" b="b"/>
              <a:pathLst>
                <a:path w="3814445" h="3329940">
                  <a:moveTo>
                    <a:pt x="3809111" y="0"/>
                  </a:moveTo>
                  <a:lnTo>
                    <a:pt x="4952" y="0"/>
                  </a:lnTo>
                  <a:lnTo>
                    <a:pt x="0" y="4953"/>
                  </a:lnTo>
                  <a:lnTo>
                    <a:pt x="0" y="3324860"/>
                  </a:lnTo>
                  <a:lnTo>
                    <a:pt x="4952" y="3329813"/>
                  </a:lnTo>
                  <a:lnTo>
                    <a:pt x="3809111" y="3329813"/>
                  </a:lnTo>
                  <a:lnTo>
                    <a:pt x="3814064" y="3324860"/>
                  </a:lnTo>
                  <a:lnTo>
                    <a:pt x="3814064" y="3316478"/>
                  </a:lnTo>
                  <a:lnTo>
                    <a:pt x="13335" y="3316478"/>
                  </a:lnTo>
                  <a:lnTo>
                    <a:pt x="13335" y="13335"/>
                  </a:lnTo>
                  <a:lnTo>
                    <a:pt x="3814064" y="13335"/>
                  </a:lnTo>
                  <a:lnTo>
                    <a:pt x="3814064" y="4953"/>
                  </a:lnTo>
                  <a:lnTo>
                    <a:pt x="3809111" y="0"/>
                  </a:lnTo>
                  <a:close/>
                </a:path>
                <a:path w="3814445" h="3329940">
                  <a:moveTo>
                    <a:pt x="3814064" y="13335"/>
                  </a:moveTo>
                  <a:lnTo>
                    <a:pt x="3800729" y="13335"/>
                  </a:lnTo>
                  <a:lnTo>
                    <a:pt x="3800729" y="3316478"/>
                  </a:lnTo>
                  <a:lnTo>
                    <a:pt x="3814064" y="3316478"/>
                  </a:lnTo>
                  <a:lnTo>
                    <a:pt x="3814064" y="13335"/>
                  </a:lnTo>
                  <a:close/>
                </a:path>
                <a:path w="3814445" h="3329940">
                  <a:moveTo>
                    <a:pt x="3796284" y="17780"/>
                  </a:moveTo>
                  <a:lnTo>
                    <a:pt x="17780" y="17780"/>
                  </a:lnTo>
                  <a:lnTo>
                    <a:pt x="17780" y="3312033"/>
                  </a:lnTo>
                  <a:lnTo>
                    <a:pt x="3796284" y="3312033"/>
                  </a:lnTo>
                  <a:lnTo>
                    <a:pt x="3796284" y="3307588"/>
                  </a:lnTo>
                  <a:lnTo>
                    <a:pt x="22225" y="3307588"/>
                  </a:lnTo>
                  <a:lnTo>
                    <a:pt x="22225" y="22225"/>
                  </a:lnTo>
                  <a:lnTo>
                    <a:pt x="3796284" y="22225"/>
                  </a:lnTo>
                  <a:lnTo>
                    <a:pt x="3796284" y="17780"/>
                  </a:lnTo>
                  <a:close/>
                </a:path>
                <a:path w="3814445" h="3329940">
                  <a:moveTo>
                    <a:pt x="3796284" y="22225"/>
                  </a:moveTo>
                  <a:lnTo>
                    <a:pt x="3791839" y="22224"/>
                  </a:lnTo>
                  <a:lnTo>
                    <a:pt x="3791839" y="3307588"/>
                  </a:lnTo>
                  <a:lnTo>
                    <a:pt x="3796284" y="3307588"/>
                  </a:lnTo>
                  <a:lnTo>
                    <a:pt x="3796284" y="22225"/>
                  </a:lnTo>
                  <a:close/>
                </a:path>
              </a:pathLst>
            </a:custGeom>
            <a:solidFill>
              <a:srgbClr val="5A5F6F"/>
            </a:solidFill>
          </p:spPr>
          <p:txBody>
            <a:bodyPr wrap="square" lIns="0" tIns="0" rIns="0" bIns="0" rtlCol="0"/>
            <a:lstStyle/>
            <a:p>
              <a:endParaRPr/>
            </a:p>
          </p:txBody>
        </p:sp>
        <p:sp>
          <p:nvSpPr>
            <p:cNvPr id="11" name="object 11"/>
            <p:cNvSpPr/>
            <p:nvPr/>
          </p:nvSpPr>
          <p:spPr>
            <a:xfrm>
              <a:off x="7376658" y="2525521"/>
              <a:ext cx="818515" cy="2199005"/>
            </a:xfrm>
            <a:custGeom>
              <a:avLst/>
              <a:gdLst/>
              <a:ahLst/>
              <a:cxnLst/>
              <a:rect l="l" t="t" r="r" b="b"/>
              <a:pathLst>
                <a:path w="818515" h="2199004">
                  <a:moveTo>
                    <a:pt x="3301" y="2198623"/>
                  </a:moveTo>
                  <a:lnTo>
                    <a:pt x="792363" y="2198623"/>
                  </a:lnTo>
                </a:path>
                <a:path w="818515" h="2199004">
                  <a:moveTo>
                    <a:pt x="0" y="1599564"/>
                  </a:moveTo>
                  <a:lnTo>
                    <a:pt x="790458" y="1599564"/>
                  </a:lnTo>
                </a:path>
                <a:path w="818515" h="2199004">
                  <a:moveTo>
                    <a:pt x="3301" y="592708"/>
                  </a:moveTo>
                  <a:lnTo>
                    <a:pt x="791093" y="592708"/>
                  </a:lnTo>
                </a:path>
                <a:path w="818515" h="2199004">
                  <a:moveTo>
                    <a:pt x="0" y="0"/>
                  </a:moveTo>
                  <a:lnTo>
                    <a:pt x="818144" y="0"/>
                  </a:lnTo>
                </a:path>
              </a:pathLst>
            </a:custGeom>
            <a:ln w="12700">
              <a:solidFill>
                <a:srgbClr val="0F0D0F"/>
              </a:solidFill>
            </a:ln>
          </p:spPr>
          <p:txBody>
            <a:bodyPr wrap="square" lIns="0" tIns="0" rIns="0" bIns="0" rtlCol="0"/>
            <a:lstStyle/>
            <a:p>
              <a:endParaRPr/>
            </a:p>
          </p:txBody>
        </p:sp>
        <p:sp>
          <p:nvSpPr>
            <p:cNvPr id="12" name="object 12"/>
            <p:cNvSpPr/>
            <p:nvPr/>
          </p:nvSpPr>
          <p:spPr>
            <a:xfrm>
              <a:off x="7306818" y="2479257"/>
              <a:ext cx="69850" cy="85090"/>
            </a:xfrm>
            <a:custGeom>
              <a:avLst/>
              <a:gdLst/>
              <a:ahLst/>
              <a:cxnLst/>
              <a:rect l="l" t="t" r="r" b="b"/>
              <a:pathLst>
                <a:path w="69850" h="85089">
                  <a:moveTo>
                    <a:pt x="69839" y="0"/>
                  </a:moveTo>
                  <a:lnTo>
                    <a:pt x="0" y="0"/>
                  </a:lnTo>
                  <a:lnTo>
                    <a:pt x="0" y="84618"/>
                  </a:lnTo>
                  <a:lnTo>
                    <a:pt x="69839" y="84618"/>
                  </a:lnTo>
                  <a:lnTo>
                    <a:pt x="69839" y="0"/>
                  </a:lnTo>
                  <a:close/>
                </a:path>
              </a:pathLst>
            </a:custGeom>
            <a:solidFill>
              <a:srgbClr val="FFFFFF"/>
            </a:solidFill>
          </p:spPr>
          <p:txBody>
            <a:bodyPr wrap="square" lIns="0" tIns="0" rIns="0" bIns="0" rtlCol="0"/>
            <a:lstStyle/>
            <a:p>
              <a:endParaRPr/>
            </a:p>
          </p:txBody>
        </p:sp>
        <p:sp>
          <p:nvSpPr>
            <p:cNvPr id="13" name="object 13"/>
            <p:cNvSpPr/>
            <p:nvPr/>
          </p:nvSpPr>
          <p:spPr>
            <a:xfrm>
              <a:off x="7300468" y="2472943"/>
              <a:ext cx="82550" cy="97790"/>
            </a:xfrm>
            <a:custGeom>
              <a:avLst/>
              <a:gdLst/>
              <a:ahLst/>
              <a:cxnLst/>
              <a:rect l="l" t="t" r="r" b="b"/>
              <a:pathLst>
                <a:path w="82550" h="97789">
                  <a:moveTo>
                    <a:pt x="79755" y="0"/>
                  </a:moveTo>
                  <a:lnTo>
                    <a:pt x="2793" y="0"/>
                  </a:lnTo>
                  <a:lnTo>
                    <a:pt x="0" y="2793"/>
                  </a:lnTo>
                  <a:lnTo>
                    <a:pt x="0" y="94487"/>
                  </a:lnTo>
                  <a:lnTo>
                    <a:pt x="2793" y="97281"/>
                  </a:lnTo>
                  <a:lnTo>
                    <a:pt x="79755" y="97281"/>
                  </a:lnTo>
                  <a:lnTo>
                    <a:pt x="82550" y="94487"/>
                  </a:lnTo>
                  <a:lnTo>
                    <a:pt x="82550" y="89661"/>
                  </a:lnTo>
                  <a:lnTo>
                    <a:pt x="7620" y="89661"/>
                  </a:lnTo>
                  <a:lnTo>
                    <a:pt x="7620" y="7619"/>
                  </a:lnTo>
                  <a:lnTo>
                    <a:pt x="82550" y="7619"/>
                  </a:lnTo>
                  <a:lnTo>
                    <a:pt x="82550" y="2793"/>
                  </a:lnTo>
                  <a:lnTo>
                    <a:pt x="79755" y="0"/>
                  </a:lnTo>
                  <a:close/>
                </a:path>
                <a:path w="82550" h="97789">
                  <a:moveTo>
                    <a:pt x="82550" y="7619"/>
                  </a:moveTo>
                  <a:lnTo>
                    <a:pt x="74929" y="7619"/>
                  </a:lnTo>
                  <a:lnTo>
                    <a:pt x="74929" y="89661"/>
                  </a:lnTo>
                  <a:lnTo>
                    <a:pt x="82550" y="89661"/>
                  </a:lnTo>
                  <a:lnTo>
                    <a:pt x="82550" y="7619"/>
                  </a:lnTo>
                  <a:close/>
                </a:path>
                <a:path w="82550" h="97789">
                  <a:moveTo>
                    <a:pt x="72389" y="10159"/>
                  </a:moveTo>
                  <a:lnTo>
                    <a:pt x="10159" y="10159"/>
                  </a:lnTo>
                  <a:lnTo>
                    <a:pt x="10159" y="87121"/>
                  </a:lnTo>
                  <a:lnTo>
                    <a:pt x="72389" y="87121"/>
                  </a:lnTo>
                  <a:lnTo>
                    <a:pt x="72389" y="84581"/>
                  </a:lnTo>
                  <a:lnTo>
                    <a:pt x="12700" y="84581"/>
                  </a:lnTo>
                  <a:lnTo>
                    <a:pt x="12700" y="12700"/>
                  </a:lnTo>
                  <a:lnTo>
                    <a:pt x="72389" y="12700"/>
                  </a:lnTo>
                  <a:lnTo>
                    <a:pt x="72389" y="10159"/>
                  </a:lnTo>
                  <a:close/>
                </a:path>
                <a:path w="82550" h="97789">
                  <a:moveTo>
                    <a:pt x="72389" y="12700"/>
                  </a:moveTo>
                  <a:lnTo>
                    <a:pt x="69850" y="12700"/>
                  </a:lnTo>
                  <a:lnTo>
                    <a:pt x="69850" y="84581"/>
                  </a:lnTo>
                  <a:lnTo>
                    <a:pt x="72389" y="84581"/>
                  </a:lnTo>
                  <a:lnTo>
                    <a:pt x="72389" y="12700"/>
                  </a:lnTo>
                  <a:close/>
                </a:path>
              </a:pathLst>
            </a:custGeom>
            <a:solidFill>
              <a:srgbClr val="0F0D0F"/>
            </a:solidFill>
          </p:spPr>
          <p:txBody>
            <a:bodyPr wrap="square" lIns="0" tIns="0" rIns="0" bIns="0" rtlCol="0"/>
            <a:lstStyle/>
            <a:p>
              <a:endParaRPr/>
            </a:p>
          </p:txBody>
        </p:sp>
        <p:sp>
          <p:nvSpPr>
            <p:cNvPr id="14" name="object 14"/>
            <p:cNvSpPr/>
            <p:nvPr/>
          </p:nvSpPr>
          <p:spPr>
            <a:xfrm>
              <a:off x="7947660" y="2095118"/>
              <a:ext cx="531495" cy="1423035"/>
            </a:xfrm>
            <a:custGeom>
              <a:avLst/>
              <a:gdLst/>
              <a:ahLst/>
              <a:cxnLst/>
              <a:rect l="l" t="t" r="r" b="b"/>
              <a:pathLst>
                <a:path w="531495" h="1423035">
                  <a:moveTo>
                    <a:pt x="530987" y="0"/>
                  </a:moveTo>
                  <a:lnTo>
                    <a:pt x="0" y="268731"/>
                  </a:lnTo>
                  <a:lnTo>
                    <a:pt x="0" y="1153921"/>
                  </a:lnTo>
                  <a:lnTo>
                    <a:pt x="530987" y="1422653"/>
                  </a:lnTo>
                  <a:lnTo>
                    <a:pt x="530987" y="0"/>
                  </a:lnTo>
                  <a:close/>
                </a:path>
              </a:pathLst>
            </a:custGeom>
            <a:solidFill>
              <a:srgbClr val="ACCAF8"/>
            </a:solidFill>
          </p:spPr>
          <p:txBody>
            <a:bodyPr wrap="square" lIns="0" tIns="0" rIns="0" bIns="0" rtlCol="0"/>
            <a:lstStyle/>
            <a:p>
              <a:endParaRPr/>
            </a:p>
          </p:txBody>
        </p:sp>
        <p:sp>
          <p:nvSpPr>
            <p:cNvPr id="15" name="object 15"/>
            <p:cNvSpPr/>
            <p:nvPr/>
          </p:nvSpPr>
          <p:spPr>
            <a:xfrm>
              <a:off x="7941310" y="2088514"/>
              <a:ext cx="544195" cy="1436370"/>
            </a:xfrm>
            <a:custGeom>
              <a:avLst/>
              <a:gdLst/>
              <a:ahLst/>
              <a:cxnLst/>
              <a:rect l="l" t="t" r="r" b="b"/>
              <a:pathLst>
                <a:path w="544195" h="1436370">
                  <a:moveTo>
                    <a:pt x="538734" y="0"/>
                  </a:moveTo>
                  <a:lnTo>
                    <a:pt x="536197" y="0"/>
                  </a:lnTo>
                  <a:lnTo>
                    <a:pt x="3429" y="269621"/>
                  </a:lnTo>
                  <a:lnTo>
                    <a:pt x="1397" y="270763"/>
                  </a:lnTo>
                  <a:lnTo>
                    <a:pt x="0" y="272923"/>
                  </a:lnTo>
                  <a:lnTo>
                    <a:pt x="0" y="1162812"/>
                  </a:lnTo>
                  <a:lnTo>
                    <a:pt x="1397" y="1165098"/>
                  </a:lnTo>
                  <a:lnTo>
                    <a:pt x="534416" y="1434973"/>
                  </a:lnTo>
                  <a:lnTo>
                    <a:pt x="536448" y="1435862"/>
                  </a:lnTo>
                  <a:lnTo>
                    <a:pt x="538734" y="1435862"/>
                  </a:lnTo>
                  <a:lnTo>
                    <a:pt x="542544" y="1433576"/>
                  </a:lnTo>
                  <a:lnTo>
                    <a:pt x="543687" y="1431417"/>
                  </a:lnTo>
                  <a:lnTo>
                    <a:pt x="543687" y="1427226"/>
                  </a:lnTo>
                  <a:lnTo>
                    <a:pt x="536067" y="1427226"/>
                  </a:lnTo>
                  <a:lnTo>
                    <a:pt x="7620" y="1159637"/>
                  </a:lnTo>
                  <a:lnTo>
                    <a:pt x="7620" y="276098"/>
                  </a:lnTo>
                  <a:lnTo>
                    <a:pt x="536067" y="8636"/>
                  </a:lnTo>
                  <a:lnTo>
                    <a:pt x="543687" y="8636"/>
                  </a:lnTo>
                  <a:lnTo>
                    <a:pt x="543687" y="4318"/>
                  </a:lnTo>
                  <a:lnTo>
                    <a:pt x="542544" y="2286"/>
                  </a:lnTo>
                  <a:lnTo>
                    <a:pt x="538734" y="0"/>
                  </a:lnTo>
                  <a:close/>
                </a:path>
                <a:path w="544195" h="1436370">
                  <a:moveTo>
                    <a:pt x="543687" y="8636"/>
                  </a:moveTo>
                  <a:lnTo>
                    <a:pt x="536067" y="8636"/>
                  </a:lnTo>
                  <a:lnTo>
                    <a:pt x="536067" y="1427226"/>
                  </a:lnTo>
                  <a:lnTo>
                    <a:pt x="543687" y="1427226"/>
                  </a:lnTo>
                  <a:lnTo>
                    <a:pt x="543687" y="8636"/>
                  </a:lnTo>
                  <a:close/>
                </a:path>
                <a:path w="544195" h="1436370">
                  <a:moveTo>
                    <a:pt x="533526" y="12700"/>
                  </a:moveTo>
                  <a:lnTo>
                    <a:pt x="10160" y="277622"/>
                  </a:lnTo>
                  <a:lnTo>
                    <a:pt x="10160" y="1158113"/>
                  </a:lnTo>
                  <a:lnTo>
                    <a:pt x="533526" y="1423035"/>
                  </a:lnTo>
                  <a:lnTo>
                    <a:pt x="533526" y="1418971"/>
                  </a:lnTo>
                  <a:lnTo>
                    <a:pt x="530987" y="1418971"/>
                  </a:lnTo>
                  <a:lnTo>
                    <a:pt x="12700" y="1156589"/>
                  </a:lnTo>
                  <a:lnTo>
                    <a:pt x="12700" y="279273"/>
                  </a:lnTo>
                  <a:lnTo>
                    <a:pt x="530987" y="16890"/>
                  </a:lnTo>
                  <a:lnTo>
                    <a:pt x="533526" y="16890"/>
                  </a:lnTo>
                  <a:lnTo>
                    <a:pt x="533526" y="12700"/>
                  </a:lnTo>
                  <a:close/>
                </a:path>
                <a:path w="544195" h="1436370">
                  <a:moveTo>
                    <a:pt x="533526" y="16890"/>
                  </a:moveTo>
                  <a:lnTo>
                    <a:pt x="530987" y="16890"/>
                  </a:lnTo>
                  <a:lnTo>
                    <a:pt x="530987" y="1418971"/>
                  </a:lnTo>
                  <a:lnTo>
                    <a:pt x="533526" y="1418971"/>
                  </a:lnTo>
                  <a:lnTo>
                    <a:pt x="533526" y="16890"/>
                  </a:lnTo>
                  <a:close/>
                </a:path>
              </a:pathLst>
            </a:custGeom>
            <a:solidFill>
              <a:srgbClr val="0F0D0F"/>
            </a:solidFill>
          </p:spPr>
          <p:txBody>
            <a:bodyPr wrap="square" lIns="0" tIns="0" rIns="0" bIns="0" rtlCol="0"/>
            <a:lstStyle/>
            <a:p>
              <a:endParaRPr/>
            </a:p>
          </p:txBody>
        </p:sp>
      </p:grpSp>
      <p:sp>
        <p:nvSpPr>
          <p:cNvPr id="16" name="object 16"/>
          <p:cNvSpPr txBox="1"/>
          <p:nvPr/>
        </p:nvSpPr>
        <p:spPr>
          <a:xfrm>
            <a:off x="8038497" y="2642108"/>
            <a:ext cx="392430" cy="268605"/>
          </a:xfrm>
          <a:prstGeom prst="rect">
            <a:avLst/>
          </a:prstGeom>
        </p:spPr>
        <p:txBody>
          <a:bodyPr vert="horz" wrap="square" lIns="0" tIns="17780" rIns="0" bIns="0" rtlCol="0">
            <a:spAutoFit/>
          </a:bodyPr>
          <a:lstStyle/>
          <a:p>
            <a:pPr marL="12700" marR="5080" indent="20955">
              <a:lnSpc>
                <a:spcPts val="950"/>
              </a:lnSpc>
              <a:spcBef>
                <a:spcPts val="140"/>
              </a:spcBef>
            </a:pPr>
            <a:r>
              <a:rPr sz="800" spc="-10">
                <a:solidFill>
                  <a:srgbClr val="0F0D0F"/>
                </a:solidFill>
                <a:latin typeface="Arial"/>
                <a:cs typeface="Arial"/>
              </a:rPr>
              <a:t>Feeder DEMUX</a:t>
            </a:r>
            <a:endParaRPr sz="800">
              <a:latin typeface="Arial"/>
              <a:cs typeface="Arial"/>
            </a:endParaRPr>
          </a:p>
        </p:txBody>
      </p:sp>
      <p:sp>
        <p:nvSpPr>
          <p:cNvPr id="17" name="object 17"/>
          <p:cNvSpPr txBox="1"/>
          <p:nvPr/>
        </p:nvSpPr>
        <p:spPr>
          <a:xfrm>
            <a:off x="7866334" y="2676271"/>
            <a:ext cx="205184" cy="202565"/>
          </a:xfrm>
          <a:prstGeom prst="rect">
            <a:avLst/>
          </a:prstGeom>
        </p:spPr>
        <p:txBody>
          <a:bodyPr vert="vert" wrap="square" lIns="0" tIns="0" rIns="0" bIns="0" rtlCol="0">
            <a:spAutoFit/>
          </a:bodyPr>
          <a:lstStyle/>
          <a:p>
            <a:pPr marL="12700">
              <a:lnSpc>
                <a:spcPts val="1639"/>
              </a:lnSpc>
            </a:pPr>
            <a:r>
              <a:rPr sz="1400" spc="-50">
                <a:solidFill>
                  <a:schemeClr val="tx2"/>
                </a:solidFill>
                <a:latin typeface="Arial"/>
                <a:cs typeface="Arial"/>
              </a:rPr>
              <a:t>…</a:t>
            </a:r>
            <a:endParaRPr sz="1400">
              <a:solidFill>
                <a:schemeClr val="tx2"/>
              </a:solidFill>
              <a:latin typeface="Arial"/>
              <a:cs typeface="Arial"/>
            </a:endParaRPr>
          </a:p>
        </p:txBody>
      </p:sp>
      <p:sp>
        <p:nvSpPr>
          <p:cNvPr id="18" name="object 18"/>
          <p:cNvSpPr txBox="1"/>
          <p:nvPr/>
        </p:nvSpPr>
        <p:spPr>
          <a:xfrm>
            <a:off x="7225315" y="2412619"/>
            <a:ext cx="82550" cy="136576"/>
          </a:xfrm>
          <a:prstGeom prst="rect">
            <a:avLst/>
          </a:prstGeom>
        </p:spPr>
        <p:txBody>
          <a:bodyPr vert="horz" wrap="square" lIns="0" tIns="13335" rIns="0" bIns="0" rtlCol="0">
            <a:spAutoFit/>
          </a:bodyPr>
          <a:lstStyle/>
          <a:p>
            <a:pPr marL="12700">
              <a:spcBef>
                <a:spcPts val="105"/>
              </a:spcBef>
            </a:pPr>
            <a:r>
              <a:rPr sz="800" spc="-50">
                <a:solidFill>
                  <a:schemeClr val="tx2"/>
                </a:solidFill>
                <a:latin typeface="Arial"/>
                <a:cs typeface="Arial"/>
              </a:rPr>
              <a:t>1</a:t>
            </a:r>
            <a:endParaRPr sz="800">
              <a:solidFill>
                <a:schemeClr val="tx2"/>
              </a:solidFill>
              <a:latin typeface="Arial"/>
              <a:cs typeface="Arial"/>
            </a:endParaRPr>
          </a:p>
        </p:txBody>
      </p:sp>
      <p:sp>
        <p:nvSpPr>
          <p:cNvPr id="19" name="object 19"/>
          <p:cNvSpPr txBox="1"/>
          <p:nvPr/>
        </p:nvSpPr>
        <p:spPr>
          <a:xfrm>
            <a:off x="7188740" y="3002661"/>
            <a:ext cx="99695" cy="136576"/>
          </a:xfrm>
          <a:prstGeom prst="rect">
            <a:avLst/>
          </a:prstGeom>
        </p:spPr>
        <p:txBody>
          <a:bodyPr vert="horz" wrap="square" lIns="0" tIns="13335" rIns="0" bIns="0" rtlCol="0">
            <a:spAutoFit/>
          </a:bodyPr>
          <a:lstStyle/>
          <a:p>
            <a:pPr marL="12700">
              <a:spcBef>
                <a:spcPts val="105"/>
              </a:spcBef>
            </a:pPr>
            <a:r>
              <a:rPr sz="800" spc="-50">
                <a:solidFill>
                  <a:schemeClr val="tx2"/>
                </a:solidFill>
                <a:latin typeface="Arial"/>
                <a:cs typeface="Arial"/>
              </a:rPr>
              <a:t>N</a:t>
            </a:r>
            <a:endParaRPr sz="800">
              <a:solidFill>
                <a:schemeClr val="tx2"/>
              </a:solidFill>
              <a:latin typeface="Arial"/>
              <a:cs typeface="Arial"/>
            </a:endParaRPr>
          </a:p>
        </p:txBody>
      </p:sp>
      <p:grpSp>
        <p:nvGrpSpPr>
          <p:cNvPr id="20" name="object 20"/>
          <p:cNvGrpSpPr/>
          <p:nvPr/>
        </p:nvGrpSpPr>
        <p:grpSpPr>
          <a:xfrm>
            <a:off x="7317137" y="3689730"/>
            <a:ext cx="1184910" cy="1436370"/>
            <a:chOff x="7300468" y="3689730"/>
            <a:chExt cx="1184910" cy="1436370"/>
          </a:xfrm>
        </p:grpSpPr>
        <p:sp>
          <p:nvSpPr>
            <p:cNvPr id="21" name="object 21"/>
            <p:cNvSpPr/>
            <p:nvPr/>
          </p:nvSpPr>
          <p:spPr>
            <a:xfrm>
              <a:off x="7306818" y="4080473"/>
              <a:ext cx="69850" cy="85090"/>
            </a:xfrm>
            <a:custGeom>
              <a:avLst/>
              <a:gdLst/>
              <a:ahLst/>
              <a:cxnLst/>
              <a:rect l="l" t="t" r="r" b="b"/>
              <a:pathLst>
                <a:path w="69850" h="85089">
                  <a:moveTo>
                    <a:pt x="69839" y="0"/>
                  </a:moveTo>
                  <a:lnTo>
                    <a:pt x="0" y="0"/>
                  </a:lnTo>
                  <a:lnTo>
                    <a:pt x="0" y="84618"/>
                  </a:lnTo>
                  <a:lnTo>
                    <a:pt x="69839" y="84618"/>
                  </a:lnTo>
                  <a:lnTo>
                    <a:pt x="69839" y="0"/>
                  </a:lnTo>
                  <a:close/>
                </a:path>
              </a:pathLst>
            </a:custGeom>
            <a:solidFill>
              <a:srgbClr val="FFFFFF"/>
            </a:solidFill>
          </p:spPr>
          <p:txBody>
            <a:bodyPr wrap="square" lIns="0" tIns="0" rIns="0" bIns="0" rtlCol="0"/>
            <a:lstStyle/>
            <a:p>
              <a:endParaRPr/>
            </a:p>
          </p:txBody>
        </p:sp>
        <p:sp>
          <p:nvSpPr>
            <p:cNvPr id="22" name="object 22"/>
            <p:cNvSpPr/>
            <p:nvPr/>
          </p:nvSpPr>
          <p:spPr>
            <a:xfrm>
              <a:off x="7300468" y="4074159"/>
              <a:ext cx="82550" cy="97790"/>
            </a:xfrm>
            <a:custGeom>
              <a:avLst/>
              <a:gdLst/>
              <a:ahLst/>
              <a:cxnLst/>
              <a:rect l="l" t="t" r="r" b="b"/>
              <a:pathLst>
                <a:path w="82550" h="97789">
                  <a:moveTo>
                    <a:pt x="79755" y="0"/>
                  </a:moveTo>
                  <a:lnTo>
                    <a:pt x="2793" y="0"/>
                  </a:lnTo>
                  <a:lnTo>
                    <a:pt x="0" y="2920"/>
                  </a:lnTo>
                  <a:lnTo>
                    <a:pt x="0" y="94487"/>
                  </a:lnTo>
                  <a:lnTo>
                    <a:pt x="2793" y="97281"/>
                  </a:lnTo>
                  <a:lnTo>
                    <a:pt x="79755" y="97281"/>
                  </a:lnTo>
                  <a:lnTo>
                    <a:pt x="82550" y="94487"/>
                  </a:lnTo>
                  <a:lnTo>
                    <a:pt x="82550" y="89662"/>
                  </a:lnTo>
                  <a:lnTo>
                    <a:pt x="7620" y="89662"/>
                  </a:lnTo>
                  <a:lnTo>
                    <a:pt x="7620" y="7619"/>
                  </a:lnTo>
                  <a:lnTo>
                    <a:pt x="82550" y="7619"/>
                  </a:lnTo>
                  <a:lnTo>
                    <a:pt x="82550" y="2920"/>
                  </a:lnTo>
                  <a:lnTo>
                    <a:pt x="79755" y="0"/>
                  </a:lnTo>
                  <a:close/>
                </a:path>
                <a:path w="82550" h="97789">
                  <a:moveTo>
                    <a:pt x="82550" y="7619"/>
                  </a:moveTo>
                  <a:lnTo>
                    <a:pt x="74929" y="7619"/>
                  </a:lnTo>
                  <a:lnTo>
                    <a:pt x="74929" y="89662"/>
                  </a:lnTo>
                  <a:lnTo>
                    <a:pt x="82550" y="89662"/>
                  </a:lnTo>
                  <a:lnTo>
                    <a:pt x="82550" y="7619"/>
                  </a:lnTo>
                  <a:close/>
                </a:path>
                <a:path w="82550" h="97789">
                  <a:moveTo>
                    <a:pt x="72389" y="10159"/>
                  </a:moveTo>
                  <a:lnTo>
                    <a:pt x="10159" y="10159"/>
                  </a:lnTo>
                  <a:lnTo>
                    <a:pt x="10159" y="87121"/>
                  </a:lnTo>
                  <a:lnTo>
                    <a:pt x="72389" y="87121"/>
                  </a:lnTo>
                  <a:lnTo>
                    <a:pt x="72389" y="84581"/>
                  </a:lnTo>
                  <a:lnTo>
                    <a:pt x="12700" y="84581"/>
                  </a:lnTo>
                  <a:lnTo>
                    <a:pt x="12700" y="12700"/>
                  </a:lnTo>
                  <a:lnTo>
                    <a:pt x="72389" y="12700"/>
                  </a:lnTo>
                  <a:lnTo>
                    <a:pt x="72389" y="10159"/>
                  </a:lnTo>
                  <a:close/>
                </a:path>
                <a:path w="82550" h="97789">
                  <a:moveTo>
                    <a:pt x="72389" y="12700"/>
                  </a:moveTo>
                  <a:lnTo>
                    <a:pt x="69850" y="12700"/>
                  </a:lnTo>
                  <a:lnTo>
                    <a:pt x="69850" y="84581"/>
                  </a:lnTo>
                  <a:lnTo>
                    <a:pt x="72389" y="84581"/>
                  </a:lnTo>
                  <a:lnTo>
                    <a:pt x="72389" y="12700"/>
                  </a:lnTo>
                  <a:close/>
                </a:path>
              </a:pathLst>
            </a:custGeom>
            <a:solidFill>
              <a:srgbClr val="0F0D0F"/>
            </a:solidFill>
          </p:spPr>
          <p:txBody>
            <a:bodyPr wrap="square" lIns="0" tIns="0" rIns="0" bIns="0" rtlCol="0"/>
            <a:lstStyle/>
            <a:p>
              <a:endParaRPr/>
            </a:p>
          </p:txBody>
        </p:sp>
        <p:sp>
          <p:nvSpPr>
            <p:cNvPr id="23" name="object 23"/>
            <p:cNvSpPr/>
            <p:nvPr/>
          </p:nvSpPr>
          <p:spPr>
            <a:xfrm>
              <a:off x="7310120" y="4672801"/>
              <a:ext cx="69850" cy="85090"/>
            </a:xfrm>
            <a:custGeom>
              <a:avLst/>
              <a:gdLst/>
              <a:ahLst/>
              <a:cxnLst/>
              <a:rect l="l" t="t" r="r" b="b"/>
              <a:pathLst>
                <a:path w="69850" h="85089">
                  <a:moveTo>
                    <a:pt x="69839" y="0"/>
                  </a:moveTo>
                  <a:lnTo>
                    <a:pt x="0" y="0"/>
                  </a:lnTo>
                  <a:lnTo>
                    <a:pt x="0" y="84618"/>
                  </a:lnTo>
                  <a:lnTo>
                    <a:pt x="69839" y="84618"/>
                  </a:lnTo>
                  <a:lnTo>
                    <a:pt x="69839" y="0"/>
                  </a:lnTo>
                  <a:close/>
                </a:path>
              </a:pathLst>
            </a:custGeom>
            <a:solidFill>
              <a:srgbClr val="FFFFFF"/>
            </a:solidFill>
          </p:spPr>
          <p:txBody>
            <a:bodyPr wrap="square" lIns="0" tIns="0" rIns="0" bIns="0" rtlCol="0"/>
            <a:lstStyle/>
            <a:p>
              <a:endParaRPr/>
            </a:p>
          </p:txBody>
        </p:sp>
        <p:sp>
          <p:nvSpPr>
            <p:cNvPr id="24" name="object 24"/>
            <p:cNvSpPr/>
            <p:nvPr/>
          </p:nvSpPr>
          <p:spPr>
            <a:xfrm>
              <a:off x="7303770" y="4666488"/>
              <a:ext cx="82550" cy="97790"/>
            </a:xfrm>
            <a:custGeom>
              <a:avLst/>
              <a:gdLst/>
              <a:ahLst/>
              <a:cxnLst/>
              <a:rect l="l" t="t" r="r" b="b"/>
              <a:pathLst>
                <a:path w="82550" h="97789">
                  <a:moveTo>
                    <a:pt x="79628" y="0"/>
                  </a:moveTo>
                  <a:lnTo>
                    <a:pt x="2794" y="0"/>
                  </a:lnTo>
                  <a:lnTo>
                    <a:pt x="0" y="2793"/>
                  </a:lnTo>
                  <a:lnTo>
                    <a:pt x="0" y="94361"/>
                  </a:lnTo>
                  <a:lnTo>
                    <a:pt x="2794" y="97281"/>
                  </a:lnTo>
                  <a:lnTo>
                    <a:pt x="79628" y="97281"/>
                  </a:lnTo>
                  <a:lnTo>
                    <a:pt x="82423" y="94361"/>
                  </a:lnTo>
                  <a:lnTo>
                    <a:pt x="82423" y="89662"/>
                  </a:lnTo>
                  <a:lnTo>
                    <a:pt x="7620" y="89662"/>
                  </a:lnTo>
                  <a:lnTo>
                    <a:pt x="7620" y="7619"/>
                  </a:lnTo>
                  <a:lnTo>
                    <a:pt x="82423" y="7619"/>
                  </a:lnTo>
                  <a:lnTo>
                    <a:pt x="82423" y="2793"/>
                  </a:lnTo>
                  <a:lnTo>
                    <a:pt x="79628" y="0"/>
                  </a:lnTo>
                  <a:close/>
                </a:path>
                <a:path w="82550" h="97789">
                  <a:moveTo>
                    <a:pt x="82423" y="7619"/>
                  </a:moveTo>
                  <a:lnTo>
                    <a:pt x="74802" y="7619"/>
                  </a:lnTo>
                  <a:lnTo>
                    <a:pt x="74802" y="89662"/>
                  </a:lnTo>
                  <a:lnTo>
                    <a:pt x="82423" y="89662"/>
                  </a:lnTo>
                  <a:lnTo>
                    <a:pt x="82423" y="7619"/>
                  </a:lnTo>
                  <a:close/>
                </a:path>
                <a:path w="82550" h="97789">
                  <a:moveTo>
                    <a:pt x="72262" y="10160"/>
                  </a:moveTo>
                  <a:lnTo>
                    <a:pt x="10159" y="10160"/>
                  </a:lnTo>
                  <a:lnTo>
                    <a:pt x="10159" y="87122"/>
                  </a:lnTo>
                  <a:lnTo>
                    <a:pt x="72262" y="87122"/>
                  </a:lnTo>
                  <a:lnTo>
                    <a:pt x="72262" y="84581"/>
                  </a:lnTo>
                  <a:lnTo>
                    <a:pt x="12700" y="84581"/>
                  </a:lnTo>
                  <a:lnTo>
                    <a:pt x="12700" y="12700"/>
                  </a:lnTo>
                  <a:lnTo>
                    <a:pt x="72262" y="12700"/>
                  </a:lnTo>
                  <a:lnTo>
                    <a:pt x="72262" y="10160"/>
                  </a:lnTo>
                  <a:close/>
                </a:path>
                <a:path w="82550" h="97789">
                  <a:moveTo>
                    <a:pt x="72262" y="12700"/>
                  </a:moveTo>
                  <a:lnTo>
                    <a:pt x="69723" y="12700"/>
                  </a:lnTo>
                  <a:lnTo>
                    <a:pt x="69723" y="84581"/>
                  </a:lnTo>
                  <a:lnTo>
                    <a:pt x="72262" y="84581"/>
                  </a:lnTo>
                  <a:lnTo>
                    <a:pt x="72262" y="12700"/>
                  </a:lnTo>
                  <a:close/>
                </a:path>
              </a:pathLst>
            </a:custGeom>
            <a:solidFill>
              <a:srgbClr val="0F0D0F"/>
            </a:solidFill>
          </p:spPr>
          <p:txBody>
            <a:bodyPr wrap="square" lIns="0" tIns="0" rIns="0" bIns="0" rtlCol="0"/>
            <a:lstStyle/>
            <a:p>
              <a:endParaRPr/>
            </a:p>
          </p:txBody>
        </p:sp>
        <p:sp>
          <p:nvSpPr>
            <p:cNvPr id="25" name="object 25"/>
            <p:cNvSpPr/>
            <p:nvPr/>
          </p:nvSpPr>
          <p:spPr>
            <a:xfrm>
              <a:off x="7947660" y="3696334"/>
              <a:ext cx="531495" cy="1423035"/>
            </a:xfrm>
            <a:custGeom>
              <a:avLst/>
              <a:gdLst/>
              <a:ahLst/>
              <a:cxnLst/>
              <a:rect l="l" t="t" r="r" b="b"/>
              <a:pathLst>
                <a:path w="531495" h="1423035">
                  <a:moveTo>
                    <a:pt x="530987" y="0"/>
                  </a:moveTo>
                  <a:lnTo>
                    <a:pt x="0" y="268731"/>
                  </a:lnTo>
                  <a:lnTo>
                    <a:pt x="0" y="1153921"/>
                  </a:lnTo>
                  <a:lnTo>
                    <a:pt x="530987" y="1422781"/>
                  </a:lnTo>
                  <a:lnTo>
                    <a:pt x="530987" y="0"/>
                  </a:lnTo>
                  <a:close/>
                </a:path>
              </a:pathLst>
            </a:custGeom>
            <a:solidFill>
              <a:srgbClr val="D3E4F7"/>
            </a:solidFill>
          </p:spPr>
          <p:txBody>
            <a:bodyPr wrap="square" lIns="0" tIns="0" rIns="0" bIns="0" rtlCol="0"/>
            <a:lstStyle/>
            <a:p>
              <a:endParaRPr/>
            </a:p>
          </p:txBody>
        </p:sp>
        <p:sp>
          <p:nvSpPr>
            <p:cNvPr id="26" name="object 26"/>
            <p:cNvSpPr/>
            <p:nvPr/>
          </p:nvSpPr>
          <p:spPr>
            <a:xfrm>
              <a:off x="7941310" y="3689730"/>
              <a:ext cx="544195" cy="1436370"/>
            </a:xfrm>
            <a:custGeom>
              <a:avLst/>
              <a:gdLst/>
              <a:ahLst/>
              <a:cxnLst/>
              <a:rect l="l" t="t" r="r" b="b"/>
              <a:pathLst>
                <a:path w="544195" h="1436370">
                  <a:moveTo>
                    <a:pt x="538734" y="0"/>
                  </a:moveTo>
                  <a:lnTo>
                    <a:pt x="536448" y="0"/>
                  </a:lnTo>
                  <a:lnTo>
                    <a:pt x="534416" y="889"/>
                  </a:lnTo>
                  <a:lnTo>
                    <a:pt x="1397" y="270764"/>
                  </a:lnTo>
                  <a:lnTo>
                    <a:pt x="0" y="273050"/>
                  </a:lnTo>
                  <a:lnTo>
                    <a:pt x="0" y="1162939"/>
                  </a:lnTo>
                  <a:lnTo>
                    <a:pt x="1397" y="1165098"/>
                  </a:lnTo>
                  <a:lnTo>
                    <a:pt x="3429" y="1166241"/>
                  </a:lnTo>
                  <a:lnTo>
                    <a:pt x="536448" y="1435989"/>
                  </a:lnTo>
                  <a:lnTo>
                    <a:pt x="538522" y="1435989"/>
                  </a:lnTo>
                  <a:lnTo>
                    <a:pt x="542544" y="1433576"/>
                  </a:lnTo>
                  <a:lnTo>
                    <a:pt x="543687" y="1431544"/>
                  </a:lnTo>
                  <a:lnTo>
                    <a:pt x="543687" y="1427226"/>
                  </a:lnTo>
                  <a:lnTo>
                    <a:pt x="536067" y="1427226"/>
                  </a:lnTo>
                  <a:lnTo>
                    <a:pt x="7620" y="1159764"/>
                  </a:lnTo>
                  <a:lnTo>
                    <a:pt x="7620" y="276225"/>
                  </a:lnTo>
                  <a:lnTo>
                    <a:pt x="536067" y="8636"/>
                  </a:lnTo>
                  <a:lnTo>
                    <a:pt x="543687" y="8636"/>
                  </a:lnTo>
                  <a:lnTo>
                    <a:pt x="543687" y="4445"/>
                  </a:lnTo>
                  <a:lnTo>
                    <a:pt x="542544" y="2413"/>
                  </a:lnTo>
                  <a:lnTo>
                    <a:pt x="540639" y="1143"/>
                  </a:lnTo>
                  <a:lnTo>
                    <a:pt x="538734" y="0"/>
                  </a:lnTo>
                  <a:close/>
                </a:path>
                <a:path w="544195" h="1436370">
                  <a:moveTo>
                    <a:pt x="543687" y="8636"/>
                  </a:moveTo>
                  <a:lnTo>
                    <a:pt x="536067" y="8636"/>
                  </a:lnTo>
                  <a:lnTo>
                    <a:pt x="536067" y="1427226"/>
                  </a:lnTo>
                  <a:lnTo>
                    <a:pt x="543687" y="1427226"/>
                  </a:lnTo>
                  <a:lnTo>
                    <a:pt x="543687" y="8636"/>
                  </a:lnTo>
                  <a:close/>
                </a:path>
                <a:path w="544195" h="1436370">
                  <a:moveTo>
                    <a:pt x="533526" y="12827"/>
                  </a:moveTo>
                  <a:lnTo>
                    <a:pt x="10160" y="277749"/>
                  </a:lnTo>
                  <a:lnTo>
                    <a:pt x="10160" y="1158240"/>
                  </a:lnTo>
                  <a:lnTo>
                    <a:pt x="533526" y="1423162"/>
                  </a:lnTo>
                  <a:lnTo>
                    <a:pt x="533526" y="1418971"/>
                  </a:lnTo>
                  <a:lnTo>
                    <a:pt x="530987" y="1418971"/>
                  </a:lnTo>
                  <a:lnTo>
                    <a:pt x="12700" y="1156589"/>
                  </a:lnTo>
                  <a:lnTo>
                    <a:pt x="12700" y="279273"/>
                  </a:lnTo>
                  <a:lnTo>
                    <a:pt x="530987" y="16891"/>
                  </a:lnTo>
                  <a:lnTo>
                    <a:pt x="533526" y="16891"/>
                  </a:lnTo>
                  <a:lnTo>
                    <a:pt x="533526" y="12827"/>
                  </a:lnTo>
                  <a:close/>
                </a:path>
                <a:path w="544195" h="1436370">
                  <a:moveTo>
                    <a:pt x="533526" y="16891"/>
                  </a:moveTo>
                  <a:lnTo>
                    <a:pt x="530987" y="16891"/>
                  </a:lnTo>
                  <a:lnTo>
                    <a:pt x="530987" y="1418971"/>
                  </a:lnTo>
                  <a:lnTo>
                    <a:pt x="533526" y="1418971"/>
                  </a:lnTo>
                  <a:lnTo>
                    <a:pt x="533526" y="16891"/>
                  </a:lnTo>
                  <a:close/>
                </a:path>
              </a:pathLst>
            </a:custGeom>
            <a:solidFill>
              <a:srgbClr val="0F0D0F"/>
            </a:solidFill>
          </p:spPr>
          <p:txBody>
            <a:bodyPr wrap="square" lIns="0" tIns="0" rIns="0" bIns="0" rtlCol="0"/>
            <a:lstStyle/>
            <a:p>
              <a:endParaRPr/>
            </a:p>
          </p:txBody>
        </p:sp>
      </p:grpSp>
      <p:sp>
        <p:nvSpPr>
          <p:cNvPr id="27" name="object 27"/>
          <p:cNvSpPr txBox="1"/>
          <p:nvPr/>
        </p:nvSpPr>
        <p:spPr>
          <a:xfrm>
            <a:off x="8031513" y="4242562"/>
            <a:ext cx="347345" cy="268605"/>
          </a:xfrm>
          <a:prstGeom prst="rect">
            <a:avLst/>
          </a:prstGeom>
        </p:spPr>
        <p:txBody>
          <a:bodyPr vert="horz" wrap="square" lIns="0" tIns="12700" rIns="0" bIns="0" rtlCol="0">
            <a:spAutoFit/>
          </a:bodyPr>
          <a:lstStyle/>
          <a:p>
            <a:pPr marL="12700">
              <a:lnSpc>
                <a:spcPts val="955"/>
              </a:lnSpc>
              <a:spcBef>
                <a:spcPts val="100"/>
              </a:spcBef>
            </a:pPr>
            <a:r>
              <a:rPr sz="800" spc="-10">
                <a:solidFill>
                  <a:srgbClr val="0F0D0F"/>
                </a:solidFill>
                <a:latin typeface="Arial"/>
                <a:cs typeface="Arial"/>
              </a:rPr>
              <a:t>Feeder</a:t>
            </a:r>
            <a:endParaRPr sz="800">
              <a:latin typeface="Arial"/>
              <a:cs typeface="Arial"/>
            </a:endParaRPr>
          </a:p>
          <a:p>
            <a:pPr marL="60960">
              <a:lnSpc>
                <a:spcPts val="955"/>
              </a:lnSpc>
            </a:pPr>
            <a:r>
              <a:rPr sz="800" spc="-25">
                <a:solidFill>
                  <a:srgbClr val="0F0D0F"/>
                </a:solidFill>
                <a:latin typeface="Arial"/>
                <a:cs typeface="Arial"/>
              </a:rPr>
              <a:t>MUX</a:t>
            </a:r>
            <a:endParaRPr sz="800">
              <a:latin typeface="Arial"/>
              <a:cs typeface="Arial"/>
            </a:endParaRPr>
          </a:p>
        </p:txBody>
      </p:sp>
      <p:sp>
        <p:nvSpPr>
          <p:cNvPr id="28" name="object 28"/>
          <p:cNvSpPr txBox="1"/>
          <p:nvPr/>
        </p:nvSpPr>
        <p:spPr>
          <a:xfrm>
            <a:off x="7866334" y="4277996"/>
            <a:ext cx="205184" cy="202565"/>
          </a:xfrm>
          <a:prstGeom prst="rect">
            <a:avLst/>
          </a:prstGeom>
        </p:spPr>
        <p:txBody>
          <a:bodyPr vert="vert" wrap="square" lIns="0" tIns="0" rIns="0" bIns="0" rtlCol="0">
            <a:spAutoFit/>
          </a:bodyPr>
          <a:lstStyle/>
          <a:p>
            <a:pPr marL="12700">
              <a:lnSpc>
                <a:spcPts val="1639"/>
              </a:lnSpc>
            </a:pPr>
            <a:r>
              <a:rPr sz="1400" spc="-50">
                <a:solidFill>
                  <a:schemeClr val="tx2"/>
                </a:solidFill>
                <a:latin typeface="Arial"/>
                <a:cs typeface="Arial"/>
              </a:rPr>
              <a:t>…</a:t>
            </a:r>
            <a:endParaRPr sz="1400">
              <a:solidFill>
                <a:schemeClr val="tx2"/>
              </a:solidFill>
              <a:latin typeface="Arial"/>
              <a:cs typeface="Arial"/>
            </a:endParaRPr>
          </a:p>
        </p:txBody>
      </p:sp>
      <p:sp>
        <p:nvSpPr>
          <p:cNvPr id="29" name="object 29"/>
          <p:cNvSpPr txBox="1"/>
          <p:nvPr/>
        </p:nvSpPr>
        <p:spPr>
          <a:xfrm>
            <a:off x="7225315" y="4014343"/>
            <a:ext cx="82550" cy="135935"/>
          </a:xfrm>
          <a:prstGeom prst="rect">
            <a:avLst/>
          </a:prstGeom>
        </p:spPr>
        <p:txBody>
          <a:bodyPr vert="horz" wrap="square" lIns="0" tIns="12700" rIns="0" bIns="0" rtlCol="0">
            <a:spAutoFit/>
          </a:bodyPr>
          <a:lstStyle/>
          <a:p>
            <a:pPr marL="12700">
              <a:spcBef>
                <a:spcPts val="100"/>
              </a:spcBef>
            </a:pPr>
            <a:r>
              <a:rPr sz="800" spc="-50">
                <a:solidFill>
                  <a:schemeClr val="tx2"/>
                </a:solidFill>
                <a:latin typeface="Arial"/>
                <a:cs typeface="Arial"/>
              </a:rPr>
              <a:t>1</a:t>
            </a:r>
            <a:endParaRPr sz="800">
              <a:solidFill>
                <a:schemeClr val="tx2"/>
              </a:solidFill>
              <a:latin typeface="Arial"/>
              <a:cs typeface="Arial"/>
            </a:endParaRPr>
          </a:p>
        </p:txBody>
      </p:sp>
      <p:sp>
        <p:nvSpPr>
          <p:cNvPr id="30" name="object 30"/>
          <p:cNvSpPr txBox="1"/>
          <p:nvPr/>
        </p:nvSpPr>
        <p:spPr>
          <a:xfrm>
            <a:off x="7188740" y="4603826"/>
            <a:ext cx="99695" cy="136576"/>
          </a:xfrm>
          <a:prstGeom prst="rect">
            <a:avLst/>
          </a:prstGeom>
        </p:spPr>
        <p:txBody>
          <a:bodyPr vert="horz" wrap="square" lIns="0" tIns="13335" rIns="0" bIns="0" rtlCol="0">
            <a:spAutoFit/>
          </a:bodyPr>
          <a:lstStyle/>
          <a:p>
            <a:pPr marL="12700">
              <a:spcBef>
                <a:spcPts val="105"/>
              </a:spcBef>
            </a:pPr>
            <a:r>
              <a:rPr sz="800" spc="-50">
                <a:solidFill>
                  <a:schemeClr val="tx2"/>
                </a:solidFill>
                <a:latin typeface="Arial"/>
                <a:cs typeface="Arial"/>
              </a:rPr>
              <a:t>N</a:t>
            </a:r>
            <a:endParaRPr sz="800">
              <a:solidFill>
                <a:schemeClr val="tx2"/>
              </a:solidFill>
              <a:latin typeface="Arial"/>
              <a:cs typeface="Arial"/>
            </a:endParaRPr>
          </a:p>
        </p:txBody>
      </p:sp>
      <p:grpSp>
        <p:nvGrpSpPr>
          <p:cNvPr id="31" name="object 31"/>
          <p:cNvGrpSpPr/>
          <p:nvPr/>
        </p:nvGrpSpPr>
        <p:grpSpPr>
          <a:xfrm>
            <a:off x="7853839" y="2472436"/>
            <a:ext cx="2447925" cy="2303145"/>
            <a:chOff x="7837169" y="2472435"/>
            <a:chExt cx="2447925" cy="2303145"/>
          </a:xfrm>
        </p:grpSpPr>
        <p:pic>
          <p:nvPicPr>
            <p:cNvPr id="32" name="object 32"/>
            <p:cNvPicPr/>
            <p:nvPr/>
          </p:nvPicPr>
          <p:blipFill>
            <a:blip r:embed="rId3" cstate="print"/>
            <a:stretch>
              <a:fillRect/>
            </a:stretch>
          </p:blipFill>
          <p:spPr>
            <a:xfrm>
              <a:off x="7844535" y="2472435"/>
              <a:ext cx="73152" cy="105028"/>
            </a:xfrm>
            <a:prstGeom prst="rect">
              <a:avLst/>
            </a:prstGeom>
          </p:spPr>
        </p:pic>
        <p:pic>
          <p:nvPicPr>
            <p:cNvPr id="33" name="object 33"/>
            <p:cNvPicPr/>
            <p:nvPr/>
          </p:nvPicPr>
          <p:blipFill>
            <a:blip r:embed="rId4" cstate="print"/>
            <a:stretch>
              <a:fillRect/>
            </a:stretch>
          </p:blipFill>
          <p:spPr>
            <a:xfrm>
              <a:off x="7842249" y="3066922"/>
              <a:ext cx="73151" cy="105028"/>
            </a:xfrm>
            <a:prstGeom prst="rect">
              <a:avLst/>
            </a:prstGeom>
          </p:spPr>
        </p:pic>
        <p:pic>
          <p:nvPicPr>
            <p:cNvPr id="34" name="object 34"/>
            <p:cNvPicPr/>
            <p:nvPr/>
          </p:nvPicPr>
          <p:blipFill>
            <a:blip r:embed="rId5" cstate="print"/>
            <a:stretch>
              <a:fillRect/>
            </a:stretch>
          </p:blipFill>
          <p:spPr>
            <a:xfrm>
              <a:off x="7842249" y="4073778"/>
              <a:ext cx="73151" cy="105028"/>
            </a:xfrm>
            <a:prstGeom prst="rect">
              <a:avLst/>
            </a:prstGeom>
          </p:spPr>
        </p:pic>
        <p:pic>
          <p:nvPicPr>
            <p:cNvPr id="35" name="object 35"/>
            <p:cNvPicPr/>
            <p:nvPr/>
          </p:nvPicPr>
          <p:blipFill>
            <a:blip r:embed="rId6" cstate="print"/>
            <a:stretch>
              <a:fillRect/>
            </a:stretch>
          </p:blipFill>
          <p:spPr>
            <a:xfrm>
              <a:off x="7837169" y="4670297"/>
              <a:ext cx="73151" cy="105028"/>
            </a:xfrm>
            <a:prstGeom prst="rect">
              <a:avLst/>
            </a:prstGeom>
          </p:spPr>
        </p:pic>
        <p:sp>
          <p:nvSpPr>
            <p:cNvPr id="36" name="object 36"/>
            <p:cNvSpPr/>
            <p:nvPr/>
          </p:nvSpPr>
          <p:spPr>
            <a:xfrm>
              <a:off x="8478647" y="2770123"/>
              <a:ext cx="403860" cy="34925"/>
            </a:xfrm>
            <a:custGeom>
              <a:avLst/>
              <a:gdLst/>
              <a:ahLst/>
              <a:cxnLst/>
              <a:rect l="l" t="t" r="r" b="b"/>
              <a:pathLst>
                <a:path w="403859" h="34925">
                  <a:moveTo>
                    <a:pt x="150495" y="23241"/>
                  </a:moveTo>
                  <a:lnTo>
                    <a:pt x="0" y="23241"/>
                  </a:lnTo>
                  <a:lnTo>
                    <a:pt x="0" y="34925"/>
                  </a:lnTo>
                  <a:lnTo>
                    <a:pt x="150495" y="34925"/>
                  </a:lnTo>
                  <a:lnTo>
                    <a:pt x="150495" y="23241"/>
                  </a:lnTo>
                  <a:close/>
                </a:path>
                <a:path w="403859" h="34925">
                  <a:moveTo>
                    <a:pt x="150495" y="0"/>
                  </a:moveTo>
                  <a:lnTo>
                    <a:pt x="0" y="0"/>
                  </a:lnTo>
                  <a:lnTo>
                    <a:pt x="0" y="11557"/>
                  </a:lnTo>
                  <a:lnTo>
                    <a:pt x="150495" y="11557"/>
                  </a:lnTo>
                  <a:lnTo>
                    <a:pt x="150495" y="0"/>
                  </a:lnTo>
                  <a:close/>
                </a:path>
                <a:path w="403859" h="34925">
                  <a:moveTo>
                    <a:pt x="403606" y="23241"/>
                  </a:moveTo>
                  <a:lnTo>
                    <a:pt x="395655" y="23241"/>
                  </a:lnTo>
                  <a:lnTo>
                    <a:pt x="395655" y="34925"/>
                  </a:lnTo>
                  <a:lnTo>
                    <a:pt x="403606" y="34925"/>
                  </a:lnTo>
                  <a:lnTo>
                    <a:pt x="403606" y="23241"/>
                  </a:lnTo>
                  <a:close/>
                </a:path>
                <a:path w="403859" h="34925">
                  <a:moveTo>
                    <a:pt x="403606" y="0"/>
                  </a:moveTo>
                  <a:lnTo>
                    <a:pt x="395655" y="0"/>
                  </a:lnTo>
                  <a:lnTo>
                    <a:pt x="395655" y="11557"/>
                  </a:lnTo>
                  <a:lnTo>
                    <a:pt x="403606" y="11557"/>
                  </a:lnTo>
                  <a:lnTo>
                    <a:pt x="403606" y="0"/>
                  </a:lnTo>
                  <a:close/>
                </a:path>
              </a:pathLst>
            </a:custGeom>
            <a:solidFill>
              <a:srgbClr val="0F0D0F"/>
            </a:solidFill>
          </p:spPr>
          <p:txBody>
            <a:bodyPr wrap="square" lIns="0" tIns="0" rIns="0" bIns="0" rtlCol="0"/>
            <a:lstStyle/>
            <a:p>
              <a:endParaRPr/>
            </a:p>
          </p:txBody>
        </p:sp>
        <p:pic>
          <p:nvPicPr>
            <p:cNvPr id="37" name="object 37"/>
            <p:cNvPicPr/>
            <p:nvPr/>
          </p:nvPicPr>
          <p:blipFill>
            <a:blip r:embed="rId7" cstate="print"/>
            <a:stretch>
              <a:fillRect/>
            </a:stretch>
          </p:blipFill>
          <p:spPr>
            <a:xfrm>
              <a:off x="8514333" y="2726562"/>
              <a:ext cx="88011" cy="127635"/>
            </a:xfrm>
            <a:prstGeom prst="rect">
              <a:avLst/>
            </a:prstGeom>
          </p:spPr>
        </p:pic>
        <p:sp>
          <p:nvSpPr>
            <p:cNvPr id="38" name="object 38"/>
            <p:cNvSpPr/>
            <p:nvPr/>
          </p:nvSpPr>
          <p:spPr>
            <a:xfrm>
              <a:off x="10010318" y="2776600"/>
              <a:ext cx="274955" cy="34925"/>
            </a:xfrm>
            <a:custGeom>
              <a:avLst/>
              <a:gdLst/>
              <a:ahLst/>
              <a:cxnLst/>
              <a:rect l="l" t="t" r="r" b="b"/>
              <a:pathLst>
                <a:path w="274954" h="34925">
                  <a:moveTo>
                    <a:pt x="274396" y="23368"/>
                  </a:moveTo>
                  <a:lnTo>
                    <a:pt x="0" y="23368"/>
                  </a:lnTo>
                  <a:lnTo>
                    <a:pt x="0" y="34925"/>
                  </a:lnTo>
                  <a:lnTo>
                    <a:pt x="274396" y="34925"/>
                  </a:lnTo>
                  <a:lnTo>
                    <a:pt x="274396" y="23368"/>
                  </a:lnTo>
                  <a:close/>
                </a:path>
                <a:path w="274954" h="34925">
                  <a:moveTo>
                    <a:pt x="274396" y="0"/>
                  </a:moveTo>
                  <a:lnTo>
                    <a:pt x="0" y="0"/>
                  </a:lnTo>
                  <a:lnTo>
                    <a:pt x="0" y="11684"/>
                  </a:lnTo>
                  <a:lnTo>
                    <a:pt x="274396" y="11684"/>
                  </a:lnTo>
                  <a:lnTo>
                    <a:pt x="274396" y="0"/>
                  </a:lnTo>
                  <a:close/>
                </a:path>
              </a:pathLst>
            </a:custGeom>
            <a:solidFill>
              <a:srgbClr val="0F0D0F"/>
            </a:solidFill>
          </p:spPr>
          <p:txBody>
            <a:bodyPr wrap="square" lIns="0" tIns="0" rIns="0" bIns="0" rtlCol="0"/>
            <a:lstStyle/>
            <a:p>
              <a:endParaRPr/>
            </a:p>
          </p:txBody>
        </p:sp>
      </p:grpSp>
      <p:sp>
        <p:nvSpPr>
          <p:cNvPr id="39" name="object 39"/>
          <p:cNvSpPr txBox="1"/>
          <p:nvPr/>
        </p:nvSpPr>
        <p:spPr>
          <a:xfrm>
            <a:off x="10582013" y="2824049"/>
            <a:ext cx="205184" cy="202565"/>
          </a:xfrm>
          <a:prstGeom prst="rect">
            <a:avLst/>
          </a:prstGeom>
        </p:spPr>
        <p:txBody>
          <a:bodyPr vert="vert270" wrap="square" lIns="0" tIns="0" rIns="0" bIns="0" rtlCol="0">
            <a:spAutoFit/>
          </a:bodyPr>
          <a:lstStyle/>
          <a:p>
            <a:pPr marL="12700">
              <a:lnSpc>
                <a:spcPts val="1639"/>
              </a:lnSpc>
            </a:pPr>
            <a:r>
              <a:rPr sz="1400" spc="-50">
                <a:solidFill>
                  <a:srgbClr val="0F0D0F"/>
                </a:solidFill>
                <a:latin typeface="Arial"/>
                <a:cs typeface="Arial"/>
              </a:rPr>
              <a:t>…</a:t>
            </a:r>
            <a:endParaRPr sz="1400">
              <a:latin typeface="Arial"/>
              <a:cs typeface="Arial"/>
            </a:endParaRPr>
          </a:p>
        </p:txBody>
      </p:sp>
      <p:sp>
        <p:nvSpPr>
          <p:cNvPr id="40" name="object 40"/>
          <p:cNvSpPr/>
          <p:nvPr/>
        </p:nvSpPr>
        <p:spPr>
          <a:xfrm>
            <a:off x="8495317" y="4372609"/>
            <a:ext cx="1772285" cy="41910"/>
          </a:xfrm>
          <a:custGeom>
            <a:avLst/>
            <a:gdLst/>
            <a:ahLst/>
            <a:cxnLst/>
            <a:rect l="l" t="t" r="r" b="b"/>
            <a:pathLst>
              <a:path w="1772284" h="41910">
                <a:moveTo>
                  <a:pt x="167386" y="23241"/>
                </a:moveTo>
                <a:lnTo>
                  <a:pt x="0" y="23241"/>
                </a:lnTo>
                <a:lnTo>
                  <a:pt x="0" y="34925"/>
                </a:lnTo>
                <a:lnTo>
                  <a:pt x="167386" y="34925"/>
                </a:lnTo>
                <a:lnTo>
                  <a:pt x="167386" y="23241"/>
                </a:lnTo>
                <a:close/>
              </a:path>
              <a:path w="1772284" h="41910">
                <a:moveTo>
                  <a:pt x="167386" y="0"/>
                </a:moveTo>
                <a:lnTo>
                  <a:pt x="0" y="0"/>
                </a:lnTo>
                <a:lnTo>
                  <a:pt x="0" y="11557"/>
                </a:lnTo>
                <a:lnTo>
                  <a:pt x="167386" y="11557"/>
                </a:lnTo>
                <a:lnTo>
                  <a:pt x="167386" y="0"/>
                </a:lnTo>
                <a:close/>
              </a:path>
              <a:path w="1772284" h="41910">
                <a:moveTo>
                  <a:pt x="1771904" y="29845"/>
                </a:moveTo>
                <a:lnTo>
                  <a:pt x="1556943" y="29845"/>
                </a:lnTo>
                <a:lnTo>
                  <a:pt x="1556943" y="41402"/>
                </a:lnTo>
                <a:lnTo>
                  <a:pt x="1771904" y="41402"/>
                </a:lnTo>
                <a:lnTo>
                  <a:pt x="1771904" y="29845"/>
                </a:lnTo>
                <a:close/>
              </a:path>
              <a:path w="1772284" h="41910">
                <a:moveTo>
                  <a:pt x="1771904" y="6477"/>
                </a:moveTo>
                <a:lnTo>
                  <a:pt x="1556943" y="6477"/>
                </a:lnTo>
                <a:lnTo>
                  <a:pt x="1556943" y="18161"/>
                </a:lnTo>
                <a:lnTo>
                  <a:pt x="1771904" y="18161"/>
                </a:lnTo>
                <a:lnTo>
                  <a:pt x="1771904" y="6477"/>
                </a:lnTo>
                <a:close/>
              </a:path>
            </a:pathLst>
          </a:custGeom>
          <a:solidFill>
            <a:srgbClr val="0F0D0F"/>
          </a:solidFill>
        </p:spPr>
        <p:txBody>
          <a:bodyPr wrap="square" lIns="0" tIns="0" rIns="0" bIns="0" rtlCol="0"/>
          <a:lstStyle/>
          <a:p>
            <a:endParaRPr/>
          </a:p>
        </p:txBody>
      </p:sp>
      <p:sp>
        <p:nvSpPr>
          <p:cNvPr id="41" name="object 41"/>
          <p:cNvSpPr txBox="1"/>
          <p:nvPr/>
        </p:nvSpPr>
        <p:spPr>
          <a:xfrm>
            <a:off x="10592703" y="4427347"/>
            <a:ext cx="205184" cy="202565"/>
          </a:xfrm>
          <a:prstGeom prst="rect">
            <a:avLst/>
          </a:prstGeom>
        </p:spPr>
        <p:txBody>
          <a:bodyPr vert="vert270" wrap="square" lIns="0" tIns="0" rIns="0" bIns="0" rtlCol="0">
            <a:spAutoFit/>
          </a:bodyPr>
          <a:lstStyle/>
          <a:p>
            <a:pPr marL="12700">
              <a:lnSpc>
                <a:spcPts val="1639"/>
              </a:lnSpc>
            </a:pPr>
            <a:r>
              <a:rPr sz="1400" spc="-50">
                <a:solidFill>
                  <a:srgbClr val="0F0D0F"/>
                </a:solidFill>
                <a:latin typeface="Arial"/>
                <a:cs typeface="Arial"/>
              </a:rPr>
              <a:t>…</a:t>
            </a:r>
            <a:endParaRPr sz="1400">
              <a:latin typeface="Arial"/>
              <a:cs typeface="Arial"/>
            </a:endParaRPr>
          </a:p>
        </p:txBody>
      </p:sp>
      <p:grpSp>
        <p:nvGrpSpPr>
          <p:cNvPr id="42" name="object 42"/>
          <p:cNvGrpSpPr/>
          <p:nvPr/>
        </p:nvGrpSpPr>
        <p:grpSpPr>
          <a:xfrm>
            <a:off x="7547642" y="2432304"/>
            <a:ext cx="3279775" cy="2338070"/>
            <a:chOff x="7530972" y="2432304"/>
            <a:chExt cx="3279775" cy="2338070"/>
          </a:xfrm>
        </p:grpSpPr>
        <p:pic>
          <p:nvPicPr>
            <p:cNvPr id="43" name="object 43"/>
            <p:cNvPicPr/>
            <p:nvPr/>
          </p:nvPicPr>
          <p:blipFill>
            <a:blip r:embed="rId8" cstate="print"/>
            <a:stretch>
              <a:fillRect/>
            </a:stretch>
          </p:blipFill>
          <p:spPr>
            <a:xfrm>
              <a:off x="8513063" y="4322318"/>
              <a:ext cx="88010" cy="127381"/>
            </a:xfrm>
            <a:prstGeom prst="rect">
              <a:avLst/>
            </a:prstGeom>
          </p:spPr>
        </p:pic>
        <p:pic>
          <p:nvPicPr>
            <p:cNvPr id="44" name="object 44"/>
            <p:cNvPicPr/>
            <p:nvPr/>
          </p:nvPicPr>
          <p:blipFill>
            <a:blip r:embed="rId9" cstate="print"/>
            <a:stretch>
              <a:fillRect/>
            </a:stretch>
          </p:blipFill>
          <p:spPr>
            <a:xfrm>
              <a:off x="10728959" y="4075557"/>
              <a:ext cx="73151" cy="105029"/>
            </a:xfrm>
            <a:prstGeom prst="rect">
              <a:avLst/>
            </a:prstGeom>
          </p:spPr>
        </p:pic>
        <p:pic>
          <p:nvPicPr>
            <p:cNvPr id="45" name="object 45"/>
            <p:cNvPicPr/>
            <p:nvPr/>
          </p:nvPicPr>
          <p:blipFill>
            <a:blip r:embed="rId10" cstate="print"/>
            <a:stretch>
              <a:fillRect/>
            </a:stretch>
          </p:blipFill>
          <p:spPr>
            <a:xfrm>
              <a:off x="10737468" y="4665218"/>
              <a:ext cx="73151" cy="105029"/>
            </a:xfrm>
            <a:prstGeom prst="rect">
              <a:avLst/>
            </a:prstGeom>
          </p:spPr>
        </p:pic>
        <p:pic>
          <p:nvPicPr>
            <p:cNvPr id="46" name="object 46"/>
            <p:cNvPicPr/>
            <p:nvPr/>
          </p:nvPicPr>
          <p:blipFill>
            <a:blip r:embed="rId11" cstate="print"/>
            <a:stretch>
              <a:fillRect/>
            </a:stretch>
          </p:blipFill>
          <p:spPr>
            <a:xfrm>
              <a:off x="10729594" y="2472436"/>
              <a:ext cx="73151" cy="105028"/>
            </a:xfrm>
            <a:prstGeom prst="rect">
              <a:avLst/>
            </a:prstGeom>
          </p:spPr>
        </p:pic>
        <p:pic>
          <p:nvPicPr>
            <p:cNvPr id="47" name="object 47"/>
            <p:cNvPicPr/>
            <p:nvPr/>
          </p:nvPicPr>
          <p:blipFill>
            <a:blip r:embed="rId12" cstate="print"/>
            <a:stretch>
              <a:fillRect/>
            </a:stretch>
          </p:blipFill>
          <p:spPr>
            <a:xfrm>
              <a:off x="10727435" y="3066923"/>
              <a:ext cx="73025" cy="105028"/>
            </a:xfrm>
            <a:prstGeom prst="rect">
              <a:avLst/>
            </a:prstGeom>
          </p:spPr>
        </p:pic>
        <p:pic>
          <p:nvPicPr>
            <p:cNvPr id="48" name="object 48"/>
            <p:cNvPicPr/>
            <p:nvPr/>
          </p:nvPicPr>
          <p:blipFill>
            <a:blip r:embed="rId13" cstate="print"/>
            <a:stretch>
              <a:fillRect/>
            </a:stretch>
          </p:blipFill>
          <p:spPr>
            <a:xfrm>
              <a:off x="7530972" y="2432304"/>
              <a:ext cx="224027" cy="189230"/>
            </a:xfrm>
            <a:prstGeom prst="rect">
              <a:avLst/>
            </a:prstGeom>
          </p:spPr>
        </p:pic>
      </p:grpSp>
      <p:sp>
        <p:nvSpPr>
          <p:cNvPr id="49" name="object 49"/>
          <p:cNvSpPr txBox="1"/>
          <p:nvPr/>
        </p:nvSpPr>
        <p:spPr>
          <a:xfrm>
            <a:off x="7595648" y="2473199"/>
            <a:ext cx="134620" cy="90409"/>
          </a:xfrm>
          <a:prstGeom prst="rect">
            <a:avLst/>
          </a:prstGeom>
        </p:spPr>
        <p:txBody>
          <a:bodyPr vert="horz" wrap="square" lIns="0" tIns="13335" rIns="0" bIns="0" rtlCol="0">
            <a:spAutoFit/>
          </a:bodyPr>
          <a:lstStyle/>
          <a:p>
            <a:pPr marL="12700">
              <a:spcBef>
                <a:spcPts val="105"/>
              </a:spcBef>
            </a:pPr>
            <a:r>
              <a:rPr sz="500" b="1" spc="-25">
                <a:solidFill>
                  <a:schemeClr val="tx2"/>
                </a:solidFill>
                <a:latin typeface="Arial"/>
                <a:cs typeface="Arial"/>
              </a:rPr>
              <a:t>A/D</a:t>
            </a:r>
            <a:endParaRPr sz="500">
              <a:solidFill>
                <a:schemeClr val="tx2"/>
              </a:solidFill>
              <a:latin typeface="Arial"/>
              <a:cs typeface="Arial"/>
            </a:endParaRPr>
          </a:p>
        </p:txBody>
      </p:sp>
      <p:grpSp>
        <p:nvGrpSpPr>
          <p:cNvPr id="50" name="object 50"/>
          <p:cNvGrpSpPr/>
          <p:nvPr/>
        </p:nvGrpSpPr>
        <p:grpSpPr>
          <a:xfrm>
            <a:off x="7320438" y="3018536"/>
            <a:ext cx="458470" cy="189865"/>
            <a:chOff x="7303769" y="3018535"/>
            <a:chExt cx="458470" cy="189865"/>
          </a:xfrm>
        </p:grpSpPr>
        <p:sp>
          <p:nvSpPr>
            <p:cNvPr id="51" name="object 51"/>
            <p:cNvSpPr/>
            <p:nvPr/>
          </p:nvSpPr>
          <p:spPr>
            <a:xfrm>
              <a:off x="7310119" y="3071458"/>
              <a:ext cx="69850" cy="85090"/>
            </a:xfrm>
            <a:custGeom>
              <a:avLst/>
              <a:gdLst/>
              <a:ahLst/>
              <a:cxnLst/>
              <a:rect l="l" t="t" r="r" b="b"/>
              <a:pathLst>
                <a:path w="69850" h="85089">
                  <a:moveTo>
                    <a:pt x="69839" y="0"/>
                  </a:moveTo>
                  <a:lnTo>
                    <a:pt x="0" y="0"/>
                  </a:lnTo>
                  <a:lnTo>
                    <a:pt x="0" y="84618"/>
                  </a:lnTo>
                  <a:lnTo>
                    <a:pt x="69839" y="84618"/>
                  </a:lnTo>
                  <a:lnTo>
                    <a:pt x="69839" y="0"/>
                  </a:lnTo>
                  <a:close/>
                </a:path>
              </a:pathLst>
            </a:custGeom>
            <a:solidFill>
              <a:srgbClr val="FFFFFF"/>
            </a:solidFill>
          </p:spPr>
          <p:txBody>
            <a:bodyPr wrap="square" lIns="0" tIns="0" rIns="0" bIns="0" rtlCol="0"/>
            <a:lstStyle/>
            <a:p>
              <a:endParaRPr>
                <a:solidFill>
                  <a:schemeClr val="tx2"/>
                </a:solidFill>
              </a:endParaRPr>
            </a:p>
          </p:txBody>
        </p:sp>
        <p:sp>
          <p:nvSpPr>
            <p:cNvPr id="52" name="object 52"/>
            <p:cNvSpPr/>
            <p:nvPr/>
          </p:nvSpPr>
          <p:spPr>
            <a:xfrm>
              <a:off x="7303769" y="3065144"/>
              <a:ext cx="82550" cy="97790"/>
            </a:xfrm>
            <a:custGeom>
              <a:avLst/>
              <a:gdLst/>
              <a:ahLst/>
              <a:cxnLst/>
              <a:rect l="l" t="t" r="r" b="b"/>
              <a:pathLst>
                <a:path w="82550" h="97789">
                  <a:moveTo>
                    <a:pt x="79628" y="0"/>
                  </a:moveTo>
                  <a:lnTo>
                    <a:pt x="2794" y="0"/>
                  </a:lnTo>
                  <a:lnTo>
                    <a:pt x="0" y="2793"/>
                  </a:lnTo>
                  <a:lnTo>
                    <a:pt x="0" y="94487"/>
                  </a:lnTo>
                  <a:lnTo>
                    <a:pt x="2794" y="97281"/>
                  </a:lnTo>
                  <a:lnTo>
                    <a:pt x="79628" y="97281"/>
                  </a:lnTo>
                  <a:lnTo>
                    <a:pt x="82423" y="94487"/>
                  </a:lnTo>
                  <a:lnTo>
                    <a:pt x="82423" y="89662"/>
                  </a:lnTo>
                  <a:lnTo>
                    <a:pt x="7620" y="89662"/>
                  </a:lnTo>
                  <a:lnTo>
                    <a:pt x="7620" y="7619"/>
                  </a:lnTo>
                  <a:lnTo>
                    <a:pt x="82423" y="7619"/>
                  </a:lnTo>
                  <a:lnTo>
                    <a:pt x="82423" y="2793"/>
                  </a:lnTo>
                  <a:lnTo>
                    <a:pt x="79628" y="0"/>
                  </a:lnTo>
                  <a:close/>
                </a:path>
                <a:path w="82550" h="97789">
                  <a:moveTo>
                    <a:pt x="82423" y="7619"/>
                  </a:moveTo>
                  <a:lnTo>
                    <a:pt x="74802" y="7619"/>
                  </a:lnTo>
                  <a:lnTo>
                    <a:pt x="74802" y="89662"/>
                  </a:lnTo>
                  <a:lnTo>
                    <a:pt x="82423" y="89662"/>
                  </a:lnTo>
                  <a:lnTo>
                    <a:pt x="82423" y="7619"/>
                  </a:lnTo>
                  <a:close/>
                </a:path>
                <a:path w="82550" h="97789">
                  <a:moveTo>
                    <a:pt x="72262" y="10159"/>
                  </a:moveTo>
                  <a:lnTo>
                    <a:pt x="10159" y="10159"/>
                  </a:lnTo>
                  <a:lnTo>
                    <a:pt x="10159" y="87121"/>
                  </a:lnTo>
                  <a:lnTo>
                    <a:pt x="72262" y="87121"/>
                  </a:lnTo>
                  <a:lnTo>
                    <a:pt x="72262" y="84581"/>
                  </a:lnTo>
                  <a:lnTo>
                    <a:pt x="12700" y="84581"/>
                  </a:lnTo>
                  <a:lnTo>
                    <a:pt x="12700" y="12700"/>
                  </a:lnTo>
                  <a:lnTo>
                    <a:pt x="72262" y="12700"/>
                  </a:lnTo>
                  <a:lnTo>
                    <a:pt x="72262" y="10159"/>
                  </a:lnTo>
                  <a:close/>
                </a:path>
                <a:path w="82550" h="97789">
                  <a:moveTo>
                    <a:pt x="72262" y="12700"/>
                  </a:moveTo>
                  <a:lnTo>
                    <a:pt x="69723" y="12700"/>
                  </a:lnTo>
                  <a:lnTo>
                    <a:pt x="69723" y="84581"/>
                  </a:lnTo>
                  <a:lnTo>
                    <a:pt x="72262" y="84581"/>
                  </a:lnTo>
                  <a:lnTo>
                    <a:pt x="72262" y="12700"/>
                  </a:lnTo>
                  <a:close/>
                </a:path>
              </a:pathLst>
            </a:custGeom>
            <a:solidFill>
              <a:srgbClr val="0F0D0F"/>
            </a:solidFill>
          </p:spPr>
          <p:txBody>
            <a:bodyPr wrap="square" lIns="0" tIns="0" rIns="0" bIns="0" rtlCol="0"/>
            <a:lstStyle/>
            <a:p>
              <a:endParaRPr>
                <a:solidFill>
                  <a:schemeClr val="tx2"/>
                </a:solidFill>
              </a:endParaRPr>
            </a:p>
          </p:txBody>
        </p:sp>
        <p:pic>
          <p:nvPicPr>
            <p:cNvPr id="53" name="object 53"/>
            <p:cNvPicPr/>
            <p:nvPr/>
          </p:nvPicPr>
          <p:blipFill>
            <a:blip r:embed="rId14" cstate="print"/>
            <a:stretch>
              <a:fillRect/>
            </a:stretch>
          </p:blipFill>
          <p:spPr>
            <a:xfrm>
              <a:off x="7537830" y="3018535"/>
              <a:ext cx="224027" cy="189356"/>
            </a:xfrm>
            <a:prstGeom prst="rect">
              <a:avLst/>
            </a:prstGeom>
          </p:spPr>
        </p:pic>
      </p:grpSp>
      <p:sp>
        <p:nvSpPr>
          <p:cNvPr id="54" name="object 54"/>
          <p:cNvSpPr txBox="1"/>
          <p:nvPr/>
        </p:nvSpPr>
        <p:spPr>
          <a:xfrm>
            <a:off x="7602378" y="3059684"/>
            <a:ext cx="134620" cy="90409"/>
          </a:xfrm>
          <a:prstGeom prst="rect">
            <a:avLst/>
          </a:prstGeom>
        </p:spPr>
        <p:txBody>
          <a:bodyPr vert="horz" wrap="square" lIns="0" tIns="13335" rIns="0" bIns="0" rtlCol="0">
            <a:spAutoFit/>
          </a:bodyPr>
          <a:lstStyle/>
          <a:p>
            <a:pPr marL="12700">
              <a:spcBef>
                <a:spcPts val="105"/>
              </a:spcBef>
            </a:pPr>
            <a:r>
              <a:rPr sz="500" b="1" spc="-25">
                <a:solidFill>
                  <a:schemeClr val="tx2"/>
                </a:solidFill>
                <a:latin typeface="Arial"/>
                <a:cs typeface="Arial"/>
              </a:rPr>
              <a:t>A/D</a:t>
            </a:r>
            <a:endParaRPr sz="500">
              <a:solidFill>
                <a:schemeClr val="tx2"/>
              </a:solidFill>
              <a:latin typeface="Arial"/>
              <a:cs typeface="Arial"/>
            </a:endParaRPr>
          </a:p>
        </p:txBody>
      </p:sp>
      <p:pic>
        <p:nvPicPr>
          <p:cNvPr id="55" name="object 55"/>
          <p:cNvPicPr/>
          <p:nvPr/>
        </p:nvPicPr>
        <p:blipFill>
          <a:blip r:embed="rId15" cstate="print"/>
          <a:stretch>
            <a:fillRect/>
          </a:stretch>
        </p:blipFill>
        <p:spPr>
          <a:xfrm>
            <a:off x="7550563" y="4032250"/>
            <a:ext cx="224027" cy="189356"/>
          </a:xfrm>
          <a:prstGeom prst="rect">
            <a:avLst/>
          </a:prstGeom>
        </p:spPr>
      </p:pic>
      <p:sp>
        <p:nvSpPr>
          <p:cNvPr id="56" name="object 56"/>
          <p:cNvSpPr txBox="1"/>
          <p:nvPr/>
        </p:nvSpPr>
        <p:spPr>
          <a:xfrm>
            <a:off x="7598696" y="4073397"/>
            <a:ext cx="135890" cy="89768"/>
          </a:xfrm>
          <a:prstGeom prst="rect">
            <a:avLst/>
          </a:prstGeom>
        </p:spPr>
        <p:txBody>
          <a:bodyPr vert="horz" wrap="square" lIns="0" tIns="12700" rIns="0" bIns="0" rtlCol="0">
            <a:spAutoFit/>
          </a:bodyPr>
          <a:lstStyle/>
          <a:p>
            <a:pPr marL="12700">
              <a:spcBef>
                <a:spcPts val="100"/>
              </a:spcBef>
            </a:pPr>
            <a:r>
              <a:rPr sz="500" b="1" spc="-25">
                <a:solidFill>
                  <a:schemeClr val="tx2"/>
                </a:solidFill>
                <a:latin typeface="Arial"/>
                <a:cs typeface="Arial"/>
              </a:rPr>
              <a:t>D/A</a:t>
            </a:r>
            <a:endParaRPr sz="500">
              <a:solidFill>
                <a:schemeClr val="tx2"/>
              </a:solidFill>
              <a:latin typeface="Arial"/>
              <a:cs typeface="Arial"/>
            </a:endParaRPr>
          </a:p>
        </p:txBody>
      </p:sp>
      <p:pic>
        <p:nvPicPr>
          <p:cNvPr id="57" name="object 57"/>
          <p:cNvPicPr/>
          <p:nvPr/>
        </p:nvPicPr>
        <p:blipFill>
          <a:blip r:embed="rId16" cstate="print"/>
          <a:stretch>
            <a:fillRect/>
          </a:stretch>
        </p:blipFill>
        <p:spPr>
          <a:xfrm>
            <a:off x="7547642" y="4630673"/>
            <a:ext cx="224027" cy="189356"/>
          </a:xfrm>
          <a:prstGeom prst="rect">
            <a:avLst/>
          </a:prstGeom>
        </p:spPr>
      </p:pic>
      <p:sp>
        <p:nvSpPr>
          <p:cNvPr id="58" name="object 58"/>
          <p:cNvSpPr txBox="1"/>
          <p:nvPr/>
        </p:nvSpPr>
        <p:spPr>
          <a:xfrm>
            <a:off x="7595648" y="4672076"/>
            <a:ext cx="135890" cy="89768"/>
          </a:xfrm>
          <a:prstGeom prst="rect">
            <a:avLst/>
          </a:prstGeom>
        </p:spPr>
        <p:txBody>
          <a:bodyPr vert="horz" wrap="square" lIns="0" tIns="12700" rIns="0" bIns="0" rtlCol="0">
            <a:spAutoFit/>
          </a:bodyPr>
          <a:lstStyle/>
          <a:p>
            <a:pPr marL="12700">
              <a:spcBef>
                <a:spcPts val="100"/>
              </a:spcBef>
            </a:pPr>
            <a:r>
              <a:rPr sz="500" b="1" spc="-25">
                <a:solidFill>
                  <a:schemeClr val="tx2"/>
                </a:solidFill>
                <a:latin typeface="Arial"/>
                <a:cs typeface="Arial"/>
              </a:rPr>
              <a:t>D/A</a:t>
            </a:r>
            <a:endParaRPr sz="500">
              <a:solidFill>
                <a:schemeClr val="tx2"/>
              </a:solidFill>
              <a:latin typeface="Arial"/>
              <a:cs typeface="Arial"/>
            </a:endParaRPr>
          </a:p>
        </p:txBody>
      </p:sp>
      <p:grpSp>
        <p:nvGrpSpPr>
          <p:cNvPr id="59" name="object 59"/>
          <p:cNvGrpSpPr/>
          <p:nvPr/>
        </p:nvGrpSpPr>
        <p:grpSpPr>
          <a:xfrm>
            <a:off x="10606438" y="2428495"/>
            <a:ext cx="696595" cy="2294255"/>
            <a:chOff x="10589768" y="2428494"/>
            <a:chExt cx="696595" cy="2294255"/>
          </a:xfrm>
        </p:grpSpPr>
        <p:sp>
          <p:nvSpPr>
            <p:cNvPr id="60" name="object 60"/>
            <p:cNvSpPr/>
            <p:nvPr/>
          </p:nvSpPr>
          <p:spPr>
            <a:xfrm>
              <a:off x="10596118" y="2525522"/>
              <a:ext cx="683895" cy="2191385"/>
            </a:xfrm>
            <a:custGeom>
              <a:avLst/>
              <a:gdLst/>
              <a:ahLst/>
              <a:cxnLst/>
              <a:rect l="l" t="t" r="r" b="b"/>
              <a:pathLst>
                <a:path w="683895" h="2191385">
                  <a:moveTo>
                    <a:pt x="8508" y="0"/>
                  </a:moveTo>
                  <a:lnTo>
                    <a:pt x="683767" y="0"/>
                  </a:lnTo>
                </a:path>
                <a:path w="683895" h="2191385">
                  <a:moveTo>
                    <a:pt x="0" y="592708"/>
                  </a:moveTo>
                  <a:lnTo>
                    <a:pt x="680465" y="592708"/>
                  </a:lnTo>
                </a:path>
                <a:path w="683895" h="2191385">
                  <a:moveTo>
                    <a:pt x="18541" y="1599564"/>
                  </a:moveTo>
                  <a:lnTo>
                    <a:pt x="655447" y="1599564"/>
                  </a:lnTo>
                </a:path>
                <a:path w="683895" h="2191385">
                  <a:moveTo>
                    <a:pt x="18541" y="2190877"/>
                  </a:moveTo>
                  <a:lnTo>
                    <a:pt x="652145" y="2190877"/>
                  </a:lnTo>
                </a:path>
              </a:pathLst>
            </a:custGeom>
            <a:ln w="12700">
              <a:solidFill>
                <a:srgbClr val="0F0D0F"/>
              </a:solidFill>
            </a:ln>
          </p:spPr>
          <p:txBody>
            <a:bodyPr wrap="square" lIns="0" tIns="0" rIns="0" bIns="0" rtlCol="0"/>
            <a:lstStyle/>
            <a:p>
              <a:endParaRPr/>
            </a:p>
          </p:txBody>
        </p:sp>
        <p:pic>
          <p:nvPicPr>
            <p:cNvPr id="61" name="object 61"/>
            <p:cNvPicPr/>
            <p:nvPr/>
          </p:nvPicPr>
          <p:blipFill>
            <a:blip r:embed="rId17" cstate="print"/>
            <a:stretch>
              <a:fillRect/>
            </a:stretch>
          </p:blipFill>
          <p:spPr>
            <a:xfrm>
              <a:off x="10869930" y="2428494"/>
              <a:ext cx="224027" cy="189229"/>
            </a:xfrm>
            <a:prstGeom prst="rect">
              <a:avLst/>
            </a:prstGeom>
          </p:spPr>
        </p:pic>
      </p:grpSp>
      <p:sp>
        <p:nvSpPr>
          <p:cNvPr id="62" name="object 62"/>
          <p:cNvSpPr txBox="1"/>
          <p:nvPr/>
        </p:nvSpPr>
        <p:spPr>
          <a:xfrm>
            <a:off x="10899299" y="2483739"/>
            <a:ext cx="135890" cy="90409"/>
          </a:xfrm>
          <a:prstGeom prst="rect">
            <a:avLst/>
          </a:prstGeom>
        </p:spPr>
        <p:txBody>
          <a:bodyPr vert="horz" wrap="square" lIns="0" tIns="13335" rIns="0" bIns="0" rtlCol="0">
            <a:spAutoFit/>
          </a:bodyPr>
          <a:lstStyle/>
          <a:p>
            <a:pPr marL="12700">
              <a:spcBef>
                <a:spcPts val="105"/>
              </a:spcBef>
            </a:pPr>
            <a:r>
              <a:rPr sz="500" b="1" spc="-25">
                <a:solidFill>
                  <a:srgbClr val="0F0D0F"/>
                </a:solidFill>
                <a:latin typeface="Arial"/>
                <a:cs typeface="Arial"/>
              </a:rPr>
              <a:t>D/A</a:t>
            </a:r>
            <a:endParaRPr sz="500">
              <a:latin typeface="Arial"/>
              <a:cs typeface="Arial"/>
            </a:endParaRPr>
          </a:p>
        </p:txBody>
      </p:sp>
      <p:pic>
        <p:nvPicPr>
          <p:cNvPr id="63" name="object 63"/>
          <p:cNvPicPr/>
          <p:nvPr/>
        </p:nvPicPr>
        <p:blipFill>
          <a:blip r:embed="rId18" cstate="print"/>
          <a:stretch>
            <a:fillRect/>
          </a:stretch>
        </p:blipFill>
        <p:spPr>
          <a:xfrm>
            <a:off x="10903363" y="3022092"/>
            <a:ext cx="224027" cy="189230"/>
          </a:xfrm>
          <a:prstGeom prst="rect">
            <a:avLst/>
          </a:prstGeom>
        </p:spPr>
      </p:pic>
      <p:sp>
        <p:nvSpPr>
          <p:cNvPr id="64" name="object 64"/>
          <p:cNvSpPr txBox="1"/>
          <p:nvPr/>
        </p:nvSpPr>
        <p:spPr>
          <a:xfrm>
            <a:off x="10916062" y="3077464"/>
            <a:ext cx="135890" cy="90409"/>
          </a:xfrm>
          <a:prstGeom prst="rect">
            <a:avLst/>
          </a:prstGeom>
        </p:spPr>
        <p:txBody>
          <a:bodyPr vert="horz" wrap="square" lIns="0" tIns="13335" rIns="0" bIns="0" rtlCol="0">
            <a:spAutoFit/>
          </a:bodyPr>
          <a:lstStyle/>
          <a:p>
            <a:pPr marL="12700">
              <a:spcBef>
                <a:spcPts val="105"/>
              </a:spcBef>
            </a:pPr>
            <a:r>
              <a:rPr sz="500" b="1" spc="-25">
                <a:solidFill>
                  <a:srgbClr val="0F0D0F"/>
                </a:solidFill>
                <a:latin typeface="Arial"/>
                <a:cs typeface="Arial"/>
              </a:rPr>
              <a:t>D/A</a:t>
            </a:r>
            <a:endParaRPr sz="500">
              <a:latin typeface="Arial"/>
              <a:cs typeface="Arial"/>
            </a:endParaRPr>
          </a:p>
        </p:txBody>
      </p:sp>
      <p:pic>
        <p:nvPicPr>
          <p:cNvPr id="65" name="object 65"/>
          <p:cNvPicPr/>
          <p:nvPr/>
        </p:nvPicPr>
        <p:blipFill>
          <a:blip r:embed="rId19" cstate="print"/>
          <a:stretch>
            <a:fillRect/>
          </a:stretch>
        </p:blipFill>
        <p:spPr>
          <a:xfrm>
            <a:off x="10870343" y="4029202"/>
            <a:ext cx="224027" cy="189356"/>
          </a:xfrm>
          <a:prstGeom prst="rect">
            <a:avLst/>
          </a:prstGeom>
        </p:spPr>
      </p:pic>
      <p:sp>
        <p:nvSpPr>
          <p:cNvPr id="66" name="object 66"/>
          <p:cNvSpPr txBox="1"/>
          <p:nvPr/>
        </p:nvSpPr>
        <p:spPr>
          <a:xfrm>
            <a:off x="10883170" y="4084827"/>
            <a:ext cx="134620" cy="89768"/>
          </a:xfrm>
          <a:prstGeom prst="rect">
            <a:avLst/>
          </a:prstGeom>
        </p:spPr>
        <p:txBody>
          <a:bodyPr vert="horz" wrap="square" lIns="0" tIns="12700" rIns="0" bIns="0" rtlCol="0">
            <a:spAutoFit/>
          </a:bodyPr>
          <a:lstStyle/>
          <a:p>
            <a:pPr marL="12700">
              <a:spcBef>
                <a:spcPts val="100"/>
              </a:spcBef>
            </a:pPr>
            <a:r>
              <a:rPr sz="500" b="1" spc="-25">
                <a:solidFill>
                  <a:srgbClr val="0F0D0F"/>
                </a:solidFill>
                <a:latin typeface="Arial"/>
                <a:cs typeface="Arial"/>
              </a:rPr>
              <a:t>A/D</a:t>
            </a:r>
            <a:endParaRPr sz="500">
              <a:latin typeface="Arial"/>
              <a:cs typeface="Arial"/>
            </a:endParaRPr>
          </a:p>
        </p:txBody>
      </p:sp>
      <p:pic>
        <p:nvPicPr>
          <p:cNvPr id="67" name="object 67"/>
          <p:cNvPicPr/>
          <p:nvPr/>
        </p:nvPicPr>
        <p:blipFill>
          <a:blip r:embed="rId20" cstate="print"/>
          <a:stretch>
            <a:fillRect/>
          </a:stretch>
        </p:blipFill>
        <p:spPr>
          <a:xfrm>
            <a:off x="10871739" y="4615307"/>
            <a:ext cx="223900" cy="189356"/>
          </a:xfrm>
          <a:prstGeom prst="rect">
            <a:avLst/>
          </a:prstGeom>
        </p:spPr>
      </p:pic>
      <p:sp>
        <p:nvSpPr>
          <p:cNvPr id="68" name="object 68"/>
          <p:cNvSpPr txBox="1"/>
          <p:nvPr/>
        </p:nvSpPr>
        <p:spPr>
          <a:xfrm>
            <a:off x="10884439" y="4671059"/>
            <a:ext cx="134620" cy="89768"/>
          </a:xfrm>
          <a:prstGeom prst="rect">
            <a:avLst/>
          </a:prstGeom>
        </p:spPr>
        <p:txBody>
          <a:bodyPr vert="horz" wrap="square" lIns="0" tIns="12700" rIns="0" bIns="0" rtlCol="0">
            <a:spAutoFit/>
          </a:bodyPr>
          <a:lstStyle/>
          <a:p>
            <a:pPr marL="12700">
              <a:spcBef>
                <a:spcPts val="100"/>
              </a:spcBef>
            </a:pPr>
            <a:r>
              <a:rPr sz="500" b="1" spc="-25">
                <a:solidFill>
                  <a:srgbClr val="0F0D0F"/>
                </a:solidFill>
                <a:latin typeface="Arial"/>
                <a:cs typeface="Arial"/>
              </a:rPr>
              <a:t>A/D</a:t>
            </a:r>
            <a:endParaRPr sz="500">
              <a:latin typeface="Arial"/>
              <a:cs typeface="Arial"/>
            </a:endParaRPr>
          </a:p>
        </p:txBody>
      </p:sp>
      <p:grpSp>
        <p:nvGrpSpPr>
          <p:cNvPr id="69" name="object 69"/>
          <p:cNvGrpSpPr/>
          <p:nvPr/>
        </p:nvGrpSpPr>
        <p:grpSpPr>
          <a:xfrm>
            <a:off x="11286902" y="2471673"/>
            <a:ext cx="86360" cy="689610"/>
            <a:chOff x="11270233" y="2471673"/>
            <a:chExt cx="86360" cy="689610"/>
          </a:xfrm>
        </p:grpSpPr>
        <p:sp>
          <p:nvSpPr>
            <p:cNvPr id="70" name="object 70"/>
            <p:cNvSpPr/>
            <p:nvPr/>
          </p:nvSpPr>
          <p:spPr>
            <a:xfrm>
              <a:off x="11279885" y="2477987"/>
              <a:ext cx="69850" cy="85090"/>
            </a:xfrm>
            <a:custGeom>
              <a:avLst/>
              <a:gdLst/>
              <a:ahLst/>
              <a:cxnLst/>
              <a:rect l="l" t="t" r="r" b="b"/>
              <a:pathLst>
                <a:path w="69850" h="85089">
                  <a:moveTo>
                    <a:pt x="69839" y="0"/>
                  </a:moveTo>
                  <a:lnTo>
                    <a:pt x="0" y="0"/>
                  </a:lnTo>
                  <a:lnTo>
                    <a:pt x="0" y="84618"/>
                  </a:lnTo>
                  <a:lnTo>
                    <a:pt x="69839" y="84618"/>
                  </a:lnTo>
                  <a:lnTo>
                    <a:pt x="69839" y="0"/>
                  </a:lnTo>
                  <a:close/>
                </a:path>
              </a:pathLst>
            </a:custGeom>
            <a:solidFill>
              <a:srgbClr val="FFFFFF"/>
            </a:solidFill>
          </p:spPr>
          <p:txBody>
            <a:bodyPr wrap="square" lIns="0" tIns="0" rIns="0" bIns="0" rtlCol="0"/>
            <a:lstStyle/>
            <a:p>
              <a:endParaRPr/>
            </a:p>
          </p:txBody>
        </p:sp>
        <p:sp>
          <p:nvSpPr>
            <p:cNvPr id="71" name="object 71"/>
            <p:cNvSpPr/>
            <p:nvPr/>
          </p:nvSpPr>
          <p:spPr>
            <a:xfrm>
              <a:off x="11273535" y="2471673"/>
              <a:ext cx="82550" cy="97790"/>
            </a:xfrm>
            <a:custGeom>
              <a:avLst/>
              <a:gdLst/>
              <a:ahLst/>
              <a:cxnLst/>
              <a:rect l="l" t="t" r="r" b="b"/>
              <a:pathLst>
                <a:path w="82550" h="97789">
                  <a:moveTo>
                    <a:pt x="79629" y="0"/>
                  </a:moveTo>
                  <a:lnTo>
                    <a:pt x="2794" y="0"/>
                  </a:lnTo>
                  <a:lnTo>
                    <a:pt x="0" y="2793"/>
                  </a:lnTo>
                  <a:lnTo>
                    <a:pt x="0" y="94487"/>
                  </a:lnTo>
                  <a:lnTo>
                    <a:pt x="2794" y="97281"/>
                  </a:lnTo>
                  <a:lnTo>
                    <a:pt x="79629" y="97281"/>
                  </a:lnTo>
                  <a:lnTo>
                    <a:pt x="82550" y="94487"/>
                  </a:lnTo>
                  <a:lnTo>
                    <a:pt x="82550" y="89662"/>
                  </a:lnTo>
                  <a:lnTo>
                    <a:pt x="7620" y="89662"/>
                  </a:lnTo>
                  <a:lnTo>
                    <a:pt x="7620" y="7620"/>
                  </a:lnTo>
                  <a:lnTo>
                    <a:pt x="82550" y="7620"/>
                  </a:lnTo>
                  <a:lnTo>
                    <a:pt x="82550" y="2793"/>
                  </a:lnTo>
                  <a:lnTo>
                    <a:pt x="79629" y="0"/>
                  </a:lnTo>
                  <a:close/>
                </a:path>
                <a:path w="82550" h="97789">
                  <a:moveTo>
                    <a:pt x="82550" y="7620"/>
                  </a:moveTo>
                  <a:lnTo>
                    <a:pt x="74930" y="7620"/>
                  </a:lnTo>
                  <a:lnTo>
                    <a:pt x="74930" y="89662"/>
                  </a:lnTo>
                  <a:lnTo>
                    <a:pt x="82550" y="89662"/>
                  </a:lnTo>
                  <a:lnTo>
                    <a:pt x="82550" y="7620"/>
                  </a:lnTo>
                  <a:close/>
                </a:path>
                <a:path w="82550" h="97789">
                  <a:moveTo>
                    <a:pt x="72390" y="10160"/>
                  </a:moveTo>
                  <a:lnTo>
                    <a:pt x="10160" y="10160"/>
                  </a:lnTo>
                  <a:lnTo>
                    <a:pt x="10160" y="87122"/>
                  </a:lnTo>
                  <a:lnTo>
                    <a:pt x="72390" y="87122"/>
                  </a:lnTo>
                  <a:lnTo>
                    <a:pt x="72390" y="84581"/>
                  </a:lnTo>
                  <a:lnTo>
                    <a:pt x="12700" y="84581"/>
                  </a:lnTo>
                  <a:lnTo>
                    <a:pt x="12700" y="12700"/>
                  </a:lnTo>
                  <a:lnTo>
                    <a:pt x="72390" y="12700"/>
                  </a:lnTo>
                  <a:lnTo>
                    <a:pt x="72390" y="10160"/>
                  </a:lnTo>
                  <a:close/>
                </a:path>
                <a:path w="82550" h="97789">
                  <a:moveTo>
                    <a:pt x="72390" y="12700"/>
                  </a:moveTo>
                  <a:lnTo>
                    <a:pt x="69850" y="12700"/>
                  </a:lnTo>
                  <a:lnTo>
                    <a:pt x="69850" y="84581"/>
                  </a:lnTo>
                  <a:lnTo>
                    <a:pt x="72390" y="84581"/>
                  </a:lnTo>
                  <a:lnTo>
                    <a:pt x="72390" y="12700"/>
                  </a:lnTo>
                  <a:close/>
                </a:path>
              </a:pathLst>
            </a:custGeom>
            <a:solidFill>
              <a:srgbClr val="0F0D0F"/>
            </a:solidFill>
          </p:spPr>
          <p:txBody>
            <a:bodyPr wrap="square" lIns="0" tIns="0" rIns="0" bIns="0" rtlCol="0"/>
            <a:lstStyle/>
            <a:p>
              <a:endParaRPr/>
            </a:p>
          </p:txBody>
        </p:sp>
        <p:sp>
          <p:nvSpPr>
            <p:cNvPr id="72" name="object 72"/>
            <p:cNvSpPr/>
            <p:nvPr/>
          </p:nvSpPr>
          <p:spPr>
            <a:xfrm>
              <a:off x="11276583" y="3070315"/>
              <a:ext cx="69850" cy="85090"/>
            </a:xfrm>
            <a:custGeom>
              <a:avLst/>
              <a:gdLst/>
              <a:ahLst/>
              <a:cxnLst/>
              <a:rect l="l" t="t" r="r" b="b"/>
              <a:pathLst>
                <a:path w="69850" h="85089">
                  <a:moveTo>
                    <a:pt x="69839" y="0"/>
                  </a:moveTo>
                  <a:lnTo>
                    <a:pt x="0" y="0"/>
                  </a:lnTo>
                  <a:lnTo>
                    <a:pt x="0" y="84618"/>
                  </a:lnTo>
                  <a:lnTo>
                    <a:pt x="69839" y="84618"/>
                  </a:lnTo>
                  <a:lnTo>
                    <a:pt x="69839" y="0"/>
                  </a:lnTo>
                  <a:close/>
                </a:path>
              </a:pathLst>
            </a:custGeom>
            <a:solidFill>
              <a:srgbClr val="FFFFFF"/>
            </a:solidFill>
          </p:spPr>
          <p:txBody>
            <a:bodyPr wrap="square" lIns="0" tIns="0" rIns="0" bIns="0" rtlCol="0"/>
            <a:lstStyle/>
            <a:p>
              <a:endParaRPr/>
            </a:p>
          </p:txBody>
        </p:sp>
        <p:sp>
          <p:nvSpPr>
            <p:cNvPr id="73" name="object 73"/>
            <p:cNvSpPr/>
            <p:nvPr/>
          </p:nvSpPr>
          <p:spPr>
            <a:xfrm>
              <a:off x="11270233" y="3063874"/>
              <a:ext cx="82550" cy="97790"/>
            </a:xfrm>
            <a:custGeom>
              <a:avLst/>
              <a:gdLst/>
              <a:ahLst/>
              <a:cxnLst/>
              <a:rect l="l" t="t" r="r" b="b"/>
              <a:pathLst>
                <a:path w="82550" h="97789">
                  <a:moveTo>
                    <a:pt x="79756" y="0"/>
                  </a:moveTo>
                  <a:lnTo>
                    <a:pt x="2921" y="0"/>
                  </a:lnTo>
                  <a:lnTo>
                    <a:pt x="0" y="2921"/>
                  </a:lnTo>
                  <a:lnTo>
                    <a:pt x="0" y="94487"/>
                  </a:lnTo>
                  <a:lnTo>
                    <a:pt x="2921" y="97409"/>
                  </a:lnTo>
                  <a:lnTo>
                    <a:pt x="79756" y="97409"/>
                  </a:lnTo>
                  <a:lnTo>
                    <a:pt x="82550" y="94487"/>
                  </a:lnTo>
                  <a:lnTo>
                    <a:pt x="82550" y="89788"/>
                  </a:lnTo>
                  <a:lnTo>
                    <a:pt x="7620" y="89788"/>
                  </a:lnTo>
                  <a:lnTo>
                    <a:pt x="7620" y="7620"/>
                  </a:lnTo>
                  <a:lnTo>
                    <a:pt x="82550" y="7620"/>
                  </a:lnTo>
                  <a:lnTo>
                    <a:pt x="82550" y="2921"/>
                  </a:lnTo>
                  <a:lnTo>
                    <a:pt x="79756" y="0"/>
                  </a:lnTo>
                  <a:close/>
                </a:path>
                <a:path w="82550" h="97789">
                  <a:moveTo>
                    <a:pt x="82550" y="7620"/>
                  </a:moveTo>
                  <a:lnTo>
                    <a:pt x="74930" y="7620"/>
                  </a:lnTo>
                  <a:lnTo>
                    <a:pt x="74930" y="89788"/>
                  </a:lnTo>
                  <a:lnTo>
                    <a:pt x="82550" y="89788"/>
                  </a:lnTo>
                  <a:lnTo>
                    <a:pt x="82550" y="7620"/>
                  </a:lnTo>
                  <a:close/>
                </a:path>
                <a:path w="82550" h="97789">
                  <a:moveTo>
                    <a:pt x="72390" y="10160"/>
                  </a:moveTo>
                  <a:lnTo>
                    <a:pt x="10160" y="10160"/>
                  </a:lnTo>
                  <a:lnTo>
                    <a:pt x="10160" y="87249"/>
                  </a:lnTo>
                  <a:lnTo>
                    <a:pt x="72390" y="87249"/>
                  </a:lnTo>
                  <a:lnTo>
                    <a:pt x="72390" y="84709"/>
                  </a:lnTo>
                  <a:lnTo>
                    <a:pt x="12700" y="84709"/>
                  </a:lnTo>
                  <a:lnTo>
                    <a:pt x="12700" y="12700"/>
                  </a:lnTo>
                  <a:lnTo>
                    <a:pt x="72390" y="12700"/>
                  </a:lnTo>
                  <a:lnTo>
                    <a:pt x="72390" y="10160"/>
                  </a:lnTo>
                  <a:close/>
                </a:path>
                <a:path w="82550" h="97789">
                  <a:moveTo>
                    <a:pt x="72390" y="12700"/>
                  </a:moveTo>
                  <a:lnTo>
                    <a:pt x="69850" y="12700"/>
                  </a:lnTo>
                  <a:lnTo>
                    <a:pt x="69850" y="84709"/>
                  </a:lnTo>
                  <a:lnTo>
                    <a:pt x="72390" y="84709"/>
                  </a:lnTo>
                  <a:lnTo>
                    <a:pt x="72390" y="12700"/>
                  </a:lnTo>
                  <a:close/>
                </a:path>
              </a:pathLst>
            </a:custGeom>
            <a:solidFill>
              <a:srgbClr val="0F0D0F"/>
            </a:solidFill>
          </p:spPr>
          <p:txBody>
            <a:bodyPr wrap="square" lIns="0" tIns="0" rIns="0" bIns="0" rtlCol="0"/>
            <a:lstStyle/>
            <a:p>
              <a:endParaRPr/>
            </a:p>
          </p:txBody>
        </p:sp>
      </p:grpSp>
      <p:sp>
        <p:nvSpPr>
          <p:cNvPr id="74" name="object 74"/>
          <p:cNvSpPr txBox="1"/>
          <p:nvPr/>
        </p:nvSpPr>
        <p:spPr>
          <a:xfrm>
            <a:off x="11376311" y="2412619"/>
            <a:ext cx="82550" cy="136576"/>
          </a:xfrm>
          <a:prstGeom prst="rect">
            <a:avLst/>
          </a:prstGeom>
        </p:spPr>
        <p:txBody>
          <a:bodyPr vert="horz" wrap="square" lIns="0" tIns="13335" rIns="0" bIns="0" rtlCol="0">
            <a:spAutoFit/>
          </a:bodyPr>
          <a:lstStyle/>
          <a:p>
            <a:pPr marL="12700">
              <a:spcBef>
                <a:spcPts val="105"/>
              </a:spcBef>
            </a:pPr>
            <a:r>
              <a:rPr sz="800" spc="-50">
                <a:solidFill>
                  <a:srgbClr val="0F0D0F"/>
                </a:solidFill>
                <a:latin typeface="Arial"/>
                <a:cs typeface="Arial"/>
              </a:rPr>
              <a:t>1</a:t>
            </a:r>
            <a:endParaRPr sz="800">
              <a:latin typeface="Arial"/>
              <a:cs typeface="Arial"/>
            </a:endParaRPr>
          </a:p>
        </p:txBody>
      </p:sp>
      <p:sp>
        <p:nvSpPr>
          <p:cNvPr id="75" name="object 75"/>
          <p:cNvSpPr txBox="1"/>
          <p:nvPr/>
        </p:nvSpPr>
        <p:spPr>
          <a:xfrm>
            <a:off x="11399172" y="3002661"/>
            <a:ext cx="110489" cy="136576"/>
          </a:xfrm>
          <a:prstGeom prst="rect">
            <a:avLst/>
          </a:prstGeom>
        </p:spPr>
        <p:txBody>
          <a:bodyPr vert="horz" wrap="square" lIns="0" tIns="13335" rIns="0" bIns="0" rtlCol="0">
            <a:spAutoFit/>
          </a:bodyPr>
          <a:lstStyle/>
          <a:p>
            <a:pPr marL="12700">
              <a:spcBef>
                <a:spcPts val="105"/>
              </a:spcBef>
            </a:pPr>
            <a:r>
              <a:rPr sz="800" spc="-50">
                <a:solidFill>
                  <a:srgbClr val="0F0D0F"/>
                </a:solidFill>
                <a:latin typeface="Arial"/>
                <a:cs typeface="Arial"/>
              </a:rPr>
              <a:t>M</a:t>
            </a:r>
            <a:endParaRPr sz="800">
              <a:latin typeface="Arial"/>
              <a:cs typeface="Arial"/>
            </a:endParaRPr>
          </a:p>
        </p:txBody>
      </p:sp>
      <p:grpSp>
        <p:nvGrpSpPr>
          <p:cNvPr id="76" name="object 76"/>
          <p:cNvGrpSpPr/>
          <p:nvPr/>
        </p:nvGrpSpPr>
        <p:grpSpPr>
          <a:xfrm>
            <a:off x="11258582" y="4074159"/>
            <a:ext cx="86360" cy="689610"/>
            <a:chOff x="11241913" y="4074159"/>
            <a:chExt cx="86360" cy="689610"/>
          </a:xfrm>
        </p:grpSpPr>
        <p:sp>
          <p:nvSpPr>
            <p:cNvPr id="77" name="object 77"/>
            <p:cNvSpPr/>
            <p:nvPr/>
          </p:nvSpPr>
          <p:spPr>
            <a:xfrm>
              <a:off x="11251565" y="4080473"/>
              <a:ext cx="69850" cy="85090"/>
            </a:xfrm>
            <a:custGeom>
              <a:avLst/>
              <a:gdLst/>
              <a:ahLst/>
              <a:cxnLst/>
              <a:rect l="l" t="t" r="r" b="b"/>
              <a:pathLst>
                <a:path w="69850" h="85089">
                  <a:moveTo>
                    <a:pt x="69839" y="0"/>
                  </a:moveTo>
                  <a:lnTo>
                    <a:pt x="0" y="0"/>
                  </a:lnTo>
                  <a:lnTo>
                    <a:pt x="0" y="84618"/>
                  </a:lnTo>
                  <a:lnTo>
                    <a:pt x="69839" y="84618"/>
                  </a:lnTo>
                  <a:lnTo>
                    <a:pt x="69839" y="0"/>
                  </a:lnTo>
                  <a:close/>
                </a:path>
              </a:pathLst>
            </a:custGeom>
            <a:solidFill>
              <a:srgbClr val="FFFFFF"/>
            </a:solidFill>
          </p:spPr>
          <p:txBody>
            <a:bodyPr wrap="square" lIns="0" tIns="0" rIns="0" bIns="0" rtlCol="0"/>
            <a:lstStyle/>
            <a:p>
              <a:endParaRPr/>
            </a:p>
          </p:txBody>
        </p:sp>
        <p:sp>
          <p:nvSpPr>
            <p:cNvPr id="78" name="object 78"/>
            <p:cNvSpPr/>
            <p:nvPr/>
          </p:nvSpPr>
          <p:spPr>
            <a:xfrm>
              <a:off x="11245215" y="4074159"/>
              <a:ext cx="82550" cy="97790"/>
            </a:xfrm>
            <a:custGeom>
              <a:avLst/>
              <a:gdLst/>
              <a:ahLst/>
              <a:cxnLst/>
              <a:rect l="l" t="t" r="r" b="b"/>
              <a:pathLst>
                <a:path w="82550" h="97789">
                  <a:moveTo>
                    <a:pt x="79628" y="0"/>
                  </a:moveTo>
                  <a:lnTo>
                    <a:pt x="2793" y="0"/>
                  </a:lnTo>
                  <a:lnTo>
                    <a:pt x="0" y="2920"/>
                  </a:lnTo>
                  <a:lnTo>
                    <a:pt x="0" y="94487"/>
                  </a:lnTo>
                  <a:lnTo>
                    <a:pt x="2793" y="97281"/>
                  </a:lnTo>
                  <a:lnTo>
                    <a:pt x="79628" y="97281"/>
                  </a:lnTo>
                  <a:lnTo>
                    <a:pt x="82550" y="94487"/>
                  </a:lnTo>
                  <a:lnTo>
                    <a:pt x="82550" y="89662"/>
                  </a:lnTo>
                  <a:lnTo>
                    <a:pt x="7619" y="89662"/>
                  </a:lnTo>
                  <a:lnTo>
                    <a:pt x="7619" y="7619"/>
                  </a:lnTo>
                  <a:lnTo>
                    <a:pt x="82550" y="7619"/>
                  </a:lnTo>
                  <a:lnTo>
                    <a:pt x="82550" y="2920"/>
                  </a:lnTo>
                  <a:lnTo>
                    <a:pt x="79628" y="0"/>
                  </a:lnTo>
                  <a:close/>
                </a:path>
                <a:path w="82550" h="97789">
                  <a:moveTo>
                    <a:pt x="82550" y="7619"/>
                  </a:moveTo>
                  <a:lnTo>
                    <a:pt x="74929" y="7619"/>
                  </a:lnTo>
                  <a:lnTo>
                    <a:pt x="74929" y="89662"/>
                  </a:lnTo>
                  <a:lnTo>
                    <a:pt x="82550" y="89662"/>
                  </a:lnTo>
                  <a:lnTo>
                    <a:pt x="82550" y="7619"/>
                  </a:lnTo>
                  <a:close/>
                </a:path>
                <a:path w="82550" h="97789">
                  <a:moveTo>
                    <a:pt x="72389" y="10159"/>
                  </a:moveTo>
                  <a:lnTo>
                    <a:pt x="10159" y="10159"/>
                  </a:lnTo>
                  <a:lnTo>
                    <a:pt x="10159" y="87121"/>
                  </a:lnTo>
                  <a:lnTo>
                    <a:pt x="72389" y="87121"/>
                  </a:lnTo>
                  <a:lnTo>
                    <a:pt x="72389" y="84581"/>
                  </a:lnTo>
                  <a:lnTo>
                    <a:pt x="12700" y="84581"/>
                  </a:lnTo>
                  <a:lnTo>
                    <a:pt x="12700" y="12700"/>
                  </a:lnTo>
                  <a:lnTo>
                    <a:pt x="72389" y="12700"/>
                  </a:lnTo>
                  <a:lnTo>
                    <a:pt x="72389" y="10159"/>
                  </a:lnTo>
                  <a:close/>
                </a:path>
                <a:path w="82550" h="97789">
                  <a:moveTo>
                    <a:pt x="72389" y="12700"/>
                  </a:moveTo>
                  <a:lnTo>
                    <a:pt x="69850" y="12700"/>
                  </a:lnTo>
                  <a:lnTo>
                    <a:pt x="69850" y="84581"/>
                  </a:lnTo>
                  <a:lnTo>
                    <a:pt x="72389" y="84581"/>
                  </a:lnTo>
                  <a:lnTo>
                    <a:pt x="72389" y="12700"/>
                  </a:lnTo>
                  <a:close/>
                </a:path>
              </a:pathLst>
            </a:custGeom>
            <a:solidFill>
              <a:srgbClr val="0F0D0F"/>
            </a:solidFill>
          </p:spPr>
          <p:txBody>
            <a:bodyPr wrap="square" lIns="0" tIns="0" rIns="0" bIns="0" rtlCol="0"/>
            <a:lstStyle/>
            <a:p>
              <a:endParaRPr/>
            </a:p>
          </p:txBody>
        </p:sp>
        <p:sp>
          <p:nvSpPr>
            <p:cNvPr id="79" name="object 79"/>
            <p:cNvSpPr/>
            <p:nvPr/>
          </p:nvSpPr>
          <p:spPr>
            <a:xfrm>
              <a:off x="11248263" y="4672801"/>
              <a:ext cx="69850" cy="85090"/>
            </a:xfrm>
            <a:custGeom>
              <a:avLst/>
              <a:gdLst/>
              <a:ahLst/>
              <a:cxnLst/>
              <a:rect l="l" t="t" r="r" b="b"/>
              <a:pathLst>
                <a:path w="69850" h="85089">
                  <a:moveTo>
                    <a:pt x="69839" y="0"/>
                  </a:moveTo>
                  <a:lnTo>
                    <a:pt x="0" y="0"/>
                  </a:lnTo>
                  <a:lnTo>
                    <a:pt x="0" y="84618"/>
                  </a:lnTo>
                  <a:lnTo>
                    <a:pt x="69839" y="84618"/>
                  </a:lnTo>
                  <a:lnTo>
                    <a:pt x="69839" y="0"/>
                  </a:lnTo>
                  <a:close/>
                </a:path>
              </a:pathLst>
            </a:custGeom>
            <a:solidFill>
              <a:srgbClr val="FFFFFF"/>
            </a:solidFill>
          </p:spPr>
          <p:txBody>
            <a:bodyPr wrap="square" lIns="0" tIns="0" rIns="0" bIns="0" rtlCol="0"/>
            <a:lstStyle/>
            <a:p>
              <a:endParaRPr/>
            </a:p>
          </p:txBody>
        </p:sp>
        <p:sp>
          <p:nvSpPr>
            <p:cNvPr id="80" name="object 80"/>
            <p:cNvSpPr/>
            <p:nvPr/>
          </p:nvSpPr>
          <p:spPr>
            <a:xfrm>
              <a:off x="11241913" y="4666487"/>
              <a:ext cx="82550" cy="97790"/>
            </a:xfrm>
            <a:custGeom>
              <a:avLst/>
              <a:gdLst/>
              <a:ahLst/>
              <a:cxnLst/>
              <a:rect l="l" t="t" r="r" b="b"/>
              <a:pathLst>
                <a:path w="82550" h="97789">
                  <a:moveTo>
                    <a:pt x="79755" y="0"/>
                  </a:moveTo>
                  <a:lnTo>
                    <a:pt x="2920" y="0"/>
                  </a:lnTo>
                  <a:lnTo>
                    <a:pt x="0" y="2793"/>
                  </a:lnTo>
                  <a:lnTo>
                    <a:pt x="0" y="94361"/>
                  </a:lnTo>
                  <a:lnTo>
                    <a:pt x="2920" y="97281"/>
                  </a:lnTo>
                  <a:lnTo>
                    <a:pt x="79755" y="97281"/>
                  </a:lnTo>
                  <a:lnTo>
                    <a:pt x="82550" y="94361"/>
                  </a:lnTo>
                  <a:lnTo>
                    <a:pt x="82550" y="89662"/>
                  </a:lnTo>
                  <a:lnTo>
                    <a:pt x="7619" y="89662"/>
                  </a:lnTo>
                  <a:lnTo>
                    <a:pt x="7619" y="7619"/>
                  </a:lnTo>
                  <a:lnTo>
                    <a:pt x="82550" y="7619"/>
                  </a:lnTo>
                  <a:lnTo>
                    <a:pt x="82550" y="2793"/>
                  </a:lnTo>
                  <a:lnTo>
                    <a:pt x="79755" y="0"/>
                  </a:lnTo>
                  <a:close/>
                </a:path>
                <a:path w="82550" h="97789">
                  <a:moveTo>
                    <a:pt x="82550" y="7619"/>
                  </a:moveTo>
                  <a:lnTo>
                    <a:pt x="74929" y="7619"/>
                  </a:lnTo>
                  <a:lnTo>
                    <a:pt x="74929" y="89662"/>
                  </a:lnTo>
                  <a:lnTo>
                    <a:pt x="82550" y="89662"/>
                  </a:lnTo>
                  <a:lnTo>
                    <a:pt x="82550" y="7619"/>
                  </a:lnTo>
                  <a:close/>
                </a:path>
                <a:path w="82550" h="97789">
                  <a:moveTo>
                    <a:pt x="72389" y="10160"/>
                  </a:moveTo>
                  <a:lnTo>
                    <a:pt x="10159" y="10160"/>
                  </a:lnTo>
                  <a:lnTo>
                    <a:pt x="10159" y="87122"/>
                  </a:lnTo>
                  <a:lnTo>
                    <a:pt x="72389" y="87122"/>
                  </a:lnTo>
                  <a:lnTo>
                    <a:pt x="72389" y="84581"/>
                  </a:lnTo>
                  <a:lnTo>
                    <a:pt x="12700" y="84581"/>
                  </a:lnTo>
                  <a:lnTo>
                    <a:pt x="12700" y="12700"/>
                  </a:lnTo>
                  <a:lnTo>
                    <a:pt x="72389" y="12700"/>
                  </a:lnTo>
                  <a:lnTo>
                    <a:pt x="72389" y="10160"/>
                  </a:lnTo>
                  <a:close/>
                </a:path>
                <a:path w="82550" h="97789">
                  <a:moveTo>
                    <a:pt x="72389" y="12700"/>
                  </a:moveTo>
                  <a:lnTo>
                    <a:pt x="69850" y="12700"/>
                  </a:lnTo>
                  <a:lnTo>
                    <a:pt x="69850" y="84581"/>
                  </a:lnTo>
                  <a:lnTo>
                    <a:pt x="72389" y="84581"/>
                  </a:lnTo>
                  <a:lnTo>
                    <a:pt x="72389" y="12700"/>
                  </a:lnTo>
                  <a:close/>
                </a:path>
              </a:pathLst>
            </a:custGeom>
            <a:solidFill>
              <a:srgbClr val="0F0D0F"/>
            </a:solidFill>
          </p:spPr>
          <p:txBody>
            <a:bodyPr wrap="square" lIns="0" tIns="0" rIns="0" bIns="0" rtlCol="0"/>
            <a:lstStyle/>
            <a:p>
              <a:endParaRPr/>
            </a:p>
          </p:txBody>
        </p:sp>
      </p:grpSp>
      <p:sp>
        <p:nvSpPr>
          <p:cNvPr id="81" name="object 81"/>
          <p:cNvSpPr txBox="1"/>
          <p:nvPr/>
        </p:nvSpPr>
        <p:spPr>
          <a:xfrm>
            <a:off x="11359927" y="4015486"/>
            <a:ext cx="82550" cy="135935"/>
          </a:xfrm>
          <a:prstGeom prst="rect">
            <a:avLst/>
          </a:prstGeom>
        </p:spPr>
        <p:txBody>
          <a:bodyPr vert="horz" wrap="square" lIns="0" tIns="12700" rIns="0" bIns="0" rtlCol="0">
            <a:spAutoFit/>
          </a:bodyPr>
          <a:lstStyle/>
          <a:p>
            <a:pPr marL="12700">
              <a:spcBef>
                <a:spcPts val="100"/>
              </a:spcBef>
            </a:pPr>
            <a:r>
              <a:rPr sz="800" spc="-50">
                <a:solidFill>
                  <a:srgbClr val="0F0D0F"/>
                </a:solidFill>
                <a:latin typeface="Arial"/>
                <a:cs typeface="Arial"/>
              </a:rPr>
              <a:t>1</a:t>
            </a:r>
            <a:endParaRPr sz="800">
              <a:latin typeface="Arial"/>
              <a:cs typeface="Arial"/>
            </a:endParaRPr>
          </a:p>
        </p:txBody>
      </p:sp>
      <p:sp>
        <p:nvSpPr>
          <p:cNvPr id="82" name="object 82"/>
          <p:cNvSpPr txBox="1"/>
          <p:nvPr/>
        </p:nvSpPr>
        <p:spPr>
          <a:xfrm>
            <a:off x="11370851" y="4605655"/>
            <a:ext cx="110489" cy="135935"/>
          </a:xfrm>
          <a:prstGeom prst="rect">
            <a:avLst/>
          </a:prstGeom>
        </p:spPr>
        <p:txBody>
          <a:bodyPr vert="horz" wrap="square" lIns="0" tIns="12700" rIns="0" bIns="0" rtlCol="0">
            <a:spAutoFit/>
          </a:bodyPr>
          <a:lstStyle/>
          <a:p>
            <a:pPr marL="12700">
              <a:spcBef>
                <a:spcPts val="100"/>
              </a:spcBef>
            </a:pPr>
            <a:r>
              <a:rPr sz="800" spc="-50">
                <a:solidFill>
                  <a:srgbClr val="0F0D0F"/>
                </a:solidFill>
                <a:latin typeface="Arial"/>
                <a:cs typeface="Arial"/>
              </a:rPr>
              <a:t>M</a:t>
            </a:r>
            <a:endParaRPr sz="800">
              <a:latin typeface="Arial"/>
              <a:cs typeface="Arial"/>
            </a:endParaRPr>
          </a:p>
        </p:txBody>
      </p:sp>
      <p:sp>
        <p:nvSpPr>
          <p:cNvPr id="83" name="object 83"/>
          <p:cNvSpPr txBox="1"/>
          <p:nvPr/>
        </p:nvSpPr>
        <p:spPr>
          <a:xfrm>
            <a:off x="6403498" y="4038092"/>
            <a:ext cx="707390" cy="480695"/>
          </a:xfrm>
          <a:prstGeom prst="rect">
            <a:avLst/>
          </a:prstGeom>
        </p:spPr>
        <p:txBody>
          <a:bodyPr vert="horz" wrap="square" lIns="0" tIns="12700" rIns="0" bIns="0" rtlCol="0">
            <a:spAutoFit/>
          </a:bodyPr>
          <a:lstStyle/>
          <a:p>
            <a:pPr marL="12700" marR="5080" indent="-1270" algn="ctr">
              <a:lnSpc>
                <a:spcPct val="99500"/>
              </a:lnSpc>
              <a:spcBef>
                <a:spcPts val="100"/>
              </a:spcBef>
            </a:pPr>
            <a:r>
              <a:rPr sz="1000" spc="-10">
                <a:solidFill>
                  <a:schemeClr val="tx2"/>
                </a:solidFill>
                <a:latin typeface="Arial"/>
                <a:cs typeface="Arial"/>
              </a:rPr>
              <a:t>Feeder (Optical/RF) Downlink</a:t>
            </a:r>
            <a:endParaRPr sz="1000">
              <a:solidFill>
                <a:schemeClr val="tx2"/>
              </a:solidFill>
              <a:latin typeface="Arial"/>
              <a:cs typeface="Arial"/>
            </a:endParaRPr>
          </a:p>
        </p:txBody>
      </p:sp>
      <p:sp>
        <p:nvSpPr>
          <p:cNvPr id="84" name="object 84"/>
          <p:cNvSpPr txBox="1"/>
          <p:nvPr/>
        </p:nvSpPr>
        <p:spPr>
          <a:xfrm>
            <a:off x="11606815" y="4185284"/>
            <a:ext cx="375920" cy="330200"/>
          </a:xfrm>
          <a:prstGeom prst="rect">
            <a:avLst/>
          </a:prstGeom>
        </p:spPr>
        <p:txBody>
          <a:bodyPr vert="horz" wrap="square" lIns="0" tIns="12065" rIns="0" bIns="0" rtlCol="0">
            <a:spAutoFit/>
          </a:bodyPr>
          <a:lstStyle/>
          <a:p>
            <a:pPr marL="12700" marR="5080" indent="40640">
              <a:spcBef>
                <a:spcPts val="95"/>
              </a:spcBef>
            </a:pPr>
            <a:r>
              <a:rPr sz="1000" spc="-20">
                <a:solidFill>
                  <a:srgbClr val="FFFFFF"/>
                </a:solidFill>
                <a:latin typeface="Arial"/>
                <a:cs typeface="Arial"/>
              </a:rPr>
              <a:t>User </a:t>
            </a:r>
            <a:r>
              <a:rPr sz="1000" spc="-10">
                <a:solidFill>
                  <a:srgbClr val="FFFFFF"/>
                </a:solidFill>
                <a:latin typeface="Arial"/>
                <a:cs typeface="Arial"/>
              </a:rPr>
              <a:t>Uplink</a:t>
            </a:r>
            <a:endParaRPr sz="1000">
              <a:latin typeface="Arial"/>
              <a:cs typeface="Arial"/>
            </a:endParaRPr>
          </a:p>
        </p:txBody>
      </p:sp>
      <p:sp>
        <p:nvSpPr>
          <p:cNvPr id="85" name="object 85"/>
          <p:cNvSpPr txBox="1"/>
          <p:nvPr/>
        </p:nvSpPr>
        <p:spPr>
          <a:xfrm>
            <a:off x="11534807" y="2588513"/>
            <a:ext cx="535940" cy="330200"/>
          </a:xfrm>
          <a:prstGeom prst="rect">
            <a:avLst/>
          </a:prstGeom>
        </p:spPr>
        <p:txBody>
          <a:bodyPr vert="horz" wrap="square" lIns="0" tIns="12065" rIns="0" bIns="0" rtlCol="0">
            <a:spAutoFit/>
          </a:bodyPr>
          <a:lstStyle/>
          <a:p>
            <a:pPr marL="12700" marR="5080" indent="121920">
              <a:spcBef>
                <a:spcPts val="95"/>
              </a:spcBef>
            </a:pPr>
            <a:r>
              <a:rPr sz="1000" spc="-20">
                <a:solidFill>
                  <a:srgbClr val="FFFFFF"/>
                </a:solidFill>
                <a:latin typeface="Arial"/>
                <a:cs typeface="Arial"/>
              </a:rPr>
              <a:t>User </a:t>
            </a:r>
            <a:r>
              <a:rPr sz="1000" spc="-10">
                <a:solidFill>
                  <a:srgbClr val="FFFFFF"/>
                </a:solidFill>
                <a:latin typeface="Arial"/>
                <a:cs typeface="Arial"/>
              </a:rPr>
              <a:t>Downlink</a:t>
            </a:r>
            <a:endParaRPr sz="1000">
              <a:latin typeface="Arial"/>
              <a:cs typeface="Arial"/>
            </a:endParaRPr>
          </a:p>
        </p:txBody>
      </p:sp>
      <p:grpSp>
        <p:nvGrpSpPr>
          <p:cNvPr id="86" name="object 86"/>
          <p:cNvGrpSpPr/>
          <p:nvPr/>
        </p:nvGrpSpPr>
        <p:grpSpPr>
          <a:xfrm>
            <a:off x="8639462" y="2088008"/>
            <a:ext cx="258445" cy="1435735"/>
            <a:chOff x="8622792" y="2088007"/>
            <a:chExt cx="258445" cy="1435735"/>
          </a:xfrm>
        </p:grpSpPr>
        <p:sp>
          <p:nvSpPr>
            <p:cNvPr id="87" name="object 87"/>
            <p:cNvSpPr/>
            <p:nvPr/>
          </p:nvSpPr>
          <p:spPr>
            <a:xfrm>
              <a:off x="8629142" y="2094357"/>
              <a:ext cx="245745" cy="1423035"/>
            </a:xfrm>
            <a:custGeom>
              <a:avLst/>
              <a:gdLst/>
              <a:ahLst/>
              <a:cxnLst/>
              <a:rect l="l" t="t" r="r" b="b"/>
              <a:pathLst>
                <a:path w="245745" h="1423035">
                  <a:moveTo>
                    <a:pt x="245160" y="0"/>
                  </a:moveTo>
                  <a:lnTo>
                    <a:pt x="0" y="0"/>
                  </a:lnTo>
                  <a:lnTo>
                    <a:pt x="0" y="1422781"/>
                  </a:lnTo>
                  <a:lnTo>
                    <a:pt x="245160" y="1422781"/>
                  </a:lnTo>
                  <a:lnTo>
                    <a:pt x="245160" y="0"/>
                  </a:lnTo>
                  <a:close/>
                </a:path>
              </a:pathLst>
            </a:custGeom>
            <a:solidFill>
              <a:srgbClr val="9D909F"/>
            </a:solidFill>
          </p:spPr>
          <p:txBody>
            <a:bodyPr wrap="square" lIns="0" tIns="0" rIns="0" bIns="0" rtlCol="0"/>
            <a:lstStyle/>
            <a:p>
              <a:endParaRPr/>
            </a:p>
          </p:txBody>
        </p:sp>
        <p:sp>
          <p:nvSpPr>
            <p:cNvPr id="88" name="object 88"/>
            <p:cNvSpPr/>
            <p:nvPr/>
          </p:nvSpPr>
          <p:spPr>
            <a:xfrm>
              <a:off x="8622792" y="2088007"/>
              <a:ext cx="258445" cy="1435735"/>
            </a:xfrm>
            <a:custGeom>
              <a:avLst/>
              <a:gdLst/>
              <a:ahLst/>
              <a:cxnLst/>
              <a:rect l="l" t="t" r="r" b="b"/>
              <a:pathLst>
                <a:path w="258445" h="1435735">
                  <a:moveTo>
                    <a:pt x="255015" y="0"/>
                  </a:moveTo>
                  <a:lnTo>
                    <a:pt x="2921" y="0"/>
                  </a:lnTo>
                  <a:lnTo>
                    <a:pt x="0" y="2920"/>
                  </a:lnTo>
                  <a:lnTo>
                    <a:pt x="0" y="1432687"/>
                  </a:lnTo>
                  <a:lnTo>
                    <a:pt x="2921" y="1435480"/>
                  </a:lnTo>
                  <a:lnTo>
                    <a:pt x="255015" y="1435480"/>
                  </a:lnTo>
                  <a:lnTo>
                    <a:pt x="257936" y="1432687"/>
                  </a:lnTo>
                  <a:lnTo>
                    <a:pt x="257936" y="1427860"/>
                  </a:lnTo>
                  <a:lnTo>
                    <a:pt x="7619" y="1427860"/>
                  </a:lnTo>
                  <a:lnTo>
                    <a:pt x="7619" y="7619"/>
                  </a:lnTo>
                  <a:lnTo>
                    <a:pt x="257936" y="7619"/>
                  </a:lnTo>
                  <a:lnTo>
                    <a:pt x="257936" y="2920"/>
                  </a:lnTo>
                  <a:lnTo>
                    <a:pt x="255015" y="0"/>
                  </a:lnTo>
                  <a:close/>
                </a:path>
                <a:path w="258445" h="1435735">
                  <a:moveTo>
                    <a:pt x="257936" y="7619"/>
                  </a:moveTo>
                  <a:lnTo>
                    <a:pt x="250316" y="7619"/>
                  </a:lnTo>
                  <a:lnTo>
                    <a:pt x="250316" y="1427860"/>
                  </a:lnTo>
                  <a:lnTo>
                    <a:pt x="257936" y="1427860"/>
                  </a:lnTo>
                  <a:lnTo>
                    <a:pt x="257936" y="7619"/>
                  </a:lnTo>
                  <a:close/>
                </a:path>
                <a:path w="258445" h="1435735">
                  <a:moveTo>
                    <a:pt x="247776" y="10159"/>
                  </a:moveTo>
                  <a:lnTo>
                    <a:pt x="10159" y="10159"/>
                  </a:lnTo>
                  <a:lnTo>
                    <a:pt x="10159" y="1425320"/>
                  </a:lnTo>
                  <a:lnTo>
                    <a:pt x="247776" y="1425320"/>
                  </a:lnTo>
                  <a:lnTo>
                    <a:pt x="247776" y="1422780"/>
                  </a:lnTo>
                  <a:lnTo>
                    <a:pt x="12700" y="1422780"/>
                  </a:lnTo>
                  <a:lnTo>
                    <a:pt x="12700" y="12700"/>
                  </a:lnTo>
                  <a:lnTo>
                    <a:pt x="247776" y="12700"/>
                  </a:lnTo>
                  <a:lnTo>
                    <a:pt x="247776" y="10159"/>
                  </a:lnTo>
                  <a:close/>
                </a:path>
                <a:path w="258445" h="1435735">
                  <a:moveTo>
                    <a:pt x="247776" y="12700"/>
                  </a:moveTo>
                  <a:lnTo>
                    <a:pt x="245236" y="12700"/>
                  </a:lnTo>
                  <a:lnTo>
                    <a:pt x="245236" y="1422780"/>
                  </a:lnTo>
                  <a:lnTo>
                    <a:pt x="247776" y="1422780"/>
                  </a:lnTo>
                  <a:lnTo>
                    <a:pt x="247776" y="12700"/>
                  </a:lnTo>
                  <a:close/>
                </a:path>
              </a:pathLst>
            </a:custGeom>
            <a:solidFill>
              <a:srgbClr val="0F0D0F"/>
            </a:solidFill>
          </p:spPr>
          <p:txBody>
            <a:bodyPr wrap="square" lIns="0" tIns="0" rIns="0" bIns="0" rtlCol="0"/>
            <a:lstStyle/>
            <a:p>
              <a:endParaRPr/>
            </a:p>
          </p:txBody>
        </p:sp>
      </p:grpSp>
      <p:sp>
        <p:nvSpPr>
          <p:cNvPr id="89" name="object 89"/>
          <p:cNvSpPr txBox="1"/>
          <p:nvPr/>
        </p:nvSpPr>
        <p:spPr>
          <a:xfrm>
            <a:off x="8671232" y="2654271"/>
            <a:ext cx="123111" cy="404495"/>
          </a:xfrm>
          <a:prstGeom prst="rect">
            <a:avLst/>
          </a:prstGeom>
        </p:spPr>
        <p:txBody>
          <a:bodyPr vert="vert270" wrap="square" lIns="0" tIns="3175" rIns="0" bIns="0" rtlCol="0">
            <a:spAutoFit/>
          </a:bodyPr>
          <a:lstStyle/>
          <a:p>
            <a:pPr marL="12700">
              <a:spcBef>
                <a:spcPts val="25"/>
              </a:spcBef>
            </a:pPr>
            <a:r>
              <a:rPr sz="800" spc="-20">
                <a:solidFill>
                  <a:srgbClr val="0F0D0F"/>
                </a:solidFill>
                <a:latin typeface="Arial"/>
                <a:cs typeface="Arial"/>
              </a:rPr>
              <a:t>DEMOD</a:t>
            </a:r>
            <a:endParaRPr sz="800">
              <a:latin typeface="Arial"/>
              <a:cs typeface="Arial"/>
            </a:endParaRPr>
          </a:p>
        </p:txBody>
      </p:sp>
      <p:grpSp>
        <p:nvGrpSpPr>
          <p:cNvPr id="90" name="object 90"/>
          <p:cNvGrpSpPr/>
          <p:nvPr/>
        </p:nvGrpSpPr>
        <p:grpSpPr>
          <a:xfrm>
            <a:off x="8656352" y="2726055"/>
            <a:ext cx="1378585" cy="2399665"/>
            <a:chOff x="8639682" y="2726054"/>
            <a:chExt cx="1378585" cy="2399665"/>
          </a:xfrm>
        </p:grpSpPr>
        <p:sp>
          <p:nvSpPr>
            <p:cNvPr id="91" name="object 91"/>
            <p:cNvSpPr/>
            <p:nvPr/>
          </p:nvSpPr>
          <p:spPr>
            <a:xfrm>
              <a:off x="8875395" y="2769488"/>
              <a:ext cx="1143000" cy="43815"/>
            </a:xfrm>
            <a:custGeom>
              <a:avLst/>
              <a:gdLst/>
              <a:ahLst/>
              <a:cxnLst/>
              <a:rect l="l" t="t" r="r" b="b"/>
              <a:pathLst>
                <a:path w="1143000" h="43814">
                  <a:moveTo>
                    <a:pt x="164084" y="23241"/>
                  </a:moveTo>
                  <a:lnTo>
                    <a:pt x="0" y="23241"/>
                  </a:lnTo>
                  <a:lnTo>
                    <a:pt x="0" y="34925"/>
                  </a:lnTo>
                  <a:lnTo>
                    <a:pt x="164084" y="34925"/>
                  </a:lnTo>
                  <a:lnTo>
                    <a:pt x="164084" y="23241"/>
                  </a:lnTo>
                  <a:close/>
                </a:path>
                <a:path w="1143000" h="43814">
                  <a:moveTo>
                    <a:pt x="164084" y="0"/>
                  </a:moveTo>
                  <a:lnTo>
                    <a:pt x="0" y="0"/>
                  </a:lnTo>
                  <a:lnTo>
                    <a:pt x="0" y="11684"/>
                  </a:lnTo>
                  <a:lnTo>
                    <a:pt x="164084" y="11684"/>
                  </a:lnTo>
                  <a:lnTo>
                    <a:pt x="164084" y="0"/>
                  </a:lnTo>
                  <a:close/>
                </a:path>
                <a:path w="1143000" h="43814">
                  <a:moveTo>
                    <a:pt x="889762" y="31623"/>
                  </a:moveTo>
                  <a:lnTo>
                    <a:pt x="754646" y="31623"/>
                  </a:lnTo>
                  <a:lnTo>
                    <a:pt x="754646" y="43307"/>
                  </a:lnTo>
                  <a:lnTo>
                    <a:pt x="889762" y="43307"/>
                  </a:lnTo>
                  <a:lnTo>
                    <a:pt x="889762" y="31623"/>
                  </a:lnTo>
                  <a:close/>
                </a:path>
                <a:path w="1143000" h="43814">
                  <a:moveTo>
                    <a:pt x="889762" y="8382"/>
                  </a:moveTo>
                  <a:lnTo>
                    <a:pt x="754646" y="8382"/>
                  </a:lnTo>
                  <a:lnTo>
                    <a:pt x="754646" y="19939"/>
                  </a:lnTo>
                  <a:lnTo>
                    <a:pt x="889762" y="19939"/>
                  </a:lnTo>
                  <a:lnTo>
                    <a:pt x="889762" y="8382"/>
                  </a:lnTo>
                  <a:close/>
                </a:path>
                <a:path w="1143000" h="43814">
                  <a:moveTo>
                    <a:pt x="1142746" y="31623"/>
                  </a:moveTo>
                  <a:lnTo>
                    <a:pt x="1134922" y="31623"/>
                  </a:lnTo>
                  <a:lnTo>
                    <a:pt x="1134922" y="43307"/>
                  </a:lnTo>
                  <a:lnTo>
                    <a:pt x="1142746" y="43307"/>
                  </a:lnTo>
                  <a:lnTo>
                    <a:pt x="1142746" y="31623"/>
                  </a:lnTo>
                  <a:close/>
                </a:path>
                <a:path w="1143000" h="43814">
                  <a:moveTo>
                    <a:pt x="1142746" y="8382"/>
                  </a:moveTo>
                  <a:lnTo>
                    <a:pt x="1134922" y="8382"/>
                  </a:lnTo>
                  <a:lnTo>
                    <a:pt x="1134922" y="19939"/>
                  </a:lnTo>
                  <a:lnTo>
                    <a:pt x="1142746" y="19939"/>
                  </a:lnTo>
                  <a:lnTo>
                    <a:pt x="1142746" y="8382"/>
                  </a:lnTo>
                  <a:close/>
                </a:path>
              </a:pathLst>
            </a:custGeom>
            <a:solidFill>
              <a:srgbClr val="0F0D0F"/>
            </a:solidFill>
          </p:spPr>
          <p:txBody>
            <a:bodyPr wrap="square" lIns="0" tIns="0" rIns="0" bIns="0" rtlCol="0"/>
            <a:lstStyle/>
            <a:p>
              <a:endParaRPr/>
            </a:p>
          </p:txBody>
        </p:sp>
        <p:pic>
          <p:nvPicPr>
            <p:cNvPr id="92" name="object 92"/>
            <p:cNvPicPr/>
            <p:nvPr/>
          </p:nvPicPr>
          <p:blipFill>
            <a:blip r:embed="rId21" cstate="print"/>
            <a:stretch>
              <a:fillRect/>
            </a:stretch>
          </p:blipFill>
          <p:spPr>
            <a:xfrm>
              <a:off x="8911081" y="2726054"/>
              <a:ext cx="88011" cy="127508"/>
            </a:xfrm>
            <a:prstGeom prst="rect">
              <a:avLst/>
            </a:prstGeom>
          </p:spPr>
        </p:pic>
        <p:pic>
          <p:nvPicPr>
            <p:cNvPr id="93" name="object 93"/>
            <p:cNvPicPr/>
            <p:nvPr/>
          </p:nvPicPr>
          <p:blipFill>
            <a:blip r:embed="rId22" cstate="print"/>
            <a:stretch>
              <a:fillRect/>
            </a:stretch>
          </p:blipFill>
          <p:spPr>
            <a:xfrm>
              <a:off x="9650221" y="2734309"/>
              <a:ext cx="88010" cy="127635"/>
            </a:xfrm>
            <a:prstGeom prst="rect">
              <a:avLst/>
            </a:prstGeom>
          </p:spPr>
        </p:pic>
        <p:sp>
          <p:nvSpPr>
            <p:cNvPr id="94" name="object 94"/>
            <p:cNvSpPr/>
            <p:nvPr/>
          </p:nvSpPr>
          <p:spPr>
            <a:xfrm>
              <a:off x="8646032" y="3696334"/>
              <a:ext cx="245745" cy="1423035"/>
            </a:xfrm>
            <a:custGeom>
              <a:avLst/>
              <a:gdLst/>
              <a:ahLst/>
              <a:cxnLst/>
              <a:rect l="l" t="t" r="r" b="b"/>
              <a:pathLst>
                <a:path w="245745" h="1423035">
                  <a:moveTo>
                    <a:pt x="245160" y="0"/>
                  </a:moveTo>
                  <a:lnTo>
                    <a:pt x="0" y="0"/>
                  </a:lnTo>
                  <a:lnTo>
                    <a:pt x="0" y="1422781"/>
                  </a:lnTo>
                  <a:lnTo>
                    <a:pt x="245160" y="1422781"/>
                  </a:lnTo>
                  <a:lnTo>
                    <a:pt x="245160" y="0"/>
                  </a:lnTo>
                  <a:close/>
                </a:path>
              </a:pathLst>
            </a:custGeom>
            <a:solidFill>
              <a:srgbClr val="D3E4F7"/>
            </a:solidFill>
          </p:spPr>
          <p:txBody>
            <a:bodyPr wrap="square" lIns="0" tIns="0" rIns="0" bIns="0" rtlCol="0"/>
            <a:lstStyle/>
            <a:p>
              <a:endParaRPr/>
            </a:p>
          </p:txBody>
        </p:sp>
        <p:sp>
          <p:nvSpPr>
            <p:cNvPr id="95" name="object 95"/>
            <p:cNvSpPr/>
            <p:nvPr/>
          </p:nvSpPr>
          <p:spPr>
            <a:xfrm>
              <a:off x="8639682" y="3689984"/>
              <a:ext cx="257810" cy="1435735"/>
            </a:xfrm>
            <a:custGeom>
              <a:avLst/>
              <a:gdLst/>
              <a:ahLst/>
              <a:cxnLst/>
              <a:rect l="l" t="t" r="r" b="b"/>
              <a:pathLst>
                <a:path w="257809" h="1435735">
                  <a:moveTo>
                    <a:pt x="255016" y="0"/>
                  </a:moveTo>
                  <a:lnTo>
                    <a:pt x="2794" y="0"/>
                  </a:lnTo>
                  <a:lnTo>
                    <a:pt x="0" y="2793"/>
                  </a:lnTo>
                  <a:lnTo>
                    <a:pt x="0" y="1432559"/>
                  </a:lnTo>
                  <a:lnTo>
                    <a:pt x="2794" y="1435481"/>
                  </a:lnTo>
                  <a:lnTo>
                    <a:pt x="255016" y="1435481"/>
                  </a:lnTo>
                  <a:lnTo>
                    <a:pt x="257810" y="1432559"/>
                  </a:lnTo>
                  <a:lnTo>
                    <a:pt x="257810" y="1427860"/>
                  </a:lnTo>
                  <a:lnTo>
                    <a:pt x="7620" y="1427860"/>
                  </a:lnTo>
                  <a:lnTo>
                    <a:pt x="7620" y="7619"/>
                  </a:lnTo>
                  <a:lnTo>
                    <a:pt x="257810" y="7619"/>
                  </a:lnTo>
                  <a:lnTo>
                    <a:pt x="257810" y="2793"/>
                  </a:lnTo>
                  <a:lnTo>
                    <a:pt x="255016" y="0"/>
                  </a:lnTo>
                  <a:close/>
                </a:path>
                <a:path w="257809" h="1435735">
                  <a:moveTo>
                    <a:pt x="257810" y="7619"/>
                  </a:moveTo>
                  <a:lnTo>
                    <a:pt x="250190" y="7619"/>
                  </a:lnTo>
                  <a:lnTo>
                    <a:pt x="250190" y="1427860"/>
                  </a:lnTo>
                  <a:lnTo>
                    <a:pt x="257810" y="1427860"/>
                  </a:lnTo>
                  <a:lnTo>
                    <a:pt x="257810" y="7619"/>
                  </a:lnTo>
                  <a:close/>
                </a:path>
                <a:path w="257809" h="1435735">
                  <a:moveTo>
                    <a:pt x="247650" y="10159"/>
                  </a:moveTo>
                  <a:lnTo>
                    <a:pt x="10160" y="10159"/>
                  </a:lnTo>
                  <a:lnTo>
                    <a:pt x="10160" y="1425320"/>
                  </a:lnTo>
                  <a:lnTo>
                    <a:pt x="247650" y="1425320"/>
                  </a:lnTo>
                  <a:lnTo>
                    <a:pt x="247650" y="1422781"/>
                  </a:lnTo>
                  <a:lnTo>
                    <a:pt x="12700" y="1422781"/>
                  </a:lnTo>
                  <a:lnTo>
                    <a:pt x="12700" y="12700"/>
                  </a:lnTo>
                  <a:lnTo>
                    <a:pt x="247650" y="12700"/>
                  </a:lnTo>
                  <a:lnTo>
                    <a:pt x="247650" y="10159"/>
                  </a:lnTo>
                  <a:close/>
                </a:path>
                <a:path w="257809" h="1435735">
                  <a:moveTo>
                    <a:pt x="247650" y="12700"/>
                  </a:moveTo>
                  <a:lnTo>
                    <a:pt x="245110" y="12700"/>
                  </a:lnTo>
                  <a:lnTo>
                    <a:pt x="245110" y="1422781"/>
                  </a:lnTo>
                  <a:lnTo>
                    <a:pt x="247650" y="1422781"/>
                  </a:lnTo>
                  <a:lnTo>
                    <a:pt x="247650" y="12700"/>
                  </a:lnTo>
                  <a:close/>
                </a:path>
              </a:pathLst>
            </a:custGeom>
            <a:solidFill>
              <a:srgbClr val="0F0D0F"/>
            </a:solidFill>
          </p:spPr>
          <p:txBody>
            <a:bodyPr wrap="square" lIns="0" tIns="0" rIns="0" bIns="0" rtlCol="0"/>
            <a:lstStyle/>
            <a:p>
              <a:endParaRPr/>
            </a:p>
          </p:txBody>
        </p:sp>
      </p:grpSp>
      <p:sp>
        <p:nvSpPr>
          <p:cNvPr id="96" name="object 96"/>
          <p:cNvSpPr txBox="1"/>
          <p:nvPr/>
        </p:nvSpPr>
        <p:spPr>
          <a:xfrm>
            <a:off x="8707808" y="4261982"/>
            <a:ext cx="123111" cy="262890"/>
          </a:xfrm>
          <a:prstGeom prst="rect">
            <a:avLst/>
          </a:prstGeom>
        </p:spPr>
        <p:txBody>
          <a:bodyPr vert="vert270" wrap="square" lIns="0" tIns="3175" rIns="0" bIns="0" rtlCol="0">
            <a:spAutoFit/>
          </a:bodyPr>
          <a:lstStyle/>
          <a:p>
            <a:pPr marL="12700">
              <a:spcBef>
                <a:spcPts val="25"/>
              </a:spcBef>
            </a:pPr>
            <a:r>
              <a:rPr sz="800" spc="-25">
                <a:solidFill>
                  <a:srgbClr val="0F0D0F"/>
                </a:solidFill>
                <a:latin typeface="Arial"/>
                <a:cs typeface="Arial"/>
              </a:rPr>
              <a:t>MOD</a:t>
            </a:r>
            <a:endParaRPr sz="800">
              <a:latin typeface="Arial"/>
              <a:cs typeface="Arial"/>
            </a:endParaRPr>
          </a:p>
        </p:txBody>
      </p:sp>
      <p:grpSp>
        <p:nvGrpSpPr>
          <p:cNvPr id="97" name="object 97"/>
          <p:cNvGrpSpPr/>
          <p:nvPr/>
        </p:nvGrpSpPr>
        <p:grpSpPr>
          <a:xfrm>
            <a:off x="8908828" y="3689351"/>
            <a:ext cx="1149985" cy="1435735"/>
            <a:chOff x="8892158" y="3689350"/>
            <a:chExt cx="1149985" cy="1435735"/>
          </a:xfrm>
        </p:grpSpPr>
        <p:sp>
          <p:nvSpPr>
            <p:cNvPr id="98" name="object 98"/>
            <p:cNvSpPr/>
            <p:nvPr/>
          </p:nvSpPr>
          <p:spPr>
            <a:xfrm>
              <a:off x="8892159" y="4371466"/>
              <a:ext cx="898525" cy="43180"/>
            </a:xfrm>
            <a:custGeom>
              <a:avLst/>
              <a:gdLst/>
              <a:ahLst/>
              <a:cxnLst/>
              <a:rect l="l" t="t" r="r" b="b"/>
              <a:pathLst>
                <a:path w="898525" h="43179">
                  <a:moveTo>
                    <a:pt x="147320" y="23241"/>
                  </a:moveTo>
                  <a:lnTo>
                    <a:pt x="0" y="23241"/>
                  </a:lnTo>
                  <a:lnTo>
                    <a:pt x="0" y="34925"/>
                  </a:lnTo>
                  <a:lnTo>
                    <a:pt x="147320" y="34925"/>
                  </a:lnTo>
                  <a:lnTo>
                    <a:pt x="147320" y="23241"/>
                  </a:lnTo>
                  <a:close/>
                </a:path>
                <a:path w="898525" h="43179">
                  <a:moveTo>
                    <a:pt x="147320" y="0"/>
                  </a:moveTo>
                  <a:lnTo>
                    <a:pt x="0" y="0"/>
                  </a:lnTo>
                  <a:lnTo>
                    <a:pt x="0" y="11557"/>
                  </a:lnTo>
                  <a:lnTo>
                    <a:pt x="147320" y="11557"/>
                  </a:lnTo>
                  <a:lnTo>
                    <a:pt x="147320" y="0"/>
                  </a:lnTo>
                  <a:close/>
                </a:path>
                <a:path w="898525" h="43179">
                  <a:moveTo>
                    <a:pt x="898271" y="31623"/>
                  </a:moveTo>
                  <a:lnTo>
                    <a:pt x="737882" y="31623"/>
                  </a:lnTo>
                  <a:lnTo>
                    <a:pt x="737882" y="43180"/>
                  </a:lnTo>
                  <a:lnTo>
                    <a:pt x="898271" y="43180"/>
                  </a:lnTo>
                  <a:lnTo>
                    <a:pt x="898271" y="31623"/>
                  </a:lnTo>
                  <a:close/>
                </a:path>
                <a:path w="898525" h="43179">
                  <a:moveTo>
                    <a:pt x="898271" y="8255"/>
                  </a:moveTo>
                  <a:lnTo>
                    <a:pt x="737882" y="8255"/>
                  </a:lnTo>
                  <a:lnTo>
                    <a:pt x="737882" y="19939"/>
                  </a:lnTo>
                  <a:lnTo>
                    <a:pt x="898271" y="19939"/>
                  </a:lnTo>
                  <a:lnTo>
                    <a:pt x="898271" y="8255"/>
                  </a:lnTo>
                  <a:close/>
                </a:path>
              </a:pathLst>
            </a:custGeom>
            <a:solidFill>
              <a:srgbClr val="0F0D0F"/>
            </a:solidFill>
          </p:spPr>
          <p:txBody>
            <a:bodyPr wrap="square" lIns="0" tIns="0" rIns="0" bIns="0" rtlCol="0"/>
            <a:lstStyle/>
            <a:p>
              <a:endParaRPr/>
            </a:p>
          </p:txBody>
        </p:sp>
        <p:pic>
          <p:nvPicPr>
            <p:cNvPr id="99" name="object 99"/>
            <p:cNvPicPr/>
            <p:nvPr/>
          </p:nvPicPr>
          <p:blipFill>
            <a:blip r:embed="rId23" cstate="print"/>
            <a:stretch>
              <a:fillRect/>
            </a:stretch>
          </p:blipFill>
          <p:spPr>
            <a:xfrm>
              <a:off x="8927972" y="4327905"/>
              <a:ext cx="88010" cy="127635"/>
            </a:xfrm>
            <a:prstGeom prst="rect">
              <a:avLst/>
            </a:prstGeom>
          </p:spPr>
        </p:pic>
        <p:pic>
          <p:nvPicPr>
            <p:cNvPr id="100" name="object 100"/>
            <p:cNvPicPr/>
            <p:nvPr/>
          </p:nvPicPr>
          <p:blipFill>
            <a:blip r:embed="rId24" cstate="print"/>
            <a:stretch>
              <a:fillRect/>
            </a:stretch>
          </p:blipFill>
          <p:spPr>
            <a:xfrm>
              <a:off x="9661143" y="4336287"/>
              <a:ext cx="88010" cy="127507"/>
            </a:xfrm>
            <a:prstGeom prst="rect">
              <a:avLst/>
            </a:prstGeom>
          </p:spPr>
        </p:pic>
        <p:sp>
          <p:nvSpPr>
            <p:cNvPr id="101" name="object 101"/>
            <p:cNvSpPr/>
            <p:nvPr/>
          </p:nvSpPr>
          <p:spPr>
            <a:xfrm>
              <a:off x="9790429" y="3695700"/>
              <a:ext cx="245745" cy="1423035"/>
            </a:xfrm>
            <a:custGeom>
              <a:avLst/>
              <a:gdLst/>
              <a:ahLst/>
              <a:cxnLst/>
              <a:rect l="l" t="t" r="r" b="b"/>
              <a:pathLst>
                <a:path w="245745" h="1423035">
                  <a:moveTo>
                    <a:pt x="245160" y="0"/>
                  </a:moveTo>
                  <a:lnTo>
                    <a:pt x="0" y="0"/>
                  </a:lnTo>
                  <a:lnTo>
                    <a:pt x="0" y="1422781"/>
                  </a:lnTo>
                  <a:lnTo>
                    <a:pt x="245160" y="1422781"/>
                  </a:lnTo>
                  <a:lnTo>
                    <a:pt x="245160" y="0"/>
                  </a:lnTo>
                  <a:close/>
                </a:path>
              </a:pathLst>
            </a:custGeom>
            <a:solidFill>
              <a:srgbClr val="D3E4F7"/>
            </a:solidFill>
          </p:spPr>
          <p:txBody>
            <a:bodyPr wrap="square" lIns="0" tIns="0" rIns="0" bIns="0" rtlCol="0"/>
            <a:lstStyle/>
            <a:p>
              <a:endParaRPr/>
            </a:p>
          </p:txBody>
        </p:sp>
        <p:sp>
          <p:nvSpPr>
            <p:cNvPr id="102" name="object 102"/>
            <p:cNvSpPr/>
            <p:nvPr/>
          </p:nvSpPr>
          <p:spPr>
            <a:xfrm>
              <a:off x="9784079" y="3689350"/>
              <a:ext cx="258445" cy="1435735"/>
            </a:xfrm>
            <a:custGeom>
              <a:avLst/>
              <a:gdLst/>
              <a:ahLst/>
              <a:cxnLst/>
              <a:rect l="l" t="t" r="r" b="b"/>
              <a:pathLst>
                <a:path w="258445" h="1435735">
                  <a:moveTo>
                    <a:pt x="255016" y="0"/>
                  </a:moveTo>
                  <a:lnTo>
                    <a:pt x="2921" y="0"/>
                  </a:lnTo>
                  <a:lnTo>
                    <a:pt x="0" y="2920"/>
                  </a:lnTo>
                  <a:lnTo>
                    <a:pt x="0" y="1432687"/>
                  </a:lnTo>
                  <a:lnTo>
                    <a:pt x="2921" y="1435481"/>
                  </a:lnTo>
                  <a:lnTo>
                    <a:pt x="255016" y="1435481"/>
                  </a:lnTo>
                  <a:lnTo>
                    <a:pt x="257937" y="1432687"/>
                  </a:lnTo>
                  <a:lnTo>
                    <a:pt x="257937" y="1427861"/>
                  </a:lnTo>
                  <a:lnTo>
                    <a:pt x="7620" y="1427861"/>
                  </a:lnTo>
                  <a:lnTo>
                    <a:pt x="7620" y="7619"/>
                  </a:lnTo>
                  <a:lnTo>
                    <a:pt x="257937" y="7619"/>
                  </a:lnTo>
                  <a:lnTo>
                    <a:pt x="257937" y="2920"/>
                  </a:lnTo>
                  <a:lnTo>
                    <a:pt x="255016" y="0"/>
                  </a:lnTo>
                  <a:close/>
                </a:path>
                <a:path w="258445" h="1435735">
                  <a:moveTo>
                    <a:pt x="257937" y="7619"/>
                  </a:moveTo>
                  <a:lnTo>
                    <a:pt x="250317" y="7619"/>
                  </a:lnTo>
                  <a:lnTo>
                    <a:pt x="250317" y="1427861"/>
                  </a:lnTo>
                  <a:lnTo>
                    <a:pt x="257937" y="1427861"/>
                  </a:lnTo>
                  <a:lnTo>
                    <a:pt x="257937" y="7619"/>
                  </a:lnTo>
                  <a:close/>
                </a:path>
                <a:path w="258445" h="1435735">
                  <a:moveTo>
                    <a:pt x="247776" y="10160"/>
                  </a:moveTo>
                  <a:lnTo>
                    <a:pt x="10160" y="10160"/>
                  </a:lnTo>
                  <a:lnTo>
                    <a:pt x="10160" y="1425320"/>
                  </a:lnTo>
                  <a:lnTo>
                    <a:pt x="247776" y="1425320"/>
                  </a:lnTo>
                  <a:lnTo>
                    <a:pt x="247776" y="1422781"/>
                  </a:lnTo>
                  <a:lnTo>
                    <a:pt x="12700" y="1422781"/>
                  </a:lnTo>
                  <a:lnTo>
                    <a:pt x="12700" y="12700"/>
                  </a:lnTo>
                  <a:lnTo>
                    <a:pt x="247776" y="12700"/>
                  </a:lnTo>
                  <a:lnTo>
                    <a:pt x="247776" y="10160"/>
                  </a:lnTo>
                  <a:close/>
                </a:path>
                <a:path w="258445" h="1435735">
                  <a:moveTo>
                    <a:pt x="247776" y="12700"/>
                  </a:moveTo>
                  <a:lnTo>
                    <a:pt x="245237" y="12700"/>
                  </a:lnTo>
                  <a:lnTo>
                    <a:pt x="245237" y="1422781"/>
                  </a:lnTo>
                  <a:lnTo>
                    <a:pt x="247776" y="1422781"/>
                  </a:lnTo>
                  <a:lnTo>
                    <a:pt x="247776" y="12700"/>
                  </a:lnTo>
                  <a:close/>
                </a:path>
              </a:pathLst>
            </a:custGeom>
            <a:solidFill>
              <a:srgbClr val="0F0D0F"/>
            </a:solidFill>
          </p:spPr>
          <p:txBody>
            <a:bodyPr wrap="square" lIns="0" tIns="0" rIns="0" bIns="0" rtlCol="0"/>
            <a:lstStyle/>
            <a:p>
              <a:endParaRPr/>
            </a:p>
          </p:txBody>
        </p:sp>
      </p:grpSp>
      <p:sp>
        <p:nvSpPr>
          <p:cNvPr id="103" name="object 103"/>
          <p:cNvSpPr txBox="1"/>
          <p:nvPr/>
        </p:nvSpPr>
        <p:spPr>
          <a:xfrm>
            <a:off x="9851951" y="4182208"/>
            <a:ext cx="123111" cy="404495"/>
          </a:xfrm>
          <a:prstGeom prst="rect">
            <a:avLst/>
          </a:prstGeom>
        </p:spPr>
        <p:txBody>
          <a:bodyPr vert="vert270" wrap="square" lIns="0" tIns="3175" rIns="0" bIns="0" rtlCol="0">
            <a:spAutoFit/>
          </a:bodyPr>
          <a:lstStyle/>
          <a:p>
            <a:pPr marL="12700">
              <a:spcBef>
                <a:spcPts val="25"/>
              </a:spcBef>
            </a:pPr>
            <a:r>
              <a:rPr sz="800" spc="-20">
                <a:solidFill>
                  <a:srgbClr val="0F0D0F"/>
                </a:solidFill>
                <a:latin typeface="Arial"/>
                <a:cs typeface="Arial"/>
              </a:rPr>
              <a:t>DEMOD</a:t>
            </a:r>
            <a:endParaRPr sz="800">
              <a:latin typeface="Arial"/>
              <a:cs typeface="Arial"/>
            </a:endParaRPr>
          </a:p>
        </p:txBody>
      </p:sp>
      <p:grpSp>
        <p:nvGrpSpPr>
          <p:cNvPr id="104" name="object 104"/>
          <p:cNvGrpSpPr/>
          <p:nvPr/>
        </p:nvGrpSpPr>
        <p:grpSpPr>
          <a:xfrm>
            <a:off x="9775475" y="2089658"/>
            <a:ext cx="257810" cy="1435735"/>
            <a:chOff x="9758806" y="2089657"/>
            <a:chExt cx="257810" cy="1435735"/>
          </a:xfrm>
        </p:grpSpPr>
        <p:sp>
          <p:nvSpPr>
            <p:cNvPr id="105" name="object 105"/>
            <p:cNvSpPr/>
            <p:nvPr/>
          </p:nvSpPr>
          <p:spPr>
            <a:xfrm>
              <a:off x="9765156" y="2096007"/>
              <a:ext cx="245745" cy="1423035"/>
            </a:xfrm>
            <a:custGeom>
              <a:avLst/>
              <a:gdLst/>
              <a:ahLst/>
              <a:cxnLst/>
              <a:rect l="l" t="t" r="r" b="b"/>
              <a:pathLst>
                <a:path w="245745" h="1423035">
                  <a:moveTo>
                    <a:pt x="245160" y="0"/>
                  </a:moveTo>
                  <a:lnTo>
                    <a:pt x="0" y="0"/>
                  </a:lnTo>
                  <a:lnTo>
                    <a:pt x="0" y="1422781"/>
                  </a:lnTo>
                  <a:lnTo>
                    <a:pt x="245160" y="1422781"/>
                  </a:lnTo>
                  <a:lnTo>
                    <a:pt x="245160" y="0"/>
                  </a:lnTo>
                  <a:close/>
                </a:path>
              </a:pathLst>
            </a:custGeom>
            <a:solidFill>
              <a:srgbClr val="9D909F"/>
            </a:solidFill>
          </p:spPr>
          <p:txBody>
            <a:bodyPr wrap="square" lIns="0" tIns="0" rIns="0" bIns="0" rtlCol="0"/>
            <a:lstStyle/>
            <a:p>
              <a:endParaRPr/>
            </a:p>
          </p:txBody>
        </p:sp>
        <p:sp>
          <p:nvSpPr>
            <p:cNvPr id="106" name="object 106"/>
            <p:cNvSpPr/>
            <p:nvPr/>
          </p:nvSpPr>
          <p:spPr>
            <a:xfrm>
              <a:off x="9758806" y="2089657"/>
              <a:ext cx="257810" cy="1435735"/>
            </a:xfrm>
            <a:custGeom>
              <a:avLst/>
              <a:gdLst/>
              <a:ahLst/>
              <a:cxnLst/>
              <a:rect l="l" t="t" r="r" b="b"/>
              <a:pathLst>
                <a:path w="257809" h="1435735">
                  <a:moveTo>
                    <a:pt x="255016" y="0"/>
                  </a:moveTo>
                  <a:lnTo>
                    <a:pt x="2794" y="0"/>
                  </a:lnTo>
                  <a:lnTo>
                    <a:pt x="0" y="2793"/>
                  </a:lnTo>
                  <a:lnTo>
                    <a:pt x="0" y="1432559"/>
                  </a:lnTo>
                  <a:lnTo>
                    <a:pt x="2794" y="1435480"/>
                  </a:lnTo>
                  <a:lnTo>
                    <a:pt x="255016" y="1435480"/>
                  </a:lnTo>
                  <a:lnTo>
                    <a:pt x="257810" y="1432559"/>
                  </a:lnTo>
                  <a:lnTo>
                    <a:pt x="257810" y="1427861"/>
                  </a:lnTo>
                  <a:lnTo>
                    <a:pt x="7620" y="1427861"/>
                  </a:lnTo>
                  <a:lnTo>
                    <a:pt x="7620" y="7619"/>
                  </a:lnTo>
                  <a:lnTo>
                    <a:pt x="257810" y="7619"/>
                  </a:lnTo>
                  <a:lnTo>
                    <a:pt x="257810" y="2793"/>
                  </a:lnTo>
                  <a:lnTo>
                    <a:pt x="255016" y="0"/>
                  </a:lnTo>
                  <a:close/>
                </a:path>
                <a:path w="257809" h="1435735">
                  <a:moveTo>
                    <a:pt x="257810" y="7619"/>
                  </a:moveTo>
                  <a:lnTo>
                    <a:pt x="250190" y="7619"/>
                  </a:lnTo>
                  <a:lnTo>
                    <a:pt x="250190" y="1427861"/>
                  </a:lnTo>
                  <a:lnTo>
                    <a:pt x="257810" y="1427861"/>
                  </a:lnTo>
                  <a:lnTo>
                    <a:pt x="257810" y="7619"/>
                  </a:lnTo>
                  <a:close/>
                </a:path>
                <a:path w="257809" h="1435735">
                  <a:moveTo>
                    <a:pt x="247650" y="10159"/>
                  </a:moveTo>
                  <a:lnTo>
                    <a:pt x="10160" y="10159"/>
                  </a:lnTo>
                  <a:lnTo>
                    <a:pt x="10160" y="1425320"/>
                  </a:lnTo>
                  <a:lnTo>
                    <a:pt x="247650" y="1425320"/>
                  </a:lnTo>
                  <a:lnTo>
                    <a:pt x="247650" y="1422780"/>
                  </a:lnTo>
                  <a:lnTo>
                    <a:pt x="12700" y="1422780"/>
                  </a:lnTo>
                  <a:lnTo>
                    <a:pt x="12700" y="12700"/>
                  </a:lnTo>
                  <a:lnTo>
                    <a:pt x="247650" y="12700"/>
                  </a:lnTo>
                  <a:lnTo>
                    <a:pt x="247650" y="10159"/>
                  </a:lnTo>
                  <a:close/>
                </a:path>
                <a:path w="257809" h="1435735">
                  <a:moveTo>
                    <a:pt x="247650" y="12700"/>
                  </a:moveTo>
                  <a:lnTo>
                    <a:pt x="245110" y="12700"/>
                  </a:lnTo>
                  <a:lnTo>
                    <a:pt x="245110" y="1422780"/>
                  </a:lnTo>
                  <a:lnTo>
                    <a:pt x="247650" y="1422780"/>
                  </a:lnTo>
                  <a:lnTo>
                    <a:pt x="247650" y="12700"/>
                  </a:lnTo>
                  <a:close/>
                </a:path>
              </a:pathLst>
            </a:custGeom>
            <a:solidFill>
              <a:srgbClr val="0F0D0F"/>
            </a:solidFill>
          </p:spPr>
          <p:txBody>
            <a:bodyPr wrap="square" lIns="0" tIns="0" rIns="0" bIns="0" rtlCol="0"/>
            <a:lstStyle/>
            <a:p>
              <a:endParaRPr/>
            </a:p>
          </p:txBody>
        </p:sp>
      </p:grpSp>
      <p:sp>
        <p:nvSpPr>
          <p:cNvPr id="107" name="object 107"/>
          <p:cNvSpPr txBox="1"/>
          <p:nvPr/>
        </p:nvSpPr>
        <p:spPr>
          <a:xfrm>
            <a:off x="9807501" y="2705089"/>
            <a:ext cx="123111" cy="262890"/>
          </a:xfrm>
          <a:prstGeom prst="rect">
            <a:avLst/>
          </a:prstGeom>
        </p:spPr>
        <p:txBody>
          <a:bodyPr vert="vert270" wrap="square" lIns="0" tIns="3175" rIns="0" bIns="0" rtlCol="0">
            <a:spAutoFit/>
          </a:bodyPr>
          <a:lstStyle/>
          <a:p>
            <a:pPr marL="12700">
              <a:spcBef>
                <a:spcPts val="25"/>
              </a:spcBef>
            </a:pPr>
            <a:r>
              <a:rPr sz="800" spc="-25">
                <a:solidFill>
                  <a:srgbClr val="0F0D0F"/>
                </a:solidFill>
                <a:latin typeface="Arial"/>
                <a:cs typeface="Arial"/>
              </a:rPr>
              <a:t>MOD</a:t>
            </a:r>
            <a:endParaRPr sz="800">
              <a:latin typeface="Arial"/>
              <a:cs typeface="Arial"/>
            </a:endParaRPr>
          </a:p>
        </p:txBody>
      </p:sp>
      <p:grpSp>
        <p:nvGrpSpPr>
          <p:cNvPr id="108" name="object 108"/>
          <p:cNvGrpSpPr/>
          <p:nvPr/>
        </p:nvGrpSpPr>
        <p:grpSpPr>
          <a:xfrm>
            <a:off x="10046876" y="2087117"/>
            <a:ext cx="652145" cy="1436370"/>
            <a:chOff x="10030206" y="2087117"/>
            <a:chExt cx="652145" cy="1436370"/>
          </a:xfrm>
        </p:grpSpPr>
        <p:pic>
          <p:nvPicPr>
            <p:cNvPr id="109" name="object 109"/>
            <p:cNvPicPr/>
            <p:nvPr/>
          </p:nvPicPr>
          <p:blipFill>
            <a:blip r:embed="rId25" cstate="print"/>
            <a:stretch>
              <a:fillRect/>
            </a:stretch>
          </p:blipFill>
          <p:spPr>
            <a:xfrm>
              <a:off x="10030206" y="2736087"/>
              <a:ext cx="88011" cy="127635"/>
            </a:xfrm>
            <a:prstGeom prst="rect">
              <a:avLst/>
            </a:prstGeom>
          </p:spPr>
        </p:pic>
        <p:sp>
          <p:nvSpPr>
            <p:cNvPr id="110" name="object 110"/>
            <p:cNvSpPr/>
            <p:nvPr/>
          </p:nvSpPr>
          <p:spPr>
            <a:xfrm>
              <a:off x="10144887" y="2093848"/>
              <a:ext cx="531495" cy="1423035"/>
            </a:xfrm>
            <a:custGeom>
              <a:avLst/>
              <a:gdLst/>
              <a:ahLst/>
              <a:cxnLst/>
              <a:rect l="l" t="t" r="r" b="b"/>
              <a:pathLst>
                <a:path w="531495" h="1423035">
                  <a:moveTo>
                    <a:pt x="0" y="0"/>
                  </a:moveTo>
                  <a:lnTo>
                    <a:pt x="0" y="1422653"/>
                  </a:lnTo>
                  <a:lnTo>
                    <a:pt x="530987" y="1153922"/>
                  </a:lnTo>
                  <a:lnTo>
                    <a:pt x="530987" y="268731"/>
                  </a:lnTo>
                  <a:lnTo>
                    <a:pt x="0" y="0"/>
                  </a:lnTo>
                  <a:close/>
                </a:path>
              </a:pathLst>
            </a:custGeom>
            <a:solidFill>
              <a:srgbClr val="ACCAF8"/>
            </a:solidFill>
          </p:spPr>
          <p:txBody>
            <a:bodyPr wrap="square" lIns="0" tIns="0" rIns="0" bIns="0" rtlCol="0"/>
            <a:lstStyle/>
            <a:p>
              <a:endParaRPr/>
            </a:p>
          </p:txBody>
        </p:sp>
        <p:sp>
          <p:nvSpPr>
            <p:cNvPr id="111" name="object 111"/>
            <p:cNvSpPr/>
            <p:nvPr/>
          </p:nvSpPr>
          <p:spPr>
            <a:xfrm>
              <a:off x="10138537" y="2087117"/>
              <a:ext cx="544195" cy="1436370"/>
            </a:xfrm>
            <a:custGeom>
              <a:avLst/>
              <a:gdLst/>
              <a:ahLst/>
              <a:cxnLst/>
              <a:rect l="l" t="t" r="r" b="b"/>
              <a:pathLst>
                <a:path w="544195" h="1436370">
                  <a:moveTo>
                    <a:pt x="7239" y="0"/>
                  </a:moveTo>
                  <a:lnTo>
                    <a:pt x="4953" y="127"/>
                  </a:lnTo>
                  <a:lnTo>
                    <a:pt x="1143" y="2412"/>
                  </a:lnTo>
                  <a:lnTo>
                    <a:pt x="0" y="4572"/>
                  </a:lnTo>
                  <a:lnTo>
                    <a:pt x="0" y="1431671"/>
                  </a:lnTo>
                  <a:lnTo>
                    <a:pt x="1143" y="1433703"/>
                  </a:lnTo>
                  <a:lnTo>
                    <a:pt x="5164" y="1436116"/>
                  </a:lnTo>
                  <a:lnTo>
                    <a:pt x="7239" y="1436116"/>
                  </a:lnTo>
                  <a:lnTo>
                    <a:pt x="24554" y="1427353"/>
                  </a:lnTo>
                  <a:lnTo>
                    <a:pt x="7620" y="1427353"/>
                  </a:lnTo>
                  <a:lnTo>
                    <a:pt x="7620" y="8762"/>
                  </a:lnTo>
                  <a:lnTo>
                    <a:pt x="24547" y="8762"/>
                  </a:lnTo>
                  <a:lnTo>
                    <a:pt x="7239" y="0"/>
                  </a:lnTo>
                  <a:close/>
                </a:path>
                <a:path w="544195" h="1436370">
                  <a:moveTo>
                    <a:pt x="24547" y="8762"/>
                  </a:moveTo>
                  <a:lnTo>
                    <a:pt x="7620" y="8762"/>
                  </a:lnTo>
                  <a:lnTo>
                    <a:pt x="536067" y="276225"/>
                  </a:lnTo>
                  <a:lnTo>
                    <a:pt x="536067" y="1159891"/>
                  </a:lnTo>
                  <a:lnTo>
                    <a:pt x="7620" y="1427353"/>
                  </a:lnTo>
                  <a:lnTo>
                    <a:pt x="24554" y="1427353"/>
                  </a:lnTo>
                  <a:lnTo>
                    <a:pt x="540258" y="1166368"/>
                  </a:lnTo>
                  <a:lnTo>
                    <a:pt x="542290" y="1165225"/>
                  </a:lnTo>
                  <a:lnTo>
                    <a:pt x="543687" y="1163066"/>
                  </a:lnTo>
                  <a:lnTo>
                    <a:pt x="543687" y="273050"/>
                  </a:lnTo>
                  <a:lnTo>
                    <a:pt x="542290" y="270891"/>
                  </a:lnTo>
                  <a:lnTo>
                    <a:pt x="24547" y="8762"/>
                  </a:lnTo>
                  <a:close/>
                </a:path>
                <a:path w="544195" h="1436370">
                  <a:moveTo>
                    <a:pt x="10160" y="12954"/>
                  </a:moveTo>
                  <a:lnTo>
                    <a:pt x="10160" y="1423289"/>
                  </a:lnTo>
                  <a:lnTo>
                    <a:pt x="18439" y="1419098"/>
                  </a:lnTo>
                  <a:lnTo>
                    <a:pt x="12700" y="1419098"/>
                  </a:lnTo>
                  <a:lnTo>
                    <a:pt x="12700" y="17018"/>
                  </a:lnTo>
                  <a:lnTo>
                    <a:pt x="18188" y="17018"/>
                  </a:lnTo>
                  <a:lnTo>
                    <a:pt x="10160" y="12954"/>
                  </a:lnTo>
                  <a:close/>
                </a:path>
                <a:path w="544195" h="1436370">
                  <a:moveTo>
                    <a:pt x="18188" y="17018"/>
                  </a:moveTo>
                  <a:lnTo>
                    <a:pt x="12700" y="17018"/>
                  </a:lnTo>
                  <a:lnTo>
                    <a:pt x="530987" y="279400"/>
                  </a:lnTo>
                  <a:lnTo>
                    <a:pt x="530987" y="1156716"/>
                  </a:lnTo>
                  <a:lnTo>
                    <a:pt x="12700" y="1419098"/>
                  </a:lnTo>
                  <a:lnTo>
                    <a:pt x="18439" y="1419098"/>
                  </a:lnTo>
                  <a:lnTo>
                    <a:pt x="533527" y="1158367"/>
                  </a:lnTo>
                  <a:lnTo>
                    <a:pt x="533527" y="277876"/>
                  </a:lnTo>
                  <a:lnTo>
                    <a:pt x="18188" y="17018"/>
                  </a:lnTo>
                  <a:close/>
                </a:path>
              </a:pathLst>
            </a:custGeom>
            <a:solidFill>
              <a:srgbClr val="0F0D0F"/>
            </a:solidFill>
          </p:spPr>
          <p:txBody>
            <a:bodyPr wrap="square" lIns="0" tIns="0" rIns="0" bIns="0" rtlCol="0"/>
            <a:lstStyle/>
            <a:p>
              <a:endParaRPr/>
            </a:p>
          </p:txBody>
        </p:sp>
      </p:grpSp>
      <p:sp>
        <p:nvSpPr>
          <p:cNvPr id="112" name="object 112"/>
          <p:cNvSpPr txBox="1"/>
          <p:nvPr/>
        </p:nvSpPr>
        <p:spPr>
          <a:xfrm>
            <a:off x="10165112" y="2590293"/>
            <a:ext cx="331470" cy="390525"/>
          </a:xfrm>
          <a:prstGeom prst="rect">
            <a:avLst/>
          </a:prstGeom>
        </p:spPr>
        <p:txBody>
          <a:bodyPr vert="horz" wrap="square" lIns="0" tIns="13970" rIns="0" bIns="0" rtlCol="0">
            <a:spAutoFit/>
          </a:bodyPr>
          <a:lstStyle/>
          <a:p>
            <a:pPr marL="12700" marR="5080" indent="635" algn="ctr">
              <a:lnSpc>
                <a:spcPct val="99400"/>
              </a:lnSpc>
              <a:spcBef>
                <a:spcPts val="110"/>
              </a:spcBef>
            </a:pPr>
            <a:r>
              <a:rPr sz="800" spc="-20">
                <a:solidFill>
                  <a:srgbClr val="0F0D0F"/>
                </a:solidFill>
                <a:latin typeface="Arial"/>
                <a:cs typeface="Arial"/>
              </a:rPr>
              <a:t>User </a:t>
            </a:r>
            <a:r>
              <a:rPr sz="800" spc="-10">
                <a:solidFill>
                  <a:srgbClr val="0F0D0F"/>
                </a:solidFill>
                <a:latin typeface="Arial"/>
                <a:cs typeface="Arial"/>
              </a:rPr>
              <a:t>DBFN/ </a:t>
            </a:r>
            <a:r>
              <a:rPr sz="800" spc="-25">
                <a:solidFill>
                  <a:srgbClr val="0F0D0F"/>
                </a:solidFill>
                <a:latin typeface="Arial"/>
                <a:cs typeface="Arial"/>
              </a:rPr>
              <a:t>MUX</a:t>
            </a:r>
            <a:endParaRPr sz="800">
              <a:latin typeface="Arial"/>
              <a:cs typeface="Arial"/>
            </a:endParaRPr>
          </a:p>
        </p:txBody>
      </p:sp>
      <p:grpSp>
        <p:nvGrpSpPr>
          <p:cNvPr id="113" name="object 113"/>
          <p:cNvGrpSpPr/>
          <p:nvPr/>
        </p:nvGrpSpPr>
        <p:grpSpPr>
          <a:xfrm>
            <a:off x="10165365" y="3689730"/>
            <a:ext cx="543560" cy="1436370"/>
            <a:chOff x="10148696" y="3689730"/>
            <a:chExt cx="543560" cy="1436370"/>
          </a:xfrm>
        </p:grpSpPr>
        <p:sp>
          <p:nvSpPr>
            <p:cNvPr id="114" name="object 114"/>
            <p:cNvSpPr/>
            <p:nvPr/>
          </p:nvSpPr>
          <p:spPr>
            <a:xfrm>
              <a:off x="10155046" y="3696334"/>
              <a:ext cx="531495" cy="1423035"/>
            </a:xfrm>
            <a:custGeom>
              <a:avLst/>
              <a:gdLst/>
              <a:ahLst/>
              <a:cxnLst/>
              <a:rect l="l" t="t" r="r" b="b"/>
              <a:pathLst>
                <a:path w="531495" h="1423035">
                  <a:moveTo>
                    <a:pt x="0" y="0"/>
                  </a:moveTo>
                  <a:lnTo>
                    <a:pt x="0" y="1422781"/>
                  </a:lnTo>
                  <a:lnTo>
                    <a:pt x="530986" y="1153921"/>
                  </a:lnTo>
                  <a:lnTo>
                    <a:pt x="530986" y="268731"/>
                  </a:lnTo>
                  <a:lnTo>
                    <a:pt x="0" y="0"/>
                  </a:lnTo>
                  <a:close/>
                </a:path>
              </a:pathLst>
            </a:custGeom>
            <a:solidFill>
              <a:srgbClr val="D3E4F7"/>
            </a:solidFill>
          </p:spPr>
          <p:txBody>
            <a:bodyPr wrap="square" lIns="0" tIns="0" rIns="0" bIns="0" rtlCol="0"/>
            <a:lstStyle/>
            <a:p>
              <a:endParaRPr/>
            </a:p>
          </p:txBody>
        </p:sp>
        <p:sp>
          <p:nvSpPr>
            <p:cNvPr id="115" name="object 115"/>
            <p:cNvSpPr/>
            <p:nvPr/>
          </p:nvSpPr>
          <p:spPr>
            <a:xfrm>
              <a:off x="10148696" y="3689730"/>
              <a:ext cx="543560" cy="1436370"/>
            </a:xfrm>
            <a:custGeom>
              <a:avLst/>
              <a:gdLst/>
              <a:ahLst/>
              <a:cxnLst/>
              <a:rect l="l" t="t" r="r" b="b"/>
              <a:pathLst>
                <a:path w="543559" h="1436370">
                  <a:moveTo>
                    <a:pt x="7238" y="0"/>
                  </a:moveTo>
                  <a:lnTo>
                    <a:pt x="4825" y="0"/>
                  </a:lnTo>
                  <a:lnTo>
                    <a:pt x="3048" y="1143"/>
                  </a:lnTo>
                  <a:lnTo>
                    <a:pt x="1143" y="2413"/>
                  </a:lnTo>
                  <a:lnTo>
                    <a:pt x="0" y="4445"/>
                  </a:lnTo>
                  <a:lnTo>
                    <a:pt x="0" y="1431544"/>
                  </a:lnTo>
                  <a:lnTo>
                    <a:pt x="1143" y="1433576"/>
                  </a:lnTo>
                  <a:lnTo>
                    <a:pt x="3048" y="1434719"/>
                  </a:lnTo>
                  <a:lnTo>
                    <a:pt x="5023" y="1435989"/>
                  </a:lnTo>
                  <a:lnTo>
                    <a:pt x="7238" y="1435989"/>
                  </a:lnTo>
                  <a:lnTo>
                    <a:pt x="9144" y="1434973"/>
                  </a:lnTo>
                  <a:lnTo>
                    <a:pt x="24451" y="1427226"/>
                  </a:lnTo>
                  <a:lnTo>
                    <a:pt x="7620" y="1427226"/>
                  </a:lnTo>
                  <a:lnTo>
                    <a:pt x="7620" y="8636"/>
                  </a:lnTo>
                  <a:lnTo>
                    <a:pt x="24444" y="8636"/>
                  </a:lnTo>
                  <a:lnTo>
                    <a:pt x="9144" y="889"/>
                  </a:lnTo>
                  <a:lnTo>
                    <a:pt x="7238" y="0"/>
                  </a:lnTo>
                  <a:close/>
                </a:path>
                <a:path w="543559" h="1436370">
                  <a:moveTo>
                    <a:pt x="24444" y="8636"/>
                  </a:moveTo>
                  <a:lnTo>
                    <a:pt x="7620" y="8636"/>
                  </a:lnTo>
                  <a:lnTo>
                    <a:pt x="536067" y="276225"/>
                  </a:lnTo>
                  <a:lnTo>
                    <a:pt x="536067" y="1159764"/>
                  </a:lnTo>
                  <a:lnTo>
                    <a:pt x="7620" y="1427226"/>
                  </a:lnTo>
                  <a:lnTo>
                    <a:pt x="24451" y="1427226"/>
                  </a:lnTo>
                  <a:lnTo>
                    <a:pt x="540130" y="1166241"/>
                  </a:lnTo>
                  <a:lnTo>
                    <a:pt x="542289" y="1165098"/>
                  </a:lnTo>
                  <a:lnTo>
                    <a:pt x="543559" y="1162939"/>
                  </a:lnTo>
                  <a:lnTo>
                    <a:pt x="543559" y="273050"/>
                  </a:lnTo>
                  <a:lnTo>
                    <a:pt x="542289" y="270764"/>
                  </a:lnTo>
                  <a:lnTo>
                    <a:pt x="540130" y="269748"/>
                  </a:lnTo>
                  <a:lnTo>
                    <a:pt x="24444" y="8636"/>
                  </a:lnTo>
                  <a:close/>
                </a:path>
                <a:path w="543559" h="1436370">
                  <a:moveTo>
                    <a:pt x="10159" y="12827"/>
                  </a:moveTo>
                  <a:lnTo>
                    <a:pt x="10159" y="1423162"/>
                  </a:lnTo>
                  <a:lnTo>
                    <a:pt x="18437" y="1418971"/>
                  </a:lnTo>
                  <a:lnTo>
                    <a:pt x="12700" y="1418971"/>
                  </a:lnTo>
                  <a:lnTo>
                    <a:pt x="12700" y="16891"/>
                  </a:lnTo>
                  <a:lnTo>
                    <a:pt x="18186" y="16891"/>
                  </a:lnTo>
                  <a:lnTo>
                    <a:pt x="10159" y="12827"/>
                  </a:lnTo>
                  <a:close/>
                </a:path>
                <a:path w="543559" h="1436370">
                  <a:moveTo>
                    <a:pt x="18186" y="16891"/>
                  </a:moveTo>
                  <a:lnTo>
                    <a:pt x="12700" y="16891"/>
                  </a:lnTo>
                  <a:lnTo>
                    <a:pt x="530986" y="279273"/>
                  </a:lnTo>
                  <a:lnTo>
                    <a:pt x="530986" y="1156589"/>
                  </a:lnTo>
                  <a:lnTo>
                    <a:pt x="12700" y="1418971"/>
                  </a:lnTo>
                  <a:lnTo>
                    <a:pt x="18437" y="1418971"/>
                  </a:lnTo>
                  <a:lnTo>
                    <a:pt x="533400" y="1158240"/>
                  </a:lnTo>
                  <a:lnTo>
                    <a:pt x="533400" y="277749"/>
                  </a:lnTo>
                  <a:lnTo>
                    <a:pt x="18186" y="16891"/>
                  </a:lnTo>
                  <a:close/>
                </a:path>
              </a:pathLst>
            </a:custGeom>
            <a:solidFill>
              <a:srgbClr val="0F0D0F"/>
            </a:solidFill>
          </p:spPr>
          <p:txBody>
            <a:bodyPr wrap="square" lIns="0" tIns="0" rIns="0" bIns="0" rtlCol="0"/>
            <a:lstStyle/>
            <a:p>
              <a:endParaRPr/>
            </a:p>
          </p:txBody>
        </p:sp>
      </p:grpSp>
      <p:sp>
        <p:nvSpPr>
          <p:cNvPr id="116" name="object 116"/>
          <p:cNvSpPr txBox="1"/>
          <p:nvPr/>
        </p:nvSpPr>
        <p:spPr>
          <a:xfrm>
            <a:off x="10247026" y="4053967"/>
            <a:ext cx="392430" cy="390525"/>
          </a:xfrm>
          <a:prstGeom prst="rect">
            <a:avLst/>
          </a:prstGeom>
        </p:spPr>
        <p:txBody>
          <a:bodyPr vert="horz" wrap="square" lIns="0" tIns="13970" rIns="0" bIns="0" rtlCol="0">
            <a:spAutoFit/>
          </a:bodyPr>
          <a:lstStyle/>
          <a:p>
            <a:pPr marL="12700" marR="5080" indent="-2540" algn="ctr">
              <a:lnSpc>
                <a:spcPct val="99400"/>
              </a:lnSpc>
              <a:spcBef>
                <a:spcPts val="110"/>
              </a:spcBef>
            </a:pPr>
            <a:r>
              <a:rPr sz="800" spc="-20">
                <a:solidFill>
                  <a:srgbClr val="0F0D0F"/>
                </a:solidFill>
                <a:latin typeface="Arial"/>
                <a:cs typeface="Arial"/>
              </a:rPr>
              <a:t>User </a:t>
            </a:r>
            <a:r>
              <a:rPr sz="800" spc="-10">
                <a:solidFill>
                  <a:srgbClr val="0F0D0F"/>
                </a:solidFill>
                <a:latin typeface="Arial"/>
                <a:cs typeface="Arial"/>
              </a:rPr>
              <a:t>DBFN/ DEMUX</a:t>
            </a:r>
            <a:endParaRPr sz="800">
              <a:latin typeface="Arial"/>
              <a:cs typeface="Arial"/>
            </a:endParaRPr>
          </a:p>
        </p:txBody>
      </p:sp>
      <p:grpSp>
        <p:nvGrpSpPr>
          <p:cNvPr id="117" name="object 117"/>
          <p:cNvGrpSpPr/>
          <p:nvPr/>
        </p:nvGrpSpPr>
        <p:grpSpPr>
          <a:xfrm>
            <a:off x="9049798" y="2087498"/>
            <a:ext cx="1096010" cy="3037840"/>
            <a:chOff x="9033129" y="2087498"/>
            <a:chExt cx="1096010" cy="3037840"/>
          </a:xfrm>
        </p:grpSpPr>
        <p:pic>
          <p:nvPicPr>
            <p:cNvPr id="118" name="object 118"/>
            <p:cNvPicPr/>
            <p:nvPr/>
          </p:nvPicPr>
          <p:blipFill>
            <a:blip r:embed="rId26" cstate="print"/>
            <a:stretch>
              <a:fillRect/>
            </a:stretch>
          </p:blipFill>
          <p:spPr>
            <a:xfrm>
              <a:off x="10040620" y="4328667"/>
              <a:ext cx="88010" cy="127634"/>
            </a:xfrm>
            <a:prstGeom prst="rect">
              <a:avLst/>
            </a:prstGeom>
          </p:spPr>
        </p:pic>
        <p:sp>
          <p:nvSpPr>
            <p:cNvPr id="119" name="object 119"/>
            <p:cNvSpPr/>
            <p:nvPr/>
          </p:nvSpPr>
          <p:spPr>
            <a:xfrm>
              <a:off x="9039479" y="2093848"/>
              <a:ext cx="591185" cy="3025140"/>
            </a:xfrm>
            <a:custGeom>
              <a:avLst/>
              <a:gdLst/>
              <a:ahLst/>
              <a:cxnLst/>
              <a:rect l="l" t="t" r="r" b="b"/>
              <a:pathLst>
                <a:path w="591184" h="3025140">
                  <a:moveTo>
                    <a:pt x="590575" y="0"/>
                  </a:moveTo>
                  <a:lnTo>
                    <a:pt x="0" y="0"/>
                  </a:lnTo>
                  <a:lnTo>
                    <a:pt x="0" y="3024632"/>
                  </a:lnTo>
                  <a:lnTo>
                    <a:pt x="590575" y="3024632"/>
                  </a:lnTo>
                  <a:lnTo>
                    <a:pt x="590575" y="0"/>
                  </a:lnTo>
                  <a:close/>
                </a:path>
              </a:pathLst>
            </a:custGeom>
            <a:solidFill>
              <a:srgbClr val="9D909F"/>
            </a:solidFill>
          </p:spPr>
          <p:txBody>
            <a:bodyPr wrap="square" lIns="0" tIns="0" rIns="0" bIns="0" rtlCol="0"/>
            <a:lstStyle/>
            <a:p>
              <a:endParaRPr/>
            </a:p>
          </p:txBody>
        </p:sp>
        <p:sp>
          <p:nvSpPr>
            <p:cNvPr id="120" name="object 120"/>
            <p:cNvSpPr/>
            <p:nvPr/>
          </p:nvSpPr>
          <p:spPr>
            <a:xfrm>
              <a:off x="9033129" y="2087498"/>
              <a:ext cx="603250" cy="3037840"/>
            </a:xfrm>
            <a:custGeom>
              <a:avLst/>
              <a:gdLst/>
              <a:ahLst/>
              <a:cxnLst/>
              <a:rect l="l" t="t" r="r" b="b"/>
              <a:pathLst>
                <a:path w="603250" h="3037840">
                  <a:moveTo>
                    <a:pt x="600455" y="0"/>
                  </a:moveTo>
                  <a:lnTo>
                    <a:pt x="2794" y="0"/>
                  </a:lnTo>
                  <a:lnTo>
                    <a:pt x="0" y="2793"/>
                  </a:lnTo>
                  <a:lnTo>
                    <a:pt x="0" y="3034538"/>
                  </a:lnTo>
                  <a:lnTo>
                    <a:pt x="2794" y="3037332"/>
                  </a:lnTo>
                  <a:lnTo>
                    <a:pt x="600455" y="3037332"/>
                  </a:lnTo>
                  <a:lnTo>
                    <a:pt x="603250" y="3034538"/>
                  </a:lnTo>
                  <a:lnTo>
                    <a:pt x="603250" y="3029711"/>
                  </a:lnTo>
                  <a:lnTo>
                    <a:pt x="7620" y="3029712"/>
                  </a:lnTo>
                  <a:lnTo>
                    <a:pt x="7620" y="7620"/>
                  </a:lnTo>
                  <a:lnTo>
                    <a:pt x="603250" y="7620"/>
                  </a:lnTo>
                  <a:lnTo>
                    <a:pt x="603250" y="2793"/>
                  </a:lnTo>
                  <a:lnTo>
                    <a:pt x="600455" y="0"/>
                  </a:lnTo>
                  <a:close/>
                </a:path>
                <a:path w="603250" h="3037840">
                  <a:moveTo>
                    <a:pt x="603250" y="7620"/>
                  </a:moveTo>
                  <a:lnTo>
                    <a:pt x="595629" y="7620"/>
                  </a:lnTo>
                  <a:lnTo>
                    <a:pt x="595629" y="3029712"/>
                  </a:lnTo>
                  <a:lnTo>
                    <a:pt x="603250" y="3029711"/>
                  </a:lnTo>
                  <a:lnTo>
                    <a:pt x="603250" y="7620"/>
                  </a:lnTo>
                  <a:close/>
                </a:path>
                <a:path w="603250" h="3037840">
                  <a:moveTo>
                    <a:pt x="593090" y="10160"/>
                  </a:moveTo>
                  <a:lnTo>
                    <a:pt x="10160" y="10160"/>
                  </a:lnTo>
                  <a:lnTo>
                    <a:pt x="10160" y="3027172"/>
                  </a:lnTo>
                  <a:lnTo>
                    <a:pt x="593090" y="3027172"/>
                  </a:lnTo>
                  <a:lnTo>
                    <a:pt x="593090" y="3024632"/>
                  </a:lnTo>
                  <a:lnTo>
                    <a:pt x="12700" y="3024632"/>
                  </a:lnTo>
                  <a:lnTo>
                    <a:pt x="12700" y="12700"/>
                  </a:lnTo>
                  <a:lnTo>
                    <a:pt x="593090" y="12700"/>
                  </a:lnTo>
                  <a:lnTo>
                    <a:pt x="593090" y="10160"/>
                  </a:lnTo>
                  <a:close/>
                </a:path>
                <a:path w="603250" h="3037840">
                  <a:moveTo>
                    <a:pt x="593090" y="12700"/>
                  </a:moveTo>
                  <a:lnTo>
                    <a:pt x="590550" y="12700"/>
                  </a:lnTo>
                  <a:lnTo>
                    <a:pt x="590550" y="3024632"/>
                  </a:lnTo>
                  <a:lnTo>
                    <a:pt x="593090" y="3024632"/>
                  </a:lnTo>
                  <a:lnTo>
                    <a:pt x="593090" y="12700"/>
                  </a:lnTo>
                  <a:close/>
                </a:path>
              </a:pathLst>
            </a:custGeom>
            <a:solidFill>
              <a:srgbClr val="0F0D0F"/>
            </a:solidFill>
          </p:spPr>
          <p:txBody>
            <a:bodyPr wrap="square" lIns="0" tIns="0" rIns="0" bIns="0" rtlCol="0"/>
            <a:lstStyle/>
            <a:p>
              <a:endParaRPr/>
            </a:p>
          </p:txBody>
        </p:sp>
      </p:grpSp>
      <p:sp>
        <p:nvSpPr>
          <p:cNvPr id="121" name="object 121"/>
          <p:cNvSpPr txBox="1"/>
          <p:nvPr/>
        </p:nvSpPr>
        <p:spPr>
          <a:xfrm>
            <a:off x="9125363" y="2615312"/>
            <a:ext cx="461645" cy="268605"/>
          </a:xfrm>
          <a:prstGeom prst="rect">
            <a:avLst/>
          </a:prstGeom>
        </p:spPr>
        <p:txBody>
          <a:bodyPr vert="horz" wrap="square" lIns="0" tIns="17780" rIns="0" bIns="0" rtlCol="0">
            <a:spAutoFit/>
          </a:bodyPr>
          <a:lstStyle/>
          <a:p>
            <a:pPr marL="12700" marR="5080" indent="60960">
              <a:lnSpc>
                <a:spcPts val="950"/>
              </a:lnSpc>
              <a:spcBef>
                <a:spcPts val="140"/>
              </a:spcBef>
            </a:pPr>
            <a:r>
              <a:rPr sz="800" spc="-10">
                <a:solidFill>
                  <a:srgbClr val="0F0D0F"/>
                </a:solidFill>
                <a:latin typeface="Arial"/>
                <a:cs typeface="Arial"/>
              </a:rPr>
              <a:t>Packet Switching</a:t>
            </a:r>
            <a:endParaRPr sz="800">
              <a:latin typeface="Arial"/>
              <a:cs typeface="Arial"/>
            </a:endParaRPr>
          </a:p>
        </p:txBody>
      </p:sp>
      <p:grpSp>
        <p:nvGrpSpPr>
          <p:cNvPr id="122" name="object 122"/>
          <p:cNvGrpSpPr/>
          <p:nvPr/>
        </p:nvGrpSpPr>
        <p:grpSpPr>
          <a:xfrm>
            <a:off x="9056275" y="5119115"/>
            <a:ext cx="603250" cy="893444"/>
            <a:chOff x="9039606" y="5119115"/>
            <a:chExt cx="603250" cy="893444"/>
          </a:xfrm>
        </p:grpSpPr>
        <p:sp>
          <p:nvSpPr>
            <p:cNvPr id="123" name="object 123"/>
            <p:cNvSpPr/>
            <p:nvPr/>
          </p:nvSpPr>
          <p:spPr>
            <a:xfrm>
              <a:off x="9174988" y="5119115"/>
              <a:ext cx="320040" cy="626745"/>
            </a:xfrm>
            <a:custGeom>
              <a:avLst/>
              <a:gdLst/>
              <a:ahLst/>
              <a:cxnLst/>
              <a:rect l="l" t="t" r="r" b="b"/>
              <a:pathLst>
                <a:path w="320040" h="626745">
                  <a:moveTo>
                    <a:pt x="0" y="0"/>
                  </a:moveTo>
                  <a:lnTo>
                    <a:pt x="0" y="626744"/>
                  </a:lnTo>
                </a:path>
                <a:path w="320040" h="626745">
                  <a:moveTo>
                    <a:pt x="319658" y="0"/>
                  </a:moveTo>
                  <a:lnTo>
                    <a:pt x="319658" y="626744"/>
                  </a:lnTo>
                </a:path>
              </a:pathLst>
            </a:custGeom>
            <a:ln w="12700">
              <a:solidFill>
                <a:srgbClr val="0F0D0F"/>
              </a:solidFill>
            </a:ln>
          </p:spPr>
          <p:txBody>
            <a:bodyPr wrap="square" lIns="0" tIns="0" rIns="0" bIns="0" rtlCol="0"/>
            <a:lstStyle/>
            <a:p>
              <a:endParaRPr/>
            </a:p>
          </p:txBody>
        </p:sp>
        <p:pic>
          <p:nvPicPr>
            <p:cNvPr id="124" name="object 124"/>
            <p:cNvPicPr/>
            <p:nvPr/>
          </p:nvPicPr>
          <p:blipFill>
            <a:blip r:embed="rId27" cstate="print"/>
            <a:stretch>
              <a:fillRect/>
            </a:stretch>
          </p:blipFill>
          <p:spPr>
            <a:xfrm>
              <a:off x="9438386" y="5374639"/>
              <a:ext cx="107442" cy="104012"/>
            </a:xfrm>
            <a:prstGeom prst="rect">
              <a:avLst/>
            </a:prstGeom>
          </p:spPr>
        </p:pic>
        <p:pic>
          <p:nvPicPr>
            <p:cNvPr id="125" name="object 125"/>
            <p:cNvPicPr/>
            <p:nvPr/>
          </p:nvPicPr>
          <p:blipFill>
            <a:blip r:embed="rId28" cstate="print"/>
            <a:stretch>
              <a:fillRect/>
            </a:stretch>
          </p:blipFill>
          <p:spPr>
            <a:xfrm>
              <a:off x="9117838" y="5369686"/>
              <a:ext cx="107441" cy="104012"/>
            </a:xfrm>
            <a:prstGeom prst="rect">
              <a:avLst/>
            </a:prstGeom>
          </p:spPr>
        </p:pic>
        <p:sp>
          <p:nvSpPr>
            <p:cNvPr id="126" name="object 126"/>
            <p:cNvSpPr/>
            <p:nvPr/>
          </p:nvSpPr>
          <p:spPr>
            <a:xfrm>
              <a:off x="9045956" y="5752274"/>
              <a:ext cx="591185" cy="254000"/>
            </a:xfrm>
            <a:custGeom>
              <a:avLst/>
              <a:gdLst/>
              <a:ahLst/>
              <a:cxnLst/>
              <a:rect l="l" t="t" r="r" b="b"/>
              <a:pathLst>
                <a:path w="591184" h="254000">
                  <a:moveTo>
                    <a:pt x="590575" y="0"/>
                  </a:moveTo>
                  <a:lnTo>
                    <a:pt x="0" y="0"/>
                  </a:lnTo>
                  <a:lnTo>
                    <a:pt x="0" y="253568"/>
                  </a:lnTo>
                  <a:lnTo>
                    <a:pt x="590575" y="253568"/>
                  </a:lnTo>
                  <a:lnTo>
                    <a:pt x="590575" y="0"/>
                  </a:lnTo>
                  <a:close/>
                </a:path>
              </a:pathLst>
            </a:custGeom>
            <a:solidFill>
              <a:srgbClr val="9D909F"/>
            </a:solidFill>
          </p:spPr>
          <p:txBody>
            <a:bodyPr wrap="square" lIns="0" tIns="0" rIns="0" bIns="0" rtlCol="0"/>
            <a:lstStyle/>
            <a:p>
              <a:endParaRPr/>
            </a:p>
          </p:txBody>
        </p:sp>
        <p:sp>
          <p:nvSpPr>
            <p:cNvPr id="127" name="object 127"/>
            <p:cNvSpPr/>
            <p:nvPr/>
          </p:nvSpPr>
          <p:spPr>
            <a:xfrm>
              <a:off x="9039606" y="5745924"/>
              <a:ext cx="603250" cy="266700"/>
            </a:xfrm>
            <a:custGeom>
              <a:avLst/>
              <a:gdLst/>
              <a:ahLst/>
              <a:cxnLst/>
              <a:rect l="l" t="t" r="r" b="b"/>
              <a:pathLst>
                <a:path w="603250" h="266700">
                  <a:moveTo>
                    <a:pt x="600328" y="0"/>
                  </a:moveTo>
                  <a:lnTo>
                    <a:pt x="2794" y="0"/>
                  </a:lnTo>
                  <a:lnTo>
                    <a:pt x="0" y="2844"/>
                  </a:lnTo>
                  <a:lnTo>
                    <a:pt x="0" y="263423"/>
                  </a:lnTo>
                  <a:lnTo>
                    <a:pt x="2794" y="266268"/>
                  </a:lnTo>
                  <a:lnTo>
                    <a:pt x="600328" y="266268"/>
                  </a:lnTo>
                  <a:lnTo>
                    <a:pt x="603250" y="263423"/>
                  </a:lnTo>
                  <a:lnTo>
                    <a:pt x="603250" y="258648"/>
                  </a:lnTo>
                  <a:lnTo>
                    <a:pt x="7620" y="258648"/>
                  </a:lnTo>
                  <a:lnTo>
                    <a:pt x="7620" y="7619"/>
                  </a:lnTo>
                  <a:lnTo>
                    <a:pt x="603250" y="7619"/>
                  </a:lnTo>
                  <a:lnTo>
                    <a:pt x="603250" y="2844"/>
                  </a:lnTo>
                  <a:lnTo>
                    <a:pt x="600328" y="0"/>
                  </a:lnTo>
                  <a:close/>
                </a:path>
                <a:path w="603250" h="266700">
                  <a:moveTo>
                    <a:pt x="603250" y="7619"/>
                  </a:moveTo>
                  <a:lnTo>
                    <a:pt x="595629" y="7619"/>
                  </a:lnTo>
                  <a:lnTo>
                    <a:pt x="595629" y="258648"/>
                  </a:lnTo>
                  <a:lnTo>
                    <a:pt x="603250" y="258648"/>
                  </a:lnTo>
                  <a:lnTo>
                    <a:pt x="603250" y="7619"/>
                  </a:lnTo>
                  <a:close/>
                </a:path>
                <a:path w="603250" h="266700">
                  <a:moveTo>
                    <a:pt x="593090" y="10159"/>
                  </a:moveTo>
                  <a:lnTo>
                    <a:pt x="10160" y="10159"/>
                  </a:lnTo>
                  <a:lnTo>
                    <a:pt x="10160" y="256108"/>
                  </a:lnTo>
                  <a:lnTo>
                    <a:pt x="593090" y="256108"/>
                  </a:lnTo>
                  <a:lnTo>
                    <a:pt x="593090" y="253568"/>
                  </a:lnTo>
                  <a:lnTo>
                    <a:pt x="12700" y="253568"/>
                  </a:lnTo>
                  <a:lnTo>
                    <a:pt x="12700" y="12700"/>
                  </a:lnTo>
                  <a:lnTo>
                    <a:pt x="593090" y="12700"/>
                  </a:lnTo>
                  <a:lnTo>
                    <a:pt x="593090" y="10159"/>
                  </a:lnTo>
                  <a:close/>
                </a:path>
                <a:path w="603250" h="266700">
                  <a:moveTo>
                    <a:pt x="593090" y="12700"/>
                  </a:moveTo>
                  <a:lnTo>
                    <a:pt x="590550" y="12700"/>
                  </a:lnTo>
                  <a:lnTo>
                    <a:pt x="590550" y="253568"/>
                  </a:lnTo>
                  <a:lnTo>
                    <a:pt x="593090" y="253568"/>
                  </a:lnTo>
                  <a:lnTo>
                    <a:pt x="593090" y="12700"/>
                  </a:lnTo>
                  <a:close/>
                </a:path>
              </a:pathLst>
            </a:custGeom>
            <a:solidFill>
              <a:srgbClr val="0F0D0F"/>
            </a:solidFill>
          </p:spPr>
          <p:txBody>
            <a:bodyPr wrap="square" lIns="0" tIns="0" rIns="0" bIns="0" rtlCol="0"/>
            <a:lstStyle/>
            <a:p>
              <a:endParaRPr/>
            </a:p>
          </p:txBody>
        </p:sp>
      </p:grpSp>
      <p:sp>
        <p:nvSpPr>
          <p:cNvPr id="128" name="object 128"/>
          <p:cNvSpPr txBox="1"/>
          <p:nvPr/>
        </p:nvSpPr>
        <p:spPr>
          <a:xfrm>
            <a:off x="9216295" y="5782463"/>
            <a:ext cx="287020" cy="166071"/>
          </a:xfrm>
          <a:prstGeom prst="rect">
            <a:avLst/>
          </a:prstGeom>
        </p:spPr>
        <p:txBody>
          <a:bodyPr vert="horz" wrap="square" lIns="0" tIns="12065" rIns="0" bIns="0" rtlCol="0">
            <a:spAutoFit/>
          </a:bodyPr>
          <a:lstStyle/>
          <a:p>
            <a:pPr marL="12700">
              <a:spcBef>
                <a:spcPts val="95"/>
              </a:spcBef>
            </a:pPr>
            <a:r>
              <a:rPr sz="1000" spc="40">
                <a:latin typeface="Calibri"/>
                <a:cs typeface="Calibri"/>
              </a:rPr>
              <a:t>OISL</a:t>
            </a:r>
            <a:endParaRPr sz="1000">
              <a:latin typeface="Calibri"/>
              <a:cs typeface="Calibri"/>
            </a:endParaRPr>
          </a:p>
        </p:txBody>
      </p:sp>
      <p:sp>
        <p:nvSpPr>
          <p:cNvPr id="129" name="object 129"/>
          <p:cNvSpPr txBox="1"/>
          <p:nvPr/>
        </p:nvSpPr>
        <p:spPr>
          <a:xfrm>
            <a:off x="214586" y="1441451"/>
            <a:ext cx="6054725" cy="452755"/>
          </a:xfrm>
          <a:prstGeom prst="rect">
            <a:avLst/>
          </a:prstGeom>
        </p:spPr>
        <p:txBody>
          <a:bodyPr vert="horz" wrap="square" lIns="0" tIns="13335" rIns="0" bIns="0" rtlCol="0">
            <a:spAutoFit/>
          </a:bodyPr>
          <a:lstStyle/>
          <a:p>
            <a:pPr marL="12700" marR="5080">
              <a:spcBef>
                <a:spcPts val="105"/>
              </a:spcBef>
            </a:pPr>
            <a:r>
              <a:rPr sz="1400" spc="-10">
                <a:solidFill>
                  <a:schemeClr val="tx2"/>
                </a:solidFill>
                <a:latin typeface="Verdana"/>
                <a:cs typeface="Verdana"/>
              </a:rPr>
              <a:t>Regenerative</a:t>
            </a:r>
            <a:r>
              <a:rPr sz="1400" spc="-35">
                <a:solidFill>
                  <a:schemeClr val="tx2"/>
                </a:solidFill>
                <a:latin typeface="Verdana"/>
                <a:cs typeface="Verdana"/>
              </a:rPr>
              <a:t> </a:t>
            </a:r>
            <a:r>
              <a:rPr sz="1400">
                <a:solidFill>
                  <a:schemeClr val="tx2"/>
                </a:solidFill>
                <a:latin typeface="Verdana"/>
                <a:cs typeface="Verdana"/>
              </a:rPr>
              <a:t>Processors</a:t>
            </a:r>
            <a:r>
              <a:rPr sz="1400" spc="-60">
                <a:solidFill>
                  <a:schemeClr val="tx2"/>
                </a:solidFill>
                <a:latin typeface="Verdana"/>
                <a:cs typeface="Verdana"/>
              </a:rPr>
              <a:t> </a:t>
            </a:r>
            <a:r>
              <a:rPr sz="1400">
                <a:solidFill>
                  <a:schemeClr val="tx2"/>
                </a:solidFill>
                <a:latin typeface="Verdana"/>
                <a:cs typeface="Verdana"/>
              </a:rPr>
              <a:t>are</a:t>
            </a:r>
            <a:r>
              <a:rPr sz="1400" spc="-25">
                <a:solidFill>
                  <a:schemeClr val="tx2"/>
                </a:solidFill>
                <a:latin typeface="Verdana"/>
                <a:cs typeface="Verdana"/>
              </a:rPr>
              <a:t> </a:t>
            </a:r>
            <a:r>
              <a:rPr sz="1400">
                <a:solidFill>
                  <a:schemeClr val="tx2"/>
                </a:solidFill>
                <a:latin typeface="Verdana"/>
                <a:cs typeface="Verdana"/>
              </a:rPr>
              <a:t>a</a:t>
            </a:r>
            <a:r>
              <a:rPr sz="1400" spc="-20">
                <a:solidFill>
                  <a:schemeClr val="tx2"/>
                </a:solidFill>
                <a:latin typeface="Verdana"/>
                <a:cs typeface="Verdana"/>
              </a:rPr>
              <a:t> </a:t>
            </a:r>
            <a:r>
              <a:rPr sz="1400">
                <a:solidFill>
                  <a:schemeClr val="tx2"/>
                </a:solidFill>
                <a:latin typeface="Verdana"/>
                <a:cs typeface="Verdana"/>
              </a:rPr>
              <a:t>key</a:t>
            </a:r>
            <a:r>
              <a:rPr sz="1400" spc="-25">
                <a:solidFill>
                  <a:schemeClr val="tx2"/>
                </a:solidFill>
                <a:latin typeface="Verdana"/>
                <a:cs typeface="Verdana"/>
              </a:rPr>
              <a:t> </a:t>
            </a:r>
            <a:r>
              <a:rPr sz="1400">
                <a:solidFill>
                  <a:schemeClr val="tx2"/>
                </a:solidFill>
                <a:latin typeface="Verdana"/>
                <a:cs typeface="Verdana"/>
              </a:rPr>
              <a:t>element</a:t>
            </a:r>
            <a:r>
              <a:rPr sz="1400" spc="-45">
                <a:solidFill>
                  <a:schemeClr val="tx2"/>
                </a:solidFill>
                <a:latin typeface="Verdana"/>
                <a:cs typeface="Verdana"/>
              </a:rPr>
              <a:t> </a:t>
            </a:r>
            <a:r>
              <a:rPr sz="1400">
                <a:solidFill>
                  <a:schemeClr val="tx2"/>
                </a:solidFill>
                <a:latin typeface="Verdana"/>
                <a:cs typeface="Verdana"/>
              </a:rPr>
              <a:t>for</a:t>
            </a:r>
            <a:r>
              <a:rPr sz="1400" spc="-30">
                <a:solidFill>
                  <a:schemeClr val="tx2"/>
                </a:solidFill>
                <a:latin typeface="Verdana"/>
                <a:cs typeface="Verdana"/>
              </a:rPr>
              <a:t> </a:t>
            </a:r>
            <a:r>
              <a:rPr sz="1400">
                <a:solidFill>
                  <a:schemeClr val="tx2"/>
                </a:solidFill>
                <a:latin typeface="Verdana"/>
                <a:cs typeface="Verdana"/>
              </a:rPr>
              <a:t>GEO</a:t>
            </a:r>
            <a:r>
              <a:rPr sz="1400" spc="-25">
                <a:solidFill>
                  <a:schemeClr val="tx2"/>
                </a:solidFill>
                <a:latin typeface="Verdana"/>
                <a:cs typeface="Verdana"/>
              </a:rPr>
              <a:t> </a:t>
            </a:r>
            <a:r>
              <a:rPr sz="1400">
                <a:solidFill>
                  <a:schemeClr val="tx2"/>
                </a:solidFill>
                <a:latin typeface="Verdana"/>
                <a:cs typeface="Verdana"/>
              </a:rPr>
              <a:t>and</a:t>
            </a:r>
            <a:r>
              <a:rPr sz="1400" spc="-10">
                <a:solidFill>
                  <a:schemeClr val="tx2"/>
                </a:solidFill>
                <a:latin typeface="Verdana"/>
                <a:cs typeface="Verdana"/>
              </a:rPr>
              <a:t> </a:t>
            </a:r>
            <a:r>
              <a:rPr sz="1400">
                <a:solidFill>
                  <a:schemeClr val="tx2"/>
                </a:solidFill>
                <a:latin typeface="Verdana"/>
                <a:cs typeface="Verdana"/>
              </a:rPr>
              <a:t>LEO</a:t>
            </a:r>
            <a:r>
              <a:rPr sz="1400" spc="-45">
                <a:solidFill>
                  <a:schemeClr val="tx2"/>
                </a:solidFill>
                <a:latin typeface="Verdana"/>
                <a:cs typeface="Verdana"/>
              </a:rPr>
              <a:t> </a:t>
            </a:r>
            <a:r>
              <a:rPr sz="1400" spc="-10">
                <a:solidFill>
                  <a:schemeClr val="tx2"/>
                </a:solidFill>
                <a:latin typeface="Verdana"/>
                <a:cs typeface="Verdana"/>
              </a:rPr>
              <a:t>future </a:t>
            </a:r>
            <a:r>
              <a:rPr sz="1400">
                <a:solidFill>
                  <a:schemeClr val="tx2"/>
                </a:solidFill>
                <a:latin typeface="Verdana"/>
                <a:cs typeface="Verdana"/>
              </a:rPr>
              <a:t>missions,</a:t>
            </a:r>
            <a:r>
              <a:rPr sz="1400" spc="-60">
                <a:solidFill>
                  <a:schemeClr val="tx2"/>
                </a:solidFill>
                <a:latin typeface="Verdana"/>
                <a:cs typeface="Verdana"/>
              </a:rPr>
              <a:t> </a:t>
            </a:r>
            <a:r>
              <a:rPr sz="1400">
                <a:solidFill>
                  <a:schemeClr val="tx2"/>
                </a:solidFill>
                <a:latin typeface="Verdana"/>
                <a:cs typeface="Verdana"/>
              </a:rPr>
              <a:t>both</a:t>
            </a:r>
            <a:r>
              <a:rPr sz="1400" spc="-10">
                <a:solidFill>
                  <a:schemeClr val="tx2"/>
                </a:solidFill>
                <a:latin typeface="Verdana"/>
                <a:cs typeface="Verdana"/>
              </a:rPr>
              <a:t> </a:t>
            </a:r>
            <a:r>
              <a:rPr sz="1400">
                <a:solidFill>
                  <a:schemeClr val="tx2"/>
                </a:solidFill>
                <a:latin typeface="Verdana"/>
                <a:cs typeface="Verdana"/>
              </a:rPr>
              <a:t>commercial</a:t>
            </a:r>
            <a:r>
              <a:rPr sz="1400" spc="-50">
                <a:solidFill>
                  <a:schemeClr val="tx2"/>
                </a:solidFill>
                <a:latin typeface="Verdana"/>
                <a:cs typeface="Verdana"/>
              </a:rPr>
              <a:t> </a:t>
            </a:r>
            <a:r>
              <a:rPr sz="1400">
                <a:solidFill>
                  <a:schemeClr val="tx2"/>
                </a:solidFill>
                <a:latin typeface="Verdana"/>
                <a:cs typeface="Verdana"/>
              </a:rPr>
              <a:t>or</a:t>
            </a:r>
            <a:r>
              <a:rPr sz="1400" spc="-15">
                <a:solidFill>
                  <a:schemeClr val="tx2"/>
                </a:solidFill>
                <a:latin typeface="Verdana"/>
                <a:cs typeface="Verdana"/>
              </a:rPr>
              <a:t> </a:t>
            </a:r>
            <a:r>
              <a:rPr sz="1400">
                <a:solidFill>
                  <a:schemeClr val="tx2"/>
                </a:solidFill>
                <a:latin typeface="Verdana"/>
                <a:cs typeface="Verdana"/>
              </a:rPr>
              <a:t>for</a:t>
            </a:r>
            <a:r>
              <a:rPr sz="1400" spc="-25">
                <a:solidFill>
                  <a:schemeClr val="tx2"/>
                </a:solidFill>
                <a:latin typeface="Verdana"/>
                <a:cs typeface="Verdana"/>
              </a:rPr>
              <a:t> </a:t>
            </a:r>
            <a:r>
              <a:rPr sz="1400">
                <a:solidFill>
                  <a:schemeClr val="tx2"/>
                </a:solidFill>
                <a:latin typeface="Verdana"/>
                <a:cs typeface="Verdana"/>
              </a:rPr>
              <a:t>secure</a:t>
            </a:r>
            <a:r>
              <a:rPr sz="1400" spc="-35">
                <a:solidFill>
                  <a:schemeClr val="tx2"/>
                </a:solidFill>
                <a:latin typeface="Verdana"/>
                <a:cs typeface="Verdana"/>
              </a:rPr>
              <a:t> </a:t>
            </a:r>
            <a:r>
              <a:rPr sz="1400" spc="-10">
                <a:solidFill>
                  <a:schemeClr val="tx2"/>
                </a:solidFill>
                <a:latin typeface="Verdana"/>
                <a:cs typeface="Verdana"/>
              </a:rPr>
              <a:t>communications.</a:t>
            </a:r>
            <a:endParaRPr sz="1400">
              <a:solidFill>
                <a:schemeClr val="tx2"/>
              </a:solidFill>
              <a:latin typeface="Verdana"/>
              <a:cs typeface="Verdana"/>
            </a:endParaRPr>
          </a:p>
        </p:txBody>
      </p:sp>
      <p:sp>
        <p:nvSpPr>
          <p:cNvPr id="130" name="object 130"/>
          <p:cNvSpPr txBox="1"/>
          <p:nvPr/>
        </p:nvSpPr>
        <p:spPr>
          <a:xfrm>
            <a:off x="214585" y="2081530"/>
            <a:ext cx="6127750" cy="1093470"/>
          </a:xfrm>
          <a:prstGeom prst="rect">
            <a:avLst/>
          </a:prstGeom>
        </p:spPr>
        <p:txBody>
          <a:bodyPr vert="horz" wrap="square" lIns="0" tIns="13335" rIns="0" bIns="0" rtlCol="0">
            <a:spAutoFit/>
          </a:bodyPr>
          <a:lstStyle/>
          <a:p>
            <a:pPr marL="12700">
              <a:spcBef>
                <a:spcPts val="105"/>
              </a:spcBef>
            </a:pPr>
            <a:r>
              <a:rPr sz="1400">
                <a:solidFill>
                  <a:schemeClr val="tx2"/>
                </a:solidFill>
                <a:latin typeface="Verdana"/>
                <a:cs typeface="Verdana"/>
              </a:rPr>
              <a:t>Enabling</a:t>
            </a:r>
            <a:r>
              <a:rPr sz="1400" spc="-45">
                <a:solidFill>
                  <a:schemeClr val="tx2"/>
                </a:solidFill>
                <a:latin typeface="Verdana"/>
                <a:cs typeface="Verdana"/>
              </a:rPr>
              <a:t> </a:t>
            </a:r>
            <a:r>
              <a:rPr sz="1400" spc="-10">
                <a:solidFill>
                  <a:schemeClr val="tx2"/>
                </a:solidFill>
                <a:latin typeface="Verdana"/>
                <a:cs typeface="Verdana"/>
              </a:rPr>
              <a:t>Technologies:</a:t>
            </a:r>
            <a:endParaRPr sz="1400">
              <a:solidFill>
                <a:schemeClr val="tx2"/>
              </a:solidFill>
              <a:latin typeface="Verdana"/>
              <a:cs typeface="Verdana"/>
            </a:endParaRPr>
          </a:p>
          <a:p>
            <a:pPr marL="1078230" indent="-287020">
              <a:buClr>
                <a:srgbClr val="8196A6"/>
              </a:buClr>
              <a:buFont typeface="Arial"/>
              <a:buChar char="•"/>
              <a:tabLst>
                <a:tab pos="1078230" algn="l"/>
              </a:tabLst>
            </a:pPr>
            <a:r>
              <a:rPr sz="1400">
                <a:solidFill>
                  <a:schemeClr val="tx2"/>
                </a:solidFill>
                <a:latin typeface="Verdana"/>
                <a:cs typeface="Verdana"/>
              </a:rPr>
              <a:t>UDSM</a:t>
            </a:r>
            <a:r>
              <a:rPr sz="1400" spc="-35">
                <a:solidFill>
                  <a:schemeClr val="tx2"/>
                </a:solidFill>
                <a:latin typeface="Verdana"/>
                <a:cs typeface="Verdana"/>
              </a:rPr>
              <a:t> </a:t>
            </a:r>
            <a:r>
              <a:rPr sz="1400">
                <a:solidFill>
                  <a:schemeClr val="tx2"/>
                </a:solidFill>
                <a:latin typeface="Verdana"/>
                <a:cs typeface="Verdana"/>
              </a:rPr>
              <a:t>7nm</a:t>
            </a:r>
            <a:r>
              <a:rPr sz="1400" spc="-25">
                <a:solidFill>
                  <a:schemeClr val="tx2"/>
                </a:solidFill>
                <a:latin typeface="Verdana"/>
                <a:cs typeface="Verdana"/>
              </a:rPr>
              <a:t> </a:t>
            </a:r>
            <a:r>
              <a:rPr sz="1400">
                <a:solidFill>
                  <a:schemeClr val="tx2"/>
                </a:solidFill>
                <a:latin typeface="Verdana"/>
                <a:cs typeface="Verdana"/>
              </a:rPr>
              <a:t>and</a:t>
            </a:r>
            <a:r>
              <a:rPr sz="1400" spc="-20">
                <a:solidFill>
                  <a:schemeClr val="tx2"/>
                </a:solidFill>
                <a:latin typeface="Verdana"/>
                <a:cs typeface="Verdana"/>
              </a:rPr>
              <a:t> </a:t>
            </a:r>
            <a:r>
              <a:rPr sz="1400" spc="-10">
                <a:solidFill>
                  <a:schemeClr val="tx2"/>
                </a:solidFill>
                <a:latin typeface="Verdana"/>
                <a:cs typeface="Verdana"/>
              </a:rPr>
              <a:t>beyond</a:t>
            </a:r>
            <a:endParaRPr sz="1400">
              <a:solidFill>
                <a:schemeClr val="tx2"/>
              </a:solidFill>
              <a:latin typeface="Verdana"/>
              <a:cs typeface="Verdana"/>
            </a:endParaRPr>
          </a:p>
          <a:p>
            <a:pPr marL="1078230" indent="-287020">
              <a:buClr>
                <a:srgbClr val="8196A6"/>
              </a:buClr>
              <a:buFont typeface="Arial"/>
              <a:buChar char="•"/>
              <a:tabLst>
                <a:tab pos="1078230" algn="l"/>
              </a:tabLst>
            </a:pPr>
            <a:r>
              <a:rPr sz="1400">
                <a:solidFill>
                  <a:schemeClr val="tx2"/>
                </a:solidFill>
                <a:latin typeface="Verdana"/>
                <a:cs typeface="Verdana"/>
              </a:rPr>
              <a:t>Digital</a:t>
            </a:r>
            <a:r>
              <a:rPr sz="1400" spc="-45">
                <a:solidFill>
                  <a:schemeClr val="tx2"/>
                </a:solidFill>
                <a:latin typeface="Verdana"/>
                <a:cs typeface="Verdana"/>
              </a:rPr>
              <a:t> </a:t>
            </a:r>
            <a:r>
              <a:rPr sz="1400">
                <a:solidFill>
                  <a:schemeClr val="tx2"/>
                </a:solidFill>
                <a:latin typeface="Verdana"/>
                <a:cs typeface="Verdana"/>
              </a:rPr>
              <a:t>Photonics</a:t>
            </a:r>
            <a:r>
              <a:rPr sz="1400" spc="-50">
                <a:solidFill>
                  <a:schemeClr val="tx2"/>
                </a:solidFill>
                <a:latin typeface="Verdana"/>
                <a:cs typeface="Verdana"/>
              </a:rPr>
              <a:t> </a:t>
            </a:r>
            <a:r>
              <a:rPr sz="1400">
                <a:solidFill>
                  <a:schemeClr val="tx2"/>
                </a:solidFill>
                <a:latin typeface="Verdana"/>
                <a:cs typeface="Verdana"/>
              </a:rPr>
              <a:t>High</a:t>
            </a:r>
            <a:r>
              <a:rPr sz="1400" spc="-40">
                <a:solidFill>
                  <a:schemeClr val="tx2"/>
                </a:solidFill>
                <a:latin typeface="Verdana"/>
                <a:cs typeface="Verdana"/>
              </a:rPr>
              <a:t> </a:t>
            </a:r>
            <a:r>
              <a:rPr sz="1400">
                <a:solidFill>
                  <a:schemeClr val="tx2"/>
                </a:solidFill>
                <a:latin typeface="Verdana"/>
                <a:cs typeface="Verdana"/>
              </a:rPr>
              <a:t>Speed</a:t>
            </a:r>
            <a:r>
              <a:rPr sz="1400" spc="-35">
                <a:solidFill>
                  <a:schemeClr val="tx2"/>
                </a:solidFill>
                <a:latin typeface="Verdana"/>
                <a:cs typeface="Verdana"/>
              </a:rPr>
              <a:t> </a:t>
            </a:r>
            <a:r>
              <a:rPr sz="1400">
                <a:solidFill>
                  <a:schemeClr val="tx2"/>
                </a:solidFill>
                <a:latin typeface="Verdana"/>
                <a:cs typeface="Verdana"/>
              </a:rPr>
              <a:t>Serial</a:t>
            </a:r>
            <a:r>
              <a:rPr sz="1400" spc="-35">
                <a:solidFill>
                  <a:schemeClr val="tx2"/>
                </a:solidFill>
                <a:latin typeface="Verdana"/>
                <a:cs typeface="Verdana"/>
              </a:rPr>
              <a:t> </a:t>
            </a:r>
            <a:r>
              <a:rPr sz="1400">
                <a:solidFill>
                  <a:schemeClr val="tx2"/>
                </a:solidFill>
                <a:latin typeface="Verdana"/>
                <a:cs typeface="Verdana"/>
              </a:rPr>
              <a:t>Links</a:t>
            </a:r>
            <a:r>
              <a:rPr sz="1400" spc="-45">
                <a:solidFill>
                  <a:schemeClr val="tx2"/>
                </a:solidFill>
                <a:latin typeface="Verdana"/>
                <a:cs typeface="Verdana"/>
              </a:rPr>
              <a:t> </a:t>
            </a:r>
            <a:r>
              <a:rPr sz="1400">
                <a:solidFill>
                  <a:schemeClr val="tx2"/>
                </a:solidFill>
                <a:latin typeface="Verdana"/>
                <a:cs typeface="Verdana"/>
              </a:rPr>
              <a:t>up</a:t>
            </a:r>
            <a:r>
              <a:rPr sz="1400" spc="-30">
                <a:solidFill>
                  <a:schemeClr val="tx2"/>
                </a:solidFill>
                <a:latin typeface="Verdana"/>
                <a:cs typeface="Verdana"/>
              </a:rPr>
              <a:t> </a:t>
            </a:r>
            <a:r>
              <a:rPr sz="1400">
                <a:solidFill>
                  <a:schemeClr val="tx2"/>
                </a:solidFill>
                <a:latin typeface="Verdana"/>
                <a:cs typeface="Verdana"/>
              </a:rPr>
              <a:t>to</a:t>
            </a:r>
            <a:r>
              <a:rPr sz="1400" spc="-15">
                <a:solidFill>
                  <a:schemeClr val="tx2"/>
                </a:solidFill>
                <a:latin typeface="Verdana"/>
                <a:cs typeface="Verdana"/>
              </a:rPr>
              <a:t> </a:t>
            </a:r>
            <a:r>
              <a:rPr sz="1400" spc="-10">
                <a:solidFill>
                  <a:schemeClr val="tx2"/>
                </a:solidFill>
                <a:latin typeface="Verdana"/>
                <a:cs typeface="Verdana"/>
              </a:rPr>
              <a:t>112Gbps</a:t>
            </a:r>
            <a:endParaRPr sz="1400">
              <a:solidFill>
                <a:schemeClr val="tx2"/>
              </a:solidFill>
              <a:latin typeface="Verdana"/>
              <a:cs typeface="Verdana"/>
            </a:endParaRPr>
          </a:p>
          <a:p>
            <a:pPr marL="1078230" indent="-287020">
              <a:buClr>
                <a:srgbClr val="8196A6"/>
              </a:buClr>
              <a:buFont typeface="Arial"/>
              <a:buChar char="•"/>
              <a:tabLst>
                <a:tab pos="1078230" algn="l"/>
              </a:tabLst>
            </a:pPr>
            <a:r>
              <a:rPr sz="1400">
                <a:solidFill>
                  <a:schemeClr val="tx2"/>
                </a:solidFill>
                <a:latin typeface="Verdana"/>
                <a:cs typeface="Verdana"/>
              </a:rPr>
              <a:t>High</a:t>
            </a:r>
            <a:r>
              <a:rPr sz="1400" spc="-60">
                <a:solidFill>
                  <a:schemeClr val="tx2"/>
                </a:solidFill>
                <a:latin typeface="Verdana"/>
                <a:cs typeface="Verdana"/>
              </a:rPr>
              <a:t> </a:t>
            </a:r>
            <a:r>
              <a:rPr sz="1400">
                <a:solidFill>
                  <a:schemeClr val="tx2"/>
                </a:solidFill>
                <a:latin typeface="Verdana"/>
                <a:cs typeface="Verdana"/>
              </a:rPr>
              <a:t>Integration</a:t>
            </a:r>
            <a:r>
              <a:rPr sz="1400" spc="-55">
                <a:solidFill>
                  <a:schemeClr val="tx2"/>
                </a:solidFill>
                <a:latin typeface="Verdana"/>
                <a:cs typeface="Verdana"/>
              </a:rPr>
              <a:t> </a:t>
            </a:r>
            <a:r>
              <a:rPr sz="1400">
                <a:solidFill>
                  <a:schemeClr val="tx2"/>
                </a:solidFill>
                <a:latin typeface="Verdana"/>
                <a:cs typeface="Verdana"/>
              </a:rPr>
              <a:t>and</a:t>
            </a:r>
            <a:r>
              <a:rPr sz="1400" spc="-40">
                <a:solidFill>
                  <a:schemeClr val="tx2"/>
                </a:solidFill>
                <a:latin typeface="Verdana"/>
                <a:cs typeface="Verdana"/>
              </a:rPr>
              <a:t> </a:t>
            </a:r>
            <a:r>
              <a:rPr sz="1400">
                <a:solidFill>
                  <a:schemeClr val="tx2"/>
                </a:solidFill>
                <a:latin typeface="Verdana"/>
                <a:cs typeface="Verdana"/>
              </a:rPr>
              <a:t>Heterogeneous</a:t>
            </a:r>
            <a:r>
              <a:rPr sz="1400" spc="-70">
                <a:solidFill>
                  <a:schemeClr val="tx2"/>
                </a:solidFill>
                <a:latin typeface="Verdana"/>
                <a:cs typeface="Verdana"/>
              </a:rPr>
              <a:t> </a:t>
            </a:r>
            <a:r>
              <a:rPr sz="1400">
                <a:solidFill>
                  <a:schemeClr val="tx2"/>
                </a:solidFill>
                <a:latin typeface="Verdana"/>
                <a:cs typeface="Verdana"/>
              </a:rPr>
              <a:t>Packaging</a:t>
            </a:r>
            <a:r>
              <a:rPr sz="1400" spc="-60">
                <a:solidFill>
                  <a:schemeClr val="tx2"/>
                </a:solidFill>
                <a:latin typeface="Verdana"/>
                <a:cs typeface="Verdana"/>
              </a:rPr>
              <a:t> </a:t>
            </a:r>
            <a:r>
              <a:rPr sz="1400" spc="-10">
                <a:solidFill>
                  <a:schemeClr val="tx2"/>
                </a:solidFill>
                <a:latin typeface="Verdana"/>
                <a:cs typeface="Verdana"/>
              </a:rPr>
              <a:t>(</a:t>
            </a:r>
            <a:r>
              <a:rPr lang="en-GB" sz="1400" spc="-10" err="1">
                <a:solidFill>
                  <a:schemeClr val="tx2"/>
                </a:solidFill>
                <a:latin typeface="Verdana"/>
                <a:cs typeface="Verdana"/>
              </a:rPr>
              <a:t>SiP</a:t>
            </a:r>
            <a:r>
              <a:rPr sz="1400" spc="-10">
                <a:solidFill>
                  <a:schemeClr val="tx2"/>
                </a:solidFill>
                <a:latin typeface="Verdana"/>
                <a:cs typeface="Verdana"/>
              </a:rPr>
              <a:t>,</a:t>
            </a:r>
            <a:endParaRPr sz="1400">
              <a:solidFill>
                <a:schemeClr val="tx2"/>
              </a:solidFill>
              <a:latin typeface="Verdana"/>
              <a:cs typeface="Verdana"/>
            </a:endParaRPr>
          </a:p>
          <a:p>
            <a:pPr marL="1078230"/>
            <a:r>
              <a:rPr sz="1400">
                <a:solidFill>
                  <a:schemeClr val="tx2"/>
                </a:solidFill>
                <a:latin typeface="Verdana"/>
                <a:cs typeface="Verdana"/>
              </a:rPr>
              <a:t>potentially</a:t>
            </a:r>
            <a:r>
              <a:rPr sz="1400" spc="-75">
                <a:solidFill>
                  <a:schemeClr val="tx2"/>
                </a:solidFill>
                <a:latin typeface="Verdana"/>
                <a:cs typeface="Verdana"/>
              </a:rPr>
              <a:t> </a:t>
            </a:r>
            <a:r>
              <a:rPr sz="1400">
                <a:solidFill>
                  <a:schemeClr val="tx2"/>
                </a:solidFill>
                <a:latin typeface="Verdana"/>
                <a:cs typeface="Verdana"/>
              </a:rPr>
              <a:t>including</a:t>
            </a:r>
            <a:r>
              <a:rPr sz="1400" spc="-55">
                <a:solidFill>
                  <a:schemeClr val="tx2"/>
                </a:solidFill>
                <a:latin typeface="Verdana"/>
                <a:cs typeface="Verdana"/>
              </a:rPr>
              <a:t> </a:t>
            </a:r>
            <a:r>
              <a:rPr sz="1400">
                <a:solidFill>
                  <a:schemeClr val="tx2"/>
                </a:solidFill>
                <a:latin typeface="Verdana"/>
                <a:cs typeface="Verdana"/>
              </a:rPr>
              <a:t>PIC,</a:t>
            </a:r>
            <a:r>
              <a:rPr sz="1400" spc="10">
                <a:solidFill>
                  <a:schemeClr val="tx2"/>
                </a:solidFill>
                <a:latin typeface="Verdana"/>
                <a:cs typeface="Verdana"/>
              </a:rPr>
              <a:t> </a:t>
            </a:r>
            <a:r>
              <a:rPr lang="en-GB" sz="1400" err="1">
                <a:solidFill>
                  <a:schemeClr val="tx2"/>
                </a:solidFill>
                <a:latin typeface="Verdana"/>
                <a:cs typeface="Verdana"/>
              </a:rPr>
              <a:t>chiplet</a:t>
            </a:r>
            <a:r>
              <a:rPr sz="1400">
                <a:solidFill>
                  <a:schemeClr val="tx2"/>
                </a:solidFill>
                <a:latin typeface="Verdana"/>
                <a:cs typeface="Verdana"/>
              </a:rPr>
              <a:t>,</a:t>
            </a:r>
            <a:r>
              <a:rPr sz="1400" spc="-55">
                <a:solidFill>
                  <a:schemeClr val="tx2"/>
                </a:solidFill>
                <a:latin typeface="Verdana"/>
                <a:cs typeface="Verdana"/>
              </a:rPr>
              <a:t> </a:t>
            </a:r>
            <a:r>
              <a:rPr sz="1400" spc="-20">
                <a:solidFill>
                  <a:schemeClr val="tx2"/>
                </a:solidFill>
                <a:latin typeface="Verdana"/>
                <a:cs typeface="Verdana"/>
              </a:rPr>
              <a:t>SoC)</a:t>
            </a:r>
            <a:endParaRPr sz="1400">
              <a:solidFill>
                <a:schemeClr val="tx2"/>
              </a:solidFill>
              <a:latin typeface="Verdana"/>
              <a:cs typeface="Verdana"/>
            </a:endParaRPr>
          </a:p>
        </p:txBody>
      </p:sp>
      <p:sp>
        <p:nvSpPr>
          <p:cNvPr id="131" name="object 131"/>
          <p:cNvSpPr txBox="1"/>
          <p:nvPr/>
        </p:nvSpPr>
        <p:spPr>
          <a:xfrm>
            <a:off x="214586" y="3362071"/>
            <a:ext cx="3338829" cy="228909"/>
          </a:xfrm>
          <a:prstGeom prst="rect">
            <a:avLst/>
          </a:prstGeom>
        </p:spPr>
        <p:txBody>
          <a:bodyPr vert="horz" wrap="square" lIns="0" tIns="13335" rIns="0" bIns="0" rtlCol="0">
            <a:spAutoFit/>
          </a:bodyPr>
          <a:lstStyle/>
          <a:p>
            <a:pPr marL="12700">
              <a:spcBef>
                <a:spcPts val="105"/>
              </a:spcBef>
            </a:pPr>
            <a:r>
              <a:rPr sz="1400">
                <a:solidFill>
                  <a:schemeClr val="tx2"/>
                </a:solidFill>
                <a:latin typeface="Verdana"/>
                <a:cs typeface="Verdana"/>
              </a:rPr>
              <a:t>Key</a:t>
            </a:r>
            <a:r>
              <a:rPr sz="1400" spc="-45">
                <a:solidFill>
                  <a:schemeClr val="tx2"/>
                </a:solidFill>
                <a:latin typeface="Verdana"/>
                <a:cs typeface="Verdana"/>
              </a:rPr>
              <a:t> </a:t>
            </a:r>
            <a:r>
              <a:rPr sz="1400">
                <a:solidFill>
                  <a:schemeClr val="tx2"/>
                </a:solidFill>
                <a:latin typeface="Verdana"/>
                <a:cs typeface="Verdana"/>
              </a:rPr>
              <a:t>potential</a:t>
            </a:r>
            <a:r>
              <a:rPr sz="1400" spc="-45">
                <a:solidFill>
                  <a:schemeClr val="tx2"/>
                </a:solidFill>
                <a:latin typeface="Verdana"/>
                <a:cs typeface="Verdana"/>
              </a:rPr>
              <a:t> </a:t>
            </a:r>
            <a:r>
              <a:rPr sz="1400">
                <a:solidFill>
                  <a:schemeClr val="tx2"/>
                </a:solidFill>
                <a:latin typeface="Verdana"/>
                <a:cs typeface="Verdana"/>
              </a:rPr>
              <a:t>features</a:t>
            </a:r>
            <a:r>
              <a:rPr sz="1400" spc="-60">
                <a:solidFill>
                  <a:schemeClr val="tx2"/>
                </a:solidFill>
                <a:latin typeface="Verdana"/>
                <a:cs typeface="Verdana"/>
              </a:rPr>
              <a:t> </a:t>
            </a:r>
            <a:r>
              <a:rPr sz="1400">
                <a:solidFill>
                  <a:schemeClr val="tx2"/>
                </a:solidFill>
                <a:latin typeface="Verdana"/>
                <a:cs typeface="Verdana"/>
              </a:rPr>
              <a:t>and</a:t>
            </a:r>
            <a:r>
              <a:rPr sz="1400" spc="-25">
                <a:solidFill>
                  <a:schemeClr val="tx2"/>
                </a:solidFill>
                <a:latin typeface="Verdana"/>
                <a:cs typeface="Verdana"/>
              </a:rPr>
              <a:t> </a:t>
            </a:r>
            <a:r>
              <a:rPr sz="1400" spc="-10">
                <a:solidFill>
                  <a:schemeClr val="tx2"/>
                </a:solidFill>
                <a:latin typeface="Verdana"/>
                <a:cs typeface="Verdana"/>
              </a:rPr>
              <a:t>functions:</a:t>
            </a:r>
            <a:endParaRPr sz="1400">
              <a:solidFill>
                <a:schemeClr val="tx2"/>
              </a:solidFill>
              <a:latin typeface="Verdana"/>
              <a:cs typeface="Verdana"/>
            </a:endParaRPr>
          </a:p>
        </p:txBody>
      </p:sp>
      <p:sp>
        <p:nvSpPr>
          <p:cNvPr id="132" name="object 132"/>
          <p:cNvSpPr txBox="1"/>
          <p:nvPr/>
        </p:nvSpPr>
        <p:spPr>
          <a:xfrm>
            <a:off x="993655" y="3575430"/>
            <a:ext cx="5253355" cy="2160270"/>
          </a:xfrm>
          <a:prstGeom prst="rect">
            <a:avLst/>
          </a:prstGeom>
        </p:spPr>
        <p:txBody>
          <a:bodyPr vert="horz" wrap="square" lIns="0" tIns="13335" rIns="0" bIns="0" rtlCol="0">
            <a:spAutoFit/>
          </a:bodyPr>
          <a:lstStyle/>
          <a:p>
            <a:pPr marL="299085" indent="-286385">
              <a:spcBef>
                <a:spcPts val="105"/>
              </a:spcBef>
              <a:buClr>
                <a:srgbClr val="8196A6"/>
              </a:buClr>
              <a:buFont typeface="Arial"/>
              <a:buChar char="•"/>
              <a:tabLst>
                <a:tab pos="299085" algn="l"/>
              </a:tabLst>
            </a:pPr>
            <a:r>
              <a:rPr sz="1400">
                <a:solidFill>
                  <a:schemeClr val="tx2"/>
                </a:solidFill>
                <a:latin typeface="Verdana"/>
                <a:cs typeface="Verdana"/>
              </a:rPr>
              <a:t>Supported</a:t>
            </a:r>
            <a:r>
              <a:rPr sz="1400" spc="-40">
                <a:solidFill>
                  <a:schemeClr val="tx2"/>
                </a:solidFill>
                <a:latin typeface="Verdana"/>
                <a:cs typeface="Verdana"/>
              </a:rPr>
              <a:t> </a:t>
            </a:r>
            <a:r>
              <a:rPr sz="1400">
                <a:solidFill>
                  <a:schemeClr val="tx2"/>
                </a:solidFill>
                <a:latin typeface="Verdana"/>
                <a:cs typeface="Verdana"/>
              </a:rPr>
              <a:t>throughput</a:t>
            </a:r>
            <a:r>
              <a:rPr sz="1400" spc="-40">
                <a:solidFill>
                  <a:schemeClr val="tx2"/>
                </a:solidFill>
                <a:latin typeface="Verdana"/>
                <a:cs typeface="Verdana"/>
              </a:rPr>
              <a:t> </a:t>
            </a:r>
            <a:r>
              <a:rPr sz="1400">
                <a:solidFill>
                  <a:schemeClr val="tx2"/>
                </a:solidFill>
                <a:latin typeface="Verdana"/>
                <a:cs typeface="Verdana"/>
              </a:rPr>
              <a:t>(GEO</a:t>
            </a:r>
            <a:r>
              <a:rPr sz="1400" spc="-40">
                <a:solidFill>
                  <a:schemeClr val="tx2"/>
                </a:solidFill>
                <a:latin typeface="Verdana"/>
                <a:cs typeface="Verdana"/>
              </a:rPr>
              <a:t> </a:t>
            </a:r>
            <a:r>
              <a:rPr sz="1400">
                <a:solidFill>
                  <a:schemeClr val="tx2"/>
                </a:solidFill>
                <a:latin typeface="Verdana"/>
                <a:cs typeface="Verdana"/>
              </a:rPr>
              <a:t>~</a:t>
            </a:r>
            <a:r>
              <a:rPr sz="1400" spc="-35">
                <a:solidFill>
                  <a:schemeClr val="tx2"/>
                </a:solidFill>
                <a:latin typeface="Verdana"/>
                <a:cs typeface="Verdana"/>
              </a:rPr>
              <a:t> </a:t>
            </a:r>
            <a:r>
              <a:rPr sz="1400">
                <a:solidFill>
                  <a:schemeClr val="tx2"/>
                </a:solidFill>
                <a:latin typeface="Verdana"/>
                <a:cs typeface="Verdana"/>
              </a:rPr>
              <a:t>1THz,</a:t>
            </a:r>
            <a:r>
              <a:rPr sz="1400" spc="-35">
                <a:solidFill>
                  <a:schemeClr val="tx2"/>
                </a:solidFill>
                <a:latin typeface="Verdana"/>
                <a:cs typeface="Verdana"/>
              </a:rPr>
              <a:t> </a:t>
            </a:r>
            <a:r>
              <a:rPr sz="1400">
                <a:solidFill>
                  <a:schemeClr val="tx2"/>
                </a:solidFill>
                <a:latin typeface="Verdana"/>
                <a:cs typeface="Verdana"/>
              </a:rPr>
              <a:t>LEO</a:t>
            </a:r>
            <a:r>
              <a:rPr sz="1400" spc="-40">
                <a:solidFill>
                  <a:schemeClr val="tx2"/>
                </a:solidFill>
                <a:latin typeface="Verdana"/>
                <a:cs typeface="Verdana"/>
              </a:rPr>
              <a:t> </a:t>
            </a:r>
            <a:r>
              <a:rPr sz="1400" spc="-10">
                <a:solidFill>
                  <a:schemeClr val="tx2"/>
                </a:solidFill>
                <a:latin typeface="Verdana"/>
                <a:cs typeface="Verdana"/>
              </a:rPr>
              <a:t>~50GHz)</a:t>
            </a:r>
            <a:endParaRPr sz="1400">
              <a:solidFill>
                <a:schemeClr val="tx2"/>
              </a:solidFill>
              <a:latin typeface="Verdana"/>
              <a:cs typeface="Verdana"/>
            </a:endParaRPr>
          </a:p>
          <a:p>
            <a:pPr marL="299085" indent="-286385">
              <a:buClr>
                <a:srgbClr val="8196A6"/>
              </a:buClr>
              <a:buFont typeface="Arial"/>
              <a:buChar char="•"/>
              <a:tabLst>
                <a:tab pos="299085" algn="l"/>
              </a:tabLst>
            </a:pPr>
            <a:r>
              <a:rPr sz="1400">
                <a:solidFill>
                  <a:schemeClr val="tx2"/>
                </a:solidFill>
                <a:latin typeface="Verdana"/>
                <a:cs typeface="Verdana"/>
              </a:rPr>
              <a:t>Digital</a:t>
            </a:r>
            <a:r>
              <a:rPr sz="1400" spc="-60">
                <a:solidFill>
                  <a:schemeClr val="tx2"/>
                </a:solidFill>
                <a:latin typeface="Verdana"/>
                <a:cs typeface="Verdana"/>
              </a:rPr>
              <a:t> </a:t>
            </a:r>
            <a:r>
              <a:rPr sz="1400">
                <a:solidFill>
                  <a:schemeClr val="tx2"/>
                </a:solidFill>
                <a:latin typeface="Verdana"/>
                <a:cs typeface="Verdana"/>
              </a:rPr>
              <a:t>Beamforming</a:t>
            </a:r>
            <a:r>
              <a:rPr sz="1400" spc="-60">
                <a:solidFill>
                  <a:schemeClr val="tx2"/>
                </a:solidFill>
                <a:latin typeface="Verdana"/>
                <a:cs typeface="Verdana"/>
              </a:rPr>
              <a:t> </a:t>
            </a:r>
            <a:r>
              <a:rPr sz="1400">
                <a:solidFill>
                  <a:schemeClr val="tx2"/>
                </a:solidFill>
                <a:latin typeface="Verdana"/>
                <a:cs typeface="Verdana"/>
              </a:rPr>
              <a:t>DBF</a:t>
            </a:r>
            <a:r>
              <a:rPr sz="1400" spc="-45">
                <a:solidFill>
                  <a:schemeClr val="tx2"/>
                </a:solidFill>
                <a:latin typeface="Verdana"/>
                <a:cs typeface="Verdana"/>
              </a:rPr>
              <a:t> </a:t>
            </a:r>
            <a:r>
              <a:rPr sz="1400">
                <a:solidFill>
                  <a:schemeClr val="tx2"/>
                </a:solidFill>
                <a:latin typeface="Verdana"/>
                <a:cs typeface="Verdana"/>
              </a:rPr>
              <a:t>(GEO~500GHz,</a:t>
            </a:r>
            <a:r>
              <a:rPr sz="1400" spc="-50">
                <a:solidFill>
                  <a:schemeClr val="tx2"/>
                </a:solidFill>
                <a:latin typeface="Verdana"/>
                <a:cs typeface="Verdana"/>
              </a:rPr>
              <a:t> </a:t>
            </a:r>
            <a:r>
              <a:rPr sz="1400" spc="-10">
                <a:solidFill>
                  <a:schemeClr val="tx2"/>
                </a:solidFill>
                <a:latin typeface="Verdana"/>
                <a:cs typeface="Verdana"/>
              </a:rPr>
              <a:t>LEO~50GHz)</a:t>
            </a:r>
            <a:endParaRPr sz="1400">
              <a:solidFill>
                <a:schemeClr val="tx2"/>
              </a:solidFill>
              <a:latin typeface="Verdana"/>
              <a:cs typeface="Verdana"/>
            </a:endParaRPr>
          </a:p>
          <a:p>
            <a:pPr marL="299085" indent="-286385">
              <a:buClr>
                <a:srgbClr val="8196A6"/>
              </a:buClr>
              <a:buFont typeface="Arial"/>
              <a:buChar char="•"/>
              <a:tabLst>
                <a:tab pos="299085" algn="l"/>
              </a:tabLst>
            </a:pPr>
            <a:r>
              <a:rPr sz="1400">
                <a:solidFill>
                  <a:schemeClr val="tx2"/>
                </a:solidFill>
                <a:latin typeface="Verdana"/>
                <a:cs typeface="Verdana"/>
              </a:rPr>
              <a:t>Large</a:t>
            </a:r>
            <a:r>
              <a:rPr sz="1400" spc="-20">
                <a:solidFill>
                  <a:schemeClr val="tx2"/>
                </a:solidFill>
                <a:latin typeface="Verdana"/>
                <a:cs typeface="Verdana"/>
              </a:rPr>
              <a:t> </a:t>
            </a:r>
            <a:r>
              <a:rPr sz="1400">
                <a:solidFill>
                  <a:schemeClr val="tx2"/>
                </a:solidFill>
                <a:latin typeface="Verdana"/>
                <a:cs typeface="Verdana"/>
              </a:rPr>
              <a:t>number</a:t>
            </a:r>
            <a:r>
              <a:rPr sz="1400" spc="-35">
                <a:solidFill>
                  <a:schemeClr val="tx2"/>
                </a:solidFill>
                <a:latin typeface="Verdana"/>
                <a:cs typeface="Verdana"/>
              </a:rPr>
              <a:t> </a:t>
            </a:r>
            <a:r>
              <a:rPr sz="1400">
                <a:solidFill>
                  <a:schemeClr val="tx2"/>
                </a:solidFill>
                <a:latin typeface="Verdana"/>
                <a:cs typeface="Verdana"/>
              </a:rPr>
              <a:t>of</a:t>
            </a:r>
            <a:r>
              <a:rPr sz="1400" spc="-15">
                <a:solidFill>
                  <a:schemeClr val="tx2"/>
                </a:solidFill>
                <a:latin typeface="Verdana"/>
                <a:cs typeface="Verdana"/>
              </a:rPr>
              <a:t> </a:t>
            </a:r>
            <a:r>
              <a:rPr sz="1400">
                <a:solidFill>
                  <a:schemeClr val="tx2"/>
                </a:solidFill>
                <a:latin typeface="Verdana"/>
                <a:cs typeface="Verdana"/>
              </a:rPr>
              <a:t>ports</a:t>
            </a:r>
            <a:r>
              <a:rPr sz="1400" spc="-35">
                <a:solidFill>
                  <a:schemeClr val="tx2"/>
                </a:solidFill>
                <a:latin typeface="Verdana"/>
                <a:cs typeface="Verdana"/>
              </a:rPr>
              <a:t> </a:t>
            </a:r>
            <a:r>
              <a:rPr sz="1400">
                <a:solidFill>
                  <a:schemeClr val="tx2"/>
                </a:solidFill>
                <a:latin typeface="Verdana"/>
                <a:cs typeface="Verdana"/>
              </a:rPr>
              <a:t>&gt;500</a:t>
            </a:r>
            <a:r>
              <a:rPr sz="1400" spc="-15">
                <a:solidFill>
                  <a:schemeClr val="tx2"/>
                </a:solidFill>
                <a:latin typeface="Verdana"/>
                <a:cs typeface="Verdana"/>
              </a:rPr>
              <a:t> </a:t>
            </a:r>
            <a:r>
              <a:rPr sz="1400">
                <a:solidFill>
                  <a:schemeClr val="tx2"/>
                </a:solidFill>
                <a:latin typeface="Verdana"/>
                <a:cs typeface="Verdana"/>
              </a:rPr>
              <a:t>(Up</a:t>
            </a:r>
            <a:r>
              <a:rPr sz="1400" spc="-25">
                <a:solidFill>
                  <a:schemeClr val="tx2"/>
                </a:solidFill>
                <a:latin typeface="Verdana"/>
                <a:cs typeface="Verdana"/>
              </a:rPr>
              <a:t> </a:t>
            </a:r>
            <a:r>
              <a:rPr sz="1400">
                <a:solidFill>
                  <a:schemeClr val="tx2"/>
                </a:solidFill>
                <a:latin typeface="Verdana"/>
                <a:cs typeface="Verdana"/>
              </a:rPr>
              <a:t>to</a:t>
            </a:r>
            <a:r>
              <a:rPr sz="1400" spc="-20">
                <a:solidFill>
                  <a:schemeClr val="tx2"/>
                </a:solidFill>
                <a:latin typeface="Verdana"/>
                <a:cs typeface="Verdana"/>
              </a:rPr>
              <a:t> </a:t>
            </a:r>
            <a:r>
              <a:rPr sz="1400">
                <a:solidFill>
                  <a:schemeClr val="tx2"/>
                </a:solidFill>
                <a:latin typeface="Verdana"/>
                <a:cs typeface="Verdana"/>
              </a:rPr>
              <a:t>5GHz</a:t>
            </a:r>
            <a:r>
              <a:rPr sz="1400" spc="-30">
                <a:solidFill>
                  <a:schemeClr val="tx2"/>
                </a:solidFill>
                <a:latin typeface="Verdana"/>
                <a:cs typeface="Verdana"/>
              </a:rPr>
              <a:t> </a:t>
            </a:r>
            <a:r>
              <a:rPr sz="1400">
                <a:solidFill>
                  <a:schemeClr val="tx2"/>
                </a:solidFill>
                <a:latin typeface="Verdana"/>
                <a:cs typeface="Verdana"/>
              </a:rPr>
              <a:t>BW</a:t>
            </a:r>
            <a:r>
              <a:rPr sz="1400" spc="-10">
                <a:solidFill>
                  <a:schemeClr val="tx2"/>
                </a:solidFill>
                <a:latin typeface="Verdana"/>
                <a:cs typeface="Verdana"/>
              </a:rPr>
              <a:t> </a:t>
            </a:r>
            <a:r>
              <a:rPr sz="1400">
                <a:solidFill>
                  <a:schemeClr val="tx2"/>
                </a:solidFill>
                <a:latin typeface="Verdana"/>
                <a:cs typeface="Verdana"/>
              </a:rPr>
              <a:t>per</a:t>
            </a:r>
            <a:r>
              <a:rPr sz="1400" spc="-20">
                <a:solidFill>
                  <a:schemeClr val="tx2"/>
                </a:solidFill>
                <a:latin typeface="Verdana"/>
                <a:cs typeface="Verdana"/>
              </a:rPr>
              <a:t> </a:t>
            </a:r>
            <a:r>
              <a:rPr sz="1400" spc="-10">
                <a:solidFill>
                  <a:schemeClr val="tx2"/>
                </a:solidFill>
                <a:latin typeface="Verdana"/>
                <a:cs typeface="Verdana"/>
              </a:rPr>
              <a:t>port)</a:t>
            </a:r>
            <a:endParaRPr sz="1400">
              <a:solidFill>
                <a:schemeClr val="tx2"/>
              </a:solidFill>
              <a:latin typeface="Verdana"/>
              <a:cs typeface="Verdana"/>
            </a:endParaRPr>
          </a:p>
          <a:p>
            <a:pPr marL="299085" indent="-286385">
              <a:buClr>
                <a:srgbClr val="8196A6"/>
              </a:buClr>
              <a:buFont typeface="Arial"/>
              <a:buChar char="•"/>
              <a:tabLst>
                <a:tab pos="299085" algn="l"/>
              </a:tabLst>
            </a:pPr>
            <a:r>
              <a:rPr sz="1400">
                <a:solidFill>
                  <a:schemeClr val="tx2"/>
                </a:solidFill>
                <a:latin typeface="Verdana"/>
                <a:cs typeface="Verdana"/>
              </a:rPr>
              <a:t>Digital</a:t>
            </a:r>
            <a:r>
              <a:rPr sz="1400" spc="-45">
                <a:solidFill>
                  <a:schemeClr val="tx2"/>
                </a:solidFill>
                <a:latin typeface="Verdana"/>
                <a:cs typeface="Verdana"/>
              </a:rPr>
              <a:t> </a:t>
            </a:r>
            <a:r>
              <a:rPr sz="1400">
                <a:solidFill>
                  <a:schemeClr val="tx2"/>
                </a:solidFill>
                <a:latin typeface="Verdana"/>
                <a:cs typeface="Verdana"/>
              </a:rPr>
              <a:t>IFs</a:t>
            </a:r>
            <a:r>
              <a:rPr sz="1400" spc="-40">
                <a:solidFill>
                  <a:schemeClr val="tx2"/>
                </a:solidFill>
                <a:latin typeface="Verdana"/>
                <a:cs typeface="Verdana"/>
              </a:rPr>
              <a:t> </a:t>
            </a:r>
            <a:r>
              <a:rPr sz="1400">
                <a:solidFill>
                  <a:schemeClr val="tx2"/>
                </a:solidFill>
                <a:latin typeface="Verdana"/>
                <a:cs typeface="Verdana"/>
              </a:rPr>
              <a:t>at</a:t>
            </a:r>
            <a:r>
              <a:rPr sz="1400" spc="-20">
                <a:solidFill>
                  <a:schemeClr val="tx2"/>
                </a:solidFill>
                <a:latin typeface="Verdana"/>
                <a:cs typeface="Verdana"/>
              </a:rPr>
              <a:t> </a:t>
            </a:r>
            <a:r>
              <a:rPr sz="1400">
                <a:solidFill>
                  <a:schemeClr val="tx2"/>
                </a:solidFill>
                <a:latin typeface="Verdana"/>
                <a:cs typeface="Verdana"/>
              </a:rPr>
              <a:t>100Gbps</a:t>
            </a:r>
            <a:r>
              <a:rPr sz="1400" spc="-35">
                <a:solidFill>
                  <a:schemeClr val="tx2"/>
                </a:solidFill>
                <a:latin typeface="Verdana"/>
                <a:cs typeface="Verdana"/>
              </a:rPr>
              <a:t> </a:t>
            </a:r>
            <a:r>
              <a:rPr sz="1400">
                <a:solidFill>
                  <a:schemeClr val="tx2"/>
                </a:solidFill>
                <a:latin typeface="Verdana"/>
                <a:cs typeface="Verdana"/>
              </a:rPr>
              <a:t>(e.g.</a:t>
            </a:r>
            <a:r>
              <a:rPr sz="1400" spc="-25">
                <a:solidFill>
                  <a:schemeClr val="tx2"/>
                </a:solidFill>
                <a:latin typeface="Verdana"/>
                <a:cs typeface="Verdana"/>
              </a:rPr>
              <a:t> </a:t>
            </a:r>
            <a:r>
              <a:rPr sz="1400">
                <a:solidFill>
                  <a:schemeClr val="tx2"/>
                </a:solidFill>
                <a:latin typeface="Verdana"/>
                <a:cs typeface="Verdana"/>
              </a:rPr>
              <a:t>for</a:t>
            </a:r>
            <a:r>
              <a:rPr sz="1400" spc="-25">
                <a:solidFill>
                  <a:schemeClr val="tx2"/>
                </a:solidFill>
                <a:latin typeface="Verdana"/>
                <a:cs typeface="Verdana"/>
              </a:rPr>
              <a:t> </a:t>
            </a:r>
            <a:r>
              <a:rPr sz="1400" spc="-10">
                <a:solidFill>
                  <a:schemeClr val="tx2"/>
                </a:solidFill>
                <a:latin typeface="Verdana"/>
                <a:cs typeface="Verdana"/>
              </a:rPr>
              <a:t>ISL),</a:t>
            </a:r>
            <a:endParaRPr sz="1400">
              <a:solidFill>
                <a:schemeClr val="tx2"/>
              </a:solidFill>
              <a:latin typeface="Verdana"/>
              <a:cs typeface="Verdana"/>
            </a:endParaRPr>
          </a:p>
          <a:p>
            <a:pPr marL="299085" indent="-286385">
              <a:buClr>
                <a:srgbClr val="8196A6"/>
              </a:buClr>
              <a:buFont typeface="Arial"/>
              <a:buChar char="•"/>
              <a:tabLst>
                <a:tab pos="299085" algn="l"/>
              </a:tabLst>
            </a:pPr>
            <a:r>
              <a:rPr sz="1400">
                <a:solidFill>
                  <a:schemeClr val="tx2"/>
                </a:solidFill>
                <a:latin typeface="Verdana"/>
                <a:cs typeface="Verdana"/>
              </a:rPr>
              <a:t>Higher</a:t>
            </a:r>
            <a:r>
              <a:rPr sz="1400" spc="-35">
                <a:solidFill>
                  <a:schemeClr val="tx2"/>
                </a:solidFill>
                <a:latin typeface="Verdana"/>
                <a:cs typeface="Verdana"/>
              </a:rPr>
              <a:t> </a:t>
            </a:r>
            <a:r>
              <a:rPr sz="1400">
                <a:solidFill>
                  <a:schemeClr val="tx2"/>
                </a:solidFill>
                <a:latin typeface="Verdana"/>
                <a:cs typeface="Verdana"/>
              </a:rPr>
              <a:t>RF</a:t>
            </a:r>
            <a:r>
              <a:rPr sz="1400" spc="-15">
                <a:solidFill>
                  <a:schemeClr val="tx2"/>
                </a:solidFill>
                <a:latin typeface="Verdana"/>
                <a:cs typeface="Verdana"/>
              </a:rPr>
              <a:t> </a:t>
            </a:r>
            <a:r>
              <a:rPr sz="1400">
                <a:solidFill>
                  <a:schemeClr val="tx2"/>
                </a:solidFill>
                <a:latin typeface="Verdana"/>
                <a:cs typeface="Verdana"/>
              </a:rPr>
              <a:t>interfaces</a:t>
            </a:r>
            <a:r>
              <a:rPr sz="1400" spc="-55">
                <a:solidFill>
                  <a:schemeClr val="tx2"/>
                </a:solidFill>
                <a:latin typeface="Verdana"/>
                <a:cs typeface="Verdana"/>
              </a:rPr>
              <a:t> </a:t>
            </a:r>
            <a:r>
              <a:rPr sz="1400">
                <a:solidFill>
                  <a:schemeClr val="tx2"/>
                </a:solidFill>
                <a:latin typeface="Verdana"/>
                <a:cs typeface="Verdana"/>
              </a:rPr>
              <a:t>e.g.</a:t>
            </a:r>
            <a:r>
              <a:rPr sz="1400" spc="-20">
                <a:solidFill>
                  <a:schemeClr val="tx2"/>
                </a:solidFill>
                <a:latin typeface="Verdana"/>
                <a:cs typeface="Verdana"/>
              </a:rPr>
              <a:t> </a:t>
            </a:r>
            <a:r>
              <a:rPr sz="1400" spc="-10">
                <a:solidFill>
                  <a:schemeClr val="tx2"/>
                </a:solidFill>
                <a:latin typeface="Verdana"/>
                <a:cs typeface="Verdana"/>
              </a:rPr>
              <a:t>Q/V-</a:t>
            </a:r>
            <a:r>
              <a:rPr sz="1400">
                <a:solidFill>
                  <a:schemeClr val="tx2"/>
                </a:solidFill>
                <a:latin typeface="Verdana"/>
                <a:cs typeface="Verdana"/>
              </a:rPr>
              <a:t>band,</a:t>
            </a:r>
            <a:r>
              <a:rPr sz="1400" spc="-15">
                <a:solidFill>
                  <a:schemeClr val="tx2"/>
                </a:solidFill>
                <a:latin typeface="Verdana"/>
                <a:cs typeface="Verdana"/>
              </a:rPr>
              <a:t> </a:t>
            </a:r>
            <a:r>
              <a:rPr sz="1400" spc="-20">
                <a:solidFill>
                  <a:schemeClr val="tx2"/>
                </a:solidFill>
                <a:latin typeface="Verdana"/>
                <a:cs typeface="Verdana"/>
              </a:rPr>
              <a:t>W-band</a:t>
            </a:r>
            <a:endParaRPr sz="1400">
              <a:solidFill>
                <a:schemeClr val="tx2"/>
              </a:solidFill>
              <a:latin typeface="Verdana"/>
              <a:cs typeface="Verdana"/>
            </a:endParaRPr>
          </a:p>
          <a:p>
            <a:pPr marL="299085" indent="-286385">
              <a:buClr>
                <a:srgbClr val="8196A6"/>
              </a:buClr>
              <a:buFont typeface="Arial"/>
              <a:buChar char="•"/>
              <a:tabLst>
                <a:tab pos="299085" algn="l"/>
              </a:tabLst>
            </a:pPr>
            <a:r>
              <a:rPr sz="1400">
                <a:solidFill>
                  <a:schemeClr val="tx2"/>
                </a:solidFill>
                <a:latin typeface="Verdana"/>
                <a:cs typeface="Verdana"/>
              </a:rPr>
              <a:t>Dynamic</a:t>
            </a:r>
            <a:r>
              <a:rPr sz="1400" spc="-50">
                <a:solidFill>
                  <a:schemeClr val="tx2"/>
                </a:solidFill>
                <a:latin typeface="Verdana"/>
                <a:cs typeface="Verdana"/>
              </a:rPr>
              <a:t> </a:t>
            </a:r>
            <a:r>
              <a:rPr sz="1400">
                <a:solidFill>
                  <a:schemeClr val="tx2"/>
                </a:solidFill>
                <a:latin typeface="Verdana"/>
                <a:cs typeface="Verdana"/>
              </a:rPr>
              <a:t>spectrum</a:t>
            </a:r>
            <a:r>
              <a:rPr sz="1400" spc="-45">
                <a:solidFill>
                  <a:schemeClr val="tx2"/>
                </a:solidFill>
                <a:latin typeface="Verdana"/>
                <a:cs typeface="Verdana"/>
              </a:rPr>
              <a:t> </a:t>
            </a:r>
            <a:r>
              <a:rPr sz="1400">
                <a:solidFill>
                  <a:schemeClr val="tx2"/>
                </a:solidFill>
                <a:latin typeface="Verdana"/>
                <a:cs typeface="Verdana"/>
              </a:rPr>
              <a:t>allocation,</a:t>
            </a:r>
            <a:r>
              <a:rPr sz="1400" spc="-55">
                <a:solidFill>
                  <a:schemeClr val="tx2"/>
                </a:solidFill>
                <a:latin typeface="Verdana"/>
                <a:cs typeface="Verdana"/>
              </a:rPr>
              <a:t> </a:t>
            </a:r>
            <a:r>
              <a:rPr sz="1400">
                <a:solidFill>
                  <a:schemeClr val="tx2"/>
                </a:solidFill>
                <a:latin typeface="Verdana"/>
                <a:cs typeface="Verdana"/>
              </a:rPr>
              <a:t>Jammer</a:t>
            </a:r>
            <a:r>
              <a:rPr sz="1400" spc="-25">
                <a:solidFill>
                  <a:schemeClr val="tx2"/>
                </a:solidFill>
                <a:latin typeface="Verdana"/>
                <a:cs typeface="Verdana"/>
              </a:rPr>
              <a:t> </a:t>
            </a:r>
            <a:r>
              <a:rPr sz="1400" spc="-10">
                <a:solidFill>
                  <a:schemeClr val="tx2"/>
                </a:solidFill>
                <a:latin typeface="Verdana"/>
                <a:cs typeface="Verdana"/>
              </a:rPr>
              <a:t>cancellation</a:t>
            </a:r>
            <a:endParaRPr sz="1400">
              <a:solidFill>
                <a:schemeClr val="tx2"/>
              </a:solidFill>
              <a:latin typeface="Verdana"/>
              <a:cs typeface="Verdana"/>
            </a:endParaRPr>
          </a:p>
          <a:p>
            <a:pPr marL="299085" indent="-286385">
              <a:buClr>
                <a:srgbClr val="8196A6"/>
              </a:buClr>
              <a:buFont typeface="Arial"/>
              <a:buChar char="•"/>
              <a:tabLst>
                <a:tab pos="299085" algn="l"/>
              </a:tabLst>
            </a:pPr>
            <a:r>
              <a:rPr sz="1400">
                <a:solidFill>
                  <a:schemeClr val="tx2"/>
                </a:solidFill>
                <a:latin typeface="Verdana"/>
                <a:cs typeface="Verdana"/>
              </a:rPr>
              <a:t>Ethernet</a:t>
            </a:r>
            <a:r>
              <a:rPr sz="1400" spc="-50">
                <a:solidFill>
                  <a:schemeClr val="tx2"/>
                </a:solidFill>
                <a:latin typeface="Verdana"/>
                <a:cs typeface="Verdana"/>
              </a:rPr>
              <a:t> </a:t>
            </a:r>
            <a:r>
              <a:rPr sz="1400">
                <a:solidFill>
                  <a:schemeClr val="tx2"/>
                </a:solidFill>
                <a:latin typeface="Verdana"/>
                <a:cs typeface="Verdana"/>
              </a:rPr>
              <a:t>Packet</a:t>
            </a:r>
            <a:r>
              <a:rPr sz="1400" spc="-60">
                <a:solidFill>
                  <a:schemeClr val="tx2"/>
                </a:solidFill>
                <a:latin typeface="Verdana"/>
                <a:cs typeface="Verdana"/>
              </a:rPr>
              <a:t> </a:t>
            </a:r>
            <a:r>
              <a:rPr sz="1400" spc="-10">
                <a:solidFill>
                  <a:schemeClr val="tx2"/>
                </a:solidFill>
                <a:latin typeface="Verdana"/>
                <a:cs typeface="Verdana"/>
              </a:rPr>
              <a:t>Router</a:t>
            </a:r>
            <a:endParaRPr sz="1400">
              <a:solidFill>
                <a:schemeClr val="tx2"/>
              </a:solidFill>
              <a:latin typeface="Verdana"/>
              <a:cs typeface="Verdana"/>
            </a:endParaRPr>
          </a:p>
          <a:p>
            <a:pPr marL="299085" marR="5080" indent="-287020">
              <a:buClr>
                <a:srgbClr val="8196A6"/>
              </a:buClr>
              <a:buFont typeface="Arial"/>
              <a:buChar char="•"/>
              <a:tabLst>
                <a:tab pos="299085" algn="l"/>
              </a:tabLst>
            </a:pPr>
            <a:r>
              <a:rPr sz="1400">
                <a:solidFill>
                  <a:schemeClr val="tx2"/>
                </a:solidFill>
                <a:latin typeface="Verdana"/>
                <a:cs typeface="Verdana"/>
              </a:rPr>
              <a:t>Possible</a:t>
            </a:r>
            <a:r>
              <a:rPr sz="1400" spc="-60">
                <a:solidFill>
                  <a:schemeClr val="tx2"/>
                </a:solidFill>
                <a:latin typeface="Verdana"/>
                <a:cs typeface="Verdana"/>
              </a:rPr>
              <a:t> </a:t>
            </a:r>
            <a:r>
              <a:rPr sz="1400">
                <a:solidFill>
                  <a:schemeClr val="tx2"/>
                </a:solidFill>
                <a:latin typeface="Verdana"/>
                <a:cs typeface="Verdana"/>
              </a:rPr>
              <a:t>Inclusion</a:t>
            </a:r>
            <a:r>
              <a:rPr sz="1400" spc="-70">
                <a:solidFill>
                  <a:schemeClr val="tx2"/>
                </a:solidFill>
                <a:latin typeface="Verdana"/>
                <a:cs typeface="Verdana"/>
              </a:rPr>
              <a:t> </a:t>
            </a:r>
            <a:r>
              <a:rPr sz="1400">
                <a:solidFill>
                  <a:schemeClr val="tx2"/>
                </a:solidFill>
                <a:latin typeface="Verdana"/>
                <a:cs typeface="Verdana"/>
              </a:rPr>
              <a:t>of</a:t>
            </a:r>
            <a:r>
              <a:rPr sz="1400" spc="-40">
                <a:solidFill>
                  <a:schemeClr val="tx2"/>
                </a:solidFill>
                <a:latin typeface="Verdana"/>
                <a:cs typeface="Verdana"/>
              </a:rPr>
              <a:t> </a:t>
            </a:r>
            <a:r>
              <a:rPr sz="1400">
                <a:solidFill>
                  <a:schemeClr val="tx2"/>
                </a:solidFill>
                <a:latin typeface="Verdana"/>
                <a:cs typeface="Verdana"/>
              </a:rPr>
              <a:t>Optical</a:t>
            </a:r>
            <a:r>
              <a:rPr sz="1400" spc="-55">
                <a:solidFill>
                  <a:schemeClr val="tx2"/>
                </a:solidFill>
                <a:latin typeface="Verdana"/>
                <a:cs typeface="Verdana"/>
              </a:rPr>
              <a:t> </a:t>
            </a:r>
            <a:r>
              <a:rPr sz="1400">
                <a:solidFill>
                  <a:schemeClr val="tx2"/>
                </a:solidFill>
                <a:latin typeface="Verdana"/>
                <a:cs typeface="Verdana"/>
              </a:rPr>
              <a:t>functions</a:t>
            </a:r>
            <a:r>
              <a:rPr sz="1400" spc="-60">
                <a:solidFill>
                  <a:schemeClr val="tx2"/>
                </a:solidFill>
                <a:latin typeface="Verdana"/>
                <a:cs typeface="Verdana"/>
              </a:rPr>
              <a:t> </a:t>
            </a:r>
            <a:r>
              <a:rPr sz="1400">
                <a:solidFill>
                  <a:schemeClr val="tx2"/>
                </a:solidFill>
                <a:latin typeface="Verdana"/>
                <a:cs typeface="Verdana"/>
              </a:rPr>
              <a:t>TBC</a:t>
            </a:r>
            <a:r>
              <a:rPr sz="1400" spc="-40">
                <a:solidFill>
                  <a:schemeClr val="tx2"/>
                </a:solidFill>
                <a:latin typeface="Verdana"/>
                <a:cs typeface="Verdana"/>
              </a:rPr>
              <a:t> </a:t>
            </a:r>
            <a:r>
              <a:rPr sz="1400">
                <a:solidFill>
                  <a:schemeClr val="tx2"/>
                </a:solidFill>
                <a:latin typeface="Verdana"/>
                <a:cs typeface="Verdana"/>
              </a:rPr>
              <a:t>(e.g.</a:t>
            </a:r>
            <a:r>
              <a:rPr sz="1400" spc="-35">
                <a:solidFill>
                  <a:schemeClr val="tx2"/>
                </a:solidFill>
                <a:latin typeface="Verdana"/>
                <a:cs typeface="Verdana"/>
              </a:rPr>
              <a:t> </a:t>
            </a:r>
            <a:r>
              <a:rPr sz="1400" spc="-10">
                <a:solidFill>
                  <a:schemeClr val="tx2"/>
                </a:solidFill>
                <a:latin typeface="Verdana"/>
                <a:cs typeface="Verdana"/>
              </a:rPr>
              <a:t>Optical </a:t>
            </a:r>
            <a:r>
              <a:rPr sz="1400">
                <a:solidFill>
                  <a:schemeClr val="tx2"/>
                </a:solidFill>
                <a:latin typeface="Verdana"/>
                <a:cs typeface="Verdana"/>
              </a:rPr>
              <a:t>WDM</a:t>
            </a:r>
            <a:r>
              <a:rPr sz="1400" spc="-35">
                <a:solidFill>
                  <a:schemeClr val="tx2"/>
                </a:solidFill>
                <a:latin typeface="Verdana"/>
                <a:cs typeface="Verdana"/>
              </a:rPr>
              <a:t> </a:t>
            </a:r>
            <a:r>
              <a:rPr sz="1400">
                <a:solidFill>
                  <a:schemeClr val="tx2"/>
                </a:solidFill>
                <a:latin typeface="Verdana"/>
                <a:cs typeface="Verdana"/>
              </a:rPr>
              <a:t>interfaces,</a:t>
            </a:r>
            <a:r>
              <a:rPr sz="1400" spc="-50">
                <a:solidFill>
                  <a:schemeClr val="tx2"/>
                </a:solidFill>
                <a:latin typeface="Verdana"/>
                <a:cs typeface="Verdana"/>
              </a:rPr>
              <a:t> </a:t>
            </a:r>
            <a:r>
              <a:rPr sz="1400">
                <a:solidFill>
                  <a:schemeClr val="tx2"/>
                </a:solidFill>
                <a:latin typeface="Verdana"/>
                <a:cs typeface="Verdana"/>
              </a:rPr>
              <a:t>Optical</a:t>
            </a:r>
            <a:r>
              <a:rPr sz="1400" spc="-35">
                <a:solidFill>
                  <a:schemeClr val="tx2"/>
                </a:solidFill>
                <a:latin typeface="Verdana"/>
                <a:cs typeface="Verdana"/>
              </a:rPr>
              <a:t> </a:t>
            </a:r>
            <a:r>
              <a:rPr sz="1400" spc="-10">
                <a:solidFill>
                  <a:schemeClr val="tx2"/>
                </a:solidFill>
                <a:latin typeface="Verdana"/>
                <a:cs typeface="Verdana"/>
              </a:rPr>
              <a:t>beamforming)</a:t>
            </a:r>
            <a:endParaRPr sz="1400">
              <a:solidFill>
                <a:schemeClr val="tx2"/>
              </a:solidFill>
              <a:latin typeface="Verdana"/>
              <a:cs typeface="Verdana"/>
            </a:endParaRPr>
          </a:p>
          <a:p>
            <a:pPr marL="299085" indent="-286385">
              <a:buClr>
                <a:srgbClr val="8196A6"/>
              </a:buClr>
              <a:buFont typeface="Arial"/>
              <a:buChar char="•"/>
              <a:tabLst>
                <a:tab pos="299085" algn="l"/>
              </a:tabLst>
            </a:pPr>
            <a:r>
              <a:rPr sz="1400">
                <a:solidFill>
                  <a:schemeClr val="tx2"/>
                </a:solidFill>
                <a:latin typeface="Verdana"/>
                <a:cs typeface="Verdana"/>
              </a:rPr>
              <a:t>Compatible</a:t>
            </a:r>
            <a:r>
              <a:rPr sz="1400" spc="-65">
                <a:solidFill>
                  <a:schemeClr val="tx2"/>
                </a:solidFill>
                <a:latin typeface="Verdana"/>
                <a:cs typeface="Verdana"/>
              </a:rPr>
              <a:t> </a:t>
            </a:r>
            <a:r>
              <a:rPr sz="1400">
                <a:solidFill>
                  <a:schemeClr val="tx2"/>
                </a:solidFill>
                <a:latin typeface="Verdana"/>
                <a:cs typeface="Verdana"/>
              </a:rPr>
              <a:t>with</a:t>
            </a:r>
            <a:r>
              <a:rPr sz="1400" spc="-40">
                <a:solidFill>
                  <a:schemeClr val="tx2"/>
                </a:solidFill>
                <a:latin typeface="Verdana"/>
                <a:cs typeface="Verdana"/>
              </a:rPr>
              <a:t> </a:t>
            </a:r>
            <a:r>
              <a:rPr sz="1400">
                <a:solidFill>
                  <a:schemeClr val="tx2"/>
                </a:solidFill>
                <a:latin typeface="Verdana"/>
                <a:cs typeface="Verdana"/>
              </a:rPr>
              <a:t>5G/6G</a:t>
            </a:r>
            <a:r>
              <a:rPr sz="1400" spc="-35">
                <a:solidFill>
                  <a:schemeClr val="tx2"/>
                </a:solidFill>
                <a:latin typeface="Verdana"/>
                <a:cs typeface="Verdana"/>
              </a:rPr>
              <a:t> </a:t>
            </a:r>
            <a:r>
              <a:rPr sz="1400" spc="-10">
                <a:solidFill>
                  <a:schemeClr val="tx2"/>
                </a:solidFill>
                <a:latin typeface="Verdana"/>
                <a:cs typeface="Verdana"/>
              </a:rPr>
              <a:t>standards</a:t>
            </a:r>
            <a:endParaRPr sz="1400">
              <a:solidFill>
                <a:schemeClr val="tx2"/>
              </a:solidFill>
              <a:latin typeface="Verdana"/>
              <a:cs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is coming in the future digital processors?</a:t>
            </a:r>
          </a:p>
        </p:txBody>
      </p:sp>
      <p:sp>
        <p:nvSpPr>
          <p:cNvPr id="3" name="Content Placeholder 2"/>
          <p:cNvSpPr>
            <a:spLocks noGrp="1"/>
          </p:cNvSpPr>
          <p:nvPr>
            <p:ph idx="1"/>
          </p:nvPr>
        </p:nvSpPr>
        <p:spPr/>
        <p:txBody>
          <a:bodyPr/>
          <a:lstStyle/>
          <a:p>
            <a:endParaRPr lang="en-GB" sz="2000" dirty="0"/>
          </a:p>
          <a:p>
            <a:pPr marL="342900" indent="-342900">
              <a:buFont typeface="Arial" panose="020B0604020202020204" pitchFamily="34" charset="0"/>
              <a:buChar char="•"/>
            </a:pPr>
            <a:r>
              <a:rPr lang="en-GB" sz="2000" dirty="0">
                <a:solidFill>
                  <a:schemeClr val="tx2"/>
                </a:solidFill>
              </a:rPr>
              <a:t>Regenerative Processors for Next generation Missions</a:t>
            </a:r>
          </a:p>
          <a:p>
            <a:pPr marL="1124226" lvl="1" indent="-342900">
              <a:buFont typeface="Arial" panose="020B0604020202020204" pitchFamily="34" charset="0"/>
              <a:buChar char="•"/>
            </a:pPr>
            <a:r>
              <a:rPr lang="en-GB" sz="2000" dirty="0">
                <a:solidFill>
                  <a:schemeClr val="tx2"/>
                </a:solidFill>
              </a:rPr>
              <a:t>Target Missions: VHTS, UHTS, Mega Constellations</a:t>
            </a:r>
          </a:p>
          <a:p>
            <a:pPr marL="1124226" lvl="1" indent="-342900">
              <a:buFont typeface="Arial" panose="020B0604020202020204" pitchFamily="34" charset="0"/>
              <a:buChar char="•"/>
            </a:pPr>
            <a:r>
              <a:rPr lang="en-GB" sz="2000" dirty="0">
                <a:solidFill>
                  <a:schemeClr val="tx2"/>
                </a:solidFill>
              </a:rPr>
              <a:t>Key Features: High throughput, flexibility, user density</a:t>
            </a:r>
          </a:p>
          <a:p>
            <a:pPr lvl="1"/>
            <a:endParaRPr lang="en-GB" sz="2000" dirty="0">
              <a:solidFill>
                <a:schemeClr val="tx2"/>
              </a:solidFill>
            </a:endParaRPr>
          </a:p>
          <a:p>
            <a:pPr marL="342900" indent="-342900">
              <a:buFont typeface="Arial" panose="020B0604020202020204" pitchFamily="34" charset="0"/>
              <a:buChar char="•"/>
            </a:pPr>
            <a:r>
              <a:rPr lang="en-GB" sz="2000" dirty="0">
                <a:solidFill>
                  <a:schemeClr val="tx2"/>
                </a:solidFill>
              </a:rPr>
              <a:t>Generic Reconfigurable Processors (“Full” SDR)</a:t>
            </a:r>
          </a:p>
          <a:p>
            <a:pPr marL="1124226" lvl="1" indent="-342900">
              <a:buFont typeface="Arial" panose="020B0604020202020204" pitchFamily="34" charset="0"/>
              <a:buChar char="•"/>
            </a:pPr>
            <a:r>
              <a:rPr lang="en-GB" sz="2000" dirty="0">
                <a:solidFill>
                  <a:schemeClr val="tx2"/>
                </a:solidFill>
              </a:rPr>
              <a:t>Target Missions: Low/Medium size missions (also non-telecom)</a:t>
            </a:r>
          </a:p>
          <a:p>
            <a:pPr marL="1124226" lvl="1" indent="-342900">
              <a:buFont typeface="Arial" panose="020B0604020202020204" pitchFamily="34" charset="0"/>
              <a:buChar char="•"/>
            </a:pPr>
            <a:r>
              <a:rPr lang="en-GB" sz="2000" dirty="0">
                <a:solidFill>
                  <a:schemeClr val="tx2"/>
                </a:solidFill>
              </a:rPr>
              <a:t>Key Features: modularity, re-usability for several applications, Applications running on custom firmware/software , Reduced time to market</a:t>
            </a:r>
          </a:p>
          <a:p>
            <a:pPr marL="1124226" lvl="1" indent="-342900">
              <a:buFont typeface="Arial" panose="020B0604020202020204" pitchFamily="34" charset="0"/>
              <a:buChar char="•"/>
            </a:pPr>
            <a:endParaRPr lang="en-GB" sz="2000" dirty="0">
              <a:solidFill>
                <a:schemeClr val="tx2"/>
              </a:solidFill>
            </a:endParaRPr>
          </a:p>
          <a:p>
            <a:pPr marL="342900" indent="-342900">
              <a:buFont typeface="Arial" panose="020B0604020202020204" pitchFamily="34" charset="0"/>
              <a:buChar char="•"/>
            </a:pPr>
            <a:r>
              <a:rPr lang="en-GB" sz="2000" dirty="0">
                <a:solidFill>
                  <a:schemeClr val="tx2"/>
                </a:solidFill>
              </a:rPr>
              <a:t>Increased use of COTS across the different domains</a:t>
            </a:r>
          </a:p>
        </p:txBody>
      </p:sp>
    </p:spTree>
    <p:extLst>
      <p:ext uri="{BB962C8B-B14F-4D97-AF65-F5344CB8AC3E}">
        <p14:creationId xmlns:p14="http://schemas.microsoft.com/office/powerpoint/2010/main" val="2070251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Historical Evolution – from 180nm to 28nm</a:t>
            </a:r>
            <a:endParaRPr lang="en-GB"/>
          </a:p>
        </p:txBody>
      </p:sp>
      <p:sp>
        <p:nvSpPr>
          <p:cNvPr id="3" name="Content Placeholder 2">
            <a:extLst>
              <a:ext uri="{FF2B5EF4-FFF2-40B4-BE49-F238E27FC236}">
                <a16:creationId xmlns:a16="http://schemas.microsoft.com/office/drawing/2014/main" id="{374079DA-378C-B4D1-8793-958660C0ECB6}"/>
              </a:ext>
            </a:extLst>
          </p:cNvPr>
          <p:cNvSpPr>
            <a:spLocks noGrp="1"/>
          </p:cNvSpPr>
          <p:nvPr>
            <p:ph idx="1"/>
          </p:nvPr>
        </p:nvSpPr>
        <p:spPr/>
        <p:txBody>
          <a:bodyPr/>
          <a:lstStyle/>
          <a:p>
            <a:r>
              <a:rPr lang="en-US">
                <a:solidFill>
                  <a:schemeClr val="tx2"/>
                </a:solidFill>
              </a:rPr>
              <a:t>Historical trend of Mass and Power per GHz of processed bandwidth</a:t>
            </a:r>
            <a:endParaRPr lang="en-GB">
              <a:solidFill>
                <a:schemeClr val="tx2"/>
              </a:solidFill>
            </a:endParaRPr>
          </a:p>
        </p:txBody>
      </p:sp>
      <p:pic>
        <p:nvPicPr>
          <p:cNvPr id="4" name="Picture 3"/>
          <p:cNvPicPr>
            <a:picLocks noChangeAspect="1"/>
          </p:cNvPicPr>
          <p:nvPr/>
        </p:nvPicPr>
        <p:blipFill>
          <a:blip r:embed="rId2"/>
          <a:stretch>
            <a:fillRect/>
          </a:stretch>
        </p:blipFill>
        <p:spPr>
          <a:xfrm>
            <a:off x="445710" y="2157309"/>
            <a:ext cx="5066951" cy="2978753"/>
          </a:xfrm>
          <a:prstGeom prst="rect">
            <a:avLst/>
          </a:prstGeom>
        </p:spPr>
      </p:pic>
      <p:pic>
        <p:nvPicPr>
          <p:cNvPr id="5" name="Picture 4"/>
          <p:cNvPicPr>
            <a:picLocks noChangeAspect="1"/>
          </p:cNvPicPr>
          <p:nvPr/>
        </p:nvPicPr>
        <p:blipFill>
          <a:blip r:embed="rId3"/>
          <a:stretch>
            <a:fillRect/>
          </a:stretch>
        </p:blipFill>
        <p:spPr>
          <a:xfrm>
            <a:off x="5959265" y="2104394"/>
            <a:ext cx="5613872" cy="3204875"/>
          </a:xfrm>
          <a:prstGeom prst="rect">
            <a:avLst/>
          </a:prstGeom>
        </p:spPr>
      </p:pic>
    </p:spTree>
    <p:extLst>
      <p:ext uri="{BB962C8B-B14F-4D97-AF65-F5344CB8AC3E}">
        <p14:creationId xmlns:p14="http://schemas.microsoft.com/office/powerpoint/2010/main" val="3419445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E2F82-44E1-619A-D325-1B813A1CC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0DA03-6E45-D12C-8F99-D72A3B990710}"/>
              </a:ext>
            </a:extLst>
          </p:cNvPr>
          <p:cNvSpPr>
            <a:spLocks noGrp="1"/>
          </p:cNvSpPr>
          <p:nvPr>
            <p:ph type="title"/>
          </p:nvPr>
        </p:nvSpPr>
        <p:spPr/>
        <p:txBody>
          <a:bodyPr/>
          <a:lstStyle/>
          <a:p>
            <a:r>
              <a:rPr lang="en-US"/>
              <a:t>Efficient Digital Signal Processing</a:t>
            </a:r>
            <a:endParaRPr lang="en-GB"/>
          </a:p>
        </p:txBody>
      </p:sp>
      <p:sp>
        <p:nvSpPr>
          <p:cNvPr id="6" name="Content Placeholder 2">
            <a:extLst>
              <a:ext uri="{FF2B5EF4-FFF2-40B4-BE49-F238E27FC236}">
                <a16:creationId xmlns:a16="http://schemas.microsoft.com/office/drawing/2014/main" id="{365E966A-E95B-A367-AE4B-C12997289908}"/>
              </a:ext>
            </a:extLst>
          </p:cNvPr>
          <p:cNvSpPr txBox="1">
            <a:spLocks/>
          </p:cNvSpPr>
          <p:nvPr/>
        </p:nvSpPr>
        <p:spPr bwMode="auto">
          <a:xfrm>
            <a:off x="4301836" y="846094"/>
            <a:ext cx="7786255" cy="464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altLang="en-US" sz="1400">
                <a:solidFill>
                  <a:schemeClr val="tx2"/>
                </a:solidFill>
              </a:rPr>
              <a:t>Numerous algorithmic and architectural enhancements can be implemented in telecommunication processors to improve the efficiency of signal processing. </a:t>
            </a:r>
          </a:p>
          <a:p>
            <a:pPr marL="285750" indent="-285750">
              <a:buFont typeface="Arial" panose="020B0604020202020204" pitchFamily="34" charset="0"/>
              <a:buChar char="•"/>
            </a:pPr>
            <a:r>
              <a:rPr lang="en-GB" altLang="en-US" sz="1400">
                <a:solidFill>
                  <a:schemeClr val="tx2"/>
                </a:solidFill>
              </a:rPr>
              <a:t>Some key areas are:</a:t>
            </a:r>
          </a:p>
          <a:p>
            <a:pPr marL="1067076" lvl="1" indent="-285750">
              <a:buFont typeface="Arial" panose="020B0604020202020204" pitchFamily="34" charset="0"/>
              <a:buChar char="•"/>
            </a:pPr>
            <a:r>
              <a:rPr lang="en-GB" altLang="en-US" sz="1400">
                <a:solidFill>
                  <a:schemeClr val="tx2"/>
                </a:solidFill>
              </a:rPr>
              <a:t>FFT based </a:t>
            </a:r>
            <a:r>
              <a:rPr lang="en-GB" altLang="en-US" sz="1400" err="1">
                <a:solidFill>
                  <a:schemeClr val="tx2"/>
                </a:solidFill>
              </a:rPr>
              <a:t>digttal</a:t>
            </a:r>
            <a:r>
              <a:rPr lang="en-GB" altLang="en-US" sz="1400">
                <a:solidFill>
                  <a:schemeClr val="tx2"/>
                </a:solidFill>
              </a:rPr>
              <a:t> beamforming</a:t>
            </a:r>
          </a:p>
          <a:p>
            <a:pPr marL="1067076" lvl="1" indent="-285750">
              <a:buFont typeface="Arial" panose="020B0604020202020204" pitchFamily="34" charset="0"/>
              <a:buChar char="•"/>
            </a:pPr>
            <a:r>
              <a:rPr lang="en-GB" altLang="en-US" sz="1400" err="1">
                <a:solidFill>
                  <a:schemeClr val="tx2"/>
                </a:solidFill>
              </a:rPr>
              <a:t>Multiplierless</a:t>
            </a:r>
            <a:r>
              <a:rPr lang="en-GB" altLang="en-US" sz="1400">
                <a:solidFill>
                  <a:schemeClr val="tx2"/>
                </a:solidFill>
              </a:rPr>
              <a:t> designs, utilisation of Reconfigurable Multiplier Blocks</a:t>
            </a:r>
          </a:p>
          <a:p>
            <a:pPr marL="1067076" lvl="1" indent="-285750">
              <a:buFont typeface="Arial" panose="020B0604020202020204" pitchFamily="34" charset="0"/>
              <a:buChar char="•"/>
            </a:pPr>
            <a:r>
              <a:rPr lang="en-GB" altLang="en-US" sz="1400">
                <a:solidFill>
                  <a:schemeClr val="tx2"/>
                </a:solidFill>
              </a:rPr>
              <a:t>Design and use of specialised digital filter, </a:t>
            </a:r>
            <a:r>
              <a:rPr lang="en-GB" altLang="en-US" sz="1400" err="1">
                <a:solidFill>
                  <a:schemeClr val="tx2"/>
                </a:solidFill>
              </a:rPr>
              <a:t>datapath</a:t>
            </a:r>
            <a:r>
              <a:rPr lang="en-GB" altLang="en-US" sz="1400">
                <a:solidFill>
                  <a:schemeClr val="tx2"/>
                </a:solidFill>
              </a:rPr>
              <a:t> and coefficient quantisation tools</a:t>
            </a:r>
          </a:p>
          <a:p>
            <a:pPr marL="1067076" lvl="1" indent="-285750">
              <a:buFont typeface="Arial" panose="020B0604020202020204" pitchFamily="34" charset="0"/>
              <a:buChar char="•"/>
            </a:pPr>
            <a:r>
              <a:rPr lang="en-GB" altLang="en-US" sz="1400">
                <a:solidFill>
                  <a:schemeClr val="tx2"/>
                </a:solidFill>
              </a:rPr>
              <a:t>Critically Sampled/Reduced over-Sampling Channelisation.</a:t>
            </a:r>
          </a:p>
          <a:p>
            <a:pPr marL="1067076" lvl="1" indent="-285750">
              <a:buFont typeface="Arial" panose="020B0604020202020204" pitchFamily="34" charset="0"/>
              <a:buChar char="•"/>
            </a:pPr>
            <a:r>
              <a:rPr lang="en-GB" altLang="en-US" sz="1400">
                <a:solidFill>
                  <a:schemeClr val="tx2"/>
                </a:solidFill>
              </a:rPr>
              <a:t>Reconfigurable and </a:t>
            </a:r>
            <a:r>
              <a:rPr lang="en-GB" altLang="en-US" sz="1400" err="1">
                <a:solidFill>
                  <a:schemeClr val="tx2"/>
                </a:solidFill>
              </a:rPr>
              <a:t>Tunable</a:t>
            </a:r>
            <a:r>
              <a:rPr lang="en-GB" altLang="en-US" sz="1400">
                <a:solidFill>
                  <a:schemeClr val="tx2"/>
                </a:solidFill>
              </a:rPr>
              <a:t> Filter banks to enhance flexibility in channel width and centre frequency.</a:t>
            </a:r>
          </a:p>
          <a:p>
            <a:pPr marL="1067076" lvl="1" indent="-285750">
              <a:buFont typeface="Arial" panose="020B0604020202020204" pitchFamily="34" charset="0"/>
              <a:buChar char="•"/>
            </a:pPr>
            <a:r>
              <a:rPr lang="en-GB" altLang="en-US" sz="1400">
                <a:solidFill>
                  <a:schemeClr val="tx2"/>
                </a:solidFill>
              </a:rPr>
              <a:t>Improvements in FFT operations through reconfigurable FFT blocks and coefficient store strategies.</a:t>
            </a:r>
          </a:p>
          <a:p>
            <a:pPr marL="1067076" lvl="1" indent="-285750">
              <a:buFont typeface="Arial" panose="020B0604020202020204" pitchFamily="34" charset="0"/>
              <a:buChar char="•"/>
            </a:pPr>
            <a:r>
              <a:rPr lang="en-GB" altLang="en-US" sz="1400">
                <a:solidFill>
                  <a:schemeClr val="tx2"/>
                </a:solidFill>
              </a:rPr>
              <a:t>Designing additional efficient processing components within ASICs to support multiple missions, air interfaces, and customer requirements</a:t>
            </a:r>
          </a:p>
          <a:p>
            <a:pPr marL="1067076" lvl="1" indent="-285750">
              <a:buFont typeface="Arial" panose="020B0604020202020204" pitchFamily="34" charset="0"/>
              <a:buChar char="•"/>
            </a:pPr>
            <a:r>
              <a:rPr lang="en-GB" altLang="en-US" sz="1400">
                <a:solidFill>
                  <a:schemeClr val="tx2"/>
                </a:solidFill>
              </a:rPr>
              <a:t>Compression of the Interconnect Data.</a:t>
            </a:r>
          </a:p>
          <a:p>
            <a:pPr marL="1067076" lvl="1" indent="-285750">
              <a:buFont typeface="Arial" panose="020B0604020202020204" pitchFamily="34" charset="0"/>
              <a:buChar char="•"/>
            </a:pPr>
            <a:r>
              <a:rPr lang="en-GB" altLang="en-US" sz="1400">
                <a:solidFill>
                  <a:schemeClr val="tx2"/>
                </a:solidFill>
              </a:rPr>
              <a:t>Digital beamformers to support non-uniform antenna arrays and non-uniform beam lattices; true-time-delay beamformers.</a:t>
            </a:r>
          </a:p>
          <a:p>
            <a:pPr marL="1067076" lvl="1" indent="-285750">
              <a:buFont typeface="Arial" panose="020B0604020202020204" pitchFamily="34" charset="0"/>
              <a:buChar char="•"/>
            </a:pPr>
            <a:r>
              <a:rPr lang="en-GB" altLang="en-US" sz="1400">
                <a:solidFill>
                  <a:schemeClr val="tx2"/>
                </a:solidFill>
              </a:rPr>
              <a:t>Exploration of alternative filtering and modulation techniques (Almost Linear Phase IIR filters and DCT/DFT)</a:t>
            </a:r>
          </a:p>
          <a:p>
            <a:pPr marL="1067076" lvl="1" indent="-285750">
              <a:buFont typeface="Arial" panose="020B0604020202020204" pitchFamily="34" charset="0"/>
              <a:buChar char="•"/>
            </a:pPr>
            <a:endParaRPr lang="en-GB" sz="1400" kern="0">
              <a:solidFill>
                <a:schemeClr val="tx2"/>
              </a:solidFill>
            </a:endParaRPr>
          </a:p>
        </p:txBody>
      </p:sp>
      <p:sp>
        <p:nvSpPr>
          <p:cNvPr id="3" name="TextBox 2">
            <a:extLst>
              <a:ext uri="{FF2B5EF4-FFF2-40B4-BE49-F238E27FC236}">
                <a16:creationId xmlns:a16="http://schemas.microsoft.com/office/drawing/2014/main" id="{AF879C01-C9D2-FBF0-A835-DEE6D5C283A9}"/>
              </a:ext>
            </a:extLst>
          </p:cNvPr>
          <p:cNvSpPr txBox="1"/>
          <p:nvPr/>
        </p:nvSpPr>
        <p:spPr>
          <a:xfrm>
            <a:off x="75664" y="4218211"/>
            <a:ext cx="5042940" cy="261610"/>
          </a:xfrm>
          <a:prstGeom prst="rect">
            <a:avLst/>
          </a:prstGeom>
          <a:noFill/>
        </p:spPr>
        <p:txBody>
          <a:bodyPr wrap="square" rtlCol="0">
            <a:spAutoFit/>
          </a:bodyPr>
          <a:lstStyle/>
          <a:p>
            <a:pPr algn="ctr"/>
            <a:r>
              <a:rPr lang="en-GB" altLang="en-US" sz="1100">
                <a:solidFill>
                  <a:schemeClr val="accent6">
                    <a:lumMod val="10000"/>
                  </a:schemeClr>
                </a:solidFill>
                <a:latin typeface="Arial" panose="020B0604020202020204" pitchFamily="34" charset="0"/>
                <a:ea typeface="MS PGothic" pitchFamily="34" charset="-128"/>
                <a:cs typeface="Arial" panose="020B0604020202020204" pitchFamily="34" charset="0"/>
              </a:rPr>
              <a:t>Example of Radiation Pattern Comparison between FFTs implementations</a:t>
            </a:r>
          </a:p>
        </p:txBody>
      </p:sp>
      <p:pic>
        <p:nvPicPr>
          <p:cNvPr id="4" name="Picture 3">
            <a:extLst>
              <a:ext uri="{FF2B5EF4-FFF2-40B4-BE49-F238E27FC236}">
                <a16:creationId xmlns:a16="http://schemas.microsoft.com/office/drawing/2014/main" id="{6DD58AF7-A005-2A33-04C7-8D913563C8C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73627" y="1760927"/>
            <a:ext cx="4501038" cy="2483491"/>
          </a:xfrm>
          <a:prstGeom prst="rect">
            <a:avLst/>
          </a:prstGeom>
        </p:spPr>
      </p:pic>
      <p:sp>
        <p:nvSpPr>
          <p:cNvPr id="13" name="TextBox 12">
            <a:extLst>
              <a:ext uri="{FF2B5EF4-FFF2-40B4-BE49-F238E27FC236}">
                <a16:creationId xmlns:a16="http://schemas.microsoft.com/office/drawing/2014/main" id="{AE0E7397-C1D1-8CBB-FD67-EA44FF713E20}"/>
              </a:ext>
            </a:extLst>
          </p:cNvPr>
          <p:cNvSpPr txBox="1"/>
          <p:nvPr/>
        </p:nvSpPr>
        <p:spPr>
          <a:xfrm>
            <a:off x="216000" y="4582671"/>
            <a:ext cx="4737837" cy="208968"/>
          </a:xfrm>
          <a:prstGeom prst="rect">
            <a:avLst/>
          </a:prstGeom>
          <a:noFill/>
        </p:spPr>
        <p:txBody>
          <a:bodyPr wrap="square">
            <a:spAutoFit/>
          </a:bodyPr>
          <a:lstStyle/>
          <a:p>
            <a:pPr eaLnBrk="0" hangingPunct="0">
              <a:lnSpc>
                <a:spcPct val="119000"/>
              </a:lnSpc>
              <a:spcBef>
                <a:spcPct val="20000"/>
              </a:spcBef>
              <a:buClr>
                <a:srgbClr val="8197A6"/>
              </a:buClr>
            </a:pPr>
            <a:r>
              <a:rPr lang="en-GB" altLang="en-US" sz="700">
                <a:solidFill>
                  <a:schemeClr val="accent6">
                    <a:lumMod val="10000"/>
                  </a:schemeClr>
                </a:solidFill>
                <a:latin typeface="Arial" panose="020B0604020202020204" pitchFamily="34" charset="0"/>
                <a:ea typeface="MS PGothic" pitchFamily="34" charset="-128"/>
                <a:cs typeface="Arial" panose="020B0604020202020204" pitchFamily="34" charset="0"/>
              </a:rPr>
              <a:t>R. Palisetty et. al. “FPGA Implementation of Efficient 2D-FFT Beamforming for On-Board Processing in Satellites”</a:t>
            </a:r>
          </a:p>
        </p:txBody>
      </p:sp>
    </p:spTree>
    <p:extLst>
      <p:ext uri="{BB962C8B-B14F-4D97-AF65-F5344CB8AC3E}">
        <p14:creationId xmlns:p14="http://schemas.microsoft.com/office/powerpoint/2010/main" val="1683764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The Challenge until now … Terabit(</a:t>
            </a:r>
            <a:r>
              <a:rPr lang="en-GB" b="1" err="1"/>
              <a:t>ps</a:t>
            </a:r>
            <a:r>
              <a:rPr lang="en-GB" b="1"/>
              <a:t>) GEOs</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472" y="3532585"/>
            <a:ext cx="5131077" cy="248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seradata.com/SSI/wp-content/uploads/2015/06/Inmarsat5spotbeams.jpg"/>
          <p:cNvPicPr>
            <a:picLocks noChangeAspect="1" noChangeArrowheads="1"/>
          </p:cNvPicPr>
          <p:nvPr/>
        </p:nvPicPr>
        <p:blipFill rotWithShape="1">
          <a:blip r:embed="rId3">
            <a:extLst>
              <a:ext uri="{28A0092B-C50C-407E-A947-70E740481C1C}">
                <a14:useLocalDpi xmlns:a14="http://schemas.microsoft.com/office/drawing/2010/main" val="0"/>
              </a:ext>
            </a:extLst>
          </a:blip>
          <a:srcRect l="353" t="40896" r="45513" b="4704"/>
          <a:stretch/>
        </p:blipFill>
        <p:spPr bwMode="auto">
          <a:xfrm>
            <a:off x="6532654" y="1097854"/>
            <a:ext cx="5106921" cy="23901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1"/>
          <p:cNvSpPr>
            <a:spLocks noChangeArrowheads="1"/>
          </p:cNvSpPr>
          <p:nvPr/>
        </p:nvSpPr>
        <p:spPr bwMode="auto">
          <a:xfrm>
            <a:off x="9817279" y="3102385"/>
            <a:ext cx="17274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119000"/>
              </a:lnSpc>
              <a:spcBef>
                <a:spcPct val="20000"/>
              </a:spcBef>
              <a:buClr>
                <a:schemeClr val="accent1"/>
              </a:buClr>
              <a:buChar char="•"/>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Wingdings" pitchFamily="2" charset="2"/>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eaLnBrk="1" hangingPunct="1">
              <a:lnSpc>
                <a:spcPct val="100000"/>
              </a:lnSpc>
              <a:spcBef>
                <a:spcPct val="0"/>
              </a:spcBef>
              <a:buClrTx/>
              <a:buFontTx/>
              <a:buNone/>
            </a:pPr>
            <a:r>
              <a:rPr lang="en-GB" altLang="en-US" sz="2400" b="1">
                <a:solidFill>
                  <a:schemeClr val="tx1"/>
                </a:solidFill>
                <a:latin typeface="Arial" charset="0"/>
              </a:rPr>
              <a:t>Inmarsat 5</a:t>
            </a:r>
            <a:endParaRPr lang="en-GB" altLang="en-US" sz="2400" b="1" i="1">
              <a:solidFill>
                <a:schemeClr val="tx1"/>
              </a:solidFill>
              <a:latin typeface="Arial" charset="0"/>
            </a:endParaRPr>
          </a:p>
        </p:txBody>
      </p:sp>
      <p:sp>
        <p:nvSpPr>
          <p:cNvPr id="6" name="Rectangle 21"/>
          <p:cNvSpPr>
            <a:spLocks noChangeArrowheads="1"/>
          </p:cNvSpPr>
          <p:nvPr/>
        </p:nvSpPr>
        <p:spPr bwMode="auto">
          <a:xfrm>
            <a:off x="9428972" y="4774982"/>
            <a:ext cx="23456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lnSpc>
                <a:spcPct val="119000"/>
              </a:lnSpc>
              <a:spcBef>
                <a:spcPct val="20000"/>
              </a:spcBef>
              <a:buClr>
                <a:schemeClr val="accent1"/>
              </a:buClr>
              <a:buChar char="•"/>
              <a:defRPr sz="1600">
                <a:solidFill>
                  <a:schemeClr val="bg2"/>
                </a:solidFill>
                <a:latin typeface="Verdana" pitchFamily="34" charset="0"/>
              </a:defRPr>
            </a:lvl1pPr>
            <a:lvl2pPr marL="742950" indent="-28575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2pPr>
            <a:lvl3pPr marL="1143000" indent="-228600" eaLnBrk="0" hangingPunct="0">
              <a:lnSpc>
                <a:spcPct val="119000"/>
              </a:lnSpc>
              <a:spcBef>
                <a:spcPct val="20000"/>
              </a:spcBef>
              <a:buClr>
                <a:schemeClr val="accent1"/>
              </a:buClr>
              <a:buFont typeface="Wingdings" pitchFamily="2" charset="2"/>
              <a:buChar char="§"/>
              <a:defRPr sz="1600">
                <a:solidFill>
                  <a:schemeClr val="bg2"/>
                </a:solidFill>
                <a:latin typeface="Verdana" pitchFamily="34" charset="0"/>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defRPr>
            </a:lvl9pPr>
          </a:lstStyle>
          <a:p>
            <a:pPr algn="ctr" eaLnBrk="1" hangingPunct="1">
              <a:lnSpc>
                <a:spcPct val="100000"/>
              </a:lnSpc>
              <a:spcBef>
                <a:spcPct val="0"/>
              </a:spcBef>
              <a:buClrTx/>
              <a:buNone/>
            </a:pPr>
            <a:r>
              <a:rPr lang="en-GB" altLang="en-US" sz="2400" b="1">
                <a:solidFill>
                  <a:schemeClr val="tx1"/>
                </a:solidFill>
                <a:latin typeface="Arial"/>
                <a:cs typeface="Arial"/>
              </a:rPr>
              <a:t>ViaSat 3 </a:t>
            </a:r>
            <a:endParaRPr lang="en-GB" altLang="en-US" sz="2400" b="1" i="1">
              <a:solidFill>
                <a:schemeClr val="tx1"/>
              </a:solidFill>
              <a:latin typeface="Arial"/>
              <a:cs typeface="Arial"/>
            </a:endParaRPr>
          </a:p>
          <a:p>
            <a:pPr algn="ctr">
              <a:lnSpc>
                <a:spcPct val="100000"/>
              </a:lnSpc>
              <a:spcBef>
                <a:spcPct val="0"/>
              </a:spcBef>
              <a:buClrTx/>
              <a:buNone/>
            </a:pPr>
            <a:r>
              <a:rPr lang="en-GB" altLang="en-US" sz="2400" b="1">
                <a:solidFill>
                  <a:schemeClr val="tx1"/>
                </a:solidFill>
                <a:latin typeface="Arial"/>
                <a:cs typeface="Arial"/>
              </a:rPr>
              <a:t>~2500 beams per satellite</a:t>
            </a:r>
            <a:endParaRPr lang="en-GB" altLang="en-US" sz="2400" b="1" i="1">
              <a:solidFill>
                <a:schemeClr val="tx1"/>
              </a:solidFill>
              <a:latin typeface="Arial"/>
              <a:cs typeface="Arial"/>
            </a:endParaRPr>
          </a:p>
        </p:txBody>
      </p:sp>
      <p:sp>
        <p:nvSpPr>
          <p:cNvPr id="8" name="Content Placeholder 2"/>
          <p:cNvSpPr txBox="1">
            <a:spLocks/>
          </p:cNvSpPr>
          <p:nvPr/>
        </p:nvSpPr>
        <p:spPr bwMode="auto">
          <a:xfrm>
            <a:off x="398904" y="1259502"/>
            <a:ext cx="5712139" cy="454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80365" indent="-380365">
              <a:buFont typeface="Arial" panose="020B0604020202020204" pitchFamily="34" charset="0"/>
              <a:buChar char="•"/>
            </a:pPr>
            <a:r>
              <a:rPr lang="en-US" sz="1800">
                <a:solidFill>
                  <a:schemeClr val="tx2"/>
                </a:solidFill>
              </a:rPr>
              <a:t>Trend until approx. 2017-2018 to target VHTS per single GEO satellite (~1Tbps per satellite)</a:t>
            </a:r>
            <a:endParaRPr lang="en-GB" sz="1800">
              <a:solidFill>
                <a:schemeClr val="tx2"/>
              </a:solidFill>
              <a:ea typeface="Verdana"/>
            </a:endParaRPr>
          </a:p>
          <a:p>
            <a:pPr indent="0"/>
            <a:endParaRPr lang="en-US" sz="1800">
              <a:solidFill>
                <a:schemeClr val="tx2"/>
              </a:solidFill>
              <a:ea typeface="Verdana"/>
            </a:endParaRPr>
          </a:p>
          <a:p>
            <a:pPr marL="380365" indent="-380365">
              <a:buFont typeface="Arial" panose="020B0604020202020204" pitchFamily="34" charset="0"/>
              <a:buChar char="•"/>
            </a:pPr>
            <a:r>
              <a:rPr lang="en-US" sz="1800">
                <a:solidFill>
                  <a:schemeClr val="tx2"/>
                </a:solidFill>
              </a:rPr>
              <a:t>Targeting maximum capacity is often not able to offer full payload flexibility (e.g. coverage/beamforming flexibility with digital processors)</a:t>
            </a:r>
            <a:endParaRPr lang="en-US" sz="1800">
              <a:solidFill>
                <a:schemeClr val="tx2"/>
              </a:solidFill>
              <a:ea typeface="Verdana"/>
            </a:endParaRPr>
          </a:p>
          <a:p>
            <a:pPr indent="0"/>
            <a:endParaRPr lang="en-US" sz="1800">
              <a:solidFill>
                <a:schemeClr val="tx2"/>
              </a:solidFill>
            </a:endParaRPr>
          </a:p>
          <a:p>
            <a:pPr marL="380365" indent="-380365">
              <a:buFont typeface="Arial" panose="020B0604020202020204" pitchFamily="34" charset="0"/>
              <a:buChar char="•"/>
            </a:pPr>
            <a:r>
              <a:rPr lang="en-US" sz="1800">
                <a:solidFill>
                  <a:schemeClr val="tx2"/>
                </a:solidFill>
              </a:rPr>
              <a:t>Digital beamforming at element level is currently not yet feasible for supporting the full capacity (too high power consumption)</a:t>
            </a:r>
            <a:endParaRPr lang="en-US" sz="1800">
              <a:solidFill>
                <a:schemeClr val="tx2"/>
              </a:solidFill>
              <a:ea typeface="Verdana"/>
            </a:endParaRPr>
          </a:p>
          <a:p>
            <a:pPr>
              <a:buFont typeface="Arial" panose="020B0604020202020204" pitchFamily="34" charset="0"/>
              <a:buChar char="•"/>
            </a:pPr>
            <a:endParaRPr lang="en-US" sz="1800" kern="0">
              <a:ea typeface="Verdana"/>
            </a:endParaRPr>
          </a:p>
        </p:txBody>
      </p:sp>
    </p:spTree>
    <p:extLst>
      <p:ext uri="{BB962C8B-B14F-4D97-AF65-F5344CB8AC3E}">
        <p14:creationId xmlns:p14="http://schemas.microsoft.com/office/powerpoint/2010/main" val="1289397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pc="-10"/>
              <a:t>Satcom</a:t>
            </a:r>
            <a:r>
              <a:rPr spc="-165"/>
              <a:t> </a:t>
            </a:r>
            <a:r>
              <a:rPr spc="-90"/>
              <a:t>Trends:</a:t>
            </a:r>
            <a:r>
              <a:rPr spc="-175"/>
              <a:t> </a:t>
            </a:r>
            <a:r>
              <a:rPr spc="-25"/>
              <a:t>applications</a:t>
            </a:r>
            <a:r>
              <a:rPr spc="-204"/>
              <a:t> </a:t>
            </a:r>
            <a:r>
              <a:t>and</a:t>
            </a:r>
            <a:r>
              <a:rPr spc="-140"/>
              <a:t> </a:t>
            </a:r>
            <a:r>
              <a:rPr spc="-10"/>
              <a:t>payload</a:t>
            </a:r>
            <a:r>
              <a:rPr spc="-150"/>
              <a:t> </a:t>
            </a:r>
            <a:r>
              <a:rPr spc="-10"/>
              <a:t>mapping</a:t>
            </a:r>
          </a:p>
        </p:txBody>
      </p:sp>
      <p:sp>
        <p:nvSpPr>
          <p:cNvPr id="21" name="object 21"/>
          <p:cNvSpPr txBox="1">
            <a:spLocks noGrp="1"/>
          </p:cNvSpPr>
          <p:nvPr>
            <p:ph type="ftr" sz="quarter" idx="4294967295"/>
          </p:nvPr>
        </p:nvSpPr>
        <p:spPr>
          <a:xfrm>
            <a:off x="0" y="6280150"/>
            <a:ext cx="2263775" cy="139700"/>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spcBef>
                <a:spcPts val="25"/>
              </a:spcBef>
            </a:pPr>
            <a:r>
              <a:rPr lang="en-GB"/>
              <a:t>ESA</a:t>
            </a:r>
            <a:r>
              <a:rPr lang="en-GB" spc="-5"/>
              <a:t> </a:t>
            </a:r>
            <a:r>
              <a:rPr lang="en-GB" spc="-10"/>
              <a:t>UNCLASSIFIED</a:t>
            </a:r>
            <a:r>
              <a:rPr lang="en-GB" spc="-15"/>
              <a:t> </a:t>
            </a:r>
            <a:r>
              <a:rPr lang="en-GB"/>
              <a:t>-</a:t>
            </a:r>
            <a:r>
              <a:rPr lang="en-GB" spc="5"/>
              <a:t> </a:t>
            </a:r>
            <a:r>
              <a:rPr lang="en-GB"/>
              <a:t>For</a:t>
            </a:r>
            <a:r>
              <a:rPr lang="en-GB" spc="-5"/>
              <a:t> </a:t>
            </a:r>
            <a:r>
              <a:rPr lang="en-GB"/>
              <a:t>ESA Official</a:t>
            </a:r>
            <a:r>
              <a:rPr lang="en-GB" spc="-20"/>
              <a:t> </a:t>
            </a:r>
            <a:r>
              <a:rPr lang="en-GB"/>
              <a:t>Use</a:t>
            </a:r>
            <a:r>
              <a:rPr lang="en-GB" spc="-5"/>
              <a:t> </a:t>
            </a:r>
            <a:r>
              <a:rPr lang="en-GB" spc="-20"/>
              <a:t>Only</a:t>
            </a:r>
            <a:endParaRPr spc="-20"/>
          </a:p>
        </p:txBody>
      </p:sp>
      <p:pic>
        <p:nvPicPr>
          <p:cNvPr id="6" name="object 6"/>
          <p:cNvPicPr/>
          <p:nvPr/>
        </p:nvPicPr>
        <p:blipFill>
          <a:blip r:embed="rId3" cstate="print"/>
          <a:stretch>
            <a:fillRect/>
          </a:stretch>
        </p:blipFill>
        <p:spPr>
          <a:xfrm>
            <a:off x="3357023" y="922147"/>
            <a:ext cx="5540375" cy="5270398"/>
          </a:xfrm>
          <a:prstGeom prst="rect">
            <a:avLst/>
          </a:prstGeom>
        </p:spPr>
      </p:pic>
      <p:sp>
        <p:nvSpPr>
          <p:cNvPr id="7" name="object 7"/>
          <p:cNvSpPr txBox="1"/>
          <p:nvPr/>
        </p:nvSpPr>
        <p:spPr>
          <a:xfrm>
            <a:off x="5400454" y="1590803"/>
            <a:ext cx="1435735" cy="1027717"/>
          </a:xfrm>
          <a:prstGeom prst="rect">
            <a:avLst/>
          </a:prstGeom>
        </p:spPr>
        <p:txBody>
          <a:bodyPr vert="horz" wrap="square" lIns="0" tIns="12700" rIns="0" bIns="0" rtlCol="0">
            <a:spAutoFit/>
          </a:bodyPr>
          <a:lstStyle/>
          <a:p>
            <a:pPr marL="12700" marR="5080" indent="249554">
              <a:lnSpc>
                <a:spcPct val="127400"/>
              </a:lnSpc>
              <a:spcBef>
                <a:spcPts val="100"/>
              </a:spcBef>
            </a:pPr>
            <a:r>
              <a:rPr sz="2700" spc="45">
                <a:latin typeface="Calibri"/>
                <a:cs typeface="Calibri"/>
              </a:rPr>
              <a:t>Active </a:t>
            </a:r>
            <a:r>
              <a:rPr sz="2700" spc="65">
                <a:latin typeface="Calibri"/>
                <a:cs typeface="Calibri"/>
              </a:rPr>
              <a:t>Antennas</a:t>
            </a:r>
            <a:endParaRPr sz="2700">
              <a:latin typeface="Calibri"/>
              <a:cs typeface="Calibri"/>
            </a:endParaRPr>
          </a:p>
        </p:txBody>
      </p:sp>
      <p:sp>
        <p:nvSpPr>
          <p:cNvPr id="8" name="object 8"/>
          <p:cNvSpPr txBox="1"/>
          <p:nvPr/>
        </p:nvSpPr>
        <p:spPr>
          <a:xfrm>
            <a:off x="6659023" y="4012515"/>
            <a:ext cx="1904364" cy="1191895"/>
          </a:xfrm>
          <a:prstGeom prst="rect">
            <a:avLst/>
          </a:prstGeom>
        </p:spPr>
        <p:txBody>
          <a:bodyPr vert="horz" wrap="square" lIns="0" tIns="46990" rIns="0" bIns="0" rtlCol="0">
            <a:spAutoFit/>
          </a:bodyPr>
          <a:lstStyle/>
          <a:p>
            <a:pPr marL="12700" marR="5080" indent="-1905" algn="ctr">
              <a:lnSpc>
                <a:spcPct val="91700"/>
              </a:lnSpc>
              <a:spcBef>
                <a:spcPts val="370"/>
              </a:spcBef>
            </a:pPr>
            <a:r>
              <a:rPr sz="2700" spc="60">
                <a:latin typeface="Calibri"/>
                <a:cs typeface="Calibri"/>
              </a:rPr>
              <a:t>High </a:t>
            </a:r>
            <a:r>
              <a:rPr sz="2700">
                <a:latin typeface="Calibri"/>
                <a:cs typeface="Calibri"/>
              </a:rPr>
              <a:t>Throughput</a:t>
            </a:r>
            <a:r>
              <a:rPr sz="2700" spc="225">
                <a:latin typeface="Calibri"/>
                <a:cs typeface="Calibri"/>
              </a:rPr>
              <a:t> </a:t>
            </a:r>
            <a:r>
              <a:rPr sz="2700" spc="-50">
                <a:latin typeface="Calibri"/>
                <a:cs typeface="Calibri"/>
              </a:rPr>
              <a:t>/ </a:t>
            </a:r>
            <a:r>
              <a:rPr sz="2700" spc="70">
                <a:latin typeface="Calibri"/>
                <a:cs typeface="Calibri"/>
              </a:rPr>
              <a:t>Broadband</a:t>
            </a:r>
            <a:endParaRPr sz="2700">
              <a:latin typeface="Calibri"/>
              <a:cs typeface="Calibri"/>
            </a:endParaRPr>
          </a:p>
        </p:txBody>
      </p:sp>
      <p:sp>
        <p:nvSpPr>
          <p:cNvPr id="9" name="object 9"/>
          <p:cNvSpPr txBox="1"/>
          <p:nvPr/>
        </p:nvSpPr>
        <p:spPr>
          <a:xfrm>
            <a:off x="3674650" y="4222750"/>
            <a:ext cx="1938655" cy="815340"/>
          </a:xfrm>
          <a:prstGeom prst="rect">
            <a:avLst/>
          </a:prstGeom>
        </p:spPr>
        <p:txBody>
          <a:bodyPr vert="horz" wrap="square" lIns="0" tIns="52705" rIns="0" bIns="0" rtlCol="0">
            <a:spAutoFit/>
          </a:bodyPr>
          <a:lstStyle/>
          <a:p>
            <a:pPr marL="143510" marR="5080" indent="-131445">
              <a:lnSpc>
                <a:spcPts val="2980"/>
              </a:lnSpc>
              <a:spcBef>
                <a:spcPts val="415"/>
              </a:spcBef>
            </a:pPr>
            <a:r>
              <a:rPr sz="2700" spc="-10">
                <a:latin typeface="Calibri"/>
                <a:cs typeface="Calibri"/>
              </a:rPr>
              <a:t>Regenerative </a:t>
            </a:r>
            <a:r>
              <a:rPr sz="2700" spc="110">
                <a:latin typeface="Calibri"/>
                <a:cs typeface="Calibri"/>
              </a:rPr>
              <a:t>Processors</a:t>
            </a:r>
            <a:endParaRPr sz="2700">
              <a:latin typeface="Calibri"/>
              <a:cs typeface="Calibri"/>
            </a:endParaRPr>
          </a:p>
        </p:txBody>
      </p:sp>
      <p:sp>
        <p:nvSpPr>
          <p:cNvPr id="10" name="object 10"/>
          <p:cNvSpPr/>
          <p:nvPr/>
        </p:nvSpPr>
        <p:spPr>
          <a:xfrm>
            <a:off x="82934" y="966300"/>
            <a:ext cx="3322954" cy="2585720"/>
          </a:xfrm>
          <a:custGeom>
            <a:avLst/>
            <a:gdLst/>
            <a:ahLst/>
            <a:cxnLst/>
            <a:rect l="l" t="t" r="r" b="b"/>
            <a:pathLst>
              <a:path w="3442335" h="2585720">
                <a:moveTo>
                  <a:pt x="0" y="2585339"/>
                </a:moveTo>
                <a:lnTo>
                  <a:pt x="3442208" y="2585339"/>
                </a:lnTo>
                <a:lnTo>
                  <a:pt x="3442208" y="0"/>
                </a:lnTo>
                <a:lnTo>
                  <a:pt x="0" y="0"/>
                </a:lnTo>
                <a:lnTo>
                  <a:pt x="0" y="2585339"/>
                </a:lnTo>
                <a:close/>
              </a:path>
            </a:pathLst>
          </a:custGeom>
          <a:solidFill>
            <a:schemeClr val="tx2"/>
          </a:solidFill>
          <a:ln w="9525">
            <a:solidFill>
              <a:srgbClr val="000000"/>
            </a:solidFill>
          </a:ln>
        </p:spPr>
        <p:txBody>
          <a:bodyPr wrap="square" lIns="0" tIns="0" rIns="0" bIns="0" rtlCol="0"/>
          <a:lstStyle/>
          <a:p>
            <a:endParaRPr/>
          </a:p>
        </p:txBody>
      </p:sp>
      <p:sp>
        <p:nvSpPr>
          <p:cNvPr id="11" name="object 11"/>
          <p:cNvSpPr txBox="1"/>
          <p:nvPr/>
        </p:nvSpPr>
        <p:spPr>
          <a:xfrm>
            <a:off x="693452" y="1011702"/>
            <a:ext cx="2636520" cy="2494915"/>
          </a:xfrm>
          <a:prstGeom prst="rect">
            <a:avLst/>
          </a:prstGeom>
        </p:spPr>
        <p:txBody>
          <a:bodyPr vert="horz" wrap="square" lIns="0" tIns="12700" rIns="0" bIns="0" rtlCol="0">
            <a:spAutoFit/>
          </a:bodyPr>
          <a:lstStyle/>
          <a:p>
            <a:pPr marL="12700">
              <a:spcBef>
                <a:spcPts val="100"/>
              </a:spcBef>
            </a:pPr>
            <a:r>
              <a:rPr b="1" spc="65">
                <a:solidFill>
                  <a:srgbClr val="FFFFFF"/>
                </a:solidFill>
                <a:latin typeface="Calibri"/>
                <a:cs typeface="Calibri"/>
              </a:rPr>
              <a:t>D2D/D2H</a:t>
            </a:r>
            <a:endParaRPr>
              <a:latin typeface="Calibri"/>
              <a:cs typeface="Calibri"/>
            </a:endParaRPr>
          </a:p>
          <a:p>
            <a:pPr marL="297180" indent="-284480">
              <a:buFont typeface="Arial"/>
              <a:buChar char="•"/>
              <a:tabLst>
                <a:tab pos="297180" algn="l"/>
              </a:tabLst>
            </a:pPr>
            <a:r>
              <a:rPr spc="105">
                <a:solidFill>
                  <a:srgbClr val="FFFFFF"/>
                </a:solidFill>
                <a:latin typeface="Calibri"/>
                <a:cs typeface="Calibri"/>
              </a:rPr>
              <a:t>BFN</a:t>
            </a:r>
            <a:r>
              <a:rPr spc="-40">
                <a:solidFill>
                  <a:srgbClr val="FFFFFF"/>
                </a:solidFill>
                <a:latin typeface="Calibri"/>
                <a:cs typeface="Calibri"/>
              </a:rPr>
              <a:t> </a:t>
            </a:r>
            <a:r>
              <a:rPr spc="125">
                <a:solidFill>
                  <a:srgbClr val="FFFFFF"/>
                </a:solidFill>
                <a:latin typeface="Calibri"/>
                <a:cs typeface="Calibri"/>
              </a:rPr>
              <a:t>ICs</a:t>
            </a:r>
            <a:endParaRPr>
              <a:latin typeface="Calibri"/>
              <a:cs typeface="Calibri"/>
            </a:endParaRPr>
          </a:p>
          <a:p>
            <a:pPr marL="297180" marR="105410" indent="-285115">
              <a:buFont typeface="Arial"/>
              <a:buChar char="•"/>
              <a:tabLst>
                <a:tab pos="297180" algn="l"/>
              </a:tabLst>
            </a:pPr>
            <a:r>
              <a:rPr spc="50">
                <a:solidFill>
                  <a:srgbClr val="FFFFFF"/>
                </a:solidFill>
                <a:latin typeface="Calibri"/>
                <a:cs typeface="Calibri"/>
              </a:rPr>
              <a:t>Low</a:t>
            </a:r>
            <a:r>
              <a:rPr spc="5">
                <a:solidFill>
                  <a:srgbClr val="FFFFFF"/>
                </a:solidFill>
                <a:latin typeface="Calibri"/>
                <a:cs typeface="Calibri"/>
              </a:rPr>
              <a:t> </a:t>
            </a:r>
            <a:r>
              <a:rPr spc="80">
                <a:solidFill>
                  <a:srgbClr val="FFFFFF"/>
                </a:solidFill>
                <a:latin typeface="Calibri"/>
                <a:cs typeface="Calibri"/>
              </a:rPr>
              <a:t>Channel</a:t>
            </a:r>
            <a:r>
              <a:rPr spc="-20">
                <a:solidFill>
                  <a:srgbClr val="FFFFFF"/>
                </a:solidFill>
                <a:latin typeface="Calibri"/>
                <a:cs typeface="Calibri"/>
              </a:rPr>
              <a:t> </a:t>
            </a:r>
            <a:r>
              <a:rPr>
                <a:solidFill>
                  <a:srgbClr val="FFFFFF"/>
                </a:solidFill>
                <a:latin typeface="Calibri"/>
                <a:cs typeface="Calibri"/>
              </a:rPr>
              <a:t>BW</a:t>
            </a:r>
            <a:r>
              <a:rPr spc="-5">
                <a:solidFill>
                  <a:srgbClr val="FFFFFF"/>
                </a:solidFill>
                <a:latin typeface="Calibri"/>
                <a:cs typeface="Calibri"/>
              </a:rPr>
              <a:t> </a:t>
            </a:r>
            <a:r>
              <a:rPr>
                <a:solidFill>
                  <a:srgbClr val="FFFFFF"/>
                </a:solidFill>
                <a:latin typeface="Calibri"/>
                <a:cs typeface="Calibri"/>
              </a:rPr>
              <a:t>(5-</a:t>
            </a:r>
            <a:r>
              <a:rPr spc="-25">
                <a:solidFill>
                  <a:srgbClr val="FFFFFF"/>
                </a:solidFill>
                <a:latin typeface="Calibri"/>
                <a:cs typeface="Calibri"/>
              </a:rPr>
              <a:t>20 </a:t>
            </a:r>
            <a:r>
              <a:rPr>
                <a:solidFill>
                  <a:srgbClr val="FFFFFF"/>
                </a:solidFill>
                <a:latin typeface="Calibri"/>
                <a:cs typeface="Calibri"/>
              </a:rPr>
              <a:t>MHz)</a:t>
            </a:r>
            <a:r>
              <a:rPr spc="20">
                <a:solidFill>
                  <a:srgbClr val="FFFFFF"/>
                </a:solidFill>
                <a:latin typeface="Calibri"/>
                <a:cs typeface="Calibri"/>
              </a:rPr>
              <a:t> </a:t>
            </a:r>
            <a:r>
              <a:rPr spc="60">
                <a:solidFill>
                  <a:srgbClr val="FFFFFF"/>
                </a:solidFill>
                <a:latin typeface="Calibri"/>
                <a:cs typeface="Calibri"/>
              </a:rPr>
              <a:t>FR1</a:t>
            </a:r>
            <a:endParaRPr>
              <a:latin typeface="Calibri"/>
              <a:cs typeface="Calibri"/>
            </a:endParaRPr>
          </a:p>
          <a:p>
            <a:pPr marL="297180" indent="-284480">
              <a:buFont typeface="Arial"/>
              <a:buChar char="•"/>
              <a:tabLst>
                <a:tab pos="297180" algn="l"/>
              </a:tabLst>
            </a:pPr>
            <a:r>
              <a:rPr>
                <a:solidFill>
                  <a:srgbClr val="FFFFFF"/>
                </a:solidFill>
                <a:latin typeface="Calibri"/>
                <a:cs typeface="Calibri"/>
              </a:rPr>
              <a:t>Medium</a:t>
            </a:r>
            <a:r>
              <a:rPr spc="105">
                <a:solidFill>
                  <a:srgbClr val="FFFFFF"/>
                </a:solidFill>
                <a:latin typeface="Calibri"/>
                <a:cs typeface="Calibri"/>
              </a:rPr>
              <a:t> </a:t>
            </a:r>
            <a:r>
              <a:rPr>
                <a:solidFill>
                  <a:srgbClr val="FFFFFF"/>
                </a:solidFill>
                <a:latin typeface="Calibri"/>
                <a:cs typeface="Calibri"/>
              </a:rPr>
              <a:t>aggregated</a:t>
            </a:r>
            <a:r>
              <a:rPr spc="150">
                <a:solidFill>
                  <a:srgbClr val="FFFFFF"/>
                </a:solidFill>
                <a:latin typeface="Calibri"/>
                <a:cs typeface="Calibri"/>
              </a:rPr>
              <a:t> </a:t>
            </a:r>
            <a:r>
              <a:rPr spc="-25">
                <a:solidFill>
                  <a:srgbClr val="FFFFFF"/>
                </a:solidFill>
                <a:latin typeface="Calibri"/>
                <a:cs typeface="Calibri"/>
              </a:rPr>
              <a:t>BW</a:t>
            </a:r>
            <a:endParaRPr>
              <a:latin typeface="Calibri"/>
              <a:cs typeface="Calibri"/>
            </a:endParaRPr>
          </a:p>
          <a:p>
            <a:pPr marL="297180" indent="-284480">
              <a:buFont typeface="Arial"/>
              <a:buChar char="•"/>
              <a:tabLst>
                <a:tab pos="297180" algn="l"/>
              </a:tabLst>
            </a:pPr>
            <a:r>
              <a:rPr spc="70">
                <a:solidFill>
                  <a:srgbClr val="FFFFFF"/>
                </a:solidFill>
                <a:latin typeface="Calibri"/>
                <a:cs typeface="Calibri"/>
              </a:rPr>
              <a:t>LEO/VLEO</a:t>
            </a:r>
            <a:endParaRPr>
              <a:latin typeface="Calibri"/>
              <a:cs typeface="Calibri"/>
            </a:endParaRPr>
          </a:p>
          <a:p>
            <a:pPr marL="297180" indent="-284480">
              <a:buFont typeface="Arial"/>
              <a:buChar char="•"/>
              <a:tabLst>
                <a:tab pos="297180" algn="l"/>
              </a:tabLst>
            </a:pPr>
            <a:r>
              <a:rPr spc="50">
                <a:solidFill>
                  <a:srgbClr val="FFFFFF"/>
                </a:solidFill>
                <a:latin typeface="Calibri"/>
                <a:cs typeface="Calibri"/>
              </a:rPr>
              <a:t>Low</a:t>
            </a:r>
            <a:r>
              <a:rPr spc="-45">
                <a:solidFill>
                  <a:srgbClr val="FFFFFF"/>
                </a:solidFill>
                <a:latin typeface="Calibri"/>
                <a:cs typeface="Calibri"/>
              </a:rPr>
              <a:t> </a:t>
            </a:r>
            <a:r>
              <a:rPr spc="114">
                <a:solidFill>
                  <a:srgbClr val="FFFFFF"/>
                </a:solidFill>
                <a:latin typeface="Calibri"/>
                <a:cs typeface="Calibri"/>
              </a:rPr>
              <a:t>Cost</a:t>
            </a:r>
            <a:r>
              <a:rPr spc="-40">
                <a:solidFill>
                  <a:srgbClr val="FFFFFF"/>
                </a:solidFill>
                <a:latin typeface="Calibri"/>
                <a:cs typeface="Calibri"/>
              </a:rPr>
              <a:t> </a:t>
            </a:r>
            <a:r>
              <a:rPr spc="-100">
                <a:solidFill>
                  <a:srgbClr val="FFFFFF"/>
                </a:solidFill>
                <a:latin typeface="Calibri"/>
                <a:cs typeface="Calibri"/>
              </a:rPr>
              <a:t>/</a:t>
            </a:r>
            <a:r>
              <a:rPr spc="-40">
                <a:solidFill>
                  <a:srgbClr val="FFFFFF"/>
                </a:solidFill>
                <a:latin typeface="Calibri"/>
                <a:cs typeface="Calibri"/>
              </a:rPr>
              <a:t> </a:t>
            </a:r>
            <a:r>
              <a:rPr spc="100">
                <a:solidFill>
                  <a:srgbClr val="FFFFFF"/>
                </a:solidFill>
                <a:latin typeface="Calibri"/>
                <a:cs typeface="Calibri"/>
              </a:rPr>
              <a:t>COTS</a:t>
            </a:r>
            <a:endParaRPr>
              <a:latin typeface="Calibri"/>
              <a:cs typeface="Calibri"/>
            </a:endParaRPr>
          </a:p>
          <a:p>
            <a:pPr marL="297180" indent="-284480">
              <a:buFont typeface="Arial"/>
              <a:buChar char="•"/>
              <a:tabLst>
                <a:tab pos="297180" algn="l"/>
              </a:tabLst>
            </a:pPr>
            <a:r>
              <a:rPr>
                <a:solidFill>
                  <a:srgbClr val="FFFFFF"/>
                </a:solidFill>
                <a:latin typeface="Calibri"/>
                <a:cs typeface="Calibri"/>
              </a:rPr>
              <a:t>Hybrid</a:t>
            </a:r>
            <a:r>
              <a:rPr spc="70">
                <a:solidFill>
                  <a:srgbClr val="FFFFFF"/>
                </a:solidFill>
                <a:latin typeface="Calibri"/>
                <a:cs typeface="Calibri"/>
              </a:rPr>
              <a:t> </a:t>
            </a:r>
            <a:r>
              <a:rPr spc="60">
                <a:solidFill>
                  <a:srgbClr val="FFFFFF"/>
                </a:solidFill>
                <a:latin typeface="Calibri"/>
                <a:cs typeface="Calibri"/>
              </a:rPr>
              <a:t>and</a:t>
            </a:r>
            <a:r>
              <a:rPr spc="75">
                <a:solidFill>
                  <a:srgbClr val="FFFFFF"/>
                </a:solidFill>
                <a:latin typeface="Calibri"/>
                <a:cs typeface="Calibri"/>
              </a:rPr>
              <a:t> </a:t>
            </a:r>
            <a:r>
              <a:rPr spc="85">
                <a:solidFill>
                  <a:srgbClr val="FFFFFF"/>
                </a:solidFill>
                <a:latin typeface="Calibri"/>
                <a:cs typeface="Calibri"/>
              </a:rPr>
              <a:t>DBFN</a:t>
            </a:r>
            <a:endParaRPr>
              <a:latin typeface="Calibri"/>
              <a:cs typeface="Calibri"/>
            </a:endParaRPr>
          </a:p>
          <a:p>
            <a:pPr marL="297180" indent="-284480">
              <a:buFont typeface="Arial"/>
              <a:buChar char="•"/>
              <a:tabLst>
                <a:tab pos="297180" algn="l"/>
              </a:tabLst>
            </a:pPr>
            <a:r>
              <a:rPr spc="-10">
                <a:solidFill>
                  <a:srgbClr val="FFFFFF"/>
                </a:solidFill>
                <a:latin typeface="Calibri"/>
                <a:cs typeface="Calibri"/>
              </a:rPr>
              <a:t>Regenerative</a:t>
            </a:r>
            <a:endParaRPr>
              <a:latin typeface="Calibri"/>
              <a:cs typeface="Calibri"/>
            </a:endParaRPr>
          </a:p>
        </p:txBody>
      </p:sp>
      <p:sp>
        <p:nvSpPr>
          <p:cNvPr id="12" name="object 12"/>
          <p:cNvSpPr txBox="1"/>
          <p:nvPr/>
        </p:nvSpPr>
        <p:spPr>
          <a:xfrm>
            <a:off x="16670" y="4133697"/>
            <a:ext cx="3317875" cy="2244204"/>
          </a:xfrm>
          <a:prstGeom prst="rect">
            <a:avLst/>
          </a:prstGeom>
          <a:solidFill>
            <a:schemeClr val="tx2"/>
          </a:solidFill>
          <a:ln w="9525">
            <a:solidFill>
              <a:srgbClr val="000000"/>
            </a:solidFill>
          </a:ln>
        </p:spPr>
        <p:txBody>
          <a:bodyPr vert="horz" wrap="square" lIns="0" tIns="27940" rIns="0" bIns="0" rtlCol="0">
            <a:spAutoFit/>
          </a:bodyPr>
          <a:lstStyle/>
          <a:p>
            <a:pPr marL="697865" marR="942340">
              <a:spcBef>
                <a:spcPts val="220"/>
              </a:spcBef>
            </a:pPr>
            <a:r>
              <a:rPr b="1" spc="60">
                <a:solidFill>
                  <a:srgbClr val="FFFFFF"/>
                </a:solidFill>
                <a:latin typeface="Calibri"/>
                <a:cs typeface="Calibri"/>
              </a:rPr>
              <a:t>Broadband </a:t>
            </a:r>
            <a:r>
              <a:rPr b="1" spc="35">
                <a:solidFill>
                  <a:srgbClr val="FFFFFF"/>
                </a:solidFill>
                <a:latin typeface="Calibri"/>
                <a:cs typeface="Calibri"/>
              </a:rPr>
              <a:t>(GEO/MEO/LEO)</a:t>
            </a:r>
            <a:endParaRPr>
              <a:latin typeface="Calibri"/>
              <a:cs typeface="Calibri"/>
            </a:endParaRPr>
          </a:p>
          <a:p>
            <a:pPr marL="982344" indent="-284480">
              <a:buFont typeface="Arial"/>
              <a:buChar char="•"/>
              <a:tabLst>
                <a:tab pos="982344" algn="l"/>
              </a:tabLst>
            </a:pPr>
            <a:r>
              <a:rPr spc="50">
                <a:solidFill>
                  <a:srgbClr val="FFFFFF"/>
                </a:solidFill>
                <a:latin typeface="Calibri"/>
                <a:cs typeface="Calibri"/>
              </a:rPr>
              <a:t>High</a:t>
            </a:r>
            <a:r>
              <a:rPr spc="-50">
                <a:solidFill>
                  <a:srgbClr val="FFFFFF"/>
                </a:solidFill>
                <a:latin typeface="Calibri"/>
                <a:cs typeface="Calibri"/>
              </a:rPr>
              <a:t> </a:t>
            </a:r>
            <a:r>
              <a:rPr spc="80">
                <a:solidFill>
                  <a:srgbClr val="FFFFFF"/>
                </a:solidFill>
                <a:latin typeface="Calibri"/>
                <a:cs typeface="Calibri"/>
              </a:rPr>
              <a:t>Channel</a:t>
            </a:r>
            <a:r>
              <a:rPr spc="-65">
                <a:solidFill>
                  <a:srgbClr val="FFFFFF"/>
                </a:solidFill>
                <a:latin typeface="Calibri"/>
                <a:cs typeface="Calibri"/>
              </a:rPr>
              <a:t> </a:t>
            </a:r>
            <a:r>
              <a:rPr spc="-25">
                <a:solidFill>
                  <a:srgbClr val="FFFFFF"/>
                </a:solidFill>
                <a:latin typeface="Calibri"/>
                <a:cs typeface="Calibri"/>
              </a:rPr>
              <a:t>BW</a:t>
            </a:r>
            <a:endParaRPr>
              <a:latin typeface="Calibri"/>
              <a:cs typeface="Calibri"/>
            </a:endParaRPr>
          </a:p>
          <a:p>
            <a:pPr marL="982980"/>
            <a:r>
              <a:rPr>
                <a:solidFill>
                  <a:srgbClr val="FFFFFF"/>
                </a:solidFill>
                <a:latin typeface="Calibri"/>
                <a:cs typeface="Calibri"/>
              </a:rPr>
              <a:t>(~500</a:t>
            </a:r>
            <a:r>
              <a:rPr spc="105">
                <a:solidFill>
                  <a:srgbClr val="FFFFFF"/>
                </a:solidFill>
                <a:latin typeface="Calibri"/>
                <a:cs typeface="Calibri"/>
              </a:rPr>
              <a:t> </a:t>
            </a:r>
            <a:r>
              <a:rPr spc="-20">
                <a:solidFill>
                  <a:srgbClr val="FFFFFF"/>
                </a:solidFill>
                <a:latin typeface="Calibri"/>
                <a:cs typeface="Calibri"/>
              </a:rPr>
              <a:t>MHz)</a:t>
            </a:r>
            <a:endParaRPr>
              <a:latin typeface="Calibri"/>
              <a:cs typeface="Calibri"/>
            </a:endParaRPr>
          </a:p>
          <a:p>
            <a:pPr marL="982344" indent="-284480">
              <a:spcBef>
                <a:spcPts val="5"/>
              </a:spcBef>
              <a:buFont typeface="Arial"/>
              <a:buChar char="•"/>
              <a:tabLst>
                <a:tab pos="982344" algn="l"/>
              </a:tabLst>
            </a:pPr>
            <a:r>
              <a:rPr spc="50">
                <a:solidFill>
                  <a:srgbClr val="FFFFFF"/>
                </a:solidFill>
                <a:latin typeface="Calibri"/>
                <a:cs typeface="Calibri"/>
              </a:rPr>
              <a:t>High</a:t>
            </a:r>
            <a:r>
              <a:rPr spc="65">
                <a:solidFill>
                  <a:srgbClr val="FFFFFF"/>
                </a:solidFill>
                <a:latin typeface="Calibri"/>
                <a:cs typeface="Calibri"/>
              </a:rPr>
              <a:t> </a:t>
            </a:r>
            <a:r>
              <a:rPr>
                <a:solidFill>
                  <a:srgbClr val="FFFFFF"/>
                </a:solidFill>
                <a:latin typeface="Calibri"/>
                <a:cs typeface="Calibri"/>
              </a:rPr>
              <a:t>aggregated</a:t>
            </a:r>
            <a:r>
              <a:rPr spc="105">
                <a:solidFill>
                  <a:srgbClr val="FFFFFF"/>
                </a:solidFill>
                <a:latin typeface="Calibri"/>
                <a:cs typeface="Calibri"/>
              </a:rPr>
              <a:t> </a:t>
            </a:r>
            <a:r>
              <a:rPr spc="-25">
                <a:solidFill>
                  <a:srgbClr val="FFFFFF"/>
                </a:solidFill>
                <a:latin typeface="Calibri"/>
                <a:cs typeface="Calibri"/>
              </a:rPr>
              <a:t>BW</a:t>
            </a:r>
            <a:endParaRPr>
              <a:latin typeface="Calibri"/>
              <a:cs typeface="Calibri"/>
            </a:endParaRPr>
          </a:p>
          <a:p>
            <a:pPr marL="982344" indent="-284480">
              <a:buFont typeface="Arial"/>
              <a:buChar char="•"/>
              <a:tabLst>
                <a:tab pos="982344" algn="l"/>
              </a:tabLst>
            </a:pPr>
            <a:r>
              <a:rPr>
                <a:solidFill>
                  <a:srgbClr val="FFFFFF"/>
                </a:solidFill>
                <a:latin typeface="Calibri"/>
                <a:cs typeface="Calibri"/>
              </a:rPr>
              <a:t>Hybrid</a:t>
            </a:r>
            <a:r>
              <a:rPr spc="65">
                <a:solidFill>
                  <a:srgbClr val="FFFFFF"/>
                </a:solidFill>
                <a:latin typeface="Calibri"/>
                <a:cs typeface="Calibri"/>
              </a:rPr>
              <a:t> </a:t>
            </a:r>
            <a:r>
              <a:rPr spc="60">
                <a:solidFill>
                  <a:srgbClr val="FFFFFF"/>
                </a:solidFill>
                <a:latin typeface="Calibri"/>
                <a:cs typeface="Calibri"/>
              </a:rPr>
              <a:t>and</a:t>
            </a:r>
            <a:r>
              <a:rPr spc="70">
                <a:solidFill>
                  <a:srgbClr val="FFFFFF"/>
                </a:solidFill>
                <a:latin typeface="Calibri"/>
                <a:cs typeface="Calibri"/>
              </a:rPr>
              <a:t> </a:t>
            </a:r>
            <a:r>
              <a:rPr spc="90">
                <a:solidFill>
                  <a:srgbClr val="FFFFFF"/>
                </a:solidFill>
                <a:latin typeface="Calibri"/>
                <a:cs typeface="Calibri"/>
              </a:rPr>
              <a:t>DBFN</a:t>
            </a:r>
            <a:endParaRPr>
              <a:latin typeface="Calibri"/>
              <a:cs typeface="Calibri"/>
            </a:endParaRPr>
          </a:p>
          <a:p>
            <a:pPr marL="982344" indent="-284480">
              <a:buFont typeface="Arial"/>
              <a:buChar char="•"/>
              <a:tabLst>
                <a:tab pos="982344" algn="l"/>
              </a:tabLst>
            </a:pPr>
            <a:r>
              <a:rPr spc="-10">
                <a:solidFill>
                  <a:srgbClr val="FFFFFF"/>
                </a:solidFill>
                <a:latin typeface="Calibri"/>
                <a:cs typeface="Calibri"/>
              </a:rPr>
              <a:t>Regenerative</a:t>
            </a:r>
            <a:endParaRPr>
              <a:latin typeface="Calibri"/>
              <a:cs typeface="Calibri"/>
            </a:endParaRPr>
          </a:p>
          <a:p>
            <a:pPr marL="982344" indent="-284480">
              <a:buFont typeface="Arial"/>
              <a:buChar char="•"/>
              <a:tabLst>
                <a:tab pos="982344" algn="l"/>
              </a:tabLst>
            </a:pPr>
            <a:r>
              <a:rPr spc="90">
                <a:solidFill>
                  <a:srgbClr val="FFFFFF"/>
                </a:solidFill>
                <a:latin typeface="Calibri"/>
                <a:cs typeface="Calibri"/>
              </a:rPr>
              <a:t>ISL</a:t>
            </a:r>
            <a:endParaRPr>
              <a:latin typeface="Calibri"/>
              <a:cs typeface="Calibri"/>
            </a:endParaRPr>
          </a:p>
        </p:txBody>
      </p:sp>
      <p:grpSp>
        <p:nvGrpSpPr>
          <p:cNvPr id="13" name="object 13"/>
          <p:cNvGrpSpPr/>
          <p:nvPr/>
        </p:nvGrpSpPr>
        <p:grpSpPr>
          <a:xfrm>
            <a:off x="3405918" y="1231075"/>
            <a:ext cx="8599805" cy="2243455"/>
            <a:chOff x="3389248" y="1231074"/>
            <a:chExt cx="8599805" cy="2243455"/>
          </a:xfrm>
          <a:solidFill>
            <a:schemeClr val="tx2"/>
          </a:solidFill>
        </p:grpSpPr>
        <p:sp>
          <p:nvSpPr>
            <p:cNvPr id="14" name="object 14"/>
            <p:cNvSpPr/>
            <p:nvPr/>
          </p:nvSpPr>
          <p:spPr>
            <a:xfrm>
              <a:off x="3389249" y="1974595"/>
              <a:ext cx="5361305" cy="1499870"/>
            </a:xfrm>
            <a:custGeom>
              <a:avLst/>
              <a:gdLst/>
              <a:ahLst/>
              <a:cxnLst/>
              <a:rect l="l" t="t" r="r" b="b"/>
              <a:pathLst>
                <a:path w="5361305" h="1499870">
                  <a:moveTo>
                    <a:pt x="2033155" y="1468158"/>
                  </a:moveTo>
                  <a:lnTo>
                    <a:pt x="2033130" y="1467358"/>
                  </a:lnTo>
                  <a:lnTo>
                    <a:pt x="2032787" y="1456563"/>
                  </a:lnTo>
                  <a:lnTo>
                    <a:pt x="2032698" y="1453540"/>
                  </a:lnTo>
                  <a:lnTo>
                    <a:pt x="2026805" y="1440180"/>
                  </a:lnTo>
                  <a:lnTo>
                    <a:pt x="2015871" y="1429766"/>
                  </a:lnTo>
                  <a:lnTo>
                    <a:pt x="2001735" y="1424343"/>
                  </a:lnTo>
                  <a:lnTo>
                    <a:pt x="1987143" y="1424774"/>
                  </a:lnTo>
                  <a:lnTo>
                    <a:pt x="1973770" y="1430642"/>
                  </a:lnTo>
                  <a:lnTo>
                    <a:pt x="1967788" y="1436878"/>
                  </a:lnTo>
                  <a:lnTo>
                    <a:pt x="67754" y="237413"/>
                  </a:lnTo>
                  <a:lnTo>
                    <a:pt x="72034" y="230632"/>
                  </a:lnTo>
                  <a:lnTo>
                    <a:pt x="84709" y="210566"/>
                  </a:lnTo>
                  <a:lnTo>
                    <a:pt x="0" y="202057"/>
                  </a:lnTo>
                  <a:lnTo>
                    <a:pt x="44069" y="274955"/>
                  </a:lnTo>
                  <a:lnTo>
                    <a:pt x="61023" y="248081"/>
                  </a:lnTo>
                  <a:lnTo>
                    <a:pt x="1960968" y="1447698"/>
                  </a:lnTo>
                  <a:lnTo>
                    <a:pt x="1957933" y="1455724"/>
                  </a:lnTo>
                  <a:lnTo>
                    <a:pt x="1958301" y="1467358"/>
                  </a:lnTo>
                  <a:lnTo>
                    <a:pt x="1958403" y="1470342"/>
                  </a:lnTo>
                  <a:lnTo>
                    <a:pt x="1964283" y="1483728"/>
                  </a:lnTo>
                  <a:lnTo>
                    <a:pt x="1975231" y="1494155"/>
                  </a:lnTo>
                  <a:lnTo>
                    <a:pt x="1989353" y="1499590"/>
                  </a:lnTo>
                  <a:lnTo>
                    <a:pt x="2003945" y="1499158"/>
                  </a:lnTo>
                  <a:lnTo>
                    <a:pt x="2017318" y="1493291"/>
                  </a:lnTo>
                  <a:lnTo>
                    <a:pt x="2027809" y="1482344"/>
                  </a:lnTo>
                  <a:lnTo>
                    <a:pt x="2033155" y="1468158"/>
                  </a:lnTo>
                  <a:close/>
                </a:path>
                <a:path w="5361305" h="1499870">
                  <a:moveTo>
                    <a:pt x="5361305" y="0"/>
                  </a:moveTo>
                  <a:lnTo>
                    <a:pt x="5277612" y="15875"/>
                  </a:lnTo>
                  <a:lnTo>
                    <a:pt x="5296852" y="41097"/>
                  </a:lnTo>
                  <a:lnTo>
                    <a:pt x="3476714" y="1427010"/>
                  </a:lnTo>
                  <a:lnTo>
                    <a:pt x="3470237" y="1421307"/>
                  </a:lnTo>
                  <a:lnTo>
                    <a:pt x="3456432" y="1416634"/>
                  </a:lnTo>
                  <a:lnTo>
                    <a:pt x="3441852" y="1417472"/>
                  </a:lnTo>
                  <a:lnTo>
                    <a:pt x="3428238" y="1424051"/>
                  </a:lnTo>
                  <a:lnTo>
                    <a:pt x="3418230" y="1435468"/>
                  </a:lnTo>
                  <a:lnTo>
                    <a:pt x="3413518" y="1449324"/>
                  </a:lnTo>
                  <a:lnTo>
                    <a:pt x="3414357" y="1463903"/>
                  </a:lnTo>
                  <a:lnTo>
                    <a:pt x="3420999" y="1477518"/>
                  </a:lnTo>
                  <a:lnTo>
                    <a:pt x="3432327" y="1487512"/>
                  </a:lnTo>
                  <a:lnTo>
                    <a:pt x="3446145" y="1492186"/>
                  </a:lnTo>
                  <a:lnTo>
                    <a:pt x="3460712" y="1491348"/>
                  </a:lnTo>
                  <a:lnTo>
                    <a:pt x="3474339" y="1484757"/>
                  </a:lnTo>
                  <a:lnTo>
                    <a:pt x="3484334" y="1473352"/>
                  </a:lnTo>
                  <a:lnTo>
                    <a:pt x="3489045" y="1459509"/>
                  </a:lnTo>
                  <a:lnTo>
                    <a:pt x="3488207" y="1444917"/>
                  </a:lnTo>
                  <a:lnTo>
                    <a:pt x="3484448" y="1437195"/>
                  </a:lnTo>
                  <a:lnTo>
                    <a:pt x="5304599" y="51257"/>
                  </a:lnTo>
                  <a:lnTo>
                    <a:pt x="5323840" y="76454"/>
                  </a:lnTo>
                  <a:lnTo>
                    <a:pt x="5344934" y="33401"/>
                  </a:lnTo>
                  <a:lnTo>
                    <a:pt x="5361305" y="0"/>
                  </a:lnTo>
                  <a:close/>
                </a:path>
              </a:pathLst>
            </a:custGeom>
            <a:grpFill/>
          </p:spPr>
          <p:txBody>
            <a:bodyPr wrap="square" lIns="0" tIns="0" rIns="0" bIns="0" rtlCol="0"/>
            <a:lstStyle/>
            <a:p>
              <a:endParaRPr/>
            </a:p>
          </p:txBody>
        </p:sp>
        <p:sp>
          <p:nvSpPr>
            <p:cNvPr id="15" name="object 15"/>
            <p:cNvSpPr/>
            <p:nvPr/>
          </p:nvSpPr>
          <p:spPr>
            <a:xfrm>
              <a:off x="8750553" y="1235836"/>
              <a:ext cx="3233420" cy="1477645"/>
            </a:xfrm>
            <a:custGeom>
              <a:avLst/>
              <a:gdLst/>
              <a:ahLst/>
              <a:cxnLst/>
              <a:rect l="l" t="t" r="r" b="b"/>
              <a:pathLst>
                <a:path w="3233420" h="1477645">
                  <a:moveTo>
                    <a:pt x="0" y="1477390"/>
                  </a:moveTo>
                  <a:lnTo>
                    <a:pt x="3233420" y="1477390"/>
                  </a:lnTo>
                  <a:lnTo>
                    <a:pt x="3233420" y="0"/>
                  </a:lnTo>
                  <a:lnTo>
                    <a:pt x="0" y="0"/>
                  </a:lnTo>
                  <a:lnTo>
                    <a:pt x="0" y="1477390"/>
                  </a:lnTo>
                  <a:close/>
                </a:path>
              </a:pathLst>
            </a:custGeom>
            <a:grpFill/>
            <a:ln w="9525">
              <a:solidFill>
                <a:srgbClr val="000000"/>
              </a:solidFill>
            </a:ln>
          </p:spPr>
          <p:txBody>
            <a:bodyPr wrap="square" lIns="0" tIns="0" rIns="0" bIns="0" rtlCol="0"/>
            <a:lstStyle/>
            <a:p>
              <a:endParaRPr/>
            </a:p>
          </p:txBody>
        </p:sp>
      </p:grpSp>
      <p:sp>
        <p:nvSpPr>
          <p:cNvPr id="16" name="object 16"/>
          <p:cNvSpPr txBox="1"/>
          <p:nvPr/>
        </p:nvSpPr>
        <p:spPr>
          <a:xfrm>
            <a:off x="9453658" y="1250951"/>
            <a:ext cx="2440940" cy="1397635"/>
          </a:xfrm>
          <a:prstGeom prst="rect">
            <a:avLst/>
          </a:prstGeom>
        </p:spPr>
        <p:txBody>
          <a:bodyPr vert="horz" wrap="square" lIns="0" tIns="12700" rIns="0" bIns="0" rtlCol="0">
            <a:spAutoFit/>
          </a:bodyPr>
          <a:lstStyle/>
          <a:p>
            <a:pPr marL="12700">
              <a:spcBef>
                <a:spcPts val="100"/>
              </a:spcBef>
            </a:pPr>
            <a:r>
              <a:rPr b="1">
                <a:solidFill>
                  <a:srgbClr val="FFFFFF"/>
                </a:solidFill>
                <a:latin typeface="Calibri"/>
                <a:cs typeface="Calibri"/>
              </a:rPr>
              <a:t>Micro</a:t>
            </a:r>
            <a:r>
              <a:rPr b="1" spc="190">
                <a:solidFill>
                  <a:srgbClr val="FFFFFF"/>
                </a:solidFill>
                <a:latin typeface="Calibri"/>
                <a:cs typeface="Calibri"/>
              </a:rPr>
              <a:t> </a:t>
            </a:r>
            <a:r>
              <a:rPr b="1" spc="100">
                <a:solidFill>
                  <a:srgbClr val="FFFFFF"/>
                </a:solidFill>
                <a:latin typeface="Calibri"/>
                <a:cs typeface="Calibri"/>
              </a:rPr>
              <a:t>GEO</a:t>
            </a:r>
            <a:endParaRPr>
              <a:latin typeface="Calibri"/>
              <a:cs typeface="Calibri"/>
            </a:endParaRPr>
          </a:p>
          <a:p>
            <a:pPr marL="297180" indent="-284480">
              <a:buFont typeface="Arial"/>
              <a:buChar char="•"/>
              <a:tabLst>
                <a:tab pos="297180" algn="l"/>
              </a:tabLst>
            </a:pPr>
            <a:r>
              <a:rPr spc="85">
                <a:solidFill>
                  <a:srgbClr val="FFFFFF"/>
                </a:solidFill>
                <a:latin typeface="Calibri"/>
                <a:cs typeface="Calibri"/>
              </a:rPr>
              <a:t>Rad</a:t>
            </a:r>
            <a:r>
              <a:rPr spc="-40">
                <a:solidFill>
                  <a:srgbClr val="FFFFFF"/>
                </a:solidFill>
                <a:latin typeface="Calibri"/>
                <a:cs typeface="Calibri"/>
              </a:rPr>
              <a:t> </a:t>
            </a:r>
            <a:r>
              <a:rPr spc="-25">
                <a:solidFill>
                  <a:srgbClr val="FFFFFF"/>
                </a:solidFill>
                <a:latin typeface="Calibri"/>
                <a:cs typeface="Calibri"/>
              </a:rPr>
              <a:t>Tol</a:t>
            </a:r>
            <a:endParaRPr>
              <a:latin typeface="Calibri"/>
              <a:cs typeface="Calibri"/>
            </a:endParaRPr>
          </a:p>
          <a:p>
            <a:pPr marL="297180" indent="-284480">
              <a:buFont typeface="Arial"/>
              <a:buChar char="•"/>
              <a:tabLst>
                <a:tab pos="297180" algn="l"/>
              </a:tabLst>
            </a:pPr>
            <a:r>
              <a:rPr spc="60">
                <a:solidFill>
                  <a:srgbClr val="FFFFFF"/>
                </a:solidFill>
                <a:latin typeface="Calibri"/>
                <a:cs typeface="Calibri"/>
              </a:rPr>
              <a:t>Low</a:t>
            </a:r>
            <a:r>
              <a:rPr spc="-55">
                <a:solidFill>
                  <a:srgbClr val="FFFFFF"/>
                </a:solidFill>
                <a:latin typeface="Calibri"/>
                <a:cs typeface="Calibri"/>
              </a:rPr>
              <a:t> </a:t>
            </a:r>
            <a:r>
              <a:rPr spc="55">
                <a:solidFill>
                  <a:srgbClr val="FFFFFF"/>
                </a:solidFill>
                <a:latin typeface="Calibri"/>
                <a:cs typeface="Calibri"/>
              </a:rPr>
              <a:t>SWaP</a:t>
            </a:r>
            <a:endParaRPr>
              <a:latin typeface="Calibri"/>
              <a:cs typeface="Calibri"/>
            </a:endParaRPr>
          </a:p>
          <a:p>
            <a:pPr marL="297180" indent="-284480">
              <a:buFont typeface="Arial"/>
              <a:buChar char="•"/>
              <a:tabLst>
                <a:tab pos="297180" algn="l"/>
              </a:tabLst>
            </a:pPr>
            <a:r>
              <a:rPr spc="50">
                <a:solidFill>
                  <a:srgbClr val="FFFFFF"/>
                </a:solidFill>
                <a:latin typeface="Calibri"/>
                <a:cs typeface="Calibri"/>
              </a:rPr>
              <a:t>Flexible</a:t>
            </a:r>
            <a:r>
              <a:rPr spc="-50">
                <a:solidFill>
                  <a:srgbClr val="FFFFFF"/>
                </a:solidFill>
                <a:latin typeface="Calibri"/>
                <a:cs typeface="Calibri"/>
              </a:rPr>
              <a:t> </a:t>
            </a:r>
            <a:r>
              <a:rPr spc="85">
                <a:solidFill>
                  <a:srgbClr val="FFFFFF"/>
                </a:solidFill>
                <a:latin typeface="Calibri"/>
                <a:cs typeface="Calibri"/>
              </a:rPr>
              <a:t>Channel</a:t>
            </a:r>
            <a:r>
              <a:rPr spc="-70">
                <a:solidFill>
                  <a:srgbClr val="FFFFFF"/>
                </a:solidFill>
                <a:latin typeface="Calibri"/>
                <a:cs typeface="Calibri"/>
              </a:rPr>
              <a:t> </a:t>
            </a:r>
            <a:r>
              <a:rPr spc="-25">
                <a:solidFill>
                  <a:srgbClr val="FFFFFF"/>
                </a:solidFill>
                <a:latin typeface="Calibri"/>
                <a:cs typeface="Calibri"/>
              </a:rPr>
              <a:t>BW</a:t>
            </a:r>
            <a:endParaRPr>
              <a:latin typeface="Calibri"/>
              <a:cs typeface="Calibri"/>
            </a:endParaRPr>
          </a:p>
          <a:p>
            <a:pPr marL="297180" indent="-284480">
              <a:buFont typeface="Arial"/>
              <a:buChar char="•"/>
              <a:tabLst>
                <a:tab pos="297180" algn="l"/>
              </a:tabLst>
            </a:pPr>
            <a:r>
              <a:rPr>
                <a:solidFill>
                  <a:srgbClr val="FFFFFF"/>
                </a:solidFill>
                <a:latin typeface="Calibri"/>
                <a:cs typeface="Calibri"/>
              </a:rPr>
              <a:t>Transparent</a:t>
            </a:r>
            <a:r>
              <a:rPr spc="15">
                <a:solidFill>
                  <a:srgbClr val="FFFFFF"/>
                </a:solidFill>
                <a:latin typeface="Calibri"/>
                <a:cs typeface="Calibri"/>
              </a:rPr>
              <a:t> </a:t>
            </a:r>
            <a:r>
              <a:rPr>
                <a:solidFill>
                  <a:srgbClr val="FFFFFF"/>
                </a:solidFill>
                <a:latin typeface="Calibri"/>
                <a:cs typeface="Calibri"/>
              </a:rPr>
              <a:t>(</a:t>
            </a:r>
            <a:r>
              <a:rPr spc="15">
                <a:solidFill>
                  <a:srgbClr val="FFFFFF"/>
                </a:solidFill>
                <a:latin typeface="Calibri"/>
                <a:cs typeface="Calibri"/>
              </a:rPr>
              <a:t> </a:t>
            </a:r>
            <a:r>
              <a:rPr>
                <a:solidFill>
                  <a:srgbClr val="FFFFFF"/>
                </a:solidFill>
                <a:latin typeface="Calibri"/>
                <a:cs typeface="Calibri"/>
              </a:rPr>
              <a:t>for</a:t>
            </a:r>
            <a:r>
              <a:rPr spc="35">
                <a:solidFill>
                  <a:srgbClr val="FFFFFF"/>
                </a:solidFill>
                <a:latin typeface="Calibri"/>
                <a:cs typeface="Calibri"/>
              </a:rPr>
              <a:t> </a:t>
            </a:r>
            <a:r>
              <a:rPr spc="-20">
                <a:solidFill>
                  <a:srgbClr val="FFFFFF"/>
                </a:solidFill>
                <a:latin typeface="Calibri"/>
                <a:cs typeface="Calibri"/>
              </a:rPr>
              <a:t>now)</a:t>
            </a:r>
            <a:endParaRPr>
              <a:latin typeface="Calibri"/>
              <a:cs typeface="Calibri"/>
            </a:endParaRPr>
          </a:p>
        </p:txBody>
      </p:sp>
      <p:sp>
        <p:nvSpPr>
          <p:cNvPr id="17" name="object 17"/>
          <p:cNvSpPr/>
          <p:nvPr/>
        </p:nvSpPr>
        <p:spPr>
          <a:xfrm>
            <a:off x="3334290" y="3829940"/>
            <a:ext cx="2833370" cy="442595"/>
          </a:xfrm>
          <a:custGeom>
            <a:avLst/>
            <a:gdLst/>
            <a:ahLst/>
            <a:cxnLst/>
            <a:rect l="l" t="t" r="r" b="b"/>
            <a:pathLst>
              <a:path w="2833370" h="442595">
                <a:moveTo>
                  <a:pt x="2832460" y="31496"/>
                </a:moveTo>
                <a:lnTo>
                  <a:pt x="2794254" y="31496"/>
                </a:lnTo>
                <a:lnTo>
                  <a:pt x="2795904" y="44068"/>
                </a:lnTo>
                <a:lnTo>
                  <a:pt x="2759412" y="49045"/>
                </a:lnTo>
                <a:lnTo>
                  <a:pt x="2762234" y="57205"/>
                </a:lnTo>
                <a:lnTo>
                  <a:pt x="2771933" y="68103"/>
                </a:lnTo>
                <a:lnTo>
                  <a:pt x="2785014" y="74572"/>
                </a:lnTo>
                <a:lnTo>
                  <a:pt x="2800095" y="75565"/>
                </a:lnTo>
                <a:lnTo>
                  <a:pt x="2814448" y="70625"/>
                </a:lnTo>
                <a:lnTo>
                  <a:pt x="2825384" y="60912"/>
                </a:lnTo>
                <a:lnTo>
                  <a:pt x="2831867" y="47793"/>
                </a:lnTo>
                <a:lnTo>
                  <a:pt x="2832862" y="32638"/>
                </a:lnTo>
                <a:lnTo>
                  <a:pt x="2832460" y="31496"/>
                </a:lnTo>
                <a:close/>
              </a:path>
              <a:path w="2833370" h="442595">
                <a:moveTo>
                  <a:pt x="2757726" y="36372"/>
                </a:moveTo>
                <a:lnTo>
                  <a:pt x="2743834" y="38227"/>
                </a:lnTo>
                <a:lnTo>
                  <a:pt x="2745613" y="50927"/>
                </a:lnTo>
                <a:lnTo>
                  <a:pt x="2759412" y="49045"/>
                </a:lnTo>
                <a:lnTo>
                  <a:pt x="2757296" y="42925"/>
                </a:lnTo>
                <a:lnTo>
                  <a:pt x="2757604" y="38227"/>
                </a:lnTo>
                <a:lnTo>
                  <a:pt x="2757726" y="36372"/>
                </a:lnTo>
                <a:close/>
              </a:path>
              <a:path w="2833370" h="442595">
                <a:moveTo>
                  <a:pt x="2794254" y="31496"/>
                </a:moveTo>
                <a:lnTo>
                  <a:pt x="2757726" y="36372"/>
                </a:lnTo>
                <a:lnTo>
                  <a:pt x="2757296" y="42925"/>
                </a:lnTo>
                <a:lnTo>
                  <a:pt x="2759412" y="49045"/>
                </a:lnTo>
                <a:lnTo>
                  <a:pt x="2795904" y="44068"/>
                </a:lnTo>
                <a:lnTo>
                  <a:pt x="2794254" y="31496"/>
                </a:lnTo>
                <a:close/>
              </a:path>
              <a:path w="2833370" h="442595">
                <a:moveTo>
                  <a:pt x="2789936" y="0"/>
                </a:moveTo>
                <a:lnTo>
                  <a:pt x="2775656" y="4939"/>
                </a:lnTo>
                <a:lnTo>
                  <a:pt x="2764758" y="14652"/>
                </a:lnTo>
                <a:lnTo>
                  <a:pt x="2758289" y="27771"/>
                </a:lnTo>
                <a:lnTo>
                  <a:pt x="2757726" y="36372"/>
                </a:lnTo>
                <a:lnTo>
                  <a:pt x="2794254" y="31496"/>
                </a:lnTo>
                <a:lnTo>
                  <a:pt x="2832460" y="31496"/>
                </a:lnTo>
                <a:lnTo>
                  <a:pt x="2827851" y="18359"/>
                </a:lnTo>
                <a:lnTo>
                  <a:pt x="2818114" y="7461"/>
                </a:lnTo>
                <a:lnTo>
                  <a:pt x="2805019" y="992"/>
                </a:lnTo>
                <a:lnTo>
                  <a:pt x="2789936" y="0"/>
                </a:lnTo>
                <a:close/>
              </a:path>
              <a:path w="2833370" h="442595">
                <a:moveTo>
                  <a:pt x="2706116" y="43434"/>
                </a:moveTo>
                <a:lnTo>
                  <a:pt x="2655696" y="50165"/>
                </a:lnTo>
                <a:lnTo>
                  <a:pt x="2657475" y="62737"/>
                </a:lnTo>
                <a:lnTo>
                  <a:pt x="2707766" y="56006"/>
                </a:lnTo>
                <a:lnTo>
                  <a:pt x="2706116" y="43434"/>
                </a:lnTo>
                <a:close/>
              </a:path>
              <a:path w="2833370" h="442595">
                <a:moveTo>
                  <a:pt x="2617978" y="55244"/>
                </a:moveTo>
                <a:lnTo>
                  <a:pt x="2567686" y="62103"/>
                </a:lnTo>
                <a:lnTo>
                  <a:pt x="2569337" y="74675"/>
                </a:lnTo>
                <a:lnTo>
                  <a:pt x="2619755" y="67818"/>
                </a:lnTo>
                <a:lnTo>
                  <a:pt x="2617978" y="55244"/>
                </a:lnTo>
                <a:close/>
              </a:path>
              <a:path w="2833370" h="442595">
                <a:moveTo>
                  <a:pt x="2529840" y="67183"/>
                </a:moveTo>
                <a:lnTo>
                  <a:pt x="2479548" y="73913"/>
                </a:lnTo>
                <a:lnTo>
                  <a:pt x="2481199" y="86613"/>
                </a:lnTo>
                <a:lnTo>
                  <a:pt x="2531617" y="79756"/>
                </a:lnTo>
                <a:lnTo>
                  <a:pt x="2529840" y="67183"/>
                </a:lnTo>
                <a:close/>
              </a:path>
              <a:path w="2833370" h="442595">
                <a:moveTo>
                  <a:pt x="2441829" y="79121"/>
                </a:moveTo>
                <a:lnTo>
                  <a:pt x="2391409" y="85852"/>
                </a:lnTo>
                <a:lnTo>
                  <a:pt x="2393188" y="98425"/>
                </a:lnTo>
                <a:lnTo>
                  <a:pt x="2443479" y="91693"/>
                </a:lnTo>
                <a:lnTo>
                  <a:pt x="2441829" y="79121"/>
                </a:lnTo>
                <a:close/>
              </a:path>
              <a:path w="2833370" h="442595">
                <a:moveTo>
                  <a:pt x="2353691" y="90931"/>
                </a:moveTo>
                <a:lnTo>
                  <a:pt x="2303399" y="97790"/>
                </a:lnTo>
                <a:lnTo>
                  <a:pt x="2305050" y="110362"/>
                </a:lnTo>
                <a:lnTo>
                  <a:pt x="2355341" y="103505"/>
                </a:lnTo>
                <a:lnTo>
                  <a:pt x="2353691" y="90931"/>
                </a:lnTo>
                <a:close/>
              </a:path>
              <a:path w="2833370" h="442595">
                <a:moveTo>
                  <a:pt x="2265553" y="102869"/>
                </a:moveTo>
                <a:lnTo>
                  <a:pt x="2215261" y="109600"/>
                </a:lnTo>
                <a:lnTo>
                  <a:pt x="2216912" y="122174"/>
                </a:lnTo>
                <a:lnTo>
                  <a:pt x="2267330" y="115443"/>
                </a:lnTo>
                <a:lnTo>
                  <a:pt x="2265553" y="102869"/>
                </a:lnTo>
                <a:close/>
              </a:path>
              <a:path w="2833370" h="442595">
                <a:moveTo>
                  <a:pt x="2177541" y="114681"/>
                </a:moveTo>
                <a:lnTo>
                  <a:pt x="2127123" y="121538"/>
                </a:lnTo>
                <a:lnTo>
                  <a:pt x="2128901" y="134112"/>
                </a:lnTo>
                <a:lnTo>
                  <a:pt x="2179192" y="127381"/>
                </a:lnTo>
                <a:lnTo>
                  <a:pt x="2177541" y="114681"/>
                </a:lnTo>
                <a:close/>
              </a:path>
              <a:path w="2833370" h="442595">
                <a:moveTo>
                  <a:pt x="2089403" y="126618"/>
                </a:moveTo>
                <a:lnTo>
                  <a:pt x="2038984" y="133477"/>
                </a:lnTo>
                <a:lnTo>
                  <a:pt x="2040763" y="146050"/>
                </a:lnTo>
                <a:lnTo>
                  <a:pt x="2091054" y="139192"/>
                </a:lnTo>
                <a:lnTo>
                  <a:pt x="2089403" y="126618"/>
                </a:lnTo>
                <a:close/>
              </a:path>
              <a:path w="2833370" h="442595">
                <a:moveTo>
                  <a:pt x="2001265" y="138556"/>
                </a:moveTo>
                <a:lnTo>
                  <a:pt x="1950974" y="145287"/>
                </a:lnTo>
                <a:lnTo>
                  <a:pt x="1952625" y="157861"/>
                </a:lnTo>
                <a:lnTo>
                  <a:pt x="2003043" y="151130"/>
                </a:lnTo>
                <a:lnTo>
                  <a:pt x="2001265" y="138556"/>
                </a:lnTo>
                <a:close/>
              </a:path>
              <a:path w="2833370" h="442595">
                <a:moveTo>
                  <a:pt x="1913127" y="150368"/>
                </a:moveTo>
                <a:lnTo>
                  <a:pt x="1862836" y="157225"/>
                </a:lnTo>
                <a:lnTo>
                  <a:pt x="1864487" y="169799"/>
                </a:lnTo>
                <a:lnTo>
                  <a:pt x="1914905" y="163068"/>
                </a:lnTo>
                <a:lnTo>
                  <a:pt x="1913127" y="150368"/>
                </a:lnTo>
                <a:close/>
              </a:path>
              <a:path w="2833370" h="442595">
                <a:moveTo>
                  <a:pt x="1825116" y="162306"/>
                </a:moveTo>
                <a:lnTo>
                  <a:pt x="1774698" y="169163"/>
                </a:lnTo>
                <a:lnTo>
                  <a:pt x="1776476" y="181737"/>
                </a:lnTo>
                <a:lnTo>
                  <a:pt x="1826767" y="174879"/>
                </a:lnTo>
                <a:lnTo>
                  <a:pt x="1825116" y="162306"/>
                </a:lnTo>
                <a:close/>
              </a:path>
              <a:path w="2833370" h="442595">
                <a:moveTo>
                  <a:pt x="1736978" y="174244"/>
                </a:moveTo>
                <a:lnTo>
                  <a:pt x="1686687" y="180975"/>
                </a:lnTo>
                <a:lnTo>
                  <a:pt x="1688338" y="193548"/>
                </a:lnTo>
                <a:lnTo>
                  <a:pt x="1738629" y="186817"/>
                </a:lnTo>
                <a:lnTo>
                  <a:pt x="1736978" y="174244"/>
                </a:lnTo>
                <a:close/>
              </a:path>
              <a:path w="2833370" h="442595">
                <a:moveTo>
                  <a:pt x="1648840" y="186055"/>
                </a:moveTo>
                <a:lnTo>
                  <a:pt x="1598549" y="192912"/>
                </a:lnTo>
                <a:lnTo>
                  <a:pt x="1600200" y="205486"/>
                </a:lnTo>
                <a:lnTo>
                  <a:pt x="1650618" y="198628"/>
                </a:lnTo>
                <a:lnTo>
                  <a:pt x="1648840" y="186055"/>
                </a:lnTo>
                <a:close/>
              </a:path>
              <a:path w="2833370" h="442595">
                <a:moveTo>
                  <a:pt x="1560829" y="197993"/>
                </a:moveTo>
                <a:lnTo>
                  <a:pt x="1510411" y="204724"/>
                </a:lnTo>
                <a:lnTo>
                  <a:pt x="1512189" y="217424"/>
                </a:lnTo>
                <a:lnTo>
                  <a:pt x="1562480" y="210566"/>
                </a:lnTo>
                <a:lnTo>
                  <a:pt x="1560829" y="197993"/>
                </a:lnTo>
                <a:close/>
              </a:path>
              <a:path w="2833370" h="442595">
                <a:moveTo>
                  <a:pt x="1472691" y="209931"/>
                </a:moveTo>
                <a:lnTo>
                  <a:pt x="1422400" y="216662"/>
                </a:lnTo>
                <a:lnTo>
                  <a:pt x="1424051" y="229235"/>
                </a:lnTo>
                <a:lnTo>
                  <a:pt x="1474342" y="222504"/>
                </a:lnTo>
                <a:lnTo>
                  <a:pt x="1472691" y="209931"/>
                </a:lnTo>
                <a:close/>
              </a:path>
              <a:path w="2833370" h="442595">
                <a:moveTo>
                  <a:pt x="1384553" y="221742"/>
                </a:moveTo>
                <a:lnTo>
                  <a:pt x="1334262" y="228600"/>
                </a:lnTo>
                <a:lnTo>
                  <a:pt x="1335913" y="241173"/>
                </a:lnTo>
                <a:lnTo>
                  <a:pt x="1386331" y="234315"/>
                </a:lnTo>
                <a:lnTo>
                  <a:pt x="1384553" y="221742"/>
                </a:lnTo>
                <a:close/>
              </a:path>
              <a:path w="2833370" h="442595">
                <a:moveTo>
                  <a:pt x="1296542" y="233680"/>
                </a:moveTo>
                <a:lnTo>
                  <a:pt x="1246124" y="240411"/>
                </a:lnTo>
                <a:lnTo>
                  <a:pt x="1247902" y="253111"/>
                </a:lnTo>
                <a:lnTo>
                  <a:pt x="1298193" y="246253"/>
                </a:lnTo>
                <a:lnTo>
                  <a:pt x="1296542" y="233680"/>
                </a:lnTo>
                <a:close/>
              </a:path>
              <a:path w="2833370" h="442595">
                <a:moveTo>
                  <a:pt x="1208404" y="245618"/>
                </a:moveTo>
                <a:lnTo>
                  <a:pt x="1157986" y="252349"/>
                </a:lnTo>
                <a:lnTo>
                  <a:pt x="1159764" y="264922"/>
                </a:lnTo>
                <a:lnTo>
                  <a:pt x="1210055" y="258191"/>
                </a:lnTo>
                <a:lnTo>
                  <a:pt x="1208404" y="245618"/>
                </a:lnTo>
                <a:close/>
              </a:path>
              <a:path w="2833370" h="442595">
                <a:moveTo>
                  <a:pt x="1120266" y="257429"/>
                </a:moveTo>
                <a:lnTo>
                  <a:pt x="1069975" y="264287"/>
                </a:lnTo>
                <a:lnTo>
                  <a:pt x="1071626" y="276860"/>
                </a:lnTo>
                <a:lnTo>
                  <a:pt x="1121917" y="270002"/>
                </a:lnTo>
                <a:lnTo>
                  <a:pt x="1120266" y="257429"/>
                </a:lnTo>
                <a:close/>
              </a:path>
              <a:path w="2833370" h="442595">
                <a:moveTo>
                  <a:pt x="1032128" y="269367"/>
                </a:moveTo>
                <a:lnTo>
                  <a:pt x="981837" y="276098"/>
                </a:lnTo>
                <a:lnTo>
                  <a:pt x="983488" y="288671"/>
                </a:lnTo>
                <a:lnTo>
                  <a:pt x="1033906" y="281940"/>
                </a:lnTo>
                <a:lnTo>
                  <a:pt x="1032128" y="269367"/>
                </a:lnTo>
                <a:close/>
              </a:path>
              <a:path w="2833370" h="442595">
                <a:moveTo>
                  <a:pt x="944117" y="281178"/>
                </a:moveTo>
                <a:lnTo>
                  <a:pt x="893699" y="288036"/>
                </a:lnTo>
                <a:lnTo>
                  <a:pt x="895476" y="300609"/>
                </a:lnTo>
                <a:lnTo>
                  <a:pt x="945768" y="293878"/>
                </a:lnTo>
                <a:lnTo>
                  <a:pt x="944117" y="281178"/>
                </a:lnTo>
                <a:close/>
              </a:path>
              <a:path w="2833370" h="442595">
                <a:moveTo>
                  <a:pt x="855979" y="293116"/>
                </a:moveTo>
                <a:lnTo>
                  <a:pt x="805688" y="299974"/>
                </a:lnTo>
                <a:lnTo>
                  <a:pt x="807338" y="312547"/>
                </a:lnTo>
                <a:lnTo>
                  <a:pt x="857630" y="305688"/>
                </a:lnTo>
                <a:lnTo>
                  <a:pt x="855979" y="293116"/>
                </a:lnTo>
                <a:close/>
              </a:path>
              <a:path w="2833370" h="442595">
                <a:moveTo>
                  <a:pt x="767841" y="305054"/>
                </a:moveTo>
                <a:lnTo>
                  <a:pt x="717550" y="311785"/>
                </a:lnTo>
                <a:lnTo>
                  <a:pt x="719201" y="324358"/>
                </a:lnTo>
                <a:lnTo>
                  <a:pt x="769619" y="317627"/>
                </a:lnTo>
                <a:lnTo>
                  <a:pt x="767841" y="305054"/>
                </a:lnTo>
                <a:close/>
              </a:path>
              <a:path w="2833370" h="442595">
                <a:moveTo>
                  <a:pt x="679830" y="316865"/>
                </a:moveTo>
                <a:lnTo>
                  <a:pt x="629412" y="323723"/>
                </a:lnTo>
                <a:lnTo>
                  <a:pt x="631189" y="336296"/>
                </a:lnTo>
                <a:lnTo>
                  <a:pt x="681481" y="329565"/>
                </a:lnTo>
                <a:lnTo>
                  <a:pt x="679830" y="316865"/>
                </a:lnTo>
                <a:close/>
              </a:path>
              <a:path w="2833370" h="442595">
                <a:moveTo>
                  <a:pt x="591692" y="328803"/>
                </a:moveTo>
                <a:lnTo>
                  <a:pt x="541274" y="335661"/>
                </a:lnTo>
                <a:lnTo>
                  <a:pt x="543051" y="348234"/>
                </a:lnTo>
                <a:lnTo>
                  <a:pt x="593343" y="341375"/>
                </a:lnTo>
                <a:lnTo>
                  <a:pt x="591692" y="328803"/>
                </a:lnTo>
                <a:close/>
              </a:path>
              <a:path w="2833370" h="442595">
                <a:moveTo>
                  <a:pt x="503554" y="340741"/>
                </a:moveTo>
                <a:lnTo>
                  <a:pt x="453263" y="347472"/>
                </a:lnTo>
                <a:lnTo>
                  <a:pt x="454913" y="360044"/>
                </a:lnTo>
                <a:lnTo>
                  <a:pt x="505332" y="353313"/>
                </a:lnTo>
                <a:lnTo>
                  <a:pt x="503554" y="340741"/>
                </a:lnTo>
                <a:close/>
              </a:path>
              <a:path w="2833370" h="442595">
                <a:moveTo>
                  <a:pt x="415416" y="352552"/>
                </a:moveTo>
                <a:lnTo>
                  <a:pt x="365125" y="359410"/>
                </a:lnTo>
                <a:lnTo>
                  <a:pt x="366775" y="371983"/>
                </a:lnTo>
                <a:lnTo>
                  <a:pt x="417194" y="365125"/>
                </a:lnTo>
                <a:lnTo>
                  <a:pt x="415416" y="352552"/>
                </a:lnTo>
                <a:close/>
              </a:path>
              <a:path w="2833370" h="442595">
                <a:moveTo>
                  <a:pt x="327405" y="364490"/>
                </a:moveTo>
                <a:lnTo>
                  <a:pt x="276987" y="371221"/>
                </a:lnTo>
                <a:lnTo>
                  <a:pt x="278764" y="383921"/>
                </a:lnTo>
                <a:lnTo>
                  <a:pt x="329056" y="377063"/>
                </a:lnTo>
                <a:lnTo>
                  <a:pt x="327405" y="364490"/>
                </a:lnTo>
                <a:close/>
              </a:path>
              <a:path w="2833370" h="442595">
                <a:moveTo>
                  <a:pt x="239267" y="376428"/>
                </a:moveTo>
                <a:lnTo>
                  <a:pt x="188975" y="383159"/>
                </a:lnTo>
                <a:lnTo>
                  <a:pt x="190626" y="395731"/>
                </a:lnTo>
                <a:lnTo>
                  <a:pt x="240918" y="389000"/>
                </a:lnTo>
                <a:lnTo>
                  <a:pt x="239267" y="376428"/>
                </a:lnTo>
                <a:close/>
              </a:path>
              <a:path w="2833370" h="442595">
                <a:moveTo>
                  <a:pt x="151129" y="388238"/>
                </a:moveTo>
                <a:lnTo>
                  <a:pt x="100837" y="395097"/>
                </a:lnTo>
                <a:lnTo>
                  <a:pt x="102488" y="407669"/>
                </a:lnTo>
                <a:lnTo>
                  <a:pt x="152907" y="400812"/>
                </a:lnTo>
                <a:lnTo>
                  <a:pt x="151129" y="388238"/>
                </a:lnTo>
                <a:close/>
              </a:path>
              <a:path w="2833370" h="442595">
                <a:moveTo>
                  <a:pt x="70357" y="367156"/>
                </a:moveTo>
                <a:lnTo>
                  <a:pt x="0" y="415036"/>
                </a:lnTo>
                <a:lnTo>
                  <a:pt x="80517" y="442594"/>
                </a:lnTo>
                <a:lnTo>
                  <a:pt x="76515" y="412877"/>
                </a:lnTo>
                <a:lnTo>
                  <a:pt x="63753" y="412877"/>
                </a:lnTo>
                <a:lnTo>
                  <a:pt x="61975" y="400304"/>
                </a:lnTo>
                <a:lnTo>
                  <a:pt x="74822" y="400304"/>
                </a:lnTo>
                <a:lnTo>
                  <a:pt x="70357" y="367156"/>
                </a:lnTo>
                <a:close/>
              </a:path>
              <a:path w="2833370" h="442595">
                <a:moveTo>
                  <a:pt x="63135" y="400304"/>
                </a:moveTo>
                <a:lnTo>
                  <a:pt x="61975" y="400304"/>
                </a:lnTo>
                <a:lnTo>
                  <a:pt x="63736" y="412750"/>
                </a:lnTo>
                <a:lnTo>
                  <a:pt x="63753" y="412877"/>
                </a:lnTo>
                <a:lnTo>
                  <a:pt x="64769" y="412750"/>
                </a:lnTo>
                <a:lnTo>
                  <a:pt x="63135" y="400304"/>
                </a:lnTo>
                <a:close/>
              </a:path>
              <a:path w="2833370" h="442595">
                <a:moveTo>
                  <a:pt x="74822" y="400304"/>
                </a:moveTo>
                <a:lnTo>
                  <a:pt x="63135" y="400304"/>
                </a:lnTo>
                <a:lnTo>
                  <a:pt x="64769" y="412750"/>
                </a:lnTo>
                <a:lnTo>
                  <a:pt x="63753" y="412877"/>
                </a:lnTo>
                <a:lnTo>
                  <a:pt x="76515" y="412877"/>
                </a:lnTo>
                <a:lnTo>
                  <a:pt x="74822" y="400304"/>
                </a:lnTo>
                <a:close/>
              </a:path>
            </a:pathLst>
          </a:custGeom>
          <a:solidFill>
            <a:srgbClr val="000000"/>
          </a:solidFill>
        </p:spPr>
        <p:txBody>
          <a:bodyPr wrap="square" lIns="0" tIns="0" rIns="0" bIns="0" rtlCol="0"/>
          <a:lstStyle/>
          <a:p>
            <a:endParaRPr/>
          </a:p>
        </p:txBody>
      </p:sp>
      <p:sp>
        <p:nvSpPr>
          <p:cNvPr id="18" name="object 18"/>
          <p:cNvSpPr txBox="1"/>
          <p:nvPr/>
        </p:nvSpPr>
        <p:spPr>
          <a:xfrm>
            <a:off x="8924449" y="4865039"/>
            <a:ext cx="2987040" cy="1136850"/>
          </a:xfrm>
          <a:prstGeom prst="rect">
            <a:avLst/>
          </a:prstGeom>
          <a:solidFill>
            <a:schemeClr val="tx2"/>
          </a:solidFill>
          <a:ln w="9525">
            <a:solidFill>
              <a:srgbClr val="000000"/>
            </a:solidFill>
          </a:ln>
        </p:spPr>
        <p:txBody>
          <a:bodyPr vert="horz" wrap="square" lIns="0" tIns="28575" rIns="0" bIns="0" rtlCol="0">
            <a:spAutoFit/>
          </a:bodyPr>
          <a:lstStyle/>
          <a:p>
            <a:pPr marL="699135" marR="709930">
              <a:spcBef>
                <a:spcPts val="225"/>
              </a:spcBef>
            </a:pPr>
            <a:r>
              <a:rPr b="1" spc="80">
                <a:solidFill>
                  <a:srgbClr val="FFFFFF"/>
                </a:solidFill>
                <a:latin typeface="Calibri"/>
                <a:cs typeface="Calibri"/>
              </a:rPr>
              <a:t>High</a:t>
            </a:r>
            <a:r>
              <a:rPr b="1" spc="-30">
                <a:solidFill>
                  <a:srgbClr val="FFFFFF"/>
                </a:solidFill>
                <a:latin typeface="Calibri"/>
                <a:cs typeface="Calibri"/>
              </a:rPr>
              <a:t> </a:t>
            </a:r>
            <a:r>
              <a:rPr b="1" spc="65">
                <a:solidFill>
                  <a:srgbClr val="FFFFFF"/>
                </a:solidFill>
                <a:latin typeface="Calibri"/>
                <a:cs typeface="Calibri"/>
              </a:rPr>
              <a:t>frequency </a:t>
            </a:r>
            <a:r>
              <a:rPr b="1" spc="80">
                <a:solidFill>
                  <a:srgbClr val="FFFFFF"/>
                </a:solidFill>
                <a:latin typeface="Calibri"/>
                <a:cs typeface="Calibri"/>
              </a:rPr>
              <a:t>Feeder</a:t>
            </a:r>
            <a:r>
              <a:rPr b="1" spc="-35">
                <a:solidFill>
                  <a:srgbClr val="FFFFFF"/>
                </a:solidFill>
                <a:latin typeface="Calibri"/>
                <a:cs typeface="Calibri"/>
              </a:rPr>
              <a:t> </a:t>
            </a:r>
            <a:r>
              <a:rPr b="1" spc="-60">
                <a:solidFill>
                  <a:srgbClr val="FFFFFF"/>
                </a:solidFill>
                <a:latin typeface="Calibri"/>
                <a:cs typeface="Calibri"/>
              </a:rPr>
              <a:t>&amp;</a:t>
            </a:r>
            <a:r>
              <a:rPr b="1" spc="-50">
                <a:solidFill>
                  <a:srgbClr val="FFFFFF"/>
                </a:solidFill>
                <a:latin typeface="Calibri"/>
                <a:cs typeface="Calibri"/>
              </a:rPr>
              <a:t> </a:t>
            </a:r>
            <a:r>
              <a:rPr b="1" spc="120">
                <a:solidFill>
                  <a:srgbClr val="FFFFFF"/>
                </a:solidFill>
                <a:latin typeface="Calibri"/>
                <a:cs typeface="Calibri"/>
              </a:rPr>
              <a:t>ISL</a:t>
            </a:r>
            <a:endParaRPr>
              <a:latin typeface="Calibri"/>
              <a:cs typeface="Calibri"/>
            </a:endParaRPr>
          </a:p>
          <a:p>
            <a:pPr marL="983615" indent="-284480">
              <a:buFont typeface="Arial"/>
              <a:buChar char="•"/>
              <a:tabLst>
                <a:tab pos="983615" algn="l"/>
              </a:tabLst>
            </a:pPr>
            <a:r>
              <a:rPr spc="-40">
                <a:solidFill>
                  <a:srgbClr val="FFFFFF"/>
                </a:solidFill>
                <a:latin typeface="Calibri"/>
                <a:cs typeface="Calibri"/>
              </a:rPr>
              <a:t>Q/V/W</a:t>
            </a:r>
            <a:r>
              <a:rPr spc="-30">
                <a:solidFill>
                  <a:srgbClr val="FFFFFF"/>
                </a:solidFill>
                <a:latin typeface="Calibri"/>
                <a:cs typeface="Calibri"/>
              </a:rPr>
              <a:t> </a:t>
            </a:r>
            <a:r>
              <a:rPr spc="40">
                <a:solidFill>
                  <a:srgbClr val="FFFFFF"/>
                </a:solidFill>
                <a:latin typeface="Calibri"/>
                <a:cs typeface="Calibri"/>
              </a:rPr>
              <a:t>band</a:t>
            </a:r>
            <a:endParaRPr>
              <a:latin typeface="Calibri"/>
              <a:cs typeface="Calibri"/>
            </a:endParaRPr>
          </a:p>
          <a:p>
            <a:pPr marL="983615" indent="-284480">
              <a:buFont typeface="Arial"/>
              <a:buChar char="•"/>
              <a:tabLst>
                <a:tab pos="983615" algn="l"/>
              </a:tabLst>
            </a:pPr>
            <a:r>
              <a:rPr spc="65">
                <a:solidFill>
                  <a:srgbClr val="FFFFFF"/>
                </a:solidFill>
                <a:latin typeface="Calibri"/>
                <a:cs typeface="Calibri"/>
              </a:rPr>
              <a:t>Optical</a:t>
            </a:r>
            <a:r>
              <a:rPr spc="-30">
                <a:solidFill>
                  <a:srgbClr val="FFFFFF"/>
                </a:solidFill>
                <a:latin typeface="Calibri"/>
                <a:cs typeface="Calibri"/>
              </a:rPr>
              <a:t> </a:t>
            </a:r>
            <a:r>
              <a:rPr spc="110">
                <a:solidFill>
                  <a:srgbClr val="FFFFFF"/>
                </a:solidFill>
                <a:latin typeface="Calibri"/>
                <a:cs typeface="Calibri"/>
              </a:rPr>
              <a:t>SDR</a:t>
            </a:r>
            <a:endParaRPr>
              <a:latin typeface="Calibri"/>
              <a:cs typeface="Calibri"/>
            </a:endParaRPr>
          </a:p>
        </p:txBody>
      </p:sp>
      <p:sp>
        <p:nvSpPr>
          <p:cNvPr id="19" name="object 19"/>
          <p:cNvSpPr/>
          <p:nvPr/>
        </p:nvSpPr>
        <p:spPr>
          <a:xfrm>
            <a:off x="6074696" y="5221479"/>
            <a:ext cx="2849880" cy="276225"/>
          </a:xfrm>
          <a:custGeom>
            <a:avLst/>
            <a:gdLst/>
            <a:ahLst/>
            <a:cxnLst/>
            <a:rect l="l" t="t" r="r" b="b"/>
            <a:pathLst>
              <a:path w="2849879" h="276225">
                <a:moveTo>
                  <a:pt x="2776474" y="200152"/>
                </a:moveTo>
                <a:lnTo>
                  <a:pt x="2774141" y="231858"/>
                </a:lnTo>
                <a:lnTo>
                  <a:pt x="2786888" y="232791"/>
                </a:lnTo>
                <a:lnTo>
                  <a:pt x="2786005" y="243713"/>
                </a:lnTo>
                <a:lnTo>
                  <a:pt x="2785946" y="244438"/>
                </a:lnTo>
                <a:lnTo>
                  <a:pt x="2785872" y="245364"/>
                </a:lnTo>
                <a:lnTo>
                  <a:pt x="2773147" y="245364"/>
                </a:lnTo>
                <a:lnTo>
                  <a:pt x="2770886" y="276098"/>
                </a:lnTo>
                <a:lnTo>
                  <a:pt x="2845732" y="245364"/>
                </a:lnTo>
                <a:lnTo>
                  <a:pt x="2785872" y="245364"/>
                </a:lnTo>
                <a:lnTo>
                  <a:pt x="2773215" y="244438"/>
                </a:lnTo>
                <a:lnTo>
                  <a:pt x="2847986" y="244438"/>
                </a:lnTo>
                <a:lnTo>
                  <a:pt x="2849753" y="243713"/>
                </a:lnTo>
                <a:lnTo>
                  <a:pt x="2776474" y="200152"/>
                </a:lnTo>
                <a:close/>
              </a:path>
              <a:path w="2849879" h="276225">
                <a:moveTo>
                  <a:pt x="2774141" y="231858"/>
                </a:moveTo>
                <a:lnTo>
                  <a:pt x="2773268" y="243713"/>
                </a:lnTo>
                <a:lnTo>
                  <a:pt x="2773215" y="244438"/>
                </a:lnTo>
                <a:lnTo>
                  <a:pt x="2785872" y="245364"/>
                </a:lnTo>
                <a:lnTo>
                  <a:pt x="2786888" y="232791"/>
                </a:lnTo>
                <a:lnTo>
                  <a:pt x="2774141" y="231858"/>
                </a:lnTo>
                <a:close/>
              </a:path>
              <a:path w="2849879" h="276225">
                <a:moveTo>
                  <a:pt x="75140" y="34431"/>
                </a:moveTo>
                <a:lnTo>
                  <a:pt x="75946" y="40767"/>
                </a:lnTo>
                <a:lnTo>
                  <a:pt x="74210" y="47010"/>
                </a:lnTo>
                <a:lnTo>
                  <a:pt x="2773215" y="244438"/>
                </a:lnTo>
                <a:lnTo>
                  <a:pt x="2774072" y="232791"/>
                </a:lnTo>
                <a:lnTo>
                  <a:pt x="2774141" y="231858"/>
                </a:lnTo>
                <a:lnTo>
                  <a:pt x="75140" y="34431"/>
                </a:lnTo>
                <a:close/>
              </a:path>
              <a:path w="2849879" h="276225">
                <a:moveTo>
                  <a:pt x="40767" y="0"/>
                </a:moveTo>
                <a:lnTo>
                  <a:pt x="25771" y="1908"/>
                </a:lnTo>
                <a:lnTo>
                  <a:pt x="13096" y="9175"/>
                </a:lnTo>
                <a:lnTo>
                  <a:pt x="4065" y="20681"/>
                </a:lnTo>
                <a:lnTo>
                  <a:pt x="0" y="35306"/>
                </a:lnTo>
                <a:lnTo>
                  <a:pt x="1906" y="50301"/>
                </a:lnTo>
                <a:lnTo>
                  <a:pt x="9159" y="62976"/>
                </a:lnTo>
                <a:lnTo>
                  <a:pt x="20627" y="72007"/>
                </a:lnTo>
                <a:lnTo>
                  <a:pt x="35178" y="76073"/>
                </a:lnTo>
                <a:lnTo>
                  <a:pt x="50174" y="74164"/>
                </a:lnTo>
                <a:lnTo>
                  <a:pt x="62849" y="66897"/>
                </a:lnTo>
                <a:lnTo>
                  <a:pt x="71880" y="55391"/>
                </a:lnTo>
                <a:lnTo>
                  <a:pt x="74210" y="47010"/>
                </a:lnTo>
                <a:lnTo>
                  <a:pt x="37464" y="44323"/>
                </a:lnTo>
                <a:lnTo>
                  <a:pt x="38481" y="31750"/>
                </a:lnTo>
                <a:lnTo>
                  <a:pt x="74799" y="31750"/>
                </a:lnTo>
                <a:lnTo>
                  <a:pt x="74039" y="25771"/>
                </a:lnTo>
                <a:lnTo>
                  <a:pt x="66786" y="13096"/>
                </a:lnTo>
                <a:lnTo>
                  <a:pt x="55318" y="4065"/>
                </a:lnTo>
                <a:lnTo>
                  <a:pt x="40767" y="0"/>
                </a:lnTo>
                <a:close/>
              </a:path>
              <a:path w="2849879" h="276225">
                <a:moveTo>
                  <a:pt x="38481" y="31750"/>
                </a:moveTo>
                <a:lnTo>
                  <a:pt x="37464" y="44323"/>
                </a:lnTo>
                <a:lnTo>
                  <a:pt x="74210" y="47010"/>
                </a:lnTo>
                <a:lnTo>
                  <a:pt x="75946" y="40767"/>
                </a:lnTo>
                <a:lnTo>
                  <a:pt x="75251" y="35306"/>
                </a:lnTo>
                <a:lnTo>
                  <a:pt x="75140" y="34431"/>
                </a:lnTo>
                <a:lnTo>
                  <a:pt x="38481" y="31750"/>
                </a:lnTo>
                <a:close/>
              </a:path>
              <a:path w="2849879" h="276225">
                <a:moveTo>
                  <a:pt x="74799" y="31750"/>
                </a:moveTo>
                <a:lnTo>
                  <a:pt x="38481" y="31750"/>
                </a:lnTo>
                <a:lnTo>
                  <a:pt x="75140" y="34431"/>
                </a:lnTo>
                <a:lnTo>
                  <a:pt x="74799" y="31750"/>
                </a:lnTo>
                <a:close/>
              </a:path>
            </a:pathLst>
          </a:custGeom>
          <a:solidFill>
            <a:srgbClr val="000000"/>
          </a:solid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D7E2B-7475-0330-D350-1C3AF163A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87F17-C52F-3792-6B96-2BC761DD479C}"/>
              </a:ext>
            </a:extLst>
          </p:cNvPr>
          <p:cNvSpPr>
            <a:spLocks noGrp="1"/>
          </p:cNvSpPr>
          <p:nvPr>
            <p:ph type="title"/>
          </p:nvPr>
        </p:nvSpPr>
        <p:spPr>
          <a:xfrm>
            <a:off x="216000" y="160401"/>
            <a:ext cx="10108800" cy="553998"/>
          </a:xfrm>
        </p:spPr>
        <p:txBody>
          <a:bodyPr/>
          <a:lstStyle/>
          <a:p>
            <a:r>
              <a:rPr lang="en-GB">
                <a:latin typeface="Arial"/>
                <a:cs typeface="Arial"/>
              </a:rPr>
              <a:t>Satcom payloads – Digital Equipment Components</a:t>
            </a:r>
            <a:endParaRPr lang="en-US">
              <a:latin typeface="Arial"/>
              <a:cs typeface="Arial"/>
            </a:endParaRPr>
          </a:p>
        </p:txBody>
      </p:sp>
      <p:grpSp>
        <p:nvGrpSpPr>
          <p:cNvPr id="3" name="Group 2">
            <a:extLst>
              <a:ext uri="{FF2B5EF4-FFF2-40B4-BE49-F238E27FC236}">
                <a16:creationId xmlns:a16="http://schemas.microsoft.com/office/drawing/2014/main" id="{36556671-B703-C634-D6B9-C5E08F6539BA}"/>
              </a:ext>
            </a:extLst>
          </p:cNvPr>
          <p:cNvGrpSpPr/>
          <p:nvPr/>
        </p:nvGrpSpPr>
        <p:grpSpPr>
          <a:xfrm>
            <a:off x="2891236" y="1192128"/>
            <a:ext cx="5886569" cy="4265277"/>
            <a:chOff x="218200" y="1400666"/>
            <a:chExt cx="5103280" cy="3051919"/>
          </a:xfrm>
        </p:grpSpPr>
        <p:sp>
          <p:nvSpPr>
            <p:cNvPr id="7" name="Rectangle 6">
              <a:extLst>
                <a:ext uri="{FF2B5EF4-FFF2-40B4-BE49-F238E27FC236}">
                  <a16:creationId xmlns:a16="http://schemas.microsoft.com/office/drawing/2014/main" id="{3B67A83F-ECB5-1879-3F1F-E75CB7762EB9}"/>
                </a:ext>
              </a:extLst>
            </p:cNvPr>
            <p:cNvSpPr/>
            <p:nvPr/>
          </p:nvSpPr>
          <p:spPr>
            <a:xfrm>
              <a:off x="891703" y="1400666"/>
              <a:ext cx="3821392" cy="2515830"/>
            </a:xfrm>
            <a:prstGeom prst="rect">
              <a:avLst/>
            </a:prstGeom>
            <a:solidFill>
              <a:schemeClr val="bg1"/>
            </a:solidFill>
            <a:ln w="12700">
              <a:prstDash val="dash"/>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 name="TextBox 12">
              <a:extLst>
                <a:ext uri="{FF2B5EF4-FFF2-40B4-BE49-F238E27FC236}">
                  <a16:creationId xmlns:a16="http://schemas.microsoft.com/office/drawing/2014/main" id="{F375C73B-F5E9-57A1-DA77-E00F3109B1B4}"/>
                </a:ext>
              </a:extLst>
            </p:cNvPr>
            <p:cNvSpPr txBox="1"/>
            <p:nvPr/>
          </p:nvSpPr>
          <p:spPr>
            <a:xfrm>
              <a:off x="218200" y="2070144"/>
              <a:ext cx="510299"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Feeder</a:t>
              </a:r>
            </a:p>
            <a:p>
              <a:pPr algn="ctr"/>
              <a:r>
                <a:rPr lang="en-GB" sz="997">
                  <a:latin typeface="Arial" panose="020B0604020202020204" pitchFamily="34" charset="0"/>
                  <a:ea typeface="MS PGothic" pitchFamily="34" charset="-128"/>
                  <a:cs typeface="Arial" panose="020B0604020202020204" pitchFamily="34" charset="0"/>
                </a:rPr>
                <a:t>Uplink</a:t>
              </a:r>
            </a:p>
          </p:txBody>
        </p:sp>
        <p:cxnSp>
          <p:nvCxnSpPr>
            <p:cNvPr id="8" name="Straight Connector 7">
              <a:extLst>
                <a:ext uri="{FF2B5EF4-FFF2-40B4-BE49-F238E27FC236}">
                  <a16:creationId xmlns:a16="http://schemas.microsoft.com/office/drawing/2014/main" id="{4E8AC092-F64A-BAA7-E9E7-4AF9E4F44BA6}"/>
                </a:ext>
              </a:extLst>
            </p:cNvPr>
            <p:cNvCxnSpPr/>
            <p:nvPr/>
          </p:nvCxnSpPr>
          <p:spPr>
            <a:xfrm flipH="1">
              <a:off x="1051184" y="3535453"/>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48281-C005-6BD5-E81B-5DE0FE2A2593}"/>
                </a:ext>
              </a:extLst>
            </p:cNvPr>
            <p:cNvCxnSpPr/>
            <p:nvPr/>
          </p:nvCxnSpPr>
          <p:spPr>
            <a:xfrm flipH="1">
              <a:off x="1049583" y="3106843"/>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A98E7C-0C45-54B3-581B-5DD2E4491BE3}"/>
                </a:ext>
              </a:extLst>
            </p:cNvPr>
            <p:cNvCxnSpPr/>
            <p:nvPr/>
          </p:nvCxnSpPr>
          <p:spPr>
            <a:xfrm flipH="1">
              <a:off x="1050095" y="2386387"/>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358D2E-4F32-31E6-C818-8A627066C6E0}"/>
                </a:ext>
              </a:extLst>
            </p:cNvPr>
            <p:cNvCxnSpPr/>
            <p:nvPr/>
          </p:nvCxnSpPr>
          <p:spPr>
            <a:xfrm flipH="1">
              <a:off x="1073591" y="1962315"/>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69460A6-2D62-138A-8B84-65AE3BB49FDC}"/>
                </a:ext>
              </a:extLst>
            </p:cNvPr>
            <p:cNvSpPr/>
            <p:nvPr/>
          </p:nvSpPr>
          <p:spPr>
            <a:xfrm>
              <a:off x="1030320" y="1929207"/>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3" name="Trapezoid 12">
              <a:extLst>
                <a:ext uri="{FF2B5EF4-FFF2-40B4-BE49-F238E27FC236}">
                  <a16:creationId xmlns:a16="http://schemas.microsoft.com/office/drawing/2014/main" id="{FE7F86EF-31B9-7197-C701-3A3FD382BF11}"/>
                </a:ext>
              </a:extLst>
            </p:cNvPr>
            <p:cNvSpPr/>
            <p:nvPr/>
          </p:nvSpPr>
          <p:spPr>
            <a:xfrm rot="16200000">
              <a:off x="1307032" y="1933159"/>
              <a:ext cx="1017994" cy="460297"/>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4" name="TextBox 20">
              <a:extLst>
                <a:ext uri="{FF2B5EF4-FFF2-40B4-BE49-F238E27FC236}">
                  <a16:creationId xmlns:a16="http://schemas.microsoft.com/office/drawing/2014/main" id="{9DFFF713-5014-20E2-5C41-2FEF6A3AB536}"/>
                </a:ext>
              </a:extLst>
            </p:cNvPr>
            <p:cNvSpPr txBox="1"/>
            <p:nvPr/>
          </p:nvSpPr>
          <p:spPr>
            <a:xfrm>
              <a:off x="1578176" y="2023893"/>
              <a:ext cx="481115" cy="241786"/>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Feeder</a:t>
              </a:r>
            </a:p>
            <a:p>
              <a:pPr algn="ctr"/>
              <a:r>
                <a:rPr lang="en-GB" sz="798">
                  <a:latin typeface="Arial" panose="020B0604020202020204" pitchFamily="34" charset="0"/>
                  <a:ea typeface="MS PGothic" pitchFamily="34" charset="-128"/>
                  <a:cs typeface="Arial" panose="020B0604020202020204" pitchFamily="34" charset="0"/>
                </a:rPr>
                <a:t>DEMUX</a:t>
              </a:r>
            </a:p>
          </p:txBody>
        </p:sp>
        <p:sp>
          <p:nvSpPr>
            <p:cNvPr id="15" name="TextBox 21">
              <a:extLst>
                <a:ext uri="{FF2B5EF4-FFF2-40B4-BE49-F238E27FC236}">
                  <a16:creationId xmlns:a16="http://schemas.microsoft.com/office/drawing/2014/main" id="{826F2465-629B-48E8-B3C2-0FAF4549FEB6}"/>
                </a:ext>
              </a:extLst>
            </p:cNvPr>
            <p:cNvSpPr txBox="1"/>
            <p:nvPr/>
          </p:nvSpPr>
          <p:spPr>
            <a:xfrm rot="5400000">
              <a:off x="1432683" y="2062408"/>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sp>
          <p:nvSpPr>
            <p:cNvPr id="16" name="TextBox 22">
              <a:extLst>
                <a:ext uri="{FF2B5EF4-FFF2-40B4-BE49-F238E27FC236}">
                  <a16:creationId xmlns:a16="http://schemas.microsoft.com/office/drawing/2014/main" id="{CB2EC2DB-D98B-C716-F6E2-A7FF8719D4E9}"/>
                </a:ext>
              </a:extLst>
            </p:cNvPr>
            <p:cNvSpPr txBox="1"/>
            <p:nvPr/>
          </p:nvSpPr>
          <p:spPr>
            <a:xfrm>
              <a:off x="876230" y="1859710"/>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17" name="TextBox 23">
              <a:extLst>
                <a:ext uri="{FF2B5EF4-FFF2-40B4-BE49-F238E27FC236}">
                  <a16:creationId xmlns:a16="http://schemas.microsoft.com/office/drawing/2014/main" id="{9AC6D4F6-1BEF-80C3-C10B-9D6290601F07}"/>
                </a:ext>
              </a:extLst>
            </p:cNvPr>
            <p:cNvSpPr txBox="1"/>
            <p:nvPr/>
          </p:nvSpPr>
          <p:spPr>
            <a:xfrm>
              <a:off x="844423" y="2281835"/>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N</a:t>
              </a:r>
              <a:endParaRPr lang="en-GB" sz="798"/>
            </a:p>
          </p:txBody>
        </p:sp>
        <p:sp>
          <p:nvSpPr>
            <p:cNvPr id="18" name="Rectangle 17">
              <a:extLst>
                <a:ext uri="{FF2B5EF4-FFF2-40B4-BE49-F238E27FC236}">
                  <a16:creationId xmlns:a16="http://schemas.microsoft.com/office/drawing/2014/main" id="{D50ED6EA-F134-1EBA-22E5-22804EBD8931}"/>
                </a:ext>
              </a:extLst>
            </p:cNvPr>
            <p:cNvSpPr/>
            <p:nvPr/>
          </p:nvSpPr>
          <p:spPr>
            <a:xfrm>
              <a:off x="1030320" y="3074968"/>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9" name="Rectangle 18">
              <a:extLst>
                <a:ext uri="{FF2B5EF4-FFF2-40B4-BE49-F238E27FC236}">
                  <a16:creationId xmlns:a16="http://schemas.microsoft.com/office/drawing/2014/main" id="{F73324AF-9084-DD60-089F-D56AA7E2671B}"/>
                </a:ext>
              </a:extLst>
            </p:cNvPr>
            <p:cNvSpPr/>
            <p:nvPr/>
          </p:nvSpPr>
          <p:spPr>
            <a:xfrm>
              <a:off x="1033123" y="3498741"/>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0" name="Trapezoid 19">
              <a:extLst>
                <a:ext uri="{FF2B5EF4-FFF2-40B4-BE49-F238E27FC236}">
                  <a16:creationId xmlns:a16="http://schemas.microsoft.com/office/drawing/2014/main" id="{F6D18133-363D-0625-279E-3978D197E2D5}"/>
                </a:ext>
              </a:extLst>
            </p:cNvPr>
            <p:cNvSpPr/>
            <p:nvPr/>
          </p:nvSpPr>
          <p:spPr>
            <a:xfrm rot="16200000">
              <a:off x="1307032" y="3078920"/>
              <a:ext cx="1017994" cy="460297"/>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1" name="TextBox 27">
              <a:extLst>
                <a:ext uri="{FF2B5EF4-FFF2-40B4-BE49-F238E27FC236}">
                  <a16:creationId xmlns:a16="http://schemas.microsoft.com/office/drawing/2014/main" id="{B18F2B82-64DD-DF3E-1710-0FBE95679E95}"/>
                </a:ext>
              </a:extLst>
            </p:cNvPr>
            <p:cNvSpPr txBox="1"/>
            <p:nvPr/>
          </p:nvSpPr>
          <p:spPr>
            <a:xfrm>
              <a:off x="1571551" y="3168961"/>
              <a:ext cx="443593" cy="241786"/>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Feeder</a:t>
              </a:r>
            </a:p>
            <a:p>
              <a:pPr algn="ctr"/>
              <a:r>
                <a:rPr lang="en-GB" sz="798">
                  <a:latin typeface="Arial" panose="020B0604020202020204" pitchFamily="34" charset="0"/>
                  <a:ea typeface="MS PGothic" pitchFamily="34" charset="-128"/>
                  <a:cs typeface="Arial" panose="020B0604020202020204" pitchFamily="34" charset="0"/>
                </a:rPr>
                <a:t>MUX</a:t>
              </a:r>
            </a:p>
          </p:txBody>
        </p:sp>
        <p:sp>
          <p:nvSpPr>
            <p:cNvPr id="22" name="TextBox 28">
              <a:extLst>
                <a:ext uri="{FF2B5EF4-FFF2-40B4-BE49-F238E27FC236}">
                  <a16:creationId xmlns:a16="http://schemas.microsoft.com/office/drawing/2014/main" id="{271A6B0C-D291-82EC-392A-97F89F03EEE6}"/>
                </a:ext>
              </a:extLst>
            </p:cNvPr>
            <p:cNvSpPr txBox="1"/>
            <p:nvPr/>
          </p:nvSpPr>
          <p:spPr>
            <a:xfrm rot="5400000">
              <a:off x="1432683" y="3208168"/>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sp>
          <p:nvSpPr>
            <p:cNvPr id="23" name="TextBox 29">
              <a:extLst>
                <a:ext uri="{FF2B5EF4-FFF2-40B4-BE49-F238E27FC236}">
                  <a16:creationId xmlns:a16="http://schemas.microsoft.com/office/drawing/2014/main" id="{68311189-1506-9D17-4FA0-A652AAF7CCC1}"/>
                </a:ext>
              </a:extLst>
            </p:cNvPr>
            <p:cNvSpPr txBox="1"/>
            <p:nvPr/>
          </p:nvSpPr>
          <p:spPr>
            <a:xfrm>
              <a:off x="876230" y="3005471"/>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24" name="TextBox 30">
              <a:extLst>
                <a:ext uri="{FF2B5EF4-FFF2-40B4-BE49-F238E27FC236}">
                  <a16:creationId xmlns:a16="http://schemas.microsoft.com/office/drawing/2014/main" id="{6F30BE6E-C0A8-7F69-E99F-BE0EBEB2E890}"/>
                </a:ext>
              </a:extLst>
            </p:cNvPr>
            <p:cNvSpPr txBox="1"/>
            <p:nvPr/>
          </p:nvSpPr>
          <p:spPr>
            <a:xfrm>
              <a:off x="844423" y="3427595"/>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N</a:t>
              </a:r>
              <a:endParaRPr lang="en-GB" sz="798"/>
            </a:p>
          </p:txBody>
        </p:sp>
        <p:sp>
          <p:nvSpPr>
            <p:cNvPr id="25" name="Isosceles Triangle 24">
              <a:extLst>
                <a:ext uri="{FF2B5EF4-FFF2-40B4-BE49-F238E27FC236}">
                  <a16:creationId xmlns:a16="http://schemas.microsoft.com/office/drawing/2014/main" id="{94CBCF84-19DF-549F-1706-E8793FA9DD71}"/>
                </a:ext>
              </a:extLst>
            </p:cNvPr>
            <p:cNvSpPr/>
            <p:nvPr/>
          </p:nvSpPr>
          <p:spPr>
            <a:xfrm rot="5400000">
              <a:off x="1495444" y="1935688"/>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6" name="Isosceles Triangle 25">
              <a:extLst>
                <a:ext uri="{FF2B5EF4-FFF2-40B4-BE49-F238E27FC236}">
                  <a16:creationId xmlns:a16="http://schemas.microsoft.com/office/drawing/2014/main" id="{E9C1C410-061A-6757-A4AC-D491F12114E3}"/>
                </a:ext>
              </a:extLst>
            </p:cNvPr>
            <p:cNvSpPr/>
            <p:nvPr/>
          </p:nvSpPr>
          <p:spPr>
            <a:xfrm rot="5400000">
              <a:off x="1493487" y="2361110"/>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7" name="Isosceles Triangle 26">
              <a:extLst>
                <a:ext uri="{FF2B5EF4-FFF2-40B4-BE49-F238E27FC236}">
                  <a16:creationId xmlns:a16="http://schemas.microsoft.com/office/drawing/2014/main" id="{272A4AC3-15BE-4DC5-1F50-B8E99AFE0F87}"/>
                </a:ext>
              </a:extLst>
            </p:cNvPr>
            <p:cNvSpPr/>
            <p:nvPr/>
          </p:nvSpPr>
          <p:spPr>
            <a:xfrm rot="16200000" flipH="1">
              <a:off x="1493487" y="3081505"/>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8" name="Isosceles Triangle 27">
              <a:extLst>
                <a:ext uri="{FF2B5EF4-FFF2-40B4-BE49-F238E27FC236}">
                  <a16:creationId xmlns:a16="http://schemas.microsoft.com/office/drawing/2014/main" id="{76BB6B61-8FE5-2C00-02E0-B9E7FED63338}"/>
                </a:ext>
              </a:extLst>
            </p:cNvPr>
            <p:cNvSpPr/>
            <p:nvPr/>
          </p:nvSpPr>
          <p:spPr>
            <a:xfrm rot="16200000" flipH="1">
              <a:off x="1489114" y="3508306"/>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cxnSp>
          <p:nvCxnSpPr>
            <p:cNvPr id="29" name="Straight Connector 28">
              <a:extLst>
                <a:ext uri="{FF2B5EF4-FFF2-40B4-BE49-F238E27FC236}">
                  <a16:creationId xmlns:a16="http://schemas.microsoft.com/office/drawing/2014/main" id="{1FF4631D-BE3B-8DB4-CCEC-44125A61E3B4}"/>
                </a:ext>
              </a:extLst>
            </p:cNvPr>
            <p:cNvCxnSpPr/>
            <p:nvPr/>
          </p:nvCxnSpPr>
          <p:spPr>
            <a:xfrm flipH="1">
              <a:off x="2046178" y="2149806"/>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0" name="Isosceles Triangle 29">
              <a:extLst>
                <a:ext uri="{FF2B5EF4-FFF2-40B4-BE49-F238E27FC236}">
                  <a16:creationId xmlns:a16="http://schemas.microsoft.com/office/drawing/2014/main" id="{84960F69-B08B-9F9A-DD78-06C910864810}"/>
                </a:ext>
              </a:extLst>
            </p:cNvPr>
            <p:cNvSpPr>
              <a:spLocks noChangeAspect="1"/>
            </p:cNvSpPr>
            <p:nvPr/>
          </p:nvSpPr>
          <p:spPr>
            <a:xfrm rot="5400000">
              <a:off x="2074516" y="2119179"/>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cxnSp>
          <p:nvCxnSpPr>
            <p:cNvPr id="31" name="Straight Connector 30">
              <a:extLst>
                <a:ext uri="{FF2B5EF4-FFF2-40B4-BE49-F238E27FC236}">
                  <a16:creationId xmlns:a16="http://schemas.microsoft.com/office/drawing/2014/main" id="{CA63E242-7D52-B8D1-978A-D07F03F53721}"/>
                </a:ext>
              </a:extLst>
            </p:cNvPr>
            <p:cNvCxnSpPr/>
            <p:nvPr/>
          </p:nvCxnSpPr>
          <p:spPr>
            <a:xfrm flipH="1">
              <a:off x="3262042" y="215448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2" name="TextBox 38">
              <a:extLst>
                <a:ext uri="{FF2B5EF4-FFF2-40B4-BE49-F238E27FC236}">
                  <a16:creationId xmlns:a16="http://schemas.microsoft.com/office/drawing/2014/main" id="{7150AF60-EC5E-6A11-0D12-31115B7B20CA}"/>
                </a:ext>
              </a:extLst>
            </p:cNvPr>
            <p:cNvSpPr txBox="1"/>
            <p:nvPr/>
          </p:nvSpPr>
          <p:spPr>
            <a:xfrm rot="16200000" flipH="1">
              <a:off x="3838543" y="2061535"/>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cxnSp>
          <p:nvCxnSpPr>
            <p:cNvPr id="33" name="Straight Connector 32">
              <a:extLst>
                <a:ext uri="{FF2B5EF4-FFF2-40B4-BE49-F238E27FC236}">
                  <a16:creationId xmlns:a16="http://schemas.microsoft.com/office/drawing/2014/main" id="{548BC2D1-6757-B02B-FB8A-E14033DDAEA3}"/>
                </a:ext>
              </a:extLst>
            </p:cNvPr>
            <p:cNvCxnSpPr/>
            <p:nvPr/>
          </p:nvCxnSpPr>
          <p:spPr>
            <a:xfrm flipH="1">
              <a:off x="2046178" y="3296440"/>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EDE55D6-23C3-F975-13BB-428E17B2A3F6}"/>
                </a:ext>
              </a:extLst>
            </p:cNvPr>
            <p:cNvCxnSpPr/>
            <p:nvPr/>
          </p:nvCxnSpPr>
          <p:spPr>
            <a:xfrm flipH="1">
              <a:off x="3232353" y="3301121"/>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5" name="TextBox 41">
              <a:extLst>
                <a:ext uri="{FF2B5EF4-FFF2-40B4-BE49-F238E27FC236}">
                  <a16:creationId xmlns:a16="http://schemas.microsoft.com/office/drawing/2014/main" id="{191E4B54-CDB0-2728-D6EA-5D7C55BF0559}"/>
                </a:ext>
              </a:extLst>
            </p:cNvPr>
            <p:cNvSpPr txBox="1"/>
            <p:nvPr/>
          </p:nvSpPr>
          <p:spPr>
            <a:xfrm rot="16200000" flipH="1">
              <a:off x="3847300" y="3208168"/>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sp>
          <p:nvSpPr>
            <p:cNvPr id="36" name="Isosceles Triangle 35">
              <a:extLst>
                <a:ext uri="{FF2B5EF4-FFF2-40B4-BE49-F238E27FC236}">
                  <a16:creationId xmlns:a16="http://schemas.microsoft.com/office/drawing/2014/main" id="{8B176843-58AC-4938-4418-E84C0C0E4303}"/>
                </a:ext>
              </a:extLst>
            </p:cNvPr>
            <p:cNvSpPr>
              <a:spLocks noChangeAspect="1"/>
            </p:cNvSpPr>
            <p:nvPr/>
          </p:nvSpPr>
          <p:spPr>
            <a:xfrm rot="16200000" flipH="1">
              <a:off x="2073376" y="3260834"/>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37" name="Isosceles Triangle 36">
              <a:extLst>
                <a:ext uri="{FF2B5EF4-FFF2-40B4-BE49-F238E27FC236}">
                  <a16:creationId xmlns:a16="http://schemas.microsoft.com/office/drawing/2014/main" id="{4DDC3459-392A-6E80-2869-89BDD40F03D5}"/>
                </a:ext>
              </a:extLst>
            </p:cNvPr>
            <p:cNvSpPr/>
            <p:nvPr/>
          </p:nvSpPr>
          <p:spPr>
            <a:xfrm rot="16200000" flipH="1">
              <a:off x="3996055" y="3082800"/>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38" name="Isosceles Triangle 37">
              <a:extLst>
                <a:ext uri="{FF2B5EF4-FFF2-40B4-BE49-F238E27FC236}">
                  <a16:creationId xmlns:a16="http://schemas.microsoft.com/office/drawing/2014/main" id="{86FB6D23-40E8-1757-0DF9-27893D2865D3}"/>
                </a:ext>
              </a:extLst>
            </p:cNvPr>
            <p:cNvSpPr/>
            <p:nvPr/>
          </p:nvSpPr>
          <p:spPr>
            <a:xfrm rot="16200000" flipH="1">
              <a:off x="4003446" y="3504678"/>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39" name="Isosceles Triangle 38">
              <a:extLst>
                <a:ext uri="{FF2B5EF4-FFF2-40B4-BE49-F238E27FC236}">
                  <a16:creationId xmlns:a16="http://schemas.microsoft.com/office/drawing/2014/main" id="{690F810D-DCD3-DDB5-5151-89FC10EBE1BE}"/>
                </a:ext>
              </a:extLst>
            </p:cNvPr>
            <p:cNvSpPr/>
            <p:nvPr/>
          </p:nvSpPr>
          <p:spPr>
            <a:xfrm rot="5400000">
              <a:off x="3996646" y="1935689"/>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0" name="Isosceles Triangle 39">
              <a:extLst>
                <a:ext uri="{FF2B5EF4-FFF2-40B4-BE49-F238E27FC236}">
                  <a16:creationId xmlns:a16="http://schemas.microsoft.com/office/drawing/2014/main" id="{D44408C2-ECBB-5C7D-D508-1FA90EE39200}"/>
                </a:ext>
              </a:extLst>
            </p:cNvPr>
            <p:cNvSpPr/>
            <p:nvPr/>
          </p:nvSpPr>
          <p:spPr>
            <a:xfrm rot="5400000">
              <a:off x="3994689" y="2361111"/>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1" name="Arrow: Pentagon 40">
              <a:extLst>
                <a:ext uri="{FF2B5EF4-FFF2-40B4-BE49-F238E27FC236}">
                  <a16:creationId xmlns:a16="http://schemas.microsoft.com/office/drawing/2014/main" id="{EBCC8AA7-CD56-029B-ADAC-10D87EC3D121}"/>
                </a:ext>
              </a:extLst>
            </p:cNvPr>
            <p:cNvSpPr/>
            <p:nvPr/>
          </p:nvSpPr>
          <p:spPr>
            <a:xfrm flipH="1">
              <a:off x="1230670" y="1900128"/>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2" name="TextBox 48">
              <a:extLst>
                <a:ext uri="{FF2B5EF4-FFF2-40B4-BE49-F238E27FC236}">
                  <a16:creationId xmlns:a16="http://schemas.microsoft.com/office/drawing/2014/main" id="{AA1FC23F-5B42-7FA3-16C4-C5D32F730326}"/>
                </a:ext>
              </a:extLst>
            </p:cNvPr>
            <p:cNvSpPr txBox="1"/>
            <p:nvPr/>
          </p:nvSpPr>
          <p:spPr>
            <a:xfrm>
              <a:off x="1197091" y="1874674"/>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43" name="Rectangle 42">
              <a:extLst>
                <a:ext uri="{FF2B5EF4-FFF2-40B4-BE49-F238E27FC236}">
                  <a16:creationId xmlns:a16="http://schemas.microsoft.com/office/drawing/2014/main" id="{6452196B-D0B6-CC91-DE5F-6B77B972CE88}"/>
                </a:ext>
              </a:extLst>
            </p:cNvPr>
            <p:cNvSpPr/>
            <p:nvPr/>
          </p:nvSpPr>
          <p:spPr>
            <a:xfrm>
              <a:off x="1033123" y="2352980"/>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4" name="Arrow: Pentagon 43">
              <a:extLst>
                <a:ext uri="{FF2B5EF4-FFF2-40B4-BE49-F238E27FC236}">
                  <a16:creationId xmlns:a16="http://schemas.microsoft.com/office/drawing/2014/main" id="{2E248B42-3AC3-68F5-D6E6-65786E68B8E4}"/>
                </a:ext>
              </a:extLst>
            </p:cNvPr>
            <p:cNvSpPr/>
            <p:nvPr/>
          </p:nvSpPr>
          <p:spPr>
            <a:xfrm flipH="1">
              <a:off x="1236623" y="2319652"/>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5" name="TextBox 51">
              <a:extLst>
                <a:ext uri="{FF2B5EF4-FFF2-40B4-BE49-F238E27FC236}">
                  <a16:creationId xmlns:a16="http://schemas.microsoft.com/office/drawing/2014/main" id="{0936F8D3-6A1A-5D6D-BA8B-A3D33415F5E5}"/>
                </a:ext>
              </a:extLst>
            </p:cNvPr>
            <p:cNvSpPr txBox="1"/>
            <p:nvPr/>
          </p:nvSpPr>
          <p:spPr>
            <a:xfrm>
              <a:off x="1203044" y="2294199"/>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46" name="Arrow: Pentagon 45">
              <a:extLst>
                <a:ext uri="{FF2B5EF4-FFF2-40B4-BE49-F238E27FC236}">
                  <a16:creationId xmlns:a16="http://schemas.microsoft.com/office/drawing/2014/main" id="{3C5E91D6-7B8C-85D3-6603-B81E92D739B9}"/>
                </a:ext>
              </a:extLst>
            </p:cNvPr>
            <p:cNvSpPr/>
            <p:nvPr/>
          </p:nvSpPr>
          <p:spPr>
            <a:xfrm flipH="1">
              <a:off x="1233208" y="3044975"/>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7" name="TextBox 53">
              <a:extLst>
                <a:ext uri="{FF2B5EF4-FFF2-40B4-BE49-F238E27FC236}">
                  <a16:creationId xmlns:a16="http://schemas.microsoft.com/office/drawing/2014/main" id="{1C6D8C9E-C4B6-D1F0-5C43-1C09D90335B5}"/>
                </a:ext>
              </a:extLst>
            </p:cNvPr>
            <p:cNvSpPr txBox="1"/>
            <p:nvPr/>
          </p:nvSpPr>
          <p:spPr>
            <a:xfrm>
              <a:off x="1199629" y="3019522"/>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sp>
          <p:nvSpPr>
            <p:cNvPr id="48" name="Arrow: Pentagon 47">
              <a:extLst>
                <a:ext uri="{FF2B5EF4-FFF2-40B4-BE49-F238E27FC236}">
                  <a16:creationId xmlns:a16="http://schemas.microsoft.com/office/drawing/2014/main" id="{B75E3AE2-8F73-906E-21E8-D03C6516DEF0}"/>
                </a:ext>
              </a:extLst>
            </p:cNvPr>
            <p:cNvSpPr/>
            <p:nvPr/>
          </p:nvSpPr>
          <p:spPr>
            <a:xfrm flipH="1">
              <a:off x="1230670" y="3473184"/>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9" name="TextBox 55">
              <a:extLst>
                <a:ext uri="{FF2B5EF4-FFF2-40B4-BE49-F238E27FC236}">
                  <a16:creationId xmlns:a16="http://schemas.microsoft.com/office/drawing/2014/main" id="{2C00DE6C-CE55-104C-2BD6-E5769D92B95B}"/>
                </a:ext>
              </a:extLst>
            </p:cNvPr>
            <p:cNvSpPr txBox="1"/>
            <p:nvPr/>
          </p:nvSpPr>
          <p:spPr>
            <a:xfrm>
              <a:off x="1197091" y="3447731"/>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cxnSp>
          <p:nvCxnSpPr>
            <p:cNvPr id="50" name="Straight Connector 49">
              <a:extLst>
                <a:ext uri="{FF2B5EF4-FFF2-40B4-BE49-F238E27FC236}">
                  <a16:creationId xmlns:a16="http://schemas.microsoft.com/office/drawing/2014/main" id="{2E0828D3-9A2D-0636-2CA2-A10A0BEB80DF}"/>
                </a:ext>
              </a:extLst>
            </p:cNvPr>
            <p:cNvCxnSpPr/>
            <p:nvPr/>
          </p:nvCxnSpPr>
          <p:spPr>
            <a:xfrm flipH="1">
              <a:off x="3889274" y="1962315"/>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B8120F3-76BC-1B67-9E15-29E3FDF6AB6B}"/>
                </a:ext>
              </a:extLst>
            </p:cNvPr>
            <p:cNvCxnSpPr/>
            <p:nvPr/>
          </p:nvCxnSpPr>
          <p:spPr>
            <a:xfrm flipH="1">
              <a:off x="3881944" y="2386387"/>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AD4E62-DD64-1C76-0B97-C55E6BE82FD8}"/>
                </a:ext>
              </a:extLst>
            </p:cNvPr>
            <p:cNvCxnSpPr/>
            <p:nvPr/>
          </p:nvCxnSpPr>
          <p:spPr>
            <a:xfrm flipH="1">
              <a:off x="3898031" y="3106843"/>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2D12EA4-6581-CED7-E2AA-05115DF26790}"/>
                </a:ext>
              </a:extLst>
            </p:cNvPr>
            <p:cNvCxnSpPr/>
            <p:nvPr/>
          </p:nvCxnSpPr>
          <p:spPr>
            <a:xfrm flipH="1">
              <a:off x="3898031" y="3529986"/>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54" name="Arrow: Pentagon 53">
              <a:extLst>
                <a:ext uri="{FF2B5EF4-FFF2-40B4-BE49-F238E27FC236}">
                  <a16:creationId xmlns:a16="http://schemas.microsoft.com/office/drawing/2014/main" id="{D3FB6DDF-F792-1CF7-7617-9B14A1253826}"/>
                </a:ext>
              </a:extLst>
            </p:cNvPr>
            <p:cNvSpPr/>
            <p:nvPr/>
          </p:nvSpPr>
          <p:spPr>
            <a:xfrm>
              <a:off x="4124861" y="1897411"/>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55" name="TextBox 61">
              <a:extLst>
                <a:ext uri="{FF2B5EF4-FFF2-40B4-BE49-F238E27FC236}">
                  <a16:creationId xmlns:a16="http://schemas.microsoft.com/office/drawing/2014/main" id="{A5AD1E95-0403-DD93-24C4-7BEF589B39B3}"/>
                </a:ext>
              </a:extLst>
            </p:cNvPr>
            <p:cNvSpPr txBox="1"/>
            <p:nvPr/>
          </p:nvSpPr>
          <p:spPr>
            <a:xfrm>
              <a:off x="4060871" y="1874122"/>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sp>
          <p:nvSpPr>
            <p:cNvPr id="56" name="Arrow: Pentagon 55">
              <a:extLst>
                <a:ext uri="{FF2B5EF4-FFF2-40B4-BE49-F238E27FC236}">
                  <a16:creationId xmlns:a16="http://schemas.microsoft.com/office/drawing/2014/main" id="{02E6F7A9-18DA-6A15-9A3F-05E7D6C4BB2E}"/>
                </a:ext>
              </a:extLst>
            </p:cNvPr>
            <p:cNvSpPr/>
            <p:nvPr/>
          </p:nvSpPr>
          <p:spPr>
            <a:xfrm>
              <a:off x="4139323" y="2322155"/>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57" name="TextBox 63">
              <a:extLst>
                <a:ext uri="{FF2B5EF4-FFF2-40B4-BE49-F238E27FC236}">
                  <a16:creationId xmlns:a16="http://schemas.microsoft.com/office/drawing/2014/main" id="{20CB5850-ADB1-D6CB-F756-CB3E85E04745}"/>
                </a:ext>
              </a:extLst>
            </p:cNvPr>
            <p:cNvSpPr txBox="1"/>
            <p:nvPr/>
          </p:nvSpPr>
          <p:spPr>
            <a:xfrm>
              <a:off x="4075334" y="2298866"/>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sp>
          <p:nvSpPr>
            <p:cNvPr id="58" name="Arrow: Pentagon 57">
              <a:extLst>
                <a:ext uri="{FF2B5EF4-FFF2-40B4-BE49-F238E27FC236}">
                  <a16:creationId xmlns:a16="http://schemas.microsoft.com/office/drawing/2014/main" id="{AB7452BA-7860-7C59-6A33-0CE197C1E759}"/>
                </a:ext>
              </a:extLst>
            </p:cNvPr>
            <p:cNvSpPr/>
            <p:nvPr/>
          </p:nvSpPr>
          <p:spPr>
            <a:xfrm>
              <a:off x="4110742" y="3042811"/>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59" name="TextBox 65">
              <a:extLst>
                <a:ext uri="{FF2B5EF4-FFF2-40B4-BE49-F238E27FC236}">
                  <a16:creationId xmlns:a16="http://schemas.microsoft.com/office/drawing/2014/main" id="{4FF58641-E654-828A-02D6-C71E661B69AF}"/>
                </a:ext>
              </a:extLst>
            </p:cNvPr>
            <p:cNvSpPr txBox="1"/>
            <p:nvPr/>
          </p:nvSpPr>
          <p:spPr>
            <a:xfrm>
              <a:off x="4046751" y="3019522"/>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60" name="Arrow: Pentagon 59">
              <a:extLst>
                <a:ext uri="{FF2B5EF4-FFF2-40B4-BE49-F238E27FC236}">
                  <a16:creationId xmlns:a16="http://schemas.microsoft.com/office/drawing/2014/main" id="{15115C53-0BD7-585E-BF03-009928500DAB}"/>
                </a:ext>
              </a:extLst>
            </p:cNvPr>
            <p:cNvSpPr/>
            <p:nvPr/>
          </p:nvSpPr>
          <p:spPr>
            <a:xfrm>
              <a:off x="4111883" y="3462168"/>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1" name="TextBox 67">
              <a:extLst>
                <a:ext uri="{FF2B5EF4-FFF2-40B4-BE49-F238E27FC236}">
                  <a16:creationId xmlns:a16="http://schemas.microsoft.com/office/drawing/2014/main" id="{C23A9313-AC3C-D9F2-8016-12F6918CAD91}"/>
                </a:ext>
              </a:extLst>
            </p:cNvPr>
            <p:cNvSpPr txBox="1"/>
            <p:nvPr/>
          </p:nvSpPr>
          <p:spPr>
            <a:xfrm>
              <a:off x="4047893" y="3438878"/>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62" name="Rectangle 61">
              <a:extLst>
                <a:ext uri="{FF2B5EF4-FFF2-40B4-BE49-F238E27FC236}">
                  <a16:creationId xmlns:a16="http://schemas.microsoft.com/office/drawing/2014/main" id="{2CCC41AE-83CB-8D92-1D5D-9EBD855D031F}"/>
                </a:ext>
              </a:extLst>
            </p:cNvPr>
            <p:cNvSpPr/>
            <p:nvPr/>
          </p:nvSpPr>
          <p:spPr>
            <a:xfrm flipH="1">
              <a:off x="4474703" y="1928334"/>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3" name="Rectangle 62">
              <a:extLst>
                <a:ext uri="{FF2B5EF4-FFF2-40B4-BE49-F238E27FC236}">
                  <a16:creationId xmlns:a16="http://schemas.microsoft.com/office/drawing/2014/main" id="{B049AEDD-F3B2-DB38-9980-519542ED5865}"/>
                </a:ext>
              </a:extLst>
            </p:cNvPr>
            <p:cNvSpPr/>
            <p:nvPr/>
          </p:nvSpPr>
          <p:spPr>
            <a:xfrm flipH="1">
              <a:off x="4471900" y="2352106"/>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4" name="TextBox 70">
              <a:extLst>
                <a:ext uri="{FF2B5EF4-FFF2-40B4-BE49-F238E27FC236}">
                  <a16:creationId xmlns:a16="http://schemas.microsoft.com/office/drawing/2014/main" id="{D51DA36E-9F9E-0A05-C096-0301FAE5CCFE}"/>
                </a:ext>
              </a:extLst>
            </p:cNvPr>
            <p:cNvSpPr txBox="1"/>
            <p:nvPr/>
          </p:nvSpPr>
          <p:spPr>
            <a:xfrm flipH="1">
              <a:off x="4474319" y="1859710"/>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66" name="TextBox 71">
              <a:extLst>
                <a:ext uri="{FF2B5EF4-FFF2-40B4-BE49-F238E27FC236}">
                  <a16:creationId xmlns:a16="http://schemas.microsoft.com/office/drawing/2014/main" id="{083975C1-7D21-BB26-B82C-0A76D6CDA035}"/>
                </a:ext>
              </a:extLst>
            </p:cNvPr>
            <p:cNvSpPr txBox="1"/>
            <p:nvPr/>
          </p:nvSpPr>
          <p:spPr>
            <a:xfrm flipH="1">
              <a:off x="4494277" y="2281835"/>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M</a:t>
              </a:r>
              <a:endParaRPr lang="en-GB" sz="798"/>
            </a:p>
          </p:txBody>
        </p:sp>
        <p:sp>
          <p:nvSpPr>
            <p:cNvPr id="68" name="Rectangle 67">
              <a:extLst>
                <a:ext uri="{FF2B5EF4-FFF2-40B4-BE49-F238E27FC236}">
                  <a16:creationId xmlns:a16="http://schemas.microsoft.com/office/drawing/2014/main" id="{3FD1A1A8-80A6-C2C2-2950-C7538326978B}"/>
                </a:ext>
              </a:extLst>
            </p:cNvPr>
            <p:cNvSpPr/>
            <p:nvPr/>
          </p:nvSpPr>
          <p:spPr>
            <a:xfrm flipH="1">
              <a:off x="4450140" y="3074967"/>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9" name="Rectangle 68">
              <a:extLst>
                <a:ext uri="{FF2B5EF4-FFF2-40B4-BE49-F238E27FC236}">
                  <a16:creationId xmlns:a16="http://schemas.microsoft.com/office/drawing/2014/main" id="{F1122561-7C66-0BD3-E06C-28E50AF8DB77}"/>
                </a:ext>
              </a:extLst>
            </p:cNvPr>
            <p:cNvSpPr/>
            <p:nvPr/>
          </p:nvSpPr>
          <p:spPr>
            <a:xfrm flipH="1">
              <a:off x="4447337" y="3498740"/>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70" name="TextBox 74">
              <a:extLst>
                <a:ext uri="{FF2B5EF4-FFF2-40B4-BE49-F238E27FC236}">
                  <a16:creationId xmlns:a16="http://schemas.microsoft.com/office/drawing/2014/main" id="{DA15BEE0-8051-8F06-E843-14FAC93F3122}"/>
                </a:ext>
              </a:extLst>
            </p:cNvPr>
            <p:cNvSpPr txBox="1"/>
            <p:nvPr/>
          </p:nvSpPr>
          <p:spPr>
            <a:xfrm flipH="1">
              <a:off x="4460007" y="3006344"/>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71" name="TextBox 75">
              <a:extLst>
                <a:ext uri="{FF2B5EF4-FFF2-40B4-BE49-F238E27FC236}">
                  <a16:creationId xmlns:a16="http://schemas.microsoft.com/office/drawing/2014/main" id="{9C82DD28-5465-4B99-B272-7D5BB764C11F}"/>
                </a:ext>
              </a:extLst>
            </p:cNvPr>
            <p:cNvSpPr txBox="1"/>
            <p:nvPr/>
          </p:nvSpPr>
          <p:spPr>
            <a:xfrm flipH="1">
              <a:off x="4469713" y="3428469"/>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M</a:t>
              </a:r>
              <a:endParaRPr lang="en-GB" sz="798"/>
            </a:p>
          </p:txBody>
        </p:sp>
        <p:sp>
          <p:nvSpPr>
            <p:cNvPr id="72" name="TextBox 76">
              <a:extLst>
                <a:ext uri="{FF2B5EF4-FFF2-40B4-BE49-F238E27FC236}">
                  <a16:creationId xmlns:a16="http://schemas.microsoft.com/office/drawing/2014/main" id="{850024F5-E1FD-B12E-F0CD-79D9E60BF176}"/>
                </a:ext>
              </a:extLst>
            </p:cNvPr>
            <p:cNvSpPr txBox="1"/>
            <p:nvPr/>
          </p:nvSpPr>
          <p:spPr>
            <a:xfrm>
              <a:off x="233509" y="3022586"/>
              <a:ext cx="610357"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Feeder</a:t>
              </a:r>
            </a:p>
            <a:p>
              <a:pPr algn="ctr"/>
              <a:r>
                <a:rPr lang="en-GB" sz="997">
                  <a:latin typeface="Arial" panose="020B0604020202020204" pitchFamily="34" charset="0"/>
                  <a:ea typeface="MS PGothic" pitchFamily="34" charset="-128"/>
                  <a:cs typeface="Arial" panose="020B0604020202020204" pitchFamily="34" charset="0"/>
                </a:rPr>
                <a:t>Downlink</a:t>
              </a:r>
            </a:p>
          </p:txBody>
        </p:sp>
        <p:sp>
          <p:nvSpPr>
            <p:cNvPr id="73" name="TextBox 77">
              <a:extLst>
                <a:ext uri="{FF2B5EF4-FFF2-40B4-BE49-F238E27FC236}">
                  <a16:creationId xmlns:a16="http://schemas.microsoft.com/office/drawing/2014/main" id="{8F839641-B737-F139-A17F-B1147AF3D9DE}"/>
                </a:ext>
              </a:extLst>
            </p:cNvPr>
            <p:cNvSpPr txBox="1"/>
            <p:nvPr/>
          </p:nvSpPr>
          <p:spPr>
            <a:xfrm>
              <a:off x="4774340" y="3127895"/>
              <a:ext cx="468608"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User</a:t>
              </a:r>
            </a:p>
            <a:p>
              <a:pPr algn="ctr"/>
              <a:r>
                <a:rPr lang="en-GB" sz="997">
                  <a:latin typeface="Arial" panose="020B0604020202020204" pitchFamily="34" charset="0"/>
                  <a:ea typeface="MS PGothic" pitchFamily="34" charset="-128"/>
                  <a:cs typeface="Arial" panose="020B0604020202020204" pitchFamily="34" charset="0"/>
                </a:rPr>
                <a:t>Uplink</a:t>
              </a:r>
            </a:p>
          </p:txBody>
        </p:sp>
        <p:sp>
          <p:nvSpPr>
            <p:cNvPr id="74" name="TextBox 78">
              <a:extLst>
                <a:ext uri="{FF2B5EF4-FFF2-40B4-BE49-F238E27FC236}">
                  <a16:creationId xmlns:a16="http://schemas.microsoft.com/office/drawing/2014/main" id="{85A7E0DB-B981-F3E8-C35A-D4FC47E5B464}"/>
                </a:ext>
              </a:extLst>
            </p:cNvPr>
            <p:cNvSpPr txBox="1"/>
            <p:nvPr/>
          </p:nvSpPr>
          <p:spPr>
            <a:xfrm>
              <a:off x="4711123" y="1985436"/>
              <a:ext cx="610357"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User</a:t>
              </a:r>
            </a:p>
            <a:p>
              <a:pPr algn="ctr"/>
              <a:r>
                <a:rPr lang="en-GB" sz="997">
                  <a:latin typeface="Arial" panose="020B0604020202020204" pitchFamily="34" charset="0"/>
                  <a:ea typeface="MS PGothic" pitchFamily="34" charset="-128"/>
                  <a:cs typeface="Arial" panose="020B0604020202020204" pitchFamily="34" charset="0"/>
                </a:rPr>
                <a:t>Downlink</a:t>
              </a:r>
            </a:p>
          </p:txBody>
        </p:sp>
        <p:sp>
          <p:nvSpPr>
            <p:cNvPr id="75" name="Rectangle 74">
              <a:extLst>
                <a:ext uri="{FF2B5EF4-FFF2-40B4-BE49-F238E27FC236}">
                  <a16:creationId xmlns:a16="http://schemas.microsoft.com/office/drawing/2014/main" id="{C49D5287-1748-7D2C-07EB-06E6CD158364}"/>
                </a:ext>
              </a:extLst>
            </p:cNvPr>
            <p:cNvSpPr/>
            <p:nvPr/>
          </p:nvSpPr>
          <p:spPr>
            <a:xfrm>
              <a:off x="2176698" y="1653853"/>
              <a:ext cx="212543" cy="1017995"/>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76" name="TextBox 80">
              <a:extLst>
                <a:ext uri="{FF2B5EF4-FFF2-40B4-BE49-F238E27FC236}">
                  <a16:creationId xmlns:a16="http://schemas.microsoft.com/office/drawing/2014/main" id="{60F87489-6680-0968-E5A8-D939EA9A754E}"/>
                </a:ext>
              </a:extLst>
            </p:cNvPr>
            <p:cNvSpPr txBox="1"/>
            <p:nvPr/>
          </p:nvSpPr>
          <p:spPr>
            <a:xfrm rot="16200000">
              <a:off x="1977132" y="2105194"/>
              <a:ext cx="587648"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DEMOD</a:t>
              </a:r>
            </a:p>
          </p:txBody>
        </p:sp>
        <p:cxnSp>
          <p:nvCxnSpPr>
            <p:cNvPr id="77" name="Straight Connector 76">
              <a:extLst>
                <a:ext uri="{FF2B5EF4-FFF2-40B4-BE49-F238E27FC236}">
                  <a16:creationId xmlns:a16="http://schemas.microsoft.com/office/drawing/2014/main" id="{471ACA72-E281-02E7-15F8-4FD9BBF3F95F}"/>
                </a:ext>
              </a:extLst>
            </p:cNvPr>
            <p:cNvCxnSpPr/>
            <p:nvPr/>
          </p:nvCxnSpPr>
          <p:spPr>
            <a:xfrm flipH="1">
              <a:off x="2390138" y="2149390"/>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865FA3-3716-89B2-F30B-16326E25D9BE}"/>
                </a:ext>
              </a:extLst>
            </p:cNvPr>
            <p:cNvCxnSpPr/>
            <p:nvPr/>
          </p:nvCxnSpPr>
          <p:spPr>
            <a:xfrm flipH="1">
              <a:off x="3030873" y="2155351"/>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81" name="Isosceles Triangle 80">
              <a:extLst>
                <a:ext uri="{FF2B5EF4-FFF2-40B4-BE49-F238E27FC236}">
                  <a16:creationId xmlns:a16="http://schemas.microsoft.com/office/drawing/2014/main" id="{789AC484-D2BC-A0EB-D1EE-7942981D80B6}"/>
                </a:ext>
              </a:extLst>
            </p:cNvPr>
            <p:cNvSpPr>
              <a:spLocks noChangeAspect="1"/>
            </p:cNvSpPr>
            <p:nvPr/>
          </p:nvSpPr>
          <p:spPr>
            <a:xfrm rot="5400000">
              <a:off x="2418476" y="211876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3" name="Isosceles Triangle 82">
              <a:extLst>
                <a:ext uri="{FF2B5EF4-FFF2-40B4-BE49-F238E27FC236}">
                  <a16:creationId xmlns:a16="http://schemas.microsoft.com/office/drawing/2014/main" id="{E00E7062-67B4-5646-7E5C-285137635B7F}"/>
                </a:ext>
              </a:extLst>
            </p:cNvPr>
            <p:cNvSpPr>
              <a:spLocks noChangeAspect="1"/>
            </p:cNvSpPr>
            <p:nvPr/>
          </p:nvSpPr>
          <p:spPr>
            <a:xfrm rot="5400000">
              <a:off x="3059211" y="212472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4" name="Rectangle 83">
              <a:extLst>
                <a:ext uri="{FF2B5EF4-FFF2-40B4-BE49-F238E27FC236}">
                  <a16:creationId xmlns:a16="http://schemas.microsoft.com/office/drawing/2014/main" id="{B4893542-E989-A495-3AFF-A6D155D4097E}"/>
                </a:ext>
              </a:extLst>
            </p:cNvPr>
            <p:cNvSpPr/>
            <p:nvPr/>
          </p:nvSpPr>
          <p:spPr>
            <a:xfrm>
              <a:off x="2191283" y="2800070"/>
              <a:ext cx="212543" cy="1017995"/>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5" name="TextBox 86">
              <a:extLst>
                <a:ext uri="{FF2B5EF4-FFF2-40B4-BE49-F238E27FC236}">
                  <a16:creationId xmlns:a16="http://schemas.microsoft.com/office/drawing/2014/main" id="{8B379C3B-DA9E-EB0F-F59C-335DA9C74139}"/>
                </a:ext>
              </a:extLst>
            </p:cNvPr>
            <p:cNvSpPr txBox="1"/>
            <p:nvPr/>
          </p:nvSpPr>
          <p:spPr>
            <a:xfrm rot="16200000">
              <a:off x="2023571" y="3205178"/>
              <a:ext cx="557811"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MOD</a:t>
              </a:r>
            </a:p>
          </p:txBody>
        </p:sp>
        <p:cxnSp>
          <p:nvCxnSpPr>
            <p:cNvPr id="86" name="Straight Connector 85">
              <a:extLst>
                <a:ext uri="{FF2B5EF4-FFF2-40B4-BE49-F238E27FC236}">
                  <a16:creationId xmlns:a16="http://schemas.microsoft.com/office/drawing/2014/main" id="{DDBB0E4B-55CA-00DF-9869-7DD3383FA219}"/>
                </a:ext>
              </a:extLst>
            </p:cNvPr>
            <p:cNvCxnSpPr/>
            <p:nvPr/>
          </p:nvCxnSpPr>
          <p:spPr>
            <a:xfrm flipH="1">
              <a:off x="2404724" y="329560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6C97A6-F014-DE15-398F-1BA1A1279CCD}"/>
                </a:ext>
              </a:extLst>
            </p:cNvPr>
            <p:cNvCxnSpPr/>
            <p:nvPr/>
          </p:nvCxnSpPr>
          <p:spPr>
            <a:xfrm flipH="1">
              <a:off x="3040332" y="330156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88" name="Isosceles Triangle 87">
              <a:extLst>
                <a:ext uri="{FF2B5EF4-FFF2-40B4-BE49-F238E27FC236}">
                  <a16:creationId xmlns:a16="http://schemas.microsoft.com/office/drawing/2014/main" id="{AF4A1D48-33FA-3D1E-145C-401D1564183E}"/>
                </a:ext>
              </a:extLst>
            </p:cNvPr>
            <p:cNvSpPr>
              <a:spLocks noChangeAspect="1"/>
            </p:cNvSpPr>
            <p:nvPr/>
          </p:nvSpPr>
          <p:spPr>
            <a:xfrm rot="16200000" flipH="1">
              <a:off x="2433062" y="3264980"/>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9" name="Isosceles Triangle 88">
              <a:extLst>
                <a:ext uri="{FF2B5EF4-FFF2-40B4-BE49-F238E27FC236}">
                  <a16:creationId xmlns:a16="http://schemas.microsoft.com/office/drawing/2014/main" id="{D05E6E1B-C3BB-5DE1-C1F1-4391239CE38F}"/>
                </a:ext>
              </a:extLst>
            </p:cNvPr>
            <p:cNvSpPr>
              <a:spLocks noChangeAspect="1"/>
            </p:cNvSpPr>
            <p:nvPr/>
          </p:nvSpPr>
          <p:spPr>
            <a:xfrm rot="16200000" flipH="1">
              <a:off x="3068671" y="3270941"/>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0" name="Rectangle 89">
              <a:extLst>
                <a:ext uri="{FF2B5EF4-FFF2-40B4-BE49-F238E27FC236}">
                  <a16:creationId xmlns:a16="http://schemas.microsoft.com/office/drawing/2014/main" id="{6EE1276C-93C6-C2EC-C48A-ED3CE168BC2A}"/>
                </a:ext>
              </a:extLst>
            </p:cNvPr>
            <p:cNvSpPr/>
            <p:nvPr/>
          </p:nvSpPr>
          <p:spPr>
            <a:xfrm>
              <a:off x="3183491" y="2799654"/>
              <a:ext cx="212543" cy="1017995"/>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1" name="TextBox 92">
              <a:extLst>
                <a:ext uri="{FF2B5EF4-FFF2-40B4-BE49-F238E27FC236}">
                  <a16:creationId xmlns:a16="http://schemas.microsoft.com/office/drawing/2014/main" id="{0A880C6E-DBE6-81DC-DE7D-62662C4173C1}"/>
                </a:ext>
              </a:extLst>
            </p:cNvPr>
            <p:cNvSpPr txBox="1"/>
            <p:nvPr/>
          </p:nvSpPr>
          <p:spPr>
            <a:xfrm rot="16200000">
              <a:off x="3008962" y="3197944"/>
              <a:ext cx="571446"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DEMOD</a:t>
              </a:r>
            </a:p>
          </p:txBody>
        </p:sp>
        <p:sp>
          <p:nvSpPr>
            <p:cNvPr id="92" name="Rectangle 91">
              <a:extLst>
                <a:ext uri="{FF2B5EF4-FFF2-40B4-BE49-F238E27FC236}">
                  <a16:creationId xmlns:a16="http://schemas.microsoft.com/office/drawing/2014/main" id="{C709730B-22EB-CC1A-F984-BC8263139698}"/>
                </a:ext>
              </a:extLst>
            </p:cNvPr>
            <p:cNvSpPr/>
            <p:nvPr/>
          </p:nvSpPr>
          <p:spPr>
            <a:xfrm>
              <a:off x="3161501" y="1654993"/>
              <a:ext cx="212543" cy="1017995"/>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3" name="TextBox 94">
              <a:extLst>
                <a:ext uri="{FF2B5EF4-FFF2-40B4-BE49-F238E27FC236}">
                  <a16:creationId xmlns:a16="http://schemas.microsoft.com/office/drawing/2014/main" id="{ACE672DF-CF8B-D063-C23E-D7FFABC60796}"/>
                </a:ext>
              </a:extLst>
            </p:cNvPr>
            <p:cNvSpPr txBox="1"/>
            <p:nvPr/>
          </p:nvSpPr>
          <p:spPr>
            <a:xfrm rot="16200000">
              <a:off x="2976854" y="2091416"/>
              <a:ext cx="557811"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MOD</a:t>
              </a:r>
            </a:p>
          </p:txBody>
        </p:sp>
        <p:sp>
          <p:nvSpPr>
            <p:cNvPr id="94" name="Isosceles Triangle 93">
              <a:extLst>
                <a:ext uri="{FF2B5EF4-FFF2-40B4-BE49-F238E27FC236}">
                  <a16:creationId xmlns:a16="http://schemas.microsoft.com/office/drawing/2014/main" id="{83E787E4-40D8-26ED-D6C2-40B0B1FA8855}"/>
                </a:ext>
              </a:extLst>
            </p:cNvPr>
            <p:cNvSpPr>
              <a:spLocks noChangeAspect="1"/>
            </p:cNvSpPr>
            <p:nvPr/>
          </p:nvSpPr>
          <p:spPr>
            <a:xfrm rot="5400000">
              <a:off x="3388634" y="2125997"/>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5" name="Trapezoid 94">
              <a:extLst>
                <a:ext uri="{FF2B5EF4-FFF2-40B4-BE49-F238E27FC236}">
                  <a16:creationId xmlns:a16="http://schemas.microsoft.com/office/drawing/2014/main" id="{EA50289D-E92A-8CDA-178C-C36BDD0AA3BB}"/>
                </a:ext>
              </a:extLst>
            </p:cNvPr>
            <p:cNvSpPr/>
            <p:nvPr/>
          </p:nvSpPr>
          <p:spPr>
            <a:xfrm rot="5400000" flipH="1">
              <a:off x="3211922" y="1932285"/>
              <a:ext cx="1017994" cy="460297"/>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6" name="TextBox 97">
              <a:extLst>
                <a:ext uri="{FF2B5EF4-FFF2-40B4-BE49-F238E27FC236}">
                  <a16:creationId xmlns:a16="http://schemas.microsoft.com/office/drawing/2014/main" id="{AA0E5A87-1B81-C837-9EF4-0A431FC69D51}"/>
                </a:ext>
              </a:extLst>
            </p:cNvPr>
            <p:cNvSpPr txBox="1"/>
            <p:nvPr/>
          </p:nvSpPr>
          <p:spPr>
            <a:xfrm flipH="1">
              <a:off x="3423641" y="1986859"/>
              <a:ext cx="426917" cy="329646"/>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User</a:t>
              </a:r>
            </a:p>
            <a:p>
              <a:pPr algn="ctr"/>
              <a:r>
                <a:rPr lang="en-GB" sz="798">
                  <a:latin typeface="Arial" panose="020B0604020202020204" pitchFamily="34" charset="0"/>
                  <a:ea typeface="MS PGothic" pitchFamily="34" charset="-128"/>
                  <a:cs typeface="Arial" panose="020B0604020202020204" pitchFamily="34" charset="0"/>
                </a:rPr>
                <a:t>DBFN/</a:t>
              </a:r>
            </a:p>
            <a:p>
              <a:pPr algn="ctr"/>
              <a:r>
                <a:rPr lang="en-GB" sz="798">
                  <a:latin typeface="Arial" panose="020B0604020202020204" pitchFamily="34" charset="0"/>
                  <a:ea typeface="MS PGothic" pitchFamily="34" charset="-128"/>
                  <a:cs typeface="Arial" panose="020B0604020202020204" pitchFamily="34" charset="0"/>
                </a:rPr>
                <a:t>MUX</a:t>
              </a:r>
            </a:p>
          </p:txBody>
        </p:sp>
        <p:sp>
          <p:nvSpPr>
            <p:cNvPr id="97" name="Trapezoid 96">
              <a:extLst>
                <a:ext uri="{FF2B5EF4-FFF2-40B4-BE49-F238E27FC236}">
                  <a16:creationId xmlns:a16="http://schemas.microsoft.com/office/drawing/2014/main" id="{7E96928E-193B-5AA8-A4C5-73677E9274B6}"/>
                </a:ext>
              </a:extLst>
            </p:cNvPr>
            <p:cNvSpPr/>
            <p:nvPr/>
          </p:nvSpPr>
          <p:spPr>
            <a:xfrm rot="5400000" flipH="1">
              <a:off x="3220680" y="3078919"/>
              <a:ext cx="1017994" cy="460297"/>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8" name="TextBox 99">
              <a:extLst>
                <a:ext uri="{FF2B5EF4-FFF2-40B4-BE49-F238E27FC236}">
                  <a16:creationId xmlns:a16="http://schemas.microsoft.com/office/drawing/2014/main" id="{55C5AEFD-3792-3614-6232-831447EF961A}"/>
                </a:ext>
              </a:extLst>
            </p:cNvPr>
            <p:cNvSpPr txBox="1"/>
            <p:nvPr/>
          </p:nvSpPr>
          <p:spPr>
            <a:xfrm flipH="1">
              <a:off x="3437041" y="3033920"/>
              <a:ext cx="591421" cy="329646"/>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User</a:t>
              </a:r>
            </a:p>
            <a:p>
              <a:pPr algn="ctr"/>
              <a:r>
                <a:rPr lang="en-GB" sz="798">
                  <a:latin typeface="Arial" panose="020B0604020202020204" pitchFamily="34" charset="0"/>
                  <a:ea typeface="MS PGothic" pitchFamily="34" charset="-128"/>
                  <a:cs typeface="Arial" panose="020B0604020202020204" pitchFamily="34" charset="0"/>
                </a:rPr>
                <a:t>DBFN/</a:t>
              </a:r>
            </a:p>
            <a:p>
              <a:pPr algn="ctr"/>
              <a:r>
                <a:rPr lang="en-GB" sz="798">
                  <a:latin typeface="Arial" panose="020B0604020202020204" pitchFamily="34" charset="0"/>
                  <a:ea typeface="MS PGothic" pitchFamily="34" charset="-128"/>
                  <a:cs typeface="Arial" panose="020B0604020202020204" pitchFamily="34" charset="0"/>
                </a:rPr>
                <a:t>DEMUX</a:t>
              </a:r>
            </a:p>
          </p:txBody>
        </p:sp>
        <p:sp>
          <p:nvSpPr>
            <p:cNvPr id="100" name="Isosceles Triangle 99">
              <a:extLst>
                <a:ext uri="{FF2B5EF4-FFF2-40B4-BE49-F238E27FC236}">
                  <a16:creationId xmlns:a16="http://schemas.microsoft.com/office/drawing/2014/main" id="{317AE239-4DC8-86C4-A0BA-BD1AF172F56A}"/>
                </a:ext>
              </a:extLst>
            </p:cNvPr>
            <p:cNvSpPr>
              <a:spLocks noChangeAspect="1"/>
            </p:cNvSpPr>
            <p:nvPr/>
          </p:nvSpPr>
          <p:spPr>
            <a:xfrm rot="16200000" flipH="1">
              <a:off x="3397668" y="3265516"/>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01" name="Rectangle 100">
              <a:extLst>
                <a:ext uri="{FF2B5EF4-FFF2-40B4-BE49-F238E27FC236}">
                  <a16:creationId xmlns:a16="http://schemas.microsoft.com/office/drawing/2014/main" id="{1F7527FC-75FD-4E57-1A24-C85D8DF92734}"/>
                </a:ext>
              </a:extLst>
            </p:cNvPr>
            <p:cNvSpPr/>
            <p:nvPr/>
          </p:nvSpPr>
          <p:spPr>
            <a:xfrm>
              <a:off x="2532426" y="1653437"/>
              <a:ext cx="511989" cy="2164212"/>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02" name="TextBox 102">
              <a:extLst>
                <a:ext uri="{FF2B5EF4-FFF2-40B4-BE49-F238E27FC236}">
                  <a16:creationId xmlns:a16="http://schemas.microsoft.com/office/drawing/2014/main" id="{CB5B8B31-EAF4-2BF5-B374-4E20CC3E67A1}"/>
                </a:ext>
              </a:extLst>
            </p:cNvPr>
            <p:cNvSpPr txBox="1"/>
            <p:nvPr/>
          </p:nvSpPr>
          <p:spPr>
            <a:xfrm>
              <a:off x="2480647" y="2004749"/>
              <a:ext cx="621505" cy="241786"/>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Packet Switching</a:t>
              </a:r>
            </a:p>
          </p:txBody>
        </p:sp>
        <p:cxnSp>
          <p:nvCxnSpPr>
            <p:cNvPr id="104" name="Straight Connector 103">
              <a:extLst>
                <a:ext uri="{FF2B5EF4-FFF2-40B4-BE49-F238E27FC236}">
                  <a16:creationId xmlns:a16="http://schemas.microsoft.com/office/drawing/2014/main" id="{A11DA92D-ED6F-7D30-1E2B-6526A719FA14}"/>
                </a:ext>
              </a:extLst>
            </p:cNvPr>
            <p:cNvCxnSpPr>
              <a:cxnSpLocks/>
            </p:cNvCxnSpPr>
            <p:nvPr/>
          </p:nvCxnSpPr>
          <p:spPr>
            <a:xfrm>
              <a:off x="2649931" y="3818075"/>
              <a:ext cx="0" cy="44848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83D2FEF-3A40-2D14-9921-164C9CA88D9B}"/>
                </a:ext>
              </a:extLst>
            </p:cNvPr>
            <p:cNvCxnSpPr>
              <a:cxnSpLocks/>
            </p:cNvCxnSpPr>
            <p:nvPr/>
          </p:nvCxnSpPr>
          <p:spPr>
            <a:xfrm>
              <a:off x="2927028" y="3818075"/>
              <a:ext cx="0" cy="44848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08" name="Isosceles Triangle 107">
              <a:extLst>
                <a:ext uri="{FF2B5EF4-FFF2-40B4-BE49-F238E27FC236}">
                  <a16:creationId xmlns:a16="http://schemas.microsoft.com/office/drawing/2014/main" id="{53AE1902-A438-B6E7-5A9A-5F1C84DF0C69}"/>
                </a:ext>
              </a:extLst>
            </p:cNvPr>
            <p:cNvSpPr>
              <a:spLocks noChangeAspect="1"/>
            </p:cNvSpPr>
            <p:nvPr/>
          </p:nvSpPr>
          <p:spPr>
            <a:xfrm flipH="1">
              <a:off x="2883960" y="4005465"/>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10" name="Isosceles Triangle 109">
              <a:extLst>
                <a:ext uri="{FF2B5EF4-FFF2-40B4-BE49-F238E27FC236}">
                  <a16:creationId xmlns:a16="http://schemas.microsoft.com/office/drawing/2014/main" id="{CC9B96F6-7BB2-BDBE-A38B-9451D4115A65}"/>
                </a:ext>
              </a:extLst>
            </p:cNvPr>
            <p:cNvSpPr>
              <a:spLocks noChangeAspect="1"/>
            </p:cNvSpPr>
            <p:nvPr/>
          </p:nvSpPr>
          <p:spPr>
            <a:xfrm rot="10800000" flipH="1">
              <a:off x="2606177" y="400194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12" name="Rectangle 111">
              <a:extLst>
                <a:ext uri="{FF2B5EF4-FFF2-40B4-BE49-F238E27FC236}">
                  <a16:creationId xmlns:a16="http://schemas.microsoft.com/office/drawing/2014/main" id="{41793641-11D2-1F9C-2750-1AA4D11D4B81}"/>
                </a:ext>
              </a:extLst>
            </p:cNvPr>
            <p:cNvSpPr/>
            <p:nvPr/>
          </p:nvSpPr>
          <p:spPr>
            <a:xfrm>
              <a:off x="2537998" y="4271147"/>
              <a:ext cx="511989" cy="181438"/>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r>
                <a:rPr lang="en-GB" sz="997">
                  <a:solidFill>
                    <a:schemeClr val="tx1"/>
                  </a:solidFill>
                </a:rPr>
                <a:t>OISL</a:t>
              </a:r>
            </a:p>
          </p:txBody>
        </p:sp>
      </p:grpSp>
      <p:pic>
        <p:nvPicPr>
          <p:cNvPr id="2050" name="Picture 2">
            <a:extLst>
              <a:ext uri="{FF2B5EF4-FFF2-40B4-BE49-F238E27FC236}">
                <a16:creationId xmlns:a16="http://schemas.microsoft.com/office/drawing/2014/main" id="{775EAC69-7A3F-9EC4-A4B5-C1387F1CA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5" y="990877"/>
            <a:ext cx="2506179" cy="2506179"/>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44">
            <a:extLst>
              <a:ext uri="{FF2B5EF4-FFF2-40B4-BE49-F238E27FC236}">
                <a16:creationId xmlns:a16="http://schemas.microsoft.com/office/drawing/2014/main" id="{7E1A0F4B-6DD2-9E02-9DFE-71B3BF52BDE9}"/>
              </a:ext>
            </a:extLst>
          </p:cNvPr>
          <p:cNvSpPr txBox="1"/>
          <p:nvPr/>
        </p:nvSpPr>
        <p:spPr>
          <a:xfrm>
            <a:off x="5106475" y="1178790"/>
            <a:ext cx="1491945" cy="245773"/>
          </a:xfrm>
          <a:prstGeom prst="rect">
            <a:avLst/>
          </a:prstGeom>
          <a:noFill/>
        </p:spPr>
        <p:txBody>
          <a:bodyPr wrap="square" rtlCol="0">
            <a:spAutoFit/>
          </a:bodyPr>
          <a:lstStyle/>
          <a:p>
            <a:pPr algn="ctr"/>
            <a:r>
              <a:rPr lang="en-GB" sz="997" u="sng">
                <a:solidFill>
                  <a:schemeClr val="accent6">
                    <a:lumMod val="10000"/>
                  </a:schemeClr>
                </a:solidFill>
                <a:latin typeface="Arial" panose="020B0604020202020204" pitchFamily="34" charset="0"/>
                <a:ea typeface="MS PGothic" pitchFamily="34" charset="-128"/>
                <a:cs typeface="Arial" panose="020B0604020202020204" pitchFamily="34" charset="0"/>
              </a:rPr>
              <a:t>On-board Processor</a:t>
            </a:r>
          </a:p>
        </p:txBody>
      </p:sp>
      <p:sp>
        <p:nvSpPr>
          <p:cNvPr id="147" name="TextBox 146">
            <a:extLst>
              <a:ext uri="{FF2B5EF4-FFF2-40B4-BE49-F238E27FC236}">
                <a16:creationId xmlns:a16="http://schemas.microsoft.com/office/drawing/2014/main" id="{335F8CFF-985E-E946-6760-1D187643081D}"/>
              </a:ext>
            </a:extLst>
          </p:cNvPr>
          <p:cNvSpPr txBox="1"/>
          <p:nvPr/>
        </p:nvSpPr>
        <p:spPr>
          <a:xfrm>
            <a:off x="6528619" y="1178790"/>
            <a:ext cx="1491945" cy="245773"/>
          </a:xfrm>
          <a:prstGeom prst="rect">
            <a:avLst/>
          </a:prstGeom>
          <a:noFill/>
        </p:spPr>
        <p:txBody>
          <a:bodyPr wrap="square" rtlCol="0">
            <a:spAutoFit/>
          </a:bodyPr>
          <a:lstStyle/>
          <a:p>
            <a:pPr algn="ctr"/>
            <a:r>
              <a:rPr lang="en-GB" sz="997" u="sng">
                <a:solidFill>
                  <a:schemeClr val="accent6">
                    <a:lumMod val="10000"/>
                  </a:schemeClr>
                </a:solidFill>
                <a:latin typeface="Arial" panose="020B0604020202020204" pitchFamily="34" charset="0"/>
                <a:ea typeface="MS PGothic" pitchFamily="34" charset="-128"/>
                <a:cs typeface="Arial" panose="020B0604020202020204" pitchFamily="34" charset="0"/>
              </a:rPr>
              <a:t>Beamforming Network</a:t>
            </a:r>
          </a:p>
        </p:txBody>
      </p:sp>
      <p:sp>
        <p:nvSpPr>
          <p:cNvPr id="150" name="TextBox 149">
            <a:extLst>
              <a:ext uri="{FF2B5EF4-FFF2-40B4-BE49-F238E27FC236}">
                <a16:creationId xmlns:a16="http://schemas.microsoft.com/office/drawing/2014/main" id="{ED890126-3A31-C7E8-3B7C-EAF1F6B12E6E}"/>
              </a:ext>
            </a:extLst>
          </p:cNvPr>
          <p:cNvSpPr txBox="1"/>
          <p:nvPr/>
        </p:nvSpPr>
        <p:spPr>
          <a:xfrm>
            <a:off x="2721767" y="941181"/>
            <a:ext cx="6283788" cy="245773"/>
          </a:xfrm>
          <a:prstGeom prst="rect">
            <a:avLst/>
          </a:prstGeom>
          <a:noFill/>
        </p:spPr>
        <p:txBody>
          <a:bodyPr wrap="square" rtlCol="0">
            <a:spAutoFit/>
          </a:bodyPr>
          <a:lstStyle/>
          <a:p>
            <a:pPr algn="ctr"/>
            <a:r>
              <a:rPr lang="en-GB" sz="997">
                <a:solidFill>
                  <a:schemeClr val="accent6">
                    <a:lumMod val="10000"/>
                  </a:schemeClr>
                </a:solidFill>
                <a:latin typeface="Arial" panose="020B0604020202020204" pitchFamily="34" charset="0"/>
                <a:ea typeface="MS PGothic" pitchFamily="34" charset="-128"/>
                <a:cs typeface="Arial" panose="020B0604020202020204" pitchFamily="34" charset="0"/>
              </a:rPr>
              <a:t>Digital Payload</a:t>
            </a:r>
          </a:p>
        </p:txBody>
      </p:sp>
      <p:sp>
        <p:nvSpPr>
          <p:cNvPr id="152" name="TextBox 151">
            <a:extLst>
              <a:ext uri="{FF2B5EF4-FFF2-40B4-BE49-F238E27FC236}">
                <a16:creationId xmlns:a16="http://schemas.microsoft.com/office/drawing/2014/main" id="{3BCC1CEC-4734-AEF0-52FB-84412E910C6C}"/>
              </a:ext>
            </a:extLst>
          </p:cNvPr>
          <p:cNvSpPr txBox="1"/>
          <p:nvPr/>
        </p:nvSpPr>
        <p:spPr>
          <a:xfrm>
            <a:off x="5136978" y="5445391"/>
            <a:ext cx="1491945" cy="245773"/>
          </a:xfrm>
          <a:prstGeom prst="rect">
            <a:avLst/>
          </a:prstGeom>
          <a:noFill/>
        </p:spPr>
        <p:txBody>
          <a:bodyPr wrap="square" rtlCol="0">
            <a:spAutoFit/>
          </a:bodyPr>
          <a:lstStyle/>
          <a:p>
            <a:pPr algn="ctr"/>
            <a:r>
              <a:rPr lang="en-GB" sz="997">
                <a:solidFill>
                  <a:srgbClr val="8197A6"/>
                </a:solidFill>
                <a:latin typeface="Arial" panose="020B0604020202020204" pitchFamily="34" charset="0"/>
                <a:ea typeface="MS PGothic" pitchFamily="34" charset="-128"/>
                <a:cs typeface="Arial" panose="020B0604020202020204" pitchFamily="34" charset="0"/>
              </a:rPr>
              <a:t>Intersatellite link</a:t>
            </a:r>
          </a:p>
        </p:txBody>
      </p:sp>
      <p:sp>
        <p:nvSpPr>
          <p:cNvPr id="155" name="TextBox 154">
            <a:extLst>
              <a:ext uri="{FF2B5EF4-FFF2-40B4-BE49-F238E27FC236}">
                <a16:creationId xmlns:a16="http://schemas.microsoft.com/office/drawing/2014/main" id="{BAACBB62-08B3-7870-2F70-1A956EF4A6D4}"/>
              </a:ext>
            </a:extLst>
          </p:cNvPr>
          <p:cNvSpPr txBox="1"/>
          <p:nvPr/>
        </p:nvSpPr>
        <p:spPr>
          <a:xfrm>
            <a:off x="2652739" y="1178788"/>
            <a:ext cx="1071238" cy="399212"/>
          </a:xfrm>
          <a:prstGeom prst="rect">
            <a:avLst/>
          </a:prstGeom>
          <a:noFill/>
        </p:spPr>
        <p:txBody>
          <a:bodyPr wrap="square" rtlCol="0">
            <a:spAutoFit/>
          </a:bodyPr>
          <a:lstStyle/>
          <a:p>
            <a:pPr algn="ctr"/>
            <a:r>
              <a:rPr lang="en-GB" sz="997">
                <a:solidFill>
                  <a:srgbClr val="8197A6"/>
                </a:solidFill>
                <a:latin typeface="Arial" panose="020B0604020202020204" pitchFamily="34" charset="0"/>
                <a:ea typeface="MS PGothic" pitchFamily="34" charset="-128"/>
                <a:cs typeface="Arial" panose="020B0604020202020204" pitchFamily="34" charset="0"/>
              </a:rPr>
              <a:t>Feeder Link</a:t>
            </a:r>
          </a:p>
          <a:p>
            <a:pPr algn="ctr"/>
            <a:r>
              <a:rPr lang="en-GB" sz="997">
                <a:solidFill>
                  <a:srgbClr val="8197A6"/>
                </a:solidFill>
                <a:latin typeface="Arial" panose="020B0604020202020204" pitchFamily="34" charset="0"/>
                <a:ea typeface="MS PGothic" pitchFamily="34" charset="-128"/>
                <a:cs typeface="Arial" panose="020B0604020202020204" pitchFamily="34" charset="0"/>
              </a:rPr>
              <a:t>RF Chain</a:t>
            </a:r>
          </a:p>
        </p:txBody>
      </p:sp>
      <p:sp>
        <p:nvSpPr>
          <p:cNvPr id="156" name="TextBox 155">
            <a:extLst>
              <a:ext uri="{FF2B5EF4-FFF2-40B4-BE49-F238E27FC236}">
                <a16:creationId xmlns:a16="http://schemas.microsoft.com/office/drawing/2014/main" id="{32CC19F1-DBBB-1BFA-E3DF-D9057C1C0D59}"/>
              </a:ext>
            </a:extLst>
          </p:cNvPr>
          <p:cNvSpPr txBox="1"/>
          <p:nvPr/>
        </p:nvSpPr>
        <p:spPr>
          <a:xfrm>
            <a:off x="8020564" y="1177930"/>
            <a:ext cx="1071238" cy="399212"/>
          </a:xfrm>
          <a:prstGeom prst="rect">
            <a:avLst/>
          </a:prstGeom>
          <a:noFill/>
        </p:spPr>
        <p:txBody>
          <a:bodyPr wrap="square" rtlCol="0">
            <a:spAutoFit/>
          </a:bodyPr>
          <a:lstStyle/>
          <a:p>
            <a:pPr algn="ctr"/>
            <a:r>
              <a:rPr lang="en-GB" sz="997">
                <a:solidFill>
                  <a:srgbClr val="8197A6"/>
                </a:solidFill>
                <a:latin typeface="Arial" panose="020B0604020202020204" pitchFamily="34" charset="0"/>
                <a:ea typeface="MS PGothic" pitchFamily="34" charset="-128"/>
                <a:cs typeface="Arial" panose="020B0604020202020204" pitchFamily="34" charset="0"/>
              </a:rPr>
              <a:t>Phased array</a:t>
            </a:r>
          </a:p>
          <a:p>
            <a:pPr algn="ctr"/>
            <a:r>
              <a:rPr lang="en-GB" sz="997">
                <a:solidFill>
                  <a:srgbClr val="8197A6"/>
                </a:solidFill>
                <a:latin typeface="Arial" panose="020B0604020202020204" pitchFamily="34" charset="0"/>
                <a:ea typeface="MS PGothic" pitchFamily="34" charset="-128"/>
                <a:cs typeface="Arial" panose="020B0604020202020204" pitchFamily="34" charset="0"/>
              </a:rPr>
              <a:t>Antenna</a:t>
            </a:r>
          </a:p>
        </p:txBody>
      </p:sp>
    </p:spTree>
    <p:extLst>
      <p:ext uri="{BB962C8B-B14F-4D97-AF65-F5344CB8AC3E}">
        <p14:creationId xmlns:p14="http://schemas.microsoft.com/office/powerpoint/2010/main" val="826409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2D527-B506-117C-14ED-6DED15673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B089A-8B4D-4B5A-A9B4-11CF2B6AB0C6}"/>
              </a:ext>
            </a:extLst>
          </p:cNvPr>
          <p:cNvSpPr>
            <a:spLocks noGrp="1"/>
          </p:cNvSpPr>
          <p:nvPr>
            <p:ph type="title"/>
          </p:nvPr>
        </p:nvSpPr>
        <p:spPr>
          <a:xfrm>
            <a:off x="216000" y="160401"/>
            <a:ext cx="10108800" cy="553998"/>
          </a:xfrm>
        </p:spPr>
        <p:txBody>
          <a:bodyPr/>
          <a:lstStyle/>
          <a:p>
            <a:r>
              <a:rPr lang="en-GB">
                <a:latin typeface="Arial"/>
                <a:cs typeface="Arial"/>
              </a:rPr>
              <a:t>Satcom payloads – Digital Equipment Components</a:t>
            </a:r>
            <a:endParaRPr lang="en-US">
              <a:latin typeface="Arial"/>
              <a:cs typeface="Arial"/>
            </a:endParaRPr>
          </a:p>
        </p:txBody>
      </p:sp>
      <p:grpSp>
        <p:nvGrpSpPr>
          <p:cNvPr id="3" name="Group 2">
            <a:extLst>
              <a:ext uri="{FF2B5EF4-FFF2-40B4-BE49-F238E27FC236}">
                <a16:creationId xmlns:a16="http://schemas.microsoft.com/office/drawing/2014/main" id="{7195D9A6-1F6B-3419-F44F-D2BC20307652}"/>
              </a:ext>
            </a:extLst>
          </p:cNvPr>
          <p:cNvGrpSpPr/>
          <p:nvPr/>
        </p:nvGrpSpPr>
        <p:grpSpPr>
          <a:xfrm>
            <a:off x="2891236" y="1192128"/>
            <a:ext cx="5886569" cy="4265277"/>
            <a:chOff x="218200" y="1400666"/>
            <a:chExt cx="5103280" cy="3051919"/>
          </a:xfrm>
        </p:grpSpPr>
        <p:sp>
          <p:nvSpPr>
            <p:cNvPr id="7" name="Rectangle 6">
              <a:extLst>
                <a:ext uri="{FF2B5EF4-FFF2-40B4-BE49-F238E27FC236}">
                  <a16:creationId xmlns:a16="http://schemas.microsoft.com/office/drawing/2014/main" id="{2F18B3C4-4D95-B10F-1E99-5830FFFBEC7D}"/>
                </a:ext>
              </a:extLst>
            </p:cNvPr>
            <p:cNvSpPr/>
            <p:nvPr/>
          </p:nvSpPr>
          <p:spPr>
            <a:xfrm>
              <a:off x="891703" y="1400666"/>
              <a:ext cx="3821392" cy="2515830"/>
            </a:xfrm>
            <a:prstGeom prst="rect">
              <a:avLst/>
            </a:prstGeom>
            <a:solidFill>
              <a:schemeClr val="bg1"/>
            </a:solidFill>
            <a:ln w="12700">
              <a:prstDash val="dash"/>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 name="TextBox 12">
              <a:extLst>
                <a:ext uri="{FF2B5EF4-FFF2-40B4-BE49-F238E27FC236}">
                  <a16:creationId xmlns:a16="http://schemas.microsoft.com/office/drawing/2014/main" id="{1641DC62-7C42-5CBE-926E-90FDEE2770B7}"/>
                </a:ext>
              </a:extLst>
            </p:cNvPr>
            <p:cNvSpPr txBox="1"/>
            <p:nvPr/>
          </p:nvSpPr>
          <p:spPr>
            <a:xfrm>
              <a:off x="218200" y="2070144"/>
              <a:ext cx="510299"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Feeder</a:t>
              </a:r>
            </a:p>
            <a:p>
              <a:pPr algn="ctr"/>
              <a:r>
                <a:rPr lang="en-GB" sz="997">
                  <a:latin typeface="Arial" panose="020B0604020202020204" pitchFamily="34" charset="0"/>
                  <a:ea typeface="MS PGothic" pitchFamily="34" charset="-128"/>
                  <a:cs typeface="Arial" panose="020B0604020202020204" pitchFamily="34" charset="0"/>
                </a:rPr>
                <a:t>Uplink</a:t>
              </a:r>
            </a:p>
          </p:txBody>
        </p:sp>
        <p:cxnSp>
          <p:nvCxnSpPr>
            <p:cNvPr id="8" name="Straight Connector 7">
              <a:extLst>
                <a:ext uri="{FF2B5EF4-FFF2-40B4-BE49-F238E27FC236}">
                  <a16:creationId xmlns:a16="http://schemas.microsoft.com/office/drawing/2014/main" id="{9F9F3528-9FD9-E9C6-EFE0-291FE88025E2}"/>
                </a:ext>
              </a:extLst>
            </p:cNvPr>
            <p:cNvCxnSpPr/>
            <p:nvPr/>
          </p:nvCxnSpPr>
          <p:spPr>
            <a:xfrm flipH="1">
              <a:off x="1051184" y="3535453"/>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6679AF-6F51-4BC3-EA7D-CFD6EA3691D5}"/>
                </a:ext>
              </a:extLst>
            </p:cNvPr>
            <p:cNvCxnSpPr/>
            <p:nvPr/>
          </p:nvCxnSpPr>
          <p:spPr>
            <a:xfrm flipH="1">
              <a:off x="1049583" y="3106843"/>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63941-9F80-C100-0EC5-DF93B6CDDB85}"/>
                </a:ext>
              </a:extLst>
            </p:cNvPr>
            <p:cNvCxnSpPr/>
            <p:nvPr/>
          </p:nvCxnSpPr>
          <p:spPr>
            <a:xfrm flipH="1">
              <a:off x="1050095" y="2386387"/>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7C2FF0-71DC-1049-76A9-B1EDF65F13F9}"/>
                </a:ext>
              </a:extLst>
            </p:cNvPr>
            <p:cNvCxnSpPr/>
            <p:nvPr/>
          </p:nvCxnSpPr>
          <p:spPr>
            <a:xfrm flipH="1">
              <a:off x="1073591" y="1962315"/>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2E92E72-AE20-91ED-3897-6E36D7750D14}"/>
                </a:ext>
              </a:extLst>
            </p:cNvPr>
            <p:cNvSpPr/>
            <p:nvPr/>
          </p:nvSpPr>
          <p:spPr>
            <a:xfrm>
              <a:off x="1030320" y="1929207"/>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3" name="Trapezoid 12">
              <a:extLst>
                <a:ext uri="{FF2B5EF4-FFF2-40B4-BE49-F238E27FC236}">
                  <a16:creationId xmlns:a16="http://schemas.microsoft.com/office/drawing/2014/main" id="{BC7B8331-7AB7-3AC0-E4BE-0C40A3381888}"/>
                </a:ext>
              </a:extLst>
            </p:cNvPr>
            <p:cNvSpPr/>
            <p:nvPr/>
          </p:nvSpPr>
          <p:spPr>
            <a:xfrm rot="16200000">
              <a:off x="1307032" y="1933159"/>
              <a:ext cx="1017994" cy="460297"/>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4" name="TextBox 20">
              <a:extLst>
                <a:ext uri="{FF2B5EF4-FFF2-40B4-BE49-F238E27FC236}">
                  <a16:creationId xmlns:a16="http://schemas.microsoft.com/office/drawing/2014/main" id="{6E2466E1-B978-C610-B286-07B6CA2F1A0A}"/>
                </a:ext>
              </a:extLst>
            </p:cNvPr>
            <p:cNvSpPr txBox="1"/>
            <p:nvPr/>
          </p:nvSpPr>
          <p:spPr>
            <a:xfrm>
              <a:off x="1578176" y="2023893"/>
              <a:ext cx="481115" cy="241786"/>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Feeder</a:t>
              </a:r>
            </a:p>
            <a:p>
              <a:pPr algn="ctr"/>
              <a:r>
                <a:rPr lang="en-GB" sz="798">
                  <a:latin typeface="Arial" panose="020B0604020202020204" pitchFamily="34" charset="0"/>
                  <a:ea typeface="MS PGothic" pitchFamily="34" charset="-128"/>
                  <a:cs typeface="Arial" panose="020B0604020202020204" pitchFamily="34" charset="0"/>
                </a:rPr>
                <a:t>DEMUX</a:t>
              </a:r>
            </a:p>
          </p:txBody>
        </p:sp>
        <p:sp>
          <p:nvSpPr>
            <p:cNvPr id="15" name="TextBox 21">
              <a:extLst>
                <a:ext uri="{FF2B5EF4-FFF2-40B4-BE49-F238E27FC236}">
                  <a16:creationId xmlns:a16="http://schemas.microsoft.com/office/drawing/2014/main" id="{B2C9DC02-4035-F483-A8E2-D0CF15E6AFA2}"/>
                </a:ext>
              </a:extLst>
            </p:cNvPr>
            <p:cNvSpPr txBox="1"/>
            <p:nvPr/>
          </p:nvSpPr>
          <p:spPr>
            <a:xfrm rot="5400000">
              <a:off x="1432683" y="2062408"/>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sp>
          <p:nvSpPr>
            <p:cNvPr id="16" name="TextBox 22">
              <a:extLst>
                <a:ext uri="{FF2B5EF4-FFF2-40B4-BE49-F238E27FC236}">
                  <a16:creationId xmlns:a16="http://schemas.microsoft.com/office/drawing/2014/main" id="{6496B02A-48BC-84F1-8CF4-1EA9D4973905}"/>
                </a:ext>
              </a:extLst>
            </p:cNvPr>
            <p:cNvSpPr txBox="1"/>
            <p:nvPr/>
          </p:nvSpPr>
          <p:spPr>
            <a:xfrm>
              <a:off x="876230" y="1859710"/>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17" name="TextBox 23">
              <a:extLst>
                <a:ext uri="{FF2B5EF4-FFF2-40B4-BE49-F238E27FC236}">
                  <a16:creationId xmlns:a16="http://schemas.microsoft.com/office/drawing/2014/main" id="{84E31495-E8E8-CF89-45E4-82F4AD359D3B}"/>
                </a:ext>
              </a:extLst>
            </p:cNvPr>
            <p:cNvSpPr txBox="1"/>
            <p:nvPr/>
          </p:nvSpPr>
          <p:spPr>
            <a:xfrm>
              <a:off x="844423" y="2281835"/>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N</a:t>
              </a:r>
              <a:endParaRPr lang="en-GB" sz="798"/>
            </a:p>
          </p:txBody>
        </p:sp>
        <p:sp>
          <p:nvSpPr>
            <p:cNvPr id="18" name="Rectangle 17">
              <a:extLst>
                <a:ext uri="{FF2B5EF4-FFF2-40B4-BE49-F238E27FC236}">
                  <a16:creationId xmlns:a16="http://schemas.microsoft.com/office/drawing/2014/main" id="{8BEDB020-4F11-49ED-F0BE-5647F726AF52}"/>
                </a:ext>
              </a:extLst>
            </p:cNvPr>
            <p:cNvSpPr/>
            <p:nvPr/>
          </p:nvSpPr>
          <p:spPr>
            <a:xfrm>
              <a:off x="1030320" y="3074968"/>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9" name="Rectangle 18">
              <a:extLst>
                <a:ext uri="{FF2B5EF4-FFF2-40B4-BE49-F238E27FC236}">
                  <a16:creationId xmlns:a16="http://schemas.microsoft.com/office/drawing/2014/main" id="{7219884C-19F8-37C8-B6C7-6354BF1F2598}"/>
                </a:ext>
              </a:extLst>
            </p:cNvPr>
            <p:cNvSpPr/>
            <p:nvPr/>
          </p:nvSpPr>
          <p:spPr>
            <a:xfrm>
              <a:off x="1033123" y="3498741"/>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0" name="Trapezoid 19">
              <a:extLst>
                <a:ext uri="{FF2B5EF4-FFF2-40B4-BE49-F238E27FC236}">
                  <a16:creationId xmlns:a16="http://schemas.microsoft.com/office/drawing/2014/main" id="{33277E46-07A9-1C9E-F4D2-02171699AAF2}"/>
                </a:ext>
              </a:extLst>
            </p:cNvPr>
            <p:cNvSpPr/>
            <p:nvPr/>
          </p:nvSpPr>
          <p:spPr>
            <a:xfrm rot="16200000">
              <a:off x="1307032" y="3078920"/>
              <a:ext cx="1017994" cy="460297"/>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1" name="TextBox 27">
              <a:extLst>
                <a:ext uri="{FF2B5EF4-FFF2-40B4-BE49-F238E27FC236}">
                  <a16:creationId xmlns:a16="http://schemas.microsoft.com/office/drawing/2014/main" id="{480F0846-CFD2-184D-E45E-90EAC74BA4A7}"/>
                </a:ext>
              </a:extLst>
            </p:cNvPr>
            <p:cNvSpPr txBox="1"/>
            <p:nvPr/>
          </p:nvSpPr>
          <p:spPr>
            <a:xfrm>
              <a:off x="1571551" y="3168961"/>
              <a:ext cx="443593" cy="241786"/>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Feeder</a:t>
              </a:r>
            </a:p>
            <a:p>
              <a:pPr algn="ctr"/>
              <a:r>
                <a:rPr lang="en-GB" sz="798">
                  <a:latin typeface="Arial" panose="020B0604020202020204" pitchFamily="34" charset="0"/>
                  <a:ea typeface="MS PGothic" pitchFamily="34" charset="-128"/>
                  <a:cs typeface="Arial" panose="020B0604020202020204" pitchFamily="34" charset="0"/>
                </a:rPr>
                <a:t>MUX</a:t>
              </a:r>
            </a:p>
          </p:txBody>
        </p:sp>
        <p:sp>
          <p:nvSpPr>
            <p:cNvPr id="22" name="TextBox 28">
              <a:extLst>
                <a:ext uri="{FF2B5EF4-FFF2-40B4-BE49-F238E27FC236}">
                  <a16:creationId xmlns:a16="http://schemas.microsoft.com/office/drawing/2014/main" id="{AAD2B7C4-5E0D-629C-6C4C-6DFC0DD3E0F5}"/>
                </a:ext>
              </a:extLst>
            </p:cNvPr>
            <p:cNvSpPr txBox="1"/>
            <p:nvPr/>
          </p:nvSpPr>
          <p:spPr>
            <a:xfrm rot="5400000">
              <a:off x="1432683" y="3208168"/>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sp>
          <p:nvSpPr>
            <p:cNvPr id="23" name="TextBox 29">
              <a:extLst>
                <a:ext uri="{FF2B5EF4-FFF2-40B4-BE49-F238E27FC236}">
                  <a16:creationId xmlns:a16="http://schemas.microsoft.com/office/drawing/2014/main" id="{792421F3-E595-FE57-6144-E0F9FC03E0A9}"/>
                </a:ext>
              </a:extLst>
            </p:cNvPr>
            <p:cNvSpPr txBox="1"/>
            <p:nvPr/>
          </p:nvSpPr>
          <p:spPr>
            <a:xfrm>
              <a:off x="876230" y="3005471"/>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24" name="TextBox 30">
              <a:extLst>
                <a:ext uri="{FF2B5EF4-FFF2-40B4-BE49-F238E27FC236}">
                  <a16:creationId xmlns:a16="http://schemas.microsoft.com/office/drawing/2014/main" id="{198C440F-9186-E137-C887-C9C171A5EE43}"/>
                </a:ext>
              </a:extLst>
            </p:cNvPr>
            <p:cNvSpPr txBox="1"/>
            <p:nvPr/>
          </p:nvSpPr>
          <p:spPr>
            <a:xfrm>
              <a:off x="844423" y="3427595"/>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N</a:t>
              </a:r>
              <a:endParaRPr lang="en-GB" sz="798"/>
            </a:p>
          </p:txBody>
        </p:sp>
        <p:sp>
          <p:nvSpPr>
            <p:cNvPr id="25" name="Isosceles Triangle 24">
              <a:extLst>
                <a:ext uri="{FF2B5EF4-FFF2-40B4-BE49-F238E27FC236}">
                  <a16:creationId xmlns:a16="http://schemas.microsoft.com/office/drawing/2014/main" id="{38BD16B8-E888-291D-362A-773C11CBB9E5}"/>
                </a:ext>
              </a:extLst>
            </p:cNvPr>
            <p:cNvSpPr/>
            <p:nvPr/>
          </p:nvSpPr>
          <p:spPr>
            <a:xfrm rot="5400000">
              <a:off x="1495444" y="1935688"/>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6" name="Isosceles Triangle 25">
              <a:extLst>
                <a:ext uri="{FF2B5EF4-FFF2-40B4-BE49-F238E27FC236}">
                  <a16:creationId xmlns:a16="http://schemas.microsoft.com/office/drawing/2014/main" id="{E8604E05-B619-134E-BCFF-9101378B55CE}"/>
                </a:ext>
              </a:extLst>
            </p:cNvPr>
            <p:cNvSpPr/>
            <p:nvPr/>
          </p:nvSpPr>
          <p:spPr>
            <a:xfrm rot="5400000">
              <a:off x="1493487" y="2361110"/>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7" name="Isosceles Triangle 26">
              <a:extLst>
                <a:ext uri="{FF2B5EF4-FFF2-40B4-BE49-F238E27FC236}">
                  <a16:creationId xmlns:a16="http://schemas.microsoft.com/office/drawing/2014/main" id="{508DDD26-1A76-2812-3431-4D94159C040E}"/>
                </a:ext>
              </a:extLst>
            </p:cNvPr>
            <p:cNvSpPr/>
            <p:nvPr/>
          </p:nvSpPr>
          <p:spPr>
            <a:xfrm rot="16200000" flipH="1">
              <a:off x="1493487" y="3081505"/>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8" name="Isosceles Triangle 27">
              <a:extLst>
                <a:ext uri="{FF2B5EF4-FFF2-40B4-BE49-F238E27FC236}">
                  <a16:creationId xmlns:a16="http://schemas.microsoft.com/office/drawing/2014/main" id="{0B13C339-A9DC-5554-C0BC-593564F22C23}"/>
                </a:ext>
              </a:extLst>
            </p:cNvPr>
            <p:cNvSpPr/>
            <p:nvPr/>
          </p:nvSpPr>
          <p:spPr>
            <a:xfrm rot="16200000" flipH="1">
              <a:off x="1489114" y="3508306"/>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cxnSp>
          <p:nvCxnSpPr>
            <p:cNvPr id="29" name="Straight Connector 28">
              <a:extLst>
                <a:ext uri="{FF2B5EF4-FFF2-40B4-BE49-F238E27FC236}">
                  <a16:creationId xmlns:a16="http://schemas.microsoft.com/office/drawing/2014/main" id="{7B1504E4-6C1D-9600-B27F-17BF29D29674}"/>
                </a:ext>
              </a:extLst>
            </p:cNvPr>
            <p:cNvCxnSpPr/>
            <p:nvPr/>
          </p:nvCxnSpPr>
          <p:spPr>
            <a:xfrm flipH="1">
              <a:off x="2046178" y="2149806"/>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0" name="Isosceles Triangle 29">
              <a:extLst>
                <a:ext uri="{FF2B5EF4-FFF2-40B4-BE49-F238E27FC236}">
                  <a16:creationId xmlns:a16="http://schemas.microsoft.com/office/drawing/2014/main" id="{782404F4-BFAA-5E3D-03FF-B17DAE8AFD53}"/>
                </a:ext>
              </a:extLst>
            </p:cNvPr>
            <p:cNvSpPr>
              <a:spLocks noChangeAspect="1"/>
            </p:cNvSpPr>
            <p:nvPr/>
          </p:nvSpPr>
          <p:spPr>
            <a:xfrm rot="5400000">
              <a:off x="2074516" y="2119179"/>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cxnSp>
          <p:nvCxnSpPr>
            <p:cNvPr id="31" name="Straight Connector 30">
              <a:extLst>
                <a:ext uri="{FF2B5EF4-FFF2-40B4-BE49-F238E27FC236}">
                  <a16:creationId xmlns:a16="http://schemas.microsoft.com/office/drawing/2014/main" id="{9CBED105-77A2-4C09-4776-3F01EAB2F523}"/>
                </a:ext>
              </a:extLst>
            </p:cNvPr>
            <p:cNvCxnSpPr/>
            <p:nvPr/>
          </p:nvCxnSpPr>
          <p:spPr>
            <a:xfrm flipH="1">
              <a:off x="3262042" y="215448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2" name="TextBox 38">
              <a:extLst>
                <a:ext uri="{FF2B5EF4-FFF2-40B4-BE49-F238E27FC236}">
                  <a16:creationId xmlns:a16="http://schemas.microsoft.com/office/drawing/2014/main" id="{F00EC614-74C6-D70E-CB58-763403C0E314}"/>
                </a:ext>
              </a:extLst>
            </p:cNvPr>
            <p:cNvSpPr txBox="1"/>
            <p:nvPr/>
          </p:nvSpPr>
          <p:spPr>
            <a:xfrm rot="16200000" flipH="1">
              <a:off x="3838543" y="2061535"/>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cxnSp>
          <p:nvCxnSpPr>
            <p:cNvPr id="33" name="Straight Connector 32">
              <a:extLst>
                <a:ext uri="{FF2B5EF4-FFF2-40B4-BE49-F238E27FC236}">
                  <a16:creationId xmlns:a16="http://schemas.microsoft.com/office/drawing/2014/main" id="{15FA41CA-825E-B8B8-2553-C5C6D0DE07D2}"/>
                </a:ext>
              </a:extLst>
            </p:cNvPr>
            <p:cNvCxnSpPr/>
            <p:nvPr/>
          </p:nvCxnSpPr>
          <p:spPr>
            <a:xfrm flipH="1">
              <a:off x="2046178" y="3296440"/>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A9F880-3A74-C043-973D-42DD5E60CE19}"/>
                </a:ext>
              </a:extLst>
            </p:cNvPr>
            <p:cNvCxnSpPr/>
            <p:nvPr/>
          </p:nvCxnSpPr>
          <p:spPr>
            <a:xfrm flipH="1">
              <a:off x="3232353" y="3301121"/>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5" name="TextBox 41">
              <a:extLst>
                <a:ext uri="{FF2B5EF4-FFF2-40B4-BE49-F238E27FC236}">
                  <a16:creationId xmlns:a16="http://schemas.microsoft.com/office/drawing/2014/main" id="{1658347C-35E4-F805-506C-EF348E066587}"/>
                </a:ext>
              </a:extLst>
            </p:cNvPr>
            <p:cNvSpPr txBox="1"/>
            <p:nvPr/>
          </p:nvSpPr>
          <p:spPr>
            <a:xfrm rot="16200000" flipH="1">
              <a:off x="3847300" y="3208168"/>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sp>
          <p:nvSpPr>
            <p:cNvPr id="36" name="Isosceles Triangle 35">
              <a:extLst>
                <a:ext uri="{FF2B5EF4-FFF2-40B4-BE49-F238E27FC236}">
                  <a16:creationId xmlns:a16="http://schemas.microsoft.com/office/drawing/2014/main" id="{1BA5F8F2-6007-C576-535E-EBA1B74D687E}"/>
                </a:ext>
              </a:extLst>
            </p:cNvPr>
            <p:cNvSpPr>
              <a:spLocks noChangeAspect="1"/>
            </p:cNvSpPr>
            <p:nvPr/>
          </p:nvSpPr>
          <p:spPr>
            <a:xfrm rot="16200000" flipH="1">
              <a:off x="2073376" y="3260834"/>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37" name="Isosceles Triangle 36">
              <a:extLst>
                <a:ext uri="{FF2B5EF4-FFF2-40B4-BE49-F238E27FC236}">
                  <a16:creationId xmlns:a16="http://schemas.microsoft.com/office/drawing/2014/main" id="{1F151BE1-273C-E551-8A40-33326D95CDCE}"/>
                </a:ext>
              </a:extLst>
            </p:cNvPr>
            <p:cNvSpPr/>
            <p:nvPr/>
          </p:nvSpPr>
          <p:spPr>
            <a:xfrm rot="16200000" flipH="1">
              <a:off x="3996055" y="3082800"/>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38" name="Isosceles Triangle 37">
              <a:extLst>
                <a:ext uri="{FF2B5EF4-FFF2-40B4-BE49-F238E27FC236}">
                  <a16:creationId xmlns:a16="http://schemas.microsoft.com/office/drawing/2014/main" id="{0BB77064-E9F8-3BF4-2725-B68B84F9AD66}"/>
                </a:ext>
              </a:extLst>
            </p:cNvPr>
            <p:cNvSpPr/>
            <p:nvPr/>
          </p:nvSpPr>
          <p:spPr>
            <a:xfrm rot="16200000" flipH="1">
              <a:off x="4003446" y="3504678"/>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39" name="Isosceles Triangle 38">
              <a:extLst>
                <a:ext uri="{FF2B5EF4-FFF2-40B4-BE49-F238E27FC236}">
                  <a16:creationId xmlns:a16="http://schemas.microsoft.com/office/drawing/2014/main" id="{F782B51E-344F-0087-9611-7706C5FC965B}"/>
                </a:ext>
              </a:extLst>
            </p:cNvPr>
            <p:cNvSpPr/>
            <p:nvPr/>
          </p:nvSpPr>
          <p:spPr>
            <a:xfrm rot="5400000">
              <a:off x="3996646" y="1935689"/>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0" name="Isosceles Triangle 39">
              <a:extLst>
                <a:ext uri="{FF2B5EF4-FFF2-40B4-BE49-F238E27FC236}">
                  <a16:creationId xmlns:a16="http://schemas.microsoft.com/office/drawing/2014/main" id="{8E311326-198E-11D0-EA6C-5FEAF94D183E}"/>
                </a:ext>
              </a:extLst>
            </p:cNvPr>
            <p:cNvSpPr/>
            <p:nvPr/>
          </p:nvSpPr>
          <p:spPr>
            <a:xfrm rot="5400000">
              <a:off x="3994689" y="2361111"/>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1" name="Arrow: Pentagon 40">
              <a:extLst>
                <a:ext uri="{FF2B5EF4-FFF2-40B4-BE49-F238E27FC236}">
                  <a16:creationId xmlns:a16="http://schemas.microsoft.com/office/drawing/2014/main" id="{39CE98E3-37DE-5939-F47A-1C53C02013DD}"/>
                </a:ext>
              </a:extLst>
            </p:cNvPr>
            <p:cNvSpPr/>
            <p:nvPr/>
          </p:nvSpPr>
          <p:spPr>
            <a:xfrm flipH="1">
              <a:off x="1230670" y="1900128"/>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2" name="TextBox 48">
              <a:extLst>
                <a:ext uri="{FF2B5EF4-FFF2-40B4-BE49-F238E27FC236}">
                  <a16:creationId xmlns:a16="http://schemas.microsoft.com/office/drawing/2014/main" id="{C9D0DB57-6612-EEF6-6F5E-0241A5A5EA3A}"/>
                </a:ext>
              </a:extLst>
            </p:cNvPr>
            <p:cNvSpPr txBox="1"/>
            <p:nvPr/>
          </p:nvSpPr>
          <p:spPr>
            <a:xfrm>
              <a:off x="1197091" y="1874674"/>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43" name="Rectangle 42">
              <a:extLst>
                <a:ext uri="{FF2B5EF4-FFF2-40B4-BE49-F238E27FC236}">
                  <a16:creationId xmlns:a16="http://schemas.microsoft.com/office/drawing/2014/main" id="{651C162A-550E-B362-0879-79EF34E36717}"/>
                </a:ext>
              </a:extLst>
            </p:cNvPr>
            <p:cNvSpPr/>
            <p:nvPr/>
          </p:nvSpPr>
          <p:spPr>
            <a:xfrm>
              <a:off x="1033123" y="2352980"/>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4" name="Arrow: Pentagon 43">
              <a:extLst>
                <a:ext uri="{FF2B5EF4-FFF2-40B4-BE49-F238E27FC236}">
                  <a16:creationId xmlns:a16="http://schemas.microsoft.com/office/drawing/2014/main" id="{4981EF5A-4446-7CD4-16BE-944EE207F84E}"/>
                </a:ext>
              </a:extLst>
            </p:cNvPr>
            <p:cNvSpPr/>
            <p:nvPr/>
          </p:nvSpPr>
          <p:spPr>
            <a:xfrm flipH="1">
              <a:off x="1236623" y="2319652"/>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5" name="TextBox 51">
              <a:extLst>
                <a:ext uri="{FF2B5EF4-FFF2-40B4-BE49-F238E27FC236}">
                  <a16:creationId xmlns:a16="http://schemas.microsoft.com/office/drawing/2014/main" id="{F144AD9C-847E-2330-B2F5-53C7208ACD6D}"/>
                </a:ext>
              </a:extLst>
            </p:cNvPr>
            <p:cNvSpPr txBox="1"/>
            <p:nvPr/>
          </p:nvSpPr>
          <p:spPr>
            <a:xfrm>
              <a:off x="1203044" y="2294199"/>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46" name="Arrow: Pentagon 45">
              <a:extLst>
                <a:ext uri="{FF2B5EF4-FFF2-40B4-BE49-F238E27FC236}">
                  <a16:creationId xmlns:a16="http://schemas.microsoft.com/office/drawing/2014/main" id="{C526893A-4601-5CFB-A58E-58D9480E37AB}"/>
                </a:ext>
              </a:extLst>
            </p:cNvPr>
            <p:cNvSpPr/>
            <p:nvPr/>
          </p:nvSpPr>
          <p:spPr>
            <a:xfrm flipH="1">
              <a:off x="1233208" y="3044975"/>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7" name="TextBox 53">
              <a:extLst>
                <a:ext uri="{FF2B5EF4-FFF2-40B4-BE49-F238E27FC236}">
                  <a16:creationId xmlns:a16="http://schemas.microsoft.com/office/drawing/2014/main" id="{A28D8EB8-F326-8792-9D72-7DAE2B48624F}"/>
                </a:ext>
              </a:extLst>
            </p:cNvPr>
            <p:cNvSpPr txBox="1"/>
            <p:nvPr/>
          </p:nvSpPr>
          <p:spPr>
            <a:xfrm>
              <a:off x="1199629" y="3019522"/>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sp>
          <p:nvSpPr>
            <p:cNvPr id="48" name="Arrow: Pentagon 47">
              <a:extLst>
                <a:ext uri="{FF2B5EF4-FFF2-40B4-BE49-F238E27FC236}">
                  <a16:creationId xmlns:a16="http://schemas.microsoft.com/office/drawing/2014/main" id="{85EAB2EB-4E6A-53B3-44F9-8C95846A21D2}"/>
                </a:ext>
              </a:extLst>
            </p:cNvPr>
            <p:cNvSpPr/>
            <p:nvPr/>
          </p:nvSpPr>
          <p:spPr>
            <a:xfrm flipH="1">
              <a:off x="1230670" y="3473184"/>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9" name="TextBox 55">
              <a:extLst>
                <a:ext uri="{FF2B5EF4-FFF2-40B4-BE49-F238E27FC236}">
                  <a16:creationId xmlns:a16="http://schemas.microsoft.com/office/drawing/2014/main" id="{578B7362-9B10-D48B-8E34-271D17CE5118}"/>
                </a:ext>
              </a:extLst>
            </p:cNvPr>
            <p:cNvSpPr txBox="1"/>
            <p:nvPr/>
          </p:nvSpPr>
          <p:spPr>
            <a:xfrm>
              <a:off x="1197091" y="3447731"/>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cxnSp>
          <p:nvCxnSpPr>
            <p:cNvPr id="50" name="Straight Connector 49">
              <a:extLst>
                <a:ext uri="{FF2B5EF4-FFF2-40B4-BE49-F238E27FC236}">
                  <a16:creationId xmlns:a16="http://schemas.microsoft.com/office/drawing/2014/main" id="{391A54DA-A466-9F0A-494C-A084104B627D}"/>
                </a:ext>
              </a:extLst>
            </p:cNvPr>
            <p:cNvCxnSpPr/>
            <p:nvPr/>
          </p:nvCxnSpPr>
          <p:spPr>
            <a:xfrm flipH="1">
              <a:off x="3889274" y="1962315"/>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81AD958-D14A-F8F7-898F-A130E8D8CEDB}"/>
                </a:ext>
              </a:extLst>
            </p:cNvPr>
            <p:cNvCxnSpPr/>
            <p:nvPr/>
          </p:nvCxnSpPr>
          <p:spPr>
            <a:xfrm flipH="1">
              <a:off x="3881944" y="2386387"/>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A989ECC-6128-E54A-92EF-80C71C2FB706}"/>
                </a:ext>
              </a:extLst>
            </p:cNvPr>
            <p:cNvCxnSpPr/>
            <p:nvPr/>
          </p:nvCxnSpPr>
          <p:spPr>
            <a:xfrm flipH="1">
              <a:off x="3898031" y="3106843"/>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6EFDA6-17F3-ADE7-5C1F-19B5CB426579}"/>
                </a:ext>
              </a:extLst>
            </p:cNvPr>
            <p:cNvCxnSpPr/>
            <p:nvPr/>
          </p:nvCxnSpPr>
          <p:spPr>
            <a:xfrm flipH="1">
              <a:off x="3898031" y="3529986"/>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54" name="Arrow: Pentagon 53">
              <a:extLst>
                <a:ext uri="{FF2B5EF4-FFF2-40B4-BE49-F238E27FC236}">
                  <a16:creationId xmlns:a16="http://schemas.microsoft.com/office/drawing/2014/main" id="{BD714AE0-D6E3-9B97-D78C-CEA7631CC7B3}"/>
                </a:ext>
              </a:extLst>
            </p:cNvPr>
            <p:cNvSpPr/>
            <p:nvPr/>
          </p:nvSpPr>
          <p:spPr>
            <a:xfrm>
              <a:off x="4124861" y="1897411"/>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55" name="TextBox 61">
              <a:extLst>
                <a:ext uri="{FF2B5EF4-FFF2-40B4-BE49-F238E27FC236}">
                  <a16:creationId xmlns:a16="http://schemas.microsoft.com/office/drawing/2014/main" id="{0F544A96-120A-0BB3-C9B2-FA1D78570762}"/>
                </a:ext>
              </a:extLst>
            </p:cNvPr>
            <p:cNvSpPr txBox="1"/>
            <p:nvPr/>
          </p:nvSpPr>
          <p:spPr>
            <a:xfrm>
              <a:off x="4060871" y="1874122"/>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sp>
          <p:nvSpPr>
            <p:cNvPr id="56" name="Arrow: Pentagon 55">
              <a:extLst>
                <a:ext uri="{FF2B5EF4-FFF2-40B4-BE49-F238E27FC236}">
                  <a16:creationId xmlns:a16="http://schemas.microsoft.com/office/drawing/2014/main" id="{A69F6CFB-128C-1F1C-3C89-C3327AC25258}"/>
                </a:ext>
              </a:extLst>
            </p:cNvPr>
            <p:cNvSpPr/>
            <p:nvPr/>
          </p:nvSpPr>
          <p:spPr>
            <a:xfrm>
              <a:off x="4139323" y="2322155"/>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57" name="TextBox 63">
              <a:extLst>
                <a:ext uri="{FF2B5EF4-FFF2-40B4-BE49-F238E27FC236}">
                  <a16:creationId xmlns:a16="http://schemas.microsoft.com/office/drawing/2014/main" id="{D4A5DEEC-036E-862E-F696-16841E750254}"/>
                </a:ext>
              </a:extLst>
            </p:cNvPr>
            <p:cNvSpPr txBox="1"/>
            <p:nvPr/>
          </p:nvSpPr>
          <p:spPr>
            <a:xfrm>
              <a:off x="4075334" y="2298866"/>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sp>
          <p:nvSpPr>
            <p:cNvPr id="58" name="Arrow: Pentagon 57">
              <a:extLst>
                <a:ext uri="{FF2B5EF4-FFF2-40B4-BE49-F238E27FC236}">
                  <a16:creationId xmlns:a16="http://schemas.microsoft.com/office/drawing/2014/main" id="{BD6A0C7C-C039-DC1D-FD18-B81F18818BCD}"/>
                </a:ext>
              </a:extLst>
            </p:cNvPr>
            <p:cNvSpPr/>
            <p:nvPr/>
          </p:nvSpPr>
          <p:spPr>
            <a:xfrm>
              <a:off x="4110742" y="3042811"/>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59" name="TextBox 65">
              <a:extLst>
                <a:ext uri="{FF2B5EF4-FFF2-40B4-BE49-F238E27FC236}">
                  <a16:creationId xmlns:a16="http://schemas.microsoft.com/office/drawing/2014/main" id="{F655D97D-64E5-6939-8D7B-C8BE5415F4B6}"/>
                </a:ext>
              </a:extLst>
            </p:cNvPr>
            <p:cNvSpPr txBox="1"/>
            <p:nvPr/>
          </p:nvSpPr>
          <p:spPr>
            <a:xfrm>
              <a:off x="4046751" y="3019522"/>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60" name="Arrow: Pentagon 59">
              <a:extLst>
                <a:ext uri="{FF2B5EF4-FFF2-40B4-BE49-F238E27FC236}">
                  <a16:creationId xmlns:a16="http://schemas.microsoft.com/office/drawing/2014/main" id="{DA5C548E-7EF1-BDC8-A363-EB1C5E31FCD7}"/>
                </a:ext>
              </a:extLst>
            </p:cNvPr>
            <p:cNvSpPr/>
            <p:nvPr/>
          </p:nvSpPr>
          <p:spPr>
            <a:xfrm>
              <a:off x="4111883" y="3462168"/>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1" name="TextBox 67">
              <a:extLst>
                <a:ext uri="{FF2B5EF4-FFF2-40B4-BE49-F238E27FC236}">
                  <a16:creationId xmlns:a16="http://schemas.microsoft.com/office/drawing/2014/main" id="{05733AB7-D844-0FDF-A6B1-98C1E0D93C0E}"/>
                </a:ext>
              </a:extLst>
            </p:cNvPr>
            <p:cNvSpPr txBox="1"/>
            <p:nvPr/>
          </p:nvSpPr>
          <p:spPr>
            <a:xfrm>
              <a:off x="4047893" y="3438878"/>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62" name="Rectangle 61">
              <a:extLst>
                <a:ext uri="{FF2B5EF4-FFF2-40B4-BE49-F238E27FC236}">
                  <a16:creationId xmlns:a16="http://schemas.microsoft.com/office/drawing/2014/main" id="{CA0DE0C6-E5D6-D49C-2494-0E142065B079}"/>
                </a:ext>
              </a:extLst>
            </p:cNvPr>
            <p:cNvSpPr/>
            <p:nvPr/>
          </p:nvSpPr>
          <p:spPr>
            <a:xfrm flipH="1">
              <a:off x="4474703" y="1928334"/>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3" name="Rectangle 62">
              <a:extLst>
                <a:ext uri="{FF2B5EF4-FFF2-40B4-BE49-F238E27FC236}">
                  <a16:creationId xmlns:a16="http://schemas.microsoft.com/office/drawing/2014/main" id="{4F312B88-B46E-15D2-02D8-E7151BA2A5CF}"/>
                </a:ext>
              </a:extLst>
            </p:cNvPr>
            <p:cNvSpPr/>
            <p:nvPr/>
          </p:nvSpPr>
          <p:spPr>
            <a:xfrm flipH="1">
              <a:off x="4471900" y="2352106"/>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4" name="TextBox 70">
              <a:extLst>
                <a:ext uri="{FF2B5EF4-FFF2-40B4-BE49-F238E27FC236}">
                  <a16:creationId xmlns:a16="http://schemas.microsoft.com/office/drawing/2014/main" id="{E7E3CCED-0F5D-176C-BE0B-DBA76D06B58F}"/>
                </a:ext>
              </a:extLst>
            </p:cNvPr>
            <p:cNvSpPr txBox="1"/>
            <p:nvPr/>
          </p:nvSpPr>
          <p:spPr>
            <a:xfrm flipH="1">
              <a:off x="4474319" y="1859710"/>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66" name="TextBox 71">
              <a:extLst>
                <a:ext uri="{FF2B5EF4-FFF2-40B4-BE49-F238E27FC236}">
                  <a16:creationId xmlns:a16="http://schemas.microsoft.com/office/drawing/2014/main" id="{882679D2-62AB-D41D-69D6-7E6E0E08A02C}"/>
                </a:ext>
              </a:extLst>
            </p:cNvPr>
            <p:cNvSpPr txBox="1"/>
            <p:nvPr/>
          </p:nvSpPr>
          <p:spPr>
            <a:xfrm flipH="1">
              <a:off x="4494277" y="2281835"/>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M</a:t>
              </a:r>
              <a:endParaRPr lang="en-GB" sz="798"/>
            </a:p>
          </p:txBody>
        </p:sp>
        <p:sp>
          <p:nvSpPr>
            <p:cNvPr id="68" name="Rectangle 67">
              <a:extLst>
                <a:ext uri="{FF2B5EF4-FFF2-40B4-BE49-F238E27FC236}">
                  <a16:creationId xmlns:a16="http://schemas.microsoft.com/office/drawing/2014/main" id="{77402BB8-9782-A3AC-4910-75678B2A381B}"/>
                </a:ext>
              </a:extLst>
            </p:cNvPr>
            <p:cNvSpPr/>
            <p:nvPr/>
          </p:nvSpPr>
          <p:spPr>
            <a:xfrm flipH="1">
              <a:off x="4450140" y="3074967"/>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9" name="Rectangle 68">
              <a:extLst>
                <a:ext uri="{FF2B5EF4-FFF2-40B4-BE49-F238E27FC236}">
                  <a16:creationId xmlns:a16="http://schemas.microsoft.com/office/drawing/2014/main" id="{852F3FC3-E9A3-2857-08CC-3FE5972FEAB1}"/>
                </a:ext>
              </a:extLst>
            </p:cNvPr>
            <p:cNvSpPr/>
            <p:nvPr/>
          </p:nvSpPr>
          <p:spPr>
            <a:xfrm flipH="1">
              <a:off x="4447337" y="3498740"/>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70" name="TextBox 74">
              <a:extLst>
                <a:ext uri="{FF2B5EF4-FFF2-40B4-BE49-F238E27FC236}">
                  <a16:creationId xmlns:a16="http://schemas.microsoft.com/office/drawing/2014/main" id="{66C44D61-13D7-6FFF-870F-EF571EC71809}"/>
                </a:ext>
              </a:extLst>
            </p:cNvPr>
            <p:cNvSpPr txBox="1"/>
            <p:nvPr/>
          </p:nvSpPr>
          <p:spPr>
            <a:xfrm flipH="1">
              <a:off x="4460007" y="3006344"/>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71" name="TextBox 75">
              <a:extLst>
                <a:ext uri="{FF2B5EF4-FFF2-40B4-BE49-F238E27FC236}">
                  <a16:creationId xmlns:a16="http://schemas.microsoft.com/office/drawing/2014/main" id="{9B4A5D9B-DCA1-8551-D49C-A9EBFF025903}"/>
                </a:ext>
              </a:extLst>
            </p:cNvPr>
            <p:cNvSpPr txBox="1"/>
            <p:nvPr/>
          </p:nvSpPr>
          <p:spPr>
            <a:xfrm flipH="1">
              <a:off x="4469713" y="3428469"/>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M</a:t>
              </a:r>
              <a:endParaRPr lang="en-GB" sz="798"/>
            </a:p>
          </p:txBody>
        </p:sp>
        <p:sp>
          <p:nvSpPr>
            <p:cNvPr id="72" name="TextBox 76">
              <a:extLst>
                <a:ext uri="{FF2B5EF4-FFF2-40B4-BE49-F238E27FC236}">
                  <a16:creationId xmlns:a16="http://schemas.microsoft.com/office/drawing/2014/main" id="{3D23C34E-C0DD-6B91-7CA0-6ACDC4039516}"/>
                </a:ext>
              </a:extLst>
            </p:cNvPr>
            <p:cNvSpPr txBox="1"/>
            <p:nvPr/>
          </p:nvSpPr>
          <p:spPr>
            <a:xfrm>
              <a:off x="233509" y="3022586"/>
              <a:ext cx="610357"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Feeder</a:t>
              </a:r>
            </a:p>
            <a:p>
              <a:pPr algn="ctr"/>
              <a:r>
                <a:rPr lang="en-GB" sz="997">
                  <a:latin typeface="Arial" panose="020B0604020202020204" pitchFamily="34" charset="0"/>
                  <a:ea typeface="MS PGothic" pitchFamily="34" charset="-128"/>
                  <a:cs typeface="Arial" panose="020B0604020202020204" pitchFamily="34" charset="0"/>
                </a:rPr>
                <a:t>Downlink</a:t>
              </a:r>
            </a:p>
          </p:txBody>
        </p:sp>
        <p:sp>
          <p:nvSpPr>
            <p:cNvPr id="73" name="TextBox 77">
              <a:extLst>
                <a:ext uri="{FF2B5EF4-FFF2-40B4-BE49-F238E27FC236}">
                  <a16:creationId xmlns:a16="http://schemas.microsoft.com/office/drawing/2014/main" id="{77C1BF7D-4087-55EF-B421-893AF81253A6}"/>
                </a:ext>
              </a:extLst>
            </p:cNvPr>
            <p:cNvSpPr txBox="1"/>
            <p:nvPr/>
          </p:nvSpPr>
          <p:spPr>
            <a:xfrm>
              <a:off x="4774340" y="3127895"/>
              <a:ext cx="468608"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User</a:t>
              </a:r>
            </a:p>
            <a:p>
              <a:pPr algn="ctr"/>
              <a:r>
                <a:rPr lang="en-GB" sz="997">
                  <a:latin typeface="Arial" panose="020B0604020202020204" pitchFamily="34" charset="0"/>
                  <a:ea typeface="MS PGothic" pitchFamily="34" charset="-128"/>
                  <a:cs typeface="Arial" panose="020B0604020202020204" pitchFamily="34" charset="0"/>
                </a:rPr>
                <a:t>Uplink</a:t>
              </a:r>
            </a:p>
          </p:txBody>
        </p:sp>
        <p:sp>
          <p:nvSpPr>
            <p:cNvPr id="74" name="TextBox 78">
              <a:extLst>
                <a:ext uri="{FF2B5EF4-FFF2-40B4-BE49-F238E27FC236}">
                  <a16:creationId xmlns:a16="http://schemas.microsoft.com/office/drawing/2014/main" id="{B8A20CBF-AFB4-8EE9-07A3-37F662B22C9C}"/>
                </a:ext>
              </a:extLst>
            </p:cNvPr>
            <p:cNvSpPr txBox="1"/>
            <p:nvPr/>
          </p:nvSpPr>
          <p:spPr>
            <a:xfrm>
              <a:off x="4711123" y="1985436"/>
              <a:ext cx="610357"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User</a:t>
              </a:r>
            </a:p>
            <a:p>
              <a:pPr algn="ctr"/>
              <a:r>
                <a:rPr lang="en-GB" sz="997">
                  <a:latin typeface="Arial" panose="020B0604020202020204" pitchFamily="34" charset="0"/>
                  <a:ea typeface="MS PGothic" pitchFamily="34" charset="-128"/>
                  <a:cs typeface="Arial" panose="020B0604020202020204" pitchFamily="34" charset="0"/>
                </a:rPr>
                <a:t>Downlink</a:t>
              </a:r>
            </a:p>
          </p:txBody>
        </p:sp>
        <p:sp>
          <p:nvSpPr>
            <p:cNvPr id="75" name="Rectangle 74">
              <a:extLst>
                <a:ext uri="{FF2B5EF4-FFF2-40B4-BE49-F238E27FC236}">
                  <a16:creationId xmlns:a16="http://schemas.microsoft.com/office/drawing/2014/main" id="{64AEC3F9-0FF6-63D4-C47E-3641A47C0E42}"/>
                </a:ext>
              </a:extLst>
            </p:cNvPr>
            <p:cNvSpPr/>
            <p:nvPr/>
          </p:nvSpPr>
          <p:spPr>
            <a:xfrm>
              <a:off x="2176698" y="1653853"/>
              <a:ext cx="212543" cy="1017995"/>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76" name="TextBox 80">
              <a:extLst>
                <a:ext uri="{FF2B5EF4-FFF2-40B4-BE49-F238E27FC236}">
                  <a16:creationId xmlns:a16="http://schemas.microsoft.com/office/drawing/2014/main" id="{B6C42B07-EEE2-DECA-B3E8-CD14A354698C}"/>
                </a:ext>
              </a:extLst>
            </p:cNvPr>
            <p:cNvSpPr txBox="1"/>
            <p:nvPr/>
          </p:nvSpPr>
          <p:spPr>
            <a:xfrm rot="16200000">
              <a:off x="1977132" y="2105194"/>
              <a:ext cx="587648"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DEMOD</a:t>
              </a:r>
            </a:p>
          </p:txBody>
        </p:sp>
        <p:cxnSp>
          <p:nvCxnSpPr>
            <p:cNvPr id="77" name="Straight Connector 76">
              <a:extLst>
                <a:ext uri="{FF2B5EF4-FFF2-40B4-BE49-F238E27FC236}">
                  <a16:creationId xmlns:a16="http://schemas.microsoft.com/office/drawing/2014/main" id="{FFA3835E-BF56-4C4D-7C7C-E87483655C82}"/>
                </a:ext>
              </a:extLst>
            </p:cNvPr>
            <p:cNvCxnSpPr/>
            <p:nvPr/>
          </p:nvCxnSpPr>
          <p:spPr>
            <a:xfrm flipH="1">
              <a:off x="2390138" y="2149390"/>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E4B555F-44E8-3840-66B8-F468ACD91C99}"/>
                </a:ext>
              </a:extLst>
            </p:cNvPr>
            <p:cNvCxnSpPr/>
            <p:nvPr/>
          </p:nvCxnSpPr>
          <p:spPr>
            <a:xfrm flipH="1">
              <a:off x="3030873" y="2155351"/>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81" name="Isosceles Triangle 80">
              <a:extLst>
                <a:ext uri="{FF2B5EF4-FFF2-40B4-BE49-F238E27FC236}">
                  <a16:creationId xmlns:a16="http://schemas.microsoft.com/office/drawing/2014/main" id="{6F6C345C-3340-A49F-C447-34F7B5D6A9A2}"/>
                </a:ext>
              </a:extLst>
            </p:cNvPr>
            <p:cNvSpPr>
              <a:spLocks noChangeAspect="1"/>
            </p:cNvSpPr>
            <p:nvPr/>
          </p:nvSpPr>
          <p:spPr>
            <a:xfrm rot="5400000">
              <a:off x="2418476" y="211876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3" name="Isosceles Triangle 82">
              <a:extLst>
                <a:ext uri="{FF2B5EF4-FFF2-40B4-BE49-F238E27FC236}">
                  <a16:creationId xmlns:a16="http://schemas.microsoft.com/office/drawing/2014/main" id="{02B6B31B-2D5B-ECE0-79C1-2F8A019076B7}"/>
                </a:ext>
              </a:extLst>
            </p:cNvPr>
            <p:cNvSpPr>
              <a:spLocks noChangeAspect="1"/>
            </p:cNvSpPr>
            <p:nvPr/>
          </p:nvSpPr>
          <p:spPr>
            <a:xfrm rot="5400000">
              <a:off x="3059211" y="212472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4" name="Rectangle 83">
              <a:extLst>
                <a:ext uri="{FF2B5EF4-FFF2-40B4-BE49-F238E27FC236}">
                  <a16:creationId xmlns:a16="http://schemas.microsoft.com/office/drawing/2014/main" id="{71F1C0B1-5137-D4A6-572C-107E3396A282}"/>
                </a:ext>
              </a:extLst>
            </p:cNvPr>
            <p:cNvSpPr/>
            <p:nvPr/>
          </p:nvSpPr>
          <p:spPr>
            <a:xfrm>
              <a:off x="2191283" y="2800070"/>
              <a:ext cx="212543" cy="1017995"/>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5" name="TextBox 86">
              <a:extLst>
                <a:ext uri="{FF2B5EF4-FFF2-40B4-BE49-F238E27FC236}">
                  <a16:creationId xmlns:a16="http://schemas.microsoft.com/office/drawing/2014/main" id="{2517F3AB-D8D8-2857-47DF-1D61FC4E7AA1}"/>
                </a:ext>
              </a:extLst>
            </p:cNvPr>
            <p:cNvSpPr txBox="1"/>
            <p:nvPr/>
          </p:nvSpPr>
          <p:spPr>
            <a:xfrm rot="16200000">
              <a:off x="2023571" y="3205178"/>
              <a:ext cx="557811"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MOD</a:t>
              </a:r>
            </a:p>
          </p:txBody>
        </p:sp>
        <p:cxnSp>
          <p:nvCxnSpPr>
            <p:cNvPr id="86" name="Straight Connector 85">
              <a:extLst>
                <a:ext uri="{FF2B5EF4-FFF2-40B4-BE49-F238E27FC236}">
                  <a16:creationId xmlns:a16="http://schemas.microsoft.com/office/drawing/2014/main" id="{35C52B84-9356-25D7-DA4C-899C0C3D2583}"/>
                </a:ext>
              </a:extLst>
            </p:cNvPr>
            <p:cNvCxnSpPr/>
            <p:nvPr/>
          </p:nvCxnSpPr>
          <p:spPr>
            <a:xfrm flipH="1">
              <a:off x="2404724" y="329560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2162F52-BF7F-90CC-4DC2-03B259133A1D}"/>
                </a:ext>
              </a:extLst>
            </p:cNvPr>
            <p:cNvCxnSpPr/>
            <p:nvPr/>
          </p:nvCxnSpPr>
          <p:spPr>
            <a:xfrm flipH="1">
              <a:off x="3040332" y="330156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88" name="Isosceles Triangle 87">
              <a:extLst>
                <a:ext uri="{FF2B5EF4-FFF2-40B4-BE49-F238E27FC236}">
                  <a16:creationId xmlns:a16="http://schemas.microsoft.com/office/drawing/2014/main" id="{8CD0AEE4-62C6-5DC4-5AEF-982CF6C22275}"/>
                </a:ext>
              </a:extLst>
            </p:cNvPr>
            <p:cNvSpPr>
              <a:spLocks noChangeAspect="1"/>
            </p:cNvSpPr>
            <p:nvPr/>
          </p:nvSpPr>
          <p:spPr>
            <a:xfrm rot="16200000" flipH="1">
              <a:off x="2433062" y="3264980"/>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9" name="Isosceles Triangle 88">
              <a:extLst>
                <a:ext uri="{FF2B5EF4-FFF2-40B4-BE49-F238E27FC236}">
                  <a16:creationId xmlns:a16="http://schemas.microsoft.com/office/drawing/2014/main" id="{16B8E27E-9686-72DF-BCDB-F4493711E71B}"/>
                </a:ext>
              </a:extLst>
            </p:cNvPr>
            <p:cNvSpPr>
              <a:spLocks noChangeAspect="1"/>
            </p:cNvSpPr>
            <p:nvPr/>
          </p:nvSpPr>
          <p:spPr>
            <a:xfrm rot="16200000" flipH="1">
              <a:off x="3068671" y="3270941"/>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0" name="Rectangle 89">
              <a:extLst>
                <a:ext uri="{FF2B5EF4-FFF2-40B4-BE49-F238E27FC236}">
                  <a16:creationId xmlns:a16="http://schemas.microsoft.com/office/drawing/2014/main" id="{61C28B6D-2FED-71E0-84DF-2939FFC20DF0}"/>
                </a:ext>
              </a:extLst>
            </p:cNvPr>
            <p:cNvSpPr/>
            <p:nvPr/>
          </p:nvSpPr>
          <p:spPr>
            <a:xfrm>
              <a:off x="3183491" y="2799654"/>
              <a:ext cx="212543" cy="1017995"/>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1" name="TextBox 92">
              <a:extLst>
                <a:ext uri="{FF2B5EF4-FFF2-40B4-BE49-F238E27FC236}">
                  <a16:creationId xmlns:a16="http://schemas.microsoft.com/office/drawing/2014/main" id="{86FCA814-6551-49B2-0FEC-0D9143BDA03A}"/>
                </a:ext>
              </a:extLst>
            </p:cNvPr>
            <p:cNvSpPr txBox="1"/>
            <p:nvPr/>
          </p:nvSpPr>
          <p:spPr>
            <a:xfrm rot="16200000">
              <a:off x="3008962" y="3197944"/>
              <a:ext cx="571446"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DEMOD</a:t>
              </a:r>
            </a:p>
          </p:txBody>
        </p:sp>
        <p:sp>
          <p:nvSpPr>
            <p:cNvPr id="92" name="Rectangle 91">
              <a:extLst>
                <a:ext uri="{FF2B5EF4-FFF2-40B4-BE49-F238E27FC236}">
                  <a16:creationId xmlns:a16="http://schemas.microsoft.com/office/drawing/2014/main" id="{57C7BE8B-B3A4-2BE7-530B-FBEFDAED71EB}"/>
                </a:ext>
              </a:extLst>
            </p:cNvPr>
            <p:cNvSpPr/>
            <p:nvPr/>
          </p:nvSpPr>
          <p:spPr>
            <a:xfrm>
              <a:off x="3161501" y="1654993"/>
              <a:ext cx="212543" cy="1017995"/>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3" name="TextBox 94">
              <a:extLst>
                <a:ext uri="{FF2B5EF4-FFF2-40B4-BE49-F238E27FC236}">
                  <a16:creationId xmlns:a16="http://schemas.microsoft.com/office/drawing/2014/main" id="{6465E10A-9DF4-5A62-008D-BFCB210A5464}"/>
                </a:ext>
              </a:extLst>
            </p:cNvPr>
            <p:cNvSpPr txBox="1"/>
            <p:nvPr/>
          </p:nvSpPr>
          <p:spPr>
            <a:xfrm rot="16200000">
              <a:off x="2976854" y="2091416"/>
              <a:ext cx="557811"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MOD</a:t>
              </a:r>
            </a:p>
          </p:txBody>
        </p:sp>
        <p:sp>
          <p:nvSpPr>
            <p:cNvPr id="94" name="Isosceles Triangle 93">
              <a:extLst>
                <a:ext uri="{FF2B5EF4-FFF2-40B4-BE49-F238E27FC236}">
                  <a16:creationId xmlns:a16="http://schemas.microsoft.com/office/drawing/2014/main" id="{9FF7FB76-1EBA-4DDD-A23B-2C65D72E9572}"/>
                </a:ext>
              </a:extLst>
            </p:cNvPr>
            <p:cNvSpPr>
              <a:spLocks noChangeAspect="1"/>
            </p:cNvSpPr>
            <p:nvPr/>
          </p:nvSpPr>
          <p:spPr>
            <a:xfrm rot="5400000">
              <a:off x="3388634" y="2125997"/>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5" name="Trapezoid 94">
              <a:extLst>
                <a:ext uri="{FF2B5EF4-FFF2-40B4-BE49-F238E27FC236}">
                  <a16:creationId xmlns:a16="http://schemas.microsoft.com/office/drawing/2014/main" id="{87F0E595-429C-4982-39BF-E74B449440FB}"/>
                </a:ext>
              </a:extLst>
            </p:cNvPr>
            <p:cNvSpPr/>
            <p:nvPr/>
          </p:nvSpPr>
          <p:spPr>
            <a:xfrm rot="5400000" flipH="1">
              <a:off x="3211922" y="1932285"/>
              <a:ext cx="1017994" cy="460297"/>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6" name="TextBox 97">
              <a:extLst>
                <a:ext uri="{FF2B5EF4-FFF2-40B4-BE49-F238E27FC236}">
                  <a16:creationId xmlns:a16="http://schemas.microsoft.com/office/drawing/2014/main" id="{9551C2F5-0F64-CBBE-7CEC-EC3E9CE637D6}"/>
                </a:ext>
              </a:extLst>
            </p:cNvPr>
            <p:cNvSpPr txBox="1"/>
            <p:nvPr/>
          </p:nvSpPr>
          <p:spPr>
            <a:xfrm flipH="1">
              <a:off x="3423641" y="1986859"/>
              <a:ext cx="426917" cy="329646"/>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User</a:t>
              </a:r>
            </a:p>
            <a:p>
              <a:pPr algn="ctr"/>
              <a:r>
                <a:rPr lang="en-GB" sz="798">
                  <a:latin typeface="Arial" panose="020B0604020202020204" pitchFamily="34" charset="0"/>
                  <a:ea typeface="MS PGothic" pitchFamily="34" charset="-128"/>
                  <a:cs typeface="Arial" panose="020B0604020202020204" pitchFamily="34" charset="0"/>
                </a:rPr>
                <a:t>DBFN/</a:t>
              </a:r>
            </a:p>
            <a:p>
              <a:pPr algn="ctr"/>
              <a:r>
                <a:rPr lang="en-GB" sz="798">
                  <a:latin typeface="Arial" panose="020B0604020202020204" pitchFamily="34" charset="0"/>
                  <a:ea typeface="MS PGothic" pitchFamily="34" charset="-128"/>
                  <a:cs typeface="Arial" panose="020B0604020202020204" pitchFamily="34" charset="0"/>
                </a:rPr>
                <a:t>MUX</a:t>
              </a:r>
            </a:p>
          </p:txBody>
        </p:sp>
        <p:sp>
          <p:nvSpPr>
            <p:cNvPr id="97" name="Trapezoid 96">
              <a:extLst>
                <a:ext uri="{FF2B5EF4-FFF2-40B4-BE49-F238E27FC236}">
                  <a16:creationId xmlns:a16="http://schemas.microsoft.com/office/drawing/2014/main" id="{F4A6E931-A07B-EC1F-FCC6-BECE12C5EF06}"/>
                </a:ext>
              </a:extLst>
            </p:cNvPr>
            <p:cNvSpPr/>
            <p:nvPr/>
          </p:nvSpPr>
          <p:spPr>
            <a:xfrm rot="5400000" flipH="1">
              <a:off x="3220680" y="3078919"/>
              <a:ext cx="1017994" cy="460297"/>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8" name="TextBox 99">
              <a:extLst>
                <a:ext uri="{FF2B5EF4-FFF2-40B4-BE49-F238E27FC236}">
                  <a16:creationId xmlns:a16="http://schemas.microsoft.com/office/drawing/2014/main" id="{41EF47F5-9C65-F813-07B1-9C3667271505}"/>
                </a:ext>
              </a:extLst>
            </p:cNvPr>
            <p:cNvSpPr txBox="1"/>
            <p:nvPr/>
          </p:nvSpPr>
          <p:spPr>
            <a:xfrm flipH="1">
              <a:off x="3437041" y="3033920"/>
              <a:ext cx="591421" cy="329646"/>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User</a:t>
              </a:r>
            </a:p>
            <a:p>
              <a:pPr algn="ctr"/>
              <a:r>
                <a:rPr lang="en-GB" sz="798">
                  <a:latin typeface="Arial" panose="020B0604020202020204" pitchFamily="34" charset="0"/>
                  <a:ea typeface="MS PGothic" pitchFamily="34" charset="-128"/>
                  <a:cs typeface="Arial" panose="020B0604020202020204" pitchFamily="34" charset="0"/>
                </a:rPr>
                <a:t>DBFN/</a:t>
              </a:r>
            </a:p>
            <a:p>
              <a:pPr algn="ctr"/>
              <a:r>
                <a:rPr lang="en-GB" sz="798">
                  <a:latin typeface="Arial" panose="020B0604020202020204" pitchFamily="34" charset="0"/>
                  <a:ea typeface="MS PGothic" pitchFamily="34" charset="-128"/>
                  <a:cs typeface="Arial" panose="020B0604020202020204" pitchFamily="34" charset="0"/>
                </a:rPr>
                <a:t>DEMUX</a:t>
              </a:r>
            </a:p>
          </p:txBody>
        </p:sp>
        <p:sp>
          <p:nvSpPr>
            <p:cNvPr id="100" name="Isosceles Triangle 99">
              <a:extLst>
                <a:ext uri="{FF2B5EF4-FFF2-40B4-BE49-F238E27FC236}">
                  <a16:creationId xmlns:a16="http://schemas.microsoft.com/office/drawing/2014/main" id="{3CD7DC74-F990-FD0C-D714-4BDA35897F2D}"/>
                </a:ext>
              </a:extLst>
            </p:cNvPr>
            <p:cNvSpPr>
              <a:spLocks noChangeAspect="1"/>
            </p:cNvSpPr>
            <p:nvPr/>
          </p:nvSpPr>
          <p:spPr>
            <a:xfrm rot="16200000" flipH="1">
              <a:off x="3397668" y="3265516"/>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01" name="Rectangle 100">
              <a:extLst>
                <a:ext uri="{FF2B5EF4-FFF2-40B4-BE49-F238E27FC236}">
                  <a16:creationId xmlns:a16="http://schemas.microsoft.com/office/drawing/2014/main" id="{A860FF37-38F8-E8B4-B0E6-96DEDD9B3F6C}"/>
                </a:ext>
              </a:extLst>
            </p:cNvPr>
            <p:cNvSpPr/>
            <p:nvPr/>
          </p:nvSpPr>
          <p:spPr>
            <a:xfrm>
              <a:off x="2532426" y="1653437"/>
              <a:ext cx="511989" cy="2164212"/>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02" name="TextBox 102">
              <a:extLst>
                <a:ext uri="{FF2B5EF4-FFF2-40B4-BE49-F238E27FC236}">
                  <a16:creationId xmlns:a16="http://schemas.microsoft.com/office/drawing/2014/main" id="{CF3B0596-8867-9FD4-BB33-41E414FEC5D3}"/>
                </a:ext>
              </a:extLst>
            </p:cNvPr>
            <p:cNvSpPr txBox="1"/>
            <p:nvPr/>
          </p:nvSpPr>
          <p:spPr>
            <a:xfrm>
              <a:off x="2480647" y="2004749"/>
              <a:ext cx="621505" cy="241786"/>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Packet Switching</a:t>
              </a:r>
            </a:p>
          </p:txBody>
        </p:sp>
        <p:cxnSp>
          <p:nvCxnSpPr>
            <p:cNvPr id="104" name="Straight Connector 103">
              <a:extLst>
                <a:ext uri="{FF2B5EF4-FFF2-40B4-BE49-F238E27FC236}">
                  <a16:creationId xmlns:a16="http://schemas.microsoft.com/office/drawing/2014/main" id="{AA3A3DE7-0772-6937-3B70-1D238D999407}"/>
                </a:ext>
              </a:extLst>
            </p:cNvPr>
            <p:cNvCxnSpPr>
              <a:cxnSpLocks/>
            </p:cNvCxnSpPr>
            <p:nvPr/>
          </p:nvCxnSpPr>
          <p:spPr>
            <a:xfrm>
              <a:off x="2649931" y="3818075"/>
              <a:ext cx="0" cy="44848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4C5BE12-9B01-0D04-EA77-E7DF3F0E5697}"/>
                </a:ext>
              </a:extLst>
            </p:cNvPr>
            <p:cNvCxnSpPr>
              <a:cxnSpLocks/>
            </p:cNvCxnSpPr>
            <p:nvPr/>
          </p:nvCxnSpPr>
          <p:spPr>
            <a:xfrm>
              <a:off x="2927028" y="3818075"/>
              <a:ext cx="0" cy="44848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08" name="Isosceles Triangle 107">
              <a:extLst>
                <a:ext uri="{FF2B5EF4-FFF2-40B4-BE49-F238E27FC236}">
                  <a16:creationId xmlns:a16="http://schemas.microsoft.com/office/drawing/2014/main" id="{C340170C-33AE-00B3-5287-1FC6C49824DA}"/>
                </a:ext>
              </a:extLst>
            </p:cNvPr>
            <p:cNvSpPr>
              <a:spLocks noChangeAspect="1"/>
            </p:cNvSpPr>
            <p:nvPr/>
          </p:nvSpPr>
          <p:spPr>
            <a:xfrm flipH="1">
              <a:off x="2883960" y="4005465"/>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10" name="Isosceles Triangle 109">
              <a:extLst>
                <a:ext uri="{FF2B5EF4-FFF2-40B4-BE49-F238E27FC236}">
                  <a16:creationId xmlns:a16="http://schemas.microsoft.com/office/drawing/2014/main" id="{D7B56A6E-9441-9E3A-3509-F4D46E42ABD6}"/>
                </a:ext>
              </a:extLst>
            </p:cNvPr>
            <p:cNvSpPr>
              <a:spLocks noChangeAspect="1"/>
            </p:cNvSpPr>
            <p:nvPr/>
          </p:nvSpPr>
          <p:spPr>
            <a:xfrm rot="10800000" flipH="1">
              <a:off x="2606177" y="400194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12" name="Rectangle 111">
              <a:extLst>
                <a:ext uri="{FF2B5EF4-FFF2-40B4-BE49-F238E27FC236}">
                  <a16:creationId xmlns:a16="http://schemas.microsoft.com/office/drawing/2014/main" id="{C0F470FA-5132-D0DD-23A9-6DAB5508C41A}"/>
                </a:ext>
              </a:extLst>
            </p:cNvPr>
            <p:cNvSpPr/>
            <p:nvPr/>
          </p:nvSpPr>
          <p:spPr>
            <a:xfrm>
              <a:off x="2537998" y="4271147"/>
              <a:ext cx="511989" cy="181438"/>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r>
                <a:rPr lang="en-GB" sz="997">
                  <a:solidFill>
                    <a:schemeClr val="tx1"/>
                  </a:solidFill>
                </a:rPr>
                <a:t>OISL</a:t>
              </a:r>
            </a:p>
          </p:txBody>
        </p:sp>
      </p:grpSp>
      <p:pic>
        <p:nvPicPr>
          <p:cNvPr id="2050" name="Picture 2">
            <a:extLst>
              <a:ext uri="{FF2B5EF4-FFF2-40B4-BE49-F238E27FC236}">
                <a16:creationId xmlns:a16="http://schemas.microsoft.com/office/drawing/2014/main" id="{E9A289AD-38EB-3937-62B4-C7CB15EA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5" y="990877"/>
            <a:ext cx="2506179" cy="2506179"/>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a:extLst>
              <a:ext uri="{FF2B5EF4-FFF2-40B4-BE49-F238E27FC236}">
                <a16:creationId xmlns:a16="http://schemas.microsoft.com/office/drawing/2014/main" id="{8E413231-ED1B-64A8-79FD-2AE27015616D}"/>
              </a:ext>
            </a:extLst>
          </p:cNvPr>
          <p:cNvSpPr/>
          <p:nvPr/>
        </p:nvSpPr>
        <p:spPr>
          <a:xfrm>
            <a:off x="7044374" y="5432112"/>
            <a:ext cx="2120900" cy="704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Box 122">
            <a:extLst>
              <a:ext uri="{FF2B5EF4-FFF2-40B4-BE49-F238E27FC236}">
                <a16:creationId xmlns:a16="http://schemas.microsoft.com/office/drawing/2014/main" id="{F9B820FC-DEBC-98DE-2393-E502CC8D28DA}"/>
              </a:ext>
            </a:extLst>
          </p:cNvPr>
          <p:cNvSpPr txBox="1"/>
          <p:nvPr/>
        </p:nvSpPr>
        <p:spPr>
          <a:xfrm rot="16200000">
            <a:off x="6349183" y="5511081"/>
            <a:ext cx="1197764" cy="200055"/>
          </a:xfrm>
          <a:prstGeom prst="rect">
            <a:avLst/>
          </a:prstGeom>
          <a:noFill/>
        </p:spPr>
        <p:txBody>
          <a:bodyPr wrap="square" rtlCol="0">
            <a:spAutoFit/>
          </a:bodyPr>
          <a:lstStyle/>
          <a:p>
            <a:pPr algn="l"/>
            <a:r>
              <a:rPr lang="en-GB" sz="700" i="1">
                <a:solidFill>
                  <a:srgbClr val="8197A6"/>
                </a:solidFill>
                <a:latin typeface="Arial" panose="020B0604020202020204" pitchFamily="34" charset="0"/>
                <a:ea typeface="MS PGothic" pitchFamily="34" charset="-128"/>
                <a:cs typeface="Arial" panose="020B0604020202020204" pitchFamily="34" charset="0"/>
              </a:rPr>
              <a:t>Key Technology</a:t>
            </a:r>
          </a:p>
        </p:txBody>
      </p:sp>
      <p:sp>
        <p:nvSpPr>
          <p:cNvPr id="124" name="TextBox 123">
            <a:extLst>
              <a:ext uri="{FF2B5EF4-FFF2-40B4-BE49-F238E27FC236}">
                <a16:creationId xmlns:a16="http://schemas.microsoft.com/office/drawing/2014/main" id="{BCC56CC5-3E02-28CD-2DB6-090EA8E2CFCC}"/>
              </a:ext>
            </a:extLst>
          </p:cNvPr>
          <p:cNvSpPr txBox="1"/>
          <p:nvPr/>
        </p:nvSpPr>
        <p:spPr>
          <a:xfrm>
            <a:off x="7192238" y="5047764"/>
            <a:ext cx="1531188" cy="369332"/>
          </a:xfrm>
          <a:prstGeom prst="rect">
            <a:avLst/>
          </a:prstGeom>
          <a:noFill/>
        </p:spPr>
        <p:txBody>
          <a:bodyPr wrap="none" rtlCol="0">
            <a:spAutoFit/>
          </a:bodyPr>
          <a:lstStyle/>
          <a:p>
            <a:pPr algn="l"/>
            <a:r>
              <a:rPr lang="en-GB">
                <a:solidFill>
                  <a:srgbClr val="8197A6"/>
                </a:solidFill>
                <a:latin typeface="Arial" panose="020B0604020202020204" pitchFamily="34" charset="0"/>
                <a:ea typeface="MS PGothic" pitchFamily="34" charset="-128"/>
                <a:cs typeface="Arial" panose="020B0604020202020204" pitchFamily="34" charset="0"/>
              </a:rPr>
              <a:t>Flexible SDR</a:t>
            </a:r>
          </a:p>
        </p:txBody>
      </p:sp>
      <p:cxnSp>
        <p:nvCxnSpPr>
          <p:cNvPr id="125" name="Straight Arrow Connector 124">
            <a:extLst>
              <a:ext uri="{FF2B5EF4-FFF2-40B4-BE49-F238E27FC236}">
                <a16:creationId xmlns:a16="http://schemas.microsoft.com/office/drawing/2014/main" id="{79CFC57B-212E-7C85-8331-129AD646B0A4}"/>
              </a:ext>
            </a:extLst>
          </p:cNvPr>
          <p:cNvCxnSpPr>
            <a:cxnSpLocks/>
            <a:stCxn id="90" idx="2"/>
            <a:endCxn id="124" idx="1"/>
          </p:cNvCxnSpPr>
          <p:nvPr/>
        </p:nvCxnSpPr>
        <p:spPr>
          <a:xfrm>
            <a:off x="6434245" y="4570036"/>
            <a:ext cx="757993" cy="662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6" name="Picture 125" descr="Versal">
            <a:extLst>
              <a:ext uri="{FF2B5EF4-FFF2-40B4-BE49-F238E27FC236}">
                <a16:creationId xmlns:a16="http://schemas.microsoft.com/office/drawing/2014/main" id="{C135B3C5-2232-54A2-FF00-656D2C64A0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0869" y="5556925"/>
            <a:ext cx="534024" cy="47741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descr="SatixFy Announces World's First 1 GHz LEO/GEO Modem Chip">
            <a:extLst>
              <a:ext uri="{FF2B5EF4-FFF2-40B4-BE49-F238E27FC236}">
                <a16:creationId xmlns:a16="http://schemas.microsoft.com/office/drawing/2014/main" id="{ED1FD7ED-2ADF-E322-E91E-E6A40E583E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06" r="21174"/>
          <a:stretch/>
        </p:blipFill>
        <p:spPr bwMode="auto">
          <a:xfrm>
            <a:off x="8413953" y="5532918"/>
            <a:ext cx="571745" cy="517595"/>
          </a:xfrm>
          <a:prstGeom prst="rect">
            <a:avLst/>
          </a:prstGeom>
          <a:noFill/>
          <a:extLst>
            <a:ext uri="{909E8E84-426E-40DD-AFC4-6F175D3DCCD1}">
              <a14:hiddenFill xmlns:a14="http://schemas.microsoft.com/office/drawing/2010/main">
                <a:solidFill>
                  <a:srgbClr val="FFFFFF"/>
                </a:solidFill>
              </a14:hiddenFill>
            </a:ext>
          </a:extLst>
        </p:spPr>
      </p:pic>
      <p:sp>
        <p:nvSpPr>
          <p:cNvPr id="133" name="Rectangle 132">
            <a:extLst>
              <a:ext uri="{FF2B5EF4-FFF2-40B4-BE49-F238E27FC236}">
                <a16:creationId xmlns:a16="http://schemas.microsoft.com/office/drawing/2014/main" id="{9B6AF237-7134-8138-F0B1-0C19494AC88A}"/>
              </a:ext>
            </a:extLst>
          </p:cNvPr>
          <p:cNvSpPr/>
          <p:nvPr/>
        </p:nvSpPr>
        <p:spPr>
          <a:xfrm>
            <a:off x="1898687" y="5402681"/>
            <a:ext cx="2120900" cy="704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TextBox 133">
            <a:extLst>
              <a:ext uri="{FF2B5EF4-FFF2-40B4-BE49-F238E27FC236}">
                <a16:creationId xmlns:a16="http://schemas.microsoft.com/office/drawing/2014/main" id="{08B18399-35DB-FAEA-6698-A7C0EB123AEA}"/>
              </a:ext>
            </a:extLst>
          </p:cNvPr>
          <p:cNvSpPr txBox="1"/>
          <p:nvPr/>
        </p:nvSpPr>
        <p:spPr>
          <a:xfrm>
            <a:off x="1594371" y="5038862"/>
            <a:ext cx="2655535" cy="369332"/>
          </a:xfrm>
          <a:prstGeom prst="rect">
            <a:avLst/>
          </a:prstGeom>
          <a:noFill/>
        </p:spPr>
        <p:txBody>
          <a:bodyPr wrap="square" rtlCol="0">
            <a:spAutoFit/>
          </a:bodyPr>
          <a:lstStyle/>
          <a:p>
            <a:pPr algn="l"/>
            <a:r>
              <a:rPr lang="en-GB">
                <a:solidFill>
                  <a:srgbClr val="8197A6"/>
                </a:solidFill>
                <a:latin typeface="Arial" panose="020B0604020202020204" pitchFamily="34" charset="0"/>
                <a:ea typeface="MS PGothic" pitchFamily="34" charset="-128"/>
                <a:cs typeface="Arial" panose="020B0604020202020204" pitchFamily="34" charset="0"/>
              </a:rPr>
              <a:t>High Throughput Switch</a:t>
            </a:r>
          </a:p>
        </p:txBody>
      </p:sp>
      <p:cxnSp>
        <p:nvCxnSpPr>
          <p:cNvPr id="135" name="Straight Arrow Connector 134">
            <a:extLst>
              <a:ext uri="{FF2B5EF4-FFF2-40B4-BE49-F238E27FC236}">
                <a16:creationId xmlns:a16="http://schemas.microsoft.com/office/drawing/2014/main" id="{9C04FC5E-6316-8A4F-8273-E508390F56F7}"/>
              </a:ext>
            </a:extLst>
          </p:cNvPr>
          <p:cNvCxnSpPr>
            <a:cxnSpLocks/>
            <a:endCxn id="134" idx="0"/>
          </p:cNvCxnSpPr>
          <p:nvPr/>
        </p:nvCxnSpPr>
        <p:spPr>
          <a:xfrm flipH="1">
            <a:off x="2922139" y="4570036"/>
            <a:ext cx="2650300" cy="468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6" name="Picture 135" descr="LX2160 | Teledyne e2v Semiconductors">
            <a:extLst>
              <a:ext uri="{FF2B5EF4-FFF2-40B4-BE49-F238E27FC236}">
                <a16:creationId xmlns:a16="http://schemas.microsoft.com/office/drawing/2014/main" id="{4411BA48-9B76-22C5-B7E0-72BBF37DCB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1497" y="5505053"/>
            <a:ext cx="532734" cy="532734"/>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F7064ECB-8FEC-568B-2809-A2165978CA98}"/>
              </a:ext>
            </a:extLst>
          </p:cNvPr>
          <p:cNvSpPr txBox="1"/>
          <p:nvPr/>
        </p:nvSpPr>
        <p:spPr>
          <a:xfrm rot="16200000">
            <a:off x="1183016" y="5436840"/>
            <a:ext cx="1197764" cy="200055"/>
          </a:xfrm>
          <a:prstGeom prst="rect">
            <a:avLst/>
          </a:prstGeom>
          <a:noFill/>
        </p:spPr>
        <p:txBody>
          <a:bodyPr wrap="square" rtlCol="0">
            <a:spAutoFit/>
          </a:bodyPr>
          <a:lstStyle/>
          <a:p>
            <a:pPr algn="l"/>
            <a:r>
              <a:rPr lang="en-GB" sz="700" i="1">
                <a:solidFill>
                  <a:srgbClr val="8197A6"/>
                </a:solidFill>
                <a:latin typeface="Arial" panose="020B0604020202020204" pitchFamily="34" charset="0"/>
                <a:ea typeface="MS PGothic" pitchFamily="34" charset="-128"/>
                <a:cs typeface="Arial" panose="020B0604020202020204" pitchFamily="34" charset="0"/>
              </a:rPr>
              <a:t>Key Technology</a:t>
            </a:r>
          </a:p>
        </p:txBody>
      </p:sp>
      <p:sp>
        <p:nvSpPr>
          <p:cNvPr id="145" name="TextBox 144">
            <a:extLst>
              <a:ext uri="{FF2B5EF4-FFF2-40B4-BE49-F238E27FC236}">
                <a16:creationId xmlns:a16="http://schemas.microsoft.com/office/drawing/2014/main" id="{FF6F471D-3CE8-D490-B64B-1FDE1E580A62}"/>
              </a:ext>
            </a:extLst>
          </p:cNvPr>
          <p:cNvSpPr txBox="1"/>
          <p:nvPr/>
        </p:nvSpPr>
        <p:spPr>
          <a:xfrm>
            <a:off x="5106475" y="1178790"/>
            <a:ext cx="1491945" cy="245773"/>
          </a:xfrm>
          <a:prstGeom prst="rect">
            <a:avLst/>
          </a:prstGeom>
          <a:noFill/>
        </p:spPr>
        <p:txBody>
          <a:bodyPr wrap="square" rtlCol="0">
            <a:spAutoFit/>
          </a:bodyPr>
          <a:lstStyle/>
          <a:p>
            <a:pPr algn="ctr"/>
            <a:r>
              <a:rPr lang="en-GB" sz="997" u="sng">
                <a:solidFill>
                  <a:schemeClr val="accent6">
                    <a:lumMod val="10000"/>
                  </a:schemeClr>
                </a:solidFill>
                <a:latin typeface="Arial" panose="020B0604020202020204" pitchFamily="34" charset="0"/>
                <a:ea typeface="MS PGothic" pitchFamily="34" charset="-128"/>
                <a:cs typeface="Arial" panose="020B0604020202020204" pitchFamily="34" charset="0"/>
              </a:rPr>
              <a:t>On-board Processor</a:t>
            </a:r>
          </a:p>
        </p:txBody>
      </p:sp>
      <p:sp>
        <p:nvSpPr>
          <p:cNvPr id="146" name="Rectangle 145">
            <a:extLst>
              <a:ext uri="{FF2B5EF4-FFF2-40B4-BE49-F238E27FC236}">
                <a16:creationId xmlns:a16="http://schemas.microsoft.com/office/drawing/2014/main" id="{332E17D8-A052-361C-7B21-6B7DEDCC81A2}"/>
              </a:ext>
            </a:extLst>
          </p:cNvPr>
          <p:cNvSpPr/>
          <p:nvPr/>
        </p:nvSpPr>
        <p:spPr>
          <a:xfrm>
            <a:off x="5106475" y="1486343"/>
            <a:ext cx="1491945" cy="3127538"/>
          </a:xfrm>
          <a:prstGeom prst="rect">
            <a:avLst/>
          </a:prstGeom>
          <a:noFill/>
          <a:ln w="127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CE7344BA-DEBA-281A-3650-EE53F85E0EBE}"/>
              </a:ext>
            </a:extLst>
          </p:cNvPr>
          <p:cNvSpPr txBox="1"/>
          <p:nvPr/>
        </p:nvSpPr>
        <p:spPr>
          <a:xfrm>
            <a:off x="6528619" y="1178790"/>
            <a:ext cx="1491945" cy="245773"/>
          </a:xfrm>
          <a:prstGeom prst="rect">
            <a:avLst/>
          </a:prstGeom>
          <a:noFill/>
        </p:spPr>
        <p:txBody>
          <a:bodyPr wrap="square" rtlCol="0">
            <a:spAutoFit/>
          </a:bodyPr>
          <a:lstStyle/>
          <a:p>
            <a:pPr algn="ctr"/>
            <a:r>
              <a:rPr lang="en-GB" sz="997" u="sng">
                <a:solidFill>
                  <a:schemeClr val="accent6">
                    <a:lumMod val="10000"/>
                  </a:schemeClr>
                </a:solidFill>
                <a:latin typeface="Arial" panose="020B0604020202020204" pitchFamily="34" charset="0"/>
                <a:ea typeface="MS PGothic" pitchFamily="34" charset="-128"/>
                <a:cs typeface="Arial" panose="020B0604020202020204" pitchFamily="34" charset="0"/>
              </a:rPr>
              <a:t>Beamforming Network</a:t>
            </a:r>
          </a:p>
        </p:txBody>
      </p:sp>
      <p:sp>
        <p:nvSpPr>
          <p:cNvPr id="150" name="TextBox 149">
            <a:extLst>
              <a:ext uri="{FF2B5EF4-FFF2-40B4-BE49-F238E27FC236}">
                <a16:creationId xmlns:a16="http://schemas.microsoft.com/office/drawing/2014/main" id="{FB346F6B-D042-0226-672F-14B92A553100}"/>
              </a:ext>
            </a:extLst>
          </p:cNvPr>
          <p:cNvSpPr txBox="1"/>
          <p:nvPr/>
        </p:nvSpPr>
        <p:spPr>
          <a:xfrm>
            <a:off x="2721767" y="941181"/>
            <a:ext cx="6283788" cy="245773"/>
          </a:xfrm>
          <a:prstGeom prst="rect">
            <a:avLst/>
          </a:prstGeom>
          <a:noFill/>
        </p:spPr>
        <p:txBody>
          <a:bodyPr wrap="square" rtlCol="0">
            <a:spAutoFit/>
          </a:bodyPr>
          <a:lstStyle/>
          <a:p>
            <a:pPr algn="ctr"/>
            <a:r>
              <a:rPr lang="en-GB" sz="997">
                <a:solidFill>
                  <a:schemeClr val="accent6">
                    <a:lumMod val="10000"/>
                  </a:schemeClr>
                </a:solidFill>
                <a:latin typeface="Arial" panose="020B0604020202020204" pitchFamily="34" charset="0"/>
                <a:ea typeface="MS PGothic" pitchFamily="34" charset="-128"/>
                <a:cs typeface="Arial" panose="020B0604020202020204" pitchFamily="34" charset="0"/>
              </a:rPr>
              <a:t>Digital Payload</a:t>
            </a:r>
          </a:p>
        </p:txBody>
      </p:sp>
      <p:sp>
        <p:nvSpPr>
          <p:cNvPr id="152" name="TextBox 151">
            <a:extLst>
              <a:ext uri="{FF2B5EF4-FFF2-40B4-BE49-F238E27FC236}">
                <a16:creationId xmlns:a16="http://schemas.microsoft.com/office/drawing/2014/main" id="{14FFDBAD-0B05-D559-4AD1-C05B2AB948C8}"/>
              </a:ext>
            </a:extLst>
          </p:cNvPr>
          <p:cNvSpPr txBox="1"/>
          <p:nvPr/>
        </p:nvSpPr>
        <p:spPr>
          <a:xfrm>
            <a:off x="5136978" y="5445391"/>
            <a:ext cx="1491945" cy="245773"/>
          </a:xfrm>
          <a:prstGeom prst="rect">
            <a:avLst/>
          </a:prstGeom>
          <a:noFill/>
        </p:spPr>
        <p:txBody>
          <a:bodyPr wrap="square" rtlCol="0">
            <a:spAutoFit/>
          </a:bodyPr>
          <a:lstStyle/>
          <a:p>
            <a:pPr algn="ctr"/>
            <a:r>
              <a:rPr lang="en-GB" sz="997">
                <a:solidFill>
                  <a:srgbClr val="8197A6"/>
                </a:solidFill>
                <a:latin typeface="Arial" panose="020B0604020202020204" pitchFamily="34" charset="0"/>
                <a:ea typeface="MS PGothic" pitchFamily="34" charset="-128"/>
                <a:cs typeface="Arial" panose="020B0604020202020204" pitchFamily="34" charset="0"/>
              </a:rPr>
              <a:t>Intersatellite link</a:t>
            </a:r>
          </a:p>
        </p:txBody>
      </p:sp>
      <p:sp>
        <p:nvSpPr>
          <p:cNvPr id="155" name="TextBox 154">
            <a:extLst>
              <a:ext uri="{FF2B5EF4-FFF2-40B4-BE49-F238E27FC236}">
                <a16:creationId xmlns:a16="http://schemas.microsoft.com/office/drawing/2014/main" id="{13D044F8-B952-74A3-6841-8BBF8C534637}"/>
              </a:ext>
            </a:extLst>
          </p:cNvPr>
          <p:cNvSpPr txBox="1"/>
          <p:nvPr/>
        </p:nvSpPr>
        <p:spPr>
          <a:xfrm>
            <a:off x="2652739" y="1178788"/>
            <a:ext cx="1071238" cy="399212"/>
          </a:xfrm>
          <a:prstGeom prst="rect">
            <a:avLst/>
          </a:prstGeom>
          <a:noFill/>
        </p:spPr>
        <p:txBody>
          <a:bodyPr wrap="square" rtlCol="0">
            <a:spAutoFit/>
          </a:bodyPr>
          <a:lstStyle/>
          <a:p>
            <a:pPr algn="ctr"/>
            <a:r>
              <a:rPr lang="en-GB" sz="997">
                <a:solidFill>
                  <a:srgbClr val="8197A6"/>
                </a:solidFill>
                <a:latin typeface="Arial" panose="020B0604020202020204" pitchFamily="34" charset="0"/>
                <a:ea typeface="MS PGothic" pitchFamily="34" charset="-128"/>
                <a:cs typeface="Arial" panose="020B0604020202020204" pitchFamily="34" charset="0"/>
              </a:rPr>
              <a:t>Feeder Link</a:t>
            </a:r>
          </a:p>
          <a:p>
            <a:pPr algn="ctr"/>
            <a:r>
              <a:rPr lang="en-GB" sz="997">
                <a:solidFill>
                  <a:srgbClr val="8197A6"/>
                </a:solidFill>
                <a:latin typeface="Arial" panose="020B0604020202020204" pitchFamily="34" charset="0"/>
                <a:ea typeface="MS PGothic" pitchFamily="34" charset="-128"/>
                <a:cs typeface="Arial" panose="020B0604020202020204" pitchFamily="34" charset="0"/>
              </a:rPr>
              <a:t>RF Chain</a:t>
            </a:r>
          </a:p>
        </p:txBody>
      </p:sp>
      <p:sp>
        <p:nvSpPr>
          <p:cNvPr id="156" name="TextBox 155">
            <a:extLst>
              <a:ext uri="{FF2B5EF4-FFF2-40B4-BE49-F238E27FC236}">
                <a16:creationId xmlns:a16="http://schemas.microsoft.com/office/drawing/2014/main" id="{6F726DB8-92E1-405B-7709-4CB617373074}"/>
              </a:ext>
            </a:extLst>
          </p:cNvPr>
          <p:cNvSpPr txBox="1"/>
          <p:nvPr/>
        </p:nvSpPr>
        <p:spPr>
          <a:xfrm>
            <a:off x="8020564" y="1177930"/>
            <a:ext cx="1071238" cy="399212"/>
          </a:xfrm>
          <a:prstGeom prst="rect">
            <a:avLst/>
          </a:prstGeom>
          <a:noFill/>
        </p:spPr>
        <p:txBody>
          <a:bodyPr wrap="square" rtlCol="0">
            <a:spAutoFit/>
          </a:bodyPr>
          <a:lstStyle/>
          <a:p>
            <a:pPr algn="ctr"/>
            <a:r>
              <a:rPr lang="en-GB" sz="997">
                <a:solidFill>
                  <a:srgbClr val="8197A6"/>
                </a:solidFill>
                <a:latin typeface="Arial" panose="020B0604020202020204" pitchFamily="34" charset="0"/>
                <a:ea typeface="MS PGothic" pitchFamily="34" charset="-128"/>
                <a:cs typeface="Arial" panose="020B0604020202020204" pitchFamily="34" charset="0"/>
              </a:rPr>
              <a:t>Phased array</a:t>
            </a:r>
          </a:p>
          <a:p>
            <a:pPr algn="ctr"/>
            <a:r>
              <a:rPr lang="en-GB" sz="997">
                <a:solidFill>
                  <a:srgbClr val="8197A6"/>
                </a:solidFill>
                <a:latin typeface="Arial" panose="020B0604020202020204" pitchFamily="34" charset="0"/>
                <a:ea typeface="MS PGothic" pitchFamily="34" charset="-128"/>
                <a:cs typeface="Arial" panose="020B0604020202020204" pitchFamily="34" charset="0"/>
              </a:rPr>
              <a:t>Antenna</a:t>
            </a:r>
          </a:p>
        </p:txBody>
      </p:sp>
      <p:pic>
        <p:nvPicPr>
          <p:cNvPr id="2052" name="Picture 4" descr="Ethernet Network Switches | Data Center Switches | Tomahawk 5">
            <a:extLst>
              <a:ext uri="{FF2B5EF4-FFF2-40B4-BE49-F238E27FC236}">
                <a16:creationId xmlns:a16="http://schemas.microsoft.com/office/drawing/2014/main" id="{274975D2-0EE2-5DDE-3078-D466C4F94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1616" y="5435692"/>
            <a:ext cx="650780" cy="65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29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B43F3-D5EE-B1AC-C63E-C6FD1AF87C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39A78-9D42-96E5-14D5-CFA78B5609A8}"/>
              </a:ext>
            </a:extLst>
          </p:cNvPr>
          <p:cNvSpPr>
            <a:spLocks noGrp="1"/>
          </p:cNvSpPr>
          <p:nvPr>
            <p:ph type="title"/>
          </p:nvPr>
        </p:nvSpPr>
        <p:spPr>
          <a:xfrm>
            <a:off x="216000" y="160401"/>
            <a:ext cx="10108800" cy="553998"/>
          </a:xfrm>
        </p:spPr>
        <p:txBody>
          <a:bodyPr/>
          <a:lstStyle/>
          <a:p>
            <a:r>
              <a:rPr lang="en-GB">
                <a:latin typeface="Arial"/>
                <a:cs typeface="Arial"/>
              </a:rPr>
              <a:t>Satcom payloads – Digital Equipment Components</a:t>
            </a:r>
            <a:endParaRPr lang="en-US">
              <a:latin typeface="Arial"/>
              <a:cs typeface="Arial"/>
            </a:endParaRPr>
          </a:p>
        </p:txBody>
      </p:sp>
      <p:grpSp>
        <p:nvGrpSpPr>
          <p:cNvPr id="3" name="Group 2">
            <a:extLst>
              <a:ext uri="{FF2B5EF4-FFF2-40B4-BE49-F238E27FC236}">
                <a16:creationId xmlns:a16="http://schemas.microsoft.com/office/drawing/2014/main" id="{FD3EA4C9-6694-1B37-5EF1-D96125FADC8A}"/>
              </a:ext>
            </a:extLst>
          </p:cNvPr>
          <p:cNvGrpSpPr/>
          <p:nvPr/>
        </p:nvGrpSpPr>
        <p:grpSpPr>
          <a:xfrm>
            <a:off x="2891236" y="1192128"/>
            <a:ext cx="5886569" cy="4265277"/>
            <a:chOff x="218200" y="1400666"/>
            <a:chExt cx="5103280" cy="3051919"/>
          </a:xfrm>
        </p:grpSpPr>
        <p:sp>
          <p:nvSpPr>
            <p:cNvPr id="7" name="Rectangle 6">
              <a:extLst>
                <a:ext uri="{FF2B5EF4-FFF2-40B4-BE49-F238E27FC236}">
                  <a16:creationId xmlns:a16="http://schemas.microsoft.com/office/drawing/2014/main" id="{AC8E7D14-ED39-F352-3E9B-7EAF1E3ADF78}"/>
                </a:ext>
              </a:extLst>
            </p:cNvPr>
            <p:cNvSpPr/>
            <p:nvPr/>
          </p:nvSpPr>
          <p:spPr>
            <a:xfrm>
              <a:off x="891703" y="1400666"/>
              <a:ext cx="3821392" cy="2515830"/>
            </a:xfrm>
            <a:prstGeom prst="rect">
              <a:avLst/>
            </a:prstGeom>
            <a:solidFill>
              <a:schemeClr val="bg1"/>
            </a:solidFill>
            <a:ln w="12700">
              <a:prstDash val="dash"/>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 name="TextBox 12">
              <a:extLst>
                <a:ext uri="{FF2B5EF4-FFF2-40B4-BE49-F238E27FC236}">
                  <a16:creationId xmlns:a16="http://schemas.microsoft.com/office/drawing/2014/main" id="{FA929564-1A89-DCD0-9722-3410957247B0}"/>
                </a:ext>
              </a:extLst>
            </p:cNvPr>
            <p:cNvSpPr txBox="1"/>
            <p:nvPr/>
          </p:nvSpPr>
          <p:spPr>
            <a:xfrm>
              <a:off x="218200" y="2070144"/>
              <a:ext cx="510299"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Feeder</a:t>
              </a:r>
            </a:p>
            <a:p>
              <a:pPr algn="ctr"/>
              <a:r>
                <a:rPr lang="en-GB" sz="997">
                  <a:latin typeface="Arial" panose="020B0604020202020204" pitchFamily="34" charset="0"/>
                  <a:ea typeface="MS PGothic" pitchFamily="34" charset="-128"/>
                  <a:cs typeface="Arial" panose="020B0604020202020204" pitchFamily="34" charset="0"/>
                </a:rPr>
                <a:t>Uplink</a:t>
              </a:r>
            </a:p>
          </p:txBody>
        </p:sp>
        <p:cxnSp>
          <p:nvCxnSpPr>
            <p:cNvPr id="8" name="Straight Connector 7">
              <a:extLst>
                <a:ext uri="{FF2B5EF4-FFF2-40B4-BE49-F238E27FC236}">
                  <a16:creationId xmlns:a16="http://schemas.microsoft.com/office/drawing/2014/main" id="{0C3F4EB1-AF6B-8353-DA22-4C43FBFF8DA3}"/>
                </a:ext>
              </a:extLst>
            </p:cNvPr>
            <p:cNvCxnSpPr/>
            <p:nvPr/>
          </p:nvCxnSpPr>
          <p:spPr>
            <a:xfrm flipH="1">
              <a:off x="1051184" y="3535453"/>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53E9047-BECB-2EE8-AF5B-AD962D95685B}"/>
                </a:ext>
              </a:extLst>
            </p:cNvPr>
            <p:cNvCxnSpPr/>
            <p:nvPr/>
          </p:nvCxnSpPr>
          <p:spPr>
            <a:xfrm flipH="1">
              <a:off x="1049583" y="3106843"/>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17D9C8-75D0-2E05-3B80-EAD1CADC065E}"/>
                </a:ext>
              </a:extLst>
            </p:cNvPr>
            <p:cNvCxnSpPr/>
            <p:nvPr/>
          </p:nvCxnSpPr>
          <p:spPr>
            <a:xfrm flipH="1">
              <a:off x="1050095" y="2386387"/>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595A48-6612-61CD-F155-FF28C6CA7D63}"/>
                </a:ext>
              </a:extLst>
            </p:cNvPr>
            <p:cNvCxnSpPr/>
            <p:nvPr/>
          </p:nvCxnSpPr>
          <p:spPr>
            <a:xfrm flipH="1">
              <a:off x="1073591" y="1962315"/>
              <a:ext cx="726559"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DD517B1-D2CD-1DDE-4D41-253E8207F81A}"/>
                </a:ext>
              </a:extLst>
            </p:cNvPr>
            <p:cNvSpPr/>
            <p:nvPr/>
          </p:nvSpPr>
          <p:spPr>
            <a:xfrm>
              <a:off x="1030320" y="1929207"/>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3" name="Trapezoid 12">
              <a:extLst>
                <a:ext uri="{FF2B5EF4-FFF2-40B4-BE49-F238E27FC236}">
                  <a16:creationId xmlns:a16="http://schemas.microsoft.com/office/drawing/2014/main" id="{F96DD9BC-00C6-A17C-0666-215A7BF296BA}"/>
                </a:ext>
              </a:extLst>
            </p:cNvPr>
            <p:cNvSpPr/>
            <p:nvPr/>
          </p:nvSpPr>
          <p:spPr>
            <a:xfrm rot="16200000">
              <a:off x="1307032" y="1933159"/>
              <a:ext cx="1017994" cy="460297"/>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4" name="TextBox 20">
              <a:extLst>
                <a:ext uri="{FF2B5EF4-FFF2-40B4-BE49-F238E27FC236}">
                  <a16:creationId xmlns:a16="http://schemas.microsoft.com/office/drawing/2014/main" id="{692AF627-C9E8-1A63-57A1-D72EAFF01191}"/>
                </a:ext>
              </a:extLst>
            </p:cNvPr>
            <p:cNvSpPr txBox="1"/>
            <p:nvPr/>
          </p:nvSpPr>
          <p:spPr>
            <a:xfrm>
              <a:off x="1578176" y="2023893"/>
              <a:ext cx="481115" cy="241786"/>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Feeder</a:t>
              </a:r>
            </a:p>
            <a:p>
              <a:pPr algn="ctr"/>
              <a:r>
                <a:rPr lang="en-GB" sz="798">
                  <a:latin typeface="Arial" panose="020B0604020202020204" pitchFamily="34" charset="0"/>
                  <a:ea typeface="MS PGothic" pitchFamily="34" charset="-128"/>
                  <a:cs typeface="Arial" panose="020B0604020202020204" pitchFamily="34" charset="0"/>
                </a:rPr>
                <a:t>DEMUX</a:t>
              </a:r>
            </a:p>
          </p:txBody>
        </p:sp>
        <p:sp>
          <p:nvSpPr>
            <p:cNvPr id="15" name="TextBox 21">
              <a:extLst>
                <a:ext uri="{FF2B5EF4-FFF2-40B4-BE49-F238E27FC236}">
                  <a16:creationId xmlns:a16="http://schemas.microsoft.com/office/drawing/2014/main" id="{CA36DD93-EBA8-E88C-34D4-D51E7A8D77C2}"/>
                </a:ext>
              </a:extLst>
            </p:cNvPr>
            <p:cNvSpPr txBox="1"/>
            <p:nvPr/>
          </p:nvSpPr>
          <p:spPr>
            <a:xfrm rot="5400000">
              <a:off x="1432683" y="2062408"/>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sp>
          <p:nvSpPr>
            <p:cNvPr id="16" name="TextBox 22">
              <a:extLst>
                <a:ext uri="{FF2B5EF4-FFF2-40B4-BE49-F238E27FC236}">
                  <a16:creationId xmlns:a16="http://schemas.microsoft.com/office/drawing/2014/main" id="{AB48CF65-42E7-0055-CD14-129D2DDEE49C}"/>
                </a:ext>
              </a:extLst>
            </p:cNvPr>
            <p:cNvSpPr txBox="1"/>
            <p:nvPr/>
          </p:nvSpPr>
          <p:spPr>
            <a:xfrm>
              <a:off x="876230" y="1859710"/>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17" name="TextBox 23">
              <a:extLst>
                <a:ext uri="{FF2B5EF4-FFF2-40B4-BE49-F238E27FC236}">
                  <a16:creationId xmlns:a16="http://schemas.microsoft.com/office/drawing/2014/main" id="{CB817455-7A60-FB4E-677F-8472C0052331}"/>
                </a:ext>
              </a:extLst>
            </p:cNvPr>
            <p:cNvSpPr txBox="1"/>
            <p:nvPr/>
          </p:nvSpPr>
          <p:spPr>
            <a:xfrm>
              <a:off x="844423" y="2281835"/>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N</a:t>
              </a:r>
              <a:endParaRPr lang="en-GB" sz="798"/>
            </a:p>
          </p:txBody>
        </p:sp>
        <p:sp>
          <p:nvSpPr>
            <p:cNvPr id="18" name="Rectangle 17">
              <a:extLst>
                <a:ext uri="{FF2B5EF4-FFF2-40B4-BE49-F238E27FC236}">
                  <a16:creationId xmlns:a16="http://schemas.microsoft.com/office/drawing/2014/main" id="{72671856-C147-CF3B-6AB4-AB9BDA619C6E}"/>
                </a:ext>
              </a:extLst>
            </p:cNvPr>
            <p:cNvSpPr/>
            <p:nvPr/>
          </p:nvSpPr>
          <p:spPr>
            <a:xfrm>
              <a:off x="1030320" y="3074968"/>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9" name="Rectangle 18">
              <a:extLst>
                <a:ext uri="{FF2B5EF4-FFF2-40B4-BE49-F238E27FC236}">
                  <a16:creationId xmlns:a16="http://schemas.microsoft.com/office/drawing/2014/main" id="{2301F929-7794-71BB-4D99-2530FFA1E99A}"/>
                </a:ext>
              </a:extLst>
            </p:cNvPr>
            <p:cNvSpPr/>
            <p:nvPr/>
          </p:nvSpPr>
          <p:spPr>
            <a:xfrm>
              <a:off x="1033123" y="3498741"/>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0" name="Trapezoid 19">
              <a:extLst>
                <a:ext uri="{FF2B5EF4-FFF2-40B4-BE49-F238E27FC236}">
                  <a16:creationId xmlns:a16="http://schemas.microsoft.com/office/drawing/2014/main" id="{5AFC9DC6-7BFB-3BC3-D0C7-88D08F9DCE46}"/>
                </a:ext>
              </a:extLst>
            </p:cNvPr>
            <p:cNvSpPr/>
            <p:nvPr/>
          </p:nvSpPr>
          <p:spPr>
            <a:xfrm rot="16200000">
              <a:off x="1307032" y="3078920"/>
              <a:ext cx="1017994" cy="460297"/>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1" name="TextBox 27">
              <a:extLst>
                <a:ext uri="{FF2B5EF4-FFF2-40B4-BE49-F238E27FC236}">
                  <a16:creationId xmlns:a16="http://schemas.microsoft.com/office/drawing/2014/main" id="{3FBF6925-FAA5-2381-EF8A-8F5B64CC5CC9}"/>
                </a:ext>
              </a:extLst>
            </p:cNvPr>
            <p:cNvSpPr txBox="1"/>
            <p:nvPr/>
          </p:nvSpPr>
          <p:spPr>
            <a:xfrm>
              <a:off x="1571551" y="3168961"/>
              <a:ext cx="443593" cy="241786"/>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Feeder</a:t>
              </a:r>
            </a:p>
            <a:p>
              <a:pPr algn="ctr"/>
              <a:r>
                <a:rPr lang="en-GB" sz="798">
                  <a:latin typeface="Arial" panose="020B0604020202020204" pitchFamily="34" charset="0"/>
                  <a:ea typeface="MS PGothic" pitchFamily="34" charset="-128"/>
                  <a:cs typeface="Arial" panose="020B0604020202020204" pitchFamily="34" charset="0"/>
                </a:rPr>
                <a:t>MUX</a:t>
              </a:r>
            </a:p>
          </p:txBody>
        </p:sp>
        <p:sp>
          <p:nvSpPr>
            <p:cNvPr id="22" name="TextBox 28">
              <a:extLst>
                <a:ext uri="{FF2B5EF4-FFF2-40B4-BE49-F238E27FC236}">
                  <a16:creationId xmlns:a16="http://schemas.microsoft.com/office/drawing/2014/main" id="{8A3E9FEB-8F60-6658-27F4-70CDF9F7027C}"/>
                </a:ext>
              </a:extLst>
            </p:cNvPr>
            <p:cNvSpPr txBox="1"/>
            <p:nvPr/>
          </p:nvSpPr>
          <p:spPr>
            <a:xfrm rot="5400000">
              <a:off x="1432683" y="3208168"/>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sp>
          <p:nvSpPr>
            <p:cNvPr id="23" name="TextBox 29">
              <a:extLst>
                <a:ext uri="{FF2B5EF4-FFF2-40B4-BE49-F238E27FC236}">
                  <a16:creationId xmlns:a16="http://schemas.microsoft.com/office/drawing/2014/main" id="{7DE34590-AF95-1238-38F6-1C8A34580333}"/>
                </a:ext>
              </a:extLst>
            </p:cNvPr>
            <p:cNvSpPr txBox="1"/>
            <p:nvPr/>
          </p:nvSpPr>
          <p:spPr>
            <a:xfrm>
              <a:off x="876230" y="3005471"/>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24" name="TextBox 30">
              <a:extLst>
                <a:ext uri="{FF2B5EF4-FFF2-40B4-BE49-F238E27FC236}">
                  <a16:creationId xmlns:a16="http://schemas.microsoft.com/office/drawing/2014/main" id="{E16785B3-6EE0-4AA2-6247-1E221E3B83F6}"/>
                </a:ext>
              </a:extLst>
            </p:cNvPr>
            <p:cNvSpPr txBox="1"/>
            <p:nvPr/>
          </p:nvSpPr>
          <p:spPr>
            <a:xfrm>
              <a:off x="844423" y="3427595"/>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N</a:t>
              </a:r>
              <a:endParaRPr lang="en-GB" sz="798"/>
            </a:p>
          </p:txBody>
        </p:sp>
        <p:sp>
          <p:nvSpPr>
            <p:cNvPr id="25" name="Isosceles Triangle 24">
              <a:extLst>
                <a:ext uri="{FF2B5EF4-FFF2-40B4-BE49-F238E27FC236}">
                  <a16:creationId xmlns:a16="http://schemas.microsoft.com/office/drawing/2014/main" id="{BC1025AC-DC14-6A11-5F29-8C9277F6E16C}"/>
                </a:ext>
              </a:extLst>
            </p:cNvPr>
            <p:cNvSpPr/>
            <p:nvPr/>
          </p:nvSpPr>
          <p:spPr>
            <a:xfrm rot="5400000">
              <a:off x="1495444" y="1935688"/>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6" name="Isosceles Triangle 25">
              <a:extLst>
                <a:ext uri="{FF2B5EF4-FFF2-40B4-BE49-F238E27FC236}">
                  <a16:creationId xmlns:a16="http://schemas.microsoft.com/office/drawing/2014/main" id="{8985E46D-CFB5-2097-0005-4F96B652022B}"/>
                </a:ext>
              </a:extLst>
            </p:cNvPr>
            <p:cNvSpPr/>
            <p:nvPr/>
          </p:nvSpPr>
          <p:spPr>
            <a:xfrm rot="5400000">
              <a:off x="1493487" y="2361110"/>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7" name="Isosceles Triangle 26">
              <a:extLst>
                <a:ext uri="{FF2B5EF4-FFF2-40B4-BE49-F238E27FC236}">
                  <a16:creationId xmlns:a16="http://schemas.microsoft.com/office/drawing/2014/main" id="{7621C19E-BF8B-5806-1A80-04C2D706CD31}"/>
                </a:ext>
              </a:extLst>
            </p:cNvPr>
            <p:cNvSpPr/>
            <p:nvPr/>
          </p:nvSpPr>
          <p:spPr>
            <a:xfrm rot="16200000" flipH="1">
              <a:off x="1493487" y="3081505"/>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28" name="Isosceles Triangle 27">
              <a:extLst>
                <a:ext uri="{FF2B5EF4-FFF2-40B4-BE49-F238E27FC236}">
                  <a16:creationId xmlns:a16="http://schemas.microsoft.com/office/drawing/2014/main" id="{3177B883-260D-BE0B-F646-96CCF043F667}"/>
                </a:ext>
              </a:extLst>
            </p:cNvPr>
            <p:cNvSpPr/>
            <p:nvPr/>
          </p:nvSpPr>
          <p:spPr>
            <a:xfrm rot="16200000" flipH="1">
              <a:off x="1489114" y="3508306"/>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cxnSp>
          <p:nvCxnSpPr>
            <p:cNvPr id="29" name="Straight Connector 28">
              <a:extLst>
                <a:ext uri="{FF2B5EF4-FFF2-40B4-BE49-F238E27FC236}">
                  <a16:creationId xmlns:a16="http://schemas.microsoft.com/office/drawing/2014/main" id="{30B729DE-140B-ED0E-83AF-80318751B1BD}"/>
                </a:ext>
              </a:extLst>
            </p:cNvPr>
            <p:cNvCxnSpPr/>
            <p:nvPr/>
          </p:nvCxnSpPr>
          <p:spPr>
            <a:xfrm flipH="1">
              <a:off x="2046178" y="2149806"/>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0" name="Isosceles Triangle 29">
              <a:extLst>
                <a:ext uri="{FF2B5EF4-FFF2-40B4-BE49-F238E27FC236}">
                  <a16:creationId xmlns:a16="http://schemas.microsoft.com/office/drawing/2014/main" id="{2068FEEF-D7BE-B1D6-E8EB-9376C6C49EBB}"/>
                </a:ext>
              </a:extLst>
            </p:cNvPr>
            <p:cNvSpPr>
              <a:spLocks noChangeAspect="1"/>
            </p:cNvSpPr>
            <p:nvPr/>
          </p:nvSpPr>
          <p:spPr>
            <a:xfrm rot="5400000">
              <a:off x="2074516" y="2119179"/>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cxnSp>
          <p:nvCxnSpPr>
            <p:cNvPr id="31" name="Straight Connector 30">
              <a:extLst>
                <a:ext uri="{FF2B5EF4-FFF2-40B4-BE49-F238E27FC236}">
                  <a16:creationId xmlns:a16="http://schemas.microsoft.com/office/drawing/2014/main" id="{0B87434C-F28C-5DAC-27C4-79316FCB630A}"/>
                </a:ext>
              </a:extLst>
            </p:cNvPr>
            <p:cNvCxnSpPr/>
            <p:nvPr/>
          </p:nvCxnSpPr>
          <p:spPr>
            <a:xfrm flipH="1">
              <a:off x="3262042" y="215448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2" name="TextBox 38">
              <a:extLst>
                <a:ext uri="{FF2B5EF4-FFF2-40B4-BE49-F238E27FC236}">
                  <a16:creationId xmlns:a16="http://schemas.microsoft.com/office/drawing/2014/main" id="{DFB26783-47D1-84E9-8023-5006A53F6985}"/>
                </a:ext>
              </a:extLst>
            </p:cNvPr>
            <p:cNvSpPr txBox="1"/>
            <p:nvPr/>
          </p:nvSpPr>
          <p:spPr>
            <a:xfrm rot="16200000" flipH="1">
              <a:off x="3838543" y="2061535"/>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cxnSp>
          <p:nvCxnSpPr>
            <p:cNvPr id="33" name="Straight Connector 32">
              <a:extLst>
                <a:ext uri="{FF2B5EF4-FFF2-40B4-BE49-F238E27FC236}">
                  <a16:creationId xmlns:a16="http://schemas.microsoft.com/office/drawing/2014/main" id="{B37DDF3C-DE59-16C7-6041-B047B70C7AAB}"/>
                </a:ext>
              </a:extLst>
            </p:cNvPr>
            <p:cNvCxnSpPr/>
            <p:nvPr/>
          </p:nvCxnSpPr>
          <p:spPr>
            <a:xfrm flipH="1">
              <a:off x="2046178" y="3296440"/>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566855-D041-E4E4-C3F6-C96410EC48F1}"/>
                </a:ext>
              </a:extLst>
            </p:cNvPr>
            <p:cNvCxnSpPr/>
            <p:nvPr/>
          </p:nvCxnSpPr>
          <p:spPr>
            <a:xfrm flipH="1">
              <a:off x="3232353" y="3301121"/>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5" name="TextBox 41">
              <a:extLst>
                <a:ext uri="{FF2B5EF4-FFF2-40B4-BE49-F238E27FC236}">
                  <a16:creationId xmlns:a16="http://schemas.microsoft.com/office/drawing/2014/main" id="{0FC37B2A-278E-A30B-AF52-DAB8E854E520}"/>
                </a:ext>
              </a:extLst>
            </p:cNvPr>
            <p:cNvSpPr txBox="1"/>
            <p:nvPr/>
          </p:nvSpPr>
          <p:spPr>
            <a:xfrm rot="16200000" flipH="1">
              <a:off x="3847300" y="3208168"/>
              <a:ext cx="260596" cy="26626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l"/>
              <a:r>
                <a:rPr lang="en-GB" sz="1396">
                  <a:latin typeface="Arial" panose="020B0604020202020204" pitchFamily="34" charset="0"/>
                  <a:ea typeface="MS PGothic" pitchFamily="34" charset="-128"/>
                  <a:cs typeface="Arial" panose="020B0604020202020204" pitchFamily="34" charset="0"/>
                </a:rPr>
                <a:t>…</a:t>
              </a:r>
            </a:p>
          </p:txBody>
        </p:sp>
        <p:sp>
          <p:nvSpPr>
            <p:cNvPr id="36" name="Isosceles Triangle 35">
              <a:extLst>
                <a:ext uri="{FF2B5EF4-FFF2-40B4-BE49-F238E27FC236}">
                  <a16:creationId xmlns:a16="http://schemas.microsoft.com/office/drawing/2014/main" id="{00EBF6FC-9390-47E4-68C6-260C0743ADF0}"/>
                </a:ext>
              </a:extLst>
            </p:cNvPr>
            <p:cNvSpPr>
              <a:spLocks noChangeAspect="1"/>
            </p:cNvSpPr>
            <p:nvPr/>
          </p:nvSpPr>
          <p:spPr>
            <a:xfrm rot="16200000" flipH="1">
              <a:off x="2073376" y="3260834"/>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37" name="Isosceles Triangle 36">
              <a:extLst>
                <a:ext uri="{FF2B5EF4-FFF2-40B4-BE49-F238E27FC236}">
                  <a16:creationId xmlns:a16="http://schemas.microsoft.com/office/drawing/2014/main" id="{8FD488F3-72F4-8A16-023C-B33C0A420438}"/>
                </a:ext>
              </a:extLst>
            </p:cNvPr>
            <p:cNvSpPr/>
            <p:nvPr/>
          </p:nvSpPr>
          <p:spPr>
            <a:xfrm rot="16200000" flipH="1">
              <a:off x="3996055" y="3082800"/>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38" name="Isosceles Triangle 37">
              <a:extLst>
                <a:ext uri="{FF2B5EF4-FFF2-40B4-BE49-F238E27FC236}">
                  <a16:creationId xmlns:a16="http://schemas.microsoft.com/office/drawing/2014/main" id="{CDE2C8DC-D9B7-7ABA-19DD-59E69EC1F59F}"/>
                </a:ext>
              </a:extLst>
            </p:cNvPr>
            <p:cNvSpPr/>
            <p:nvPr/>
          </p:nvSpPr>
          <p:spPr>
            <a:xfrm rot="16200000" flipH="1">
              <a:off x="4003446" y="3504678"/>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39" name="Isosceles Triangle 38">
              <a:extLst>
                <a:ext uri="{FF2B5EF4-FFF2-40B4-BE49-F238E27FC236}">
                  <a16:creationId xmlns:a16="http://schemas.microsoft.com/office/drawing/2014/main" id="{00810C52-DDC3-59FE-887C-5A8A795AE950}"/>
                </a:ext>
              </a:extLst>
            </p:cNvPr>
            <p:cNvSpPr/>
            <p:nvPr/>
          </p:nvSpPr>
          <p:spPr>
            <a:xfrm rot="5400000">
              <a:off x="3996646" y="1935689"/>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0" name="Isosceles Triangle 39">
              <a:extLst>
                <a:ext uri="{FF2B5EF4-FFF2-40B4-BE49-F238E27FC236}">
                  <a16:creationId xmlns:a16="http://schemas.microsoft.com/office/drawing/2014/main" id="{3B5FF0A4-D650-A8AD-5204-46741850B771}"/>
                </a:ext>
              </a:extLst>
            </p:cNvPr>
            <p:cNvSpPr/>
            <p:nvPr/>
          </p:nvSpPr>
          <p:spPr>
            <a:xfrm rot="5400000">
              <a:off x="3994689" y="2361111"/>
              <a:ext cx="65467" cy="52393"/>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1" name="Arrow: Pentagon 40">
              <a:extLst>
                <a:ext uri="{FF2B5EF4-FFF2-40B4-BE49-F238E27FC236}">
                  <a16:creationId xmlns:a16="http://schemas.microsoft.com/office/drawing/2014/main" id="{53822B50-7C55-5CFD-EE52-2BC3E0A418EE}"/>
                </a:ext>
              </a:extLst>
            </p:cNvPr>
            <p:cNvSpPr/>
            <p:nvPr/>
          </p:nvSpPr>
          <p:spPr>
            <a:xfrm flipH="1">
              <a:off x="1230670" y="1900128"/>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2" name="TextBox 48">
              <a:extLst>
                <a:ext uri="{FF2B5EF4-FFF2-40B4-BE49-F238E27FC236}">
                  <a16:creationId xmlns:a16="http://schemas.microsoft.com/office/drawing/2014/main" id="{5304E76E-5B85-5E85-9CCF-3CD1F92833EC}"/>
                </a:ext>
              </a:extLst>
            </p:cNvPr>
            <p:cNvSpPr txBox="1"/>
            <p:nvPr/>
          </p:nvSpPr>
          <p:spPr>
            <a:xfrm>
              <a:off x="1197091" y="1874674"/>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43" name="Rectangle 42">
              <a:extLst>
                <a:ext uri="{FF2B5EF4-FFF2-40B4-BE49-F238E27FC236}">
                  <a16:creationId xmlns:a16="http://schemas.microsoft.com/office/drawing/2014/main" id="{12C5503C-D989-EBCF-3832-6D5CF5D0E200}"/>
                </a:ext>
              </a:extLst>
            </p:cNvPr>
            <p:cNvSpPr/>
            <p:nvPr/>
          </p:nvSpPr>
          <p:spPr>
            <a:xfrm>
              <a:off x="1033123" y="2352980"/>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4" name="Arrow: Pentagon 43">
              <a:extLst>
                <a:ext uri="{FF2B5EF4-FFF2-40B4-BE49-F238E27FC236}">
                  <a16:creationId xmlns:a16="http://schemas.microsoft.com/office/drawing/2014/main" id="{C98089E9-02CA-04F1-3430-D30BB525D312}"/>
                </a:ext>
              </a:extLst>
            </p:cNvPr>
            <p:cNvSpPr/>
            <p:nvPr/>
          </p:nvSpPr>
          <p:spPr>
            <a:xfrm flipH="1">
              <a:off x="1236623" y="2319652"/>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5" name="TextBox 51">
              <a:extLst>
                <a:ext uri="{FF2B5EF4-FFF2-40B4-BE49-F238E27FC236}">
                  <a16:creationId xmlns:a16="http://schemas.microsoft.com/office/drawing/2014/main" id="{8B9139A7-B6D0-0347-A31C-58AFB6C234FA}"/>
                </a:ext>
              </a:extLst>
            </p:cNvPr>
            <p:cNvSpPr txBox="1"/>
            <p:nvPr/>
          </p:nvSpPr>
          <p:spPr>
            <a:xfrm>
              <a:off x="1203044" y="2294199"/>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46" name="Arrow: Pentagon 45">
              <a:extLst>
                <a:ext uri="{FF2B5EF4-FFF2-40B4-BE49-F238E27FC236}">
                  <a16:creationId xmlns:a16="http://schemas.microsoft.com/office/drawing/2014/main" id="{D1D70C07-40C2-D2B7-0822-68BFAEB7CB0B}"/>
                </a:ext>
              </a:extLst>
            </p:cNvPr>
            <p:cNvSpPr/>
            <p:nvPr/>
          </p:nvSpPr>
          <p:spPr>
            <a:xfrm flipH="1">
              <a:off x="1233208" y="3044975"/>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7" name="TextBox 53">
              <a:extLst>
                <a:ext uri="{FF2B5EF4-FFF2-40B4-BE49-F238E27FC236}">
                  <a16:creationId xmlns:a16="http://schemas.microsoft.com/office/drawing/2014/main" id="{6960B875-2E59-6C8E-1F8F-B43ABDE80AF1}"/>
                </a:ext>
              </a:extLst>
            </p:cNvPr>
            <p:cNvSpPr txBox="1"/>
            <p:nvPr/>
          </p:nvSpPr>
          <p:spPr>
            <a:xfrm>
              <a:off x="1199629" y="3019522"/>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sp>
          <p:nvSpPr>
            <p:cNvPr id="48" name="Arrow: Pentagon 47">
              <a:extLst>
                <a:ext uri="{FF2B5EF4-FFF2-40B4-BE49-F238E27FC236}">
                  <a16:creationId xmlns:a16="http://schemas.microsoft.com/office/drawing/2014/main" id="{9323B872-D755-35C2-B7D3-304297B31D4B}"/>
                </a:ext>
              </a:extLst>
            </p:cNvPr>
            <p:cNvSpPr/>
            <p:nvPr/>
          </p:nvSpPr>
          <p:spPr>
            <a:xfrm flipH="1">
              <a:off x="1230670" y="3473184"/>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49" name="TextBox 55">
              <a:extLst>
                <a:ext uri="{FF2B5EF4-FFF2-40B4-BE49-F238E27FC236}">
                  <a16:creationId xmlns:a16="http://schemas.microsoft.com/office/drawing/2014/main" id="{62ED7757-6ECC-1663-88C1-9E2F3BF4BA41}"/>
                </a:ext>
              </a:extLst>
            </p:cNvPr>
            <p:cNvSpPr txBox="1"/>
            <p:nvPr/>
          </p:nvSpPr>
          <p:spPr>
            <a:xfrm>
              <a:off x="1197091" y="3447731"/>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cxnSp>
          <p:nvCxnSpPr>
            <p:cNvPr id="50" name="Straight Connector 49">
              <a:extLst>
                <a:ext uri="{FF2B5EF4-FFF2-40B4-BE49-F238E27FC236}">
                  <a16:creationId xmlns:a16="http://schemas.microsoft.com/office/drawing/2014/main" id="{D224C471-7107-87C0-562B-7FBE657DD59F}"/>
                </a:ext>
              </a:extLst>
            </p:cNvPr>
            <p:cNvCxnSpPr/>
            <p:nvPr/>
          </p:nvCxnSpPr>
          <p:spPr>
            <a:xfrm flipH="1">
              <a:off x="3889274" y="1962315"/>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5BDDB91-537B-C40A-85AB-308C5F6C5E55}"/>
                </a:ext>
              </a:extLst>
            </p:cNvPr>
            <p:cNvCxnSpPr/>
            <p:nvPr/>
          </p:nvCxnSpPr>
          <p:spPr>
            <a:xfrm flipH="1">
              <a:off x="3881944" y="2386387"/>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46A15AF-CF7C-6CE0-6908-60674DA6036B}"/>
                </a:ext>
              </a:extLst>
            </p:cNvPr>
            <p:cNvCxnSpPr/>
            <p:nvPr/>
          </p:nvCxnSpPr>
          <p:spPr>
            <a:xfrm flipH="1">
              <a:off x="3898031" y="3106843"/>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0E6D663-A88F-3E71-6ED9-A7976FDF9E09}"/>
                </a:ext>
              </a:extLst>
            </p:cNvPr>
            <p:cNvCxnSpPr/>
            <p:nvPr/>
          </p:nvCxnSpPr>
          <p:spPr>
            <a:xfrm flipH="1">
              <a:off x="3898031" y="3529986"/>
              <a:ext cx="605466" cy="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54" name="Arrow: Pentagon 53">
              <a:extLst>
                <a:ext uri="{FF2B5EF4-FFF2-40B4-BE49-F238E27FC236}">
                  <a16:creationId xmlns:a16="http://schemas.microsoft.com/office/drawing/2014/main" id="{46DF3BC5-D2C2-5F73-EDAE-CBA3484B7C9B}"/>
                </a:ext>
              </a:extLst>
            </p:cNvPr>
            <p:cNvSpPr/>
            <p:nvPr/>
          </p:nvSpPr>
          <p:spPr>
            <a:xfrm>
              <a:off x="4124861" y="1897411"/>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55" name="TextBox 61">
              <a:extLst>
                <a:ext uri="{FF2B5EF4-FFF2-40B4-BE49-F238E27FC236}">
                  <a16:creationId xmlns:a16="http://schemas.microsoft.com/office/drawing/2014/main" id="{7B854CA0-F172-72A1-881D-B1C19DF4C52A}"/>
                </a:ext>
              </a:extLst>
            </p:cNvPr>
            <p:cNvSpPr txBox="1"/>
            <p:nvPr/>
          </p:nvSpPr>
          <p:spPr>
            <a:xfrm>
              <a:off x="4060871" y="1874122"/>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sp>
          <p:nvSpPr>
            <p:cNvPr id="56" name="Arrow: Pentagon 55">
              <a:extLst>
                <a:ext uri="{FF2B5EF4-FFF2-40B4-BE49-F238E27FC236}">
                  <a16:creationId xmlns:a16="http://schemas.microsoft.com/office/drawing/2014/main" id="{4FDC0ADA-936A-CC61-B1C7-8EC026143726}"/>
                </a:ext>
              </a:extLst>
            </p:cNvPr>
            <p:cNvSpPr/>
            <p:nvPr/>
          </p:nvSpPr>
          <p:spPr>
            <a:xfrm>
              <a:off x="4139323" y="2322155"/>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57" name="TextBox 63">
              <a:extLst>
                <a:ext uri="{FF2B5EF4-FFF2-40B4-BE49-F238E27FC236}">
                  <a16:creationId xmlns:a16="http://schemas.microsoft.com/office/drawing/2014/main" id="{E5AF5051-063E-C59B-FB86-C2E6ABBC7AB5}"/>
                </a:ext>
              </a:extLst>
            </p:cNvPr>
            <p:cNvSpPr txBox="1"/>
            <p:nvPr/>
          </p:nvSpPr>
          <p:spPr>
            <a:xfrm>
              <a:off x="4075334" y="2298866"/>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D/A</a:t>
              </a:r>
              <a:endParaRPr lang="en-GB" sz="499" b="1"/>
            </a:p>
          </p:txBody>
        </p:sp>
        <p:sp>
          <p:nvSpPr>
            <p:cNvPr id="58" name="Arrow: Pentagon 57">
              <a:extLst>
                <a:ext uri="{FF2B5EF4-FFF2-40B4-BE49-F238E27FC236}">
                  <a16:creationId xmlns:a16="http://schemas.microsoft.com/office/drawing/2014/main" id="{4EEDC8BE-B3A5-05D3-1AC8-1685E2B18D75}"/>
                </a:ext>
              </a:extLst>
            </p:cNvPr>
            <p:cNvSpPr/>
            <p:nvPr/>
          </p:nvSpPr>
          <p:spPr>
            <a:xfrm>
              <a:off x="4110742" y="3042811"/>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59" name="TextBox 65">
              <a:extLst>
                <a:ext uri="{FF2B5EF4-FFF2-40B4-BE49-F238E27FC236}">
                  <a16:creationId xmlns:a16="http://schemas.microsoft.com/office/drawing/2014/main" id="{078F33AD-89A7-A3EC-9954-F12CBAEF63DE}"/>
                </a:ext>
              </a:extLst>
            </p:cNvPr>
            <p:cNvSpPr txBox="1"/>
            <p:nvPr/>
          </p:nvSpPr>
          <p:spPr>
            <a:xfrm>
              <a:off x="4046751" y="3019522"/>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60" name="Arrow: Pentagon 59">
              <a:extLst>
                <a:ext uri="{FF2B5EF4-FFF2-40B4-BE49-F238E27FC236}">
                  <a16:creationId xmlns:a16="http://schemas.microsoft.com/office/drawing/2014/main" id="{BC46E849-3950-9170-5DBD-BAF66B120E96}"/>
                </a:ext>
              </a:extLst>
            </p:cNvPr>
            <p:cNvSpPr/>
            <p:nvPr/>
          </p:nvSpPr>
          <p:spPr>
            <a:xfrm>
              <a:off x="4111883" y="3462168"/>
              <a:ext cx="182650" cy="126361"/>
            </a:xfrm>
            <a:prstGeom prst="homePlate">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1" name="TextBox 67">
              <a:extLst>
                <a:ext uri="{FF2B5EF4-FFF2-40B4-BE49-F238E27FC236}">
                  <a16:creationId xmlns:a16="http://schemas.microsoft.com/office/drawing/2014/main" id="{1B505A01-0257-87ED-9A5F-3B97B9EE4457}"/>
                </a:ext>
              </a:extLst>
            </p:cNvPr>
            <p:cNvSpPr txBox="1"/>
            <p:nvPr/>
          </p:nvSpPr>
          <p:spPr>
            <a:xfrm>
              <a:off x="4047893" y="3438878"/>
              <a:ext cx="347418" cy="121031"/>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499" b="1">
                  <a:latin typeface="Arial" panose="020B0604020202020204" pitchFamily="34" charset="0"/>
                  <a:ea typeface="MS PGothic" pitchFamily="34" charset="-128"/>
                  <a:cs typeface="Arial" panose="020B0604020202020204" pitchFamily="34" charset="0"/>
                </a:rPr>
                <a:t>A/D</a:t>
              </a:r>
              <a:endParaRPr lang="en-GB" sz="499" b="1"/>
            </a:p>
          </p:txBody>
        </p:sp>
        <p:sp>
          <p:nvSpPr>
            <p:cNvPr id="62" name="Rectangle 61">
              <a:extLst>
                <a:ext uri="{FF2B5EF4-FFF2-40B4-BE49-F238E27FC236}">
                  <a16:creationId xmlns:a16="http://schemas.microsoft.com/office/drawing/2014/main" id="{7F6731FE-2383-06BD-676D-DF0850B19563}"/>
                </a:ext>
              </a:extLst>
            </p:cNvPr>
            <p:cNvSpPr/>
            <p:nvPr/>
          </p:nvSpPr>
          <p:spPr>
            <a:xfrm flipH="1">
              <a:off x="4474703" y="1928334"/>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3" name="Rectangle 62">
              <a:extLst>
                <a:ext uri="{FF2B5EF4-FFF2-40B4-BE49-F238E27FC236}">
                  <a16:creationId xmlns:a16="http://schemas.microsoft.com/office/drawing/2014/main" id="{B592E37C-7D09-8D8F-2863-7E8D6A09A8FB}"/>
                </a:ext>
              </a:extLst>
            </p:cNvPr>
            <p:cNvSpPr/>
            <p:nvPr/>
          </p:nvSpPr>
          <p:spPr>
            <a:xfrm flipH="1">
              <a:off x="4471900" y="2352106"/>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4" name="TextBox 70">
              <a:extLst>
                <a:ext uri="{FF2B5EF4-FFF2-40B4-BE49-F238E27FC236}">
                  <a16:creationId xmlns:a16="http://schemas.microsoft.com/office/drawing/2014/main" id="{5A21329C-6BFD-F3E7-7E74-92C674278934}"/>
                </a:ext>
              </a:extLst>
            </p:cNvPr>
            <p:cNvSpPr txBox="1"/>
            <p:nvPr/>
          </p:nvSpPr>
          <p:spPr>
            <a:xfrm flipH="1">
              <a:off x="4474319" y="1859710"/>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66" name="TextBox 71">
              <a:extLst>
                <a:ext uri="{FF2B5EF4-FFF2-40B4-BE49-F238E27FC236}">
                  <a16:creationId xmlns:a16="http://schemas.microsoft.com/office/drawing/2014/main" id="{E39DE527-EE4B-BBF1-19B3-240B28BE71FB}"/>
                </a:ext>
              </a:extLst>
            </p:cNvPr>
            <p:cNvSpPr txBox="1"/>
            <p:nvPr/>
          </p:nvSpPr>
          <p:spPr>
            <a:xfrm flipH="1">
              <a:off x="4494277" y="2281835"/>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M</a:t>
              </a:r>
              <a:endParaRPr lang="en-GB" sz="798"/>
            </a:p>
          </p:txBody>
        </p:sp>
        <p:sp>
          <p:nvSpPr>
            <p:cNvPr id="68" name="Rectangle 67">
              <a:extLst>
                <a:ext uri="{FF2B5EF4-FFF2-40B4-BE49-F238E27FC236}">
                  <a16:creationId xmlns:a16="http://schemas.microsoft.com/office/drawing/2014/main" id="{8614112E-E720-4788-B426-FDF33A3D5441}"/>
                </a:ext>
              </a:extLst>
            </p:cNvPr>
            <p:cNvSpPr/>
            <p:nvPr/>
          </p:nvSpPr>
          <p:spPr>
            <a:xfrm flipH="1">
              <a:off x="4450140" y="3074967"/>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69" name="Rectangle 68">
              <a:extLst>
                <a:ext uri="{FF2B5EF4-FFF2-40B4-BE49-F238E27FC236}">
                  <a16:creationId xmlns:a16="http://schemas.microsoft.com/office/drawing/2014/main" id="{CE11A85C-2900-8651-0FAC-371D336FAF37}"/>
                </a:ext>
              </a:extLst>
            </p:cNvPr>
            <p:cNvSpPr/>
            <p:nvPr/>
          </p:nvSpPr>
          <p:spPr>
            <a:xfrm flipH="1">
              <a:off x="4447337" y="3498740"/>
              <a:ext cx="60547" cy="60547"/>
            </a:xfrm>
            <a:prstGeom prst="rect">
              <a:avLst/>
            </a:prstGeom>
            <a:solidFill>
              <a:schemeClr val="bg1"/>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70" name="TextBox 74">
              <a:extLst>
                <a:ext uri="{FF2B5EF4-FFF2-40B4-BE49-F238E27FC236}">
                  <a16:creationId xmlns:a16="http://schemas.microsoft.com/office/drawing/2014/main" id="{852AB631-6E39-A527-4F4E-542A594A4A2A}"/>
                </a:ext>
              </a:extLst>
            </p:cNvPr>
            <p:cNvSpPr txBox="1"/>
            <p:nvPr/>
          </p:nvSpPr>
          <p:spPr>
            <a:xfrm flipH="1">
              <a:off x="4460007" y="3006344"/>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1</a:t>
              </a:r>
              <a:endParaRPr lang="en-GB" sz="798"/>
            </a:p>
          </p:txBody>
        </p:sp>
        <p:sp>
          <p:nvSpPr>
            <p:cNvPr id="71" name="TextBox 75">
              <a:extLst>
                <a:ext uri="{FF2B5EF4-FFF2-40B4-BE49-F238E27FC236}">
                  <a16:creationId xmlns:a16="http://schemas.microsoft.com/office/drawing/2014/main" id="{6E2ECBFB-DCAC-BD49-BE81-95240C5EF1A1}"/>
                </a:ext>
              </a:extLst>
            </p:cNvPr>
            <p:cNvSpPr txBox="1"/>
            <p:nvPr/>
          </p:nvSpPr>
          <p:spPr>
            <a:xfrm flipH="1">
              <a:off x="4469713" y="3428469"/>
              <a:ext cx="292198" cy="153926"/>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798">
                  <a:latin typeface="Arial" panose="020B0604020202020204" pitchFamily="34" charset="0"/>
                  <a:ea typeface="MS PGothic" pitchFamily="34" charset="-128"/>
                  <a:cs typeface="Arial" panose="020B0604020202020204" pitchFamily="34" charset="0"/>
                </a:rPr>
                <a:t>M</a:t>
              </a:r>
              <a:endParaRPr lang="en-GB" sz="798"/>
            </a:p>
          </p:txBody>
        </p:sp>
        <p:sp>
          <p:nvSpPr>
            <p:cNvPr id="72" name="TextBox 76">
              <a:extLst>
                <a:ext uri="{FF2B5EF4-FFF2-40B4-BE49-F238E27FC236}">
                  <a16:creationId xmlns:a16="http://schemas.microsoft.com/office/drawing/2014/main" id="{56782D0C-2C9C-A7B2-EC71-9797C1AB9BAD}"/>
                </a:ext>
              </a:extLst>
            </p:cNvPr>
            <p:cNvSpPr txBox="1"/>
            <p:nvPr/>
          </p:nvSpPr>
          <p:spPr>
            <a:xfrm>
              <a:off x="233509" y="3022586"/>
              <a:ext cx="610357"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Feeder</a:t>
              </a:r>
            </a:p>
            <a:p>
              <a:pPr algn="ctr"/>
              <a:r>
                <a:rPr lang="en-GB" sz="997">
                  <a:latin typeface="Arial" panose="020B0604020202020204" pitchFamily="34" charset="0"/>
                  <a:ea typeface="MS PGothic" pitchFamily="34" charset="-128"/>
                  <a:cs typeface="Arial" panose="020B0604020202020204" pitchFamily="34" charset="0"/>
                </a:rPr>
                <a:t>Downlink</a:t>
              </a:r>
            </a:p>
          </p:txBody>
        </p:sp>
        <p:sp>
          <p:nvSpPr>
            <p:cNvPr id="73" name="TextBox 77">
              <a:extLst>
                <a:ext uri="{FF2B5EF4-FFF2-40B4-BE49-F238E27FC236}">
                  <a16:creationId xmlns:a16="http://schemas.microsoft.com/office/drawing/2014/main" id="{3AB1DB78-0638-D58C-9095-40B6621D559A}"/>
                </a:ext>
              </a:extLst>
            </p:cNvPr>
            <p:cNvSpPr txBox="1"/>
            <p:nvPr/>
          </p:nvSpPr>
          <p:spPr>
            <a:xfrm>
              <a:off x="4774340" y="3127895"/>
              <a:ext cx="468608"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User</a:t>
              </a:r>
            </a:p>
            <a:p>
              <a:pPr algn="ctr"/>
              <a:r>
                <a:rPr lang="en-GB" sz="997">
                  <a:latin typeface="Arial" panose="020B0604020202020204" pitchFamily="34" charset="0"/>
                  <a:ea typeface="MS PGothic" pitchFamily="34" charset="-128"/>
                  <a:cs typeface="Arial" panose="020B0604020202020204" pitchFamily="34" charset="0"/>
                </a:rPr>
                <a:t>Uplink</a:t>
              </a:r>
            </a:p>
          </p:txBody>
        </p:sp>
        <p:sp>
          <p:nvSpPr>
            <p:cNvPr id="74" name="TextBox 78">
              <a:extLst>
                <a:ext uri="{FF2B5EF4-FFF2-40B4-BE49-F238E27FC236}">
                  <a16:creationId xmlns:a16="http://schemas.microsoft.com/office/drawing/2014/main" id="{881CA915-0587-111A-288A-ED23AA713021}"/>
                </a:ext>
              </a:extLst>
            </p:cNvPr>
            <p:cNvSpPr txBox="1"/>
            <p:nvPr/>
          </p:nvSpPr>
          <p:spPr>
            <a:xfrm>
              <a:off x="4711123" y="1985436"/>
              <a:ext cx="610357" cy="285647"/>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997">
                  <a:latin typeface="Arial" panose="020B0604020202020204" pitchFamily="34" charset="0"/>
                  <a:ea typeface="MS PGothic" pitchFamily="34" charset="-128"/>
                  <a:cs typeface="Arial" panose="020B0604020202020204" pitchFamily="34" charset="0"/>
                </a:rPr>
                <a:t>User</a:t>
              </a:r>
            </a:p>
            <a:p>
              <a:pPr algn="ctr"/>
              <a:r>
                <a:rPr lang="en-GB" sz="997">
                  <a:latin typeface="Arial" panose="020B0604020202020204" pitchFamily="34" charset="0"/>
                  <a:ea typeface="MS PGothic" pitchFamily="34" charset="-128"/>
                  <a:cs typeface="Arial" panose="020B0604020202020204" pitchFamily="34" charset="0"/>
                </a:rPr>
                <a:t>Downlink</a:t>
              </a:r>
            </a:p>
          </p:txBody>
        </p:sp>
        <p:sp>
          <p:nvSpPr>
            <p:cNvPr id="75" name="Rectangle 74">
              <a:extLst>
                <a:ext uri="{FF2B5EF4-FFF2-40B4-BE49-F238E27FC236}">
                  <a16:creationId xmlns:a16="http://schemas.microsoft.com/office/drawing/2014/main" id="{773813C3-38D6-66D2-4A61-2739F33BB347}"/>
                </a:ext>
              </a:extLst>
            </p:cNvPr>
            <p:cNvSpPr/>
            <p:nvPr/>
          </p:nvSpPr>
          <p:spPr>
            <a:xfrm>
              <a:off x="2176698" y="1653853"/>
              <a:ext cx="212543" cy="1017995"/>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76" name="TextBox 80">
              <a:extLst>
                <a:ext uri="{FF2B5EF4-FFF2-40B4-BE49-F238E27FC236}">
                  <a16:creationId xmlns:a16="http://schemas.microsoft.com/office/drawing/2014/main" id="{701BECA3-78E3-A579-B36B-37B46CE185A2}"/>
                </a:ext>
              </a:extLst>
            </p:cNvPr>
            <p:cNvSpPr txBox="1"/>
            <p:nvPr/>
          </p:nvSpPr>
          <p:spPr>
            <a:xfrm rot="16200000">
              <a:off x="1977132" y="2105194"/>
              <a:ext cx="587648"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DEMOD</a:t>
              </a:r>
            </a:p>
          </p:txBody>
        </p:sp>
        <p:cxnSp>
          <p:nvCxnSpPr>
            <p:cNvPr id="77" name="Straight Connector 76">
              <a:extLst>
                <a:ext uri="{FF2B5EF4-FFF2-40B4-BE49-F238E27FC236}">
                  <a16:creationId xmlns:a16="http://schemas.microsoft.com/office/drawing/2014/main" id="{E0EA1FDE-E59C-4C40-ABF6-6F2A5BC2E178}"/>
                </a:ext>
              </a:extLst>
            </p:cNvPr>
            <p:cNvCxnSpPr/>
            <p:nvPr/>
          </p:nvCxnSpPr>
          <p:spPr>
            <a:xfrm flipH="1">
              <a:off x="2390138" y="2149390"/>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B5398AF-4A60-0B15-FE14-6CF479356D65}"/>
                </a:ext>
              </a:extLst>
            </p:cNvPr>
            <p:cNvCxnSpPr/>
            <p:nvPr/>
          </p:nvCxnSpPr>
          <p:spPr>
            <a:xfrm flipH="1">
              <a:off x="3030873" y="2155351"/>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81" name="Isosceles Triangle 80">
              <a:extLst>
                <a:ext uri="{FF2B5EF4-FFF2-40B4-BE49-F238E27FC236}">
                  <a16:creationId xmlns:a16="http://schemas.microsoft.com/office/drawing/2014/main" id="{EC57E6BF-8FAF-299A-CEF0-DDFAE5E98C4D}"/>
                </a:ext>
              </a:extLst>
            </p:cNvPr>
            <p:cNvSpPr>
              <a:spLocks noChangeAspect="1"/>
            </p:cNvSpPr>
            <p:nvPr/>
          </p:nvSpPr>
          <p:spPr>
            <a:xfrm rot="5400000">
              <a:off x="2418476" y="211876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3" name="Isosceles Triangle 82">
              <a:extLst>
                <a:ext uri="{FF2B5EF4-FFF2-40B4-BE49-F238E27FC236}">
                  <a16:creationId xmlns:a16="http://schemas.microsoft.com/office/drawing/2014/main" id="{FF7DB3AE-27B5-185D-2078-C1BF74214617}"/>
                </a:ext>
              </a:extLst>
            </p:cNvPr>
            <p:cNvSpPr>
              <a:spLocks noChangeAspect="1"/>
            </p:cNvSpPr>
            <p:nvPr/>
          </p:nvSpPr>
          <p:spPr>
            <a:xfrm rot="5400000">
              <a:off x="3059211" y="212472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4" name="Rectangle 83">
              <a:extLst>
                <a:ext uri="{FF2B5EF4-FFF2-40B4-BE49-F238E27FC236}">
                  <a16:creationId xmlns:a16="http://schemas.microsoft.com/office/drawing/2014/main" id="{90839363-CA40-3824-1BFF-1AB3BA99E7A7}"/>
                </a:ext>
              </a:extLst>
            </p:cNvPr>
            <p:cNvSpPr/>
            <p:nvPr/>
          </p:nvSpPr>
          <p:spPr>
            <a:xfrm>
              <a:off x="2191283" y="2800070"/>
              <a:ext cx="212543" cy="1017995"/>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5" name="TextBox 86">
              <a:extLst>
                <a:ext uri="{FF2B5EF4-FFF2-40B4-BE49-F238E27FC236}">
                  <a16:creationId xmlns:a16="http://schemas.microsoft.com/office/drawing/2014/main" id="{0C5708D2-E663-6B51-A7E8-0660096DF8CD}"/>
                </a:ext>
              </a:extLst>
            </p:cNvPr>
            <p:cNvSpPr txBox="1"/>
            <p:nvPr/>
          </p:nvSpPr>
          <p:spPr>
            <a:xfrm rot="16200000">
              <a:off x="2023571" y="3205178"/>
              <a:ext cx="557811"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MOD</a:t>
              </a:r>
            </a:p>
          </p:txBody>
        </p:sp>
        <p:cxnSp>
          <p:nvCxnSpPr>
            <p:cNvPr id="86" name="Straight Connector 85">
              <a:extLst>
                <a:ext uri="{FF2B5EF4-FFF2-40B4-BE49-F238E27FC236}">
                  <a16:creationId xmlns:a16="http://schemas.microsoft.com/office/drawing/2014/main" id="{7B659C4D-D47B-458A-ACC7-47198D5FF6BB}"/>
                </a:ext>
              </a:extLst>
            </p:cNvPr>
            <p:cNvCxnSpPr/>
            <p:nvPr/>
          </p:nvCxnSpPr>
          <p:spPr>
            <a:xfrm flipH="1">
              <a:off x="2404724" y="329560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FC9CAF9-4B8B-416C-F8BF-F678464D5950}"/>
                </a:ext>
              </a:extLst>
            </p:cNvPr>
            <p:cNvCxnSpPr/>
            <p:nvPr/>
          </p:nvCxnSpPr>
          <p:spPr>
            <a:xfrm flipH="1">
              <a:off x="3040332" y="3301568"/>
              <a:ext cx="349957" cy="0"/>
            </a:xfrm>
            <a:prstGeom prst="line">
              <a:avLst/>
            </a:prstGeom>
            <a:ln w="34925" cmpd="dbl">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88" name="Isosceles Triangle 87">
              <a:extLst>
                <a:ext uri="{FF2B5EF4-FFF2-40B4-BE49-F238E27FC236}">
                  <a16:creationId xmlns:a16="http://schemas.microsoft.com/office/drawing/2014/main" id="{C3FB2CE5-B9E4-7406-5F0A-AFA92D02C550}"/>
                </a:ext>
              </a:extLst>
            </p:cNvPr>
            <p:cNvSpPr>
              <a:spLocks noChangeAspect="1"/>
            </p:cNvSpPr>
            <p:nvPr/>
          </p:nvSpPr>
          <p:spPr>
            <a:xfrm rot="16200000" flipH="1">
              <a:off x="2433062" y="3264980"/>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89" name="Isosceles Triangle 88">
              <a:extLst>
                <a:ext uri="{FF2B5EF4-FFF2-40B4-BE49-F238E27FC236}">
                  <a16:creationId xmlns:a16="http://schemas.microsoft.com/office/drawing/2014/main" id="{6E2577A7-523A-0486-0A4E-3FD3197B362B}"/>
                </a:ext>
              </a:extLst>
            </p:cNvPr>
            <p:cNvSpPr>
              <a:spLocks noChangeAspect="1"/>
            </p:cNvSpPr>
            <p:nvPr/>
          </p:nvSpPr>
          <p:spPr>
            <a:xfrm rot="16200000" flipH="1">
              <a:off x="3068671" y="3270941"/>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0" name="Rectangle 89">
              <a:extLst>
                <a:ext uri="{FF2B5EF4-FFF2-40B4-BE49-F238E27FC236}">
                  <a16:creationId xmlns:a16="http://schemas.microsoft.com/office/drawing/2014/main" id="{3BD38162-5C30-5A3F-A5E5-0A3B434BB24F}"/>
                </a:ext>
              </a:extLst>
            </p:cNvPr>
            <p:cNvSpPr/>
            <p:nvPr/>
          </p:nvSpPr>
          <p:spPr>
            <a:xfrm>
              <a:off x="3183491" y="2799654"/>
              <a:ext cx="212543" cy="1017995"/>
            </a:xfrm>
            <a:prstGeom prst="rect">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1" name="TextBox 92">
              <a:extLst>
                <a:ext uri="{FF2B5EF4-FFF2-40B4-BE49-F238E27FC236}">
                  <a16:creationId xmlns:a16="http://schemas.microsoft.com/office/drawing/2014/main" id="{58ABA49B-FA80-19CC-BC46-02CB05EB88B6}"/>
                </a:ext>
              </a:extLst>
            </p:cNvPr>
            <p:cNvSpPr txBox="1"/>
            <p:nvPr/>
          </p:nvSpPr>
          <p:spPr>
            <a:xfrm rot="16200000">
              <a:off x="3008962" y="3197944"/>
              <a:ext cx="571446"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DEMOD</a:t>
              </a:r>
            </a:p>
          </p:txBody>
        </p:sp>
        <p:sp>
          <p:nvSpPr>
            <p:cNvPr id="92" name="Rectangle 91">
              <a:extLst>
                <a:ext uri="{FF2B5EF4-FFF2-40B4-BE49-F238E27FC236}">
                  <a16:creationId xmlns:a16="http://schemas.microsoft.com/office/drawing/2014/main" id="{18F20320-82FC-80B4-B12A-6B706423EC87}"/>
                </a:ext>
              </a:extLst>
            </p:cNvPr>
            <p:cNvSpPr/>
            <p:nvPr/>
          </p:nvSpPr>
          <p:spPr>
            <a:xfrm>
              <a:off x="3161501" y="1654993"/>
              <a:ext cx="212543" cy="1017995"/>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3" name="TextBox 94">
              <a:extLst>
                <a:ext uri="{FF2B5EF4-FFF2-40B4-BE49-F238E27FC236}">
                  <a16:creationId xmlns:a16="http://schemas.microsoft.com/office/drawing/2014/main" id="{509D3687-626A-A75A-5587-1C69B6222B64}"/>
                </a:ext>
              </a:extLst>
            </p:cNvPr>
            <p:cNvSpPr txBox="1"/>
            <p:nvPr/>
          </p:nvSpPr>
          <p:spPr>
            <a:xfrm rot="16200000">
              <a:off x="2976854" y="2091416"/>
              <a:ext cx="557811" cy="186498"/>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MOD</a:t>
              </a:r>
            </a:p>
          </p:txBody>
        </p:sp>
        <p:sp>
          <p:nvSpPr>
            <p:cNvPr id="94" name="Isosceles Triangle 93">
              <a:extLst>
                <a:ext uri="{FF2B5EF4-FFF2-40B4-BE49-F238E27FC236}">
                  <a16:creationId xmlns:a16="http://schemas.microsoft.com/office/drawing/2014/main" id="{2FECEE54-A219-102B-C308-818E56E1462C}"/>
                </a:ext>
              </a:extLst>
            </p:cNvPr>
            <p:cNvSpPr>
              <a:spLocks noChangeAspect="1"/>
            </p:cNvSpPr>
            <p:nvPr/>
          </p:nvSpPr>
          <p:spPr>
            <a:xfrm rot="5400000">
              <a:off x="3388634" y="2125997"/>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5" name="Trapezoid 94">
              <a:extLst>
                <a:ext uri="{FF2B5EF4-FFF2-40B4-BE49-F238E27FC236}">
                  <a16:creationId xmlns:a16="http://schemas.microsoft.com/office/drawing/2014/main" id="{DD56D5AE-AB26-E7F7-993F-5884BD13AA1B}"/>
                </a:ext>
              </a:extLst>
            </p:cNvPr>
            <p:cNvSpPr/>
            <p:nvPr/>
          </p:nvSpPr>
          <p:spPr>
            <a:xfrm rot="5400000" flipH="1">
              <a:off x="3211922" y="1932285"/>
              <a:ext cx="1017994" cy="460297"/>
            </a:xfrm>
            <a:prstGeom prst="trapezoid">
              <a:avLst>
                <a:gd name="adj" fmla="val 50624"/>
              </a:avLst>
            </a:prstGeom>
            <a:solidFill>
              <a:schemeClr val="bg2"/>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6" name="TextBox 97">
              <a:extLst>
                <a:ext uri="{FF2B5EF4-FFF2-40B4-BE49-F238E27FC236}">
                  <a16:creationId xmlns:a16="http://schemas.microsoft.com/office/drawing/2014/main" id="{D06C2280-1C5A-FA0F-359C-525F9BCE788A}"/>
                </a:ext>
              </a:extLst>
            </p:cNvPr>
            <p:cNvSpPr txBox="1"/>
            <p:nvPr/>
          </p:nvSpPr>
          <p:spPr>
            <a:xfrm flipH="1">
              <a:off x="3423641" y="1986859"/>
              <a:ext cx="426917" cy="329646"/>
            </a:xfrm>
            <a:prstGeom prst="rect">
              <a:avLst/>
            </a:prstGeom>
            <a:noFill/>
          </p:spPr>
          <p:txBody>
            <a:bodyPr wrap="non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User</a:t>
              </a:r>
            </a:p>
            <a:p>
              <a:pPr algn="ctr"/>
              <a:r>
                <a:rPr lang="en-GB" sz="798">
                  <a:latin typeface="Arial" panose="020B0604020202020204" pitchFamily="34" charset="0"/>
                  <a:ea typeface="MS PGothic" pitchFamily="34" charset="-128"/>
                  <a:cs typeface="Arial" panose="020B0604020202020204" pitchFamily="34" charset="0"/>
                </a:rPr>
                <a:t>DBFN/</a:t>
              </a:r>
            </a:p>
            <a:p>
              <a:pPr algn="ctr"/>
              <a:r>
                <a:rPr lang="en-GB" sz="798">
                  <a:latin typeface="Arial" panose="020B0604020202020204" pitchFamily="34" charset="0"/>
                  <a:ea typeface="MS PGothic" pitchFamily="34" charset="-128"/>
                  <a:cs typeface="Arial" panose="020B0604020202020204" pitchFamily="34" charset="0"/>
                </a:rPr>
                <a:t>MUX</a:t>
              </a:r>
            </a:p>
          </p:txBody>
        </p:sp>
        <p:sp>
          <p:nvSpPr>
            <p:cNvPr id="97" name="Trapezoid 96">
              <a:extLst>
                <a:ext uri="{FF2B5EF4-FFF2-40B4-BE49-F238E27FC236}">
                  <a16:creationId xmlns:a16="http://schemas.microsoft.com/office/drawing/2014/main" id="{54EF81CF-005C-6898-4158-59AD079A8E83}"/>
                </a:ext>
              </a:extLst>
            </p:cNvPr>
            <p:cNvSpPr/>
            <p:nvPr/>
          </p:nvSpPr>
          <p:spPr>
            <a:xfrm rot="5400000" flipH="1">
              <a:off x="3220680" y="3078919"/>
              <a:ext cx="1017994" cy="460297"/>
            </a:xfrm>
            <a:prstGeom prst="trapezoid">
              <a:avLst>
                <a:gd name="adj" fmla="val 50624"/>
              </a:avLst>
            </a:prstGeom>
            <a:solidFill>
              <a:schemeClr val="accent3">
                <a:lumMod val="20000"/>
                <a:lumOff val="8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98" name="TextBox 99">
              <a:extLst>
                <a:ext uri="{FF2B5EF4-FFF2-40B4-BE49-F238E27FC236}">
                  <a16:creationId xmlns:a16="http://schemas.microsoft.com/office/drawing/2014/main" id="{235CB5D2-9313-6A4E-283B-92FFAE9EF6D8}"/>
                </a:ext>
              </a:extLst>
            </p:cNvPr>
            <p:cNvSpPr txBox="1"/>
            <p:nvPr/>
          </p:nvSpPr>
          <p:spPr>
            <a:xfrm flipH="1">
              <a:off x="3437041" y="3033920"/>
              <a:ext cx="591421" cy="329646"/>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User</a:t>
              </a:r>
            </a:p>
            <a:p>
              <a:pPr algn="ctr"/>
              <a:r>
                <a:rPr lang="en-GB" sz="798">
                  <a:latin typeface="Arial" panose="020B0604020202020204" pitchFamily="34" charset="0"/>
                  <a:ea typeface="MS PGothic" pitchFamily="34" charset="-128"/>
                  <a:cs typeface="Arial" panose="020B0604020202020204" pitchFamily="34" charset="0"/>
                </a:rPr>
                <a:t>DBFN/</a:t>
              </a:r>
            </a:p>
            <a:p>
              <a:pPr algn="ctr"/>
              <a:r>
                <a:rPr lang="en-GB" sz="798">
                  <a:latin typeface="Arial" panose="020B0604020202020204" pitchFamily="34" charset="0"/>
                  <a:ea typeface="MS PGothic" pitchFamily="34" charset="-128"/>
                  <a:cs typeface="Arial" panose="020B0604020202020204" pitchFamily="34" charset="0"/>
                </a:rPr>
                <a:t>DEMUX</a:t>
              </a:r>
            </a:p>
          </p:txBody>
        </p:sp>
        <p:sp>
          <p:nvSpPr>
            <p:cNvPr id="100" name="Isosceles Triangle 99">
              <a:extLst>
                <a:ext uri="{FF2B5EF4-FFF2-40B4-BE49-F238E27FC236}">
                  <a16:creationId xmlns:a16="http://schemas.microsoft.com/office/drawing/2014/main" id="{5EE7B00D-ADD7-2CAF-4903-7A4FF757460A}"/>
                </a:ext>
              </a:extLst>
            </p:cNvPr>
            <p:cNvSpPr>
              <a:spLocks noChangeAspect="1"/>
            </p:cNvSpPr>
            <p:nvPr/>
          </p:nvSpPr>
          <p:spPr>
            <a:xfrm rot="16200000" flipH="1">
              <a:off x="3397668" y="3265516"/>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01" name="Rectangle 100">
              <a:extLst>
                <a:ext uri="{FF2B5EF4-FFF2-40B4-BE49-F238E27FC236}">
                  <a16:creationId xmlns:a16="http://schemas.microsoft.com/office/drawing/2014/main" id="{3BDDDA12-DFC2-50B6-F47D-AF6A40A62333}"/>
                </a:ext>
              </a:extLst>
            </p:cNvPr>
            <p:cNvSpPr/>
            <p:nvPr/>
          </p:nvSpPr>
          <p:spPr>
            <a:xfrm>
              <a:off x="2532426" y="1653437"/>
              <a:ext cx="511989" cy="2164212"/>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02" name="TextBox 102">
              <a:extLst>
                <a:ext uri="{FF2B5EF4-FFF2-40B4-BE49-F238E27FC236}">
                  <a16:creationId xmlns:a16="http://schemas.microsoft.com/office/drawing/2014/main" id="{F8844BC6-B489-1654-358A-7F3C43CAFB1D}"/>
                </a:ext>
              </a:extLst>
            </p:cNvPr>
            <p:cNvSpPr txBox="1"/>
            <p:nvPr/>
          </p:nvSpPr>
          <p:spPr>
            <a:xfrm>
              <a:off x="2480647" y="2004749"/>
              <a:ext cx="621505" cy="241786"/>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pPr algn="ctr"/>
              <a:r>
                <a:rPr lang="en-GB" sz="798">
                  <a:latin typeface="Arial" panose="020B0604020202020204" pitchFamily="34" charset="0"/>
                  <a:ea typeface="MS PGothic" pitchFamily="34" charset="-128"/>
                  <a:cs typeface="Arial" panose="020B0604020202020204" pitchFamily="34" charset="0"/>
                </a:rPr>
                <a:t>Packet Switching</a:t>
              </a:r>
            </a:p>
          </p:txBody>
        </p:sp>
        <p:cxnSp>
          <p:nvCxnSpPr>
            <p:cNvPr id="104" name="Straight Connector 103">
              <a:extLst>
                <a:ext uri="{FF2B5EF4-FFF2-40B4-BE49-F238E27FC236}">
                  <a16:creationId xmlns:a16="http://schemas.microsoft.com/office/drawing/2014/main" id="{326C365F-EDCE-56CB-534B-080FAA0BB47C}"/>
                </a:ext>
              </a:extLst>
            </p:cNvPr>
            <p:cNvCxnSpPr>
              <a:cxnSpLocks/>
            </p:cNvCxnSpPr>
            <p:nvPr/>
          </p:nvCxnSpPr>
          <p:spPr>
            <a:xfrm>
              <a:off x="2649931" y="3818075"/>
              <a:ext cx="0" cy="44848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0144888-E06A-E546-2D4A-05053C7CE3A9}"/>
                </a:ext>
              </a:extLst>
            </p:cNvPr>
            <p:cNvCxnSpPr>
              <a:cxnSpLocks/>
            </p:cNvCxnSpPr>
            <p:nvPr/>
          </p:nvCxnSpPr>
          <p:spPr>
            <a:xfrm>
              <a:off x="2927028" y="3818075"/>
              <a:ext cx="0" cy="448480"/>
            </a:xfrm>
            <a:prstGeom prst="line">
              <a:avLst/>
            </a:prstGeom>
            <a:ln w="127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08" name="Isosceles Triangle 107">
              <a:extLst>
                <a:ext uri="{FF2B5EF4-FFF2-40B4-BE49-F238E27FC236}">
                  <a16:creationId xmlns:a16="http://schemas.microsoft.com/office/drawing/2014/main" id="{62D39789-5444-2BFE-2FF4-838BF85AE9E6}"/>
                </a:ext>
              </a:extLst>
            </p:cNvPr>
            <p:cNvSpPr>
              <a:spLocks noChangeAspect="1"/>
            </p:cNvSpPr>
            <p:nvPr/>
          </p:nvSpPr>
          <p:spPr>
            <a:xfrm flipH="1">
              <a:off x="2883960" y="4005465"/>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10" name="Isosceles Triangle 109">
              <a:extLst>
                <a:ext uri="{FF2B5EF4-FFF2-40B4-BE49-F238E27FC236}">
                  <a16:creationId xmlns:a16="http://schemas.microsoft.com/office/drawing/2014/main" id="{D6923FFB-DBCE-A371-3D1D-C429471C3626}"/>
                </a:ext>
              </a:extLst>
            </p:cNvPr>
            <p:cNvSpPr>
              <a:spLocks noChangeAspect="1"/>
            </p:cNvSpPr>
            <p:nvPr/>
          </p:nvSpPr>
          <p:spPr>
            <a:xfrm rot="10800000" flipH="1">
              <a:off x="2606177" y="4001943"/>
              <a:ext cx="81616" cy="65317"/>
            </a:xfrm>
            <a:prstGeom prst="triangle">
              <a:avLst/>
            </a:prstGeom>
            <a:solidFill>
              <a:schemeClr val="accent6">
                <a:lumMod val="10000"/>
              </a:schemeClr>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endParaRPr lang="en-GB" sz="1396">
                <a:solidFill>
                  <a:schemeClr val="tx1"/>
                </a:solidFill>
              </a:endParaRPr>
            </a:p>
          </p:txBody>
        </p:sp>
        <p:sp>
          <p:nvSpPr>
            <p:cNvPr id="112" name="Rectangle 111">
              <a:extLst>
                <a:ext uri="{FF2B5EF4-FFF2-40B4-BE49-F238E27FC236}">
                  <a16:creationId xmlns:a16="http://schemas.microsoft.com/office/drawing/2014/main" id="{33E0EC33-9736-6A05-BD47-3BA4F2AD294A}"/>
                </a:ext>
              </a:extLst>
            </p:cNvPr>
            <p:cNvSpPr/>
            <p:nvPr/>
          </p:nvSpPr>
          <p:spPr>
            <a:xfrm>
              <a:off x="2537998" y="4271147"/>
              <a:ext cx="511989" cy="181438"/>
            </a:xfrm>
            <a:prstGeom prst="rect">
              <a:avLst/>
            </a:prstGeom>
            <a:solidFill>
              <a:schemeClr val="accent6"/>
            </a:solidFill>
            <a:ln w="12700">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610636" algn="l" rtl="0" fontAlgn="base">
                <a:spcBef>
                  <a:spcPct val="0"/>
                </a:spcBef>
                <a:spcAft>
                  <a:spcPct val="0"/>
                </a:spcAft>
                <a:defRPr kern="1200">
                  <a:solidFill>
                    <a:schemeClr val="lt1"/>
                  </a:solidFill>
                  <a:latin typeface="+mn-lt"/>
                  <a:ea typeface="+mn-ea"/>
                  <a:cs typeface="+mn-cs"/>
                </a:defRPr>
              </a:lvl2pPr>
              <a:lvl3pPr marL="1221273" algn="l" rtl="0" fontAlgn="base">
                <a:spcBef>
                  <a:spcPct val="0"/>
                </a:spcBef>
                <a:spcAft>
                  <a:spcPct val="0"/>
                </a:spcAft>
                <a:defRPr kern="1200">
                  <a:solidFill>
                    <a:schemeClr val="lt1"/>
                  </a:solidFill>
                  <a:latin typeface="+mn-lt"/>
                  <a:ea typeface="+mn-ea"/>
                  <a:cs typeface="+mn-cs"/>
                </a:defRPr>
              </a:lvl3pPr>
              <a:lvl4pPr marL="1831909" algn="l" rtl="0" fontAlgn="base">
                <a:spcBef>
                  <a:spcPct val="0"/>
                </a:spcBef>
                <a:spcAft>
                  <a:spcPct val="0"/>
                </a:spcAft>
                <a:defRPr kern="1200">
                  <a:solidFill>
                    <a:schemeClr val="lt1"/>
                  </a:solidFill>
                  <a:latin typeface="+mn-lt"/>
                  <a:ea typeface="+mn-ea"/>
                  <a:cs typeface="+mn-cs"/>
                </a:defRPr>
              </a:lvl4pPr>
              <a:lvl5pPr marL="2442545" algn="l" rtl="0" fontAlgn="base">
                <a:spcBef>
                  <a:spcPct val="0"/>
                </a:spcBef>
                <a:spcAft>
                  <a:spcPct val="0"/>
                </a:spcAft>
                <a:defRPr kern="1200">
                  <a:solidFill>
                    <a:schemeClr val="lt1"/>
                  </a:solidFill>
                  <a:latin typeface="+mn-lt"/>
                  <a:ea typeface="+mn-ea"/>
                  <a:cs typeface="+mn-cs"/>
                </a:defRPr>
              </a:lvl5pPr>
              <a:lvl6pPr marL="3053182" algn="l" defTabSz="1221273" rtl="0" eaLnBrk="1" latinLnBrk="0" hangingPunct="1">
                <a:defRPr kern="1200">
                  <a:solidFill>
                    <a:schemeClr val="lt1"/>
                  </a:solidFill>
                  <a:latin typeface="+mn-lt"/>
                  <a:ea typeface="+mn-ea"/>
                  <a:cs typeface="+mn-cs"/>
                </a:defRPr>
              </a:lvl6pPr>
              <a:lvl7pPr marL="3663818" algn="l" defTabSz="1221273" rtl="0" eaLnBrk="1" latinLnBrk="0" hangingPunct="1">
                <a:defRPr kern="1200">
                  <a:solidFill>
                    <a:schemeClr val="lt1"/>
                  </a:solidFill>
                  <a:latin typeface="+mn-lt"/>
                  <a:ea typeface="+mn-ea"/>
                  <a:cs typeface="+mn-cs"/>
                </a:defRPr>
              </a:lvl7pPr>
              <a:lvl8pPr marL="4274454" algn="l" defTabSz="1221273" rtl="0" eaLnBrk="1" latinLnBrk="0" hangingPunct="1">
                <a:defRPr kern="1200">
                  <a:solidFill>
                    <a:schemeClr val="lt1"/>
                  </a:solidFill>
                  <a:latin typeface="+mn-lt"/>
                  <a:ea typeface="+mn-ea"/>
                  <a:cs typeface="+mn-cs"/>
                </a:defRPr>
              </a:lvl8pPr>
              <a:lvl9pPr marL="4885091" algn="l" defTabSz="1221273" rtl="0" eaLnBrk="1" latinLnBrk="0" hangingPunct="1">
                <a:defRPr kern="1200">
                  <a:solidFill>
                    <a:schemeClr val="lt1"/>
                  </a:solidFill>
                  <a:latin typeface="+mn-lt"/>
                  <a:ea typeface="+mn-ea"/>
                  <a:cs typeface="+mn-cs"/>
                </a:defRPr>
              </a:lvl9pPr>
            </a:lstStyle>
            <a:p>
              <a:pPr algn="ctr"/>
              <a:r>
                <a:rPr lang="en-GB" sz="997">
                  <a:solidFill>
                    <a:schemeClr val="tx1"/>
                  </a:solidFill>
                </a:rPr>
                <a:t>OISL</a:t>
              </a:r>
            </a:p>
          </p:txBody>
        </p:sp>
      </p:grpSp>
      <p:pic>
        <p:nvPicPr>
          <p:cNvPr id="2050" name="Picture 2">
            <a:extLst>
              <a:ext uri="{FF2B5EF4-FFF2-40B4-BE49-F238E27FC236}">
                <a16:creationId xmlns:a16="http://schemas.microsoft.com/office/drawing/2014/main" id="{CD019CAC-0765-35C4-EAAE-C02D38456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5" y="990877"/>
            <a:ext cx="2506179" cy="2506179"/>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a:extLst>
              <a:ext uri="{FF2B5EF4-FFF2-40B4-BE49-F238E27FC236}">
                <a16:creationId xmlns:a16="http://schemas.microsoft.com/office/drawing/2014/main" id="{B37B3C8F-86ED-492E-FA47-AF7BA806211B}"/>
              </a:ext>
            </a:extLst>
          </p:cNvPr>
          <p:cNvSpPr/>
          <p:nvPr/>
        </p:nvSpPr>
        <p:spPr>
          <a:xfrm>
            <a:off x="7044374" y="5432112"/>
            <a:ext cx="2120900" cy="704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Box 122">
            <a:extLst>
              <a:ext uri="{FF2B5EF4-FFF2-40B4-BE49-F238E27FC236}">
                <a16:creationId xmlns:a16="http://schemas.microsoft.com/office/drawing/2014/main" id="{035D0FBD-F508-6875-55EB-603AAF664825}"/>
              </a:ext>
            </a:extLst>
          </p:cNvPr>
          <p:cNvSpPr txBox="1"/>
          <p:nvPr/>
        </p:nvSpPr>
        <p:spPr>
          <a:xfrm rot="16200000">
            <a:off x="6349183" y="5511081"/>
            <a:ext cx="1197764" cy="200055"/>
          </a:xfrm>
          <a:prstGeom prst="rect">
            <a:avLst/>
          </a:prstGeom>
          <a:noFill/>
        </p:spPr>
        <p:txBody>
          <a:bodyPr wrap="square" rtlCol="0">
            <a:spAutoFit/>
          </a:bodyPr>
          <a:lstStyle/>
          <a:p>
            <a:pPr algn="l"/>
            <a:r>
              <a:rPr lang="en-GB" sz="700" i="1">
                <a:solidFill>
                  <a:srgbClr val="8197A6"/>
                </a:solidFill>
                <a:latin typeface="Arial" panose="020B0604020202020204" pitchFamily="34" charset="0"/>
                <a:ea typeface="MS PGothic" pitchFamily="34" charset="-128"/>
                <a:cs typeface="Arial" panose="020B0604020202020204" pitchFamily="34" charset="0"/>
              </a:rPr>
              <a:t>Key Technology</a:t>
            </a:r>
          </a:p>
        </p:txBody>
      </p:sp>
      <p:sp>
        <p:nvSpPr>
          <p:cNvPr id="124" name="TextBox 123">
            <a:extLst>
              <a:ext uri="{FF2B5EF4-FFF2-40B4-BE49-F238E27FC236}">
                <a16:creationId xmlns:a16="http://schemas.microsoft.com/office/drawing/2014/main" id="{F6FD4916-03B8-A298-8AD3-AE19A4B9404A}"/>
              </a:ext>
            </a:extLst>
          </p:cNvPr>
          <p:cNvSpPr txBox="1"/>
          <p:nvPr/>
        </p:nvSpPr>
        <p:spPr>
          <a:xfrm>
            <a:off x="7192238" y="5047764"/>
            <a:ext cx="1531188" cy="369332"/>
          </a:xfrm>
          <a:prstGeom prst="rect">
            <a:avLst/>
          </a:prstGeom>
          <a:noFill/>
        </p:spPr>
        <p:txBody>
          <a:bodyPr wrap="none" rtlCol="0">
            <a:spAutoFit/>
          </a:bodyPr>
          <a:lstStyle/>
          <a:p>
            <a:pPr algn="l"/>
            <a:r>
              <a:rPr lang="en-GB">
                <a:solidFill>
                  <a:srgbClr val="8197A6"/>
                </a:solidFill>
                <a:latin typeface="Arial" panose="020B0604020202020204" pitchFamily="34" charset="0"/>
                <a:ea typeface="MS PGothic" pitchFamily="34" charset="-128"/>
                <a:cs typeface="Arial" panose="020B0604020202020204" pitchFamily="34" charset="0"/>
              </a:rPr>
              <a:t>Flexible SDR</a:t>
            </a:r>
          </a:p>
        </p:txBody>
      </p:sp>
      <p:cxnSp>
        <p:nvCxnSpPr>
          <p:cNvPr id="125" name="Straight Arrow Connector 124">
            <a:extLst>
              <a:ext uri="{FF2B5EF4-FFF2-40B4-BE49-F238E27FC236}">
                <a16:creationId xmlns:a16="http://schemas.microsoft.com/office/drawing/2014/main" id="{6FEAEAD7-961E-0B40-B76D-4B6340CF5614}"/>
              </a:ext>
            </a:extLst>
          </p:cNvPr>
          <p:cNvCxnSpPr>
            <a:cxnSpLocks/>
            <a:stCxn id="90" idx="2"/>
            <a:endCxn id="124" idx="1"/>
          </p:cNvCxnSpPr>
          <p:nvPr/>
        </p:nvCxnSpPr>
        <p:spPr>
          <a:xfrm>
            <a:off x="6434245" y="4570036"/>
            <a:ext cx="757993" cy="662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6" name="Picture 125" descr="Versal">
            <a:extLst>
              <a:ext uri="{FF2B5EF4-FFF2-40B4-BE49-F238E27FC236}">
                <a16:creationId xmlns:a16="http://schemas.microsoft.com/office/drawing/2014/main" id="{C10ED759-D793-2E29-FFB9-C7AAE695FF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0869" y="5556925"/>
            <a:ext cx="534024" cy="47741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descr="SatixFy Announces World's First 1 GHz LEO/GEO Modem Chip">
            <a:extLst>
              <a:ext uri="{FF2B5EF4-FFF2-40B4-BE49-F238E27FC236}">
                <a16:creationId xmlns:a16="http://schemas.microsoft.com/office/drawing/2014/main" id="{B0B0B0A1-0A0C-88CD-A16C-09A9B13FA5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06" r="21174"/>
          <a:stretch/>
        </p:blipFill>
        <p:spPr bwMode="auto">
          <a:xfrm>
            <a:off x="8413953" y="5532918"/>
            <a:ext cx="571745" cy="51759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JetTalk's In-Flight-Connectivity (IFC) solutions bring to the market  disruptive satellite communication technology and capabil">
            <a:extLst>
              <a:ext uri="{FF2B5EF4-FFF2-40B4-BE49-F238E27FC236}">
                <a16:creationId xmlns:a16="http://schemas.microsoft.com/office/drawing/2014/main" id="{94B0444B-0844-DEAD-38CD-92A0D9FADB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33823" y="5520022"/>
            <a:ext cx="486817" cy="484653"/>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a:extLst>
              <a:ext uri="{FF2B5EF4-FFF2-40B4-BE49-F238E27FC236}">
                <a16:creationId xmlns:a16="http://schemas.microsoft.com/office/drawing/2014/main" id="{7F7877A6-B442-C400-4CD7-7F48B68A760C}"/>
              </a:ext>
            </a:extLst>
          </p:cNvPr>
          <p:cNvSpPr/>
          <p:nvPr/>
        </p:nvSpPr>
        <p:spPr>
          <a:xfrm>
            <a:off x="9740219" y="5425297"/>
            <a:ext cx="2120900" cy="704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TextBox 131">
            <a:extLst>
              <a:ext uri="{FF2B5EF4-FFF2-40B4-BE49-F238E27FC236}">
                <a16:creationId xmlns:a16="http://schemas.microsoft.com/office/drawing/2014/main" id="{5C82B2AC-B4E1-2B00-99F4-A4DC0E31BFA9}"/>
              </a:ext>
            </a:extLst>
          </p:cNvPr>
          <p:cNvSpPr txBox="1"/>
          <p:nvPr/>
        </p:nvSpPr>
        <p:spPr>
          <a:xfrm>
            <a:off x="9701982" y="5047764"/>
            <a:ext cx="2219518" cy="369332"/>
          </a:xfrm>
          <a:prstGeom prst="rect">
            <a:avLst/>
          </a:prstGeom>
          <a:noFill/>
        </p:spPr>
        <p:txBody>
          <a:bodyPr wrap="none" rtlCol="0">
            <a:spAutoFit/>
          </a:bodyPr>
          <a:lstStyle/>
          <a:p>
            <a:pPr algn="l"/>
            <a:r>
              <a:rPr lang="en-GB">
                <a:solidFill>
                  <a:srgbClr val="8197A6"/>
                </a:solidFill>
                <a:latin typeface="Arial" panose="020B0604020202020204" pitchFamily="34" charset="0"/>
                <a:ea typeface="MS PGothic" pitchFamily="34" charset="-128"/>
                <a:cs typeface="Arial" panose="020B0604020202020204" pitchFamily="34" charset="0"/>
              </a:rPr>
              <a:t>Power efficient BFN</a:t>
            </a:r>
          </a:p>
        </p:txBody>
      </p:sp>
      <p:sp>
        <p:nvSpPr>
          <p:cNvPr id="133" name="Rectangle 132">
            <a:extLst>
              <a:ext uri="{FF2B5EF4-FFF2-40B4-BE49-F238E27FC236}">
                <a16:creationId xmlns:a16="http://schemas.microsoft.com/office/drawing/2014/main" id="{E9F5CE4D-996F-0460-A58C-FC53646980EF}"/>
              </a:ext>
            </a:extLst>
          </p:cNvPr>
          <p:cNvSpPr/>
          <p:nvPr/>
        </p:nvSpPr>
        <p:spPr>
          <a:xfrm>
            <a:off x="1898687" y="5402681"/>
            <a:ext cx="2120900" cy="704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TextBox 133">
            <a:extLst>
              <a:ext uri="{FF2B5EF4-FFF2-40B4-BE49-F238E27FC236}">
                <a16:creationId xmlns:a16="http://schemas.microsoft.com/office/drawing/2014/main" id="{BEE2A99F-EA1C-E132-0A89-D17F3C130396}"/>
              </a:ext>
            </a:extLst>
          </p:cNvPr>
          <p:cNvSpPr txBox="1"/>
          <p:nvPr/>
        </p:nvSpPr>
        <p:spPr>
          <a:xfrm>
            <a:off x="1594371" y="5038862"/>
            <a:ext cx="2655535" cy="369332"/>
          </a:xfrm>
          <a:prstGeom prst="rect">
            <a:avLst/>
          </a:prstGeom>
          <a:noFill/>
        </p:spPr>
        <p:txBody>
          <a:bodyPr wrap="square" rtlCol="0">
            <a:spAutoFit/>
          </a:bodyPr>
          <a:lstStyle/>
          <a:p>
            <a:pPr algn="l"/>
            <a:r>
              <a:rPr lang="en-GB">
                <a:solidFill>
                  <a:srgbClr val="8197A6"/>
                </a:solidFill>
                <a:latin typeface="Arial" panose="020B0604020202020204" pitchFamily="34" charset="0"/>
                <a:ea typeface="MS PGothic" pitchFamily="34" charset="-128"/>
                <a:cs typeface="Arial" panose="020B0604020202020204" pitchFamily="34" charset="0"/>
              </a:rPr>
              <a:t>High Throughput Switch</a:t>
            </a:r>
          </a:p>
        </p:txBody>
      </p:sp>
      <p:cxnSp>
        <p:nvCxnSpPr>
          <p:cNvPr id="135" name="Straight Arrow Connector 134">
            <a:extLst>
              <a:ext uri="{FF2B5EF4-FFF2-40B4-BE49-F238E27FC236}">
                <a16:creationId xmlns:a16="http://schemas.microsoft.com/office/drawing/2014/main" id="{EE498740-CB74-35E0-B660-54A8F14623A1}"/>
              </a:ext>
            </a:extLst>
          </p:cNvPr>
          <p:cNvCxnSpPr>
            <a:cxnSpLocks/>
            <a:endCxn id="134" idx="0"/>
          </p:cNvCxnSpPr>
          <p:nvPr/>
        </p:nvCxnSpPr>
        <p:spPr>
          <a:xfrm flipH="1">
            <a:off x="2922139" y="4570036"/>
            <a:ext cx="2650300" cy="468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6" name="Picture 135" descr="LX2160 | Teledyne e2v Semiconductors">
            <a:extLst>
              <a:ext uri="{FF2B5EF4-FFF2-40B4-BE49-F238E27FC236}">
                <a16:creationId xmlns:a16="http://schemas.microsoft.com/office/drawing/2014/main" id="{F6BD29E1-E09E-958D-F678-7AD2629384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1497" y="5505053"/>
            <a:ext cx="532734" cy="532734"/>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a:extLst>
              <a:ext uri="{FF2B5EF4-FFF2-40B4-BE49-F238E27FC236}">
                <a16:creationId xmlns:a16="http://schemas.microsoft.com/office/drawing/2014/main" id="{3D2F4ED9-E1F8-60D8-2396-32B3EFDDFD51}"/>
              </a:ext>
            </a:extLst>
          </p:cNvPr>
          <p:cNvSpPr txBox="1"/>
          <p:nvPr/>
        </p:nvSpPr>
        <p:spPr>
          <a:xfrm rot="16200000">
            <a:off x="9022817" y="5430711"/>
            <a:ext cx="1197764" cy="200055"/>
          </a:xfrm>
          <a:prstGeom prst="rect">
            <a:avLst/>
          </a:prstGeom>
          <a:noFill/>
        </p:spPr>
        <p:txBody>
          <a:bodyPr wrap="square" rtlCol="0">
            <a:spAutoFit/>
          </a:bodyPr>
          <a:lstStyle/>
          <a:p>
            <a:pPr algn="l"/>
            <a:r>
              <a:rPr lang="en-GB" sz="700" i="1">
                <a:solidFill>
                  <a:srgbClr val="8197A6"/>
                </a:solidFill>
                <a:latin typeface="Arial" panose="020B0604020202020204" pitchFamily="34" charset="0"/>
                <a:ea typeface="MS PGothic" pitchFamily="34" charset="-128"/>
                <a:cs typeface="Arial" panose="020B0604020202020204" pitchFamily="34" charset="0"/>
              </a:rPr>
              <a:t>Key Technology</a:t>
            </a:r>
          </a:p>
        </p:txBody>
      </p:sp>
      <p:sp>
        <p:nvSpPr>
          <p:cNvPr id="138" name="TextBox 137">
            <a:extLst>
              <a:ext uri="{FF2B5EF4-FFF2-40B4-BE49-F238E27FC236}">
                <a16:creationId xmlns:a16="http://schemas.microsoft.com/office/drawing/2014/main" id="{7CCB0B4B-9EC4-932E-3500-E1C9A7726768}"/>
              </a:ext>
            </a:extLst>
          </p:cNvPr>
          <p:cNvSpPr txBox="1"/>
          <p:nvPr/>
        </p:nvSpPr>
        <p:spPr>
          <a:xfrm rot="16200000">
            <a:off x="1183016" y="5436840"/>
            <a:ext cx="1197764" cy="200055"/>
          </a:xfrm>
          <a:prstGeom prst="rect">
            <a:avLst/>
          </a:prstGeom>
          <a:noFill/>
        </p:spPr>
        <p:txBody>
          <a:bodyPr wrap="square" rtlCol="0">
            <a:spAutoFit/>
          </a:bodyPr>
          <a:lstStyle/>
          <a:p>
            <a:pPr algn="l"/>
            <a:r>
              <a:rPr lang="en-GB" sz="700" i="1">
                <a:solidFill>
                  <a:srgbClr val="8197A6"/>
                </a:solidFill>
                <a:latin typeface="Arial" panose="020B0604020202020204" pitchFamily="34" charset="0"/>
                <a:ea typeface="MS PGothic" pitchFamily="34" charset="-128"/>
                <a:cs typeface="Arial" panose="020B0604020202020204" pitchFamily="34" charset="0"/>
              </a:rPr>
              <a:t>Key Technology</a:t>
            </a:r>
          </a:p>
        </p:txBody>
      </p:sp>
      <p:cxnSp>
        <p:nvCxnSpPr>
          <p:cNvPr id="139" name="Straight Arrow Connector 138">
            <a:extLst>
              <a:ext uri="{FF2B5EF4-FFF2-40B4-BE49-F238E27FC236}">
                <a16:creationId xmlns:a16="http://schemas.microsoft.com/office/drawing/2014/main" id="{F7B620B8-84E8-8031-82CA-52300A6C5958}"/>
              </a:ext>
            </a:extLst>
          </p:cNvPr>
          <p:cNvCxnSpPr>
            <a:cxnSpLocks/>
            <a:endCxn id="132" idx="1"/>
          </p:cNvCxnSpPr>
          <p:nvPr/>
        </p:nvCxnSpPr>
        <p:spPr>
          <a:xfrm>
            <a:off x="7078356" y="4358054"/>
            <a:ext cx="2623626" cy="874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56439198-EF5D-38AD-ABDE-AD5397C3D75A}"/>
              </a:ext>
            </a:extLst>
          </p:cNvPr>
          <p:cNvSpPr txBox="1"/>
          <p:nvPr/>
        </p:nvSpPr>
        <p:spPr>
          <a:xfrm>
            <a:off x="5106475" y="1178790"/>
            <a:ext cx="1491945" cy="245773"/>
          </a:xfrm>
          <a:prstGeom prst="rect">
            <a:avLst/>
          </a:prstGeom>
          <a:noFill/>
        </p:spPr>
        <p:txBody>
          <a:bodyPr wrap="square" rtlCol="0">
            <a:spAutoFit/>
          </a:bodyPr>
          <a:lstStyle/>
          <a:p>
            <a:pPr algn="ctr"/>
            <a:r>
              <a:rPr lang="en-GB" sz="997" u="sng">
                <a:solidFill>
                  <a:schemeClr val="accent6">
                    <a:lumMod val="10000"/>
                  </a:schemeClr>
                </a:solidFill>
                <a:latin typeface="Arial" panose="020B0604020202020204" pitchFamily="34" charset="0"/>
                <a:ea typeface="MS PGothic" pitchFamily="34" charset="-128"/>
                <a:cs typeface="Arial" panose="020B0604020202020204" pitchFamily="34" charset="0"/>
              </a:rPr>
              <a:t>On-board Processor</a:t>
            </a:r>
          </a:p>
        </p:txBody>
      </p:sp>
      <p:sp>
        <p:nvSpPr>
          <p:cNvPr id="146" name="Rectangle 145">
            <a:extLst>
              <a:ext uri="{FF2B5EF4-FFF2-40B4-BE49-F238E27FC236}">
                <a16:creationId xmlns:a16="http://schemas.microsoft.com/office/drawing/2014/main" id="{1937BFDA-0B95-9BA3-631D-910E4BD6CF49}"/>
              </a:ext>
            </a:extLst>
          </p:cNvPr>
          <p:cNvSpPr/>
          <p:nvPr/>
        </p:nvSpPr>
        <p:spPr>
          <a:xfrm>
            <a:off x="5106475" y="1486343"/>
            <a:ext cx="1491945" cy="3127538"/>
          </a:xfrm>
          <a:prstGeom prst="rect">
            <a:avLst/>
          </a:prstGeom>
          <a:noFill/>
          <a:ln w="127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D4B4FA9E-7054-4FA9-E5F4-72DF809569AE}"/>
              </a:ext>
            </a:extLst>
          </p:cNvPr>
          <p:cNvSpPr txBox="1"/>
          <p:nvPr/>
        </p:nvSpPr>
        <p:spPr>
          <a:xfrm>
            <a:off x="6528619" y="1178790"/>
            <a:ext cx="1491945" cy="245773"/>
          </a:xfrm>
          <a:prstGeom prst="rect">
            <a:avLst/>
          </a:prstGeom>
          <a:noFill/>
        </p:spPr>
        <p:txBody>
          <a:bodyPr wrap="square" rtlCol="0">
            <a:spAutoFit/>
          </a:bodyPr>
          <a:lstStyle/>
          <a:p>
            <a:pPr algn="ctr"/>
            <a:r>
              <a:rPr lang="en-GB" sz="997" u="sng">
                <a:solidFill>
                  <a:schemeClr val="accent6">
                    <a:lumMod val="10000"/>
                  </a:schemeClr>
                </a:solidFill>
                <a:latin typeface="Arial" panose="020B0604020202020204" pitchFamily="34" charset="0"/>
                <a:ea typeface="MS PGothic" pitchFamily="34" charset="-128"/>
                <a:cs typeface="Arial" panose="020B0604020202020204" pitchFamily="34" charset="0"/>
              </a:rPr>
              <a:t>Beamforming Network</a:t>
            </a:r>
          </a:p>
        </p:txBody>
      </p:sp>
      <p:sp>
        <p:nvSpPr>
          <p:cNvPr id="148" name="Rectangle 147">
            <a:extLst>
              <a:ext uri="{FF2B5EF4-FFF2-40B4-BE49-F238E27FC236}">
                <a16:creationId xmlns:a16="http://schemas.microsoft.com/office/drawing/2014/main" id="{614B2794-6F6F-43CF-4126-360DE9B1EB9F}"/>
              </a:ext>
            </a:extLst>
          </p:cNvPr>
          <p:cNvSpPr/>
          <p:nvPr/>
        </p:nvSpPr>
        <p:spPr>
          <a:xfrm>
            <a:off x="6643656" y="1482170"/>
            <a:ext cx="1071237" cy="3127538"/>
          </a:xfrm>
          <a:prstGeom prst="rect">
            <a:avLst/>
          </a:prstGeom>
          <a:noFill/>
          <a:ln w="127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a:extLst>
              <a:ext uri="{FF2B5EF4-FFF2-40B4-BE49-F238E27FC236}">
                <a16:creationId xmlns:a16="http://schemas.microsoft.com/office/drawing/2014/main" id="{D10BEF24-518A-5600-0133-56C0FE4B510E}"/>
              </a:ext>
            </a:extLst>
          </p:cNvPr>
          <p:cNvSpPr txBox="1"/>
          <p:nvPr/>
        </p:nvSpPr>
        <p:spPr>
          <a:xfrm>
            <a:off x="2721767" y="941181"/>
            <a:ext cx="6283788" cy="245773"/>
          </a:xfrm>
          <a:prstGeom prst="rect">
            <a:avLst/>
          </a:prstGeom>
          <a:noFill/>
        </p:spPr>
        <p:txBody>
          <a:bodyPr wrap="square" rtlCol="0">
            <a:spAutoFit/>
          </a:bodyPr>
          <a:lstStyle/>
          <a:p>
            <a:pPr algn="ctr"/>
            <a:r>
              <a:rPr lang="en-GB" sz="997">
                <a:solidFill>
                  <a:schemeClr val="accent6">
                    <a:lumMod val="10000"/>
                  </a:schemeClr>
                </a:solidFill>
                <a:latin typeface="Arial" panose="020B0604020202020204" pitchFamily="34" charset="0"/>
                <a:ea typeface="MS PGothic" pitchFamily="34" charset="-128"/>
                <a:cs typeface="Arial" panose="020B0604020202020204" pitchFamily="34" charset="0"/>
              </a:rPr>
              <a:t>Digital Payload</a:t>
            </a:r>
          </a:p>
        </p:txBody>
      </p:sp>
      <p:sp>
        <p:nvSpPr>
          <p:cNvPr id="152" name="TextBox 151">
            <a:extLst>
              <a:ext uri="{FF2B5EF4-FFF2-40B4-BE49-F238E27FC236}">
                <a16:creationId xmlns:a16="http://schemas.microsoft.com/office/drawing/2014/main" id="{684AF9BF-E979-10E0-07AA-FB5B3005C262}"/>
              </a:ext>
            </a:extLst>
          </p:cNvPr>
          <p:cNvSpPr txBox="1"/>
          <p:nvPr/>
        </p:nvSpPr>
        <p:spPr>
          <a:xfrm>
            <a:off x="5136978" y="5445391"/>
            <a:ext cx="1491945" cy="245773"/>
          </a:xfrm>
          <a:prstGeom prst="rect">
            <a:avLst/>
          </a:prstGeom>
          <a:noFill/>
        </p:spPr>
        <p:txBody>
          <a:bodyPr wrap="square" rtlCol="0">
            <a:spAutoFit/>
          </a:bodyPr>
          <a:lstStyle/>
          <a:p>
            <a:pPr algn="ctr"/>
            <a:r>
              <a:rPr lang="en-GB" sz="997">
                <a:solidFill>
                  <a:srgbClr val="8197A6"/>
                </a:solidFill>
                <a:latin typeface="Arial" panose="020B0604020202020204" pitchFamily="34" charset="0"/>
                <a:ea typeface="MS PGothic" pitchFamily="34" charset="-128"/>
                <a:cs typeface="Arial" panose="020B0604020202020204" pitchFamily="34" charset="0"/>
              </a:rPr>
              <a:t>Intersatellite link</a:t>
            </a:r>
          </a:p>
        </p:txBody>
      </p:sp>
      <p:sp>
        <p:nvSpPr>
          <p:cNvPr id="155" name="TextBox 154">
            <a:extLst>
              <a:ext uri="{FF2B5EF4-FFF2-40B4-BE49-F238E27FC236}">
                <a16:creationId xmlns:a16="http://schemas.microsoft.com/office/drawing/2014/main" id="{EF0AE70A-0890-D7C2-B301-A33A6C5DED41}"/>
              </a:ext>
            </a:extLst>
          </p:cNvPr>
          <p:cNvSpPr txBox="1"/>
          <p:nvPr/>
        </p:nvSpPr>
        <p:spPr>
          <a:xfrm>
            <a:off x="2652739" y="1178788"/>
            <a:ext cx="1071238" cy="399212"/>
          </a:xfrm>
          <a:prstGeom prst="rect">
            <a:avLst/>
          </a:prstGeom>
          <a:noFill/>
        </p:spPr>
        <p:txBody>
          <a:bodyPr wrap="square" rtlCol="0">
            <a:spAutoFit/>
          </a:bodyPr>
          <a:lstStyle/>
          <a:p>
            <a:pPr algn="ctr"/>
            <a:r>
              <a:rPr lang="en-GB" sz="997">
                <a:solidFill>
                  <a:srgbClr val="8197A6"/>
                </a:solidFill>
                <a:latin typeface="Arial" panose="020B0604020202020204" pitchFamily="34" charset="0"/>
                <a:ea typeface="MS PGothic" pitchFamily="34" charset="-128"/>
                <a:cs typeface="Arial" panose="020B0604020202020204" pitchFamily="34" charset="0"/>
              </a:rPr>
              <a:t>Feeder Link</a:t>
            </a:r>
          </a:p>
          <a:p>
            <a:pPr algn="ctr"/>
            <a:r>
              <a:rPr lang="en-GB" sz="997">
                <a:solidFill>
                  <a:srgbClr val="8197A6"/>
                </a:solidFill>
                <a:latin typeface="Arial" panose="020B0604020202020204" pitchFamily="34" charset="0"/>
                <a:ea typeface="MS PGothic" pitchFamily="34" charset="-128"/>
                <a:cs typeface="Arial" panose="020B0604020202020204" pitchFamily="34" charset="0"/>
              </a:rPr>
              <a:t>RF Chain</a:t>
            </a:r>
          </a:p>
        </p:txBody>
      </p:sp>
      <p:sp>
        <p:nvSpPr>
          <p:cNvPr id="156" name="TextBox 155">
            <a:extLst>
              <a:ext uri="{FF2B5EF4-FFF2-40B4-BE49-F238E27FC236}">
                <a16:creationId xmlns:a16="http://schemas.microsoft.com/office/drawing/2014/main" id="{CA2C4561-05CE-B640-3BE1-33112782C766}"/>
              </a:ext>
            </a:extLst>
          </p:cNvPr>
          <p:cNvSpPr txBox="1"/>
          <p:nvPr/>
        </p:nvSpPr>
        <p:spPr>
          <a:xfrm>
            <a:off x="8020564" y="1177930"/>
            <a:ext cx="1071238" cy="399212"/>
          </a:xfrm>
          <a:prstGeom prst="rect">
            <a:avLst/>
          </a:prstGeom>
          <a:noFill/>
        </p:spPr>
        <p:txBody>
          <a:bodyPr wrap="square" rtlCol="0">
            <a:spAutoFit/>
          </a:bodyPr>
          <a:lstStyle/>
          <a:p>
            <a:pPr algn="ctr"/>
            <a:r>
              <a:rPr lang="en-GB" sz="997">
                <a:solidFill>
                  <a:srgbClr val="8197A6"/>
                </a:solidFill>
                <a:latin typeface="Arial" panose="020B0604020202020204" pitchFamily="34" charset="0"/>
                <a:ea typeface="MS PGothic" pitchFamily="34" charset="-128"/>
                <a:cs typeface="Arial" panose="020B0604020202020204" pitchFamily="34" charset="0"/>
              </a:rPr>
              <a:t>Phased array</a:t>
            </a:r>
          </a:p>
          <a:p>
            <a:pPr algn="ctr"/>
            <a:r>
              <a:rPr lang="en-GB" sz="997">
                <a:solidFill>
                  <a:srgbClr val="8197A6"/>
                </a:solidFill>
                <a:latin typeface="Arial" panose="020B0604020202020204" pitchFamily="34" charset="0"/>
                <a:ea typeface="MS PGothic" pitchFamily="34" charset="-128"/>
                <a:cs typeface="Arial" panose="020B0604020202020204" pitchFamily="34" charset="0"/>
              </a:rPr>
              <a:t>Antenna</a:t>
            </a:r>
          </a:p>
        </p:txBody>
      </p:sp>
      <p:pic>
        <p:nvPicPr>
          <p:cNvPr id="2052" name="Picture 4" descr="Ethernet Network Switches | Data Center Switches | Tomahawk 5">
            <a:extLst>
              <a:ext uri="{FF2B5EF4-FFF2-40B4-BE49-F238E27FC236}">
                <a16:creationId xmlns:a16="http://schemas.microsoft.com/office/drawing/2014/main" id="{672BE02A-C90C-75B1-2F34-C30F1E3AD5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1616" y="5435692"/>
            <a:ext cx="650780" cy="650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computer chip&#10;&#10;AI-generated content may be incorrect.">
            <a:extLst>
              <a:ext uri="{FF2B5EF4-FFF2-40B4-BE49-F238E27FC236}">
                <a16:creationId xmlns:a16="http://schemas.microsoft.com/office/drawing/2014/main" id="{8B1B7833-B980-6789-362F-FAB89F2EA4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1255" y="5466159"/>
            <a:ext cx="626438" cy="605276"/>
          </a:xfrm>
          <a:prstGeom prst="rect">
            <a:avLst/>
          </a:prstGeom>
        </p:spPr>
      </p:pic>
    </p:spTree>
    <p:extLst>
      <p:ext uri="{BB962C8B-B14F-4D97-AF65-F5344CB8AC3E}">
        <p14:creationId xmlns:p14="http://schemas.microsoft.com/office/powerpoint/2010/main" val="3826665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E067-A03A-BF9E-9AAA-34A34CFDC44D}"/>
              </a:ext>
            </a:extLst>
          </p:cNvPr>
          <p:cNvSpPr>
            <a:spLocks noGrp="1"/>
          </p:cNvSpPr>
          <p:nvPr>
            <p:ph type="title"/>
          </p:nvPr>
        </p:nvSpPr>
        <p:spPr/>
        <p:txBody>
          <a:bodyPr/>
          <a:lstStyle/>
          <a:p>
            <a:r>
              <a:rPr lang="en-GB" err="1"/>
              <a:t>SatCom</a:t>
            </a:r>
            <a:r>
              <a:rPr lang="en-GB"/>
              <a:t> Payload Digital Components</a:t>
            </a:r>
          </a:p>
        </p:txBody>
      </p:sp>
      <p:pic>
        <p:nvPicPr>
          <p:cNvPr id="19" name="Picture 18">
            <a:extLst>
              <a:ext uri="{FF2B5EF4-FFF2-40B4-BE49-F238E27FC236}">
                <a16:creationId xmlns:a16="http://schemas.microsoft.com/office/drawing/2014/main" id="{D64E6250-80E3-8756-1F79-1F95E14BB75F}"/>
              </a:ext>
            </a:extLst>
          </p:cNvPr>
          <p:cNvPicPr>
            <a:picLocks noChangeAspect="1"/>
          </p:cNvPicPr>
          <p:nvPr/>
        </p:nvPicPr>
        <p:blipFill>
          <a:blip r:embed="rId3"/>
          <a:stretch>
            <a:fillRect/>
          </a:stretch>
        </p:blipFill>
        <p:spPr>
          <a:xfrm>
            <a:off x="2607469" y="1263015"/>
            <a:ext cx="7010400" cy="4027170"/>
          </a:xfrm>
          <a:prstGeom prst="rect">
            <a:avLst/>
          </a:prstGeom>
        </p:spPr>
      </p:pic>
      <p:pic>
        <p:nvPicPr>
          <p:cNvPr id="3" name="Picture 2" descr="JetTalk's In-Flight-Connectivity (IFC) solutions bring to the market  disruptive satellite communication technology and capabil">
            <a:extLst>
              <a:ext uri="{FF2B5EF4-FFF2-40B4-BE49-F238E27FC236}">
                <a16:creationId xmlns:a16="http://schemas.microsoft.com/office/drawing/2014/main" id="{3F0F8879-1A8D-4A90-3A5F-1D6B79DCD9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9551" y="5730177"/>
            <a:ext cx="486817" cy="4846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B2383D5-0008-4239-09F5-A740807EFDE4}"/>
              </a:ext>
            </a:extLst>
          </p:cNvPr>
          <p:cNvSpPr/>
          <p:nvPr/>
        </p:nvSpPr>
        <p:spPr>
          <a:xfrm>
            <a:off x="1535947" y="5635452"/>
            <a:ext cx="2120900" cy="704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E9AF49F-550A-3C3A-61AB-273EC316AF4A}"/>
              </a:ext>
            </a:extLst>
          </p:cNvPr>
          <p:cNvSpPr txBox="1"/>
          <p:nvPr/>
        </p:nvSpPr>
        <p:spPr>
          <a:xfrm>
            <a:off x="1497710" y="5257919"/>
            <a:ext cx="2219518" cy="369332"/>
          </a:xfrm>
          <a:prstGeom prst="rect">
            <a:avLst/>
          </a:prstGeom>
          <a:noFill/>
        </p:spPr>
        <p:txBody>
          <a:bodyPr wrap="none" rtlCol="0">
            <a:spAutoFit/>
          </a:bodyPr>
          <a:lstStyle/>
          <a:p>
            <a:pPr algn="l"/>
            <a:r>
              <a:rPr lang="en-GB">
                <a:solidFill>
                  <a:srgbClr val="8197A6"/>
                </a:solidFill>
                <a:latin typeface="Arial" panose="020B0604020202020204" pitchFamily="34" charset="0"/>
                <a:ea typeface="MS PGothic" pitchFamily="34" charset="-128"/>
                <a:cs typeface="Arial" panose="020B0604020202020204" pitchFamily="34" charset="0"/>
              </a:rPr>
              <a:t>Power efficient BFN</a:t>
            </a:r>
          </a:p>
        </p:txBody>
      </p:sp>
      <p:sp>
        <p:nvSpPr>
          <p:cNvPr id="6" name="TextBox 5">
            <a:extLst>
              <a:ext uri="{FF2B5EF4-FFF2-40B4-BE49-F238E27FC236}">
                <a16:creationId xmlns:a16="http://schemas.microsoft.com/office/drawing/2014/main" id="{531975D7-82FB-A640-5D68-A003E324F527}"/>
              </a:ext>
            </a:extLst>
          </p:cNvPr>
          <p:cNvSpPr txBox="1"/>
          <p:nvPr/>
        </p:nvSpPr>
        <p:spPr>
          <a:xfrm rot="16200000">
            <a:off x="818545" y="5640866"/>
            <a:ext cx="1197764" cy="200055"/>
          </a:xfrm>
          <a:prstGeom prst="rect">
            <a:avLst/>
          </a:prstGeom>
          <a:noFill/>
        </p:spPr>
        <p:txBody>
          <a:bodyPr wrap="square" rtlCol="0">
            <a:spAutoFit/>
          </a:bodyPr>
          <a:lstStyle/>
          <a:p>
            <a:pPr algn="l"/>
            <a:r>
              <a:rPr lang="en-GB" sz="700" i="1">
                <a:solidFill>
                  <a:srgbClr val="8197A6"/>
                </a:solidFill>
                <a:latin typeface="Arial" panose="020B0604020202020204" pitchFamily="34" charset="0"/>
                <a:ea typeface="MS PGothic" pitchFamily="34" charset="-128"/>
                <a:cs typeface="Arial" panose="020B0604020202020204" pitchFamily="34" charset="0"/>
              </a:rPr>
              <a:t>Key Technology</a:t>
            </a:r>
          </a:p>
        </p:txBody>
      </p:sp>
      <p:pic>
        <p:nvPicPr>
          <p:cNvPr id="7" name="Picture 6" descr="A close-up of a computer chip&#10;&#10;AI-generated content may be incorrect.">
            <a:extLst>
              <a:ext uri="{FF2B5EF4-FFF2-40B4-BE49-F238E27FC236}">
                <a16:creationId xmlns:a16="http://schemas.microsoft.com/office/drawing/2014/main" id="{C2044B93-8D1C-3D14-94B1-A4E814DF9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6983" y="5676314"/>
            <a:ext cx="626438" cy="605276"/>
          </a:xfrm>
          <a:prstGeom prst="rect">
            <a:avLst/>
          </a:prstGeom>
        </p:spPr>
      </p:pic>
      <p:sp>
        <p:nvSpPr>
          <p:cNvPr id="8" name="Rectangle 7">
            <a:extLst>
              <a:ext uri="{FF2B5EF4-FFF2-40B4-BE49-F238E27FC236}">
                <a16:creationId xmlns:a16="http://schemas.microsoft.com/office/drawing/2014/main" id="{EABDDFCB-40F7-887B-2644-8029042DD803}"/>
              </a:ext>
            </a:extLst>
          </p:cNvPr>
          <p:cNvSpPr/>
          <p:nvPr/>
        </p:nvSpPr>
        <p:spPr>
          <a:xfrm>
            <a:off x="4918869" y="5642267"/>
            <a:ext cx="2120900" cy="704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FCF45FF-A9CC-9F9C-232E-B76220D0369E}"/>
              </a:ext>
            </a:extLst>
          </p:cNvPr>
          <p:cNvSpPr txBox="1"/>
          <p:nvPr/>
        </p:nvSpPr>
        <p:spPr>
          <a:xfrm>
            <a:off x="5066733" y="5257919"/>
            <a:ext cx="1531188" cy="369332"/>
          </a:xfrm>
          <a:prstGeom prst="rect">
            <a:avLst/>
          </a:prstGeom>
          <a:noFill/>
        </p:spPr>
        <p:txBody>
          <a:bodyPr wrap="none" rtlCol="0">
            <a:spAutoFit/>
          </a:bodyPr>
          <a:lstStyle/>
          <a:p>
            <a:pPr algn="l"/>
            <a:r>
              <a:rPr lang="en-GB">
                <a:solidFill>
                  <a:srgbClr val="8197A6"/>
                </a:solidFill>
                <a:latin typeface="Arial" panose="020B0604020202020204" pitchFamily="34" charset="0"/>
                <a:ea typeface="MS PGothic" pitchFamily="34" charset="-128"/>
                <a:cs typeface="Arial" panose="020B0604020202020204" pitchFamily="34" charset="0"/>
              </a:rPr>
              <a:t>Flexible SDR</a:t>
            </a:r>
          </a:p>
        </p:txBody>
      </p:sp>
      <p:pic>
        <p:nvPicPr>
          <p:cNvPr id="10" name="Picture 9" descr="Versal">
            <a:extLst>
              <a:ext uri="{FF2B5EF4-FFF2-40B4-BE49-F238E27FC236}">
                <a16:creationId xmlns:a16="http://schemas.microsoft.com/office/drawing/2014/main" id="{5188A77B-BDDE-00FF-3F5E-E739C9D91C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5364" y="5767080"/>
            <a:ext cx="534024" cy="4774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atixFy Announces World's First 1 GHz LEO/GEO Modem Chip">
            <a:extLst>
              <a:ext uri="{FF2B5EF4-FFF2-40B4-BE49-F238E27FC236}">
                <a16:creationId xmlns:a16="http://schemas.microsoft.com/office/drawing/2014/main" id="{24A5D984-BEB3-4858-108A-B4825C31BE2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406" r="21174"/>
          <a:stretch/>
        </p:blipFill>
        <p:spPr bwMode="auto">
          <a:xfrm>
            <a:off x="6288448" y="5743073"/>
            <a:ext cx="571745" cy="5175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6A30D72-FE10-95BB-29AF-FEA1DC98297F}"/>
              </a:ext>
            </a:extLst>
          </p:cNvPr>
          <p:cNvSpPr/>
          <p:nvPr/>
        </p:nvSpPr>
        <p:spPr>
          <a:xfrm>
            <a:off x="7616180" y="5636754"/>
            <a:ext cx="2120900" cy="704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911CD05-805E-2AC9-3BDA-E51C002CB103}"/>
              </a:ext>
            </a:extLst>
          </p:cNvPr>
          <p:cNvSpPr txBox="1"/>
          <p:nvPr/>
        </p:nvSpPr>
        <p:spPr>
          <a:xfrm>
            <a:off x="7311864" y="5272935"/>
            <a:ext cx="2655535" cy="369332"/>
          </a:xfrm>
          <a:prstGeom prst="rect">
            <a:avLst/>
          </a:prstGeom>
          <a:noFill/>
        </p:spPr>
        <p:txBody>
          <a:bodyPr wrap="square" rtlCol="0">
            <a:spAutoFit/>
          </a:bodyPr>
          <a:lstStyle/>
          <a:p>
            <a:pPr algn="l"/>
            <a:r>
              <a:rPr lang="en-GB">
                <a:solidFill>
                  <a:srgbClr val="8197A6"/>
                </a:solidFill>
                <a:latin typeface="Arial" panose="020B0604020202020204" pitchFamily="34" charset="0"/>
                <a:ea typeface="MS PGothic" pitchFamily="34" charset="-128"/>
                <a:cs typeface="Arial" panose="020B0604020202020204" pitchFamily="34" charset="0"/>
              </a:rPr>
              <a:t>High Throughput Switch</a:t>
            </a:r>
          </a:p>
        </p:txBody>
      </p:sp>
      <p:pic>
        <p:nvPicPr>
          <p:cNvPr id="14" name="Picture 13" descr="LX2160 | Teledyne e2v Semiconductors">
            <a:extLst>
              <a:ext uri="{FF2B5EF4-FFF2-40B4-BE49-F238E27FC236}">
                <a16:creationId xmlns:a16="http://schemas.microsoft.com/office/drawing/2014/main" id="{BD4298D2-86FE-B297-38A1-8503878B4E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08990" y="5739126"/>
            <a:ext cx="532734" cy="5327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5469FF8-0FC9-F31A-BC62-7A43C50253A1}"/>
              </a:ext>
            </a:extLst>
          </p:cNvPr>
          <p:cNvSpPr txBox="1"/>
          <p:nvPr/>
        </p:nvSpPr>
        <p:spPr>
          <a:xfrm rot="16200000">
            <a:off x="6900509" y="5670913"/>
            <a:ext cx="1197764" cy="200055"/>
          </a:xfrm>
          <a:prstGeom prst="rect">
            <a:avLst/>
          </a:prstGeom>
          <a:noFill/>
        </p:spPr>
        <p:txBody>
          <a:bodyPr wrap="square" rtlCol="0">
            <a:spAutoFit/>
          </a:bodyPr>
          <a:lstStyle/>
          <a:p>
            <a:pPr algn="l"/>
            <a:r>
              <a:rPr lang="en-GB" sz="700" i="1">
                <a:solidFill>
                  <a:srgbClr val="8197A6"/>
                </a:solidFill>
                <a:latin typeface="Arial" panose="020B0604020202020204" pitchFamily="34" charset="0"/>
                <a:ea typeface="MS PGothic" pitchFamily="34" charset="-128"/>
                <a:cs typeface="Arial" panose="020B0604020202020204" pitchFamily="34" charset="0"/>
              </a:rPr>
              <a:t>Key Technology</a:t>
            </a:r>
          </a:p>
        </p:txBody>
      </p:sp>
      <p:pic>
        <p:nvPicPr>
          <p:cNvPr id="16" name="Picture 4" descr="Ethernet Network Switches | Data Center Switches | Tomahawk 5">
            <a:extLst>
              <a:ext uri="{FF2B5EF4-FFF2-40B4-BE49-F238E27FC236}">
                <a16:creationId xmlns:a16="http://schemas.microsoft.com/office/drawing/2014/main" id="{73774618-03A9-53F7-A7AF-A38EF98B6D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9109" y="5669765"/>
            <a:ext cx="650780" cy="65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980871"/>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a:t>Identification of Needs</a:t>
            </a: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p:txBody>
          <a:bodyPr/>
          <a:lstStyle/>
          <a:p>
            <a:r>
              <a:rPr lang="en-GB" sz="1600" b="1">
                <a:latin typeface="Verdana" panose="020B0604030504040204" pitchFamily="34" charset="0"/>
                <a:ea typeface="Verdana" panose="020B0604030504040204" pitchFamily="34" charset="0"/>
              </a:rPr>
              <a:t>On-board Routing and Switching required in Regenerative Processors for</a:t>
            </a:r>
          </a:p>
          <a:p>
            <a:pPr marL="285750" indent="-285750">
              <a:buFont typeface="Arial" panose="020B0604020202020204" pitchFamily="34" charset="0"/>
              <a:buChar char="•"/>
            </a:pPr>
            <a:r>
              <a:rPr lang="en-GB" sz="1600">
                <a:latin typeface="Verdana" panose="020B0604030504040204" pitchFamily="34" charset="0"/>
                <a:ea typeface="Verdana" panose="020B0604030504040204" pitchFamily="34" charset="0"/>
              </a:rPr>
              <a:t>LEO constellations</a:t>
            </a:r>
          </a:p>
          <a:p>
            <a:pPr marL="285750" indent="-285750">
              <a:buFont typeface="Arial" panose="020B0604020202020204" pitchFamily="34" charset="0"/>
              <a:buChar char="•"/>
            </a:pPr>
            <a:r>
              <a:rPr lang="en-GB" sz="1600">
                <a:latin typeface="Verdana" panose="020B0604030504040204" pitchFamily="34" charset="0"/>
                <a:ea typeface="Verdana" panose="020B0604030504040204" pitchFamily="34" charset="0"/>
              </a:rPr>
              <a:t>Multi-orbit constellations</a:t>
            </a:r>
          </a:p>
          <a:p>
            <a:pPr marL="285750" indent="-285750">
              <a:buFont typeface="Arial" panose="020B0604020202020204" pitchFamily="34" charset="0"/>
              <a:buChar char="•"/>
            </a:pPr>
            <a:r>
              <a:rPr lang="en-GB" sz="1600">
                <a:latin typeface="Verdana" panose="020B0604030504040204" pitchFamily="34" charset="0"/>
                <a:ea typeface="Verdana" panose="020B0604030504040204" pitchFamily="34" charset="0"/>
              </a:rPr>
              <a:t>Cloud computing</a:t>
            </a:r>
          </a:p>
          <a:p>
            <a:pPr marL="285750" indent="-285750">
              <a:buFont typeface="Arial" panose="020B0604020202020204" pitchFamily="34" charset="0"/>
              <a:buChar char="•"/>
            </a:pPr>
            <a:r>
              <a:rPr lang="en-GB" sz="1600">
                <a:latin typeface="Verdana" panose="020B0604030504040204" pitchFamily="34" charset="0"/>
                <a:ea typeface="Verdana" panose="020B0604030504040204" pitchFamily="34" charset="0"/>
              </a:rPr>
              <a:t>5G/6G NTN</a:t>
            </a:r>
          </a:p>
          <a:p>
            <a:endParaRPr lang="en-GB" sz="1600">
              <a:latin typeface="Verdana" panose="020B0604030504040204" pitchFamily="34" charset="0"/>
              <a:ea typeface="Verdana" panose="020B0604030504040204" pitchFamily="34" charset="0"/>
            </a:endParaRPr>
          </a:p>
          <a:p>
            <a:r>
              <a:rPr lang="en-GB" sz="1600" b="1">
                <a:latin typeface="Verdana" panose="020B0604030504040204" pitchFamily="34" charset="0"/>
                <a:ea typeface="Verdana" panose="020B0604030504040204" pitchFamily="34" charset="0"/>
              </a:rPr>
              <a:t>State-of-the-art and future (from Starlink Progress Report 2024)</a:t>
            </a:r>
          </a:p>
          <a:p>
            <a:pPr marL="285750" indent="-285750">
              <a:buFont typeface="Arial" panose="020B0604020202020204" pitchFamily="34" charset="0"/>
              <a:buChar char="•"/>
            </a:pPr>
            <a:r>
              <a:rPr lang="en-DE" sz="1600">
                <a:latin typeface="Verdana" panose="020B0604030504040204" pitchFamily="34" charset="0"/>
                <a:ea typeface="Verdana" panose="020B0604030504040204" pitchFamily="34" charset="0"/>
              </a:rPr>
              <a:t>V2 (in orbit)</a:t>
            </a:r>
          </a:p>
          <a:p>
            <a:pPr marL="1067076" lvl="1" indent="-285750">
              <a:buFont typeface="Arial" panose="020B0604020202020204" pitchFamily="34" charset="0"/>
              <a:buChar char="•"/>
            </a:pPr>
            <a:r>
              <a:rPr lang="en-DE" sz="1600">
                <a:latin typeface="Verdana" panose="020B0604030504040204" pitchFamily="34" charset="0"/>
                <a:ea typeface="Verdana" panose="020B0604030504040204" pitchFamily="34" charset="0"/>
              </a:rPr>
              <a:t>96Gbps aggregated bandwidth per satellite</a:t>
            </a:r>
          </a:p>
          <a:p>
            <a:pPr marL="1067076" lvl="1" indent="-285750">
              <a:buFont typeface="Arial" panose="020B0604020202020204" pitchFamily="34" charset="0"/>
              <a:buChar char="•"/>
            </a:pPr>
            <a:r>
              <a:rPr lang="en-DE" sz="1600">
                <a:latin typeface="Verdana" panose="020B0604030504040204" pitchFamily="34" charset="0"/>
                <a:ea typeface="Verdana" panose="020B0604030504040204" pitchFamily="34" charset="0"/>
              </a:rPr>
              <a:t>Laser based inter-satellite link</a:t>
            </a:r>
          </a:p>
          <a:p>
            <a:pPr marL="285750" indent="-285750">
              <a:buFont typeface="Arial" panose="020B0604020202020204" pitchFamily="34" charset="0"/>
              <a:buChar char="•"/>
            </a:pPr>
            <a:r>
              <a:rPr lang="en-DE" sz="1600">
                <a:latin typeface="Verdana" panose="020B0604030504040204" pitchFamily="34" charset="0"/>
                <a:ea typeface="Verdana" panose="020B0604030504040204" pitchFamily="34" charset="0"/>
              </a:rPr>
              <a:t>V3 (in development)</a:t>
            </a:r>
          </a:p>
          <a:p>
            <a:pPr marL="1067076" lvl="1" indent="-285750">
              <a:buFont typeface="Arial" panose="020B0604020202020204" pitchFamily="34" charset="0"/>
              <a:buChar char="•"/>
            </a:pPr>
            <a:r>
              <a:rPr lang="en-DE" sz="1600">
                <a:latin typeface="Verdana" panose="020B0604030504040204" pitchFamily="34" charset="0"/>
                <a:ea typeface="Verdana" panose="020B0604030504040204" pitchFamily="34" charset="0"/>
              </a:rPr>
              <a:t>1 Tbps downlink, 160 Gbps uplink</a:t>
            </a:r>
          </a:p>
          <a:p>
            <a:pPr marL="1067076" lvl="1" indent="-285750">
              <a:buFont typeface="Arial" panose="020B0604020202020204" pitchFamily="34" charset="0"/>
              <a:buChar char="•"/>
            </a:pPr>
            <a:r>
              <a:rPr lang="en-DE" sz="1600">
                <a:latin typeface="Verdana" panose="020B0604030504040204" pitchFamily="34" charset="0"/>
                <a:ea typeface="Verdana" panose="020B0604030504040204" pitchFamily="34" charset="0"/>
              </a:rPr>
              <a:t>4 Tbps combined RF and optical backhaul capacity</a:t>
            </a:r>
          </a:p>
          <a:p>
            <a:pPr marL="1067076" lvl="1" indent="-285750">
              <a:buFont typeface="Arial" panose="020B0604020202020204" pitchFamily="34" charset="0"/>
              <a:buChar char="•"/>
            </a:pPr>
            <a:r>
              <a:rPr lang="en-GB" sz="1600">
                <a:latin typeface="Verdana" panose="020B0604030504040204" pitchFamily="34" charset="0"/>
                <a:ea typeface="Verdana" panose="020B0604030504040204" pitchFamily="34" charset="0"/>
              </a:rPr>
              <a:t>Optimised chipsets</a:t>
            </a:r>
          </a:p>
        </p:txBody>
      </p:sp>
      <p:pic>
        <p:nvPicPr>
          <p:cNvPr id="3" name="Picture 2">
            <a:extLst>
              <a:ext uri="{FF2B5EF4-FFF2-40B4-BE49-F238E27FC236}">
                <a16:creationId xmlns:a16="http://schemas.microsoft.com/office/drawing/2014/main" id="{BE096D59-1037-785C-9361-49D9D2355DD7}"/>
              </a:ext>
            </a:extLst>
          </p:cNvPr>
          <p:cNvPicPr>
            <a:picLocks noChangeAspect="1"/>
          </p:cNvPicPr>
          <p:nvPr/>
        </p:nvPicPr>
        <p:blipFill>
          <a:blip r:embed="rId3"/>
          <a:stretch>
            <a:fillRect/>
          </a:stretch>
        </p:blipFill>
        <p:spPr>
          <a:xfrm>
            <a:off x="7399619" y="3390064"/>
            <a:ext cx="2059782" cy="1131808"/>
          </a:xfrm>
          <a:prstGeom prst="rect">
            <a:avLst/>
          </a:prstGeom>
        </p:spPr>
      </p:pic>
      <p:pic>
        <p:nvPicPr>
          <p:cNvPr id="5" name="Picture 4">
            <a:extLst>
              <a:ext uri="{FF2B5EF4-FFF2-40B4-BE49-F238E27FC236}">
                <a16:creationId xmlns:a16="http://schemas.microsoft.com/office/drawing/2014/main" id="{6188E605-2A02-35A0-8B4A-C6C9CF9CE7C3}"/>
              </a:ext>
            </a:extLst>
          </p:cNvPr>
          <p:cNvPicPr>
            <a:picLocks noChangeAspect="1"/>
          </p:cNvPicPr>
          <p:nvPr/>
        </p:nvPicPr>
        <p:blipFill>
          <a:blip r:embed="rId4"/>
          <a:stretch>
            <a:fillRect/>
          </a:stretch>
        </p:blipFill>
        <p:spPr>
          <a:xfrm>
            <a:off x="9909224" y="4336618"/>
            <a:ext cx="2096514" cy="508754"/>
          </a:xfrm>
          <a:prstGeom prst="rect">
            <a:avLst/>
          </a:prstGeom>
        </p:spPr>
      </p:pic>
      <p:pic>
        <p:nvPicPr>
          <p:cNvPr id="7" name="Picture 6">
            <a:extLst>
              <a:ext uri="{FF2B5EF4-FFF2-40B4-BE49-F238E27FC236}">
                <a16:creationId xmlns:a16="http://schemas.microsoft.com/office/drawing/2014/main" id="{D0412162-53CD-3BA6-D068-583BE26E64E4}"/>
              </a:ext>
            </a:extLst>
          </p:cNvPr>
          <p:cNvPicPr>
            <a:picLocks noChangeAspect="1"/>
          </p:cNvPicPr>
          <p:nvPr/>
        </p:nvPicPr>
        <p:blipFill>
          <a:blip r:embed="rId5"/>
          <a:stretch>
            <a:fillRect/>
          </a:stretch>
        </p:blipFill>
        <p:spPr>
          <a:xfrm>
            <a:off x="6731405" y="5083719"/>
            <a:ext cx="2224724" cy="837883"/>
          </a:xfrm>
          <a:prstGeom prst="rect">
            <a:avLst/>
          </a:prstGeom>
        </p:spPr>
      </p:pic>
      <p:pic>
        <p:nvPicPr>
          <p:cNvPr id="8" name="Picture 7">
            <a:extLst>
              <a:ext uri="{FF2B5EF4-FFF2-40B4-BE49-F238E27FC236}">
                <a16:creationId xmlns:a16="http://schemas.microsoft.com/office/drawing/2014/main" id="{710951A8-06E7-7F0D-C34C-D945E302060E}"/>
              </a:ext>
            </a:extLst>
          </p:cNvPr>
          <p:cNvPicPr>
            <a:picLocks noChangeAspect="1"/>
          </p:cNvPicPr>
          <p:nvPr/>
        </p:nvPicPr>
        <p:blipFill>
          <a:blip r:embed="rId6"/>
          <a:stretch>
            <a:fillRect/>
          </a:stretch>
        </p:blipFill>
        <p:spPr>
          <a:xfrm>
            <a:off x="9459401" y="5168872"/>
            <a:ext cx="2525000" cy="942165"/>
          </a:xfrm>
          <a:prstGeom prst="rect">
            <a:avLst/>
          </a:prstGeom>
        </p:spPr>
      </p:pic>
      <p:pic>
        <p:nvPicPr>
          <p:cNvPr id="9" name="Picture 8">
            <a:extLst>
              <a:ext uri="{FF2B5EF4-FFF2-40B4-BE49-F238E27FC236}">
                <a16:creationId xmlns:a16="http://schemas.microsoft.com/office/drawing/2014/main" id="{6CFDEE98-F5C5-D18C-8919-7C8CAE323905}"/>
              </a:ext>
            </a:extLst>
          </p:cNvPr>
          <p:cNvPicPr>
            <a:picLocks noChangeAspect="1"/>
          </p:cNvPicPr>
          <p:nvPr/>
        </p:nvPicPr>
        <p:blipFill>
          <a:blip r:embed="rId7"/>
          <a:stretch>
            <a:fillRect/>
          </a:stretch>
        </p:blipFill>
        <p:spPr>
          <a:xfrm>
            <a:off x="9758273" y="2675603"/>
            <a:ext cx="2096514" cy="1337515"/>
          </a:xfrm>
          <a:prstGeom prst="rect">
            <a:avLst/>
          </a:prstGeom>
        </p:spPr>
      </p:pic>
      <p:pic>
        <p:nvPicPr>
          <p:cNvPr id="108" name="Picture 107">
            <a:extLst>
              <a:ext uri="{FF2B5EF4-FFF2-40B4-BE49-F238E27FC236}">
                <a16:creationId xmlns:a16="http://schemas.microsoft.com/office/drawing/2014/main" id="{BB3B7C37-85B0-0323-B868-D189BA664781}"/>
              </a:ext>
            </a:extLst>
          </p:cNvPr>
          <p:cNvPicPr>
            <a:picLocks noChangeAspect="1"/>
          </p:cNvPicPr>
          <p:nvPr/>
        </p:nvPicPr>
        <p:blipFill>
          <a:blip r:embed="rId8"/>
          <a:stretch>
            <a:fillRect/>
          </a:stretch>
        </p:blipFill>
        <p:spPr>
          <a:xfrm>
            <a:off x="5192202" y="1289607"/>
            <a:ext cx="4406587" cy="1680478"/>
          </a:xfrm>
          <a:prstGeom prst="rect">
            <a:avLst/>
          </a:prstGeom>
        </p:spPr>
      </p:pic>
    </p:spTree>
    <p:extLst>
      <p:ext uri="{BB962C8B-B14F-4D97-AF65-F5344CB8AC3E}">
        <p14:creationId xmlns:p14="http://schemas.microsoft.com/office/powerpoint/2010/main" val="262181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pc="-20"/>
              <a:t>On-</a:t>
            </a:r>
            <a:r>
              <a:t>Board</a:t>
            </a:r>
            <a:r>
              <a:rPr spc="-140"/>
              <a:t> </a:t>
            </a:r>
            <a:r>
              <a:rPr spc="-30"/>
              <a:t>Processor</a:t>
            </a:r>
            <a:r>
              <a:rPr spc="-215"/>
              <a:t> </a:t>
            </a:r>
            <a:r>
              <a:t>–</a:t>
            </a:r>
            <a:r>
              <a:rPr spc="-114"/>
              <a:t> </a:t>
            </a:r>
            <a:r>
              <a:t>Key</a:t>
            </a:r>
            <a:r>
              <a:rPr spc="-170"/>
              <a:t> </a:t>
            </a:r>
            <a:r>
              <a:rPr spc="-10"/>
              <a:t>Components</a:t>
            </a:r>
          </a:p>
        </p:txBody>
      </p:sp>
      <p:sp>
        <p:nvSpPr>
          <p:cNvPr id="48" name="object 48"/>
          <p:cNvSpPr txBox="1">
            <a:spLocks noGrp="1"/>
          </p:cNvSpPr>
          <p:nvPr>
            <p:ph type="ftr" sz="quarter" idx="4294967295"/>
          </p:nvPr>
        </p:nvSpPr>
        <p:spPr>
          <a:xfrm>
            <a:off x="0" y="6280150"/>
            <a:ext cx="2263775" cy="123825"/>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spcBef>
                <a:spcPts val="25"/>
              </a:spcBef>
            </a:pPr>
            <a:r>
              <a:rPr lang="en-GB">
                <a:solidFill>
                  <a:schemeClr val="tx2"/>
                </a:solidFill>
              </a:rPr>
              <a:t>ESA</a:t>
            </a:r>
            <a:r>
              <a:rPr lang="en-GB" spc="-5">
                <a:solidFill>
                  <a:schemeClr val="tx2"/>
                </a:solidFill>
              </a:rPr>
              <a:t> </a:t>
            </a:r>
            <a:r>
              <a:rPr lang="en-GB" spc="-10">
                <a:solidFill>
                  <a:schemeClr val="tx2"/>
                </a:solidFill>
              </a:rPr>
              <a:t>UNCLASSIFIED</a:t>
            </a:r>
            <a:r>
              <a:rPr lang="en-GB" spc="-15">
                <a:solidFill>
                  <a:schemeClr val="tx2"/>
                </a:solidFill>
              </a:rPr>
              <a:t> </a:t>
            </a:r>
            <a:r>
              <a:rPr lang="en-GB">
                <a:solidFill>
                  <a:schemeClr val="tx2"/>
                </a:solidFill>
              </a:rPr>
              <a:t>-</a:t>
            </a:r>
            <a:r>
              <a:rPr lang="en-GB" spc="5">
                <a:solidFill>
                  <a:schemeClr val="tx2"/>
                </a:solidFill>
              </a:rPr>
              <a:t> </a:t>
            </a:r>
            <a:r>
              <a:rPr lang="en-GB">
                <a:solidFill>
                  <a:schemeClr val="tx2"/>
                </a:solidFill>
              </a:rPr>
              <a:t>For</a:t>
            </a:r>
            <a:r>
              <a:rPr lang="en-GB" spc="-5">
                <a:solidFill>
                  <a:schemeClr val="tx2"/>
                </a:solidFill>
              </a:rPr>
              <a:t> </a:t>
            </a:r>
            <a:r>
              <a:rPr lang="en-GB">
                <a:solidFill>
                  <a:schemeClr val="tx2"/>
                </a:solidFill>
              </a:rPr>
              <a:t>ESA Official</a:t>
            </a:r>
            <a:r>
              <a:rPr lang="en-GB" spc="-20">
                <a:solidFill>
                  <a:schemeClr val="tx2"/>
                </a:solidFill>
              </a:rPr>
              <a:t> </a:t>
            </a:r>
            <a:r>
              <a:rPr lang="en-GB">
                <a:solidFill>
                  <a:schemeClr val="tx2"/>
                </a:solidFill>
              </a:rPr>
              <a:t>Use</a:t>
            </a:r>
            <a:r>
              <a:rPr lang="en-GB" spc="-5">
                <a:solidFill>
                  <a:schemeClr val="tx2"/>
                </a:solidFill>
              </a:rPr>
              <a:t> </a:t>
            </a:r>
            <a:r>
              <a:rPr lang="en-GB" spc="-20">
                <a:solidFill>
                  <a:schemeClr val="tx2"/>
                </a:solidFill>
              </a:rPr>
              <a:t>Only</a:t>
            </a:r>
            <a:endParaRPr spc="-20">
              <a:solidFill>
                <a:schemeClr val="tx2"/>
              </a:solidFill>
            </a:endParaRPr>
          </a:p>
        </p:txBody>
      </p:sp>
      <p:sp>
        <p:nvSpPr>
          <p:cNvPr id="6" name="object 6"/>
          <p:cNvSpPr txBox="1"/>
          <p:nvPr/>
        </p:nvSpPr>
        <p:spPr>
          <a:xfrm>
            <a:off x="402342" y="1672845"/>
            <a:ext cx="5590566" cy="259686"/>
          </a:xfrm>
          <a:prstGeom prst="rect">
            <a:avLst/>
          </a:prstGeom>
        </p:spPr>
        <p:txBody>
          <a:bodyPr vert="horz" wrap="square" lIns="0" tIns="13335" rIns="0" bIns="0" rtlCol="0">
            <a:spAutoFit/>
          </a:bodyPr>
          <a:lstStyle/>
          <a:p>
            <a:pPr marL="299085" indent="-286385">
              <a:spcBef>
                <a:spcPts val="105"/>
              </a:spcBef>
              <a:buFont typeface="Arial"/>
              <a:buChar char="•"/>
              <a:tabLst>
                <a:tab pos="299085" algn="l"/>
                <a:tab pos="4368800" algn="l"/>
              </a:tabLst>
            </a:pPr>
            <a:r>
              <a:rPr sz="1600" b="1">
                <a:solidFill>
                  <a:schemeClr val="tx2"/>
                </a:solidFill>
                <a:ea typeface="Verdana" panose="020B0604030504040204" pitchFamily="34" charset="0"/>
                <a:cs typeface="NotesEsa"/>
              </a:rPr>
              <a:t>Mixed</a:t>
            </a:r>
            <a:r>
              <a:rPr sz="1600" b="1" spc="-75">
                <a:solidFill>
                  <a:schemeClr val="tx2"/>
                </a:solidFill>
                <a:ea typeface="Verdana" panose="020B0604030504040204" pitchFamily="34" charset="0"/>
                <a:cs typeface="NotesEsa"/>
              </a:rPr>
              <a:t> </a:t>
            </a:r>
            <a:r>
              <a:rPr sz="1600" b="1">
                <a:solidFill>
                  <a:schemeClr val="tx2"/>
                </a:solidFill>
                <a:ea typeface="Verdana" panose="020B0604030504040204" pitchFamily="34" charset="0"/>
                <a:cs typeface="NotesEsa"/>
              </a:rPr>
              <a:t>signal</a:t>
            </a:r>
            <a:r>
              <a:rPr sz="1600" b="1" spc="-60">
                <a:solidFill>
                  <a:schemeClr val="tx2"/>
                </a:solidFill>
                <a:ea typeface="Verdana" panose="020B0604030504040204" pitchFamily="34" charset="0"/>
                <a:cs typeface="NotesEsa"/>
              </a:rPr>
              <a:t> </a:t>
            </a:r>
            <a:r>
              <a:rPr sz="1600" b="1" spc="-20">
                <a:solidFill>
                  <a:schemeClr val="tx2"/>
                </a:solidFill>
                <a:ea typeface="Verdana" panose="020B0604030504040204" pitchFamily="34" charset="0"/>
                <a:cs typeface="NotesEsa"/>
              </a:rPr>
              <a:t>ASIC</a:t>
            </a:r>
            <a:r>
              <a:rPr sz="1600" b="1" spc="-90">
                <a:solidFill>
                  <a:schemeClr val="tx2"/>
                </a:solidFill>
                <a:ea typeface="Verdana" panose="020B0604030504040204" pitchFamily="34" charset="0"/>
                <a:cs typeface="NotesEsa"/>
              </a:rPr>
              <a:t> </a:t>
            </a:r>
            <a:r>
              <a:rPr sz="1600" b="1">
                <a:solidFill>
                  <a:schemeClr val="tx2"/>
                </a:solidFill>
                <a:ea typeface="Verdana" panose="020B0604030504040204" pitchFamily="34" charset="0"/>
                <a:cs typeface="NotesEsa"/>
              </a:rPr>
              <a:t>RF</a:t>
            </a:r>
            <a:r>
              <a:rPr sz="1600" b="1" spc="-95">
                <a:solidFill>
                  <a:schemeClr val="tx2"/>
                </a:solidFill>
                <a:ea typeface="Verdana" panose="020B0604030504040204" pitchFamily="34" charset="0"/>
                <a:cs typeface="NotesEsa"/>
              </a:rPr>
              <a:t> </a:t>
            </a:r>
            <a:r>
              <a:rPr sz="1600" b="1" spc="-25">
                <a:solidFill>
                  <a:schemeClr val="tx2"/>
                </a:solidFill>
                <a:ea typeface="Verdana" panose="020B0604030504040204" pitchFamily="34" charset="0"/>
                <a:cs typeface="NotesEsa"/>
              </a:rPr>
              <a:t>front-</a:t>
            </a:r>
            <a:r>
              <a:rPr sz="1600" b="1">
                <a:solidFill>
                  <a:schemeClr val="tx2"/>
                </a:solidFill>
                <a:ea typeface="Verdana" panose="020B0604030504040204" pitchFamily="34" charset="0"/>
                <a:cs typeface="NotesEsa"/>
              </a:rPr>
              <a:t>end</a:t>
            </a:r>
            <a:r>
              <a:rPr sz="1600" b="1" spc="-55">
                <a:solidFill>
                  <a:schemeClr val="tx2"/>
                </a:solidFill>
                <a:ea typeface="Verdana" panose="020B0604030504040204" pitchFamily="34" charset="0"/>
                <a:cs typeface="NotesEsa"/>
              </a:rPr>
              <a:t> </a:t>
            </a:r>
            <a:r>
              <a:rPr sz="1600">
                <a:solidFill>
                  <a:schemeClr val="tx2"/>
                </a:solidFill>
                <a:ea typeface="Verdana" panose="020B0604030504040204" pitchFamily="34" charset="0"/>
                <a:cs typeface="NotesEsa"/>
              </a:rPr>
              <a:t>(&gt;</a:t>
            </a:r>
            <a:r>
              <a:rPr sz="1600" spc="-30">
                <a:solidFill>
                  <a:schemeClr val="tx2"/>
                </a:solidFill>
                <a:ea typeface="Verdana" panose="020B0604030504040204" pitchFamily="34" charset="0"/>
                <a:cs typeface="NotesEsa"/>
              </a:rPr>
              <a:t> </a:t>
            </a:r>
            <a:r>
              <a:rPr sz="1600">
                <a:solidFill>
                  <a:schemeClr val="tx2"/>
                </a:solidFill>
                <a:ea typeface="Verdana" panose="020B0604030504040204" pitchFamily="34" charset="0"/>
                <a:cs typeface="NotesEsa"/>
              </a:rPr>
              <a:t>Ka</a:t>
            </a:r>
            <a:r>
              <a:rPr sz="1600" spc="-40">
                <a:solidFill>
                  <a:schemeClr val="tx2"/>
                </a:solidFill>
                <a:ea typeface="Verdana" panose="020B0604030504040204" pitchFamily="34" charset="0"/>
                <a:cs typeface="NotesEsa"/>
              </a:rPr>
              <a:t> </a:t>
            </a:r>
            <a:r>
              <a:rPr sz="1600" spc="-50">
                <a:solidFill>
                  <a:schemeClr val="tx2"/>
                </a:solidFill>
                <a:ea typeface="Verdana" panose="020B0604030504040204" pitchFamily="34" charset="0"/>
                <a:cs typeface="NotesEsa"/>
              </a:rPr>
              <a:t>/</a:t>
            </a:r>
            <a:r>
              <a:rPr lang="en-GB" sz="1600" spc="-50">
                <a:solidFill>
                  <a:schemeClr val="tx2"/>
                </a:solidFill>
                <a:ea typeface="Verdana" panose="020B0604030504040204" pitchFamily="34" charset="0"/>
                <a:cs typeface="NotesEsa"/>
              </a:rPr>
              <a:t> </a:t>
            </a:r>
            <a:r>
              <a:rPr sz="1600" spc="-60">
                <a:solidFill>
                  <a:schemeClr val="tx2"/>
                </a:solidFill>
                <a:ea typeface="Verdana" panose="020B0604030504040204" pitchFamily="34" charset="0"/>
                <a:cs typeface="NotesEsa"/>
              </a:rPr>
              <a:t>L-</a:t>
            </a:r>
            <a:r>
              <a:rPr sz="1600" spc="-10">
                <a:solidFill>
                  <a:schemeClr val="tx2"/>
                </a:solidFill>
                <a:ea typeface="Verdana" panose="020B0604030504040204" pitchFamily="34" charset="0"/>
                <a:cs typeface="NotesEsa"/>
              </a:rPr>
              <a:t>band)</a:t>
            </a:r>
            <a:endParaRPr sz="1600">
              <a:solidFill>
                <a:schemeClr val="tx2"/>
              </a:solidFill>
              <a:ea typeface="Verdana" panose="020B0604030504040204" pitchFamily="34" charset="0"/>
              <a:cs typeface="NotesEsa"/>
            </a:endParaRPr>
          </a:p>
        </p:txBody>
      </p:sp>
      <p:sp>
        <p:nvSpPr>
          <p:cNvPr id="7" name="object 7"/>
          <p:cNvSpPr txBox="1"/>
          <p:nvPr/>
        </p:nvSpPr>
        <p:spPr>
          <a:xfrm>
            <a:off x="402342" y="1969161"/>
            <a:ext cx="5764530" cy="3600986"/>
          </a:xfrm>
          <a:prstGeom prst="rect">
            <a:avLst/>
          </a:prstGeom>
        </p:spPr>
        <p:txBody>
          <a:bodyPr vert="horz" wrap="square" lIns="0" tIns="50800" rIns="0" bIns="0" rtlCol="0">
            <a:spAutoFit/>
          </a:bodyPr>
          <a:lstStyle/>
          <a:p>
            <a:pPr marL="1079500" indent="-285115">
              <a:spcBef>
                <a:spcPts val="400"/>
              </a:spcBef>
              <a:buFont typeface="Arial"/>
              <a:buChar char="•"/>
              <a:tabLst>
                <a:tab pos="1079500" algn="l"/>
              </a:tabLst>
            </a:pPr>
            <a:r>
              <a:rPr lang="en-GB" sz="1400">
                <a:solidFill>
                  <a:schemeClr val="tx2"/>
                </a:solidFill>
                <a:ea typeface="Verdana" panose="020B0604030504040204" pitchFamily="34" charset="0"/>
                <a:cs typeface="Calibri"/>
              </a:rPr>
              <a:t>Integrated</a:t>
            </a:r>
            <a:r>
              <a:rPr lang="en-GB" sz="1400" spc="50">
                <a:solidFill>
                  <a:schemeClr val="tx2"/>
                </a:solidFill>
                <a:ea typeface="Verdana" panose="020B0604030504040204" pitchFamily="34" charset="0"/>
                <a:cs typeface="Calibri"/>
              </a:rPr>
              <a:t> </a:t>
            </a:r>
            <a:r>
              <a:rPr lang="en-GB" sz="1400" spc="75">
                <a:solidFill>
                  <a:schemeClr val="tx2"/>
                </a:solidFill>
                <a:ea typeface="Verdana" panose="020B0604030504040204" pitchFamily="34" charset="0"/>
                <a:cs typeface="Calibri"/>
              </a:rPr>
              <a:t>ADC/DAC</a:t>
            </a:r>
            <a:r>
              <a:rPr lang="en-GB" sz="1400" spc="95">
                <a:solidFill>
                  <a:schemeClr val="tx2"/>
                </a:solidFill>
                <a:ea typeface="Verdana" panose="020B0604030504040204" pitchFamily="34" charset="0"/>
                <a:cs typeface="Calibri"/>
              </a:rPr>
              <a:t> </a:t>
            </a:r>
            <a:r>
              <a:rPr lang="en-GB" sz="1400">
                <a:solidFill>
                  <a:schemeClr val="tx2"/>
                </a:solidFill>
                <a:ea typeface="Verdana" panose="020B0604030504040204" pitchFamily="34" charset="0"/>
                <a:cs typeface="Calibri"/>
              </a:rPr>
              <a:t>(FPGA</a:t>
            </a:r>
            <a:r>
              <a:rPr lang="en-GB" sz="1400" spc="40">
                <a:solidFill>
                  <a:schemeClr val="tx2"/>
                </a:solidFill>
                <a:ea typeface="Verdana" panose="020B0604030504040204" pitchFamily="34" charset="0"/>
                <a:cs typeface="Calibri"/>
              </a:rPr>
              <a:t> </a:t>
            </a:r>
            <a:r>
              <a:rPr lang="en-GB" sz="1400">
                <a:solidFill>
                  <a:schemeClr val="tx2"/>
                </a:solidFill>
                <a:ea typeface="Verdana" panose="020B0604030504040204" pitchFamily="34" charset="0"/>
                <a:cs typeface="Calibri"/>
              </a:rPr>
              <a:t>or</a:t>
            </a:r>
            <a:r>
              <a:rPr lang="en-GB" sz="1400" spc="55">
                <a:solidFill>
                  <a:schemeClr val="tx2"/>
                </a:solidFill>
                <a:ea typeface="Verdana" panose="020B0604030504040204" pitchFamily="34" charset="0"/>
                <a:cs typeface="Calibri"/>
              </a:rPr>
              <a:t> </a:t>
            </a:r>
            <a:r>
              <a:rPr lang="en-GB" sz="1400" spc="70">
                <a:solidFill>
                  <a:schemeClr val="tx2"/>
                </a:solidFill>
                <a:ea typeface="Verdana" panose="020B0604030504040204" pitchFamily="34" charset="0"/>
                <a:cs typeface="Calibri"/>
              </a:rPr>
              <a:t>BFIC),</a:t>
            </a:r>
            <a:endParaRPr lang="en-GB" sz="1400">
              <a:solidFill>
                <a:schemeClr val="tx2"/>
              </a:solidFill>
              <a:ea typeface="Verdana" panose="020B0604030504040204" pitchFamily="34" charset="0"/>
              <a:cs typeface="Calibri"/>
            </a:endParaRPr>
          </a:p>
          <a:p>
            <a:pPr marL="1079500" indent="-285115">
              <a:spcBef>
                <a:spcPts val="305"/>
              </a:spcBef>
              <a:buFont typeface="Arial"/>
              <a:buChar char="•"/>
              <a:tabLst>
                <a:tab pos="1079500" algn="l"/>
              </a:tabLst>
            </a:pPr>
            <a:r>
              <a:rPr lang="en-GB" sz="1400" spc="10">
                <a:solidFill>
                  <a:schemeClr val="tx2"/>
                </a:solidFill>
                <a:ea typeface="Verdana" panose="020B0604030504040204" pitchFamily="34" charset="0"/>
                <a:cs typeface="Calibri"/>
              </a:rPr>
              <a:t>Digital/Hybrid</a:t>
            </a:r>
            <a:r>
              <a:rPr lang="en-GB" sz="1400" spc="225">
                <a:solidFill>
                  <a:schemeClr val="tx2"/>
                </a:solidFill>
                <a:ea typeface="Verdana" panose="020B0604030504040204" pitchFamily="34" charset="0"/>
                <a:cs typeface="Calibri"/>
              </a:rPr>
              <a:t> </a:t>
            </a:r>
            <a:r>
              <a:rPr lang="en-GB" sz="1400" spc="-10">
                <a:solidFill>
                  <a:schemeClr val="tx2"/>
                </a:solidFill>
                <a:ea typeface="Verdana" panose="020B0604030504040204" pitchFamily="34" charset="0"/>
                <a:cs typeface="Calibri"/>
              </a:rPr>
              <a:t>Beamforming</a:t>
            </a:r>
            <a:endParaRPr lang="en-GB" sz="1400">
              <a:solidFill>
                <a:schemeClr val="tx2"/>
              </a:solidFill>
              <a:ea typeface="Verdana" panose="020B0604030504040204" pitchFamily="34" charset="0"/>
              <a:cs typeface="Calibri"/>
            </a:endParaRPr>
          </a:p>
          <a:p>
            <a:pPr marL="1079500" indent="-285115">
              <a:spcBef>
                <a:spcPts val="310"/>
              </a:spcBef>
              <a:buFont typeface="Arial"/>
              <a:buChar char="•"/>
              <a:tabLst>
                <a:tab pos="1079500" algn="l"/>
              </a:tabLst>
            </a:pPr>
            <a:r>
              <a:rPr lang="en-GB" sz="1400" spc="20">
                <a:solidFill>
                  <a:schemeClr val="tx2"/>
                </a:solidFill>
                <a:ea typeface="Verdana" panose="020B0604030504040204" pitchFamily="34" charset="0"/>
                <a:cs typeface="Calibri"/>
              </a:rPr>
              <a:t>Reconfigurable</a:t>
            </a:r>
            <a:r>
              <a:rPr lang="en-GB" sz="1400" spc="145">
                <a:solidFill>
                  <a:schemeClr val="tx2"/>
                </a:solidFill>
                <a:ea typeface="Verdana" panose="020B0604030504040204" pitchFamily="34" charset="0"/>
                <a:cs typeface="Calibri"/>
              </a:rPr>
              <a:t> </a:t>
            </a:r>
            <a:r>
              <a:rPr lang="en-GB" sz="1400" spc="20">
                <a:solidFill>
                  <a:schemeClr val="tx2"/>
                </a:solidFill>
                <a:ea typeface="Verdana" panose="020B0604030504040204" pitchFamily="34" charset="0"/>
                <a:cs typeface="Calibri"/>
              </a:rPr>
              <a:t>channelization</a:t>
            </a:r>
            <a:r>
              <a:rPr lang="en-GB" sz="1400" spc="140">
                <a:solidFill>
                  <a:schemeClr val="tx2"/>
                </a:solidFill>
                <a:ea typeface="Verdana" panose="020B0604030504040204" pitchFamily="34" charset="0"/>
                <a:cs typeface="Calibri"/>
              </a:rPr>
              <a:t> </a:t>
            </a:r>
            <a:r>
              <a:rPr lang="en-GB" sz="1400" spc="55">
                <a:solidFill>
                  <a:schemeClr val="tx2"/>
                </a:solidFill>
                <a:ea typeface="Verdana" panose="020B0604030504040204" pitchFamily="34" charset="0"/>
                <a:cs typeface="Calibri"/>
              </a:rPr>
              <a:t>and</a:t>
            </a:r>
            <a:r>
              <a:rPr lang="en-GB" sz="1400" spc="100">
                <a:solidFill>
                  <a:schemeClr val="tx2"/>
                </a:solidFill>
                <a:ea typeface="Verdana" panose="020B0604030504040204" pitchFamily="34" charset="0"/>
                <a:cs typeface="Calibri"/>
              </a:rPr>
              <a:t> </a:t>
            </a:r>
            <a:r>
              <a:rPr lang="en-GB" sz="1400" spc="145">
                <a:solidFill>
                  <a:schemeClr val="tx2"/>
                </a:solidFill>
                <a:ea typeface="Verdana" panose="020B0604030504040204" pitchFamily="34" charset="0"/>
                <a:cs typeface="Calibri"/>
              </a:rPr>
              <a:t>DDC</a:t>
            </a:r>
            <a:r>
              <a:rPr lang="en-GB" sz="1400" spc="114">
                <a:solidFill>
                  <a:schemeClr val="tx2"/>
                </a:solidFill>
                <a:ea typeface="Verdana" panose="020B0604030504040204" pitchFamily="34" charset="0"/>
                <a:cs typeface="Calibri"/>
              </a:rPr>
              <a:t> </a:t>
            </a:r>
            <a:r>
              <a:rPr lang="en-GB" sz="1400" spc="-10">
                <a:solidFill>
                  <a:schemeClr val="tx2"/>
                </a:solidFill>
                <a:ea typeface="Verdana" panose="020B0604030504040204" pitchFamily="34" charset="0"/>
                <a:cs typeface="Calibri"/>
              </a:rPr>
              <a:t>filters</a:t>
            </a:r>
            <a:endParaRPr lang="en-GB" sz="1400">
              <a:solidFill>
                <a:schemeClr val="tx2"/>
              </a:solidFill>
              <a:ea typeface="Verdana" panose="020B0604030504040204" pitchFamily="34" charset="0"/>
              <a:cs typeface="Calibri"/>
            </a:endParaRPr>
          </a:p>
          <a:p>
            <a:pPr marL="299085" indent="-286385">
              <a:spcBef>
                <a:spcPts val="835"/>
              </a:spcBef>
              <a:buFont typeface="Arial"/>
              <a:buChar char="•"/>
              <a:tabLst>
                <a:tab pos="299085" algn="l"/>
              </a:tabLst>
            </a:pPr>
            <a:r>
              <a:rPr lang="en-GB" sz="1400" b="1">
                <a:solidFill>
                  <a:schemeClr val="tx2"/>
                </a:solidFill>
                <a:ea typeface="Verdana" panose="020B0604030504040204" pitchFamily="34" charset="0"/>
                <a:cs typeface="NotesEsa"/>
              </a:rPr>
              <a:t>FPGA</a:t>
            </a:r>
            <a:r>
              <a:rPr lang="en-GB" sz="1400" b="1" spc="-60">
                <a:solidFill>
                  <a:schemeClr val="tx2"/>
                </a:solidFill>
                <a:ea typeface="Verdana" panose="020B0604030504040204" pitchFamily="34" charset="0"/>
                <a:cs typeface="NotesEsa"/>
              </a:rPr>
              <a:t> </a:t>
            </a:r>
            <a:r>
              <a:rPr lang="en-GB" sz="1400" b="1">
                <a:solidFill>
                  <a:schemeClr val="tx2"/>
                </a:solidFill>
                <a:ea typeface="Verdana" panose="020B0604030504040204" pitchFamily="34" charset="0"/>
                <a:cs typeface="NotesEsa"/>
              </a:rPr>
              <a:t>/</a:t>
            </a:r>
            <a:r>
              <a:rPr lang="en-GB" sz="1400" b="1" spc="-30">
                <a:solidFill>
                  <a:schemeClr val="tx2"/>
                </a:solidFill>
                <a:ea typeface="Verdana" panose="020B0604030504040204" pitchFamily="34" charset="0"/>
                <a:cs typeface="NotesEsa"/>
              </a:rPr>
              <a:t> </a:t>
            </a:r>
            <a:r>
              <a:rPr lang="en-GB" sz="1400" b="1">
                <a:solidFill>
                  <a:schemeClr val="tx2"/>
                </a:solidFill>
                <a:ea typeface="Verdana" panose="020B0604030504040204" pitchFamily="34" charset="0"/>
                <a:cs typeface="NotesEsa"/>
              </a:rPr>
              <a:t>SoC</a:t>
            </a:r>
            <a:r>
              <a:rPr lang="en-GB" sz="1400" b="1" spc="-80">
                <a:solidFill>
                  <a:schemeClr val="tx2"/>
                </a:solidFill>
                <a:ea typeface="Verdana" panose="020B0604030504040204" pitchFamily="34" charset="0"/>
                <a:cs typeface="NotesEsa"/>
              </a:rPr>
              <a:t> </a:t>
            </a:r>
            <a:r>
              <a:rPr lang="en-GB" sz="1400" b="1">
                <a:solidFill>
                  <a:schemeClr val="tx2"/>
                </a:solidFill>
                <a:ea typeface="Verdana" panose="020B0604030504040204" pitchFamily="34" charset="0"/>
                <a:cs typeface="NotesEsa"/>
              </a:rPr>
              <a:t>/</a:t>
            </a:r>
            <a:r>
              <a:rPr lang="en-GB" sz="1400" b="1" spc="-40">
                <a:solidFill>
                  <a:schemeClr val="tx2"/>
                </a:solidFill>
                <a:ea typeface="Verdana" panose="020B0604030504040204" pitchFamily="34" charset="0"/>
                <a:cs typeface="NotesEsa"/>
              </a:rPr>
              <a:t> </a:t>
            </a:r>
            <a:r>
              <a:rPr lang="en-GB" sz="1400" b="1" spc="-10">
                <a:solidFill>
                  <a:schemeClr val="tx2"/>
                </a:solidFill>
                <a:ea typeface="Verdana" panose="020B0604030504040204" pitchFamily="34" charset="0"/>
                <a:cs typeface="NotesEsa"/>
              </a:rPr>
              <a:t>ASIC</a:t>
            </a:r>
            <a:r>
              <a:rPr lang="en-GB" sz="1400" b="1" spc="-80">
                <a:solidFill>
                  <a:schemeClr val="tx2"/>
                </a:solidFill>
                <a:ea typeface="Verdana" panose="020B0604030504040204" pitchFamily="34" charset="0"/>
                <a:cs typeface="NotesEsa"/>
              </a:rPr>
              <a:t> </a:t>
            </a:r>
            <a:r>
              <a:rPr lang="en-GB" sz="1400" b="1">
                <a:solidFill>
                  <a:schemeClr val="tx2"/>
                </a:solidFill>
                <a:ea typeface="Verdana" panose="020B0604030504040204" pitchFamily="34" charset="0"/>
                <a:cs typeface="NotesEsa"/>
              </a:rPr>
              <a:t>based</a:t>
            </a:r>
            <a:r>
              <a:rPr lang="en-GB" sz="1400" b="1" spc="-70">
                <a:solidFill>
                  <a:schemeClr val="tx2"/>
                </a:solidFill>
                <a:ea typeface="Verdana" panose="020B0604030504040204" pitchFamily="34" charset="0"/>
                <a:cs typeface="NotesEsa"/>
              </a:rPr>
              <a:t> </a:t>
            </a:r>
            <a:r>
              <a:rPr lang="en-GB" sz="1400" b="1">
                <a:solidFill>
                  <a:schemeClr val="tx2"/>
                </a:solidFill>
                <a:ea typeface="Verdana" panose="020B0604030504040204" pitchFamily="34" charset="0"/>
                <a:cs typeface="NotesEsa"/>
              </a:rPr>
              <a:t>Modems</a:t>
            </a:r>
            <a:r>
              <a:rPr lang="en-GB" sz="1400" b="1" spc="-55">
                <a:solidFill>
                  <a:schemeClr val="tx2"/>
                </a:solidFill>
                <a:ea typeface="Verdana" panose="020B0604030504040204" pitchFamily="34" charset="0"/>
                <a:cs typeface="NotesEsa"/>
              </a:rPr>
              <a:t> </a:t>
            </a:r>
            <a:r>
              <a:rPr lang="en-GB" sz="1400">
                <a:solidFill>
                  <a:schemeClr val="tx2"/>
                </a:solidFill>
                <a:ea typeface="Verdana" panose="020B0604030504040204" pitchFamily="34" charset="0"/>
                <a:cs typeface="NotesEsa"/>
              </a:rPr>
              <a:t>(~</a:t>
            </a:r>
            <a:r>
              <a:rPr lang="en-GB" sz="1400" spc="-30">
                <a:solidFill>
                  <a:schemeClr val="tx2"/>
                </a:solidFill>
                <a:ea typeface="Verdana" panose="020B0604030504040204" pitchFamily="34" charset="0"/>
                <a:cs typeface="NotesEsa"/>
              </a:rPr>
              <a:t> </a:t>
            </a:r>
            <a:r>
              <a:rPr lang="en-GB" sz="1400">
                <a:solidFill>
                  <a:schemeClr val="tx2"/>
                </a:solidFill>
                <a:ea typeface="Verdana" panose="020B0604030504040204" pitchFamily="34" charset="0"/>
                <a:cs typeface="NotesEsa"/>
              </a:rPr>
              <a:t>Gbps</a:t>
            </a:r>
            <a:r>
              <a:rPr lang="en-GB" sz="1400" spc="-50">
                <a:solidFill>
                  <a:schemeClr val="tx2"/>
                </a:solidFill>
                <a:ea typeface="Verdana" panose="020B0604030504040204" pitchFamily="34" charset="0"/>
                <a:cs typeface="NotesEsa"/>
              </a:rPr>
              <a:t> </a:t>
            </a:r>
            <a:r>
              <a:rPr lang="en-GB" sz="1400">
                <a:solidFill>
                  <a:schemeClr val="tx2"/>
                </a:solidFill>
                <a:ea typeface="Verdana" panose="020B0604030504040204" pitchFamily="34" charset="0"/>
                <a:cs typeface="NotesEsa"/>
              </a:rPr>
              <a:t>/</a:t>
            </a:r>
            <a:r>
              <a:rPr lang="en-GB" sz="1400" spc="-45">
                <a:solidFill>
                  <a:schemeClr val="tx2"/>
                </a:solidFill>
                <a:ea typeface="Verdana" panose="020B0604030504040204" pitchFamily="34" charset="0"/>
                <a:cs typeface="NotesEsa"/>
              </a:rPr>
              <a:t> </a:t>
            </a:r>
            <a:r>
              <a:rPr lang="en-GB" sz="1400" spc="-10">
                <a:solidFill>
                  <a:schemeClr val="tx2"/>
                </a:solidFill>
                <a:ea typeface="Verdana" panose="020B0604030504040204" pitchFamily="34" charset="0"/>
                <a:cs typeface="NotesEsa"/>
              </a:rPr>
              <a:t>chip)</a:t>
            </a:r>
            <a:endParaRPr lang="en-GB" sz="1400">
              <a:solidFill>
                <a:schemeClr val="tx2"/>
              </a:solidFill>
              <a:ea typeface="Verdana" panose="020B0604030504040204" pitchFamily="34" charset="0"/>
              <a:cs typeface="NotesEsa"/>
            </a:endParaRPr>
          </a:p>
          <a:p>
            <a:pPr marL="1079500" lvl="1" indent="-285115">
              <a:spcBef>
                <a:spcPts val="234"/>
              </a:spcBef>
              <a:buFont typeface="Arial"/>
              <a:buChar char="•"/>
              <a:tabLst>
                <a:tab pos="1079500" algn="l"/>
              </a:tabLst>
            </a:pPr>
            <a:r>
              <a:rPr lang="en-GB" sz="1400" spc="20">
                <a:solidFill>
                  <a:schemeClr val="tx2"/>
                </a:solidFill>
                <a:ea typeface="Verdana" panose="020B0604030504040204" pitchFamily="34" charset="0"/>
                <a:cs typeface="Calibri"/>
              </a:rPr>
              <a:t>Flexible</a:t>
            </a:r>
            <a:r>
              <a:rPr lang="en-GB" sz="1400" spc="50">
                <a:solidFill>
                  <a:schemeClr val="tx2"/>
                </a:solidFill>
                <a:ea typeface="Verdana" panose="020B0604030504040204" pitchFamily="34" charset="0"/>
                <a:cs typeface="Calibri"/>
              </a:rPr>
              <a:t> </a:t>
            </a:r>
            <a:r>
              <a:rPr lang="en-GB" sz="1400" spc="20">
                <a:solidFill>
                  <a:schemeClr val="tx2"/>
                </a:solidFill>
                <a:ea typeface="Verdana" panose="020B0604030504040204" pitchFamily="34" charset="0"/>
                <a:cs typeface="Calibri"/>
              </a:rPr>
              <a:t>or</a:t>
            </a:r>
            <a:r>
              <a:rPr lang="en-GB" sz="1400" spc="90">
                <a:solidFill>
                  <a:schemeClr val="tx2"/>
                </a:solidFill>
                <a:ea typeface="Verdana" panose="020B0604030504040204" pitchFamily="34" charset="0"/>
                <a:cs typeface="Calibri"/>
              </a:rPr>
              <a:t> </a:t>
            </a:r>
            <a:r>
              <a:rPr lang="en-GB" sz="1400" spc="20">
                <a:solidFill>
                  <a:schemeClr val="tx2"/>
                </a:solidFill>
                <a:ea typeface="Verdana" panose="020B0604030504040204" pitchFamily="34" charset="0"/>
                <a:cs typeface="Calibri"/>
              </a:rPr>
              <a:t>Reconfigurable</a:t>
            </a:r>
            <a:r>
              <a:rPr lang="en-GB" sz="1400" spc="130">
                <a:solidFill>
                  <a:schemeClr val="tx2"/>
                </a:solidFill>
                <a:ea typeface="Verdana" panose="020B0604030504040204" pitchFamily="34" charset="0"/>
                <a:cs typeface="Calibri"/>
              </a:rPr>
              <a:t> </a:t>
            </a:r>
            <a:r>
              <a:rPr lang="en-GB" sz="1400" spc="35">
                <a:solidFill>
                  <a:schemeClr val="tx2"/>
                </a:solidFill>
                <a:ea typeface="Verdana" panose="020B0604030504040204" pitchFamily="34" charset="0"/>
                <a:cs typeface="Calibri"/>
              </a:rPr>
              <a:t>Decoding/Encoding</a:t>
            </a:r>
            <a:endParaRPr lang="en-GB" sz="1400">
              <a:solidFill>
                <a:schemeClr val="tx2"/>
              </a:solidFill>
              <a:ea typeface="Verdana" panose="020B0604030504040204" pitchFamily="34" charset="0"/>
              <a:cs typeface="Calibri"/>
            </a:endParaRPr>
          </a:p>
          <a:p>
            <a:pPr marL="1079500" lvl="1" indent="-285115">
              <a:spcBef>
                <a:spcPts val="310"/>
              </a:spcBef>
              <a:buFont typeface="Arial"/>
              <a:buChar char="•"/>
              <a:tabLst>
                <a:tab pos="1079500" algn="l"/>
              </a:tabLst>
            </a:pPr>
            <a:r>
              <a:rPr lang="en-GB" sz="1400" spc="50">
                <a:solidFill>
                  <a:schemeClr val="tx2"/>
                </a:solidFill>
                <a:ea typeface="Verdana" panose="020B0604030504040204" pitchFamily="34" charset="0"/>
                <a:cs typeface="Calibri"/>
              </a:rPr>
              <a:t>DVB-</a:t>
            </a:r>
            <a:r>
              <a:rPr lang="en-GB" sz="1400" spc="100">
                <a:solidFill>
                  <a:schemeClr val="tx2"/>
                </a:solidFill>
                <a:ea typeface="Verdana" panose="020B0604030504040204" pitchFamily="34" charset="0"/>
                <a:cs typeface="Calibri"/>
              </a:rPr>
              <a:t>S2/RCS</a:t>
            </a:r>
            <a:r>
              <a:rPr lang="en-GB" sz="1400" spc="50">
                <a:solidFill>
                  <a:schemeClr val="tx2"/>
                </a:solidFill>
                <a:ea typeface="Verdana" panose="020B0604030504040204" pitchFamily="34" charset="0"/>
                <a:cs typeface="Calibri"/>
              </a:rPr>
              <a:t> </a:t>
            </a:r>
            <a:r>
              <a:rPr lang="en-GB" sz="1400" spc="55">
                <a:solidFill>
                  <a:schemeClr val="tx2"/>
                </a:solidFill>
                <a:ea typeface="Verdana" panose="020B0604030504040204" pitchFamily="34" charset="0"/>
                <a:cs typeface="Calibri"/>
              </a:rPr>
              <a:t>and</a:t>
            </a:r>
            <a:r>
              <a:rPr lang="en-GB" sz="1400" spc="10">
                <a:solidFill>
                  <a:schemeClr val="tx2"/>
                </a:solidFill>
                <a:ea typeface="Verdana" panose="020B0604030504040204" pitchFamily="34" charset="0"/>
                <a:cs typeface="Calibri"/>
              </a:rPr>
              <a:t> </a:t>
            </a:r>
            <a:r>
              <a:rPr lang="en-GB" sz="1400" spc="80">
                <a:solidFill>
                  <a:schemeClr val="tx2"/>
                </a:solidFill>
                <a:ea typeface="Verdana" panose="020B0604030504040204" pitchFamily="34" charset="0"/>
                <a:cs typeface="Calibri"/>
              </a:rPr>
              <a:t>3GPP</a:t>
            </a:r>
            <a:r>
              <a:rPr lang="en-GB" sz="1400" spc="20">
                <a:solidFill>
                  <a:schemeClr val="tx2"/>
                </a:solidFill>
                <a:ea typeface="Verdana" panose="020B0604030504040204" pitchFamily="34" charset="0"/>
                <a:cs typeface="Calibri"/>
              </a:rPr>
              <a:t> </a:t>
            </a:r>
            <a:r>
              <a:rPr lang="en-GB" sz="1400" spc="70">
                <a:solidFill>
                  <a:schemeClr val="tx2"/>
                </a:solidFill>
                <a:ea typeface="Verdana" panose="020B0604030504040204" pitchFamily="34" charset="0"/>
                <a:cs typeface="Calibri"/>
              </a:rPr>
              <a:t>5G</a:t>
            </a:r>
            <a:r>
              <a:rPr lang="en-GB" sz="1400" spc="10">
                <a:solidFill>
                  <a:schemeClr val="tx2"/>
                </a:solidFill>
                <a:ea typeface="Verdana" panose="020B0604030504040204" pitchFamily="34" charset="0"/>
                <a:cs typeface="Calibri"/>
              </a:rPr>
              <a:t> </a:t>
            </a:r>
            <a:r>
              <a:rPr lang="en-GB" sz="1400" spc="85">
                <a:solidFill>
                  <a:schemeClr val="tx2"/>
                </a:solidFill>
                <a:ea typeface="Verdana" panose="020B0604030504040204" pitchFamily="34" charset="0"/>
                <a:cs typeface="Calibri"/>
              </a:rPr>
              <a:t>NR</a:t>
            </a:r>
            <a:r>
              <a:rPr lang="en-GB" sz="1400" spc="10">
                <a:solidFill>
                  <a:schemeClr val="tx2"/>
                </a:solidFill>
                <a:ea typeface="Verdana" panose="020B0604030504040204" pitchFamily="34" charset="0"/>
                <a:cs typeface="Calibri"/>
              </a:rPr>
              <a:t> </a:t>
            </a:r>
            <a:r>
              <a:rPr lang="en-GB" sz="1400">
                <a:solidFill>
                  <a:schemeClr val="tx2"/>
                </a:solidFill>
                <a:ea typeface="Verdana" panose="020B0604030504040204" pitchFamily="34" charset="0"/>
                <a:cs typeface="Calibri"/>
              </a:rPr>
              <a:t>protocol</a:t>
            </a:r>
            <a:r>
              <a:rPr lang="en-GB" sz="1400" spc="40">
                <a:solidFill>
                  <a:schemeClr val="tx2"/>
                </a:solidFill>
                <a:ea typeface="Verdana" panose="020B0604030504040204" pitchFamily="34" charset="0"/>
                <a:cs typeface="Calibri"/>
              </a:rPr>
              <a:t> IPs</a:t>
            </a:r>
            <a:endParaRPr lang="en-GB" sz="1400">
              <a:solidFill>
                <a:schemeClr val="tx2"/>
              </a:solidFill>
              <a:ea typeface="Verdana" panose="020B0604030504040204" pitchFamily="34" charset="0"/>
              <a:cs typeface="Calibri"/>
            </a:endParaRPr>
          </a:p>
          <a:p>
            <a:pPr marL="299085" indent="-286385">
              <a:spcBef>
                <a:spcPts val="840"/>
              </a:spcBef>
              <a:buFont typeface="Arial"/>
              <a:buChar char="•"/>
              <a:tabLst>
                <a:tab pos="299085" algn="l"/>
              </a:tabLst>
            </a:pPr>
            <a:r>
              <a:rPr lang="en-GB" sz="1400" b="1">
                <a:solidFill>
                  <a:schemeClr val="tx2"/>
                </a:solidFill>
                <a:ea typeface="Verdana" panose="020B0604030504040204" pitchFamily="34" charset="0"/>
                <a:cs typeface="NotesEsa"/>
              </a:rPr>
              <a:t>SW</a:t>
            </a:r>
            <a:r>
              <a:rPr lang="en-GB" sz="1400" b="1" spc="-85">
                <a:solidFill>
                  <a:schemeClr val="tx2"/>
                </a:solidFill>
                <a:ea typeface="Verdana" panose="020B0604030504040204" pitchFamily="34" charset="0"/>
                <a:cs typeface="NotesEsa"/>
              </a:rPr>
              <a:t> </a:t>
            </a:r>
            <a:r>
              <a:rPr lang="en-GB" sz="1400" b="1">
                <a:solidFill>
                  <a:schemeClr val="tx2"/>
                </a:solidFill>
                <a:ea typeface="Verdana" panose="020B0604030504040204" pitchFamily="34" charset="0"/>
                <a:cs typeface="NotesEsa"/>
              </a:rPr>
              <a:t>based</a:t>
            </a:r>
            <a:r>
              <a:rPr lang="en-GB" sz="1400" b="1" spc="-60">
                <a:solidFill>
                  <a:schemeClr val="tx2"/>
                </a:solidFill>
                <a:ea typeface="Verdana" panose="020B0604030504040204" pitchFamily="34" charset="0"/>
                <a:cs typeface="NotesEsa"/>
              </a:rPr>
              <a:t> </a:t>
            </a:r>
            <a:r>
              <a:rPr lang="en-GB" sz="1400" b="1" spc="-10">
                <a:solidFill>
                  <a:schemeClr val="tx2"/>
                </a:solidFill>
                <a:ea typeface="Verdana" panose="020B0604030504040204" pitchFamily="34" charset="0"/>
                <a:cs typeface="NotesEsa"/>
              </a:rPr>
              <a:t>packet</a:t>
            </a:r>
            <a:r>
              <a:rPr lang="en-GB" sz="1400" b="1" spc="-105">
                <a:solidFill>
                  <a:schemeClr val="tx2"/>
                </a:solidFill>
                <a:ea typeface="Verdana" panose="020B0604030504040204" pitchFamily="34" charset="0"/>
                <a:cs typeface="NotesEsa"/>
              </a:rPr>
              <a:t> </a:t>
            </a:r>
            <a:r>
              <a:rPr lang="en-GB" sz="1400" b="1" spc="-10">
                <a:solidFill>
                  <a:schemeClr val="tx2"/>
                </a:solidFill>
                <a:ea typeface="Verdana" panose="020B0604030504040204" pitchFamily="34" charset="0"/>
                <a:cs typeface="NotesEsa"/>
              </a:rPr>
              <a:t>switching</a:t>
            </a:r>
            <a:r>
              <a:rPr lang="en-GB" sz="1400" b="1" spc="-75">
                <a:solidFill>
                  <a:schemeClr val="tx2"/>
                </a:solidFill>
                <a:ea typeface="Verdana" panose="020B0604030504040204" pitchFamily="34" charset="0"/>
                <a:cs typeface="NotesEsa"/>
              </a:rPr>
              <a:t> </a:t>
            </a:r>
            <a:r>
              <a:rPr lang="en-GB" sz="1400" b="1">
                <a:solidFill>
                  <a:schemeClr val="tx2"/>
                </a:solidFill>
                <a:ea typeface="Verdana" panose="020B0604030504040204" pitchFamily="34" charset="0"/>
                <a:cs typeface="NotesEsa"/>
              </a:rPr>
              <a:t>/</a:t>
            </a:r>
            <a:r>
              <a:rPr lang="en-GB" sz="1400" b="1" spc="-35">
                <a:solidFill>
                  <a:schemeClr val="tx2"/>
                </a:solidFill>
                <a:ea typeface="Verdana" panose="020B0604030504040204" pitchFamily="34" charset="0"/>
                <a:cs typeface="NotesEsa"/>
              </a:rPr>
              <a:t> </a:t>
            </a:r>
            <a:r>
              <a:rPr lang="en-GB" sz="1400" b="1" spc="-10">
                <a:solidFill>
                  <a:schemeClr val="tx2"/>
                </a:solidFill>
                <a:ea typeface="Verdana" panose="020B0604030504040204" pitchFamily="34" charset="0"/>
                <a:cs typeface="NotesEsa"/>
              </a:rPr>
              <a:t>router</a:t>
            </a:r>
            <a:r>
              <a:rPr lang="en-GB" sz="1400" b="1" spc="-65">
                <a:solidFill>
                  <a:schemeClr val="tx2"/>
                </a:solidFill>
                <a:ea typeface="Verdana" panose="020B0604030504040204" pitchFamily="34" charset="0"/>
                <a:cs typeface="NotesEsa"/>
              </a:rPr>
              <a:t> </a:t>
            </a:r>
            <a:r>
              <a:rPr lang="en-GB" sz="1400">
                <a:solidFill>
                  <a:schemeClr val="tx2"/>
                </a:solidFill>
                <a:ea typeface="Verdana" panose="020B0604030504040204" pitchFamily="34" charset="0"/>
                <a:cs typeface="NotesEsa"/>
              </a:rPr>
              <a:t>(</a:t>
            </a:r>
            <a:r>
              <a:rPr lang="en-GB" sz="1400" spc="-30">
                <a:solidFill>
                  <a:schemeClr val="tx2"/>
                </a:solidFill>
                <a:ea typeface="Verdana" panose="020B0604030504040204" pitchFamily="34" charset="0"/>
                <a:cs typeface="NotesEsa"/>
              </a:rPr>
              <a:t> </a:t>
            </a:r>
            <a:r>
              <a:rPr lang="en-GB" sz="1400">
                <a:solidFill>
                  <a:schemeClr val="tx2"/>
                </a:solidFill>
                <a:ea typeface="Verdana" panose="020B0604030504040204" pitchFamily="34" charset="0"/>
                <a:cs typeface="NotesEsa"/>
              </a:rPr>
              <a:t>&gt;</a:t>
            </a:r>
            <a:r>
              <a:rPr lang="en-GB" sz="1400" spc="-20">
                <a:solidFill>
                  <a:schemeClr val="tx2"/>
                </a:solidFill>
                <a:ea typeface="Verdana" panose="020B0604030504040204" pitchFamily="34" charset="0"/>
                <a:cs typeface="NotesEsa"/>
              </a:rPr>
              <a:t> </a:t>
            </a:r>
            <a:r>
              <a:rPr lang="en-GB" sz="1400" spc="-10">
                <a:solidFill>
                  <a:schemeClr val="tx2"/>
                </a:solidFill>
                <a:ea typeface="Verdana" panose="020B0604030504040204" pitchFamily="34" charset="0"/>
                <a:cs typeface="NotesEsa"/>
              </a:rPr>
              <a:t>100Gbps)</a:t>
            </a:r>
            <a:endParaRPr lang="en-GB" sz="1400">
              <a:solidFill>
                <a:schemeClr val="tx2"/>
              </a:solidFill>
              <a:ea typeface="Verdana" panose="020B0604030504040204" pitchFamily="34" charset="0"/>
              <a:cs typeface="NotesEsa"/>
            </a:endParaRPr>
          </a:p>
          <a:p>
            <a:pPr marL="1079500" lvl="1" indent="-285115">
              <a:spcBef>
                <a:spcPts val="229"/>
              </a:spcBef>
              <a:buFont typeface="Arial"/>
              <a:buChar char="•"/>
              <a:tabLst>
                <a:tab pos="1079500" algn="l"/>
              </a:tabLst>
            </a:pPr>
            <a:r>
              <a:rPr lang="en-GB" sz="1400">
                <a:solidFill>
                  <a:schemeClr val="tx2"/>
                </a:solidFill>
                <a:ea typeface="Verdana" panose="020B0604030504040204" pitchFamily="34" charset="0"/>
                <a:cs typeface="Calibri"/>
              </a:rPr>
              <a:t>MAC</a:t>
            </a:r>
            <a:r>
              <a:rPr lang="en-GB" sz="1400" spc="80">
                <a:solidFill>
                  <a:schemeClr val="tx2"/>
                </a:solidFill>
                <a:ea typeface="Verdana" panose="020B0604030504040204" pitchFamily="34" charset="0"/>
                <a:cs typeface="Calibri"/>
              </a:rPr>
              <a:t> </a:t>
            </a:r>
            <a:r>
              <a:rPr lang="en-GB" sz="1400">
                <a:solidFill>
                  <a:schemeClr val="tx2"/>
                </a:solidFill>
                <a:ea typeface="Verdana" panose="020B0604030504040204" pitchFamily="34" charset="0"/>
                <a:cs typeface="Calibri"/>
              </a:rPr>
              <a:t>layer</a:t>
            </a:r>
            <a:r>
              <a:rPr lang="en-GB" sz="1400" spc="60">
                <a:solidFill>
                  <a:schemeClr val="tx2"/>
                </a:solidFill>
                <a:ea typeface="Verdana" panose="020B0604030504040204" pitchFamily="34" charset="0"/>
                <a:cs typeface="Calibri"/>
              </a:rPr>
              <a:t> </a:t>
            </a:r>
            <a:r>
              <a:rPr lang="en-GB" sz="1400" spc="-10">
                <a:solidFill>
                  <a:schemeClr val="tx2"/>
                </a:solidFill>
                <a:ea typeface="Verdana" panose="020B0604030504040204" pitchFamily="34" charset="0"/>
                <a:cs typeface="Calibri"/>
              </a:rPr>
              <a:t>handling</a:t>
            </a:r>
            <a:endParaRPr lang="en-GB" sz="1400">
              <a:solidFill>
                <a:schemeClr val="tx2"/>
              </a:solidFill>
              <a:ea typeface="Verdana" panose="020B0604030504040204" pitchFamily="34" charset="0"/>
              <a:cs typeface="Calibri"/>
            </a:endParaRPr>
          </a:p>
          <a:p>
            <a:pPr marL="1079500" lvl="1" indent="-285115">
              <a:spcBef>
                <a:spcPts val="300"/>
              </a:spcBef>
              <a:buFont typeface="Arial"/>
              <a:buChar char="•"/>
              <a:tabLst>
                <a:tab pos="1079500" algn="l"/>
              </a:tabLst>
            </a:pPr>
            <a:r>
              <a:rPr lang="en-GB" sz="1400">
                <a:solidFill>
                  <a:schemeClr val="tx2"/>
                </a:solidFill>
                <a:ea typeface="Verdana" panose="020B0604030504040204" pitchFamily="34" charset="0"/>
                <a:cs typeface="Calibri"/>
              </a:rPr>
              <a:t>Feeder</a:t>
            </a:r>
            <a:r>
              <a:rPr lang="en-GB" sz="1400" spc="40">
                <a:solidFill>
                  <a:schemeClr val="tx2"/>
                </a:solidFill>
                <a:ea typeface="Verdana" panose="020B0604030504040204" pitchFamily="34" charset="0"/>
                <a:cs typeface="Calibri"/>
              </a:rPr>
              <a:t> </a:t>
            </a:r>
            <a:r>
              <a:rPr lang="en-GB" sz="1400">
                <a:solidFill>
                  <a:schemeClr val="tx2"/>
                </a:solidFill>
                <a:ea typeface="Verdana" panose="020B0604030504040204" pitchFamily="34" charset="0"/>
                <a:cs typeface="Calibri"/>
              </a:rPr>
              <a:t>link</a:t>
            </a:r>
            <a:r>
              <a:rPr lang="en-GB" sz="1400" spc="65">
                <a:solidFill>
                  <a:schemeClr val="tx2"/>
                </a:solidFill>
                <a:ea typeface="Verdana" panose="020B0604030504040204" pitchFamily="34" charset="0"/>
                <a:cs typeface="Calibri"/>
              </a:rPr>
              <a:t> </a:t>
            </a:r>
            <a:r>
              <a:rPr lang="en-GB" sz="1400" spc="55">
                <a:solidFill>
                  <a:schemeClr val="tx2"/>
                </a:solidFill>
                <a:ea typeface="Verdana" panose="020B0604030504040204" pitchFamily="34" charset="0"/>
                <a:cs typeface="Calibri"/>
              </a:rPr>
              <a:t>and</a:t>
            </a:r>
            <a:r>
              <a:rPr lang="en-GB" sz="1400" spc="50">
                <a:solidFill>
                  <a:schemeClr val="tx2"/>
                </a:solidFill>
                <a:ea typeface="Verdana" panose="020B0604030504040204" pitchFamily="34" charset="0"/>
                <a:cs typeface="Calibri"/>
              </a:rPr>
              <a:t> </a:t>
            </a:r>
            <a:r>
              <a:rPr lang="en-GB" sz="1400" spc="95">
                <a:solidFill>
                  <a:schemeClr val="tx2"/>
                </a:solidFill>
                <a:ea typeface="Verdana" panose="020B0604030504040204" pitchFamily="34" charset="0"/>
                <a:cs typeface="Calibri"/>
              </a:rPr>
              <a:t>ISL</a:t>
            </a:r>
            <a:r>
              <a:rPr lang="en-GB" sz="1400" spc="45">
                <a:solidFill>
                  <a:schemeClr val="tx2"/>
                </a:solidFill>
                <a:ea typeface="Verdana" panose="020B0604030504040204" pitchFamily="34" charset="0"/>
                <a:cs typeface="Calibri"/>
              </a:rPr>
              <a:t> </a:t>
            </a:r>
            <a:r>
              <a:rPr lang="en-GB" sz="1400" spc="-10">
                <a:solidFill>
                  <a:schemeClr val="tx2"/>
                </a:solidFill>
                <a:ea typeface="Verdana" panose="020B0604030504040204" pitchFamily="34" charset="0"/>
                <a:cs typeface="Calibri"/>
              </a:rPr>
              <a:t>interface</a:t>
            </a:r>
            <a:endParaRPr lang="en-GB" sz="1400">
              <a:solidFill>
                <a:schemeClr val="tx2"/>
              </a:solidFill>
              <a:ea typeface="Verdana" panose="020B0604030504040204" pitchFamily="34" charset="0"/>
              <a:cs typeface="Calibri"/>
            </a:endParaRPr>
          </a:p>
          <a:p>
            <a:pPr marL="299085" indent="-286385">
              <a:lnSpc>
                <a:spcPts val="2280"/>
              </a:lnSpc>
              <a:spcBef>
                <a:spcPts val="850"/>
              </a:spcBef>
              <a:buFont typeface="Arial"/>
              <a:buChar char="•"/>
              <a:tabLst>
                <a:tab pos="299085" algn="l"/>
              </a:tabLst>
            </a:pPr>
            <a:r>
              <a:rPr lang="en-GB" sz="1400" b="1" spc="-10">
                <a:solidFill>
                  <a:schemeClr val="tx2"/>
                </a:solidFill>
                <a:ea typeface="Verdana" panose="020B0604030504040204" pitchFamily="34" charset="0"/>
                <a:cs typeface="NotesEsa"/>
              </a:rPr>
              <a:t>HSSL/SERDES/Ethernet</a:t>
            </a:r>
            <a:r>
              <a:rPr lang="en-GB" sz="1400" b="1" spc="-95">
                <a:solidFill>
                  <a:schemeClr val="tx2"/>
                </a:solidFill>
                <a:ea typeface="Verdana" panose="020B0604030504040204" pitchFamily="34" charset="0"/>
                <a:cs typeface="NotesEsa"/>
              </a:rPr>
              <a:t> </a:t>
            </a:r>
            <a:r>
              <a:rPr lang="en-GB" sz="1400" b="1" spc="-10">
                <a:solidFill>
                  <a:schemeClr val="tx2"/>
                </a:solidFill>
                <a:ea typeface="Verdana" panose="020B0604030504040204" pitchFamily="34" charset="0"/>
                <a:cs typeface="NotesEsa"/>
              </a:rPr>
              <a:t>Backend</a:t>
            </a:r>
            <a:r>
              <a:rPr lang="en-GB" sz="1400" b="1" spc="-100">
                <a:solidFill>
                  <a:schemeClr val="tx2"/>
                </a:solidFill>
                <a:ea typeface="Verdana" panose="020B0604030504040204" pitchFamily="34" charset="0"/>
                <a:cs typeface="NotesEsa"/>
              </a:rPr>
              <a:t> </a:t>
            </a:r>
            <a:r>
              <a:rPr lang="en-GB" sz="1400" b="1">
                <a:solidFill>
                  <a:schemeClr val="tx2"/>
                </a:solidFill>
                <a:ea typeface="Verdana" panose="020B0604030504040204" pitchFamily="34" charset="0"/>
                <a:cs typeface="NotesEsa"/>
              </a:rPr>
              <a:t>and</a:t>
            </a:r>
            <a:r>
              <a:rPr lang="en-GB" sz="1400" b="1" spc="-60">
                <a:solidFill>
                  <a:schemeClr val="tx2"/>
                </a:solidFill>
                <a:ea typeface="Verdana" panose="020B0604030504040204" pitchFamily="34" charset="0"/>
                <a:cs typeface="NotesEsa"/>
              </a:rPr>
              <a:t> </a:t>
            </a:r>
            <a:r>
              <a:rPr lang="en-GB" sz="1400" b="1" spc="-10">
                <a:solidFill>
                  <a:schemeClr val="tx2"/>
                </a:solidFill>
                <a:ea typeface="Verdana" panose="020B0604030504040204" pitchFamily="34" charset="0"/>
                <a:cs typeface="NotesEsa"/>
              </a:rPr>
              <a:t>Frontend</a:t>
            </a:r>
            <a:r>
              <a:rPr lang="en-GB" sz="1400" b="1" spc="-50">
                <a:solidFill>
                  <a:schemeClr val="tx2"/>
                </a:solidFill>
                <a:ea typeface="Verdana" panose="020B0604030504040204" pitchFamily="34" charset="0"/>
                <a:cs typeface="NotesEsa"/>
              </a:rPr>
              <a:t> </a:t>
            </a:r>
            <a:r>
              <a:rPr lang="en-GB" sz="1400">
                <a:solidFill>
                  <a:schemeClr val="tx2"/>
                </a:solidFill>
                <a:ea typeface="Verdana" panose="020B0604030504040204" pitchFamily="34" charset="0"/>
                <a:cs typeface="NotesEsa"/>
              </a:rPr>
              <a:t>(</a:t>
            </a:r>
            <a:r>
              <a:rPr lang="en-GB" sz="1400" spc="-25">
                <a:solidFill>
                  <a:schemeClr val="tx2"/>
                </a:solidFill>
                <a:ea typeface="Verdana" panose="020B0604030504040204" pitchFamily="34" charset="0"/>
                <a:cs typeface="NotesEsa"/>
              </a:rPr>
              <a:t> </a:t>
            </a:r>
            <a:r>
              <a:rPr lang="en-GB" sz="1400">
                <a:solidFill>
                  <a:schemeClr val="tx2"/>
                </a:solidFill>
                <a:ea typeface="Verdana" panose="020B0604030504040204" pitchFamily="34" charset="0"/>
                <a:cs typeface="NotesEsa"/>
              </a:rPr>
              <a:t>~</a:t>
            </a:r>
            <a:r>
              <a:rPr lang="en-GB" sz="1400" spc="-30">
                <a:solidFill>
                  <a:schemeClr val="tx2"/>
                </a:solidFill>
                <a:ea typeface="Verdana" panose="020B0604030504040204" pitchFamily="34" charset="0"/>
                <a:cs typeface="NotesEsa"/>
              </a:rPr>
              <a:t> </a:t>
            </a:r>
            <a:r>
              <a:rPr lang="en-GB" sz="1400" spc="-25">
                <a:solidFill>
                  <a:schemeClr val="tx2"/>
                </a:solidFill>
                <a:ea typeface="Verdana" panose="020B0604030504040204" pitchFamily="34" charset="0"/>
                <a:cs typeface="NotesEsa"/>
              </a:rPr>
              <a:t>100</a:t>
            </a:r>
            <a:endParaRPr lang="en-GB" sz="1400">
              <a:solidFill>
                <a:schemeClr val="tx2"/>
              </a:solidFill>
              <a:ea typeface="Verdana" panose="020B0604030504040204" pitchFamily="34" charset="0"/>
              <a:cs typeface="NotesEsa"/>
            </a:endParaRPr>
          </a:p>
          <a:p>
            <a:pPr marL="299085">
              <a:lnSpc>
                <a:spcPts val="2280"/>
              </a:lnSpc>
            </a:pPr>
            <a:r>
              <a:rPr lang="en-GB" sz="1400" spc="-10">
                <a:solidFill>
                  <a:schemeClr val="tx2"/>
                </a:solidFill>
                <a:ea typeface="Verdana" panose="020B0604030504040204" pitchFamily="34" charset="0"/>
                <a:cs typeface="NotesEsa"/>
              </a:rPr>
              <a:t>Gbps)</a:t>
            </a:r>
            <a:endParaRPr lang="en-GB" sz="1400">
              <a:solidFill>
                <a:schemeClr val="tx2"/>
              </a:solidFill>
              <a:ea typeface="Verdana" panose="020B0604030504040204" pitchFamily="34" charset="0"/>
              <a:cs typeface="NotesEsa"/>
            </a:endParaRPr>
          </a:p>
          <a:p>
            <a:pPr marL="1079500" lvl="1" indent="-285115">
              <a:spcBef>
                <a:spcPts val="220"/>
              </a:spcBef>
              <a:buFont typeface="Arial"/>
              <a:buChar char="•"/>
              <a:tabLst>
                <a:tab pos="1079500" algn="l"/>
              </a:tabLst>
            </a:pPr>
            <a:r>
              <a:rPr lang="en-GB" sz="1400">
                <a:solidFill>
                  <a:schemeClr val="tx2"/>
                </a:solidFill>
                <a:ea typeface="Verdana" panose="020B0604030504040204" pitchFamily="34" charset="0"/>
                <a:cs typeface="Calibri"/>
              </a:rPr>
              <a:t>High</a:t>
            </a:r>
            <a:r>
              <a:rPr lang="en-GB" sz="1400" spc="125">
                <a:solidFill>
                  <a:schemeClr val="tx2"/>
                </a:solidFill>
                <a:ea typeface="Verdana" panose="020B0604030504040204" pitchFamily="34" charset="0"/>
                <a:cs typeface="Calibri"/>
              </a:rPr>
              <a:t> </a:t>
            </a:r>
            <a:r>
              <a:rPr lang="en-GB" sz="1400" spc="65">
                <a:solidFill>
                  <a:schemeClr val="tx2"/>
                </a:solidFill>
                <a:ea typeface="Verdana" panose="020B0604030504040204" pitchFamily="34" charset="0"/>
                <a:cs typeface="Calibri"/>
              </a:rPr>
              <a:t>speed</a:t>
            </a:r>
            <a:r>
              <a:rPr lang="en-GB" sz="1400" spc="70">
                <a:solidFill>
                  <a:schemeClr val="tx2"/>
                </a:solidFill>
                <a:ea typeface="Verdana" panose="020B0604030504040204" pitchFamily="34" charset="0"/>
                <a:cs typeface="Calibri"/>
              </a:rPr>
              <a:t> </a:t>
            </a:r>
            <a:r>
              <a:rPr lang="en-GB" sz="1400">
                <a:solidFill>
                  <a:schemeClr val="tx2"/>
                </a:solidFill>
                <a:ea typeface="Verdana" panose="020B0604030504040204" pitchFamily="34" charset="0"/>
                <a:cs typeface="Calibri"/>
              </a:rPr>
              <a:t>digital</a:t>
            </a:r>
            <a:r>
              <a:rPr lang="en-GB" sz="1400" spc="114">
                <a:solidFill>
                  <a:schemeClr val="tx2"/>
                </a:solidFill>
                <a:ea typeface="Verdana" panose="020B0604030504040204" pitchFamily="34" charset="0"/>
                <a:cs typeface="Calibri"/>
              </a:rPr>
              <a:t> </a:t>
            </a:r>
            <a:r>
              <a:rPr lang="en-GB" sz="1400" spc="-10">
                <a:solidFill>
                  <a:schemeClr val="tx2"/>
                </a:solidFill>
                <a:ea typeface="Verdana" panose="020B0604030504040204" pitchFamily="34" charset="0"/>
                <a:cs typeface="Calibri"/>
              </a:rPr>
              <a:t>interconnects</a:t>
            </a:r>
            <a:endParaRPr lang="en-GB" sz="1400">
              <a:solidFill>
                <a:schemeClr val="tx2"/>
              </a:solidFill>
              <a:ea typeface="Verdana" panose="020B0604030504040204" pitchFamily="34" charset="0"/>
              <a:cs typeface="Calibri"/>
            </a:endParaRPr>
          </a:p>
          <a:p>
            <a:pPr marL="1079500" lvl="1" indent="-285115">
              <a:spcBef>
                <a:spcPts val="315"/>
              </a:spcBef>
              <a:buFont typeface="Arial"/>
              <a:buChar char="•"/>
              <a:tabLst>
                <a:tab pos="1079500" algn="l"/>
              </a:tabLst>
            </a:pPr>
            <a:r>
              <a:rPr lang="en-GB" sz="1400" spc="60">
                <a:solidFill>
                  <a:schemeClr val="tx2"/>
                </a:solidFill>
                <a:ea typeface="Verdana" panose="020B0604030504040204" pitchFamily="34" charset="0"/>
                <a:cs typeface="Calibri"/>
              </a:rPr>
              <a:t>Optical</a:t>
            </a:r>
            <a:r>
              <a:rPr lang="en-GB" sz="1400" spc="-25">
                <a:solidFill>
                  <a:schemeClr val="tx2"/>
                </a:solidFill>
                <a:ea typeface="Verdana" panose="020B0604030504040204" pitchFamily="34" charset="0"/>
                <a:cs typeface="Calibri"/>
              </a:rPr>
              <a:t> </a:t>
            </a:r>
            <a:r>
              <a:rPr lang="en-GB" sz="1400" spc="-10">
                <a:solidFill>
                  <a:schemeClr val="tx2"/>
                </a:solidFill>
                <a:ea typeface="Verdana" panose="020B0604030504040204" pitchFamily="34" charset="0"/>
                <a:cs typeface="Calibri"/>
              </a:rPr>
              <a:t>Interconnects</a:t>
            </a:r>
            <a:endParaRPr lang="en-GB" sz="1400">
              <a:solidFill>
                <a:schemeClr val="tx2"/>
              </a:solidFill>
              <a:ea typeface="Verdana" panose="020B0604030504040204" pitchFamily="34" charset="0"/>
              <a:cs typeface="Calibri"/>
            </a:endParaRPr>
          </a:p>
        </p:txBody>
      </p:sp>
      <p:grpSp>
        <p:nvGrpSpPr>
          <p:cNvPr id="8" name="object 8"/>
          <p:cNvGrpSpPr/>
          <p:nvPr/>
        </p:nvGrpSpPr>
        <p:grpSpPr>
          <a:xfrm>
            <a:off x="10111518" y="1087627"/>
            <a:ext cx="1858645" cy="4917440"/>
            <a:chOff x="10094848" y="1087627"/>
            <a:chExt cx="1858645" cy="4917440"/>
          </a:xfrm>
        </p:grpSpPr>
        <p:sp>
          <p:nvSpPr>
            <p:cNvPr id="9" name="object 9"/>
            <p:cNvSpPr/>
            <p:nvPr/>
          </p:nvSpPr>
          <p:spPr>
            <a:xfrm>
              <a:off x="10122408" y="1969769"/>
              <a:ext cx="1803400" cy="4006850"/>
            </a:xfrm>
            <a:custGeom>
              <a:avLst/>
              <a:gdLst/>
              <a:ahLst/>
              <a:cxnLst/>
              <a:rect l="l" t="t" r="r" b="b"/>
              <a:pathLst>
                <a:path w="1803400" h="4006850">
                  <a:moveTo>
                    <a:pt x="1803400" y="0"/>
                  </a:moveTo>
                  <a:lnTo>
                    <a:pt x="0" y="0"/>
                  </a:lnTo>
                  <a:lnTo>
                    <a:pt x="0" y="1670050"/>
                  </a:lnTo>
                  <a:lnTo>
                    <a:pt x="0" y="2004060"/>
                  </a:lnTo>
                  <a:lnTo>
                    <a:pt x="0" y="4006850"/>
                  </a:lnTo>
                  <a:lnTo>
                    <a:pt x="1803400" y="4006850"/>
                  </a:lnTo>
                  <a:lnTo>
                    <a:pt x="1803400" y="2004060"/>
                  </a:lnTo>
                  <a:lnTo>
                    <a:pt x="1803400" y="1670050"/>
                  </a:lnTo>
                  <a:lnTo>
                    <a:pt x="1803400" y="0"/>
                  </a:lnTo>
                  <a:close/>
                </a:path>
              </a:pathLst>
            </a:custGeom>
            <a:solidFill>
              <a:srgbClr val="FFFFFF"/>
            </a:solidFill>
          </p:spPr>
          <p:txBody>
            <a:bodyPr wrap="square" lIns="0" tIns="0" rIns="0" bIns="0" rtlCol="0"/>
            <a:lstStyle/>
            <a:p>
              <a:endParaRPr/>
            </a:p>
          </p:txBody>
        </p:sp>
        <p:sp>
          <p:nvSpPr>
            <p:cNvPr id="10" name="object 10"/>
            <p:cNvSpPr/>
            <p:nvPr/>
          </p:nvSpPr>
          <p:spPr>
            <a:xfrm>
              <a:off x="10094848" y="1941956"/>
              <a:ext cx="1858645" cy="4063365"/>
            </a:xfrm>
            <a:custGeom>
              <a:avLst/>
              <a:gdLst/>
              <a:ahLst/>
              <a:cxnLst/>
              <a:rect l="l" t="t" r="r" b="b"/>
              <a:pathLst>
                <a:path w="1858645" h="4063365">
                  <a:moveTo>
                    <a:pt x="27495" y="1669827"/>
                  </a:moveTo>
                  <a:lnTo>
                    <a:pt x="8592" y="1676709"/>
                  </a:lnTo>
                  <a:lnTo>
                    <a:pt x="0" y="1697354"/>
                  </a:lnTo>
                  <a:lnTo>
                    <a:pt x="0" y="4035247"/>
                  </a:lnTo>
                  <a:lnTo>
                    <a:pt x="2162" y="4045953"/>
                  </a:lnTo>
                  <a:lnTo>
                    <a:pt x="8064" y="4054697"/>
                  </a:lnTo>
                  <a:lnTo>
                    <a:pt x="16823" y="4060593"/>
                  </a:lnTo>
                  <a:lnTo>
                    <a:pt x="27558" y="4062755"/>
                  </a:lnTo>
                  <a:lnTo>
                    <a:pt x="1830958" y="4062755"/>
                  </a:lnTo>
                  <a:lnTo>
                    <a:pt x="1841694" y="4060593"/>
                  </a:lnTo>
                  <a:lnTo>
                    <a:pt x="1850453" y="4054697"/>
                  </a:lnTo>
                  <a:lnTo>
                    <a:pt x="1856355" y="4045953"/>
                  </a:lnTo>
                  <a:lnTo>
                    <a:pt x="1858518" y="4035247"/>
                  </a:lnTo>
                  <a:lnTo>
                    <a:pt x="1858518" y="4029748"/>
                  </a:lnTo>
                  <a:lnTo>
                    <a:pt x="33020" y="4029748"/>
                  </a:lnTo>
                  <a:lnTo>
                    <a:pt x="33020" y="2031364"/>
                  </a:lnTo>
                  <a:lnTo>
                    <a:pt x="11049" y="2031364"/>
                  </a:lnTo>
                  <a:lnTo>
                    <a:pt x="11049" y="1697354"/>
                  </a:lnTo>
                  <a:lnTo>
                    <a:pt x="33020" y="1697354"/>
                  </a:lnTo>
                  <a:lnTo>
                    <a:pt x="33020" y="1671838"/>
                  </a:lnTo>
                  <a:lnTo>
                    <a:pt x="27495" y="1669827"/>
                  </a:lnTo>
                  <a:close/>
                </a:path>
                <a:path w="1858645" h="4063365">
                  <a:moveTo>
                    <a:pt x="1858518" y="33019"/>
                  </a:moveTo>
                  <a:lnTo>
                    <a:pt x="1825498" y="33019"/>
                  </a:lnTo>
                  <a:lnTo>
                    <a:pt x="1825498" y="4029748"/>
                  </a:lnTo>
                  <a:lnTo>
                    <a:pt x="1858518" y="4029748"/>
                  </a:lnTo>
                  <a:lnTo>
                    <a:pt x="1858518" y="33019"/>
                  </a:lnTo>
                  <a:close/>
                </a:path>
                <a:path w="1858645" h="4063365">
                  <a:moveTo>
                    <a:pt x="44069" y="1675861"/>
                  </a:moveTo>
                  <a:lnTo>
                    <a:pt x="44069" y="4018749"/>
                  </a:lnTo>
                  <a:lnTo>
                    <a:pt x="1814449" y="4018749"/>
                  </a:lnTo>
                  <a:lnTo>
                    <a:pt x="1814449" y="4007751"/>
                  </a:lnTo>
                  <a:lnTo>
                    <a:pt x="54991" y="4007751"/>
                  </a:lnTo>
                  <a:lnTo>
                    <a:pt x="54991" y="1697354"/>
                  </a:lnTo>
                  <a:lnTo>
                    <a:pt x="46398" y="1676709"/>
                  </a:lnTo>
                  <a:lnTo>
                    <a:pt x="44069" y="1675861"/>
                  </a:lnTo>
                  <a:close/>
                </a:path>
                <a:path w="1858645" h="4063365">
                  <a:moveTo>
                    <a:pt x="1814449" y="54990"/>
                  </a:moveTo>
                  <a:lnTo>
                    <a:pt x="1803527" y="54990"/>
                  </a:lnTo>
                  <a:lnTo>
                    <a:pt x="1803527" y="4007751"/>
                  </a:lnTo>
                  <a:lnTo>
                    <a:pt x="1814449" y="4007751"/>
                  </a:lnTo>
                  <a:lnTo>
                    <a:pt x="1814449" y="54990"/>
                  </a:lnTo>
                  <a:close/>
                </a:path>
                <a:path w="1858645" h="4063365">
                  <a:moveTo>
                    <a:pt x="33020" y="1671838"/>
                  </a:moveTo>
                  <a:lnTo>
                    <a:pt x="33020" y="2068067"/>
                  </a:lnTo>
                  <a:lnTo>
                    <a:pt x="44069" y="2068067"/>
                  </a:lnTo>
                  <a:lnTo>
                    <a:pt x="44069" y="1675861"/>
                  </a:lnTo>
                  <a:lnTo>
                    <a:pt x="33020" y="1671838"/>
                  </a:lnTo>
                  <a:close/>
                </a:path>
                <a:path w="1858645" h="4063365">
                  <a:moveTo>
                    <a:pt x="21971" y="1697354"/>
                  </a:moveTo>
                  <a:lnTo>
                    <a:pt x="11049" y="1697354"/>
                  </a:lnTo>
                  <a:lnTo>
                    <a:pt x="11049" y="2031364"/>
                  </a:lnTo>
                  <a:lnTo>
                    <a:pt x="21971" y="2031364"/>
                  </a:lnTo>
                  <a:lnTo>
                    <a:pt x="21971" y="1697354"/>
                  </a:lnTo>
                  <a:close/>
                </a:path>
                <a:path w="1858645" h="4063365">
                  <a:moveTo>
                    <a:pt x="33020" y="1697354"/>
                  </a:moveTo>
                  <a:lnTo>
                    <a:pt x="21971" y="1697354"/>
                  </a:lnTo>
                  <a:lnTo>
                    <a:pt x="21971" y="2031364"/>
                  </a:lnTo>
                  <a:lnTo>
                    <a:pt x="33020" y="2031364"/>
                  </a:lnTo>
                  <a:lnTo>
                    <a:pt x="33020" y="1697354"/>
                  </a:lnTo>
                  <a:close/>
                </a:path>
                <a:path w="1858645" h="4063365">
                  <a:moveTo>
                    <a:pt x="1830958" y="0"/>
                  </a:moveTo>
                  <a:lnTo>
                    <a:pt x="27558" y="0"/>
                  </a:lnTo>
                  <a:lnTo>
                    <a:pt x="16823" y="2160"/>
                  </a:lnTo>
                  <a:lnTo>
                    <a:pt x="8064" y="8048"/>
                  </a:lnTo>
                  <a:lnTo>
                    <a:pt x="2162" y="16769"/>
                  </a:lnTo>
                  <a:lnTo>
                    <a:pt x="0" y="27431"/>
                  </a:lnTo>
                  <a:lnTo>
                    <a:pt x="0" y="1697354"/>
                  </a:lnTo>
                  <a:lnTo>
                    <a:pt x="8592" y="1676709"/>
                  </a:lnTo>
                  <a:lnTo>
                    <a:pt x="27495" y="1669827"/>
                  </a:lnTo>
                  <a:lnTo>
                    <a:pt x="33020" y="1669827"/>
                  </a:lnTo>
                  <a:lnTo>
                    <a:pt x="33020" y="33019"/>
                  </a:lnTo>
                  <a:lnTo>
                    <a:pt x="1858518" y="33019"/>
                  </a:lnTo>
                  <a:lnTo>
                    <a:pt x="1858518" y="27431"/>
                  </a:lnTo>
                  <a:lnTo>
                    <a:pt x="1856355" y="16769"/>
                  </a:lnTo>
                  <a:lnTo>
                    <a:pt x="1850453" y="8048"/>
                  </a:lnTo>
                  <a:lnTo>
                    <a:pt x="1841694" y="2160"/>
                  </a:lnTo>
                  <a:lnTo>
                    <a:pt x="1830958" y="0"/>
                  </a:lnTo>
                  <a:close/>
                </a:path>
                <a:path w="1858645" h="4063365">
                  <a:moveTo>
                    <a:pt x="1814449" y="43941"/>
                  </a:moveTo>
                  <a:lnTo>
                    <a:pt x="44069" y="43941"/>
                  </a:lnTo>
                  <a:lnTo>
                    <a:pt x="44069" y="1675861"/>
                  </a:lnTo>
                  <a:lnTo>
                    <a:pt x="46398" y="1676709"/>
                  </a:lnTo>
                  <a:lnTo>
                    <a:pt x="54991" y="1697354"/>
                  </a:lnTo>
                  <a:lnTo>
                    <a:pt x="54991" y="54990"/>
                  </a:lnTo>
                  <a:lnTo>
                    <a:pt x="1814449" y="54990"/>
                  </a:lnTo>
                  <a:lnTo>
                    <a:pt x="1814449" y="43941"/>
                  </a:lnTo>
                  <a:close/>
                </a:path>
                <a:path w="1858645" h="4063365">
                  <a:moveTo>
                    <a:pt x="33020" y="1669827"/>
                  </a:moveTo>
                  <a:lnTo>
                    <a:pt x="27495" y="1669827"/>
                  </a:lnTo>
                  <a:lnTo>
                    <a:pt x="33020" y="1671838"/>
                  </a:lnTo>
                  <a:lnTo>
                    <a:pt x="33020" y="1669827"/>
                  </a:lnTo>
                  <a:close/>
                </a:path>
              </a:pathLst>
            </a:custGeom>
            <a:solidFill>
              <a:srgbClr val="000000"/>
            </a:solidFill>
          </p:spPr>
          <p:txBody>
            <a:bodyPr wrap="square" lIns="0" tIns="0" rIns="0" bIns="0" rtlCol="0"/>
            <a:lstStyle/>
            <a:p>
              <a:endParaRPr/>
            </a:p>
          </p:txBody>
        </p:sp>
        <p:sp>
          <p:nvSpPr>
            <p:cNvPr id="11" name="object 11"/>
            <p:cNvSpPr/>
            <p:nvPr/>
          </p:nvSpPr>
          <p:spPr>
            <a:xfrm>
              <a:off x="10122407" y="1115199"/>
              <a:ext cx="1804035" cy="855980"/>
            </a:xfrm>
            <a:custGeom>
              <a:avLst/>
              <a:gdLst/>
              <a:ahLst/>
              <a:cxnLst/>
              <a:rect l="l" t="t" r="r" b="b"/>
              <a:pathLst>
                <a:path w="1804034" h="855980">
                  <a:moveTo>
                    <a:pt x="1803527" y="0"/>
                  </a:moveTo>
                  <a:lnTo>
                    <a:pt x="0" y="0"/>
                  </a:lnTo>
                  <a:lnTo>
                    <a:pt x="0" y="855713"/>
                  </a:lnTo>
                  <a:lnTo>
                    <a:pt x="1803527" y="855713"/>
                  </a:lnTo>
                  <a:lnTo>
                    <a:pt x="1803527" y="0"/>
                  </a:lnTo>
                  <a:close/>
                </a:path>
              </a:pathLst>
            </a:custGeom>
            <a:solidFill>
              <a:srgbClr val="4966AC"/>
            </a:solidFill>
          </p:spPr>
          <p:txBody>
            <a:bodyPr wrap="square" lIns="0" tIns="0" rIns="0" bIns="0" rtlCol="0"/>
            <a:lstStyle/>
            <a:p>
              <a:endParaRPr/>
            </a:p>
          </p:txBody>
        </p:sp>
        <p:sp>
          <p:nvSpPr>
            <p:cNvPr id="12" name="object 12"/>
            <p:cNvSpPr/>
            <p:nvPr/>
          </p:nvSpPr>
          <p:spPr>
            <a:xfrm>
              <a:off x="10094848" y="1087627"/>
              <a:ext cx="1858645" cy="911225"/>
            </a:xfrm>
            <a:custGeom>
              <a:avLst/>
              <a:gdLst/>
              <a:ahLst/>
              <a:cxnLst/>
              <a:rect l="l" t="t" r="r" b="b"/>
              <a:pathLst>
                <a:path w="1858645" h="911225">
                  <a:moveTo>
                    <a:pt x="1830958" y="0"/>
                  </a:moveTo>
                  <a:lnTo>
                    <a:pt x="27558" y="0"/>
                  </a:lnTo>
                  <a:lnTo>
                    <a:pt x="16823" y="2162"/>
                  </a:lnTo>
                  <a:lnTo>
                    <a:pt x="8064" y="8064"/>
                  </a:lnTo>
                  <a:lnTo>
                    <a:pt x="2162" y="16823"/>
                  </a:lnTo>
                  <a:lnTo>
                    <a:pt x="0" y="27559"/>
                  </a:lnTo>
                  <a:lnTo>
                    <a:pt x="0" y="883285"/>
                  </a:lnTo>
                  <a:lnTo>
                    <a:pt x="2162" y="893947"/>
                  </a:lnTo>
                  <a:lnTo>
                    <a:pt x="8064" y="902668"/>
                  </a:lnTo>
                  <a:lnTo>
                    <a:pt x="16823" y="908556"/>
                  </a:lnTo>
                  <a:lnTo>
                    <a:pt x="27558" y="910717"/>
                  </a:lnTo>
                  <a:lnTo>
                    <a:pt x="1830958" y="910717"/>
                  </a:lnTo>
                  <a:lnTo>
                    <a:pt x="1841694" y="908556"/>
                  </a:lnTo>
                  <a:lnTo>
                    <a:pt x="1850453" y="902668"/>
                  </a:lnTo>
                  <a:lnTo>
                    <a:pt x="1856355" y="893947"/>
                  </a:lnTo>
                  <a:lnTo>
                    <a:pt x="1858518" y="883285"/>
                  </a:lnTo>
                  <a:lnTo>
                    <a:pt x="1858518" y="877824"/>
                  </a:lnTo>
                  <a:lnTo>
                    <a:pt x="33020" y="877824"/>
                  </a:lnTo>
                  <a:lnTo>
                    <a:pt x="33020" y="33020"/>
                  </a:lnTo>
                  <a:lnTo>
                    <a:pt x="1858518" y="33020"/>
                  </a:lnTo>
                  <a:lnTo>
                    <a:pt x="1858518" y="27559"/>
                  </a:lnTo>
                  <a:lnTo>
                    <a:pt x="1856355" y="16823"/>
                  </a:lnTo>
                  <a:lnTo>
                    <a:pt x="1850453" y="8064"/>
                  </a:lnTo>
                  <a:lnTo>
                    <a:pt x="1841694" y="2162"/>
                  </a:lnTo>
                  <a:lnTo>
                    <a:pt x="1830958" y="0"/>
                  </a:lnTo>
                  <a:close/>
                </a:path>
                <a:path w="1858645" h="911225">
                  <a:moveTo>
                    <a:pt x="1858518" y="33020"/>
                  </a:moveTo>
                  <a:lnTo>
                    <a:pt x="1825498" y="33020"/>
                  </a:lnTo>
                  <a:lnTo>
                    <a:pt x="1825498" y="877824"/>
                  </a:lnTo>
                  <a:lnTo>
                    <a:pt x="1858518" y="877824"/>
                  </a:lnTo>
                  <a:lnTo>
                    <a:pt x="1858518" y="33020"/>
                  </a:lnTo>
                  <a:close/>
                </a:path>
                <a:path w="1858645" h="911225">
                  <a:moveTo>
                    <a:pt x="1814449" y="44069"/>
                  </a:moveTo>
                  <a:lnTo>
                    <a:pt x="44069" y="44069"/>
                  </a:lnTo>
                  <a:lnTo>
                    <a:pt x="44069" y="866775"/>
                  </a:lnTo>
                  <a:lnTo>
                    <a:pt x="1814449" y="866775"/>
                  </a:lnTo>
                  <a:lnTo>
                    <a:pt x="1814449" y="855726"/>
                  </a:lnTo>
                  <a:lnTo>
                    <a:pt x="54991" y="855726"/>
                  </a:lnTo>
                  <a:lnTo>
                    <a:pt x="54991" y="54991"/>
                  </a:lnTo>
                  <a:lnTo>
                    <a:pt x="1814449" y="54991"/>
                  </a:lnTo>
                  <a:lnTo>
                    <a:pt x="1814449" y="44069"/>
                  </a:lnTo>
                  <a:close/>
                </a:path>
                <a:path w="1858645" h="911225">
                  <a:moveTo>
                    <a:pt x="1814449" y="54991"/>
                  </a:moveTo>
                  <a:lnTo>
                    <a:pt x="1803527" y="54991"/>
                  </a:lnTo>
                  <a:lnTo>
                    <a:pt x="1803527" y="855726"/>
                  </a:lnTo>
                  <a:lnTo>
                    <a:pt x="1814449" y="855726"/>
                  </a:lnTo>
                  <a:lnTo>
                    <a:pt x="1814449" y="54991"/>
                  </a:lnTo>
                  <a:close/>
                </a:path>
              </a:pathLst>
            </a:custGeom>
            <a:solidFill>
              <a:srgbClr val="232852"/>
            </a:solidFill>
          </p:spPr>
          <p:txBody>
            <a:bodyPr wrap="square" lIns="0" tIns="0" rIns="0" bIns="0" rtlCol="0"/>
            <a:lstStyle/>
            <a:p>
              <a:endParaRPr/>
            </a:p>
          </p:txBody>
        </p:sp>
      </p:grpSp>
      <p:sp>
        <p:nvSpPr>
          <p:cNvPr id="13" name="object 13"/>
          <p:cNvSpPr txBox="1"/>
          <p:nvPr/>
        </p:nvSpPr>
        <p:spPr>
          <a:xfrm>
            <a:off x="10587895" y="1308861"/>
            <a:ext cx="908050" cy="391160"/>
          </a:xfrm>
          <a:prstGeom prst="rect">
            <a:avLst/>
          </a:prstGeom>
        </p:spPr>
        <p:txBody>
          <a:bodyPr vert="horz" wrap="square" lIns="0" tIns="12700" rIns="0" bIns="0" rtlCol="0">
            <a:spAutoFit/>
          </a:bodyPr>
          <a:lstStyle/>
          <a:p>
            <a:pPr marL="12700">
              <a:spcBef>
                <a:spcPts val="100"/>
              </a:spcBef>
            </a:pPr>
            <a:r>
              <a:rPr sz="2400" spc="-10">
                <a:solidFill>
                  <a:srgbClr val="FFFFFF"/>
                </a:solidFill>
                <a:latin typeface="Calibri"/>
                <a:cs typeface="Calibri"/>
              </a:rPr>
              <a:t>Router</a:t>
            </a:r>
            <a:endParaRPr sz="2400">
              <a:latin typeface="Calibri"/>
              <a:cs typeface="Calibri"/>
            </a:endParaRPr>
          </a:p>
        </p:txBody>
      </p:sp>
      <p:grpSp>
        <p:nvGrpSpPr>
          <p:cNvPr id="14" name="object 14"/>
          <p:cNvGrpSpPr/>
          <p:nvPr/>
        </p:nvGrpSpPr>
        <p:grpSpPr>
          <a:xfrm>
            <a:off x="8307484" y="1226185"/>
            <a:ext cx="2085339" cy="4493260"/>
            <a:chOff x="8290814" y="1226185"/>
            <a:chExt cx="2085339" cy="4493260"/>
          </a:xfrm>
        </p:grpSpPr>
        <p:sp>
          <p:nvSpPr>
            <p:cNvPr id="15" name="object 15"/>
            <p:cNvSpPr/>
            <p:nvPr/>
          </p:nvSpPr>
          <p:spPr>
            <a:xfrm>
              <a:off x="8318373" y="1969389"/>
              <a:ext cx="2029460" cy="3722370"/>
            </a:xfrm>
            <a:custGeom>
              <a:avLst/>
              <a:gdLst/>
              <a:ahLst/>
              <a:cxnLst/>
              <a:rect l="l" t="t" r="r" b="b"/>
              <a:pathLst>
                <a:path w="2029459" h="3722370">
                  <a:moveTo>
                    <a:pt x="1803400" y="0"/>
                  </a:moveTo>
                  <a:lnTo>
                    <a:pt x="0" y="0"/>
                  </a:lnTo>
                  <a:lnTo>
                    <a:pt x="0" y="3721938"/>
                  </a:lnTo>
                  <a:lnTo>
                    <a:pt x="1803400" y="3721938"/>
                  </a:lnTo>
                  <a:lnTo>
                    <a:pt x="1803400" y="3101594"/>
                  </a:lnTo>
                  <a:lnTo>
                    <a:pt x="2028952" y="2636266"/>
                  </a:lnTo>
                  <a:lnTo>
                    <a:pt x="1803400" y="2171192"/>
                  </a:lnTo>
                  <a:lnTo>
                    <a:pt x="1803400" y="0"/>
                  </a:lnTo>
                  <a:close/>
                </a:path>
              </a:pathLst>
            </a:custGeom>
            <a:solidFill>
              <a:srgbClr val="FFFFFF"/>
            </a:solidFill>
          </p:spPr>
          <p:txBody>
            <a:bodyPr wrap="square" lIns="0" tIns="0" rIns="0" bIns="0" rtlCol="0"/>
            <a:lstStyle/>
            <a:p>
              <a:endParaRPr/>
            </a:p>
          </p:txBody>
        </p:sp>
        <p:sp>
          <p:nvSpPr>
            <p:cNvPr id="16" name="object 16"/>
            <p:cNvSpPr/>
            <p:nvPr/>
          </p:nvSpPr>
          <p:spPr>
            <a:xfrm>
              <a:off x="8290814" y="1941957"/>
              <a:ext cx="2085339" cy="3776979"/>
            </a:xfrm>
            <a:custGeom>
              <a:avLst/>
              <a:gdLst/>
              <a:ahLst/>
              <a:cxnLst/>
              <a:rect l="l" t="t" r="r" b="b"/>
              <a:pathLst>
                <a:path w="2085340" h="3776979">
                  <a:moveTo>
                    <a:pt x="1830958" y="0"/>
                  </a:moveTo>
                  <a:lnTo>
                    <a:pt x="27558" y="0"/>
                  </a:lnTo>
                  <a:lnTo>
                    <a:pt x="16823" y="2160"/>
                  </a:lnTo>
                  <a:lnTo>
                    <a:pt x="8064" y="8048"/>
                  </a:lnTo>
                  <a:lnTo>
                    <a:pt x="2162" y="16769"/>
                  </a:lnTo>
                  <a:lnTo>
                    <a:pt x="0" y="27431"/>
                  </a:lnTo>
                  <a:lnTo>
                    <a:pt x="0" y="3749357"/>
                  </a:lnTo>
                  <a:lnTo>
                    <a:pt x="2162" y="3760063"/>
                  </a:lnTo>
                  <a:lnTo>
                    <a:pt x="8064" y="3768807"/>
                  </a:lnTo>
                  <a:lnTo>
                    <a:pt x="16823" y="3774703"/>
                  </a:lnTo>
                  <a:lnTo>
                    <a:pt x="27558" y="3776865"/>
                  </a:lnTo>
                  <a:lnTo>
                    <a:pt x="1830958" y="3776865"/>
                  </a:lnTo>
                  <a:lnTo>
                    <a:pt x="1841694" y="3774703"/>
                  </a:lnTo>
                  <a:lnTo>
                    <a:pt x="1850453" y="3768807"/>
                  </a:lnTo>
                  <a:lnTo>
                    <a:pt x="1856355" y="3760063"/>
                  </a:lnTo>
                  <a:lnTo>
                    <a:pt x="1858517" y="3749357"/>
                  </a:lnTo>
                  <a:lnTo>
                    <a:pt x="1858517" y="3743858"/>
                  </a:lnTo>
                  <a:lnTo>
                    <a:pt x="33019" y="3743858"/>
                  </a:lnTo>
                  <a:lnTo>
                    <a:pt x="33019" y="33019"/>
                  </a:lnTo>
                  <a:lnTo>
                    <a:pt x="1858517" y="33019"/>
                  </a:lnTo>
                  <a:lnTo>
                    <a:pt x="1858517" y="27431"/>
                  </a:lnTo>
                  <a:lnTo>
                    <a:pt x="1856355" y="16769"/>
                  </a:lnTo>
                  <a:lnTo>
                    <a:pt x="1850453" y="8048"/>
                  </a:lnTo>
                  <a:lnTo>
                    <a:pt x="1841694" y="2160"/>
                  </a:lnTo>
                  <a:lnTo>
                    <a:pt x="1830958" y="0"/>
                  </a:lnTo>
                  <a:close/>
                </a:path>
                <a:path w="2085340" h="3776979">
                  <a:moveTo>
                    <a:pt x="1858517" y="33019"/>
                  </a:moveTo>
                  <a:lnTo>
                    <a:pt x="1825497" y="33019"/>
                  </a:lnTo>
                  <a:lnTo>
                    <a:pt x="1825497" y="2199385"/>
                  </a:lnTo>
                  <a:lnTo>
                    <a:pt x="1825752" y="2200274"/>
                  </a:lnTo>
                  <a:lnTo>
                    <a:pt x="1826005" y="2201036"/>
                  </a:lnTo>
                  <a:lnTo>
                    <a:pt x="2050287" y="2663697"/>
                  </a:lnTo>
                  <a:lnTo>
                    <a:pt x="1826005" y="3126612"/>
                  </a:lnTo>
                  <a:lnTo>
                    <a:pt x="1825752" y="3127374"/>
                  </a:lnTo>
                  <a:lnTo>
                    <a:pt x="1825497" y="3128263"/>
                  </a:lnTo>
                  <a:lnTo>
                    <a:pt x="1825497" y="3743858"/>
                  </a:lnTo>
                  <a:lnTo>
                    <a:pt x="1858517" y="3743858"/>
                  </a:lnTo>
                  <a:lnTo>
                    <a:pt x="1858517" y="3135375"/>
                  </a:lnTo>
                  <a:lnTo>
                    <a:pt x="2081149" y="2675635"/>
                  </a:lnTo>
                  <a:lnTo>
                    <a:pt x="2084831" y="2668142"/>
                  </a:lnTo>
                  <a:lnTo>
                    <a:pt x="2084831" y="2659253"/>
                  </a:lnTo>
                  <a:lnTo>
                    <a:pt x="1858517" y="2192273"/>
                  </a:lnTo>
                  <a:lnTo>
                    <a:pt x="1858517" y="33019"/>
                  </a:lnTo>
                  <a:close/>
                </a:path>
                <a:path w="2085340" h="3776979">
                  <a:moveTo>
                    <a:pt x="1814576" y="43941"/>
                  </a:moveTo>
                  <a:lnTo>
                    <a:pt x="44068" y="43941"/>
                  </a:lnTo>
                  <a:lnTo>
                    <a:pt x="44068" y="3732860"/>
                  </a:lnTo>
                  <a:lnTo>
                    <a:pt x="1814576" y="3732860"/>
                  </a:lnTo>
                  <a:lnTo>
                    <a:pt x="1814576" y="3721861"/>
                  </a:lnTo>
                  <a:lnTo>
                    <a:pt x="54990" y="3721861"/>
                  </a:lnTo>
                  <a:lnTo>
                    <a:pt x="54990" y="54990"/>
                  </a:lnTo>
                  <a:lnTo>
                    <a:pt x="1814576" y="54990"/>
                  </a:lnTo>
                  <a:lnTo>
                    <a:pt x="1814576" y="43941"/>
                  </a:lnTo>
                  <a:close/>
                </a:path>
                <a:path w="2085340" h="3776979">
                  <a:moveTo>
                    <a:pt x="1814576" y="54990"/>
                  </a:moveTo>
                  <a:lnTo>
                    <a:pt x="1803527" y="54990"/>
                  </a:lnTo>
                  <a:lnTo>
                    <a:pt x="1803527" y="2202687"/>
                  </a:lnTo>
                  <a:lnTo>
                    <a:pt x="1804415" y="2206879"/>
                  </a:lnTo>
                  <a:lnTo>
                    <a:pt x="1806320" y="2210561"/>
                  </a:lnTo>
                  <a:lnTo>
                    <a:pt x="2025903" y="2663697"/>
                  </a:lnTo>
                  <a:lnTo>
                    <a:pt x="1806320" y="3117087"/>
                  </a:lnTo>
                  <a:lnTo>
                    <a:pt x="1804415" y="3120770"/>
                  </a:lnTo>
                  <a:lnTo>
                    <a:pt x="1803527" y="3124835"/>
                  </a:lnTo>
                  <a:lnTo>
                    <a:pt x="1803527" y="3721861"/>
                  </a:lnTo>
                  <a:lnTo>
                    <a:pt x="1814576" y="3721861"/>
                  </a:lnTo>
                  <a:lnTo>
                    <a:pt x="1814576" y="3126612"/>
                  </a:lnTo>
                  <a:lnTo>
                    <a:pt x="1815083" y="3124072"/>
                  </a:lnTo>
                  <a:lnTo>
                    <a:pt x="1816227" y="3121913"/>
                  </a:lnTo>
                  <a:lnTo>
                    <a:pt x="2038095" y="2663697"/>
                  </a:lnTo>
                  <a:lnTo>
                    <a:pt x="1816227" y="2205735"/>
                  </a:lnTo>
                  <a:lnTo>
                    <a:pt x="1815083" y="2203576"/>
                  </a:lnTo>
                  <a:lnTo>
                    <a:pt x="1814576" y="2201036"/>
                  </a:lnTo>
                  <a:lnTo>
                    <a:pt x="1814576" y="54990"/>
                  </a:lnTo>
                  <a:close/>
                </a:path>
              </a:pathLst>
            </a:custGeom>
            <a:solidFill>
              <a:srgbClr val="000000"/>
            </a:solidFill>
          </p:spPr>
          <p:txBody>
            <a:bodyPr wrap="square" lIns="0" tIns="0" rIns="0" bIns="0" rtlCol="0"/>
            <a:lstStyle/>
            <a:p>
              <a:endParaRPr/>
            </a:p>
          </p:txBody>
        </p:sp>
        <p:sp>
          <p:nvSpPr>
            <p:cNvPr id="17" name="object 17"/>
            <p:cNvSpPr/>
            <p:nvPr/>
          </p:nvSpPr>
          <p:spPr>
            <a:xfrm>
              <a:off x="8318373" y="1253693"/>
              <a:ext cx="1804035" cy="716280"/>
            </a:xfrm>
            <a:custGeom>
              <a:avLst/>
              <a:gdLst/>
              <a:ahLst/>
              <a:cxnLst/>
              <a:rect l="l" t="t" r="r" b="b"/>
              <a:pathLst>
                <a:path w="1804034" h="716280">
                  <a:moveTo>
                    <a:pt x="1803527" y="0"/>
                  </a:moveTo>
                  <a:lnTo>
                    <a:pt x="0" y="0"/>
                  </a:lnTo>
                  <a:lnTo>
                    <a:pt x="0" y="715695"/>
                  </a:lnTo>
                  <a:lnTo>
                    <a:pt x="1803527" y="715695"/>
                  </a:lnTo>
                  <a:lnTo>
                    <a:pt x="1803527" y="0"/>
                  </a:lnTo>
                  <a:close/>
                </a:path>
              </a:pathLst>
            </a:custGeom>
            <a:solidFill>
              <a:srgbClr val="4966AC"/>
            </a:solidFill>
          </p:spPr>
          <p:txBody>
            <a:bodyPr wrap="square" lIns="0" tIns="0" rIns="0" bIns="0" rtlCol="0"/>
            <a:lstStyle/>
            <a:p>
              <a:endParaRPr/>
            </a:p>
          </p:txBody>
        </p:sp>
        <p:sp>
          <p:nvSpPr>
            <p:cNvPr id="18" name="object 18"/>
            <p:cNvSpPr/>
            <p:nvPr/>
          </p:nvSpPr>
          <p:spPr>
            <a:xfrm>
              <a:off x="8290814" y="1226185"/>
              <a:ext cx="1858645" cy="770890"/>
            </a:xfrm>
            <a:custGeom>
              <a:avLst/>
              <a:gdLst/>
              <a:ahLst/>
              <a:cxnLst/>
              <a:rect l="l" t="t" r="r" b="b"/>
              <a:pathLst>
                <a:path w="1858645" h="770889">
                  <a:moveTo>
                    <a:pt x="1830958" y="0"/>
                  </a:moveTo>
                  <a:lnTo>
                    <a:pt x="27558" y="0"/>
                  </a:lnTo>
                  <a:lnTo>
                    <a:pt x="16823" y="2162"/>
                  </a:lnTo>
                  <a:lnTo>
                    <a:pt x="8064" y="8064"/>
                  </a:lnTo>
                  <a:lnTo>
                    <a:pt x="2162" y="16823"/>
                  </a:lnTo>
                  <a:lnTo>
                    <a:pt x="0" y="27559"/>
                  </a:lnTo>
                  <a:lnTo>
                    <a:pt x="0" y="743203"/>
                  </a:lnTo>
                  <a:lnTo>
                    <a:pt x="2162" y="753939"/>
                  </a:lnTo>
                  <a:lnTo>
                    <a:pt x="8064" y="762698"/>
                  </a:lnTo>
                  <a:lnTo>
                    <a:pt x="16823" y="768600"/>
                  </a:lnTo>
                  <a:lnTo>
                    <a:pt x="27558" y="770763"/>
                  </a:lnTo>
                  <a:lnTo>
                    <a:pt x="1830958" y="770763"/>
                  </a:lnTo>
                  <a:lnTo>
                    <a:pt x="1841694" y="768600"/>
                  </a:lnTo>
                  <a:lnTo>
                    <a:pt x="1850453" y="762698"/>
                  </a:lnTo>
                  <a:lnTo>
                    <a:pt x="1856355" y="753939"/>
                  </a:lnTo>
                  <a:lnTo>
                    <a:pt x="1858517" y="743203"/>
                  </a:lnTo>
                  <a:lnTo>
                    <a:pt x="1858517" y="737742"/>
                  </a:lnTo>
                  <a:lnTo>
                    <a:pt x="33019" y="737742"/>
                  </a:lnTo>
                  <a:lnTo>
                    <a:pt x="33019" y="33019"/>
                  </a:lnTo>
                  <a:lnTo>
                    <a:pt x="1858517" y="33019"/>
                  </a:lnTo>
                  <a:lnTo>
                    <a:pt x="1858517" y="27559"/>
                  </a:lnTo>
                  <a:lnTo>
                    <a:pt x="1856355" y="16823"/>
                  </a:lnTo>
                  <a:lnTo>
                    <a:pt x="1850453" y="8064"/>
                  </a:lnTo>
                  <a:lnTo>
                    <a:pt x="1841694" y="2162"/>
                  </a:lnTo>
                  <a:lnTo>
                    <a:pt x="1830958" y="0"/>
                  </a:lnTo>
                  <a:close/>
                </a:path>
                <a:path w="1858645" h="770889">
                  <a:moveTo>
                    <a:pt x="1858517" y="33019"/>
                  </a:moveTo>
                  <a:lnTo>
                    <a:pt x="1825497" y="33019"/>
                  </a:lnTo>
                  <a:lnTo>
                    <a:pt x="1825497" y="737742"/>
                  </a:lnTo>
                  <a:lnTo>
                    <a:pt x="1858517" y="737742"/>
                  </a:lnTo>
                  <a:lnTo>
                    <a:pt x="1858517" y="33019"/>
                  </a:lnTo>
                  <a:close/>
                </a:path>
                <a:path w="1858645" h="770889">
                  <a:moveTo>
                    <a:pt x="1814576" y="44068"/>
                  </a:moveTo>
                  <a:lnTo>
                    <a:pt x="44068" y="44068"/>
                  </a:lnTo>
                  <a:lnTo>
                    <a:pt x="44068" y="726693"/>
                  </a:lnTo>
                  <a:lnTo>
                    <a:pt x="1814576" y="726693"/>
                  </a:lnTo>
                  <a:lnTo>
                    <a:pt x="1814576" y="715772"/>
                  </a:lnTo>
                  <a:lnTo>
                    <a:pt x="54990" y="715772"/>
                  </a:lnTo>
                  <a:lnTo>
                    <a:pt x="54990" y="55117"/>
                  </a:lnTo>
                  <a:lnTo>
                    <a:pt x="1814576" y="55117"/>
                  </a:lnTo>
                  <a:lnTo>
                    <a:pt x="1814576" y="44068"/>
                  </a:lnTo>
                  <a:close/>
                </a:path>
                <a:path w="1858645" h="770889">
                  <a:moveTo>
                    <a:pt x="1814576" y="55117"/>
                  </a:moveTo>
                  <a:lnTo>
                    <a:pt x="1803527" y="55117"/>
                  </a:lnTo>
                  <a:lnTo>
                    <a:pt x="1803527" y="715772"/>
                  </a:lnTo>
                  <a:lnTo>
                    <a:pt x="1814576" y="715772"/>
                  </a:lnTo>
                  <a:lnTo>
                    <a:pt x="1814576" y="55117"/>
                  </a:lnTo>
                  <a:close/>
                </a:path>
              </a:pathLst>
            </a:custGeom>
            <a:solidFill>
              <a:srgbClr val="232852"/>
            </a:solidFill>
          </p:spPr>
          <p:txBody>
            <a:bodyPr wrap="square" lIns="0" tIns="0" rIns="0" bIns="0" rtlCol="0"/>
            <a:lstStyle/>
            <a:p>
              <a:endParaRPr/>
            </a:p>
          </p:txBody>
        </p:sp>
      </p:grpSp>
      <p:sp>
        <p:nvSpPr>
          <p:cNvPr id="19" name="object 19"/>
          <p:cNvSpPr txBox="1"/>
          <p:nvPr/>
        </p:nvSpPr>
        <p:spPr>
          <a:xfrm>
            <a:off x="8724298" y="1377441"/>
            <a:ext cx="1025525" cy="391160"/>
          </a:xfrm>
          <a:prstGeom prst="rect">
            <a:avLst/>
          </a:prstGeom>
        </p:spPr>
        <p:txBody>
          <a:bodyPr vert="horz" wrap="square" lIns="0" tIns="12700" rIns="0" bIns="0" rtlCol="0">
            <a:spAutoFit/>
          </a:bodyPr>
          <a:lstStyle/>
          <a:p>
            <a:pPr marL="12700">
              <a:spcBef>
                <a:spcPts val="100"/>
              </a:spcBef>
            </a:pPr>
            <a:r>
              <a:rPr sz="2400" spc="-10">
                <a:solidFill>
                  <a:srgbClr val="FFFFFF"/>
                </a:solidFill>
                <a:latin typeface="Calibri"/>
                <a:cs typeface="Calibri"/>
              </a:rPr>
              <a:t>Modem</a:t>
            </a:r>
            <a:endParaRPr sz="2400">
              <a:latin typeface="Calibri"/>
              <a:cs typeface="Calibri"/>
            </a:endParaRPr>
          </a:p>
        </p:txBody>
      </p:sp>
      <p:grpSp>
        <p:nvGrpSpPr>
          <p:cNvPr id="20" name="object 20"/>
          <p:cNvGrpSpPr/>
          <p:nvPr/>
        </p:nvGrpSpPr>
        <p:grpSpPr>
          <a:xfrm>
            <a:off x="6504083" y="1369187"/>
            <a:ext cx="2084070" cy="4063365"/>
            <a:chOff x="6487414" y="1369186"/>
            <a:chExt cx="2084070" cy="4063365"/>
          </a:xfrm>
        </p:grpSpPr>
        <p:sp>
          <p:nvSpPr>
            <p:cNvPr id="21" name="object 21"/>
            <p:cNvSpPr/>
            <p:nvPr/>
          </p:nvSpPr>
          <p:spPr>
            <a:xfrm>
              <a:off x="6514846" y="1969388"/>
              <a:ext cx="2029460" cy="3435985"/>
            </a:xfrm>
            <a:custGeom>
              <a:avLst/>
              <a:gdLst/>
              <a:ahLst/>
              <a:cxnLst/>
              <a:rect l="l" t="t" r="r" b="b"/>
              <a:pathLst>
                <a:path w="2029459" h="3435985">
                  <a:moveTo>
                    <a:pt x="1803527" y="0"/>
                  </a:moveTo>
                  <a:lnTo>
                    <a:pt x="0" y="0"/>
                  </a:lnTo>
                  <a:lnTo>
                    <a:pt x="0" y="3435604"/>
                  </a:lnTo>
                  <a:lnTo>
                    <a:pt x="1803527" y="3435604"/>
                  </a:lnTo>
                  <a:lnTo>
                    <a:pt x="1803527" y="2862961"/>
                  </a:lnTo>
                  <a:lnTo>
                    <a:pt x="2028952" y="2433447"/>
                  </a:lnTo>
                  <a:lnTo>
                    <a:pt x="1803527" y="2004060"/>
                  </a:lnTo>
                  <a:lnTo>
                    <a:pt x="1803527" y="0"/>
                  </a:lnTo>
                  <a:close/>
                </a:path>
              </a:pathLst>
            </a:custGeom>
            <a:solidFill>
              <a:srgbClr val="FFFFFF"/>
            </a:solidFill>
          </p:spPr>
          <p:txBody>
            <a:bodyPr wrap="square" lIns="0" tIns="0" rIns="0" bIns="0" rtlCol="0"/>
            <a:lstStyle/>
            <a:p>
              <a:endParaRPr/>
            </a:p>
          </p:txBody>
        </p:sp>
        <p:sp>
          <p:nvSpPr>
            <p:cNvPr id="22" name="object 22"/>
            <p:cNvSpPr/>
            <p:nvPr/>
          </p:nvSpPr>
          <p:spPr>
            <a:xfrm>
              <a:off x="6487414" y="1941956"/>
              <a:ext cx="2084070" cy="3490595"/>
            </a:xfrm>
            <a:custGeom>
              <a:avLst/>
              <a:gdLst/>
              <a:ahLst/>
              <a:cxnLst/>
              <a:rect l="l" t="t" r="r" b="b"/>
              <a:pathLst>
                <a:path w="2084070" h="3490595">
                  <a:moveTo>
                    <a:pt x="1830959" y="0"/>
                  </a:moveTo>
                  <a:lnTo>
                    <a:pt x="27432" y="0"/>
                  </a:lnTo>
                  <a:lnTo>
                    <a:pt x="16769" y="2160"/>
                  </a:lnTo>
                  <a:lnTo>
                    <a:pt x="8048" y="8048"/>
                  </a:lnTo>
                  <a:lnTo>
                    <a:pt x="2160" y="16769"/>
                  </a:lnTo>
                  <a:lnTo>
                    <a:pt x="0" y="27432"/>
                  </a:lnTo>
                  <a:lnTo>
                    <a:pt x="0" y="3463035"/>
                  </a:lnTo>
                  <a:lnTo>
                    <a:pt x="2160" y="3473698"/>
                  </a:lnTo>
                  <a:lnTo>
                    <a:pt x="8048" y="3482419"/>
                  </a:lnTo>
                  <a:lnTo>
                    <a:pt x="16769" y="3488307"/>
                  </a:lnTo>
                  <a:lnTo>
                    <a:pt x="27432" y="3490467"/>
                  </a:lnTo>
                  <a:lnTo>
                    <a:pt x="1830959" y="3490467"/>
                  </a:lnTo>
                  <a:lnTo>
                    <a:pt x="1841621" y="3488307"/>
                  </a:lnTo>
                  <a:lnTo>
                    <a:pt x="1850342" y="3482419"/>
                  </a:lnTo>
                  <a:lnTo>
                    <a:pt x="1856230" y="3473698"/>
                  </a:lnTo>
                  <a:lnTo>
                    <a:pt x="1858390" y="3463035"/>
                  </a:lnTo>
                  <a:lnTo>
                    <a:pt x="1858390" y="3457448"/>
                  </a:lnTo>
                  <a:lnTo>
                    <a:pt x="33019" y="3457448"/>
                  </a:lnTo>
                  <a:lnTo>
                    <a:pt x="33019" y="2887853"/>
                  </a:lnTo>
                  <a:lnTo>
                    <a:pt x="43941" y="2887853"/>
                  </a:lnTo>
                  <a:lnTo>
                    <a:pt x="33019" y="2887726"/>
                  </a:lnTo>
                  <a:lnTo>
                    <a:pt x="33019" y="33019"/>
                  </a:lnTo>
                  <a:lnTo>
                    <a:pt x="1858390" y="33019"/>
                  </a:lnTo>
                  <a:lnTo>
                    <a:pt x="1858390" y="27431"/>
                  </a:lnTo>
                  <a:lnTo>
                    <a:pt x="1856230" y="16769"/>
                  </a:lnTo>
                  <a:lnTo>
                    <a:pt x="1850342" y="8048"/>
                  </a:lnTo>
                  <a:lnTo>
                    <a:pt x="1841621" y="2160"/>
                  </a:lnTo>
                  <a:lnTo>
                    <a:pt x="1830959" y="0"/>
                  </a:lnTo>
                  <a:close/>
                </a:path>
                <a:path w="2084070" h="3490595">
                  <a:moveTo>
                    <a:pt x="1858390" y="33019"/>
                  </a:moveTo>
                  <a:lnTo>
                    <a:pt x="1825497" y="33019"/>
                  </a:lnTo>
                  <a:lnTo>
                    <a:pt x="1825497" y="2032380"/>
                  </a:lnTo>
                  <a:lnTo>
                    <a:pt x="1825625" y="2033269"/>
                  </a:lnTo>
                  <a:lnTo>
                    <a:pt x="1826133" y="2034031"/>
                  </a:lnTo>
                  <a:lnTo>
                    <a:pt x="2050161" y="2460879"/>
                  </a:lnTo>
                  <a:lnTo>
                    <a:pt x="1826199" y="2887725"/>
                  </a:lnTo>
                  <a:lnTo>
                    <a:pt x="1826133" y="2887853"/>
                  </a:lnTo>
                  <a:lnTo>
                    <a:pt x="1825625" y="2888615"/>
                  </a:lnTo>
                  <a:lnTo>
                    <a:pt x="1825497" y="2889504"/>
                  </a:lnTo>
                  <a:lnTo>
                    <a:pt x="1825497" y="3457448"/>
                  </a:lnTo>
                  <a:lnTo>
                    <a:pt x="1858390" y="3457448"/>
                  </a:lnTo>
                  <a:lnTo>
                    <a:pt x="1858390" y="2897123"/>
                  </a:lnTo>
                  <a:lnTo>
                    <a:pt x="2080767" y="2473579"/>
                  </a:lnTo>
                  <a:lnTo>
                    <a:pt x="2083125" y="2467340"/>
                  </a:lnTo>
                  <a:lnTo>
                    <a:pt x="2083903" y="2460879"/>
                  </a:lnTo>
                  <a:lnTo>
                    <a:pt x="2083125" y="2454290"/>
                  </a:lnTo>
                  <a:lnTo>
                    <a:pt x="2080767" y="2448051"/>
                  </a:lnTo>
                  <a:lnTo>
                    <a:pt x="1858390" y="2024760"/>
                  </a:lnTo>
                  <a:lnTo>
                    <a:pt x="1858390" y="33019"/>
                  </a:lnTo>
                  <a:close/>
                </a:path>
                <a:path w="2084070" h="3490595">
                  <a:moveTo>
                    <a:pt x="1814449" y="43941"/>
                  </a:moveTo>
                  <a:lnTo>
                    <a:pt x="43941" y="43941"/>
                  </a:lnTo>
                  <a:lnTo>
                    <a:pt x="43941" y="3446526"/>
                  </a:lnTo>
                  <a:lnTo>
                    <a:pt x="1814449" y="3446526"/>
                  </a:lnTo>
                  <a:lnTo>
                    <a:pt x="1814449" y="3435477"/>
                  </a:lnTo>
                  <a:lnTo>
                    <a:pt x="54990" y="3435477"/>
                  </a:lnTo>
                  <a:lnTo>
                    <a:pt x="54990" y="54990"/>
                  </a:lnTo>
                  <a:lnTo>
                    <a:pt x="1814449" y="54990"/>
                  </a:lnTo>
                  <a:lnTo>
                    <a:pt x="1814449" y="43941"/>
                  </a:lnTo>
                  <a:close/>
                </a:path>
                <a:path w="2084070" h="3490595">
                  <a:moveTo>
                    <a:pt x="1814449" y="54990"/>
                  </a:moveTo>
                  <a:lnTo>
                    <a:pt x="1803400" y="54990"/>
                  </a:lnTo>
                  <a:lnTo>
                    <a:pt x="1803400" y="2035936"/>
                  </a:lnTo>
                  <a:lnTo>
                    <a:pt x="1804542" y="2040381"/>
                  </a:lnTo>
                  <a:lnTo>
                    <a:pt x="1806575" y="2044318"/>
                  </a:lnTo>
                  <a:lnTo>
                    <a:pt x="2025268" y="2460879"/>
                  </a:lnTo>
                  <a:lnTo>
                    <a:pt x="1806575" y="2877566"/>
                  </a:lnTo>
                  <a:lnTo>
                    <a:pt x="1804542" y="2881503"/>
                  </a:lnTo>
                  <a:lnTo>
                    <a:pt x="1803400" y="2885947"/>
                  </a:lnTo>
                  <a:lnTo>
                    <a:pt x="1803400" y="3435477"/>
                  </a:lnTo>
                  <a:lnTo>
                    <a:pt x="1814449" y="3435477"/>
                  </a:lnTo>
                  <a:lnTo>
                    <a:pt x="1814449" y="2887725"/>
                  </a:lnTo>
                  <a:lnTo>
                    <a:pt x="1815084" y="2885059"/>
                  </a:lnTo>
                  <a:lnTo>
                    <a:pt x="1816354" y="2882772"/>
                  </a:lnTo>
                  <a:lnTo>
                    <a:pt x="2037714" y="2460879"/>
                  </a:lnTo>
                  <a:lnTo>
                    <a:pt x="1815084" y="2036825"/>
                  </a:lnTo>
                  <a:lnTo>
                    <a:pt x="1814449" y="2034158"/>
                  </a:lnTo>
                  <a:lnTo>
                    <a:pt x="1814449" y="54990"/>
                  </a:lnTo>
                  <a:close/>
                </a:path>
                <a:path w="2084070" h="3490595">
                  <a:moveTo>
                    <a:pt x="1803400" y="2887725"/>
                  </a:moveTo>
                  <a:lnTo>
                    <a:pt x="54990" y="2887725"/>
                  </a:lnTo>
                  <a:lnTo>
                    <a:pt x="54990" y="2887853"/>
                  </a:lnTo>
                  <a:lnTo>
                    <a:pt x="1803400" y="2887853"/>
                  </a:lnTo>
                  <a:lnTo>
                    <a:pt x="1803400" y="2887725"/>
                  </a:lnTo>
                  <a:close/>
                </a:path>
                <a:path w="2084070" h="3490595">
                  <a:moveTo>
                    <a:pt x="1826199" y="2887725"/>
                  </a:moveTo>
                  <a:lnTo>
                    <a:pt x="1814449" y="2887725"/>
                  </a:lnTo>
                  <a:lnTo>
                    <a:pt x="1814449" y="2887853"/>
                  </a:lnTo>
                  <a:lnTo>
                    <a:pt x="1826133" y="2887853"/>
                  </a:lnTo>
                  <a:lnTo>
                    <a:pt x="1826199" y="2887725"/>
                  </a:lnTo>
                  <a:close/>
                </a:path>
              </a:pathLst>
            </a:custGeom>
            <a:solidFill>
              <a:srgbClr val="000000"/>
            </a:solidFill>
          </p:spPr>
          <p:txBody>
            <a:bodyPr wrap="square" lIns="0" tIns="0" rIns="0" bIns="0" rtlCol="0"/>
            <a:lstStyle/>
            <a:p>
              <a:endParaRPr/>
            </a:p>
          </p:txBody>
        </p:sp>
        <p:sp>
          <p:nvSpPr>
            <p:cNvPr id="23" name="object 23"/>
            <p:cNvSpPr/>
            <p:nvPr/>
          </p:nvSpPr>
          <p:spPr>
            <a:xfrm>
              <a:off x="6514846" y="1396644"/>
              <a:ext cx="1804035" cy="572770"/>
            </a:xfrm>
            <a:custGeom>
              <a:avLst/>
              <a:gdLst/>
              <a:ahLst/>
              <a:cxnLst/>
              <a:rect l="l" t="t" r="r" b="b"/>
              <a:pathLst>
                <a:path w="1804034" h="572769">
                  <a:moveTo>
                    <a:pt x="1803527" y="0"/>
                  </a:moveTo>
                  <a:lnTo>
                    <a:pt x="0" y="0"/>
                  </a:lnTo>
                  <a:lnTo>
                    <a:pt x="0" y="572744"/>
                  </a:lnTo>
                  <a:lnTo>
                    <a:pt x="1803527" y="572744"/>
                  </a:lnTo>
                  <a:lnTo>
                    <a:pt x="1803527" y="0"/>
                  </a:lnTo>
                  <a:close/>
                </a:path>
              </a:pathLst>
            </a:custGeom>
            <a:solidFill>
              <a:srgbClr val="4966AC"/>
            </a:solidFill>
          </p:spPr>
          <p:txBody>
            <a:bodyPr wrap="square" lIns="0" tIns="0" rIns="0" bIns="0" rtlCol="0"/>
            <a:lstStyle/>
            <a:p>
              <a:endParaRPr/>
            </a:p>
          </p:txBody>
        </p:sp>
        <p:sp>
          <p:nvSpPr>
            <p:cNvPr id="24" name="object 24"/>
            <p:cNvSpPr/>
            <p:nvPr/>
          </p:nvSpPr>
          <p:spPr>
            <a:xfrm>
              <a:off x="6487414" y="1369186"/>
              <a:ext cx="1858645" cy="628015"/>
            </a:xfrm>
            <a:custGeom>
              <a:avLst/>
              <a:gdLst/>
              <a:ahLst/>
              <a:cxnLst/>
              <a:rect l="l" t="t" r="r" b="b"/>
              <a:pathLst>
                <a:path w="1858645" h="628014">
                  <a:moveTo>
                    <a:pt x="1830959" y="0"/>
                  </a:moveTo>
                  <a:lnTo>
                    <a:pt x="27432" y="0"/>
                  </a:lnTo>
                  <a:lnTo>
                    <a:pt x="16769" y="2162"/>
                  </a:lnTo>
                  <a:lnTo>
                    <a:pt x="8048" y="8064"/>
                  </a:lnTo>
                  <a:lnTo>
                    <a:pt x="2160" y="16823"/>
                  </a:lnTo>
                  <a:lnTo>
                    <a:pt x="0" y="27559"/>
                  </a:lnTo>
                  <a:lnTo>
                    <a:pt x="0" y="600201"/>
                  </a:lnTo>
                  <a:lnTo>
                    <a:pt x="2160" y="610937"/>
                  </a:lnTo>
                  <a:lnTo>
                    <a:pt x="8048" y="619696"/>
                  </a:lnTo>
                  <a:lnTo>
                    <a:pt x="16769" y="625598"/>
                  </a:lnTo>
                  <a:lnTo>
                    <a:pt x="27432" y="627761"/>
                  </a:lnTo>
                  <a:lnTo>
                    <a:pt x="1830959" y="627761"/>
                  </a:lnTo>
                  <a:lnTo>
                    <a:pt x="1841621" y="625598"/>
                  </a:lnTo>
                  <a:lnTo>
                    <a:pt x="1850342" y="619696"/>
                  </a:lnTo>
                  <a:lnTo>
                    <a:pt x="1856230" y="610937"/>
                  </a:lnTo>
                  <a:lnTo>
                    <a:pt x="1858390" y="600201"/>
                  </a:lnTo>
                  <a:lnTo>
                    <a:pt x="1858390" y="594740"/>
                  </a:lnTo>
                  <a:lnTo>
                    <a:pt x="33019" y="594740"/>
                  </a:lnTo>
                  <a:lnTo>
                    <a:pt x="33019" y="33020"/>
                  </a:lnTo>
                  <a:lnTo>
                    <a:pt x="1858390" y="33020"/>
                  </a:lnTo>
                  <a:lnTo>
                    <a:pt x="1858390" y="27559"/>
                  </a:lnTo>
                  <a:lnTo>
                    <a:pt x="1856230" y="16823"/>
                  </a:lnTo>
                  <a:lnTo>
                    <a:pt x="1850342" y="8064"/>
                  </a:lnTo>
                  <a:lnTo>
                    <a:pt x="1841621" y="2162"/>
                  </a:lnTo>
                  <a:lnTo>
                    <a:pt x="1830959" y="0"/>
                  </a:lnTo>
                  <a:close/>
                </a:path>
                <a:path w="1858645" h="628014">
                  <a:moveTo>
                    <a:pt x="1858390" y="33020"/>
                  </a:moveTo>
                  <a:lnTo>
                    <a:pt x="1825497" y="33020"/>
                  </a:lnTo>
                  <a:lnTo>
                    <a:pt x="1825497" y="594740"/>
                  </a:lnTo>
                  <a:lnTo>
                    <a:pt x="1858390" y="594740"/>
                  </a:lnTo>
                  <a:lnTo>
                    <a:pt x="1858390" y="33020"/>
                  </a:lnTo>
                  <a:close/>
                </a:path>
                <a:path w="1858645" h="628014">
                  <a:moveTo>
                    <a:pt x="1814449" y="43941"/>
                  </a:moveTo>
                  <a:lnTo>
                    <a:pt x="43941" y="43941"/>
                  </a:lnTo>
                  <a:lnTo>
                    <a:pt x="43941" y="583691"/>
                  </a:lnTo>
                  <a:lnTo>
                    <a:pt x="1814449" y="583691"/>
                  </a:lnTo>
                  <a:lnTo>
                    <a:pt x="1814449" y="572770"/>
                  </a:lnTo>
                  <a:lnTo>
                    <a:pt x="54990" y="572770"/>
                  </a:lnTo>
                  <a:lnTo>
                    <a:pt x="54990" y="54990"/>
                  </a:lnTo>
                  <a:lnTo>
                    <a:pt x="1814449" y="54990"/>
                  </a:lnTo>
                  <a:lnTo>
                    <a:pt x="1814449" y="43941"/>
                  </a:lnTo>
                  <a:close/>
                </a:path>
                <a:path w="1858645" h="628014">
                  <a:moveTo>
                    <a:pt x="1814449" y="54990"/>
                  </a:moveTo>
                  <a:lnTo>
                    <a:pt x="1803400" y="54990"/>
                  </a:lnTo>
                  <a:lnTo>
                    <a:pt x="1803400" y="572770"/>
                  </a:lnTo>
                  <a:lnTo>
                    <a:pt x="1814449" y="572770"/>
                  </a:lnTo>
                  <a:lnTo>
                    <a:pt x="1814449" y="54990"/>
                  </a:lnTo>
                  <a:close/>
                </a:path>
              </a:pathLst>
            </a:custGeom>
            <a:solidFill>
              <a:srgbClr val="232852"/>
            </a:solidFill>
          </p:spPr>
          <p:txBody>
            <a:bodyPr wrap="square" lIns="0" tIns="0" rIns="0" bIns="0" rtlCol="0"/>
            <a:lstStyle/>
            <a:p>
              <a:endParaRPr/>
            </a:p>
          </p:txBody>
        </p:sp>
      </p:grpSp>
      <p:sp>
        <p:nvSpPr>
          <p:cNvPr id="25" name="object 25"/>
          <p:cNvSpPr txBox="1"/>
          <p:nvPr/>
        </p:nvSpPr>
        <p:spPr>
          <a:xfrm>
            <a:off x="6605048" y="1448815"/>
            <a:ext cx="1656714" cy="391160"/>
          </a:xfrm>
          <a:prstGeom prst="rect">
            <a:avLst/>
          </a:prstGeom>
        </p:spPr>
        <p:txBody>
          <a:bodyPr vert="horz" wrap="square" lIns="0" tIns="12700" rIns="0" bIns="0" rtlCol="0">
            <a:spAutoFit/>
          </a:bodyPr>
          <a:lstStyle/>
          <a:p>
            <a:pPr marL="12700">
              <a:spcBef>
                <a:spcPts val="100"/>
              </a:spcBef>
            </a:pPr>
            <a:r>
              <a:rPr sz="2400" spc="150">
                <a:solidFill>
                  <a:srgbClr val="FFFFFF"/>
                </a:solidFill>
                <a:latin typeface="Calibri"/>
                <a:cs typeface="Calibri"/>
              </a:rPr>
              <a:t>RF</a:t>
            </a:r>
            <a:r>
              <a:rPr sz="2400" spc="-50">
                <a:solidFill>
                  <a:srgbClr val="FFFFFF"/>
                </a:solidFill>
                <a:latin typeface="Calibri"/>
                <a:cs typeface="Calibri"/>
              </a:rPr>
              <a:t> </a:t>
            </a:r>
            <a:r>
              <a:rPr sz="2400">
                <a:solidFill>
                  <a:srgbClr val="FFFFFF"/>
                </a:solidFill>
                <a:latin typeface="Calibri"/>
                <a:cs typeface="Calibri"/>
              </a:rPr>
              <a:t>front-</a:t>
            </a:r>
            <a:r>
              <a:rPr sz="2400" spc="35">
                <a:solidFill>
                  <a:srgbClr val="FFFFFF"/>
                </a:solidFill>
                <a:latin typeface="Calibri"/>
                <a:cs typeface="Calibri"/>
              </a:rPr>
              <a:t>end</a:t>
            </a:r>
            <a:endParaRPr sz="2400">
              <a:latin typeface="Calibri"/>
              <a:cs typeface="Calibri"/>
            </a:endParaRPr>
          </a:p>
        </p:txBody>
      </p:sp>
      <p:grpSp>
        <p:nvGrpSpPr>
          <p:cNvPr id="26" name="object 26"/>
          <p:cNvGrpSpPr/>
          <p:nvPr/>
        </p:nvGrpSpPr>
        <p:grpSpPr>
          <a:xfrm>
            <a:off x="6686328" y="2063865"/>
            <a:ext cx="5039995" cy="4224655"/>
            <a:chOff x="6669658" y="2063864"/>
            <a:chExt cx="5039995" cy="4224655"/>
          </a:xfrm>
        </p:grpSpPr>
        <p:pic>
          <p:nvPicPr>
            <p:cNvPr id="27" name="object 27"/>
            <p:cNvPicPr/>
            <p:nvPr/>
          </p:nvPicPr>
          <p:blipFill>
            <a:blip r:embed="rId3" cstate="print"/>
            <a:stretch>
              <a:fillRect/>
            </a:stretch>
          </p:blipFill>
          <p:spPr>
            <a:xfrm>
              <a:off x="9082658" y="4221822"/>
              <a:ext cx="1290320" cy="1153579"/>
            </a:xfrm>
            <a:prstGeom prst="rect">
              <a:avLst/>
            </a:prstGeom>
          </p:spPr>
        </p:pic>
        <p:pic>
          <p:nvPicPr>
            <p:cNvPr id="28" name="object 28"/>
            <p:cNvPicPr/>
            <p:nvPr/>
          </p:nvPicPr>
          <p:blipFill>
            <a:blip r:embed="rId4" cstate="print"/>
            <a:stretch>
              <a:fillRect/>
            </a:stretch>
          </p:blipFill>
          <p:spPr>
            <a:xfrm>
              <a:off x="7223124" y="2949511"/>
              <a:ext cx="1078344" cy="952436"/>
            </a:xfrm>
            <a:prstGeom prst="rect">
              <a:avLst/>
            </a:prstGeom>
          </p:spPr>
        </p:pic>
        <p:pic>
          <p:nvPicPr>
            <p:cNvPr id="29" name="object 29"/>
            <p:cNvPicPr/>
            <p:nvPr/>
          </p:nvPicPr>
          <p:blipFill>
            <a:blip r:embed="rId5" cstate="print"/>
            <a:stretch>
              <a:fillRect/>
            </a:stretch>
          </p:blipFill>
          <p:spPr>
            <a:xfrm>
              <a:off x="6669658" y="2203272"/>
              <a:ext cx="1052271" cy="952931"/>
            </a:xfrm>
            <a:prstGeom prst="rect">
              <a:avLst/>
            </a:prstGeom>
          </p:spPr>
        </p:pic>
        <p:pic>
          <p:nvPicPr>
            <p:cNvPr id="30" name="object 30"/>
            <p:cNvPicPr/>
            <p:nvPr/>
          </p:nvPicPr>
          <p:blipFill>
            <a:blip r:embed="rId6" cstate="print"/>
            <a:stretch>
              <a:fillRect/>
            </a:stretch>
          </p:blipFill>
          <p:spPr>
            <a:xfrm>
              <a:off x="10660887" y="2787611"/>
              <a:ext cx="1048296" cy="1048296"/>
            </a:xfrm>
            <a:prstGeom prst="rect">
              <a:avLst/>
            </a:prstGeom>
          </p:spPr>
        </p:pic>
        <p:pic>
          <p:nvPicPr>
            <p:cNvPr id="31" name="object 31"/>
            <p:cNvPicPr/>
            <p:nvPr/>
          </p:nvPicPr>
          <p:blipFill>
            <a:blip r:embed="rId7" cstate="print"/>
            <a:stretch>
              <a:fillRect/>
            </a:stretch>
          </p:blipFill>
          <p:spPr>
            <a:xfrm>
              <a:off x="10805286" y="4456048"/>
              <a:ext cx="789051" cy="789051"/>
            </a:xfrm>
            <a:prstGeom prst="rect">
              <a:avLst/>
            </a:prstGeom>
          </p:spPr>
        </p:pic>
        <p:pic>
          <p:nvPicPr>
            <p:cNvPr id="32" name="object 32"/>
            <p:cNvPicPr/>
            <p:nvPr/>
          </p:nvPicPr>
          <p:blipFill>
            <a:blip r:embed="rId8" cstate="print"/>
            <a:stretch>
              <a:fillRect/>
            </a:stretch>
          </p:blipFill>
          <p:spPr>
            <a:xfrm>
              <a:off x="9606406" y="2063864"/>
              <a:ext cx="856043" cy="774966"/>
            </a:xfrm>
            <a:prstGeom prst="rect">
              <a:avLst/>
            </a:prstGeom>
          </p:spPr>
        </p:pic>
        <p:pic>
          <p:nvPicPr>
            <p:cNvPr id="33" name="object 33"/>
            <p:cNvPicPr/>
            <p:nvPr/>
          </p:nvPicPr>
          <p:blipFill>
            <a:blip r:embed="rId9" cstate="print"/>
            <a:stretch>
              <a:fillRect/>
            </a:stretch>
          </p:blipFill>
          <p:spPr>
            <a:xfrm>
              <a:off x="7936356" y="2114321"/>
              <a:ext cx="727621" cy="724382"/>
            </a:xfrm>
            <a:prstGeom prst="rect">
              <a:avLst/>
            </a:prstGeom>
          </p:spPr>
        </p:pic>
        <p:pic>
          <p:nvPicPr>
            <p:cNvPr id="34" name="object 34"/>
            <p:cNvPicPr/>
            <p:nvPr/>
          </p:nvPicPr>
          <p:blipFill>
            <a:blip r:embed="rId10" cstate="print"/>
            <a:stretch>
              <a:fillRect/>
            </a:stretch>
          </p:blipFill>
          <p:spPr>
            <a:xfrm>
              <a:off x="8574531" y="2838132"/>
              <a:ext cx="1149248" cy="1076388"/>
            </a:xfrm>
            <a:prstGeom prst="rect">
              <a:avLst/>
            </a:prstGeom>
          </p:spPr>
        </p:pic>
        <p:sp>
          <p:nvSpPr>
            <p:cNvPr id="35" name="object 35"/>
            <p:cNvSpPr/>
            <p:nvPr/>
          </p:nvSpPr>
          <p:spPr>
            <a:xfrm>
              <a:off x="7676769" y="5447410"/>
              <a:ext cx="3508375" cy="813435"/>
            </a:xfrm>
            <a:custGeom>
              <a:avLst/>
              <a:gdLst/>
              <a:ahLst/>
              <a:cxnLst/>
              <a:rect l="l" t="t" r="r" b="b"/>
              <a:pathLst>
                <a:path w="3508375" h="813435">
                  <a:moveTo>
                    <a:pt x="538353" y="0"/>
                  </a:moveTo>
                  <a:lnTo>
                    <a:pt x="456184" y="22479"/>
                  </a:lnTo>
                  <a:lnTo>
                    <a:pt x="477367" y="46164"/>
                  </a:lnTo>
                  <a:lnTo>
                    <a:pt x="0" y="474116"/>
                  </a:lnTo>
                  <a:lnTo>
                    <a:pt x="8382" y="483577"/>
                  </a:lnTo>
                  <a:lnTo>
                    <a:pt x="485825" y="55613"/>
                  </a:lnTo>
                  <a:lnTo>
                    <a:pt x="506984" y="79248"/>
                  </a:lnTo>
                  <a:lnTo>
                    <a:pt x="523417" y="37719"/>
                  </a:lnTo>
                  <a:lnTo>
                    <a:pt x="538353" y="0"/>
                  </a:lnTo>
                  <a:close/>
                </a:path>
                <a:path w="3508375" h="813435">
                  <a:moveTo>
                    <a:pt x="3128518" y="674687"/>
                  </a:moveTo>
                  <a:lnTo>
                    <a:pt x="3115818" y="668337"/>
                  </a:lnTo>
                  <a:lnTo>
                    <a:pt x="3052318" y="636587"/>
                  </a:lnTo>
                  <a:lnTo>
                    <a:pt x="3052318" y="668337"/>
                  </a:lnTo>
                  <a:lnTo>
                    <a:pt x="2557145" y="668337"/>
                  </a:lnTo>
                  <a:lnTo>
                    <a:pt x="2557145" y="681037"/>
                  </a:lnTo>
                  <a:lnTo>
                    <a:pt x="3052318" y="681037"/>
                  </a:lnTo>
                  <a:lnTo>
                    <a:pt x="3052318" y="712787"/>
                  </a:lnTo>
                  <a:lnTo>
                    <a:pt x="3115818" y="681037"/>
                  </a:lnTo>
                  <a:lnTo>
                    <a:pt x="3128518" y="674687"/>
                  </a:lnTo>
                  <a:close/>
                </a:path>
                <a:path w="3508375" h="813435">
                  <a:moveTo>
                    <a:pt x="3508248" y="385724"/>
                  </a:moveTo>
                  <a:lnTo>
                    <a:pt x="3403092" y="280606"/>
                  </a:lnTo>
                  <a:lnTo>
                    <a:pt x="3298063" y="385724"/>
                  </a:lnTo>
                  <a:lnTo>
                    <a:pt x="3350514" y="385724"/>
                  </a:lnTo>
                  <a:lnTo>
                    <a:pt x="3350514" y="708164"/>
                  </a:lnTo>
                  <a:lnTo>
                    <a:pt x="3298063" y="708164"/>
                  </a:lnTo>
                  <a:lnTo>
                    <a:pt x="3403092" y="813282"/>
                  </a:lnTo>
                  <a:lnTo>
                    <a:pt x="3508248" y="708164"/>
                  </a:lnTo>
                  <a:lnTo>
                    <a:pt x="3455670" y="708164"/>
                  </a:lnTo>
                  <a:lnTo>
                    <a:pt x="3455670" y="385724"/>
                  </a:lnTo>
                  <a:lnTo>
                    <a:pt x="3508248" y="385724"/>
                  </a:lnTo>
                  <a:close/>
                </a:path>
              </a:pathLst>
            </a:custGeom>
            <a:solidFill>
              <a:srgbClr val="4966AC"/>
            </a:solidFill>
          </p:spPr>
          <p:txBody>
            <a:bodyPr wrap="square" lIns="0" tIns="0" rIns="0" bIns="0" rtlCol="0"/>
            <a:lstStyle/>
            <a:p>
              <a:endParaRPr/>
            </a:p>
          </p:txBody>
        </p:sp>
        <p:sp>
          <p:nvSpPr>
            <p:cNvPr id="36" name="object 36"/>
            <p:cNvSpPr/>
            <p:nvPr/>
          </p:nvSpPr>
          <p:spPr>
            <a:xfrm>
              <a:off x="10947435" y="5700515"/>
              <a:ext cx="265430" cy="588010"/>
            </a:xfrm>
            <a:custGeom>
              <a:avLst/>
              <a:gdLst/>
              <a:ahLst/>
              <a:cxnLst/>
              <a:rect l="l" t="t" r="r" b="b"/>
              <a:pathLst>
                <a:path w="265429" h="588010">
                  <a:moveTo>
                    <a:pt x="132472" y="0"/>
                  </a:moveTo>
                  <a:lnTo>
                    <a:pt x="7965" y="113176"/>
                  </a:lnTo>
                  <a:lnTo>
                    <a:pt x="0" y="135230"/>
                  </a:lnTo>
                  <a:lnTo>
                    <a:pt x="1996" y="143148"/>
                  </a:lnTo>
                  <a:lnTo>
                    <a:pt x="6161" y="150133"/>
                  </a:lnTo>
                  <a:lnTo>
                    <a:pt x="12076" y="155484"/>
                  </a:lnTo>
                  <a:lnTo>
                    <a:pt x="19302" y="158908"/>
                  </a:lnTo>
                  <a:lnTo>
                    <a:pt x="27396" y="160115"/>
                  </a:lnTo>
                  <a:lnTo>
                    <a:pt x="52415" y="160115"/>
                  </a:lnTo>
                  <a:lnTo>
                    <a:pt x="52415" y="427564"/>
                  </a:lnTo>
                  <a:lnTo>
                    <a:pt x="27396" y="427564"/>
                  </a:lnTo>
                  <a:lnTo>
                    <a:pt x="19302" y="428770"/>
                  </a:lnTo>
                  <a:lnTo>
                    <a:pt x="12076" y="432195"/>
                  </a:lnTo>
                  <a:lnTo>
                    <a:pt x="6161" y="437546"/>
                  </a:lnTo>
                  <a:lnTo>
                    <a:pt x="1996" y="444531"/>
                  </a:lnTo>
                  <a:lnTo>
                    <a:pt x="0" y="452449"/>
                  </a:lnTo>
                  <a:lnTo>
                    <a:pt x="289" y="458095"/>
                  </a:lnTo>
                  <a:lnTo>
                    <a:pt x="112994" y="579621"/>
                  </a:lnTo>
                  <a:lnTo>
                    <a:pt x="132472" y="587679"/>
                  </a:lnTo>
                  <a:lnTo>
                    <a:pt x="142801" y="585665"/>
                  </a:lnTo>
                  <a:lnTo>
                    <a:pt x="151856" y="579621"/>
                  </a:lnTo>
                  <a:lnTo>
                    <a:pt x="179082" y="552405"/>
                  </a:lnTo>
                  <a:lnTo>
                    <a:pt x="132425" y="552405"/>
                  </a:lnTo>
                  <a:lnTo>
                    <a:pt x="40604" y="460559"/>
                  </a:lnTo>
                  <a:lnTo>
                    <a:pt x="82895" y="460559"/>
                  </a:lnTo>
                  <a:lnTo>
                    <a:pt x="85435" y="458095"/>
                  </a:lnTo>
                  <a:lnTo>
                    <a:pt x="85435" y="129584"/>
                  </a:lnTo>
                  <a:lnTo>
                    <a:pt x="82895" y="127120"/>
                  </a:lnTo>
                  <a:lnTo>
                    <a:pt x="40604" y="127120"/>
                  </a:lnTo>
                  <a:lnTo>
                    <a:pt x="132425" y="35274"/>
                  </a:lnTo>
                  <a:lnTo>
                    <a:pt x="179082" y="35274"/>
                  </a:lnTo>
                  <a:lnTo>
                    <a:pt x="151856" y="8058"/>
                  </a:lnTo>
                  <a:lnTo>
                    <a:pt x="142801" y="2014"/>
                  </a:lnTo>
                  <a:lnTo>
                    <a:pt x="132472" y="0"/>
                  </a:lnTo>
                  <a:close/>
                </a:path>
                <a:path w="265429" h="588010">
                  <a:moveTo>
                    <a:pt x="179082" y="35274"/>
                  </a:moveTo>
                  <a:lnTo>
                    <a:pt x="132425" y="35274"/>
                  </a:lnTo>
                  <a:lnTo>
                    <a:pt x="224246" y="127120"/>
                  </a:lnTo>
                  <a:lnTo>
                    <a:pt x="181955" y="127120"/>
                  </a:lnTo>
                  <a:lnTo>
                    <a:pt x="179542" y="129584"/>
                  </a:lnTo>
                  <a:lnTo>
                    <a:pt x="179542" y="458095"/>
                  </a:lnTo>
                  <a:lnTo>
                    <a:pt x="181955" y="460559"/>
                  </a:lnTo>
                  <a:lnTo>
                    <a:pt x="224246" y="460559"/>
                  </a:lnTo>
                  <a:lnTo>
                    <a:pt x="132425" y="552405"/>
                  </a:lnTo>
                  <a:lnTo>
                    <a:pt x="179082" y="552405"/>
                  </a:lnTo>
                  <a:lnTo>
                    <a:pt x="257012" y="474503"/>
                  </a:lnTo>
                  <a:lnTo>
                    <a:pt x="261874" y="467950"/>
                  </a:lnTo>
                  <a:lnTo>
                    <a:pt x="264521" y="460559"/>
                  </a:lnTo>
                  <a:lnTo>
                    <a:pt x="264568" y="460427"/>
                  </a:lnTo>
                  <a:lnTo>
                    <a:pt x="264977" y="452449"/>
                  </a:lnTo>
                  <a:lnTo>
                    <a:pt x="262981" y="444531"/>
                  </a:lnTo>
                  <a:lnTo>
                    <a:pt x="258816" y="437546"/>
                  </a:lnTo>
                  <a:lnTo>
                    <a:pt x="252900" y="432195"/>
                  </a:lnTo>
                  <a:lnTo>
                    <a:pt x="245675" y="428770"/>
                  </a:lnTo>
                  <a:lnTo>
                    <a:pt x="237581" y="427564"/>
                  </a:lnTo>
                  <a:lnTo>
                    <a:pt x="212562" y="427564"/>
                  </a:lnTo>
                  <a:lnTo>
                    <a:pt x="212562" y="160115"/>
                  </a:lnTo>
                  <a:lnTo>
                    <a:pt x="237581" y="160115"/>
                  </a:lnTo>
                  <a:lnTo>
                    <a:pt x="245675" y="158908"/>
                  </a:lnTo>
                  <a:lnTo>
                    <a:pt x="252900" y="155484"/>
                  </a:lnTo>
                  <a:lnTo>
                    <a:pt x="258816" y="150133"/>
                  </a:lnTo>
                  <a:lnTo>
                    <a:pt x="262981" y="143148"/>
                  </a:lnTo>
                  <a:lnTo>
                    <a:pt x="264977" y="135230"/>
                  </a:lnTo>
                  <a:lnTo>
                    <a:pt x="264688" y="129584"/>
                  </a:lnTo>
                  <a:lnTo>
                    <a:pt x="264568" y="127252"/>
                  </a:lnTo>
                  <a:lnTo>
                    <a:pt x="261874" y="119729"/>
                  </a:lnTo>
                  <a:lnTo>
                    <a:pt x="257012" y="113176"/>
                  </a:lnTo>
                  <a:lnTo>
                    <a:pt x="179082" y="35274"/>
                  </a:lnTo>
                  <a:close/>
                </a:path>
                <a:path w="265429" h="588010">
                  <a:moveTo>
                    <a:pt x="132425" y="50831"/>
                  </a:moveTo>
                  <a:lnTo>
                    <a:pt x="67147" y="116122"/>
                  </a:lnTo>
                  <a:lnTo>
                    <a:pt x="88991" y="116122"/>
                  </a:lnTo>
                  <a:lnTo>
                    <a:pt x="96357" y="123501"/>
                  </a:lnTo>
                  <a:lnTo>
                    <a:pt x="96357" y="464178"/>
                  </a:lnTo>
                  <a:lnTo>
                    <a:pt x="88991" y="471557"/>
                  </a:lnTo>
                  <a:lnTo>
                    <a:pt x="67147" y="471557"/>
                  </a:lnTo>
                  <a:lnTo>
                    <a:pt x="132425" y="536848"/>
                  </a:lnTo>
                  <a:lnTo>
                    <a:pt x="147979" y="521290"/>
                  </a:lnTo>
                  <a:lnTo>
                    <a:pt x="132425" y="521290"/>
                  </a:lnTo>
                  <a:lnTo>
                    <a:pt x="93690" y="482555"/>
                  </a:lnTo>
                  <a:lnTo>
                    <a:pt x="79847" y="482555"/>
                  </a:lnTo>
                  <a:lnTo>
                    <a:pt x="90582" y="480395"/>
                  </a:lnTo>
                  <a:lnTo>
                    <a:pt x="99341" y="474503"/>
                  </a:lnTo>
                  <a:lnTo>
                    <a:pt x="105243" y="465764"/>
                  </a:lnTo>
                  <a:lnTo>
                    <a:pt x="107406" y="455060"/>
                  </a:lnTo>
                  <a:lnTo>
                    <a:pt x="107406" y="132619"/>
                  </a:lnTo>
                  <a:lnTo>
                    <a:pt x="105243" y="121915"/>
                  </a:lnTo>
                  <a:lnTo>
                    <a:pt x="99341" y="113176"/>
                  </a:lnTo>
                  <a:lnTo>
                    <a:pt x="90582" y="107284"/>
                  </a:lnTo>
                  <a:lnTo>
                    <a:pt x="79847" y="105124"/>
                  </a:lnTo>
                  <a:lnTo>
                    <a:pt x="93690" y="105124"/>
                  </a:lnTo>
                  <a:lnTo>
                    <a:pt x="132425" y="66389"/>
                  </a:lnTo>
                  <a:lnTo>
                    <a:pt x="147979" y="66389"/>
                  </a:lnTo>
                  <a:lnTo>
                    <a:pt x="132425" y="50831"/>
                  </a:lnTo>
                  <a:close/>
                </a:path>
                <a:path w="265429" h="588010">
                  <a:moveTo>
                    <a:pt x="147979" y="66389"/>
                  </a:moveTo>
                  <a:lnTo>
                    <a:pt x="132425" y="66389"/>
                  </a:lnTo>
                  <a:lnTo>
                    <a:pt x="171160" y="105124"/>
                  </a:lnTo>
                  <a:lnTo>
                    <a:pt x="185003" y="105124"/>
                  </a:lnTo>
                  <a:lnTo>
                    <a:pt x="174341" y="107284"/>
                  </a:lnTo>
                  <a:lnTo>
                    <a:pt x="165619" y="113176"/>
                  </a:lnTo>
                  <a:lnTo>
                    <a:pt x="159732" y="121915"/>
                  </a:lnTo>
                  <a:lnTo>
                    <a:pt x="157571" y="132619"/>
                  </a:lnTo>
                  <a:lnTo>
                    <a:pt x="157571" y="455060"/>
                  </a:lnTo>
                  <a:lnTo>
                    <a:pt x="159732" y="465764"/>
                  </a:lnTo>
                  <a:lnTo>
                    <a:pt x="165619" y="474503"/>
                  </a:lnTo>
                  <a:lnTo>
                    <a:pt x="174341" y="480395"/>
                  </a:lnTo>
                  <a:lnTo>
                    <a:pt x="185003" y="482555"/>
                  </a:lnTo>
                  <a:lnTo>
                    <a:pt x="171160" y="482555"/>
                  </a:lnTo>
                  <a:lnTo>
                    <a:pt x="132425" y="521290"/>
                  </a:lnTo>
                  <a:lnTo>
                    <a:pt x="147979" y="521290"/>
                  </a:lnTo>
                  <a:lnTo>
                    <a:pt x="197703" y="471557"/>
                  </a:lnTo>
                  <a:lnTo>
                    <a:pt x="175859" y="471557"/>
                  </a:lnTo>
                  <a:lnTo>
                    <a:pt x="168493" y="464178"/>
                  </a:lnTo>
                  <a:lnTo>
                    <a:pt x="168493" y="123501"/>
                  </a:lnTo>
                  <a:lnTo>
                    <a:pt x="175859" y="116122"/>
                  </a:lnTo>
                  <a:lnTo>
                    <a:pt x="197703" y="116122"/>
                  </a:lnTo>
                  <a:lnTo>
                    <a:pt x="147979" y="66389"/>
                  </a:lnTo>
                  <a:close/>
                </a:path>
              </a:pathLst>
            </a:custGeom>
            <a:solidFill>
              <a:srgbClr val="5A5F6F"/>
            </a:solidFill>
          </p:spPr>
          <p:txBody>
            <a:bodyPr wrap="square" lIns="0" tIns="0" rIns="0" bIns="0" rtlCol="0"/>
            <a:lstStyle/>
            <a:p>
              <a:endParaRPr/>
            </a:p>
          </p:txBody>
        </p:sp>
      </p:grpSp>
      <p:sp>
        <p:nvSpPr>
          <p:cNvPr id="37" name="object 37"/>
          <p:cNvSpPr txBox="1"/>
          <p:nvPr/>
        </p:nvSpPr>
        <p:spPr>
          <a:xfrm>
            <a:off x="8962041" y="5954979"/>
            <a:ext cx="1127125" cy="299720"/>
          </a:xfrm>
          <a:prstGeom prst="rect">
            <a:avLst/>
          </a:prstGeom>
        </p:spPr>
        <p:txBody>
          <a:bodyPr vert="horz" wrap="square" lIns="0" tIns="12700" rIns="0" bIns="0" rtlCol="0">
            <a:spAutoFit/>
          </a:bodyPr>
          <a:lstStyle/>
          <a:p>
            <a:pPr marL="12700">
              <a:spcBef>
                <a:spcPts val="100"/>
              </a:spcBef>
            </a:pPr>
            <a:r>
              <a:rPr lang="en-GB">
                <a:solidFill>
                  <a:schemeClr val="tx2"/>
                </a:solidFill>
                <a:latin typeface="Verdana"/>
                <a:cs typeface="Verdana"/>
              </a:rPr>
              <a:t>Optical</a:t>
            </a:r>
            <a:r>
              <a:rPr lang="en-GB" spc="-35">
                <a:solidFill>
                  <a:schemeClr val="tx2"/>
                </a:solidFill>
                <a:latin typeface="Verdana"/>
                <a:cs typeface="Verdana"/>
              </a:rPr>
              <a:t> </a:t>
            </a:r>
            <a:r>
              <a:rPr lang="en-GB" spc="-25">
                <a:solidFill>
                  <a:schemeClr val="tx2"/>
                </a:solidFill>
                <a:latin typeface="Verdana"/>
                <a:cs typeface="Verdana"/>
              </a:rPr>
              <a:t>IF</a:t>
            </a:r>
            <a:endParaRPr lang="en-GB">
              <a:solidFill>
                <a:schemeClr val="tx2"/>
              </a:solidFill>
              <a:latin typeface="Verdana"/>
              <a:cs typeface="Verdana"/>
            </a:endParaRPr>
          </a:p>
        </p:txBody>
      </p:sp>
      <p:sp>
        <p:nvSpPr>
          <p:cNvPr id="38" name="object 38"/>
          <p:cNvSpPr txBox="1"/>
          <p:nvPr/>
        </p:nvSpPr>
        <p:spPr>
          <a:xfrm>
            <a:off x="7261512" y="5958941"/>
            <a:ext cx="636905" cy="299720"/>
          </a:xfrm>
          <a:prstGeom prst="rect">
            <a:avLst/>
          </a:prstGeom>
        </p:spPr>
        <p:txBody>
          <a:bodyPr vert="horz" wrap="square" lIns="0" tIns="12700" rIns="0" bIns="0" rtlCol="0">
            <a:spAutoFit/>
          </a:bodyPr>
          <a:lstStyle/>
          <a:p>
            <a:pPr marL="12700">
              <a:spcBef>
                <a:spcPts val="100"/>
              </a:spcBef>
            </a:pPr>
            <a:r>
              <a:rPr spc="-20">
                <a:solidFill>
                  <a:schemeClr val="tx2"/>
                </a:solidFill>
                <a:latin typeface="Verdana"/>
                <a:cs typeface="Verdana"/>
              </a:rPr>
              <a:t>HSSL</a:t>
            </a:r>
            <a:endParaRPr>
              <a:solidFill>
                <a:schemeClr val="tx2"/>
              </a:solidFill>
              <a:latin typeface="Verdana"/>
              <a:cs typeface="Verdana"/>
            </a:endParaRPr>
          </a:p>
        </p:txBody>
      </p:sp>
      <p:sp>
        <p:nvSpPr>
          <p:cNvPr id="39" name="object 39"/>
          <p:cNvSpPr/>
          <p:nvPr/>
        </p:nvSpPr>
        <p:spPr>
          <a:xfrm>
            <a:off x="5974366" y="5375402"/>
            <a:ext cx="442595" cy="539750"/>
          </a:xfrm>
          <a:custGeom>
            <a:avLst/>
            <a:gdLst/>
            <a:ahLst/>
            <a:cxnLst/>
            <a:rect l="l" t="t" r="r" b="b"/>
            <a:pathLst>
              <a:path w="442595" h="539750">
                <a:moveTo>
                  <a:pt x="389353" y="54908"/>
                </a:moveTo>
                <a:lnTo>
                  <a:pt x="0" y="531279"/>
                </a:lnTo>
                <a:lnTo>
                  <a:pt x="9905" y="539318"/>
                </a:lnTo>
                <a:lnTo>
                  <a:pt x="399213" y="62966"/>
                </a:lnTo>
                <a:lnTo>
                  <a:pt x="389353" y="54908"/>
                </a:lnTo>
                <a:close/>
              </a:path>
              <a:path w="442595" h="539750">
                <a:moveTo>
                  <a:pt x="432334" y="45085"/>
                </a:moveTo>
                <a:lnTo>
                  <a:pt x="397382" y="45085"/>
                </a:lnTo>
                <a:lnTo>
                  <a:pt x="407288" y="53086"/>
                </a:lnTo>
                <a:lnTo>
                  <a:pt x="399213" y="62966"/>
                </a:lnTo>
                <a:lnTo>
                  <a:pt x="423799" y="83058"/>
                </a:lnTo>
                <a:lnTo>
                  <a:pt x="432334" y="45085"/>
                </a:lnTo>
                <a:close/>
              </a:path>
              <a:path w="442595" h="539750">
                <a:moveTo>
                  <a:pt x="397382" y="45085"/>
                </a:moveTo>
                <a:lnTo>
                  <a:pt x="389353" y="54908"/>
                </a:lnTo>
                <a:lnTo>
                  <a:pt x="399213" y="62966"/>
                </a:lnTo>
                <a:lnTo>
                  <a:pt x="407288" y="53086"/>
                </a:lnTo>
                <a:lnTo>
                  <a:pt x="397382" y="45085"/>
                </a:lnTo>
                <a:close/>
              </a:path>
              <a:path w="442595" h="539750">
                <a:moveTo>
                  <a:pt x="442467" y="0"/>
                </a:moveTo>
                <a:lnTo>
                  <a:pt x="364743" y="34798"/>
                </a:lnTo>
                <a:lnTo>
                  <a:pt x="389353" y="54908"/>
                </a:lnTo>
                <a:lnTo>
                  <a:pt x="397382" y="45085"/>
                </a:lnTo>
                <a:lnTo>
                  <a:pt x="432334" y="45085"/>
                </a:lnTo>
                <a:lnTo>
                  <a:pt x="442467" y="0"/>
                </a:lnTo>
                <a:close/>
              </a:path>
            </a:pathLst>
          </a:custGeom>
          <a:solidFill>
            <a:srgbClr val="4966AC"/>
          </a:solidFill>
        </p:spPr>
        <p:txBody>
          <a:bodyPr wrap="square" lIns="0" tIns="0" rIns="0" bIns="0" rtlCol="0"/>
          <a:lstStyle/>
          <a:p>
            <a:endParaRPr>
              <a:solidFill>
                <a:schemeClr val="tx2"/>
              </a:solidFill>
            </a:endParaRPr>
          </a:p>
        </p:txBody>
      </p:sp>
      <p:sp>
        <p:nvSpPr>
          <p:cNvPr id="40" name="object 40"/>
          <p:cNvSpPr txBox="1"/>
          <p:nvPr/>
        </p:nvSpPr>
        <p:spPr>
          <a:xfrm>
            <a:off x="5543074" y="5943396"/>
            <a:ext cx="1115695" cy="299720"/>
          </a:xfrm>
          <a:prstGeom prst="rect">
            <a:avLst/>
          </a:prstGeom>
        </p:spPr>
        <p:txBody>
          <a:bodyPr vert="horz" wrap="square" lIns="0" tIns="12700" rIns="0" bIns="0" rtlCol="0">
            <a:spAutoFit/>
          </a:bodyPr>
          <a:lstStyle/>
          <a:p>
            <a:pPr marL="12700">
              <a:spcBef>
                <a:spcPts val="100"/>
              </a:spcBef>
            </a:pPr>
            <a:r>
              <a:rPr spc="-10">
                <a:solidFill>
                  <a:schemeClr val="tx2"/>
                </a:solidFill>
                <a:latin typeface="Verdana"/>
                <a:cs typeface="Verdana"/>
              </a:rPr>
              <a:t>ADC/DAC</a:t>
            </a:r>
            <a:endParaRPr>
              <a:solidFill>
                <a:schemeClr val="tx2"/>
              </a:solidFill>
              <a:latin typeface="Verdana"/>
              <a:cs typeface="Verdana"/>
            </a:endParaRPr>
          </a:p>
        </p:txBody>
      </p:sp>
      <p:grpSp>
        <p:nvGrpSpPr>
          <p:cNvPr id="41" name="object 41"/>
          <p:cNvGrpSpPr/>
          <p:nvPr/>
        </p:nvGrpSpPr>
        <p:grpSpPr>
          <a:xfrm>
            <a:off x="6249997" y="3419889"/>
            <a:ext cx="2348230" cy="1923414"/>
            <a:chOff x="6233328" y="3419889"/>
            <a:chExt cx="2348230" cy="1923414"/>
          </a:xfrm>
        </p:grpSpPr>
        <p:pic>
          <p:nvPicPr>
            <p:cNvPr id="42" name="object 42"/>
            <p:cNvPicPr/>
            <p:nvPr/>
          </p:nvPicPr>
          <p:blipFill>
            <a:blip r:embed="rId11" cstate="print"/>
            <a:stretch>
              <a:fillRect/>
            </a:stretch>
          </p:blipFill>
          <p:spPr>
            <a:xfrm>
              <a:off x="7343266" y="4338573"/>
              <a:ext cx="962037" cy="942975"/>
            </a:xfrm>
            <a:prstGeom prst="rect">
              <a:avLst/>
            </a:prstGeom>
          </p:spPr>
        </p:pic>
        <p:sp>
          <p:nvSpPr>
            <p:cNvPr id="43" name="object 43"/>
            <p:cNvSpPr/>
            <p:nvPr/>
          </p:nvSpPr>
          <p:spPr>
            <a:xfrm>
              <a:off x="6260845" y="3447287"/>
              <a:ext cx="508634" cy="186055"/>
            </a:xfrm>
            <a:custGeom>
              <a:avLst/>
              <a:gdLst/>
              <a:ahLst/>
              <a:cxnLst/>
              <a:rect l="l" t="t" r="r" b="b"/>
              <a:pathLst>
                <a:path w="508634" h="186054">
                  <a:moveTo>
                    <a:pt x="415289" y="0"/>
                  </a:moveTo>
                  <a:lnTo>
                    <a:pt x="415289" y="46354"/>
                  </a:lnTo>
                  <a:lnTo>
                    <a:pt x="92837" y="46354"/>
                  </a:lnTo>
                  <a:lnTo>
                    <a:pt x="92837" y="0"/>
                  </a:lnTo>
                  <a:lnTo>
                    <a:pt x="0" y="92837"/>
                  </a:lnTo>
                  <a:lnTo>
                    <a:pt x="92837" y="185674"/>
                  </a:lnTo>
                  <a:lnTo>
                    <a:pt x="92837" y="139191"/>
                  </a:lnTo>
                  <a:lnTo>
                    <a:pt x="415289" y="139191"/>
                  </a:lnTo>
                  <a:lnTo>
                    <a:pt x="415289" y="185674"/>
                  </a:lnTo>
                  <a:lnTo>
                    <a:pt x="508126" y="92837"/>
                  </a:lnTo>
                  <a:lnTo>
                    <a:pt x="415289" y="0"/>
                  </a:lnTo>
                  <a:close/>
                </a:path>
              </a:pathLst>
            </a:custGeom>
            <a:solidFill>
              <a:srgbClr val="4966AC"/>
            </a:solidFill>
          </p:spPr>
          <p:txBody>
            <a:bodyPr wrap="square" lIns="0" tIns="0" rIns="0" bIns="0" rtlCol="0"/>
            <a:lstStyle/>
            <a:p>
              <a:endParaRPr/>
            </a:p>
          </p:txBody>
        </p:sp>
        <p:sp>
          <p:nvSpPr>
            <p:cNvPr id="44" name="object 44"/>
            <p:cNvSpPr/>
            <p:nvPr/>
          </p:nvSpPr>
          <p:spPr>
            <a:xfrm>
              <a:off x="6233328" y="3419889"/>
              <a:ext cx="563245" cy="240665"/>
            </a:xfrm>
            <a:custGeom>
              <a:avLst/>
              <a:gdLst/>
              <a:ahLst/>
              <a:cxnLst/>
              <a:rect l="l" t="t" r="r" b="b"/>
              <a:pathLst>
                <a:path w="563245" h="240664">
                  <a:moveTo>
                    <a:pt x="122980" y="0"/>
                  </a:moveTo>
                  <a:lnTo>
                    <a:pt x="8086" y="100804"/>
                  </a:lnTo>
                  <a:lnTo>
                    <a:pt x="0" y="120235"/>
                  </a:lnTo>
                  <a:lnTo>
                    <a:pt x="2014" y="130540"/>
                  </a:lnTo>
                  <a:lnTo>
                    <a:pt x="100923" y="232503"/>
                  </a:lnTo>
                  <a:lnTo>
                    <a:pt x="122980" y="240468"/>
                  </a:lnTo>
                  <a:lnTo>
                    <a:pt x="130895" y="238472"/>
                  </a:lnTo>
                  <a:lnTo>
                    <a:pt x="137874" y="234307"/>
                  </a:lnTo>
                  <a:lnTo>
                    <a:pt x="143199" y="228391"/>
                  </a:lnTo>
                  <a:lnTo>
                    <a:pt x="146594" y="221166"/>
                  </a:lnTo>
                  <a:lnTo>
                    <a:pt x="147786" y="213072"/>
                  </a:lnTo>
                  <a:lnTo>
                    <a:pt x="147786" y="199864"/>
                  </a:lnTo>
                  <a:lnTo>
                    <a:pt x="114893" y="199864"/>
                  </a:lnTo>
                  <a:lnTo>
                    <a:pt x="35264" y="120235"/>
                  </a:lnTo>
                  <a:lnTo>
                    <a:pt x="114893" y="40606"/>
                  </a:lnTo>
                  <a:lnTo>
                    <a:pt x="147786" y="40606"/>
                  </a:lnTo>
                  <a:lnTo>
                    <a:pt x="147786" y="27398"/>
                  </a:lnTo>
                  <a:lnTo>
                    <a:pt x="146594" y="19303"/>
                  </a:lnTo>
                  <a:lnTo>
                    <a:pt x="143199" y="12078"/>
                  </a:lnTo>
                  <a:lnTo>
                    <a:pt x="137874" y="6163"/>
                  </a:lnTo>
                  <a:lnTo>
                    <a:pt x="130895" y="1998"/>
                  </a:lnTo>
                  <a:lnTo>
                    <a:pt x="122980" y="0"/>
                  </a:lnTo>
                  <a:close/>
                </a:path>
                <a:path w="563245" h="240664">
                  <a:moveTo>
                    <a:pt x="448268" y="194149"/>
                  </a:moveTo>
                  <a:lnTo>
                    <a:pt x="415248" y="194149"/>
                  </a:lnTo>
                  <a:lnTo>
                    <a:pt x="415248" y="213072"/>
                  </a:lnTo>
                  <a:lnTo>
                    <a:pt x="440182" y="240468"/>
                  </a:lnTo>
                  <a:lnTo>
                    <a:pt x="448157" y="240059"/>
                  </a:lnTo>
                  <a:lnTo>
                    <a:pt x="455680" y="237364"/>
                  </a:lnTo>
                  <a:lnTo>
                    <a:pt x="462238" y="232503"/>
                  </a:lnTo>
                  <a:lnTo>
                    <a:pt x="494877" y="199864"/>
                  </a:lnTo>
                  <a:lnTo>
                    <a:pt x="448268" y="199864"/>
                  </a:lnTo>
                  <a:lnTo>
                    <a:pt x="448268" y="194149"/>
                  </a:lnTo>
                  <a:close/>
                </a:path>
                <a:path w="563245" h="240664">
                  <a:moveTo>
                    <a:pt x="445855" y="161129"/>
                  </a:moveTo>
                  <a:lnTo>
                    <a:pt x="117306" y="161129"/>
                  </a:lnTo>
                  <a:lnTo>
                    <a:pt x="114893" y="163669"/>
                  </a:lnTo>
                  <a:lnTo>
                    <a:pt x="114893" y="199864"/>
                  </a:lnTo>
                  <a:lnTo>
                    <a:pt x="147786" y="199864"/>
                  </a:lnTo>
                  <a:lnTo>
                    <a:pt x="147786" y="194149"/>
                  </a:lnTo>
                  <a:lnTo>
                    <a:pt x="448268" y="194149"/>
                  </a:lnTo>
                  <a:lnTo>
                    <a:pt x="448268" y="163669"/>
                  </a:lnTo>
                  <a:lnTo>
                    <a:pt x="445855" y="161129"/>
                  </a:lnTo>
                  <a:close/>
                </a:path>
                <a:path w="563245" h="240664">
                  <a:moveTo>
                    <a:pt x="494960" y="40606"/>
                  </a:moveTo>
                  <a:lnTo>
                    <a:pt x="448268" y="40606"/>
                  </a:lnTo>
                  <a:lnTo>
                    <a:pt x="527897" y="120235"/>
                  </a:lnTo>
                  <a:lnTo>
                    <a:pt x="448268" y="199864"/>
                  </a:lnTo>
                  <a:lnTo>
                    <a:pt x="494877" y="199864"/>
                  </a:lnTo>
                  <a:lnTo>
                    <a:pt x="555075" y="139666"/>
                  </a:lnTo>
                  <a:lnTo>
                    <a:pt x="561148" y="130540"/>
                  </a:lnTo>
                  <a:lnTo>
                    <a:pt x="563162" y="120235"/>
                  </a:lnTo>
                  <a:lnTo>
                    <a:pt x="561148" y="109858"/>
                  </a:lnTo>
                  <a:lnTo>
                    <a:pt x="555075" y="100804"/>
                  </a:lnTo>
                  <a:lnTo>
                    <a:pt x="494960" y="40606"/>
                  </a:lnTo>
                  <a:close/>
                </a:path>
                <a:path w="563245" h="240664">
                  <a:moveTo>
                    <a:pt x="442807" y="139158"/>
                  </a:moveTo>
                  <a:lnTo>
                    <a:pt x="120354" y="139158"/>
                  </a:lnTo>
                  <a:lnTo>
                    <a:pt x="109619" y="141319"/>
                  </a:lnTo>
                  <a:lnTo>
                    <a:pt x="100860" y="147206"/>
                  </a:lnTo>
                  <a:lnTo>
                    <a:pt x="94958" y="155928"/>
                  </a:lnTo>
                  <a:lnTo>
                    <a:pt x="93671" y="162272"/>
                  </a:lnTo>
                  <a:lnTo>
                    <a:pt x="93626" y="162999"/>
                  </a:lnTo>
                  <a:lnTo>
                    <a:pt x="103844" y="173194"/>
                  </a:lnTo>
                  <a:lnTo>
                    <a:pt x="103844" y="157573"/>
                  </a:lnTo>
                  <a:lnTo>
                    <a:pt x="111210" y="150207"/>
                  </a:lnTo>
                  <a:lnTo>
                    <a:pt x="464216" y="150207"/>
                  </a:lnTo>
                  <a:lnTo>
                    <a:pt x="462191" y="147206"/>
                  </a:lnTo>
                  <a:lnTo>
                    <a:pt x="453469" y="141319"/>
                  </a:lnTo>
                  <a:lnTo>
                    <a:pt x="442807" y="139158"/>
                  </a:lnTo>
                  <a:close/>
                </a:path>
                <a:path w="563245" h="240664">
                  <a:moveTo>
                    <a:pt x="464216" y="150207"/>
                  </a:moveTo>
                  <a:lnTo>
                    <a:pt x="451824" y="150207"/>
                  </a:lnTo>
                  <a:lnTo>
                    <a:pt x="459317" y="157573"/>
                  </a:lnTo>
                  <a:lnTo>
                    <a:pt x="459317" y="173194"/>
                  </a:lnTo>
                  <a:lnTo>
                    <a:pt x="469512" y="162999"/>
                  </a:lnTo>
                  <a:lnTo>
                    <a:pt x="468078" y="155928"/>
                  </a:lnTo>
                  <a:lnTo>
                    <a:pt x="464216" y="150207"/>
                  </a:lnTo>
                  <a:close/>
                </a:path>
                <a:path w="563245" h="240664">
                  <a:moveTo>
                    <a:pt x="92896" y="162272"/>
                  </a:moveTo>
                  <a:lnTo>
                    <a:pt x="92795" y="166590"/>
                  </a:lnTo>
                  <a:lnTo>
                    <a:pt x="93524" y="162999"/>
                  </a:lnTo>
                  <a:lnTo>
                    <a:pt x="92896" y="162272"/>
                  </a:lnTo>
                  <a:close/>
                </a:path>
                <a:path w="563245" h="240664">
                  <a:moveTo>
                    <a:pt x="470239" y="162272"/>
                  </a:moveTo>
                  <a:lnTo>
                    <a:pt x="469512" y="162999"/>
                  </a:lnTo>
                  <a:lnTo>
                    <a:pt x="470239" y="166590"/>
                  </a:lnTo>
                  <a:lnTo>
                    <a:pt x="470239" y="162272"/>
                  </a:lnTo>
                  <a:close/>
                </a:path>
                <a:path w="563245" h="240664">
                  <a:moveTo>
                    <a:pt x="92795" y="78198"/>
                  </a:moveTo>
                  <a:lnTo>
                    <a:pt x="50758" y="120235"/>
                  </a:lnTo>
                  <a:lnTo>
                    <a:pt x="92896" y="162272"/>
                  </a:lnTo>
                  <a:lnTo>
                    <a:pt x="92795" y="146651"/>
                  </a:lnTo>
                  <a:lnTo>
                    <a:pt x="66379" y="120235"/>
                  </a:lnTo>
                  <a:lnTo>
                    <a:pt x="92795" y="93692"/>
                  </a:lnTo>
                  <a:lnTo>
                    <a:pt x="92795" y="78198"/>
                  </a:lnTo>
                  <a:close/>
                </a:path>
                <a:path w="563245" h="240664">
                  <a:moveTo>
                    <a:pt x="470340" y="78198"/>
                  </a:moveTo>
                  <a:lnTo>
                    <a:pt x="470239" y="93692"/>
                  </a:lnTo>
                  <a:lnTo>
                    <a:pt x="496782" y="120235"/>
                  </a:lnTo>
                  <a:lnTo>
                    <a:pt x="470239" y="146651"/>
                  </a:lnTo>
                  <a:lnTo>
                    <a:pt x="470239" y="162272"/>
                  </a:lnTo>
                  <a:lnTo>
                    <a:pt x="512276" y="120235"/>
                  </a:lnTo>
                  <a:lnTo>
                    <a:pt x="470340" y="78198"/>
                  </a:lnTo>
                  <a:close/>
                </a:path>
                <a:path w="563245" h="240664">
                  <a:moveTo>
                    <a:pt x="103844" y="67149"/>
                  </a:moveTo>
                  <a:lnTo>
                    <a:pt x="93541" y="77452"/>
                  </a:lnTo>
                  <a:lnTo>
                    <a:pt x="94958" y="84488"/>
                  </a:lnTo>
                  <a:lnTo>
                    <a:pt x="100860" y="93247"/>
                  </a:lnTo>
                  <a:lnTo>
                    <a:pt x="109619" y="99149"/>
                  </a:lnTo>
                  <a:lnTo>
                    <a:pt x="120354" y="101312"/>
                  </a:lnTo>
                  <a:lnTo>
                    <a:pt x="442807" y="101312"/>
                  </a:lnTo>
                  <a:lnTo>
                    <a:pt x="453469" y="99149"/>
                  </a:lnTo>
                  <a:lnTo>
                    <a:pt x="462191" y="93247"/>
                  </a:lnTo>
                  <a:lnTo>
                    <a:pt x="464197" y="90263"/>
                  </a:lnTo>
                  <a:lnTo>
                    <a:pt x="111210" y="90263"/>
                  </a:lnTo>
                  <a:lnTo>
                    <a:pt x="103844" y="82897"/>
                  </a:lnTo>
                  <a:lnTo>
                    <a:pt x="103844" y="67149"/>
                  </a:lnTo>
                  <a:close/>
                </a:path>
                <a:path w="563245" h="240664">
                  <a:moveTo>
                    <a:pt x="459317" y="67149"/>
                  </a:moveTo>
                  <a:lnTo>
                    <a:pt x="459317" y="82897"/>
                  </a:lnTo>
                  <a:lnTo>
                    <a:pt x="451824" y="90263"/>
                  </a:lnTo>
                  <a:lnTo>
                    <a:pt x="464197" y="90263"/>
                  </a:lnTo>
                  <a:lnTo>
                    <a:pt x="468078" y="84488"/>
                  </a:lnTo>
                  <a:lnTo>
                    <a:pt x="469495" y="77452"/>
                  </a:lnTo>
                  <a:lnTo>
                    <a:pt x="468946" y="76801"/>
                  </a:lnTo>
                  <a:lnTo>
                    <a:pt x="459317" y="67149"/>
                  </a:lnTo>
                  <a:close/>
                </a:path>
                <a:path w="563245" h="240664">
                  <a:moveTo>
                    <a:pt x="147786" y="40606"/>
                  </a:moveTo>
                  <a:lnTo>
                    <a:pt x="114893" y="40606"/>
                  </a:lnTo>
                  <a:lnTo>
                    <a:pt x="114893" y="76801"/>
                  </a:lnTo>
                  <a:lnTo>
                    <a:pt x="117306" y="79341"/>
                  </a:lnTo>
                  <a:lnTo>
                    <a:pt x="445855" y="79341"/>
                  </a:lnTo>
                  <a:lnTo>
                    <a:pt x="448268" y="76801"/>
                  </a:lnTo>
                  <a:lnTo>
                    <a:pt x="448268" y="46321"/>
                  </a:lnTo>
                  <a:lnTo>
                    <a:pt x="147786" y="46321"/>
                  </a:lnTo>
                  <a:lnTo>
                    <a:pt x="147786" y="40606"/>
                  </a:lnTo>
                  <a:close/>
                </a:path>
                <a:path w="563245" h="240664">
                  <a:moveTo>
                    <a:pt x="92795" y="73753"/>
                  </a:moveTo>
                  <a:lnTo>
                    <a:pt x="92795" y="78198"/>
                  </a:lnTo>
                  <a:lnTo>
                    <a:pt x="93541" y="77452"/>
                  </a:lnTo>
                  <a:lnTo>
                    <a:pt x="92795" y="73753"/>
                  </a:lnTo>
                  <a:close/>
                </a:path>
                <a:path w="563245" h="240664">
                  <a:moveTo>
                    <a:pt x="470239" y="73753"/>
                  </a:moveTo>
                  <a:lnTo>
                    <a:pt x="469626" y="76801"/>
                  </a:lnTo>
                  <a:lnTo>
                    <a:pt x="469596" y="77452"/>
                  </a:lnTo>
                  <a:lnTo>
                    <a:pt x="470340" y="78198"/>
                  </a:lnTo>
                  <a:lnTo>
                    <a:pt x="470239" y="73753"/>
                  </a:lnTo>
                  <a:close/>
                </a:path>
                <a:path w="563245" h="240664">
                  <a:moveTo>
                    <a:pt x="440182" y="0"/>
                  </a:moveTo>
                  <a:lnTo>
                    <a:pt x="415248" y="27398"/>
                  </a:lnTo>
                  <a:lnTo>
                    <a:pt x="415248" y="46321"/>
                  </a:lnTo>
                  <a:lnTo>
                    <a:pt x="448268" y="46321"/>
                  </a:lnTo>
                  <a:lnTo>
                    <a:pt x="448268" y="40606"/>
                  </a:lnTo>
                  <a:lnTo>
                    <a:pt x="494960" y="40606"/>
                  </a:lnTo>
                  <a:lnTo>
                    <a:pt x="462238" y="7840"/>
                  </a:lnTo>
                  <a:lnTo>
                    <a:pt x="455680" y="3051"/>
                  </a:lnTo>
                  <a:lnTo>
                    <a:pt x="448157" y="394"/>
                  </a:lnTo>
                  <a:lnTo>
                    <a:pt x="440182" y="0"/>
                  </a:lnTo>
                  <a:close/>
                </a:path>
              </a:pathLst>
            </a:custGeom>
            <a:solidFill>
              <a:srgbClr val="5A5F6F"/>
            </a:solidFill>
          </p:spPr>
          <p:txBody>
            <a:bodyPr wrap="square" lIns="0" tIns="0" rIns="0" bIns="0" rtlCol="0"/>
            <a:lstStyle/>
            <a:p>
              <a:endParaRPr/>
            </a:p>
          </p:txBody>
        </p:sp>
        <p:pic>
          <p:nvPicPr>
            <p:cNvPr id="45" name="object 45"/>
            <p:cNvPicPr/>
            <p:nvPr/>
          </p:nvPicPr>
          <p:blipFill>
            <a:blip r:embed="rId12" cstate="print"/>
            <a:stretch>
              <a:fillRect/>
            </a:stretch>
          </p:blipFill>
          <p:spPr>
            <a:xfrm>
              <a:off x="6587489" y="4066273"/>
              <a:ext cx="908202" cy="782713"/>
            </a:xfrm>
            <a:prstGeom prst="rect">
              <a:avLst/>
            </a:prstGeom>
          </p:spPr>
        </p:pic>
        <p:sp>
          <p:nvSpPr>
            <p:cNvPr id="46" name="object 46"/>
            <p:cNvSpPr/>
            <p:nvPr/>
          </p:nvSpPr>
          <p:spPr>
            <a:xfrm>
              <a:off x="8045576" y="5129910"/>
              <a:ext cx="508634" cy="186055"/>
            </a:xfrm>
            <a:custGeom>
              <a:avLst/>
              <a:gdLst/>
              <a:ahLst/>
              <a:cxnLst/>
              <a:rect l="l" t="t" r="r" b="b"/>
              <a:pathLst>
                <a:path w="508634" h="186054">
                  <a:moveTo>
                    <a:pt x="415290" y="0"/>
                  </a:moveTo>
                  <a:lnTo>
                    <a:pt x="415290" y="46355"/>
                  </a:lnTo>
                  <a:lnTo>
                    <a:pt x="92964" y="46355"/>
                  </a:lnTo>
                  <a:lnTo>
                    <a:pt x="92964" y="0"/>
                  </a:lnTo>
                  <a:lnTo>
                    <a:pt x="0" y="92837"/>
                  </a:lnTo>
                  <a:lnTo>
                    <a:pt x="92964" y="185673"/>
                  </a:lnTo>
                  <a:lnTo>
                    <a:pt x="92964" y="139191"/>
                  </a:lnTo>
                  <a:lnTo>
                    <a:pt x="415290" y="139191"/>
                  </a:lnTo>
                  <a:lnTo>
                    <a:pt x="415290" y="185673"/>
                  </a:lnTo>
                  <a:lnTo>
                    <a:pt x="508253" y="92837"/>
                  </a:lnTo>
                  <a:lnTo>
                    <a:pt x="415290" y="0"/>
                  </a:lnTo>
                  <a:close/>
                </a:path>
              </a:pathLst>
            </a:custGeom>
            <a:solidFill>
              <a:srgbClr val="4966AC"/>
            </a:solidFill>
          </p:spPr>
          <p:txBody>
            <a:bodyPr wrap="square" lIns="0" tIns="0" rIns="0" bIns="0" rtlCol="0"/>
            <a:lstStyle/>
            <a:p>
              <a:endParaRPr/>
            </a:p>
          </p:txBody>
        </p:sp>
        <p:sp>
          <p:nvSpPr>
            <p:cNvPr id="47" name="object 47"/>
            <p:cNvSpPr/>
            <p:nvPr/>
          </p:nvSpPr>
          <p:spPr>
            <a:xfrm>
              <a:off x="8018154" y="5102514"/>
              <a:ext cx="563245" cy="240665"/>
            </a:xfrm>
            <a:custGeom>
              <a:avLst/>
              <a:gdLst/>
              <a:ahLst/>
              <a:cxnLst/>
              <a:rect l="l" t="t" r="r" b="b"/>
              <a:pathLst>
                <a:path w="563245" h="240664">
                  <a:moveTo>
                    <a:pt x="122885" y="0"/>
                  </a:moveTo>
                  <a:lnTo>
                    <a:pt x="7991" y="100802"/>
                  </a:lnTo>
                  <a:lnTo>
                    <a:pt x="0" y="120233"/>
                  </a:lnTo>
                  <a:lnTo>
                    <a:pt x="1991" y="130538"/>
                  </a:lnTo>
                  <a:lnTo>
                    <a:pt x="100828" y="232501"/>
                  </a:lnTo>
                  <a:lnTo>
                    <a:pt x="122885" y="240466"/>
                  </a:lnTo>
                  <a:lnTo>
                    <a:pt x="130800" y="238470"/>
                  </a:lnTo>
                  <a:lnTo>
                    <a:pt x="137799" y="234305"/>
                  </a:lnTo>
                  <a:lnTo>
                    <a:pt x="143167" y="228389"/>
                  </a:lnTo>
                  <a:lnTo>
                    <a:pt x="146606" y="221164"/>
                  </a:lnTo>
                  <a:lnTo>
                    <a:pt x="147818" y="213070"/>
                  </a:lnTo>
                  <a:lnTo>
                    <a:pt x="147818" y="199862"/>
                  </a:lnTo>
                  <a:lnTo>
                    <a:pt x="114798" y="199862"/>
                  </a:lnTo>
                  <a:lnTo>
                    <a:pt x="35296" y="120233"/>
                  </a:lnTo>
                  <a:lnTo>
                    <a:pt x="114798" y="40604"/>
                  </a:lnTo>
                  <a:lnTo>
                    <a:pt x="147818" y="40604"/>
                  </a:lnTo>
                  <a:lnTo>
                    <a:pt x="147818" y="27396"/>
                  </a:lnTo>
                  <a:lnTo>
                    <a:pt x="146606" y="19302"/>
                  </a:lnTo>
                  <a:lnTo>
                    <a:pt x="143167" y="12076"/>
                  </a:lnTo>
                  <a:lnTo>
                    <a:pt x="137799" y="6161"/>
                  </a:lnTo>
                  <a:lnTo>
                    <a:pt x="130800" y="1996"/>
                  </a:lnTo>
                  <a:lnTo>
                    <a:pt x="122885" y="0"/>
                  </a:lnTo>
                  <a:close/>
                </a:path>
                <a:path w="563245" h="240664">
                  <a:moveTo>
                    <a:pt x="448300" y="194147"/>
                  </a:moveTo>
                  <a:lnTo>
                    <a:pt x="415280" y="194147"/>
                  </a:lnTo>
                  <a:lnTo>
                    <a:pt x="415280" y="213070"/>
                  </a:lnTo>
                  <a:lnTo>
                    <a:pt x="440087" y="240466"/>
                  </a:lnTo>
                  <a:lnTo>
                    <a:pt x="448062" y="240057"/>
                  </a:lnTo>
                  <a:lnTo>
                    <a:pt x="455585" y="237363"/>
                  </a:lnTo>
                  <a:lnTo>
                    <a:pt x="462143" y="232501"/>
                  </a:lnTo>
                  <a:lnTo>
                    <a:pt x="494827" y="199862"/>
                  </a:lnTo>
                  <a:lnTo>
                    <a:pt x="448300" y="199862"/>
                  </a:lnTo>
                  <a:lnTo>
                    <a:pt x="448300" y="194147"/>
                  </a:lnTo>
                  <a:close/>
                </a:path>
                <a:path w="563245" h="240664">
                  <a:moveTo>
                    <a:pt x="445760" y="161127"/>
                  </a:moveTo>
                  <a:lnTo>
                    <a:pt x="117338" y="161127"/>
                  </a:lnTo>
                  <a:lnTo>
                    <a:pt x="114798" y="163667"/>
                  </a:lnTo>
                  <a:lnTo>
                    <a:pt x="114798" y="199862"/>
                  </a:lnTo>
                  <a:lnTo>
                    <a:pt x="147818" y="199862"/>
                  </a:lnTo>
                  <a:lnTo>
                    <a:pt x="147818" y="194147"/>
                  </a:lnTo>
                  <a:lnTo>
                    <a:pt x="448300" y="194147"/>
                  </a:lnTo>
                  <a:lnTo>
                    <a:pt x="448300" y="163667"/>
                  </a:lnTo>
                  <a:lnTo>
                    <a:pt x="445760" y="161127"/>
                  </a:lnTo>
                  <a:close/>
                </a:path>
                <a:path w="563245" h="240664">
                  <a:moveTo>
                    <a:pt x="494827" y="40604"/>
                  </a:moveTo>
                  <a:lnTo>
                    <a:pt x="448300" y="40604"/>
                  </a:lnTo>
                  <a:lnTo>
                    <a:pt x="527802" y="120233"/>
                  </a:lnTo>
                  <a:lnTo>
                    <a:pt x="448300" y="199862"/>
                  </a:lnTo>
                  <a:lnTo>
                    <a:pt x="494827" y="199862"/>
                  </a:lnTo>
                  <a:lnTo>
                    <a:pt x="555107" y="139664"/>
                  </a:lnTo>
                  <a:lnTo>
                    <a:pt x="561108" y="130538"/>
                  </a:lnTo>
                  <a:lnTo>
                    <a:pt x="563099" y="120233"/>
                  </a:lnTo>
                  <a:lnTo>
                    <a:pt x="561108" y="109856"/>
                  </a:lnTo>
                  <a:lnTo>
                    <a:pt x="555107" y="100802"/>
                  </a:lnTo>
                  <a:lnTo>
                    <a:pt x="494827" y="40604"/>
                  </a:lnTo>
                  <a:close/>
                </a:path>
                <a:path w="563245" h="240664">
                  <a:moveTo>
                    <a:pt x="442712" y="139156"/>
                  </a:moveTo>
                  <a:lnTo>
                    <a:pt x="120386" y="139156"/>
                  </a:lnTo>
                  <a:lnTo>
                    <a:pt x="109651" y="141317"/>
                  </a:lnTo>
                  <a:lnTo>
                    <a:pt x="100892" y="147204"/>
                  </a:lnTo>
                  <a:lnTo>
                    <a:pt x="94990" y="155926"/>
                  </a:lnTo>
                  <a:lnTo>
                    <a:pt x="93573" y="162913"/>
                  </a:lnTo>
                  <a:lnTo>
                    <a:pt x="103876" y="173192"/>
                  </a:lnTo>
                  <a:lnTo>
                    <a:pt x="103876" y="157571"/>
                  </a:lnTo>
                  <a:lnTo>
                    <a:pt x="111242" y="150205"/>
                  </a:lnTo>
                  <a:lnTo>
                    <a:pt x="464237" y="150205"/>
                  </a:lnTo>
                  <a:lnTo>
                    <a:pt x="462207" y="147204"/>
                  </a:lnTo>
                  <a:lnTo>
                    <a:pt x="453448" y="141317"/>
                  </a:lnTo>
                  <a:lnTo>
                    <a:pt x="442712" y="139156"/>
                  </a:lnTo>
                  <a:close/>
                </a:path>
                <a:path w="563245" h="240664">
                  <a:moveTo>
                    <a:pt x="464237" y="150205"/>
                  </a:moveTo>
                  <a:lnTo>
                    <a:pt x="451856" y="150205"/>
                  </a:lnTo>
                  <a:lnTo>
                    <a:pt x="459222" y="157571"/>
                  </a:lnTo>
                  <a:lnTo>
                    <a:pt x="459222" y="173192"/>
                  </a:lnTo>
                  <a:lnTo>
                    <a:pt x="469526" y="162913"/>
                  </a:lnTo>
                  <a:lnTo>
                    <a:pt x="468108" y="155926"/>
                  </a:lnTo>
                  <a:lnTo>
                    <a:pt x="464237" y="150205"/>
                  </a:lnTo>
                  <a:close/>
                </a:path>
                <a:path w="563245" h="240664">
                  <a:moveTo>
                    <a:pt x="92827" y="162169"/>
                  </a:moveTo>
                  <a:lnTo>
                    <a:pt x="92827" y="166588"/>
                  </a:lnTo>
                  <a:lnTo>
                    <a:pt x="93573" y="162913"/>
                  </a:lnTo>
                  <a:lnTo>
                    <a:pt x="92827" y="162169"/>
                  </a:lnTo>
                  <a:close/>
                </a:path>
                <a:path w="563245" h="240664">
                  <a:moveTo>
                    <a:pt x="470271" y="162169"/>
                  </a:moveTo>
                  <a:lnTo>
                    <a:pt x="469526" y="162913"/>
                  </a:lnTo>
                  <a:lnTo>
                    <a:pt x="470271" y="166588"/>
                  </a:lnTo>
                  <a:lnTo>
                    <a:pt x="470271" y="162169"/>
                  </a:lnTo>
                  <a:close/>
                </a:path>
                <a:path w="563245" h="240664">
                  <a:moveTo>
                    <a:pt x="92827" y="78196"/>
                  </a:moveTo>
                  <a:lnTo>
                    <a:pt x="50790" y="120233"/>
                  </a:lnTo>
                  <a:lnTo>
                    <a:pt x="92827" y="162169"/>
                  </a:lnTo>
                  <a:lnTo>
                    <a:pt x="92827" y="146649"/>
                  </a:lnTo>
                  <a:lnTo>
                    <a:pt x="66411" y="120233"/>
                  </a:lnTo>
                  <a:lnTo>
                    <a:pt x="92827" y="93690"/>
                  </a:lnTo>
                  <a:lnTo>
                    <a:pt x="92827" y="78196"/>
                  </a:lnTo>
                  <a:close/>
                </a:path>
                <a:path w="563245" h="240664">
                  <a:moveTo>
                    <a:pt x="470271" y="78196"/>
                  </a:moveTo>
                  <a:lnTo>
                    <a:pt x="470271" y="93690"/>
                  </a:lnTo>
                  <a:lnTo>
                    <a:pt x="496687" y="120233"/>
                  </a:lnTo>
                  <a:lnTo>
                    <a:pt x="470271" y="146649"/>
                  </a:lnTo>
                  <a:lnTo>
                    <a:pt x="470271" y="162169"/>
                  </a:lnTo>
                  <a:lnTo>
                    <a:pt x="512308" y="120233"/>
                  </a:lnTo>
                  <a:lnTo>
                    <a:pt x="470271" y="78196"/>
                  </a:lnTo>
                  <a:close/>
                </a:path>
                <a:path w="563245" h="240664">
                  <a:moveTo>
                    <a:pt x="103876" y="67147"/>
                  </a:moveTo>
                  <a:lnTo>
                    <a:pt x="93573" y="77450"/>
                  </a:lnTo>
                  <a:lnTo>
                    <a:pt x="94990" y="84486"/>
                  </a:lnTo>
                  <a:lnTo>
                    <a:pt x="100892" y="93245"/>
                  </a:lnTo>
                  <a:lnTo>
                    <a:pt x="109651" y="99147"/>
                  </a:lnTo>
                  <a:lnTo>
                    <a:pt x="120386" y="101310"/>
                  </a:lnTo>
                  <a:lnTo>
                    <a:pt x="442712" y="101310"/>
                  </a:lnTo>
                  <a:lnTo>
                    <a:pt x="453448" y="99147"/>
                  </a:lnTo>
                  <a:lnTo>
                    <a:pt x="462207" y="93245"/>
                  </a:lnTo>
                  <a:lnTo>
                    <a:pt x="464218" y="90261"/>
                  </a:lnTo>
                  <a:lnTo>
                    <a:pt x="111242" y="90261"/>
                  </a:lnTo>
                  <a:lnTo>
                    <a:pt x="103876" y="82895"/>
                  </a:lnTo>
                  <a:lnTo>
                    <a:pt x="103876" y="67147"/>
                  </a:lnTo>
                  <a:close/>
                </a:path>
                <a:path w="563245" h="240664">
                  <a:moveTo>
                    <a:pt x="459222" y="67147"/>
                  </a:moveTo>
                  <a:lnTo>
                    <a:pt x="459222" y="82895"/>
                  </a:lnTo>
                  <a:lnTo>
                    <a:pt x="451856" y="90261"/>
                  </a:lnTo>
                  <a:lnTo>
                    <a:pt x="464218" y="90261"/>
                  </a:lnTo>
                  <a:lnTo>
                    <a:pt x="468108" y="84486"/>
                  </a:lnTo>
                  <a:lnTo>
                    <a:pt x="469526" y="77450"/>
                  </a:lnTo>
                  <a:lnTo>
                    <a:pt x="459222" y="67147"/>
                  </a:lnTo>
                  <a:close/>
                </a:path>
                <a:path w="563245" h="240664">
                  <a:moveTo>
                    <a:pt x="147818" y="40604"/>
                  </a:moveTo>
                  <a:lnTo>
                    <a:pt x="114798" y="40604"/>
                  </a:lnTo>
                  <a:lnTo>
                    <a:pt x="114798" y="76799"/>
                  </a:lnTo>
                  <a:lnTo>
                    <a:pt x="117338" y="79339"/>
                  </a:lnTo>
                  <a:lnTo>
                    <a:pt x="445760" y="79339"/>
                  </a:lnTo>
                  <a:lnTo>
                    <a:pt x="448300" y="76799"/>
                  </a:lnTo>
                  <a:lnTo>
                    <a:pt x="448300" y="46319"/>
                  </a:lnTo>
                  <a:lnTo>
                    <a:pt x="147818" y="46319"/>
                  </a:lnTo>
                  <a:lnTo>
                    <a:pt x="147818" y="40604"/>
                  </a:lnTo>
                  <a:close/>
                </a:path>
                <a:path w="563245" h="240664">
                  <a:moveTo>
                    <a:pt x="92827" y="73751"/>
                  </a:moveTo>
                  <a:lnTo>
                    <a:pt x="92827" y="78196"/>
                  </a:lnTo>
                  <a:lnTo>
                    <a:pt x="93573" y="77450"/>
                  </a:lnTo>
                  <a:lnTo>
                    <a:pt x="92827" y="73751"/>
                  </a:lnTo>
                  <a:close/>
                </a:path>
                <a:path w="563245" h="240664">
                  <a:moveTo>
                    <a:pt x="470271" y="73751"/>
                  </a:moveTo>
                  <a:lnTo>
                    <a:pt x="469526" y="77450"/>
                  </a:lnTo>
                  <a:lnTo>
                    <a:pt x="470271" y="78196"/>
                  </a:lnTo>
                  <a:lnTo>
                    <a:pt x="470271" y="73751"/>
                  </a:lnTo>
                  <a:close/>
                </a:path>
                <a:path w="563245" h="240664">
                  <a:moveTo>
                    <a:pt x="440087" y="0"/>
                  </a:moveTo>
                  <a:lnTo>
                    <a:pt x="415280" y="27396"/>
                  </a:lnTo>
                  <a:lnTo>
                    <a:pt x="415280" y="46319"/>
                  </a:lnTo>
                  <a:lnTo>
                    <a:pt x="448300" y="46319"/>
                  </a:lnTo>
                  <a:lnTo>
                    <a:pt x="448300" y="40604"/>
                  </a:lnTo>
                  <a:lnTo>
                    <a:pt x="494827" y="40604"/>
                  </a:lnTo>
                  <a:lnTo>
                    <a:pt x="462143" y="7965"/>
                  </a:lnTo>
                  <a:lnTo>
                    <a:pt x="455585" y="3103"/>
                  </a:lnTo>
                  <a:lnTo>
                    <a:pt x="448062" y="408"/>
                  </a:lnTo>
                  <a:lnTo>
                    <a:pt x="440087" y="0"/>
                  </a:lnTo>
                  <a:close/>
                </a:path>
              </a:pathLst>
            </a:custGeom>
            <a:solidFill>
              <a:srgbClr val="5A5F6F"/>
            </a:solidFill>
          </p:spPr>
          <p:txBody>
            <a:bodyPr wrap="square" lIns="0" tIns="0" rIns="0" bIns="0" rtlCol="0"/>
            <a:lstStyle/>
            <a:p>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solidFill>
                  <a:schemeClr val="tx2"/>
                </a:solidFill>
              </a:endParaRPr>
            </a:p>
          </p:txBody>
        </p:sp>
        <p:pic>
          <p:nvPicPr>
            <p:cNvPr id="4" name="object 4"/>
            <p:cNvPicPr/>
            <p:nvPr/>
          </p:nvPicPr>
          <p:blipFill>
            <a:blip r:embed="rId3" cstate="print"/>
            <a:stretch>
              <a:fillRect/>
            </a:stretch>
          </p:blipFill>
          <p:spPr>
            <a:xfrm>
              <a:off x="10342753" y="6584398"/>
              <a:ext cx="1638046" cy="104399"/>
            </a:xfrm>
            <a:prstGeom prst="rect">
              <a:avLst/>
            </a:prstGeom>
          </p:spPr>
        </p:pic>
      </p:grpSp>
      <p:sp>
        <p:nvSpPr>
          <p:cNvPr id="5" name="object 5"/>
          <p:cNvSpPr txBox="1"/>
          <p:nvPr/>
        </p:nvSpPr>
        <p:spPr>
          <a:xfrm>
            <a:off x="220377" y="6270753"/>
            <a:ext cx="2263140" cy="135935"/>
          </a:xfrm>
          <a:prstGeom prst="rect">
            <a:avLst/>
          </a:prstGeom>
        </p:spPr>
        <p:txBody>
          <a:bodyPr vert="horz" wrap="square" lIns="0" tIns="12700" rIns="0" bIns="0" rtlCol="0">
            <a:spAutoFit/>
          </a:bodyPr>
          <a:lstStyle/>
          <a:p>
            <a:pPr marL="12700">
              <a:spcBef>
                <a:spcPts val="100"/>
              </a:spcBef>
            </a:pPr>
            <a:r>
              <a:rPr sz="800">
                <a:solidFill>
                  <a:schemeClr val="tx2"/>
                </a:solidFill>
                <a:latin typeface="Arial"/>
                <a:cs typeface="Arial"/>
              </a:rPr>
              <a:t>ESA</a:t>
            </a:r>
            <a:r>
              <a:rPr sz="800" spc="-5">
                <a:solidFill>
                  <a:schemeClr val="tx2"/>
                </a:solidFill>
                <a:latin typeface="Arial"/>
                <a:cs typeface="Arial"/>
              </a:rPr>
              <a:t> </a:t>
            </a:r>
            <a:r>
              <a:rPr sz="800" spc="-10">
                <a:solidFill>
                  <a:schemeClr val="tx2"/>
                </a:solidFill>
                <a:latin typeface="Arial"/>
                <a:cs typeface="Arial"/>
              </a:rPr>
              <a:t>UNCLASSIFIED</a:t>
            </a:r>
            <a:r>
              <a:rPr sz="800" spc="-15">
                <a:solidFill>
                  <a:schemeClr val="tx2"/>
                </a:solidFill>
                <a:latin typeface="Arial"/>
                <a:cs typeface="Arial"/>
              </a:rPr>
              <a:t> </a:t>
            </a:r>
            <a:r>
              <a:rPr sz="800">
                <a:solidFill>
                  <a:schemeClr val="tx2"/>
                </a:solidFill>
                <a:latin typeface="Arial"/>
                <a:cs typeface="Arial"/>
              </a:rPr>
              <a:t>-</a:t>
            </a:r>
            <a:r>
              <a:rPr sz="800" spc="5">
                <a:solidFill>
                  <a:schemeClr val="tx2"/>
                </a:solidFill>
                <a:latin typeface="Arial"/>
                <a:cs typeface="Arial"/>
              </a:rPr>
              <a:t> </a:t>
            </a:r>
            <a:r>
              <a:rPr sz="800">
                <a:solidFill>
                  <a:schemeClr val="tx2"/>
                </a:solidFill>
                <a:latin typeface="Arial"/>
                <a:cs typeface="Arial"/>
              </a:rPr>
              <a:t>For</a:t>
            </a:r>
            <a:r>
              <a:rPr sz="800" spc="-5">
                <a:solidFill>
                  <a:schemeClr val="tx2"/>
                </a:solidFill>
                <a:latin typeface="Arial"/>
                <a:cs typeface="Arial"/>
              </a:rPr>
              <a:t> </a:t>
            </a:r>
            <a:r>
              <a:rPr sz="800">
                <a:solidFill>
                  <a:schemeClr val="tx2"/>
                </a:solidFill>
                <a:latin typeface="Arial"/>
                <a:cs typeface="Arial"/>
              </a:rPr>
              <a:t>ESA Official</a:t>
            </a:r>
            <a:r>
              <a:rPr sz="800" spc="-20">
                <a:solidFill>
                  <a:schemeClr val="tx2"/>
                </a:solidFill>
                <a:latin typeface="Arial"/>
                <a:cs typeface="Arial"/>
              </a:rPr>
              <a:t> </a:t>
            </a:r>
            <a:r>
              <a:rPr sz="800">
                <a:solidFill>
                  <a:schemeClr val="tx2"/>
                </a:solidFill>
                <a:latin typeface="Arial"/>
                <a:cs typeface="Arial"/>
              </a:rPr>
              <a:t>Use</a:t>
            </a:r>
            <a:r>
              <a:rPr sz="800" spc="-5">
                <a:solidFill>
                  <a:schemeClr val="tx2"/>
                </a:solidFill>
                <a:latin typeface="Arial"/>
                <a:cs typeface="Arial"/>
              </a:rPr>
              <a:t> </a:t>
            </a:r>
            <a:r>
              <a:rPr sz="800" spc="-20">
                <a:solidFill>
                  <a:schemeClr val="tx2"/>
                </a:solidFill>
                <a:latin typeface="Arial"/>
                <a:cs typeface="Arial"/>
              </a:rPr>
              <a:t>Only</a:t>
            </a:r>
            <a:endParaRPr sz="800">
              <a:solidFill>
                <a:schemeClr val="tx2"/>
              </a:solidFill>
              <a:latin typeface="Arial"/>
              <a:cs typeface="Arial"/>
            </a:endParaRPr>
          </a:p>
        </p:txBody>
      </p:sp>
      <p:sp>
        <p:nvSpPr>
          <p:cNvPr id="6" name="object 6"/>
          <p:cNvSpPr txBox="1">
            <a:spLocks noGrp="1"/>
          </p:cNvSpPr>
          <p:nvPr>
            <p:ph type="title"/>
          </p:nvPr>
        </p:nvSpPr>
        <p:spPr>
          <a:xfrm>
            <a:off x="216000" y="200155"/>
            <a:ext cx="10108800" cy="474489"/>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pc="-20">
                <a:solidFill>
                  <a:schemeClr val="tx2"/>
                </a:solidFill>
              </a:rPr>
              <a:t>On-</a:t>
            </a:r>
            <a:r>
              <a:rPr>
                <a:solidFill>
                  <a:schemeClr val="tx2"/>
                </a:solidFill>
              </a:rPr>
              <a:t>Board</a:t>
            </a:r>
            <a:r>
              <a:rPr spc="-140">
                <a:solidFill>
                  <a:schemeClr val="tx2"/>
                </a:solidFill>
              </a:rPr>
              <a:t> </a:t>
            </a:r>
            <a:r>
              <a:rPr spc="-30">
                <a:solidFill>
                  <a:schemeClr val="tx2"/>
                </a:solidFill>
              </a:rPr>
              <a:t>Processor</a:t>
            </a:r>
            <a:r>
              <a:rPr spc="-220">
                <a:solidFill>
                  <a:schemeClr val="tx2"/>
                </a:solidFill>
              </a:rPr>
              <a:t> </a:t>
            </a:r>
            <a:r>
              <a:rPr>
                <a:solidFill>
                  <a:schemeClr val="tx2"/>
                </a:solidFill>
              </a:rPr>
              <a:t>–</a:t>
            </a:r>
            <a:r>
              <a:rPr spc="-120">
                <a:solidFill>
                  <a:schemeClr val="tx2"/>
                </a:solidFill>
              </a:rPr>
              <a:t> </a:t>
            </a:r>
            <a:r>
              <a:rPr>
                <a:solidFill>
                  <a:schemeClr val="tx2"/>
                </a:solidFill>
              </a:rPr>
              <a:t>Modem / Access module</a:t>
            </a:r>
            <a:endParaRPr spc="-10">
              <a:solidFill>
                <a:schemeClr val="tx2"/>
              </a:solidFill>
            </a:endParaRPr>
          </a:p>
        </p:txBody>
      </p:sp>
      <p:pic>
        <p:nvPicPr>
          <p:cNvPr id="7" name="object 7"/>
          <p:cNvPicPr/>
          <p:nvPr/>
        </p:nvPicPr>
        <p:blipFill>
          <a:blip r:embed="rId4" cstate="print"/>
          <a:stretch>
            <a:fillRect/>
          </a:stretch>
        </p:blipFill>
        <p:spPr>
          <a:xfrm>
            <a:off x="7604664" y="2242058"/>
            <a:ext cx="2111882" cy="1427861"/>
          </a:xfrm>
          <a:prstGeom prst="rect">
            <a:avLst/>
          </a:prstGeom>
        </p:spPr>
      </p:pic>
      <p:sp>
        <p:nvSpPr>
          <p:cNvPr id="8" name="object 8"/>
          <p:cNvSpPr txBox="1"/>
          <p:nvPr/>
        </p:nvSpPr>
        <p:spPr>
          <a:xfrm>
            <a:off x="302977" y="1335786"/>
            <a:ext cx="10994390" cy="3301032"/>
          </a:xfrm>
          <a:prstGeom prst="rect">
            <a:avLst/>
          </a:prstGeom>
        </p:spPr>
        <p:txBody>
          <a:bodyPr vert="horz" wrap="square" lIns="0" tIns="43815" rIns="0" bIns="0" rtlCol="0">
            <a:spAutoFit/>
          </a:bodyPr>
          <a:lstStyle/>
          <a:p>
            <a:pPr marL="311150" marR="5080" indent="-287020">
              <a:lnSpc>
                <a:spcPts val="1939"/>
              </a:lnSpc>
              <a:spcBef>
                <a:spcPts val="345"/>
              </a:spcBef>
              <a:buFont typeface="Arial"/>
              <a:buChar char="•"/>
              <a:tabLst>
                <a:tab pos="311150" algn="l"/>
                <a:tab pos="4451985" algn="l"/>
              </a:tabLst>
            </a:pPr>
            <a:r>
              <a:rPr sz="1400" spc="-20">
                <a:solidFill>
                  <a:schemeClr val="tx2"/>
                </a:solidFill>
                <a:ea typeface="Verdana" panose="020B0604030504040204" pitchFamily="34" charset="0"/>
                <a:cs typeface="NotesEsa"/>
              </a:rPr>
              <a:t>Reprogrammable</a:t>
            </a:r>
            <a:r>
              <a:rPr sz="1400" spc="-75">
                <a:solidFill>
                  <a:schemeClr val="tx2"/>
                </a:solidFill>
                <a:ea typeface="Verdana" panose="020B0604030504040204" pitchFamily="34" charset="0"/>
                <a:cs typeface="NotesEsa"/>
              </a:rPr>
              <a:t> </a:t>
            </a:r>
            <a:r>
              <a:rPr sz="1400" b="1">
                <a:solidFill>
                  <a:schemeClr val="tx2"/>
                </a:solidFill>
                <a:ea typeface="Verdana" panose="020B0604030504040204" pitchFamily="34" charset="0"/>
                <a:cs typeface="NotesEsa"/>
              </a:rPr>
              <a:t>FPGA</a:t>
            </a:r>
            <a:r>
              <a:rPr sz="1400" b="1" spc="-65">
                <a:solidFill>
                  <a:schemeClr val="tx2"/>
                </a:solidFill>
                <a:ea typeface="Verdana" panose="020B0604030504040204" pitchFamily="34" charset="0"/>
                <a:cs typeface="NotesEsa"/>
              </a:rPr>
              <a:t> </a:t>
            </a:r>
            <a:r>
              <a:rPr sz="1400">
                <a:solidFill>
                  <a:schemeClr val="tx2"/>
                </a:solidFill>
                <a:ea typeface="Verdana" panose="020B0604030504040204" pitchFamily="34" charset="0"/>
                <a:cs typeface="NotesEsa"/>
              </a:rPr>
              <a:t>(Field</a:t>
            </a:r>
            <a:r>
              <a:rPr sz="1400" spc="-50">
                <a:solidFill>
                  <a:schemeClr val="tx2"/>
                </a:solidFill>
                <a:ea typeface="Verdana" panose="020B0604030504040204" pitchFamily="34" charset="0"/>
                <a:cs typeface="NotesEsa"/>
              </a:rPr>
              <a:t> </a:t>
            </a:r>
            <a:r>
              <a:rPr sz="1400" spc="-10">
                <a:solidFill>
                  <a:schemeClr val="tx2"/>
                </a:solidFill>
                <a:ea typeface="Verdana" panose="020B0604030504040204" pitchFamily="34" charset="0"/>
                <a:cs typeface="NotesEsa"/>
              </a:rPr>
              <a:t>Programmable</a:t>
            </a:r>
            <a:r>
              <a:rPr sz="1400">
                <a:solidFill>
                  <a:schemeClr val="tx2"/>
                </a:solidFill>
                <a:ea typeface="Verdana" panose="020B0604030504040204" pitchFamily="34" charset="0"/>
                <a:cs typeface="NotesEsa"/>
              </a:rPr>
              <a:t>	Gate</a:t>
            </a:r>
            <a:r>
              <a:rPr sz="1400" spc="-70">
                <a:solidFill>
                  <a:schemeClr val="tx2"/>
                </a:solidFill>
                <a:ea typeface="Verdana" panose="020B0604030504040204" pitchFamily="34" charset="0"/>
                <a:cs typeface="NotesEsa"/>
              </a:rPr>
              <a:t> </a:t>
            </a:r>
            <a:r>
              <a:rPr sz="1400">
                <a:solidFill>
                  <a:schemeClr val="tx2"/>
                </a:solidFill>
                <a:ea typeface="Verdana" panose="020B0604030504040204" pitchFamily="34" charset="0"/>
                <a:cs typeface="NotesEsa"/>
              </a:rPr>
              <a:t>Array)</a:t>
            </a:r>
            <a:r>
              <a:rPr sz="1400" spc="-75">
                <a:solidFill>
                  <a:schemeClr val="tx2"/>
                </a:solidFill>
                <a:ea typeface="Verdana" panose="020B0604030504040204" pitchFamily="34" charset="0"/>
                <a:cs typeface="NotesEsa"/>
              </a:rPr>
              <a:t> </a:t>
            </a:r>
            <a:r>
              <a:rPr sz="1400">
                <a:solidFill>
                  <a:schemeClr val="tx2"/>
                </a:solidFill>
                <a:ea typeface="Verdana" panose="020B0604030504040204" pitchFamily="34" charset="0"/>
                <a:cs typeface="NotesEsa"/>
              </a:rPr>
              <a:t>aiming</a:t>
            </a:r>
            <a:r>
              <a:rPr sz="1400" spc="-105">
                <a:solidFill>
                  <a:schemeClr val="tx2"/>
                </a:solidFill>
                <a:ea typeface="Verdana" panose="020B0604030504040204" pitchFamily="34" charset="0"/>
                <a:cs typeface="NotesEsa"/>
              </a:rPr>
              <a:t> </a:t>
            </a:r>
            <a:r>
              <a:rPr sz="1400">
                <a:solidFill>
                  <a:schemeClr val="tx2"/>
                </a:solidFill>
                <a:ea typeface="Verdana" panose="020B0604030504040204" pitchFamily="34" charset="0"/>
                <a:cs typeface="NotesEsa"/>
              </a:rPr>
              <a:t>to</a:t>
            </a:r>
            <a:r>
              <a:rPr sz="1400" spc="-60">
                <a:solidFill>
                  <a:schemeClr val="tx2"/>
                </a:solidFill>
                <a:ea typeface="Verdana" panose="020B0604030504040204" pitchFamily="34" charset="0"/>
                <a:cs typeface="NotesEsa"/>
              </a:rPr>
              <a:t> </a:t>
            </a:r>
            <a:r>
              <a:rPr sz="1400" spc="-10">
                <a:solidFill>
                  <a:schemeClr val="tx2"/>
                </a:solidFill>
                <a:ea typeface="Verdana" panose="020B0604030504040204" pitchFamily="34" charset="0"/>
                <a:cs typeface="NotesEsa"/>
              </a:rPr>
              <a:t>increase</a:t>
            </a:r>
            <a:r>
              <a:rPr sz="1400" spc="-65">
                <a:solidFill>
                  <a:schemeClr val="tx2"/>
                </a:solidFill>
                <a:ea typeface="Verdana" panose="020B0604030504040204" pitchFamily="34" charset="0"/>
                <a:cs typeface="NotesEsa"/>
              </a:rPr>
              <a:t> </a:t>
            </a:r>
            <a:r>
              <a:rPr sz="1400">
                <a:solidFill>
                  <a:schemeClr val="tx2"/>
                </a:solidFill>
                <a:ea typeface="Verdana" panose="020B0604030504040204" pitchFamily="34" charset="0"/>
                <a:cs typeface="NotesEsa"/>
              </a:rPr>
              <a:t>the</a:t>
            </a:r>
            <a:r>
              <a:rPr sz="1400" spc="-80">
                <a:solidFill>
                  <a:schemeClr val="tx2"/>
                </a:solidFill>
                <a:ea typeface="Verdana" panose="020B0604030504040204" pitchFamily="34" charset="0"/>
                <a:cs typeface="NotesEsa"/>
              </a:rPr>
              <a:t> </a:t>
            </a:r>
            <a:r>
              <a:rPr sz="1400" spc="-10">
                <a:solidFill>
                  <a:schemeClr val="tx2"/>
                </a:solidFill>
                <a:ea typeface="Verdana" panose="020B0604030504040204" pitchFamily="34" charset="0"/>
                <a:cs typeface="NotesEsa"/>
              </a:rPr>
              <a:t>processing</a:t>
            </a:r>
            <a:r>
              <a:rPr sz="1400" spc="-80">
                <a:solidFill>
                  <a:schemeClr val="tx2"/>
                </a:solidFill>
                <a:ea typeface="Verdana" panose="020B0604030504040204" pitchFamily="34" charset="0"/>
                <a:cs typeface="NotesEsa"/>
              </a:rPr>
              <a:t> </a:t>
            </a:r>
            <a:r>
              <a:rPr sz="1400" spc="-10">
                <a:solidFill>
                  <a:schemeClr val="tx2"/>
                </a:solidFill>
                <a:ea typeface="Verdana" panose="020B0604030504040204" pitchFamily="34" charset="0"/>
                <a:cs typeface="NotesEsa"/>
              </a:rPr>
              <a:t>capabilities</a:t>
            </a:r>
            <a:r>
              <a:rPr sz="1400" spc="-125">
                <a:solidFill>
                  <a:schemeClr val="tx2"/>
                </a:solidFill>
                <a:ea typeface="Verdana" panose="020B0604030504040204" pitchFamily="34" charset="0"/>
                <a:cs typeface="NotesEsa"/>
              </a:rPr>
              <a:t> </a:t>
            </a:r>
            <a:r>
              <a:rPr sz="1400">
                <a:solidFill>
                  <a:schemeClr val="tx2"/>
                </a:solidFill>
                <a:ea typeface="Verdana" panose="020B0604030504040204" pitchFamily="34" charset="0"/>
                <a:cs typeface="NotesEsa"/>
              </a:rPr>
              <a:t>and</a:t>
            </a:r>
            <a:r>
              <a:rPr sz="1400" spc="-80">
                <a:solidFill>
                  <a:schemeClr val="tx2"/>
                </a:solidFill>
                <a:ea typeface="Verdana" panose="020B0604030504040204" pitchFamily="34" charset="0"/>
                <a:cs typeface="NotesEsa"/>
              </a:rPr>
              <a:t> </a:t>
            </a:r>
            <a:r>
              <a:rPr sz="1400" spc="-10">
                <a:solidFill>
                  <a:schemeClr val="tx2"/>
                </a:solidFill>
                <a:ea typeface="Verdana" panose="020B0604030504040204" pitchFamily="34" charset="0"/>
                <a:cs typeface="NotesEsa"/>
              </a:rPr>
              <a:t>functional density</a:t>
            </a:r>
            <a:endParaRPr sz="1400">
              <a:solidFill>
                <a:schemeClr val="tx2"/>
              </a:solidFill>
              <a:ea typeface="Verdana" panose="020B0604030504040204" pitchFamily="34" charset="0"/>
              <a:cs typeface="NotesEsa"/>
            </a:endParaRPr>
          </a:p>
          <a:p>
            <a:pPr marL="311150" indent="-286385">
              <a:spcBef>
                <a:spcPts val="770"/>
              </a:spcBef>
              <a:buFont typeface="Arial"/>
              <a:buChar char="•"/>
              <a:tabLst>
                <a:tab pos="311150" algn="l"/>
              </a:tabLst>
            </a:pPr>
            <a:r>
              <a:rPr sz="1400" spc="-10">
                <a:solidFill>
                  <a:schemeClr val="tx2"/>
                </a:solidFill>
                <a:ea typeface="Verdana" panose="020B0604030504040204" pitchFamily="34" charset="0"/>
                <a:cs typeface="NotesEsa"/>
              </a:rPr>
              <a:t>Multi-Core</a:t>
            </a:r>
            <a:r>
              <a:rPr sz="1400" spc="-65">
                <a:solidFill>
                  <a:schemeClr val="tx2"/>
                </a:solidFill>
                <a:ea typeface="Verdana" panose="020B0604030504040204" pitchFamily="34" charset="0"/>
                <a:cs typeface="NotesEsa"/>
              </a:rPr>
              <a:t> </a:t>
            </a:r>
            <a:r>
              <a:rPr sz="1400" b="1" spc="-20">
                <a:solidFill>
                  <a:schemeClr val="tx2"/>
                </a:solidFill>
                <a:ea typeface="Verdana" panose="020B0604030504040204" pitchFamily="34" charset="0"/>
                <a:cs typeface="NotesEsa"/>
              </a:rPr>
              <a:t>Microprocessor</a:t>
            </a:r>
            <a:r>
              <a:rPr sz="1400" spc="-20">
                <a:solidFill>
                  <a:schemeClr val="tx2"/>
                </a:solidFill>
                <a:ea typeface="Verdana" panose="020B0604030504040204" pitchFamily="34" charset="0"/>
                <a:cs typeface="NotesEsa"/>
              </a:rPr>
              <a:t>,</a:t>
            </a:r>
            <a:r>
              <a:rPr sz="1400" spc="-85">
                <a:solidFill>
                  <a:schemeClr val="tx2"/>
                </a:solidFill>
                <a:ea typeface="Verdana" panose="020B0604030504040204" pitchFamily="34" charset="0"/>
                <a:cs typeface="NotesEsa"/>
              </a:rPr>
              <a:t> </a:t>
            </a:r>
            <a:r>
              <a:rPr sz="1400">
                <a:solidFill>
                  <a:schemeClr val="tx2"/>
                </a:solidFill>
                <a:ea typeface="Verdana" panose="020B0604030504040204" pitchFamily="34" charset="0"/>
                <a:cs typeface="NotesEsa"/>
              </a:rPr>
              <a:t>e.g.</a:t>
            </a:r>
            <a:r>
              <a:rPr sz="1400" spc="-50">
                <a:solidFill>
                  <a:schemeClr val="tx2"/>
                </a:solidFill>
                <a:ea typeface="Verdana" panose="020B0604030504040204" pitchFamily="34" charset="0"/>
                <a:cs typeface="NotesEsa"/>
              </a:rPr>
              <a:t> </a:t>
            </a:r>
            <a:r>
              <a:rPr sz="1400">
                <a:solidFill>
                  <a:schemeClr val="tx2"/>
                </a:solidFill>
                <a:ea typeface="Verdana" panose="020B0604030504040204" pitchFamily="34" charset="0"/>
                <a:cs typeface="NotesEsa"/>
              </a:rPr>
              <a:t>based</a:t>
            </a:r>
            <a:r>
              <a:rPr sz="1400" spc="-40">
                <a:solidFill>
                  <a:schemeClr val="tx2"/>
                </a:solidFill>
                <a:ea typeface="Verdana" panose="020B0604030504040204" pitchFamily="34" charset="0"/>
                <a:cs typeface="NotesEsa"/>
              </a:rPr>
              <a:t> </a:t>
            </a:r>
            <a:r>
              <a:rPr sz="1400">
                <a:solidFill>
                  <a:schemeClr val="tx2"/>
                </a:solidFill>
                <a:ea typeface="Verdana" panose="020B0604030504040204" pitchFamily="34" charset="0"/>
                <a:cs typeface="NotesEsa"/>
              </a:rPr>
              <a:t>on</a:t>
            </a:r>
            <a:r>
              <a:rPr sz="1400" spc="-25">
                <a:solidFill>
                  <a:schemeClr val="tx2"/>
                </a:solidFill>
                <a:ea typeface="Verdana" panose="020B0604030504040204" pitchFamily="34" charset="0"/>
                <a:cs typeface="NotesEsa"/>
              </a:rPr>
              <a:t> </a:t>
            </a:r>
            <a:r>
              <a:rPr sz="1400" spc="-20">
                <a:solidFill>
                  <a:schemeClr val="tx2"/>
                </a:solidFill>
                <a:ea typeface="Verdana" panose="020B0604030504040204" pitchFamily="34" charset="0"/>
                <a:cs typeface="NotesEsa"/>
              </a:rPr>
              <a:t>open-</a:t>
            </a:r>
            <a:r>
              <a:rPr sz="1400" spc="-10">
                <a:solidFill>
                  <a:schemeClr val="tx2"/>
                </a:solidFill>
                <a:ea typeface="Verdana" panose="020B0604030504040204" pitchFamily="34" charset="0"/>
                <a:cs typeface="NotesEsa"/>
              </a:rPr>
              <a:t>source</a:t>
            </a:r>
            <a:r>
              <a:rPr sz="1400" spc="-30">
                <a:solidFill>
                  <a:schemeClr val="tx2"/>
                </a:solidFill>
                <a:ea typeface="Verdana" panose="020B0604030504040204" pitchFamily="34" charset="0"/>
                <a:cs typeface="NotesEsa"/>
              </a:rPr>
              <a:t> </a:t>
            </a:r>
            <a:r>
              <a:rPr sz="1400" spc="-50">
                <a:solidFill>
                  <a:schemeClr val="tx2"/>
                </a:solidFill>
                <a:ea typeface="Verdana" panose="020B0604030504040204" pitchFamily="34" charset="0"/>
                <a:cs typeface="NotesEsa"/>
              </a:rPr>
              <a:t>RISC-V</a:t>
            </a:r>
            <a:endParaRPr sz="1400">
              <a:solidFill>
                <a:schemeClr val="tx2"/>
              </a:solidFill>
              <a:ea typeface="Verdana" panose="020B0604030504040204" pitchFamily="34" charset="0"/>
              <a:cs typeface="NotesEsa"/>
            </a:endParaRPr>
          </a:p>
          <a:p>
            <a:pPr marL="299085" marR="4964430" indent="-287020">
              <a:lnSpc>
                <a:spcPct val="118800"/>
              </a:lnSpc>
              <a:spcBef>
                <a:spcPts val="1000"/>
              </a:spcBef>
              <a:buClr>
                <a:srgbClr val="8196A6"/>
              </a:buClr>
              <a:buChar char="•"/>
              <a:tabLst>
                <a:tab pos="299085" algn="l"/>
              </a:tabLst>
            </a:pPr>
            <a:r>
              <a:rPr sz="1400">
                <a:solidFill>
                  <a:schemeClr val="tx2"/>
                </a:solidFill>
                <a:ea typeface="Verdana" panose="020B0604030504040204" pitchFamily="34" charset="0"/>
                <a:cs typeface="Arial"/>
              </a:rPr>
              <a:t>Multiple</a:t>
            </a:r>
            <a:r>
              <a:rPr sz="1400" spc="-40">
                <a:solidFill>
                  <a:schemeClr val="tx2"/>
                </a:solidFill>
                <a:ea typeface="Verdana" panose="020B0604030504040204" pitchFamily="34" charset="0"/>
                <a:cs typeface="Arial"/>
              </a:rPr>
              <a:t> </a:t>
            </a:r>
            <a:r>
              <a:rPr sz="1400" b="1">
                <a:solidFill>
                  <a:schemeClr val="tx2"/>
                </a:solidFill>
                <a:ea typeface="Verdana" panose="020B0604030504040204" pitchFamily="34" charset="0"/>
                <a:cs typeface="Arial"/>
              </a:rPr>
              <a:t>RF</a:t>
            </a:r>
            <a:r>
              <a:rPr sz="1400" b="1" spc="-114">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Analog</a:t>
            </a:r>
            <a:r>
              <a:rPr sz="1400" spc="-4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to</a:t>
            </a:r>
            <a:r>
              <a:rPr sz="1400" spc="-2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Digital</a:t>
            </a:r>
            <a:r>
              <a:rPr sz="1400" spc="-5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a:t>
            </a:r>
            <a:r>
              <a:rPr sz="1400" b="1">
                <a:solidFill>
                  <a:schemeClr val="tx2"/>
                </a:solidFill>
                <a:ea typeface="Verdana" panose="020B0604030504040204" pitchFamily="34" charset="0"/>
                <a:cs typeface="Arial"/>
              </a:rPr>
              <a:t>ADC</a:t>
            </a:r>
            <a:r>
              <a:rPr sz="1400">
                <a:solidFill>
                  <a:schemeClr val="tx2"/>
                </a:solidFill>
                <a:ea typeface="Verdana" panose="020B0604030504040204" pitchFamily="34" charset="0"/>
                <a:cs typeface="Arial"/>
              </a:rPr>
              <a:t>)</a:t>
            </a:r>
            <a:r>
              <a:rPr sz="1400" spc="3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and</a:t>
            </a:r>
            <a:r>
              <a:rPr sz="1400" spc="-3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Digital</a:t>
            </a:r>
            <a:r>
              <a:rPr sz="1400" spc="-4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to</a:t>
            </a:r>
            <a:r>
              <a:rPr sz="1400" spc="-10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Analog</a:t>
            </a:r>
            <a:r>
              <a:rPr sz="1400" spc="-45">
                <a:solidFill>
                  <a:schemeClr val="tx2"/>
                </a:solidFill>
                <a:ea typeface="Verdana" panose="020B0604030504040204" pitchFamily="34" charset="0"/>
                <a:cs typeface="Arial"/>
              </a:rPr>
              <a:t> </a:t>
            </a:r>
            <a:r>
              <a:rPr sz="1400" spc="-10">
                <a:solidFill>
                  <a:schemeClr val="tx2"/>
                </a:solidFill>
                <a:ea typeface="Verdana" panose="020B0604030504040204" pitchFamily="34" charset="0"/>
                <a:cs typeface="Arial"/>
              </a:rPr>
              <a:t>(</a:t>
            </a:r>
            <a:r>
              <a:rPr sz="1400" b="1" spc="-10">
                <a:solidFill>
                  <a:schemeClr val="tx2"/>
                </a:solidFill>
                <a:ea typeface="Verdana" panose="020B0604030504040204" pitchFamily="34" charset="0"/>
                <a:cs typeface="Arial"/>
              </a:rPr>
              <a:t>DAC</a:t>
            </a:r>
            <a:r>
              <a:rPr sz="1400" spc="-1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converter</a:t>
            </a:r>
            <a:r>
              <a:rPr sz="1400" spc="-1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for</a:t>
            </a:r>
            <a:r>
              <a:rPr sz="1400" spc="-2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direct</a:t>
            </a:r>
            <a:r>
              <a:rPr sz="1400" spc="-2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conversion</a:t>
            </a:r>
            <a:r>
              <a:rPr sz="1400" spc="-4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from/ to</a:t>
            </a:r>
            <a:r>
              <a:rPr sz="1400" spc="-2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Ka</a:t>
            </a:r>
            <a:r>
              <a:rPr sz="1400" spc="-3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band</a:t>
            </a:r>
            <a:r>
              <a:rPr sz="1400" spc="-3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and</a:t>
            </a:r>
            <a:r>
              <a:rPr sz="1400" spc="-20">
                <a:solidFill>
                  <a:schemeClr val="tx2"/>
                </a:solidFill>
                <a:ea typeface="Verdana" panose="020B0604030504040204" pitchFamily="34" charset="0"/>
                <a:cs typeface="Arial"/>
              </a:rPr>
              <a:t> </a:t>
            </a:r>
            <a:r>
              <a:rPr sz="1400" spc="-10">
                <a:solidFill>
                  <a:schemeClr val="tx2"/>
                </a:solidFill>
                <a:ea typeface="Verdana" panose="020B0604030504040204" pitchFamily="34" charset="0"/>
                <a:cs typeface="Arial"/>
              </a:rPr>
              <a:t>beyond.</a:t>
            </a:r>
            <a:endParaRPr sz="1400">
              <a:solidFill>
                <a:schemeClr val="tx2"/>
              </a:solidFill>
              <a:ea typeface="Verdana" panose="020B0604030504040204" pitchFamily="34" charset="0"/>
              <a:cs typeface="Arial"/>
            </a:endParaRPr>
          </a:p>
          <a:p>
            <a:pPr marL="299085" marR="4806315" indent="-287020">
              <a:lnSpc>
                <a:spcPct val="118700"/>
              </a:lnSpc>
              <a:spcBef>
                <a:spcPts val="395"/>
              </a:spcBef>
              <a:buClr>
                <a:srgbClr val="8196A6"/>
              </a:buClr>
              <a:buFont typeface="Arial"/>
              <a:buChar char="•"/>
              <a:tabLst>
                <a:tab pos="299085" algn="l"/>
              </a:tabLst>
            </a:pPr>
            <a:r>
              <a:rPr sz="1400" b="1">
                <a:solidFill>
                  <a:schemeClr val="tx2"/>
                </a:solidFill>
                <a:ea typeface="Verdana" panose="020B0604030504040204" pitchFamily="34" charset="0"/>
                <a:cs typeface="Arial"/>
              </a:rPr>
              <a:t>Accelerators</a:t>
            </a:r>
            <a:r>
              <a:rPr sz="1400" b="1" spc="1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for</a:t>
            </a:r>
            <a:r>
              <a:rPr sz="1400" spc="-3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Digital</a:t>
            </a:r>
            <a:r>
              <a:rPr sz="1400" spc="-7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Signal</a:t>
            </a:r>
            <a:r>
              <a:rPr sz="1400" spc="-6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Processing</a:t>
            </a:r>
            <a:r>
              <a:rPr sz="1400" spc="-6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(AI,</a:t>
            </a:r>
            <a:r>
              <a:rPr sz="1400" spc="-30">
                <a:solidFill>
                  <a:schemeClr val="tx2"/>
                </a:solidFill>
                <a:ea typeface="Verdana" panose="020B0604030504040204" pitchFamily="34" charset="0"/>
                <a:cs typeface="Arial"/>
              </a:rPr>
              <a:t> </a:t>
            </a:r>
            <a:r>
              <a:rPr sz="1400" spc="-10">
                <a:solidFill>
                  <a:schemeClr val="tx2"/>
                </a:solidFill>
                <a:ea typeface="Verdana" panose="020B0604030504040204" pitchFamily="34" charset="0"/>
                <a:cs typeface="Arial"/>
              </a:rPr>
              <a:t>beamforming,</a:t>
            </a:r>
            <a:r>
              <a:rPr sz="1400" spc="-30">
                <a:solidFill>
                  <a:schemeClr val="tx2"/>
                </a:solidFill>
                <a:ea typeface="Verdana" panose="020B0604030504040204" pitchFamily="34" charset="0"/>
                <a:cs typeface="Arial"/>
              </a:rPr>
              <a:t> </a:t>
            </a:r>
            <a:r>
              <a:rPr sz="1400" spc="-2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Encryption (AES),</a:t>
            </a:r>
            <a:r>
              <a:rPr sz="1400" spc="-10">
                <a:solidFill>
                  <a:schemeClr val="tx2"/>
                </a:solidFill>
                <a:ea typeface="Verdana" panose="020B0604030504040204" pitchFamily="34" charset="0"/>
                <a:cs typeface="Arial"/>
              </a:rPr>
              <a:t> DVB-</a:t>
            </a:r>
            <a:r>
              <a:rPr sz="1400">
                <a:solidFill>
                  <a:schemeClr val="tx2"/>
                </a:solidFill>
                <a:ea typeface="Verdana" panose="020B0604030504040204" pitchFamily="34" charset="0"/>
                <a:cs typeface="Arial"/>
              </a:rPr>
              <a:t>S2X,</a:t>
            </a:r>
            <a:r>
              <a:rPr sz="1400" spc="-20">
                <a:solidFill>
                  <a:schemeClr val="tx2"/>
                </a:solidFill>
                <a:ea typeface="Verdana" panose="020B0604030504040204" pitchFamily="34" charset="0"/>
                <a:cs typeface="Arial"/>
              </a:rPr>
              <a:t> </a:t>
            </a:r>
            <a:r>
              <a:rPr sz="1400" spc="-25">
                <a:solidFill>
                  <a:schemeClr val="tx2"/>
                </a:solidFill>
                <a:ea typeface="Verdana" panose="020B0604030504040204" pitchFamily="34" charset="0"/>
                <a:cs typeface="Arial"/>
              </a:rPr>
              <a:t>….</a:t>
            </a:r>
            <a:endParaRPr sz="1400">
              <a:solidFill>
                <a:schemeClr val="tx2"/>
              </a:solidFill>
              <a:ea typeface="Verdana" panose="020B0604030504040204" pitchFamily="34" charset="0"/>
              <a:cs typeface="Arial"/>
            </a:endParaRPr>
          </a:p>
          <a:p>
            <a:pPr marL="299085" indent="-286385">
              <a:spcBef>
                <a:spcPts val="755"/>
              </a:spcBef>
              <a:buClr>
                <a:srgbClr val="8196A6"/>
              </a:buClr>
              <a:buChar char="•"/>
              <a:tabLst>
                <a:tab pos="299085" algn="l"/>
              </a:tabLst>
            </a:pPr>
            <a:r>
              <a:rPr sz="1400">
                <a:solidFill>
                  <a:schemeClr val="tx2"/>
                </a:solidFill>
                <a:ea typeface="Verdana" panose="020B0604030504040204" pitchFamily="34" charset="0"/>
                <a:cs typeface="Arial"/>
              </a:rPr>
              <a:t>Serializer/</a:t>
            </a:r>
            <a:r>
              <a:rPr sz="1400" spc="-35">
                <a:solidFill>
                  <a:schemeClr val="tx2"/>
                </a:solidFill>
                <a:ea typeface="Verdana" panose="020B0604030504040204" pitchFamily="34" charset="0"/>
                <a:cs typeface="Arial"/>
              </a:rPr>
              <a:t> </a:t>
            </a:r>
            <a:r>
              <a:rPr sz="1400" err="1">
                <a:solidFill>
                  <a:schemeClr val="tx2"/>
                </a:solidFill>
                <a:ea typeface="Verdana" panose="020B0604030504040204" pitchFamily="34" charset="0"/>
                <a:cs typeface="Arial"/>
              </a:rPr>
              <a:t>Deserializer</a:t>
            </a:r>
            <a:r>
              <a:rPr sz="1400" spc="-4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a:t>
            </a:r>
            <a:r>
              <a:rPr sz="1400" b="1">
                <a:solidFill>
                  <a:schemeClr val="tx2"/>
                </a:solidFill>
                <a:ea typeface="Verdana" panose="020B0604030504040204" pitchFamily="34" charset="0"/>
                <a:cs typeface="Arial"/>
              </a:rPr>
              <a:t>SerDes</a:t>
            </a:r>
            <a:r>
              <a:rPr sz="1400">
                <a:solidFill>
                  <a:schemeClr val="tx2"/>
                </a:solidFill>
                <a:ea typeface="Verdana" panose="020B0604030504040204" pitchFamily="34" charset="0"/>
                <a:cs typeface="Arial"/>
              </a:rPr>
              <a:t>)</a:t>
            </a:r>
            <a:r>
              <a:rPr sz="1400" spc="-2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up</a:t>
            </a:r>
            <a:r>
              <a:rPr sz="1400" spc="-2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to</a:t>
            </a:r>
            <a:r>
              <a:rPr sz="1400" spc="-2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112</a:t>
            </a:r>
            <a:r>
              <a:rPr sz="1400" spc="-35">
                <a:solidFill>
                  <a:schemeClr val="tx2"/>
                </a:solidFill>
                <a:ea typeface="Verdana" panose="020B0604030504040204" pitchFamily="34" charset="0"/>
                <a:cs typeface="Arial"/>
              </a:rPr>
              <a:t> </a:t>
            </a:r>
            <a:r>
              <a:rPr sz="1400" spc="-20">
                <a:solidFill>
                  <a:schemeClr val="tx2"/>
                </a:solidFill>
                <a:ea typeface="Verdana" panose="020B0604030504040204" pitchFamily="34" charset="0"/>
                <a:cs typeface="Arial"/>
              </a:rPr>
              <a:t>Gbps</a:t>
            </a:r>
            <a:endParaRPr sz="1400">
              <a:solidFill>
                <a:schemeClr val="tx2"/>
              </a:solidFill>
              <a:ea typeface="Verdana" panose="020B0604030504040204" pitchFamily="34" charset="0"/>
              <a:cs typeface="Arial"/>
            </a:endParaRPr>
          </a:p>
          <a:p>
            <a:pPr marL="299085" indent="-286385">
              <a:spcBef>
                <a:spcPts val="745"/>
              </a:spcBef>
              <a:buClr>
                <a:srgbClr val="8196A6"/>
              </a:buClr>
              <a:buChar char="•"/>
              <a:tabLst>
                <a:tab pos="299085" algn="l"/>
              </a:tabLst>
            </a:pPr>
            <a:r>
              <a:rPr sz="1400" spc="-10">
                <a:solidFill>
                  <a:schemeClr val="tx2"/>
                </a:solidFill>
                <a:ea typeface="Verdana" panose="020B0604030504040204" pitchFamily="34" charset="0"/>
                <a:cs typeface="Arial"/>
              </a:rPr>
              <a:t>Co-</a:t>
            </a:r>
            <a:r>
              <a:rPr sz="1400">
                <a:solidFill>
                  <a:schemeClr val="tx2"/>
                </a:solidFill>
                <a:ea typeface="Verdana" panose="020B0604030504040204" pitchFamily="34" charset="0"/>
                <a:cs typeface="Arial"/>
              </a:rPr>
              <a:t>packaged</a:t>
            </a:r>
            <a:r>
              <a:rPr sz="1400" spc="-35">
                <a:solidFill>
                  <a:schemeClr val="tx2"/>
                </a:solidFill>
                <a:ea typeface="Verdana" panose="020B0604030504040204" pitchFamily="34" charset="0"/>
                <a:cs typeface="Arial"/>
              </a:rPr>
              <a:t> </a:t>
            </a:r>
            <a:r>
              <a:rPr sz="1400" b="1">
                <a:solidFill>
                  <a:schemeClr val="tx2"/>
                </a:solidFill>
                <a:ea typeface="Verdana" panose="020B0604030504040204" pitchFamily="34" charset="0"/>
                <a:cs typeface="Arial"/>
              </a:rPr>
              <a:t>Optical</a:t>
            </a:r>
            <a:r>
              <a:rPr sz="1400" b="1" spc="5">
                <a:solidFill>
                  <a:schemeClr val="tx2"/>
                </a:solidFill>
                <a:ea typeface="Verdana" panose="020B0604030504040204" pitchFamily="34" charset="0"/>
                <a:cs typeface="Arial"/>
              </a:rPr>
              <a:t> </a:t>
            </a:r>
            <a:r>
              <a:rPr sz="1400" b="1" spc="-10">
                <a:solidFill>
                  <a:schemeClr val="tx2"/>
                </a:solidFill>
                <a:ea typeface="Verdana" panose="020B0604030504040204" pitchFamily="34" charset="0"/>
                <a:cs typeface="Arial"/>
              </a:rPr>
              <a:t>Transceiver</a:t>
            </a:r>
            <a:r>
              <a:rPr sz="1400" spc="-10">
                <a:solidFill>
                  <a:schemeClr val="tx2"/>
                </a:solidFill>
                <a:ea typeface="Verdana" panose="020B0604030504040204" pitchFamily="34" charset="0"/>
                <a:cs typeface="Arial"/>
              </a:rPr>
              <a:t>s</a:t>
            </a:r>
            <a:r>
              <a:rPr sz="1400" spc="1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up</a:t>
            </a:r>
            <a:r>
              <a:rPr sz="1400" spc="-4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to</a:t>
            </a:r>
            <a:r>
              <a:rPr sz="1400" spc="-2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400</a:t>
            </a:r>
            <a:r>
              <a:rPr sz="1400" spc="-25">
                <a:solidFill>
                  <a:schemeClr val="tx2"/>
                </a:solidFill>
                <a:ea typeface="Verdana" panose="020B0604030504040204" pitchFamily="34" charset="0"/>
                <a:cs typeface="Arial"/>
              </a:rPr>
              <a:t> </a:t>
            </a:r>
            <a:r>
              <a:rPr sz="1400" spc="-20">
                <a:solidFill>
                  <a:schemeClr val="tx2"/>
                </a:solidFill>
                <a:ea typeface="Verdana" panose="020B0604030504040204" pitchFamily="34" charset="0"/>
                <a:cs typeface="Arial"/>
              </a:rPr>
              <a:t>Gbps</a:t>
            </a:r>
            <a:endParaRPr sz="1400">
              <a:solidFill>
                <a:schemeClr val="tx2"/>
              </a:solidFill>
              <a:ea typeface="Verdana" panose="020B0604030504040204" pitchFamily="34" charset="0"/>
              <a:cs typeface="Arial"/>
            </a:endParaRPr>
          </a:p>
          <a:p>
            <a:pPr marL="299085" indent="-286385">
              <a:spcBef>
                <a:spcPts val="745"/>
              </a:spcBef>
              <a:buClr>
                <a:srgbClr val="8196A6"/>
              </a:buClr>
              <a:buFont typeface="Arial"/>
              <a:buChar char="•"/>
              <a:tabLst>
                <a:tab pos="299085" algn="l"/>
              </a:tabLst>
            </a:pPr>
            <a:r>
              <a:rPr sz="1400" b="1">
                <a:solidFill>
                  <a:schemeClr val="tx2"/>
                </a:solidFill>
                <a:ea typeface="Verdana" panose="020B0604030504040204" pitchFamily="34" charset="0"/>
                <a:cs typeface="Arial"/>
              </a:rPr>
              <a:t>High</a:t>
            </a:r>
            <a:r>
              <a:rPr sz="1400" b="1" spc="-35">
                <a:solidFill>
                  <a:schemeClr val="tx2"/>
                </a:solidFill>
                <a:ea typeface="Verdana" panose="020B0604030504040204" pitchFamily="34" charset="0"/>
                <a:cs typeface="Arial"/>
              </a:rPr>
              <a:t> </a:t>
            </a:r>
            <a:r>
              <a:rPr sz="1400" b="1">
                <a:solidFill>
                  <a:schemeClr val="tx2"/>
                </a:solidFill>
                <a:ea typeface="Verdana" panose="020B0604030504040204" pitchFamily="34" charset="0"/>
                <a:cs typeface="Arial"/>
              </a:rPr>
              <a:t>Bandwidth</a:t>
            </a:r>
            <a:r>
              <a:rPr sz="1400" b="1" spc="-35">
                <a:solidFill>
                  <a:schemeClr val="tx2"/>
                </a:solidFill>
                <a:ea typeface="Verdana" panose="020B0604030504040204" pitchFamily="34" charset="0"/>
                <a:cs typeface="Arial"/>
              </a:rPr>
              <a:t> </a:t>
            </a:r>
            <a:r>
              <a:rPr sz="1400" b="1">
                <a:solidFill>
                  <a:schemeClr val="tx2"/>
                </a:solidFill>
                <a:ea typeface="Verdana" panose="020B0604030504040204" pitchFamily="34" charset="0"/>
                <a:cs typeface="Arial"/>
              </a:rPr>
              <a:t>Memories,</a:t>
            </a:r>
            <a:r>
              <a:rPr sz="1400" b="1" spc="1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interface</a:t>
            </a:r>
            <a:r>
              <a:rPr sz="1400" spc="-20">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to</a:t>
            </a:r>
            <a:r>
              <a:rPr sz="1400" spc="-2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DDR4/</a:t>
            </a:r>
            <a:r>
              <a:rPr sz="1400" spc="-3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5/</a:t>
            </a:r>
            <a:r>
              <a:rPr sz="1400" spc="-20">
                <a:solidFill>
                  <a:schemeClr val="tx2"/>
                </a:solidFill>
                <a:ea typeface="Verdana" panose="020B0604030504040204" pitchFamily="34" charset="0"/>
                <a:cs typeface="Arial"/>
              </a:rPr>
              <a:t> </a:t>
            </a:r>
            <a:r>
              <a:rPr sz="1400" spc="-10">
                <a:solidFill>
                  <a:schemeClr val="tx2"/>
                </a:solidFill>
                <a:ea typeface="Verdana" panose="020B0604030504040204" pitchFamily="34" charset="0"/>
                <a:cs typeface="Arial"/>
              </a:rPr>
              <a:t>GDDR6</a:t>
            </a:r>
            <a:endParaRPr sz="1400">
              <a:solidFill>
                <a:schemeClr val="tx2"/>
              </a:solidFill>
              <a:ea typeface="Verdana" panose="020B0604030504040204" pitchFamily="34" charset="0"/>
              <a:cs typeface="Arial"/>
            </a:endParaRPr>
          </a:p>
          <a:p>
            <a:pPr marL="299085" indent="-286385">
              <a:spcBef>
                <a:spcPts val="755"/>
              </a:spcBef>
              <a:buClr>
                <a:srgbClr val="8196A6"/>
              </a:buClr>
              <a:buChar char="•"/>
              <a:tabLst>
                <a:tab pos="299085" algn="l"/>
              </a:tabLst>
            </a:pPr>
            <a:r>
              <a:rPr sz="1400">
                <a:solidFill>
                  <a:schemeClr val="tx2"/>
                </a:solidFill>
                <a:ea typeface="Verdana" panose="020B0604030504040204" pitchFamily="34" charset="0"/>
                <a:cs typeface="Arial"/>
              </a:rPr>
              <a:t>High</a:t>
            </a:r>
            <a:r>
              <a:rPr sz="1400" spc="-25">
                <a:solidFill>
                  <a:schemeClr val="tx2"/>
                </a:solidFill>
                <a:ea typeface="Verdana" panose="020B0604030504040204" pitchFamily="34" charset="0"/>
                <a:cs typeface="Arial"/>
              </a:rPr>
              <a:t> </a:t>
            </a:r>
            <a:r>
              <a:rPr sz="1400">
                <a:solidFill>
                  <a:schemeClr val="tx2"/>
                </a:solidFill>
                <a:ea typeface="Verdana" panose="020B0604030504040204" pitchFamily="34" charset="0"/>
                <a:cs typeface="Arial"/>
              </a:rPr>
              <a:t>performance</a:t>
            </a:r>
            <a:r>
              <a:rPr sz="1400" spc="25">
                <a:solidFill>
                  <a:schemeClr val="tx2"/>
                </a:solidFill>
                <a:ea typeface="Verdana" panose="020B0604030504040204" pitchFamily="34" charset="0"/>
                <a:cs typeface="Arial"/>
              </a:rPr>
              <a:t> </a:t>
            </a:r>
            <a:r>
              <a:rPr sz="1400" spc="-20">
                <a:solidFill>
                  <a:schemeClr val="tx2"/>
                </a:solidFill>
                <a:ea typeface="Verdana" panose="020B0604030504040204" pitchFamily="34" charset="0"/>
                <a:cs typeface="Arial"/>
              </a:rPr>
              <a:t>Network-</a:t>
            </a:r>
            <a:r>
              <a:rPr sz="1400" spc="-10">
                <a:solidFill>
                  <a:schemeClr val="tx2"/>
                </a:solidFill>
                <a:ea typeface="Verdana" panose="020B0604030504040204" pitchFamily="34" charset="0"/>
                <a:cs typeface="Arial"/>
              </a:rPr>
              <a:t>on-</a:t>
            </a:r>
            <a:r>
              <a:rPr sz="1400">
                <a:solidFill>
                  <a:schemeClr val="tx2"/>
                </a:solidFill>
                <a:ea typeface="Verdana" panose="020B0604030504040204" pitchFamily="34" charset="0"/>
                <a:cs typeface="Arial"/>
              </a:rPr>
              <a:t>Chip</a:t>
            </a:r>
            <a:r>
              <a:rPr sz="1400" spc="10">
                <a:solidFill>
                  <a:schemeClr val="tx2"/>
                </a:solidFill>
                <a:ea typeface="Verdana" panose="020B0604030504040204" pitchFamily="34" charset="0"/>
                <a:cs typeface="Arial"/>
              </a:rPr>
              <a:t> </a:t>
            </a:r>
            <a:r>
              <a:rPr sz="1400" spc="-10">
                <a:solidFill>
                  <a:schemeClr val="tx2"/>
                </a:solidFill>
                <a:ea typeface="Verdana" panose="020B0604030504040204" pitchFamily="34" charset="0"/>
                <a:cs typeface="Arial"/>
              </a:rPr>
              <a:t>(</a:t>
            </a:r>
            <a:r>
              <a:rPr sz="1400" b="1" spc="-10">
                <a:solidFill>
                  <a:schemeClr val="tx2"/>
                </a:solidFill>
                <a:ea typeface="Verdana" panose="020B0604030504040204" pitchFamily="34" charset="0"/>
                <a:cs typeface="Arial"/>
              </a:rPr>
              <a:t>NoC</a:t>
            </a:r>
            <a:r>
              <a:rPr sz="1400" spc="-10">
                <a:solidFill>
                  <a:schemeClr val="tx2"/>
                </a:solidFill>
                <a:ea typeface="Verdana" panose="020B0604030504040204" pitchFamily="34" charset="0"/>
                <a:cs typeface="Arial"/>
              </a:rPr>
              <a:t>)</a:t>
            </a:r>
            <a:endParaRPr sz="1400">
              <a:solidFill>
                <a:schemeClr val="tx2"/>
              </a:solidFill>
              <a:ea typeface="Verdana" panose="020B0604030504040204" pitchFamily="34" charset="0"/>
              <a:cs typeface="Arial"/>
            </a:endParaRPr>
          </a:p>
        </p:txBody>
      </p:sp>
      <p:sp>
        <p:nvSpPr>
          <p:cNvPr id="9" name="object 9"/>
          <p:cNvSpPr txBox="1"/>
          <p:nvPr/>
        </p:nvSpPr>
        <p:spPr>
          <a:xfrm>
            <a:off x="8386603" y="3650742"/>
            <a:ext cx="855980" cy="197490"/>
          </a:xfrm>
          <a:prstGeom prst="rect">
            <a:avLst/>
          </a:prstGeom>
        </p:spPr>
        <p:txBody>
          <a:bodyPr vert="horz" wrap="square" lIns="0" tIns="12700" rIns="0" bIns="0" rtlCol="0">
            <a:spAutoFit/>
          </a:bodyPr>
          <a:lstStyle/>
          <a:p>
            <a:pPr marL="12700">
              <a:spcBef>
                <a:spcPts val="100"/>
              </a:spcBef>
            </a:pPr>
            <a:r>
              <a:rPr sz="1200">
                <a:solidFill>
                  <a:schemeClr val="tx2"/>
                </a:solidFill>
                <a:latin typeface="Arial"/>
                <a:cs typeface="Arial"/>
              </a:rPr>
              <a:t>Xilinx</a:t>
            </a:r>
            <a:r>
              <a:rPr sz="1200" spc="-15">
                <a:solidFill>
                  <a:schemeClr val="tx2"/>
                </a:solidFill>
                <a:latin typeface="Arial"/>
                <a:cs typeface="Arial"/>
              </a:rPr>
              <a:t> </a:t>
            </a:r>
            <a:r>
              <a:rPr sz="1200" spc="-10">
                <a:solidFill>
                  <a:schemeClr val="tx2"/>
                </a:solidFill>
                <a:latin typeface="Arial"/>
                <a:cs typeface="Arial"/>
              </a:rPr>
              <a:t>Versal</a:t>
            </a:r>
            <a:endParaRPr sz="1200">
              <a:solidFill>
                <a:schemeClr val="tx2"/>
              </a:solidFill>
              <a:latin typeface="Arial"/>
              <a:cs typeface="Arial"/>
            </a:endParaRPr>
          </a:p>
        </p:txBody>
      </p:sp>
      <p:pic>
        <p:nvPicPr>
          <p:cNvPr id="10" name="object 10"/>
          <p:cNvPicPr/>
          <p:nvPr/>
        </p:nvPicPr>
        <p:blipFill>
          <a:blip r:embed="rId5" cstate="print"/>
          <a:stretch>
            <a:fillRect/>
          </a:stretch>
        </p:blipFill>
        <p:spPr>
          <a:xfrm>
            <a:off x="6186455" y="3959796"/>
            <a:ext cx="5880480" cy="2025142"/>
          </a:xfrm>
          <a:prstGeom prst="rect">
            <a:avLst/>
          </a:prstGeom>
        </p:spPr>
      </p:pic>
      <p:sp>
        <p:nvSpPr>
          <p:cNvPr id="11" name="object 11"/>
          <p:cNvSpPr txBox="1"/>
          <p:nvPr/>
        </p:nvSpPr>
        <p:spPr>
          <a:xfrm>
            <a:off x="7120160" y="6020815"/>
            <a:ext cx="4900930" cy="227626"/>
          </a:xfrm>
          <a:prstGeom prst="rect">
            <a:avLst/>
          </a:prstGeom>
        </p:spPr>
        <p:txBody>
          <a:bodyPr vert="horz" wrap="square" lIns="0" tIns="12065" rIns="0" bIns="0" rtlCol="0">
            <a:spAutoFit/>
          </a:bodyPr>
          <a:lstStyle/>
          <a:p>
            <a:pPr marL="12700">
              <a:spcBef>
                <a:spcPts val="95"/>
              </a:spcBef>
            </a:pPr>
            <a:r>
              <a:rPr sz="700">
                <a:solidFill>
                  <a:schemeClr val="tx2"/>
                </a:solidFill>
                <a:latin typeface="Verdana"/>
                <a:cs typeface="Verdana"/>
              </a:rPr>
              <a:t>[*]</a:t>
            </a:r>
            <a:r>
              <a:rPr sz="700" spc="-25">
                <a:solidFill>
                  <a:schemeClr val="tx2"/>
                </a:solidFill>
                <a:latin typeface="Verdana"/>
                <a:cs typeface="Verdana"/>
              </a:rPr>
              <a:t> </a:t>
            </a:r>
            <a:r>
              <a:rPr sz="700">
                <a:solidFill>
                  <a:schemeClr val="tx2"/>
                </a:solidFill>
                <a:latin typeface="Verdana"/>
                <a:cs typeface="Verdana"/>
              </a:rPr>
              <a:t>Michael</a:t>
            </a:r>
            <a:r>
              <a:rPr sz="700" spc="-20">
                <a:solidFill>
                  <a:schemeClr val="tx2"/>
                </a:solidFill>
                <a:latin typeface="Verdana"/>
                <a:cs typeface="Verdana"/>
              </a:rPr>
              <a:t> </a:t>
            </a:r>
            <a:r>
              <a:rPr sz="700">
                <a:solidFill>
                  <a:schemeClr val="tx2"/>
                </a:solidFill>
                <a:latin typeface="Verdana"/>
                <a:cs typeface="Verdana"/>
              </a:rPr>
              <a:t>Petry</a:t>
            </a:r>
            <a:r>
              <a:rPr sz="700" spc="-20">
                <a:solidFill>
                  <a:schemeClr val="tx2"/>
                </a:solidFill>
                <a:latin typeface="Verdana"/>
                <a:cs typeface="Verdana"/>
              </a:rPr>
              <a:t> </a:t>
            </a:r>
            <a:r>
              <a:rPr sz="700">
                <a:solidFill>
                  <a:schemeClr val="tx2"/>
                </a:solidFill>
                <a:latin typeface="Verdana"/>
                <a:cs typeface="Verdana"/>
              </a:rPr>
              <a:t>and</a:t>
            </a:r>
            <a:r>
              <a:rPr sz="700" spc="-25">
                <a:solidFill>
                  <a:schemeClr val="tx2"/>
                </a:solidFill>
                <a:latin typeface="Verdana"/>
                <a:cs typeface="Verdana"/>
              </a:rPr>
              <a:t> </a:t>
            </a:r>
            <a:r>
              <a:rPr sz="700">
                <a:solidFill>
                  <a:schemeClr val="tx2"/>
                </a:solidFill>
                <a:latin typeface="Verdana"/>
                <a:cs typeface="Verdana"/>
              </a:rPr>
              <a:t>Raphael</a:t>
            </a:r>
            <a:r>
              <a:rPr sz="700" spc="-20">
                <a:solidFill>
                  <a:schemeClr val="tx2"/>
                </a:solidFill>
                <a:latin typeface="Verdana"/>
                <a:cs typeface="Verdana"/>
              </a:rPr>
              <a:t> </a:t>
            </a:r>
            <a:r>
              <a:rPr sz="700">
                <a:solidFill>
                  <a:schemeClr val="tx2"/>
                </a:solidFill>
                <a:latin typeface="Verdana"/>
                <a:cs typeface="Verdana"/>
              </a:rPr>
              <a:t>Mayr,</a:t>
            </a:r>
            <a:r>
              <a:rPr sz="700" spc="-10">
                <a:solidFill>
                  <a:schemeClr val="tx2"/>
                </a:solidFill>
                <a:latin typeface="Verdana"/>
                <a:cs typeface="Verdana"/>
              </a:rPr>
              <a:t> “AI-</a:t>
            </a:r>
            <a:r>
              <a:rPr sz="700">
                <a:solidFill>
                  <a:schemeClr val="tx2"/>
                </a:solidFill>
                <a:latin typeface="Verdana"/>
                <a:cs typeface="Verdana"/>
              </a:rPr>
              <a:t>enabled</a:t>
            </a:r>
            <a:r>
              <a:rPr sz="700" spc="-20">
                <a:solidFill>
                  <a:schemeClr val="tx2"/>
                </a:solidFill>
                <a:latin typeface="Verdana"/>
                <a:cs typeface="Verdana"/>
              </a:rPr>
              <a:t> </a:t>
            </a:r>
            <a:r>
              <a:rPr sz="700">
                <a:solidFill>
                  <a:schemeClr val="tx2"/>
                </a:solidFill>
                <a:latin typeface="Verdana"/>
                <a:cs typeface="Verdana"/>
              </a:rPr>
              <a:t>5G</a:t>
            </a:r>
            <a:r>
              <a:rPr sz="700" spc="-20">
                <a:solidFill>
                  <a:schemeClr val="tx2"/>
                </a:solidFill>
                <a:latin typeface="Verdana"/>
                <a:cs typeface="Verdana"/>
              </a:rPr>
              <a:t> </a:t>
            </a:r>
            <a:r>
              <a:rPr sz="700" spc="-10">
                <a:solidFill>
                  <a:schemeClr val="tx2"/>
                </a:solidFill>
                <a:latin typeface="Verdana"/>
                <a:cs typeface="Verdana"/>
              </a:rPr>
              <a:t>base-</a:t>
            </a:r>
            <a:r>
              <a:rPr sz="700">
                <a:solidFill>
                  <a:schemeClr val="tx2"/>
                </a:solidFill>
                <a:latin typeface="Verdana"/>
                <a:cs typeface="Verdana"/>
              </a:rPr>
              <a:t>station</a:t>
            </a:r>
            <a:r>
              <a:rPr sz="700" spc="5">
                <a:solidFill>
                  <a:schemeClr val="tx2"/>
                </a:solidFill>
                <a:latin typeface="Verdana"/>
                <a:cs typeface="Verdana"/>
              </a:rPr>
              <a:t> </a:t>
            </a:r>
            <a:r>
              <a:rPr sz="700">
                <a:solidFill>
                  <a:schemeClr val="tx2"/>
                </a:solidFill>
                <a:latin typeface="Verdana"/>
                <a:cs typeface="Verdana"/>
              </a:rPr>
              <a:t>with</a:t>
            </a:r>
            <a:r>
              <a:rPr sz="700" spc="-5">
                <a:solidFill>
                  <a:schemeClr val="tx2"/>
                </a:solidFill>
                <a:latin typeface="Verdana"/>
                <a:cs typeface="Verdana"/>
              </a:rPr>
              <a:t> </a:t>
            </a:r>
            <a:r>
              <a:rPr sz="700">
                <a:solidFill>
                  <a:schemeClr val="tx2"/>
                </a:solidFill>
                <a:latin typeface="Verdana"/>
                <a:cs typeface="Verdana"/>
              </a:rPr>
              <a:t>Hardware</a:t>
            </a:r>
            <a:r>
              <a:rPr sz="700" spc="-5">
                <a:solidFill>
                  <a:schemeClr val="tx2"/>
                </a:solidFill>
                <a:latin typeface="Verdana"/>
                <a:cs typeface="Verdana"/>
              </a:rPr>
              <a:t> </a:t>
            </a:r>
            <a:r>
              <a:rPr sz="700">
                <a:solidFill>
                  <a:schemeClr val="tx2"/>
                </a:solidFill>
                <a:latin typeface="Verdana"/>
                <a:cs typeface="Verdana"/>
              </a:rPr>
              <a:t>Acceleration</a:t>
            </a:r>
            <a:r>
              <a:rPr sz="700" spc="-20">
                <a:solidFill>
                  <a:schemeClr val="tx2"/>
                </a:solidFill>
                <a:latin typeface="Verdana"/>
                <a:cs typeface="Verdana"/>
              </a:rPr>
              <a:t> </a:t>
            </a:r>
            <a:r>
              <a:rPr sz="700" spc="-25">
                <a:solidFill>
                  <a:schemeClr val="tx2"/>
                </a:solidFill>
                <a:latin typeface="Verdana"/>
                <a:cs typeface="Verdana"/>
              </a:rPr>
              <a:t>for</a:t>
            </a:r>
            <a:endParaRPr sz="700">
              <a:solidFill>
                <a:schemeClr val="tx2"/>
              </a:solidFill>
              <a:latin typeface="Verdana"/>
              <a:cs typeface="Verdana"/>
            </a:endParaRPr>
          </a:p>
          <a:p>
            <a:pPr marL="12700"/>
            <a:r>
              <a:rPr sz="700" spc="-10">
                <a:solidFill>
                  <a:schemeClr val="tx2"/>
                </a:solidFill>
                <a:latin typeface="Verdana"/>
                <a:cs typeface="Verdana"/>
              </a:rPr>
              <a:t>Non-</a:t>
            </a:r>
            <a:r>
              <a:rPr sz="700">
                <a:solidFill>
                  <a:schemeClr val="tx2"/>
                </a:solidFill>
                <a:latin typeface="Verdana"/>
                <a:cs typeface="Verdana"/>
              </a:rPr>
              <a:t>Terrestrial</a:t>
            </a:r>
            <a:r>
              <a:rPr sz="700" spc="-10">
                <a:solidFill>
                  <a:schemeClr val="tx2"/>
                </a:solidFill>
                <a:latin typeface="Verdana"/>
                <a:cs typeface="Verdana"/>
              </a:rPr>
              <a:t> </a:t>
            </a:r>
            <a:r>
              <a:rPr sz="700">
                <a:solidFill>
                  <a:schemeClr val="tx2"/>
                </a:solidFill>
                <a:latin typeface="Verdana"/>
                <a:cs typeface="Verdana"/>
              </a:rPr>
              <a:t>Networks</a:t>
            </a:r>
            <a:r>
              <a:rPr sz="700" spc="15">
                <a:solidFill>
                  <a:schemeClr val="tx2"/>
                </a:solidFill>
                <a:latin typeface="Verdana"/>
                <a:cs typeface="Verdana"/>
              </a:rPr>
              <a:t> </a:t>
            </a:r>
            <a:r>
              <a:rPr sz="700">
                <a:solidFill>
                  <a:schemeClr val="tx2"/>
                </a:solidFill>
                <a:latin typeface="Verdana"/>
                <a:cs typeface="Verdana"/>
              </a:rPr>
              <a:t>on</a:t>
            </a:r>
            <a:r>
              <a:rPr sz="700" spc="-5">
                <a:solidFill>
                  <a:schemeClr val="tx2"/>
                </a:solidFill>
                <a:latin typeface="Verdana"/>
                <a:cs typeface="Verdana"/>
              </a:rPr>
              <a:t> </a:t>
            </a:r>
            <a:r>
              <a:rPr sz="700">
                <a:solidFill>
                  <a:schemeClr val="tx2"/>
                </a:solidFill>
                <a:latin typeface="Verdana"/>
                <a:cs typeface="Verdana"/>
              </a:rPr>
              <a:t>a</a:t>
            </a:r>
            <a:r>
              <a:rPr sz="700" spc="-5">
                <a:solidFill>
                  <a:schemeClr val="tx2"/>
                </a:solidFill>
                <a:latin typeface="Verdana"/>
                <a:cs typeface="Verdana"/>
              </a:rPr>
              <a:t> </a:t>
            </a:r>
            <a:r>
              <a:rPr sz="700" spc="-10">
                <a:solidFill>
                  <a:schemeClr val="tx2"/>
                </a:solidFill>
                <a:latin typeface="Verdana"/>
                <a:cs typeface="Verdana"/>
              </a:rPr>
              <a:t>Space-</a:t>
            </a:r>
            <a:r>
              <a:rPr sz="700">
                <a:solidFill>
                  <a:schemeClr val="tx2"/>
                </a:solidFill>
                <a:latin typeface="Verdana"/>
                <a:cs typeface="Verdana"/>
              </a:rPr>
              <a:t>Grade </a:t>
            </a:r>
            <a:r>
              <a:rPr sz="700" spc="-10">
                <a:solidFill>
                  <a:schemeClr val="tx2"/>
                </a:solidFill>
                <a:latin typeface="Verdana"/>
                <a:cs typeface="Verdana"/>
              </a:rPr>
              <a:t>System-on-</a:t>
            </a:r>
            <a:r>
              <a:rPr sz="700">
                <a:solidFill>
                  <a:schemeClr val="tx2"/>
                </a:solidFill>
                <a:latin typeface="Verdana"/>
                <a:cs typeface="Verdana"/>
              </a:rPr>
              <a:t>Chip",</a:t>
            </a:r>
            <a:r>
              <a:rPr sz="700" spc="-10">
                <a:solidFill>
                  <a:schemeClr val="tx2"/>
                </a:solidFill>
                <a:latin typeface="Verdana"/>
                <a:cs typeface="Verdana"/>
              </a:rPr>
              <a:t> </a:t>
            </a:r>
            <a:r>
              <a:rPr sz="700">
                <a:solidFill>
                  <a:schemeClr val="tx2"/>
                </a:solidFill>
                <a:latin typeface="Verdana"/>
                <a:cs typeface="Verdana"/>
              </a:rPr>
              <a:t>1st</a:t>
            </a:r>
            <a:r>
              <a:rPr sz="700" spc="-5">
                <a:solidFill>
                  <a:schemeClr val="tx2"/>
                </a:solidFill>
                <a:latin typeface="Verdana"/>
                <a:cs typeface="Verdana"/>
              </a:rPr>
              <a:t> </a:t>
            </a:r>
            <a:r>
              <a:rPr sz="700">
                <a:solidFill>
                  <a:schemeClr val="tx2"/>
                </a:solidFill>
                <a:latin typeface="Verdana"/>
                <a:cs typeface="Verdana"/>
              </a:rPr>
              <a:t>SPAICE</a:t>
            </a:r>
            <a:r>
              <a:rPr sz="700" spc="-5">
                <a:solidFill>
                  <a:schemeClr val="tx2"/>
                </a:solidFill>
                <a:latin typeface="Verdana"/>
                <a:cs typeface="Verdana"/>
              </a:rPr>
              <a:t> </a:t>
            </a:r>
            <a:r>
              <a:rPr sz="700">
                <a:solidFill>
                  <a:schemeClr val="tx2"/>
                </a:solidFill>
                <a:latin typeface="Verdana"/>
                <a:cs typeface="Verdana"/>
              </a:rPr>
              <a:t>Conference</a:t>
            </a:r>
            <a:r>
              <a:rPr sz="700" spc="-25">
                <a:solidFill>
                  <a:schemeClr val="tx2"/>
                </a:solidFill>
                <a:latin typeface="Verdana"/>
                <a:cs typeface="Verdana"/>
              </a:rPr>
              <a:t> </a:t>
            </a:r>
            <a:r>
              <a:rPr sz="700">
                <a:solidFill>
                  <a:schemeClr val="tx2"/>
                </a:solidFill>
                <a:latin typeface="Verdana"/>
                <a:cs typeface="Verdana"/>
              </a:rPr>
              <a:t>on</a:t>
            </a:r>
            <a:r>
              <a:rPr sz="700" spc="-15">
                <a:solidFill>
                  <a:schemeClr val="tx2"/>
                </a:solidFill>
                <a:latin typeface="Verdana"/>
                <a:cs typeface="Verdana"/>
              </a:rPr>
              <a:t> </a:t>
            </a:r>
            <a:r>
              <a:rPr sz="700">
                <a:solidFill>
                  <a:schemeClr val="tx2"/>
                </a:solidFill>
                <a:latin typeface="Verdana"/>
                <a:cs typeface="Verdana"/>
              </a:rPr>
              <a:t>AI in</a:t>
            </a:r>
            <a:r>
              <a:rPr sz="700" spc="-5">
                <a:solidFill>
                  <a:schemeClr val="tx2"/>
                </a:solidFill>
                <a:latin typeface="Verdana"/>
                <a:cs typeface="Verdana"/>
              </a:rPr>
              <a:t> </a:t>
            </a:r>
            <a:r>
              <a:rPr sz="700">
                <a:solidFill>
                  <a:schemeClr val="tx2"/>
                </a:solidFill>
                <a:latin typeface="Verdana"/>
                <a:cs typeface="Verdana"/>
              </a:rPr>
              <a:t>and</a:t>
            </a:r>
            <a:r>
              <a:rPr sz="700" spc="-10">
                <a:solidFill>
                  <a:schemeClr val="tx2"/>
                </a:solidFill>
                <a:latin typeface="Verdana"/>
                <a:cs typeface="Verdana"/>
              </a:rPr>
              <a:t> </a:t>
            </a:r>
            <a:r>
              <a:rPr sz="700">
                <a:solidFill>
                  <a:schemeClr val="tx2"/>
                </a:solidFill>
                <a:latin typeface="Verdana"/>
                <a:cs typeface="Verdana"/>
              </a:rPr>
              <a:t>for </a:t>
            </a:r>
            <a:r>
              <a:rPr sz="700" spc="-10">
                <a:solidFill>
                  <a:schemeClr val="tx2"/>
                </a:solidFill>
                <a:latin typeface="Verdana"/>
                <a:cs typeface="Verdana"/>
              </a:rPr>
              <a:t>Space</a:t>
            </a:r>
            <a:endParaRPr sz="700">
              <a:solidFill>
                <a:schemeClr val="tx2"/>
              </a:solidFill>
              <a:latin typeface="Verdana"/>
              <a:cs typeface="Verdana"/>
            </a:endParaRPr>
          </a:p>
        </p:txBody>
      </p:sp>
      <p:sp>
        <p:nvSpPr>
          <p:cNvPr id="12" name="object 12"/>
          <p:cNvSpPr txBox="1"/>
          <p:nvPr/>
        </p:nvSpPr>
        <p:spPr>
          <a:xfrm>
            <a:off x="3326923" y="6017768"/>
            <a:ext cx="3691890" cy="358775"/>
          </a:xfrm>
          <a:prstGeom prst="rect">
            <a:avLst/>
          </a:prstGeom>
        </p:spPr>
        <p:txBody>
          <a:bodyPr vert="horz" wrap="square" lIns="0" tIns="20320" rIns="0" bIns="0" rtlCol="0">
            <a:spAutoFit/>
          </a:bodyPr>
          <a:lstStyle/>
          <a:p>
            <a:pPr marL="12700" marR="5080" indent="162560">
              <a:lnSpc>
                <a:spcPts val="1300"/>
              </a:lnSpc>
              <a:spcBef>
                <a:spcPts val="160"/>
              </a:spcBef>
            </a:pPr>
            <a:r>
              <a:rPr sz="1100">
                <a:solidFill>
                  <a:schemeClr val="tx2"/>
                </a:solidFill>
                <a:latin typeface="Verdana"/>
                <a:cs typeface="Verdana"/>
              </a:rPr>
              <a:t>System</a:t>
            </a:r>
            <a:r>
              <a:rPr sz="1100" spc="-30">
                <a:solidFill>
                  <a:schemeClr val="tx2"/>
                </a:solidFill>
                <a:latin typeface="Verdana"/>
                <a:cs typeface="Verdana"/>
              </a:rPr>
              <a:t> </a:t>
            </a:r>
            <a:r>
              <a:rPr sz="1100">
                <a:solidFill>
                  <a:schemeClr val="tx2"/>
                </a:solidFill>
                <a:latin typeface="Verdana"/>
                <a:cs typeface="Verdana"/>
              </a:rPr>
              <a:t>Architecture</a:t>
            </a:r>
            <a:r>
              <a:rPr sz="1100" spc="-5">
                <a:solidFill>
                  <a:schemeClr val="tx2"/>
                </a:solidFill>
                <a:latin typeface="Verdana"/>
                <a:cs typeface="Verdana"/>
              </a:rPr>
              <a:t> </a:t>
            </a:r>
            <a:r>
              <a:rPr sz="1100">
                <a:solidFill>
                  <a:schemeClr val="tx2"/>
                </a:solidFill>
                <a:latin typeface="Verdana"/>
                <a:cs typeface="Verdana"/>
              </a:rPr>
              <a:t>for</a:t>
            </a:r>
            <a:r>
              <a:rPr sz="1100" spc="-20">
                <a:solidFill>
                  <a:schemeClr val="tx2"/>
                </a:solidFill>
                <a:latin typeface="Verdana"/>
                <a:cs typeface="Verdana"/>
              </a:rPr>
              <a:t> </a:t>
            </a:r>
            <a:r>
              <a:rPr sz="1100">
                <a:solidFill>
                  <a:schemeClr val="tx2"/>
                </a:solidFill>
                <a:latin typeface="Verdana"/>
                <a:cs typeface="Verdana"/>
              </a:rPr>
              <a:t>shared</a:t>
            </a:r>
            <a:r>
              <a:rPr sz="1100" spc="-15">
                <a:solidFill>
                  <a:schemeClr val="tx2"/>
                </a:solidFill>
                <a:latin typeface="Verdana"/>
                <a:cs typeface="Verdana"/>
              </a:rPr>
              <a:t> </a:t>
            </a:r>
            <a:r>
              <a:rPr sz="1100">
                <a:solidFill>
                  <a:schemeClr val="tx2"/>
                </a:solidFill>
                <a:latin typeface="Verdana"/>
                <a:cs typeface="Verdana"/>
              </a:rPr>
              <a:t>5G</a:t>
            </a:r>
            <a:r>
              <a:rPr sz="1100" spc="-25">
                <a:solidFill>
                  <a:schemeClr val="tx2"/>
                </a:solidFill>
                <a:latin typeface="Verdana"/>
                <a:cs typeface="Verdana"/>
              </a:rPr>
              <a:t> </a:t>
            </a:r>
            <a:r>
              <a:rPr sz="1100">
                <a:solidFill>
                  <a:schemeClr val="tx2"/>
                </a:solidFill>
                <a:latin typeface="Verdana"/>
                <a:cs typeface="Verdana"/>
              </a:rPr>
              <a:t>gNodeB</a:t>
            </a:r>
            <a:r>
              <a:rPr sz="1100" spc="-35">
                <a:solidFill>
                  <a:schemeClr val="tx2"/>
                </a:solidFill>
                <a:latin typeface="Verdana"/>
                <a:cs typeface="Verdana"/>
              </a:rPr>
              <a:t> </a:t>
            </a:r>
            <a:r>
              <a:rPr sz="1100" spc="-25">
                <a:solidFill>
                  <a:schemeClr val="tx2"/>
                </a:solidFill>
                <a:latin typeface="Verdana"/>
                <a:cs typeface="Verdana"/>
              </a:rPr>
              <a:t>and </a:t>
            </a:r>
            <a:r>
              <a:rPr sz="1100">
                <a:solidFill>
                  <a:schemeClr val="tx2"/>
                </a:solidFill>
                <a:latin typeface="Verdana"/>
                <a:cs typeface="Verdana"/>
              </a:rPr>
              <a:t>AI/ML</a:t>
            </a:r>
            <a:r>
              <a:rPr sz="1100" spc="-55">
                <a:solidFill>
                  <a:schemeClr val="tx2"/>
                </a:solidFill>
                <a:latin typeface="Verdana"/>
                <a:cs typeface="Verdana"/>
              </a:rPr>
              <a:t> </a:t>
            </a:r>
            <a:r>
              <a:rPr sz="1100">
                <a:solidFill>
                  <a:schemeClr val="tx2"/>
                </a:solidFill>
                <a:latin typeface="Verdana"/>
                <a:cs typeface="Verdana"/>
              </a:rPr>
              <a:t>applications</a:t>
            </a:r>
            <a:r>
              <a:rPr sz="1100" spc="20">
                <a:solidFill>
                  <a:schemeClr val="tx2"/>
                </a:solidFill>
                <a:latin typeface="Verdana"/>
                <a:cs typeface="Verdana"/>
              </a:rPr>
              <a:t> </a:t>
            </a:r>
            <a:r>
              <a:rPr sz="1100">
                <a:solidFill>
                  <a:schemeClr val="tx2"/>
                </a:solidFill>
                <a:latin typeface="Verdana"/>
                <a:cs typeface="Verdana"/>
              </a:rPr>
              <a:t>on</a:t>
            </a:r>
            <a:r>
              <a:rPr sz="1100" spc="-30">
                <a:solidFill>
                  <a:schemeClr val="tx2"/>
                </a:solidFill>
                <a:latin typeface="Verdana"/>
                <a:cs typeface="Verdana"/>
              </a:rPr>
              <a:t> </a:t>
            </a:r>
            <a:r>
              <a:rPr sz="1100">
                <a:solidFill>
                  <a:schemeClr val="tx2"/>
                </a:solidFill>
                <a:latin typeface="Verdana"/>
                <a:cs typeface="Verdana"/>
              </a:rPr>
              <a:t>an</a:t>
            </a:r>
            <a:r>
              <a:rPr sz="1100" spc="-15">
                <a:solidFill>
                  <a:schemeClr val="tx2"/>
                </a:solidFill>
                <a:latin typeface="Verdana"/>
                <a:cs typeface="Verdana"/>
              </a:rPr>
              <a:t> </a:t>
            </a:r>
            <a:r>
              <a:rPr sz="1100">
                <a:solidFill>
                  <a:schemeClr val="tx2"/>
                </a:solidFill>
                <a:latin typeface="Verdana"/>
                <a:cs typeface="Verdana"/>
              </a:rPr>
              <a:t>AMD-Xilinx</a:t>
            </a:r>
            <a:r>
              <a:rPr sz="1100" spc="-25">
                <a:solidFill>
                  <a:schemeClr val="tx2"/>
                </a:solidFill>
                <a:latin typeface="Verdana"/>
                <a:cs typeface="Verdana"/>
              </a:rPr>
              <a:t> </a:t>
            </a:r>
            <a:r>
              <a:rPr sz="1100">
                <a:solidFill>
                  <a:schemeClr val="tx2"/>
                </a:solidFill>
                <a:latin typeface="Verdana"/>
                <a:cs typeface="Verdana"/>
              </a:rPr>
              <a:t>Versal</a:t>
            </a:r>
            <a:r>
              <a:rPr sz="1100" spc="-35">
                <a:solidFill>
                  <a:schemeClr val="tx2"/>
                </a:solidFill>
                <a:latin typeface="Verdana"/>
                <a:cs typeface="Verdana"/>
              </a:rPr>
              <a:t> </a:t>
            </a:r>
            <a:r>
              <a:rPr sz="1100">
                <a:solidFill>
                  <a:schemeClr val="tx2"/>
                </a:solidFill>
                <a:latin typeface="Verdana"/>
                <a:cs typeface="Verdana"/>
              </a:rPr>
              <a:t>a</a:t>
            </a:r>
            <a:r>
              <a:rPr sz="1100" spc="-30">
                <a:solidFill>
                  <a:schemeClr val="tx2"/>
                </a:solidFill>
                <a:latin typeface="Verdana"/>
                <a:cs typeface="Verdana"/>
              </a:rPr>
              <a:t> </a:t>
            </a:r>
            <a:r>
              <a:rPr sz="1100">
                <a:solidFill>
                  <a:schemeClr val="tx2"/>
                </a:solidFill>
                <a:latin typeface="Verdana"/>
                <a:cs typeface="Verdana"/>
              </a:rPr>
              <a:t>SoC</a:t>
            </a:r>
            <a:r>
              <a:rPr sz="1100" spc="-95">
                <a:solidFill>
                  <a:schemeClr val="tx2"/>
                </a:solidFill>
                <a:latin typeface="Verdana"/>
                <a:cs typeface="Verdana"/>
              </a:rPr>
              <a:t> </a:t>
            </a:r>
            <a:r>
              <a:rPr sz="1100" spc="-25">
                <a:solidFill>
                  <a:schemeClr val="tx2"/>
                </a:solidFill>
                <a:latin typeface="Arial"/>
                <a:cs typeface="Arial"/>
              </a:rPr>
              <a:t>[*]</a:t>
            </a:r>
            <a:endParaRPr sz="1100">
              <a:solidFill>
                <a:schemeClr val="tx2"/>
              </a:solidFill>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B9DDEF-780A-708B-53F2-DE4BBE41D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478" y="925957"/>
            <a:ext cx="1822748" cy="18227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ED2C71-B735-8C4F-A2EE-5F357638ED49}"/>
              </a:ext>
            </a:extLst>
          </p:cNvPr>
          <p:cNvSpPr>
            <a:spLocks noGrp="1"/>
          </p:cNvSpPr>
          <p:nvPr>
            <p:ph type="title"/>
          </p:nvPr>
        </p:nvSpPr>
        <p:spPr/>
        <p:txBody>
          <a:bodyPr/>
          <a:lstStyle/>
          <a:p>
            <a:r>
              <a:rPr lang="en-GB" spc="-20">
                <a:solidFill>
                  <a:schemeClr val="tx2"/>
                </a:solidFill>
              </a:rPr>
              <a:t>On-</a:t>
            </a:r>
            <a:r>
              <a:rPr lang="en-GB">
                <a:solidFill>
                  <a:schemeClr val="tx2"/>
                </a:solidFill>
              </a:rPr>
              <a:t>Board</a:t>
            </a:r>
            <a:r>
              <a:rPr lang="en-GB" spc="-140">
                <a:solidFill>
                  <a:schemeClr val="tx2"/>
                </a:solidFill>
              </a:rPr>
              <a:t> </a:t>
            </a:r>
            <a:r>
              <a:rPr lang="en-GB" spc="-30">
                <a:solidFill>
                  <a:schemeClr val="tx2"/>
                </a:solidFill>
              </a:rPr>
              <a:t>Processor</a:t>
            </a:r>
            <a:r>
              <a:rPr lang="en-GB" spc="-220">
                <a:solidFill>
                  <a:schemeClr val="tx2"/>
                </a:solidFill>
              </a:rPr>
              <a:t> </a:t>
            </a:r>
            <a:r>
              <a:rPr lang="en-GB" spc="-20">
                <a:solidFill>
                  <a:schemeClr val="tx2"/>
                </a:solidFill>
              </a:rPr>
              <a:t>– </a:t>
            </a:r>
            <a:r>
              <a:rPr lang="en-DE" spc="-20">
                <a:solidFill>
                  <a:schemeClr val="tx2"/>
                </a:solidFill>
              </a:rPr>
              <a:t>Switch</a:t>
            </a:r>
            <a:r>
              <a:rPr lang="en-GB" spc="-20">
                <a:solidFill>
                  <a:schemeClr val="tx2"/>
                </a:solidFill>
              </a:rPr>
              <a:t> </a:t>
            </a:r>
            <a:r>
              <a:rPr lang="en-DE" spc="-20">
                <a:solidFill>
                  <a:schemeClr val="tx2"/>
                </a:solidFill>
              </a:rPr>
              <a:t>/ Router</a:t>
            </a:r>
            <a:r>
              <a:rPr lang="en-GB" spc="-20">
                <a:solidFill>
                  <a:schemeClr val="tx2"/>
                </a:solidFill>
              </a:rPr>
              <a:t> Module</a:t>
            </a:r>
            <a:endParaRPr lang="en-DE" spc="-20">
              <a:solidFill>
                <a:schemeClr val="tx2"/>
              </a:solidFill>
            </a:endParaRPr>
          </a:p>
        </p:txBody>
      </p:sp>
      <p:sp>
        <p:nvSpPr>
          <p:cNvPr id="3" name="Content Placeholder 2">
            <a:extLst>
              <a:ext uri="{FF2B5EF4-FFF2-40B4-BE49-F238E27FC236}">
                <a16:creationId xmlns:a16="http://schemas.microsoft.com/office/drawing/2014/main" id="{497A9350-F9F7-9A8B-FCDC-12BE194AF316}"/>
              </a:ext>
            </a:extLst>
          </p:cNvPr>
          <p:cNvSpPr>
            <a:spLocks noGrp="1"/>
          </p:cNvSpPr>
          <p:nvPr>
            <p:ph idx="1"/>
          </p:nvPr>
        </p:nvSpPr>
        <p:spPr/>
        <p:txBody>
          <a:bodyPr/>
          <a:lstStyle/>
          <a:p>
            <a:pPr marL="285750" indent="-285750">
              <a:buFont typeface="Arial" panose="020B0604020202020204" pitchFamily="34" charset="0"/>
              <a:buChar char="•"/>
            </a:pPr>
            <a:r>
              <a:rPr lang="en-GB" sz="1600"/>
              <a:t>COTS/ FPGA or dedicated ASIC development needed</a:t>
            </a:r>
          </a:p>
          <a:p>
            <a:pPr marL="1067076" lvl="1" indent="-285750">
              <a:buFont typeface="Arial" panose="020B0604020202020204" pitchFamily="34" charset="0"/>
              <a:buChar char="•"/>
            </a:pPr>
            <a:r>
              <a:rPr lang="en-GB" sz="1600"/>
              <a:t>COTS provides highest performance, but radiation testing required</a:t>
            </a:r>
          </a:p>
          <a:p>
            <a:pPr marL="1067076" lvl="1" indent="-285750">
              <a:buFont typeface="Arial" panose="020B0604020202020204" pitchFamily="34" charset="0"/>
              <a:buChar char="•"/>
            </a:pPr>
            <a:r>
              <a:rPr lang="en-GB" sz="1600"/>
              <a:t>Adaptable SoC – flexible, power consumption acceptable</a:t>
            </a:r>
          </a:p>
          <a:p>
            <a:pPr marL="1067076" lvl="1" indent="-285750">
              <a:buFont typeface="Arial" panose="020B0604020202020204" pitchFamily="34" charset="0"/>
              <a:buChar char="•"/>
            </a:pPr>
            <a:r>
              <a:rPr lang="en-GB" sz="1600"/>
              <a:t>Dedicated ASIC – designed for space </a:t>
            </a:r>
          </a:p>
          <a:p>
            <a:pPr marL="1067076" lvl="1" indent="-285750">
              <a:buFont typeface="Arial" panose="020B0604020202020204" pitchFamily="34" charset="0"/>
              <a:buChar char="•"/>
            </a:pPr>
            <a:r>
              <a:rPr lang="en-GB" sz="1600"/>
              <a:t>Number of ports</a:t>
            </a:r>
          </a:p>
          <a:p>
            <a:pPr marL="1067076" lvl="1" indent="-285750">
              <a:buFont typeface="Arial" panose="020B0604020202020204" pitchFamily="34" charset="0"/>
              <a:buChar char="•"/>
            </a:pPr>
            <a:r>
              <a:rPr lang="en-GB" sz="1600"/>
              <a:t>Depends on number of optical terminals/ RF links/ internal connections</a:t>
            </a:r>
          </a:p>
          <a:p>
            <a:pPr marL="285750" indent="-285750">
              <a:buFont typeface="Arial" panose="020B0604020202020204" pitchFamily="34" charset="0"/>
              <a:buChar char="•"/>
            </a:pPr>
            <a:r>
              <a:rPr lang="en-GB" sz="1600"/>
              <a:t>Data rate per port</a:t>
            </a:r>
          </a:p>
          <a:p>
            <a:pPr marL="1067076" lvl="1" indent="-285750">
              <a:buFont typeface="Arial" panose="020B0604020202020204" pitchFamily="34" charset="0"/>
              <a:buChar char="•"/>
            </a:pPr>
            <a:r>
              <a:rPr lang="en-GB" sz="1600"/>
              <a:t>100G per port state-of-the art</a:t>
            </a:r>
          </a:p>
          <a:p>
            <a:pPr marL="1067076" lvl="1" indent="-285750">
              <a:buFont typeface="Arial" panose="020B0604020202020204" pitchFamily="34" charset="0"/>
              <a:buChar char="•"/>
            </a:pPr>
            <a:r>
              <a:rPr lang="en-GB" sz="1600"/>
              <a:t>200G/ 400G/ 800G required</a:t>
            </a:r>
          </a:p>
          <a:p>
            <a:pPr marL="1067076" lvl="1" indent="-285750">
              <a:buFont typeface="Arial" panose="020B0604020202020204" pitchFamily="34" charset="0"/>
              <a:buChar char="•"/>
            </a:pPr>
            <a:r>
              <a:rPr lang="en-GB" sz="1600"/>
              <a:t>224 Gbps SerDes required (e.g. Broadcom Condor TSMC 3nm)</a:t>
            </a:r>
          </a:p>
          <a:p>
            <a:pPr marL="285750" indent="-285750">
              <a:buFont typeface="Arial" panose="020B0604020202020204" pitchFamily="34" charset="0"/>
              <a:buChar char="•"/>
            </a:pPr>
            <a:r>
              <a:rPr lang="en-GB" sz="1600"/>
              <a:t>Interface</a:t>
            </a:r>
          </a:p>
          <a:p>
            <a:pPr marL="1067076" lvl="1" indent="-285750">
              <a:buFont typeface="Arial" panose="020B0604020202020204" pitchFamily="34" charset="0"/>
              <a:buChar char="•"/>
            </a:pPr>
            <a:r>
              <a:rPr lang="en-GB" sz="1600"/>
              <a:t>Optical or electrical PHY</a:t>
            </a:r>
          </a:p>
          <a:p>
            <a:pPr marL="285750" indent="-285750">
              <a:buFont typeface="Arial" panose="020B0604020202020204" pitchFamily="34" charset="0"/>
              <a:buChar char="•"/>
            </a:pPr>
            <a:r>
              <a:rPr lang="en-GB" sz="1600"/>
              <a:t>Protocol</a:t>
            </a:r>
          </a:p>
          <a:p>
            <a:pPr marL="1067076" lvl="1" indent="-285750">
              <a:buFont typeface="Arial" panose="020B0604020202020204" pitchFamily="34" charset="0"/>
              <a:buChar char="•"/>
            </a:pPr>
            <a:r>
              <a:rPr lang="en-GB" sz="1600"/>
              <a:t>Ethernet/ MPLS/ IP state-of-the-art</a:t>
            </a:r>
          </a:p>
          <a:p>
            <a:pPr marL="1067076" lvl="1" indent="-285750">
              <a:buFont typeface="Arial" panose="020B0604020202020204" pitchFamily="34" charset="0"/>
              <a:buChar char="•"/>
            </a:pPr>
            <a:r>
              <a:rPr lang="en-GB" sz="1600"/>
              <a:t>Management plane</a:t>
            </a:r>
          </a:p>
          <a:p>
            <a:pPr marL="285750" indent="-285750">
              <a:buFont typeface="Arial" panose="020B0604020202020204" pitchFamily="34" charset="0"/>
              <a:buChar char="•"/>
            </a:pPr>
            <a:endParaRPr lang="en-GB" sz="1600"/>
          </a:p>
          <a:p>
            <a:pPr marL="171450" indent="-171450">
              <a:buFont typeface="Arial" panose="020B0604020202020204" pitchFamily="34" charset="0"/>
              <a:buChar char="•"/>
            </a:pPr>
            <a:endParaRPr lang="en-DE" sz="1600"/>
          </a:p>
        </p:txBody>
      </p:sp>
      <p:sp>
        <p:nvSpPr>
          <p:cNvPr id="6" name="TextBox 5">
            <a:extLst>
              <a:ext uri="{FF2B5EF4-FFF2-40B4-BE49-F238E27FC236}">
                <a16:creationId xmlns:a16="http://schemas.microsoft.com/office/drawing/2014/main" id="{8BADC2DC-0A19-8BAE-4463-903AE6104AF5}"/>
              </a:ext>
            </a:extLst>
          </p:cNvPr>
          <p:cNvSpPr txBox="1"/>
          <p:nvPr/>
        </p:nvSpPr>
        <p:spPr>
          <a:xfrm>
            <a:off x="8892122" y="890050"/>
            <a:ext cx="2051459" cy="307777"/>
          </a:xfrm>
          <a:prstGeom prst="rect">
            <a:avLst/>
          </a:prstGeom>
          <a:noFill/>
        </p:spPr>
        <p:txBody>
          <a:bodyPr wrap="none" rtlCol="0">
            <a:spAutoFit/>
          </a:bodyPr>
          <a:lstStyle/>
          <a:p>
            <a:r>
              <a:rPr lang="en-DE" altLang="en-US" sz="1400">
                <a:solidFill>
                  <a:srgbClr val="8197A6"/>
                </a:solidFill>
                <a:latin typeface="Arial" panose="020B0604020202020204" pitchFamily="34" charset="0"/>
                <a:ea typeface="MS PGothic" pitchFamily="34" charset="-128"/>
                <a:cs typeface="Arial" panose="020B0604020202020204" pitchFamily="34" charset="0"/>
              </a:rPr>
              <a:t>Broadcom Tomahawk 5</a:t>
            </a:r>
          </a:p>
        </p:txBody>
      </p:sp>
      <p:sp>
        <p:nvSpPr>
          <p:cNvPr id="7" name="TextBox 6">
            <a:extLst>
              <a:ext uri="{FF2B5EF4-FFF2-40B4-BE49-F238E27FC236}">
                <a16:creationId xmlns:a16="http://schemas.microsoft.com/office/drawing/2014/main" id="{C8265890-D72C-9644-0AE9-E6ABD41084DA}"/>
              </a:ext>
            </a:extLst>
          </p:cNvPr>
          <p:cNvSpPr txBox="1"/>
          <p:nvPr/>
        </p:nvSpPr>
        <p:spPr>
          <a:xfrm>
            <a:off x="8691657" y="2296639"/>
            <a:ext cx="2452390" cy="1015663"/>
          </a:xfrm>
          <a:prstGeom prst="rect">
            <a:avLst/>
          </a:prstGeom>
          <a:noFill/>
        </p:spPr>
        <p:txBody>
          <a:bodyPr wrap="square" rtlCol="0">
            <a:spAutoFit/>
          </a:bodyPr>
          <a:lstStyle/>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TSMC 5nm</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51.5Tbps bandwidth</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Peregrine SerDes 112Gb/s PAM4</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64 ports x 800GbE</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256 ports x 200 GbE</a:t>
            </a:r>
          </a:p>
        </p:txBody>
      </p:sp>
      <p:grpSp>
        <p:nvGrpSpPr>
          <p:cNvPr id="17" name="Group 16">
            <a:extLst>
              <a:ext uri="{FF2B5EF4-FFF2-40B4-BE49-F238E27FC236}">
                <a16:creationId xmlns:a16="http://schemas.microsoft.com/office/drawing/2014/main" id="{41E5F422-B48C-C2CA-9360-078D38FE136F}"/>
              </a:ext>
            </a:extLst>
          </p:cNvPr>
          <p:cNvGrpSpPr/>
          <p:nvPr/>
        </p:nvGrpSpPr>
        <p:grpSpPr>
          <a:xfrm>
            <a:off x="6907817" y="3807280"/>
            <a:ext cx="2984763" cy="2497345"/>
            <a:chOff x="6970855" y="3899989"/>
            <a:chExt cx="2984763" cy="2497345"/>
          </a:xfrm>
        </p:grpSpPr>
        <p:pic>
          <p:nvPicPr>
            <p:cNvPr id="8" name="Picture 7">
              <a:extLst>
                <a:ext uri="{FF2B5EF4-FFF2-40B4-BE49-F238E27FC236}">
                  <a16:creationId xmlns:a16="http://schemas.microsoft.com/office/drawing/2014/main" id="{B6073DAC-3CB3-12B6-4BF0-B402378D6757}"/>
                </a:ext>
              </a:extLst>
            </p:cNvPr>
            <p:cNvPicPr>
              <a:picLocks noChangeAspect="1"/>
            </p:cNvPicPr>
            <p:nvPr/>
          </p:nvPicPr>
          <p:blipFill>
            <a:blip r:embed="rId4"/>
            <a:stretch>
              <a:fillRect/>
            </a:stretch>
          </p:blipFill>
          <p:spPr>
            <a:xfrm>
              <a:off x="7513969" y="4174302"/>
              <a:ext cx="1736358" cy="1254430"/>
            </a:xfrm>
            <a:prstGeom prst="rect">
              <a:avLst/>
            </a:prstGeom>
          </p:spPr>
        </p:pic>
        <p:sp>
          <p:nvSpPr>
            <p:cNvPr id="9" name="TextBox 8">
              <a:extLst>
                <a:ext uri="{FF2B5EF4-FFF2-40B4-BE49-F238E27FC236}">
                  <a16:creationId xmlns:a16="http://schemas.microsoft.com/office/drawing/2014/main" id="{55E52A51-7CC9-714B-77E3-A7F2BDB37516}"/>
                </a:ext>
              </a:extLst>
            </p:cNvPr>
            <p:cNvSpPr txBox="1"/>
            <p:nvPr/>
          </p:nvSpPr>
          <p:spPr>
            <a:xfrm>
              <a:off x="7301317" y="3899989"/>
              <a:ext cx="2051459" cy="307777"/>
            </a:xfrm>
            <a:prstGeom prst="rect">
              <a:avLst/>
            </a:prstGeom>
            <a:noFill/>
          </p:spPr>
          <p:txBody>
            <a:bodyPr wrap="none" rtlCol="0">
              <a:spAutoFit/>
            </a:bodyPr>
            <a:lstStyle/>
            <a:p>
              <a:r>
                <a:rPr lang="en-DE" altLang="en-US" sz="1400">
                  <a:solidFill>
                    <a:srgbClr val="8197A6"/>
                  </a:solidFill>
                  <a:latin typeface="Arial" panose="020B0604020202020204" pitchFamily="34" charset="0"/>
                  <a:ea typeface="MS PGothic" pitchFamily="34" charset="-128"/>
                  <a:cs typeface="Arial" panose="020B0604020202020204" pitchFamily="34" charset="0"/>
                </a:rPr>
                <a:t>Broadcom Tomahawk 4</a:t>
              </a:r>
            </a:p>
          </p:txBody>
        </p:sp>
        <p:sp>
          <p:nvSpPr>
            <p:cNvPr id="10" name="TextBox 9">
              <a:extLst>
                <a:ext uri="{FF2B5EF4-FFF2-40B4-BE49-F238E27FC236}">
                  <a16:creationId xmlns:a16="http://schemas.microsoft.com/office/drawing/2014/main" id="{700FA59A-4B23-4E70-6B34-11ECFE17AA4E}"/>
                </a:ext>
              </a:extLst>
            </p:cNvPr>
            <p:cNvSpPr txBox="1"/>
            <p:nvPr/>
          </p:nvSpPr>
          <p:spPr>
            <a:xfrm>
              <a:off x="6970855" y="5381671"/>
              <a:ext cx="2984763" cy="1015663"/>
            </a:xfrm>
            <a:prstGeom prst="rect">
              <a:avLst/>
            </a:prstGeom>
            <a:noFill/>
          </p:spPr>
          <p:txBody>
            <a:bodyPr wrap="square" rtlCol="0">
              <a:spAutoFit/>
            </a:bodyPr>
            <a:lstStyle/>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TSMC 7nm</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25.6Tbps bandwidth</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Osprey SerDes 112Gb/s PAM4</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64 ports x 400GbE</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256 ports x 100 GbE</a:t>
              </a:r>
            </a:p>
          </p:txBody>
        </p:sp>
      </p:grpSp>
      <p:grpSp>
        <p:nvGrpSpPr>
          <p:cNvPr id="19" name="Group 18">
            <a:extLst>
              <a:ext uri="{FF2B5EF4-FFF2-40B4-BE49-F238E27FC236}">
                <a16:creationId xmlns:a16="http://schemas.microsoft.com/office/drawing/2014/main" id="{6EF604D1-D1E0-166E-0819-459A8F2AAEF8}"/>
              </a:ext>
            </a:extLst>
          </p:cNvPr>
          <p:cNvGrpSpPr/>
          <p:nvPr/>
        </p:nvGrpSpPr>
        <p:grpSpPr>
          <a:xfrm>
            <a:off x="9319041" y="3379384"/>
            <a:ext cx="2695903" cy="2546093"/>
            <a:chOff x="9503935" y="3866525"/>
            <a:chExt cx="2984763" cy="2546093"/>
          </a:xfrm>
        </p:grpSpPr>
        <p:pic>
          <p:nvPicPr>
            <p:cNvPr id="11" name="Picture 10">
              <a:extLst>
                <a:ext uri="{FF2B5EF4-FFF2-40B4-BE49-F238E27FC236}">
                  <a16:creationId xmlns:a16="http://schemas.microsoft.com/office/drawing/2014/main" id="{3EB92BD6-CF97-541D-7D9B-D4BBBD5FF6BD}"/>
                </a:ext>
              </a:extLst>
            </p:cNvPr>
            <p:cNvPicPr>
              <a:picLocks noChangeAspect="1"/>
            </p:cNvPicPr>
            <p:nvPr/>
          </p:nvPicPr>
          <p:blipFill>
            <a:blip r:embed="rId5"/>
            <a:stretch>
              <a:fillRect/>
            </a:stretch>
          </p:blipFill>
          <p:spPr>
            <a:xfrm>
              <a:off x="10168270" y="4207766"/>
              <a:ext cx="1656094" cy="1254430"/>
            </a:xfrm>
            <a:prstGeom prst="rect">
              <a:avLst/>
            </a:prstGeom>
          </p:spPr>
        </p:pic>
        <p:sp>
          <p:nvSpPr>
            <p:cNvPr id="12" name="TextBox 11">
              <a:extLst>
                <a:ext uri="{FF2B5EF4-FFF2-40B4-BE49-F238E27FC236}">
                  <a16:creationId xmlns:a16="http://schemas.microsoft.com/office/drawing/2014/main" id="{C35E6E2B-D132-4431-AA65-DDD75F7124FA}"/>
                </a:ext>
              </a:extLst>
            </p:cNvPr>
            <p:cNvSpPr txBox="1"/>
            <p:nvPr/>
          </p:nvSpPr>
          <p:spPr>
            <a:xfrm>
              <a:off x="9955618" y="3866525"/>
              <a:ext cx="1946367" cy="307777"/>
            </a:xfrm>
            <a:prstGeom prst="rect">
              <a:avLst/>
            </a:prstGeom>
            <a:noFill/>
          </p:spPr>
          <p:txBody>
            <a:bodyPr wrap="none" rtlCol="0">
              <a:spAutoFit/>
            </a:bodyPr>
            <a:lstStyle/>
            <a:p>
              <a:r>
                <a:rPr lang="en-DE" altLang="en-US" sz="1400">
                  <a:solidFill>
                    <a:srgbClr val="8197A6"/>
                  </a:solidFill>
                  <a:latin typeface="Arial" panose="020B0604020202020204" pitchFamily="34" charset="0"/>
                  <a:ea typeface="MS PGothic" pitchFamily="34" charset="-128"/>
                  <a:cs typeface="Arial" panose="020B0604020202020204" pitchFamily="34" charset="0"/>
                </a:rPr>
                <a:t>Broadcom </a:t>
              </a:r>
              <a:r>
                <a:rPr lang="en-GB" altLang="en-US" sz="1400">
                  <a:solidFill>
                    <a:srgbClr val="8197A6"/>
                  </a:solidFill>
                  <a:latin typeface="Arial" panose="020B0604020202020204" pitchFamily="34" charset="0"/>
                  <a:ea typeface="MS PGothic" pitchFamily="34" charset="-128"/>
                  <a:cs typeface="Arial" panose="020B0604020202020204" pitchFamily="34" charset="0"/>
                </a:rPr>
                <a:t>BCM78909</a:t>
              </a:r>
              <a:endParaRPr lang="en-DE" altLang="en-US" sz="1400">
                <a:solidFill>
                  <a:srgbClr val="8197A6"/>
                </a:solidFill>
                <a:latin typeface="Arial" panose="020B0604020202020204" pitchFamily="34" charset="0"/>
                <a:ea typeface="MS PGothic" pitchFamily="34" charset="-128"/>
                <a:cs typeface="Arial" panose="020B0604020202020204" pitchFamily="34" charset="0"/>
              </a:endParaRPr>
            </a:p>
          </p:txBody>
        </p:sp>
        <p:sp>
          <p:nvSpPr>
            <p:cNvPr id="13" name="TextBox 12">
              <a:extLst>
                <a:ext uri="{FF2B5EF4-FFF2-40B4-BE49-F238E27FC236}">
                  <a16:creationId xmlns:a16="http://schemas.microsoft.com/office/drawing/2014/main" id="{1998801A-5896-E03C-E4B9-D7CC42C283FE}"/>
                </a:ext>
              </a:extLst>
            </p:cNvPr>
            <p:cNvSpPr txBox="1"/>
            <p:nvPr/>
          </p:nvSpPr>
          <p:spPr>
            <a:xfrm>
              <a:off x="9503935" y="5396955"/>
              <a:ext cx="2984763" cy="1015663"/>
            </a:xfrm>
            <a:prstGeom prst="rect">
              <a:avLst/>
            </a:prstGeom>
            <a:noFill/>
          </p:spPr>
          <p:txBody>
            <a:bodyPr wrap="square" rtlCol="0">
              <a:spAutoFit/>
            </a:bodyPr>
            <a:lstStyle/>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51.2Tbps bandwidth</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Peregrine SerDes 112Gb/s PAM4</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64 ports x 800GbE</a:t>
              </a:r>
            </a:p>
            <a:p>
              <a:pPr algn="ctr"/>
              <a:r>
                <a:rPr lang="en-DE" altLang="en-US" sz="1200">
                  <a:solidFill>
                    <a:srgbClr val="8197A6"/>
                  </a:solidFill>
                  <a:latin typeface="Arial" panose="020B0604020202020204" pitchFamily="34" charset="0"/>
                  <a:ea typeface="MS PGothic" pitchFamily="34" charset="-128"/>
                  <a:cs typeface="Arial" panose="020B0604020202020204" pitchFamily="34" charset="0"/>
                </a:rPr>
                <a:t>320 ports x 100GbE</a:t>
              </a:r>
            </a:p>
            <a:p>
              <a:pPr algn="ctr"/>
              <a:r>
                <a:rPr lang="en-GB" altLang="en-US" sz="1200">
                  <a:solidFill>
                    <a:srgbClr val="8197A6"/>
                  </a:solidFill>
                  <a:latin typeface="Arial" panose="020B0604020202020204" pitchFamily="34" charset="0"/>
                  <a:ea typeface="MS PGothic" pitchFamily="34" charset="-128"/>
                  <a:cs typeface="Arial" panose="020B0604020202020204" pitchFamily="34" charset="0"/>
                </a:rPr>
                <a:t>optical engines with CWDM</a:t>
              </a:r>
              <a:endParaRPr lang="en-DE" altLang="en-US" sz="1200">
                <a:solidFill>
                  <a:srgbClr val="8197A6"/>
                </a:solidFill>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707356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p:nvPr/>
        </p:nvSpPr>
        <p:spPr>
          <a:xfrm>
            <a:off x="233077" y="6293124"/>
            <a:ext cx="2237740" cy="114300"/>
          </a:xfrm>
          <a:prstGeom prst="rect">
            <a:avLst/>
          </a:prstGeom>
        </p:spPr>
        <p:txBody>
          <a:bodyPr vert="horz" wrap="square" lIns="0" tIns="0" rIns="0" bIns="0" rtlCol="0">
            <a:spAutoFit/>
          </a:bodyPr>
          <a:lstStyle/>
          <a:p>
            <a:pPr>
              <a:lnSpc>
                <a:spcPts val="890"/>
              </a:lnSpc>
            </a:pPr>
            <a:r>
              <a:rPr sz="800">
                <a:solidFill>
                  <a:srgbClr val="FFFFFF"/>
                </a:solidFill>
                <a:latin typeface="Arial"/>
                <a:cs typeface="Arial"/>
              </a:rPr>
              <a:t>ESA</a:t>
            </a:r>
            <a:r>
              <a:rPr sz="800" spc="-5">
                <a:solidFill>
                  <a:srgbClr val="FFFFFF"/>
                </a:solidFill>
                <a:latin typeface="Arial"/>
                <a:cs typeface="Arial"/>
              </a:rPr>
              <a:t> </a:t>
            </a:r>
            <a:r>
              <a:rPr sz="800" spc="-10">
                <a:solidFill>
                  <a:srgbClr val="FFFFFF"/>
                </a:solidFill>
                <a:latin typeface="Arial"/>
                <a:cs typeface="Arial"/>
              </a:rPr>
              <a:t>UNCLASSIFIED</a:t>
            </a:r>
            <a:r>
              <a:rPr sz="800" spc="-15">
                <a:solidFill>
                  <a:srgbClr val="FFFFFF"/>
                </a:solidFill>
                <a:latin typeface="Arial"/>
                <a:cs typeface="Arial"/>
              </a:rPr>
              <a:t> </a:t>
            </a:r>
            <a:r>
              <a:rPr sz="800">
                <a:solidFill>
                  <a:srgbClr val="FFFFFF"/>
                </a:solidFill>
                <a:latin typeface="Arial"/>
                <a:cs typeface="Arial"/>
              </a:rPr>
              <a:t>-</a:t>
            </a:r>
            <a:r>
              <a:rPr sz="800" spc="5">
                <a:solidFill>
                  <a:srgbClr val="FFFFFF"/>
                </a:solidFill>
                <a:latin typeface="Arial"/>
                <a:cs typeface="Arial"/>
              </a:rPr>
              <a:t> </a:t>
            </a:r>
            <a:r>
              <a:rPr sz="800">
                <a:solidFill>
                  <a:srgbClr val="FFFFFF"/>
                </a:solidFill>
                <a:latin typeface="Arial"/>
                <a:cs typeface="Arial"/>
              </a:rPr>
              <a:t>For</a:t>
            </a:r>
            <a:r>
              <a:rPr sz="800" spc="-5">
                <a:solidFill>
                  <a:srgbClr val="FFFFFF"/>
                </a:solidFill>
                <a:latin typeface="Arial"/>
                <a:cs typeface="Arial"/>
              </a:rPr>
              <a:t> </a:t>
            </a:r>
            <a:r>
              <a:rPr sz="800">
                <a:solidFill>
                  <a:srgbClr val="FFFFFF"/>
                </a:solidFill>
                <a:latin typeface="Arial"/>
                <a:cs typeface="Arial"/>
              </a:rPr>
              <a:t>ESA Official</a:t>
            </a:r>
            <a:r>
              <a:rPr sz="800" spc="-20">
                <a:solidFill>
                  <a:srgbClr val="FFFFFF"/>
                </a:solidFill>
                <a:latin typeface="Arial"/>
                <a:cs typeface="Arial"/>
              </a:rPr>
              <a:t> </a:t>
            </a:r>
            <a:r>
              <a:rPr sz="800">
                <a:solidFill>
                  <a:srgbClr val="FFFFFF"/>
                </a:solidFill>
                <a:latin typeface="Arial"/>
                <a:cs typeface="Arial"/>
              </a:rPr>
              <a:t>Use</a:t>
            </a:r>
            <a:r>
              <a:rPr sz="800" spc="-5">
                <a:solidFill>
                  <a:srgbClr val="FFFFFF"/>
                </a:solidFill>
                <a:latin typeface="Arial"/>
                <a:cs typeface="Arial"/>
              </a:rPr>
              <a:t> </a:t>
            </a:r>
            <a:r>
              <a:rPr sz="800" spc="-20">
                <a:solidFill>
                  <a:srgbClr val="FFFFFF"/>
                </a:solidFill>
                <a:latin typeface="Arial"/>
                <a:cs typeface="Arial"/>
              </a:rPr>
              <a:t>Only</a:t>
            </a:r>
            <a:endParaRPr sz="800">
              <a:latin typeface="Arial"/>
              <a:cs typeface="Arial"/>
            </a:endParaRPr>
          </a:p>
        </p:txBody>
      </p:sp>
      <p:grpSp>
        <p:nvGrpSpPr>
          <p:cNvPr id="6" name="object 6"/>
          <p:cNvGrpSpPr/>
          <p:nvPr/>
        </p:nvGrpSpPr>
        <p:grpSpPr>
          <a:xfrm>
            <a:off x="248749" y="1089661"/>
            <a:ext cx="11960225" cy="5311775"/>
            <a:chOff x="232079" y="1089660"/>
            <a:chExt cx="11960225" cy="5311775"/>
          </a:xfrm>
        </p:grpSpPr>
        <p:pic>
          <p:nvPicPr>
            <p:cNvPr id="7" name="object 7"/>
            <p:cNvPicPr/>
            <p:nvPr/>
          </p:nvPicPr>
          <p:blipFill>
            <a:blip r:embed="rId3" cstate="print"/>
            <a:stretch>
              <a:fillRect/>
            </a:stretch>
          </p:blipFill>
          <p:spPr>
            <a:xfrm>
              <a:off x="10313669" y="1862709"/>
              <a:ext cx="1878329" cy="1830577"/>
            </a:xfrm>
            <a:prstGeom prst="rect">
              <a:avLst/>
            </a:prstGeom>
          </p:spPr>
        </p:pic>
        <p:pic>
          <p:nvPicPr>
            <p:cNvPr id="8" name="object 8"/>
            <p:cNvPicPr/>
            <p:nvPr/>
          </p:nvPicPr>
          <p:blipFill>
            <a:blip r:embed="rId4" cstate="print"/>
            <a:stretch>
              <a:fillRect/>
            </a:stretch>
          </p:blipFill>
          <p:spPr>
            <a:xfrm>
              <a:off x="232079" y="3714178"/>
              <a:ext cx="4040251" cy="2687193"/>
            </a:xfrm>
            <a:prstGeom prst="rect">
              <a:avLst/>
            </a:prstGeom>
          </p:spPr>
        </p:pic>
        <p:pic>
          <p:nvPicPr>
            <p:cNvPr id="9" name="object 9"/>
            <p:cNvPicPr/>
            <p:nvPr/>
          </p:nvPicPr>
          <p:blipFill>
            <a:blip r:embed="rId5" cstate="print"/>
            <a:stretch>
              <a:fillRect/>
            </a:stretch>
          </p:blipFill>
          <p:spPr>
            <a:xfrm>
              <a:off x="5774436" y="4250143"/>
              <a:ext cx="3031363" cy="2023364"/>
            </a:xfrm>
            <a:prstGeom prst="rect">
              <a:avLst/>
            </a:prstGeom>
          </p:spPr>
        </p:pic>
        <p:sp>
          <p:nvSpPr>
            <p:cNvPr id="10" name="object 10"/>
            <p:cNvSpPr/>
            <p:nvPr/>
          </p:nvSpPr>
          <p:spPr>
            <a:xfrm>
              <a:off x="3287014" y="1114552"/>
              <a:ext cx="5481955" cy="2957830"/>
            </a:xfrm>
            <a:custGeom>
              <a:avLst/>
              <a:gdLst/>
              <a:ahLst/>
              <a:cxnLst/>
              <a:rect l="l" t="t" r="r" b="b"/>
              <a:pathLst>
                <a:path w="5481955" h="2957829">
                  <a:moveTo>
                    <a:pt x="4195191" y="0"/>
                  </a:moveTo>
                  <a:lnTo>
                    <a:pt x="680465" y="0"/>
                  </a:lnTo>
                  <a:lnTo>
                    <a:pt x="633225" y="4584"/>
                  </a:lnTo>
                  <a:lnTo>
                    <a:pt x="589864" y="17645"/>
                  </a:lnTo>
                  <a:lnTo>
                    <a:pt x="551616" y="38138"/>
                  </a:lnTo>
                  <a:lnTo>
                    <a:pt x="519718" y="65023"/>
                  </a:lnTo>
                  <a:lnTo>
                    <a:pt x="495405" y="97258"/>
                  </a:lnTo>
                  <a:lnTo>
                    <a:pt x="479911" y="133800"/>
                  </a:lnTo>
                  <a:lnTo>
                    <a:pt x="474472" y="173609"/>
                  </a:lnTo>
                  <a:lnTo>
                    <a:pt x="474472" y="2395855"/>
                  </a:lnTo>
                  <a:lnTo>
                    <a:pt x="480568" y="2421509"/>
                  </a:lnTo>
                  <a:lnTo>
                    <a:pt x="146303" y="2648077"/>
                  </a:lnTo>
                  <a:lnTo>
                    <a:pt x="47751" y="2544953"/>
                  </a:lnTo>
                  <a:lnTo>
                    <a:pt x="0" y="2917190"/>
                  </a:lnTo>
                  <a:lnTo>
                    <a:pt x="441960" y="2957449"/>
                  </a:lnTo>
                  <a:lnTo>
                    <a:pt x="343408" y="2854325"/>
                  </a:lnTo>
                  <a:lnTo>
                    <a:pt x="763777" y="2569464"/>
                  </a:lnTo>
                  <a:lnTo>
                    <a:pt x="4195191" y="2569464"/>
                  </a:lnTo>
                  <a:lnTo>
                    <a:pt x="4242478" y="2564879"/>
                  </a:lnTo>
                  <a:lnTo>
                    <a:pt x="4285873" y="2551818"/>
                  </a:lnTo>
                  <a:lnTo>
                    <a:pt x="4324143" y="2531325"/>
                  </a:lnTo>
                  <a:lnTo>
                    <a:pt x="4356055" y="2504439"/>
                  </a:lnTo>
                  <a:lnTo>
                    <a:pt x="4380375" y="2472205"/>
                  </a:lnTo>
                  <a:lnTo>
                    <a:pt x="4395872" y="2435663"/>
                  </a:lnTo>
                  <a:lnTo>
                    <a:pt x="4401312" y="2395855"/>
                  </a:lnTo>
                  <a:lnTo>
                    <a:pt x="4401312" y="1340612"/>
                  </a:lnTo>
                  <a:lnTo>
                    <a:pt x="5148453" y="1430147"/>
                  </a:lnTo>
                  <a:lnTo>
                    <a:pt x="5126355" y="1561084"/>
                  </a:lnTo>
                  <a:lnTo>
                    <a:pt x="5481828" y="1336294"/>
                  </a:lnTo>
                  <a:lnTo>
                    <a:pt x="5214874" y="1036955"/>
                  </a:lnTo>
                  <a:lnTo>
                    <a:pt x="5192776" y="1168019"/>
                  </a:lnTo>
                  <a:lnTo>
                    <a:pt x="4401312" y="1073277"/>
                  </a:lnTo>
                  <a:lnTo>
                    <a:pt x="4401312" y="173609"/>
                  </a:lnTo>
                  <a:lnTo>
                    <a:pt x="4395872" y="133800"/>
                  </a:lnTo>
                  <a:lnTo>
                    <a:pt x="4380375" y="97258"/>
                  </a:lnTo>
                  <a:lnTo>
                    <a:pt x="4356055" y="65024"/>
                  </a:lnTo>
                  <a:lnTo>
                    <a:pt x="4324143" y="38138"/>
                  </a:lnTo>
                  <a:lnTo>
                    <a:pt x="4285873" y="17645"/>
                  </a:lnTo>
                  <a:lnTo>
                    <a:pt x="4242478" y="4584"/>
                  </a:lnTo>
                  <a:lnTo>
                    <a:pt x="4195191" y="0"/>
                  </a:lnTo>
                  <a:close/>
                </a:path>
              </a:pathLst>
            </a:custGeom>
            <a:solidFill>
              <a:srgbClr val="FFFFFF"/>
            </a:solidFill>
          </p:spPr>
          <p:txBody>
            <a:bodyPr wrap="square" lIns="0" tIns="0" rIns="0" bIns="0" rtlCol="0"/>
            <a:lstStyle/>
            <a:p>
              <a:endParaRPr/>
            </a:p>
          </p:txBody>
        </p:sp>
        <p:sp>
          <p:nvSpPr>
            <p:cNvPr id="11" name="object 11"/>
            <p:cNvSpPr/>
            <p:nvPr/>
          </p:nvSpPr>
          <p:spPr>
            <a:xfrm>
              <a:off x="3258692" y="1089660"/>
              <a:ext cx="5539105" cy="3009900"/>
            </a:xfrm>
            <a:custGeom>
              <a:avLst/>
              <a:gdLst/>
              <a:ahLst/>
              <a:cxnLst/>
              <a:rect l="l" t="t" r="r" b="b"/>
              <a:pathLst>
                <a:path w="5539105" h="3009900">
                  <a:moveTo>
                    <a:pt x="96012" y="2552700"/>
                  </a:moveTo>
                  <a:lnTo>
                    <a:pt x="54879" y="2552700"/>
                  </a:lnTo>
                  <a:lnTo>
                    <a:pt x="50865" y="2565400"/>
                  </a:lnTo>
                  <a:lnTo>
                    <a:pt x="48768" y="2578100"/>
                  </a:lnTo>
                  <a:lnTo>
                    <a:pt x="1016" y="2946400"/>
                  </a:lnTo>
                  <a:lnTo>
                    <a:pt x="0" y="2946400"/>
                  </a:lnTo>
                  <a:lnTo>
                    <a:pt x="2159" y="2959100"/>
                  </a:lnTo>
                  <a:lnTo>
                    <a:pt x="11557" y="2971800"/>
                  </a:lnTo>
                  <a:lnTo>
                    <a:pt x="25781" y="2971800"/>
                  </a:lnTo>
                  <a:lnTo>
                    <a:pt x="467741" y="3009900"/>
                  </a:lnTo>
                  <a:lnTo>
                    <a:pt x="490297" y="3009900"/>
                  </a:lnTo>
                  <a:lnTo>
                    <a:pt x="495046" y="2997200"/>
                  </a:lnTo>
                  <a:lnTo>
                    <a:pt x="497486" y="2997200"/>
                  </a:lnTo>
                  <a:lnTo>
                    <a:pt x="497427" y="2984500"/>
                  </a:lnTo>
                  <a:lnTo>
                    <a:pt x="456184" y="2984500"/>
                  </a:lnTo>
                  <a:lnTo>
                    <a:pt x="34417" y="2946400"/>
                  </a:lnTo>
                  <a:lnTo>
                    <a:pt x="80137" y="2590800"/>
                  </a:lnTo>
                  <a:lnTo>
                    <a:pt x="131390" y="2590800"/>
                  </a:lnTo>
                  <a:lnTo>
                    <a:pt x="96012" y="2552700"/>
                  </a:lnTo>
                  <a:close/>
                </a:path>
                <a:path w="5539105" h="3009900">
                  <a:moveTo>
                    <a:pt x="4430395" y="1371600"/>
                  </a:moveTo>
                  <a:lnTo>
                    <a:pt x="4424172" y="1371600"/>
                  </a:lnTo>
                  <a:lnTo>
                    <a:pt x="4424172" y="2425700"/>
                  </a:lnTo>
                  <a:lnTo>
                    <a:pt x="4423156" y="2438400"/>
                  </a:lnTo>
                  <a:lnTo>
                    <a:pt x="4420108" y="2463800"/>
                  </a:lnTo>
                  <a:lnTo>
                    <a:pt x="4415155" y="2476500"/>
                  </a:lnTo>
                  <a:lnTo>
                    <a:pt x="4408424" y="2489200"/>
                  </a:lnTo>
                  <a:lnTo>
                    <a:pt x="4400042" y="2501900"/>
                  </a:lnTo>
                  <a:lnTo>
                    <a:pt x="4390009" y="2527300"/>
                  </a:lnTo>
                  <a:lnTo>
                    <a:pt x="4378579" y="2540000"/>
                  </a:lnTo>
                  <a:lnTo>
                    <a:pt x="4365625" y="2540000"/>
                  </a:lnTo>
                  <a:lnTo>
                    <a:pt x="4351274" y="2552700"/>
                  </a:lnTo>
                  <a:lnTo>
                    <a:pt x="4335907" y="2565400"/>
                  </a:lnTo>
                  <a:lnTo>
                    <a:pt x="4319270" y="2578100"/>
                  </a:lnTo>
                  <a:lnTo>
                    <a:pt x="4301744" y="2578100"/>
                  </a:lnTo>
                  <a:lnTo>
                    <a:pt x="4283202" y="2590800"/>
                  </a:lnTo>
                  <a:lnTo>
                    <a:pt x="789051" y="2590800"/>
                  </a:lnTo>
                  <a:lnTo>
                    <a:pt x="368681" y="2882900"/>
                  </a:lnTo>
                  <a:lnTo>
                    <a:pt x="366649" y="2882900"/>
                  </a:lnTo>
                  <a:lnTo>
                    <a:pt x="367792" y="2895600"/>
                  </a:lnTo>
                  <a:lnTo>
                    <a:pt x="456184" y="2984500"/>
                  </a:lnTo>
                  <a:lnTo>
                    <a:pt x="497427" y="2984500"/>
                  </a:lnTo>
                  <a:lnTo>
                    <a:pt x="494938" y="2971800"/>
                  </a:lnTo>
                  <a:lnTo>
                    <a:pt x="490093" y="2971800"/>
                  </a:lnTo>
                  <a:lnTo>
                    <a:pt x="414147" y="2895600"/>
                  </a:lnTo>
                  <a:lnTo>
                    <a:pt x="800481" y="2628900"/>
                  </a:lnTo>
                  <a:lnTo>
                    <a:pt x="4270883" y="2628900"/>
                  </a:lnTo>
                  <a:lnTo>
                    <a:pt x="4292854" y="2616200"/>
                  </a:lnTo>
                  <a:lnTo>
                    <a:pt x="4314190" y="2616200"/>
                  </a:lnTo>
                  <a:lnTo>
                    <a:pt x="4334256" y="2603500"/>
                  </a:lnTo>
                  <a:lnTo>
                    <a:pt x="4371340" y="2578100"/>
                  </a:lnTo>
                  <a:lnTo>
                    <a:pt x="4403217" y="2552700"/>
                  </a:lnTo>
                  <a:lnTo>
                    <a:pt x="4438650" y="2501900"/>
                  </a:lnTo>
                  <a:lnTo>
                    <a:pt x="4446778" y="2489200"/>
                  </a:lnTo>
                  <a:lnTo>
                    <a:pt x="4452620" y="2463800"/>
                  </a:lnTo>
                  <a:lnTo>
                    <a:pt x="4456049" y="2451100"/>
                  </a:lnTo>
                  <a:lnTo>
                    <a:pt x="4457192" y="2425700"/>
                  </a:lnTo>
                  <a:lnTo>
                    <a:pt x="4457192" y="1397000"/>
                  </a:lnTo>
                  <a:lnTo>
                    <a:pt x="4643863" y="1397000"/>
                  </a:lnTo>
                  <a:lnTo>
                    <a:pt x="4430395" y="1371600"/>
                  </a:lnTo>
                  <a:close/>
                </a:path>
                <a:path w="5539105" h="3009900">
                  <a:moveTo>
                    <a:pt x="88011" y="2616200"/>
                  </a:moveTo>
                  <a:lnTo>
                    <a:pt x="46862" y="2933700"/>
                  </a:lnTo>
                  <a:lnTo>
                    <a:pt x="427990" y="2971800"/>
                  </a:lnTo>
                  <a:lnTo>
                    <a:pt x="416623" y="2959100"/>
                  </a:lnTo>
                  <a:lnTo>
                    <a:pt x="399669" y="2959100"/>
                  </a:lnTo>
                  <a:lnTo>
                    <a:pt x="59182" y="2921000"/>
                  </a:lnTo>
                  <a:lnTo>
                    <a:pt x="96012" y="2641600"/>
                  </a:lnTo>
                  <a:lnTo>
                    <a:pt x="112945" y="2641600"/>
                  </a:lnTo>
                  <a:lnTo>
                    <a:pt x="88011" y="2616200"/>
                  </a:lnTo>
                  <a:close/>
                </a:path>
                <a:path w="5539105" h="3009900">
                  <a:moveTo>
                    <a:pt x="359791" y="2895600"/>
                  </a:moveTo>
                  <a:lnTo>
                    <a:pt x="346329" y="2895600"/>
                  </a:lnTo>
                  <a:lnTo>
                    <a:pt x="351917" y="2908300"/>
                  </a:lnTo>
                  <a:lnTo>
                    <a:pt x="399669" y="2959100"/>
                  </a:lnTo>
                  <a:lnTo>
                    <a:pt x="416623" y="2959100"/>
                  </a:lnTo>
                  <a:lnTo>
                    <a:pt x="359791" y="2895600"/>
                  </a:lnTo>
                  <a:close/>
                </a:path>
                <a:path w="5539105" h="3009900">
                  <a:moveTo>
                    <a:pt x="358521" y="2870200"/>
                  </a:moveTo>
                  <a:lnTo>
                    <a:pt x="345313" y="2870200"/>
                  </a:lnTo>
                  <a:lnTo>
                    <a:pt x="343535" y="2895600"/>
                  </a:lnTo>
                  <a:lnTo>
                    <a:pt x="356489" y="2895600"/>
                  </a:lnTo>
                  <a:lnTo>
                    <a:pt x="354838" y="2882900"/>
                  </a:lnTo>
                  <a:lnTo>
                    <a:pt x="355854" y="2882900"/>
                  </a:lnTo>
                  <a:lnTo>
                    <a:pt x="358521" y="2870200"/>
                  </a:lnTo>
                  <a:close/>
                </a:path>
                <a:path w="5539105" h="3009900">
                  <a:moveTo>
                    <a:pt x="788797" y="2578100"/>
                  </a:moveTo>
                  <a:lnTo>
                    <a:pt x="776732" y="2578100"/>
                  </a:lnTo>
                  <a:lnTo>
                    <a:pt x="356362" y="2857500"/>
                  </a:lnTo>
                  <a:lnTo>
                    <a:pt x="349631" y="2870200"/>
                  </a:lnTo>
                  <a:lnTo>
                    <a:pt x="362458" y="2870200"/>
                  </a:lnTo>
                  <a:lnTo>
                    <a:pt x="785622" y="2590800"/>
                  </a:lnTo>
                  <a:lnTo>
                    <a:pt x="788797" y="2578100"/>
                  </a:lnTo>
                  <a:close/>
                </a:path>
                <a:path w="5539105" h="3009900">
                  <a:moveTo>
                    <a:pt x="112945" y="2641600"/>
                  </a:moveTo>
                  <a:lnTo>
                    <a:pt x="96012" y="2641600"/>
                  </a:lnTo>
                  <a:lnTo>
                    <a:pt x="154812" y="2692400"/>
                  </a:lnTo>
                  <a:lnTo>
                    <a:pt x="162686" y="2705100"/>
                  </a:lnTo>
                  <a:lnTo>
                    <a:pt x="190119" y="2705100"/>
                  </a:lnTo>
                  <a:lnTo>
                    <a:pt x="208689" y="2692400"/>
                  </a:lnTo>
                  <a:lnTo>
                    <a:pt x="162814" y="2692400"/>
                  </a:lnTo>
                  <a:lnTo>
                    <a:pt x="112945" y="2641600"/>
                  </a:lnTo>
                  <a:close/>
                </a:path>
                <a:path w="5539105" h="3009900">
                  <a:moveTo>
                    <a:pt x="530488" y="2463800"/>
                  </a:moveTo>
                  <a:lnTo>
                    <a:pt x="518160" y="2463800"/>
                  </a:lnTo>
                  <a:lnTo>
                    <a:pt x="183896" y="2692400"/>
                  </a:lnTo>
                  <a:lnTo>
                    <a:pt x="208689" y="2692400"/>
                  </a:lnTo>
                  <a:lnTo>
                    <a:pt x="524383" y="2476500"/>
                  </a:lnTo>
                  <a:lnTo>
                    <a:pt x="530488" y="2463800"/>
                  </a:lnTo>
                  <a:close/>
                </a:path>
                <a:path w="5539105" h="3009900">
                  <a:moveTo>
                    <a:pt x="131390" y="2590800"/>
                  </a:moveTo>
                  <a:lnTo>
                    <a:pt x="80137" y="2590800"/>
                  </a:lnTo>
                  <a:lnTo>
                    <a:pt x="170687" y="2679700"/>
                  </a:lnTo>
                  <a:lnTo>
                    <a:pt x="177800" y="2679700"/>
                  </a:lnTo>
                  <a:lnTo>
                    <a:pt x="233510" y="2641600"/>
                  </a:lnTo>
                  <a:lnTo>
                    <a:pt x="178562" y="2641600"/>
                  </a:lnTo>
                  <a:lnTo>
                    <a:pt x="131390" y="2590800"/>
                  </a:lnTo>
                  <a:close/>
                </a:path>
                <a:path w="5539105" h="3009900">
                  <a:moveTo>
                    <a:pt x="4311777" y="12700"/>
                  </a:moveTo>
                  <a:lnTo>
                    <a:pt x="639572" y="12700"/>
                  </a:lnTo>
                  <a:lnTo>
                    <a:pt x="618236" y="25400"/>
                  </a:lnTo>
                  <a:lnTo>
                    <a:pt x="598170" y="25400"/>
                  </a:lnTo>
                  <a:lnTo>
                    <a:pt x="561086" y="50800"/>
                  </a:lnTo>
                  <a:lnTo>
                    <a:pt x="529336" y="76200"/>
                  </a:lnTo>
                  <a:lnTo>
                    <a:pt x="503809" y="114300"/>
                  </a:lnTo>
                  <a:lnTo>
                    <a:pt x="493776" y="127000"/>
                  </a:lnTo>
                  <a:lnTo>
                    <a:pt x="485775" y="139700"/>
                  </a:lnTo>
                  <a:lnTo>
                    <a:pt x="479933" y="165100"/>
                  </a:lnTo>
                  <a:lnTo>
                    <a:pt x="476377" y="190500"/>
                  </a:lnTo>
                  <a:lnTo>
                    <a:pt x="475361" y="203200"/>
                  </a:lnTo>
                  <a:lnTo>
                    <a:pt x="475361" y="2425700"/>
                  </a:lnTo>
                  <a:lnTo>
                    <a:pt x="475615" y="2425700"/>
                  </a:lnTo>
                  <a:lnTo>
                    <a:pt x="476123" y="2438400"/>
                  </a:lnTo>
                  <a:lnTo>
                    <a:pt x="477774" y="2438400"/>
                  </a:lnTo>
                  <a:lnTo>
                    <a:pt x="178562" y="2641600"/>
                  </a:lnTo>
                  <a:lnTo>
                    <a:pt x="233510" y="2641600"/>
                  </a:lnTo>
                  <a:lnTo>
                    <a:pt x="512064" y="2451100"/>
                  </a:lnTo>
                  <a:lnTo>
                    <a:pt x="514223" y="2451100"/>
                  </a:lnTo>
                  <a:lnTo>
                    <a:pt x="508381" y="2425700"/>
                  </a:lnTo>
                  <a:lnTo>
                    <a:pt x="508381" y="203200"/>
                  </a:lnTo>
                  <a:lnTo>
                    <a:pt x="509397" y="190500"/>
                  </a:lnTo>
                  <a:lnTo>
                    <a:pt x="517271" y="152400"/>
                  </a:lnTo>
                  <a:lnTo>
                    <a:pt x="542417" y="114300"/>
                  </a:lnTo>
                  <a:lnTo>
                    <a:pt x="581152" y="76200"/>
                  </a:lnTo>
                  <a:lnTo>
                    <a:pt x="613156" y="50800"/>
                  </a:lnTo>
                  <a:lnTo>
                    <a:pt x="630682" y="50800"/>
                  </a:lnTo>
                  <a:lnTo>
                    <a:pt x="649224" y="38100"/>
                  </a:lnTo>
                  <a:lnTo>
                    <a:pt x="4351274" y="38100"/>
                  </a:lnTo>
                  <a:lnTo>
                    <a:pt x="4332097" y="25400"/>
                  </a:lnTo>
                  <a:lnTo>
                    <a:pt x="4311777" y="12700"/>
                  </a:lnTo>
                  <a:close/>
                </a:path>
                <a:path w="5539105" h="3009900">
                  <a:moveTo>
                    <a:pt x="4330065" y="2552700"/>
                  </a:moveTo>
                  <a:lnTo>
                    <a:pt x="4309364" y="2552700"/>
                  </a:lnTo>
                  <a:lnTo>
                    <a:pt x="4293362" y="2565400"/>
                  </a:lnTo>
                  <a:lnTo>
                    <a:pt x="4259199" y="2565400"/>
                  </a:lnTo>
                  <a:lnTo>
                    <a:pt x="4241038" y="2578100"/>
                  </a:lnTo>
                  <a:lnTo>
                    <a:pt x="4297553" y="2578100"/>
                  </a:lnTo>
                  <a:lnTo>
                    <a:pt x="4314317" y="2565400"/>
                  </a:lnTo>
                  <a:lnTo>
                    <a:pt x="4330065" y="2552700"/>
                  </a:lnTo>
                  <a:close/>
                </a:path>
                <a:path w="5539105" h="3009900">
                  <a:moveTo>
                    <a:pt x="4415155" y="1358900"/>
                  </a:moveTo>
                  <a:lnTo>
                    <a:pt x="4402201" y="1358900"/>
                  </a:lnTo>
                  <a:lnTo>
                    <a:pt x="4402201" y="2425700"/>
                  </a:lnTo>
                  <a:lnTo>
                    <a:pt x="4401185" y="2438400"/>
                  </a:lnTo>
                  <a:lnTo>
                    <a:pt x="4398391" y="2451100"/>
                  </a:lnTo>
                  <a:lnTo>
                    <a:pt x="4394200" y="2476500"/>
                  </a:lnTo>
                  <a:lnTo>
                    <a:pt x="4388358" y="2489200"/>
                  </a:lnTo>
                  <a:lnTo>
                    <a:pt x="4380992" y="2501900"/>
                  </a:lnTo>
                  <a:lnTo>
                    <a:pt x="4372102" y="2501900"/>
                  </a:lnTo>
                  <a:lnTo>
                    <a:pt x="4362069" y="2514600"/>
                  </a:lnTo>
                  <a:lnTo>
                    <a:pt x="4350639" y="2527300"/>
                  </a:lnTo>
                  <a:lnTo>
                    <a:pt x="4337939" y="2540000"/>
                  </a:lnTo>
                  <a:lnTo>
                    <a:pt x="4324096" y="2552700"/>
                  </a:lnTo>
                  <a:lnTo>
                    <a:pt x="4344543" y="2552700"/>
                  </a:lnTo>
                  <a:lnTo>
                    <a:pt x="4381119" y="2514600"/>
                  </a:lnTo>
                  <a:lnTo>
                    <a:pt x="4404614" y="2476500"/>
                  </a:lnTo>
                  <a:lnTo>
                    <a:pt x="4412234" y="2438400"/>
                  </a:lnTo>
                  <a:lnTo>
                    <a:pt x="4413250" y="2425700"/>
                  </a:lnTo>
                  <a:lnTo>
                    <a:pt x="4413250" y="1371600"/>
                  </a:lnTo>
                  <a:lnTo>
                    <a:pt x="4415155" y="1358900"/>
                  </a:lnTo>
                  <a:close/>
                </a:path>
                <a:path w="5539105" h="3009900">
                  <a:moveTo>
                    <a:pt x="536366" y="2451100"/>
                  </a:moveTo>
                  <a:lnTo>
                    <a:pt x="526542" y="2451100"/>
                  </a:lnTo>
                  <a:lnTo>
                    <a:pt x="523875" y="2463800"/>
                  </a:lnTo>
                  <a:lnTo>
                    <a:pt x="534558" y="2463800"/>
                  </a:lnTo>
                  <a:lnTo>
                    <a:pt x="536366" y="2451100"/>
                  </a:lnTo>
                  <a:close/>
                </a:path>
                <a:path w="5539105" h="3009900">
                  <a:moveTo>
                    <a:pt x="594487" y="88900"/>
                  </a:moveTo>
                  <a:lnTo>
                    <a:pt x="574294" y="88900"/>
                  </a:lnTo>
                  <a:lnTo>
                    <a:pt x="562229" y="101600"/>
                  </a:lnTo>
                  <a:lnTo>
                    <a:pt x="534162" y="139700"/>
                  </a:lnTo>
                  <a:lnTo>
                    <a:pt x="523240" y="177800"/>
                  </a:lnTo>
                  <a:lnTo>
                    <a:pt x="520319" y="190500"/>
                  </a:lnTo>
                  <a:lnTo>
                    <a:pt x="519303" y="203200"/>
                  </a:lnTo>
                  <a:lnTo>
                    <a:pt x="519303" y="2425700"/>
                  </a:lnTo>
                  <a:lnTo>
                    <a:pt x="525018" y="2451100"/>
                  </a:lnTo>
                  <a:lnTo>
                    <a:pt x="535686" y="2451100"/>
                  </a:lnTo>
                  <a:lnTo>
                    <a:pt x="530352" y="2425700"/>
                  </a:lnTo>
                  <a:lnTo>
                    <a:pt x="530352" y="203200"/>
                  </a:lnTo>
                  <a:lnTo>
                    <a:pt x="538353" y="165100"/>
                  </a:lnTo>
                  <a:lnTo>
                    <a:pt x="560324" y="127000"/>
                  </a:lnTo>
                  <a:lnTo>
                    <a:pt x="581787" y="101600"/>
                  </a:lnTo>
                  <a:lnTo>
                    <a:pt x="594487" y="88900"/>
                  </a:lnTo>
                  <a:close/>
                </a:path>
                <a:path w="5539105" h="3009900">
                  <a:moveTo>
                    <a:pt x="5162155" y="1612900"/>
                  </a:moveTo>
                  <a:lnTo>
                    <a:pt x="5146744" y="1612900"/>
                  </a:lnTo>
                  <a:lnTo>
                    <a:pt x="5154437" y="1625600"/>
                  </a:lnTo>
                  <a:lnTo>
                    <a:pt x="5162155" y="1612900"/>
                  </a:lnTo>
                  <a:close/>
                </a:path>
                <a:path w="5539105" h="3009900">
                  <a:moveTo>
                    <a:pt x="4643863" y="1397000"/>
                  </a:moveTo>
                  <a:lnTo>
                    <a:pt x="4457192" y="1397000"/>
                  </a:lnTo>
                  <a:lnTo>
                    <a:pt x="5144897" y="1485900"/>
                  </a:lnTo>
                  <a:lnTo>
                    <a:pt x="5127625" y="1587500"/>
                  </a:lnTo>
                  <a:lnTo>
                    <a:pt x="5127454" y="1600200"/>
                  </a:lnTo>
                  <a:lnTo>
                    <a:pt x="5129498" y="1600200"/>
                  </a:lnTo>
                  <a:lnTo>
                    <a:pt x="5133590" y="1612900"/>
                  </a:lnTo>
                  <a:lnTo>
                    <a:pt x="5169408" y="1612900"/>
                  </a:lnTo>
                  <a:lnTo>
                    <a:pt x="5211228" y="1587500"/>
                  </a:lnTo>
                  <a:lnTo>
                    <a:pt x="5162169" y="1587500"/>
                  </a:lnTo>
                  <a:lnTo>
                    <a:pt x="5182235" y="1460500"/>
                  </a:lnTo>
                  <a:lnTo>
                    <a:pt x="5177536" y="1460500"/>
                  </a:lnTo>
                  <a:lnTo>
                    <a:pt x="4643863" y="1397000"/>
                  </a:lnTo>
                  <a:close/>
                </a:path>
                <a:path w="5539105" h="3009900">
                  <a:moveTo>
                    <a:pt x="5286982" y="1079500"/>
                  </a:moveTo>
                  <a:lnTo>
                    <a:pt x="5246751" y="1079500"/>
                  </a:lnTo>
                  <a:lnTo>
                    <a:pt x="5501767" y="1371600"/>
                  </a:lnTo>
                  <a:lnTo>
                    <a:pt x="5162169" y="1587500"/>
                  </a:lnTo>
                  <a:lnTo>
                    <a:pt x="5211228" y="1587500"/>
                  </a:lnTo>
                  <a:lnTo>
                    <a:pt x="5524881" y="1397000"/>
                  </a:lnTo>
                  <a:lnTo>
                    <a:pt x="5531739" y="1384300"/>
                  </a:lnTo>
                  <a:lnTo>
                    <a:pt x="5536311" y="1384300"/>
                  </a:lnTo>
                  <a:lnTo>
                    <a:pt x="5538597" y="1358900"/>
                  </a:lnTo>
                  <a:lnTo>
                    <a:pt x="5536057" y="1358900"/>
                  </a:lnTo>
                  <a:lnTo>
                    <a:pt x="5530723" y="1346200"/>
                  </a:lnTo>
                  <a:lnTo>
                    <a:pt x="5286982" y="1079500"/>
                  </a:lnTo>
                  <a:close/>
                </a:path>
                <a:path w="5539105" h="3009900">
                  <a:moveTo>
                    <a:pt x="5203952" y="1460500"/>
                  </a:moveTo>
                  <a:lnTo>
                    <a:pt x="5193919" y="1460500"/>
                  </a:lnTo>
                  <a:lnTo>
                    <a:pt x="5177155" y="1562100"/>
                  </a:lnTo>
                  <a:lnTo>
                    <a:pt x="5215636" y="1536700"/>
                  </a:lnTo>
                  <a:lnTo>
                    <a:pt x="5192141" y="1536700"/>
                  </a:lnTo>
                  <a:lnTo>
                    <a:pt x="5203952" y="1460500"/>
                  </a:lnTo>
                  <a:close/>
                </a:path>
                <a:path w="5539105" h="3009900">
                  <a:moveTo>
                    <a:pt x="5276862" y="1130300"/>
                  </a:moveTo>
                  <a:lnTo>
                    <a:pt x="5260848" y="1130300"/>
                  </a:lnTo>
                  <a:lnTo>
                    <a:pt x="5468112" y="1358900"/>
                  </a:lnTo>
                  <a:lnTo>
                    <a:pt x="5192141" y="1536700"/>
                  </a:lnTo>
                  <a:lnTo>
                    <a:pt x="5215636" y="1536700"/>
                  </a:lnTo>
                  <a:lnTo>
                    <a:pt x="5485003" y="1358900"/>
                  </a:lnTo>
                  <a:lnTo>
                    <a:pt x="5276862" y="1130300"/>
                  </a:lnTo>
                  <a:close/>
                </a:path>
                <a:path w="5539105" h="3009900">
                  <a:moveTo>
                    <a:pt x="5203317" y="1447800"/>
                  </a:moveTo>
                  <a:lnTo>
                    <a:pt x="5190109" y="1447800"/>
                  </a:lnTo>
                  <a:lnTo>
                    <a:pt x="5192776" y="1460500"/>
                  </a:lnTo>
                  <a:lnTo>
                    <a:pt x="5205222" y="1460500"/>
                  </a:lnTo>
                  <a:lnTo>
                    <a:pt x="5203317" y="1447800"/>
                  </a:lnTo>
                  <a:close/>
                </a:path>
                <a:path w="5539105" h="3009900">
                  <a:moveTo>
                    <a:pt x="4432935" y="1346200"/>
                  </a:moveTo>
                  <a:lnTo>
                    <a:pt x="4411472" y="1346200"/>
                  </a:lnTo>
                  <a:lnTo>
                    <a:pt x="4405503" y="1358900"/>
                  </a:lnTo>
                  <a:lnTo>
                    <a:pt x="4431665" y="1358900"/>
                  </a:lnTo>
                  <a:lnTo>
                    <a:pt x="5178806" y="1447800"/>
                  </a:lnTo>
                  <a:lnTo>
                    <a:pt x="5198872" y="1447800"/>
                  </a:lnTo>
                  <a:lnTo>
                    <a:pt x="5194300" y="1435100"/>
                  </a:lnTo>
                  <a:lnTo>
                    <a:pt x="5187569" y="1435100"/>
                  </a:lnTo>
                  <a:lnTo>
                    <a:pt x="4432935" y="1346200"/>
                  </a:lnTo>
                  <a:close/>
                </a:path>
                <a:path w="5539105" h="3009900">
                  <a:moveTo>
                    <a:pt x="4427728" y="1117600"/>
                  </a:moveTo>
                  <a:lnTo>
                    <a:pt x="4409138" y="1117600"/>
                  </a:lnTo>
                  <a:lnTo>
                    <a:pt x="4416827" y="1130300"/>
                  </a:lnTo>
                  <a:lnTo>
                    <a:pt x="4426458" y="1130300"/>
                  </a:lnTo>
                  <a:lnTo>
                    <a:pt x="5217795" y="1231900"/>
                  </a:lnTo>
                  <a:lnTo>
                    <a:pt x="5228379" y="1231900"/>
                  </a:lnTo>
                  <a:lnTo>
                    <a:pt x="5237607" y="1219200"/>
                  </a:lnTo>
                  <a:lnTo>
                    <a:pt x="5219192" y="1219200"/>
                  </a:lnTo>
                  <a:lnTo>
                    <a:pt x="4427728" y="1117600"/>
                  </a:lnTo>
                  <a:close/>
                </a:path>
                <a:path w="5539105" h="3009900">
                  <a:moveTo>
                    <a:pt x="5253736" y="1104900"/>
                  </a:moveTo>
                  <a:lnTo>
                    <a:pt x="5237353" y="1206500"/>
                  </a:lnTo>
                  <a:lnTo>
                    <a:pt x="5235956" y="1206500"/>
                  </a:lnTo>
                  <a:lnTo>
                    <a:pt x="5227955" y="1219200"/>
                  </a:lnTo>
                  <a:lnTo>
                    <a:pt x="5244548" y="1219200"/>
                  </a:lnTo>
                  <a:lnTo>
                    <a:pt x="5248275" y="1206500"/>
                  </a:lnTo>
                  <a:lnTo>
                    <a:pt x="5260848" y="1130300"/>
                  </a:lnTo>
                  <a:lnTo>
                    <a:pt x="5276862" y="1130300"/>
                  </a:lnTo>
                  <a:lnTo>
                    <a:pt x="5253736" y="1104900"/>
                  </a:lnTo>
                  <a:close/>
                </a:path>
                <a:path w="5539105" h="3009900">
                  <a:moveTo>
                    <a:pt x="4351274" y="38100"/>
                  </a:moveTo>
                  <a:lnTo>
                    <a:pt x="4283710" y="38100"/>
                  </a:lnTo>
                  <a:lnTo>
                    <a:pt x="4302125" y="50800"/>
                  </a:lnTo>
                  <a:lnTo>
                    <a:pt x="4319651" y="63500"/>
                  </a:lnTo>
                  <a:lnTo>
                    <a:pt x="4336288" y="63500"/>
                  </a:lnTo>
                  <a:lnTo>
                    <a:pt x="4351655" y="76200"/>
                  </a:lnTo>
                  <a:lnTo>
                    <a:pt x="4390390" y="114300"/>
                  </a:lnTo>
                  <a:lnTo>
                    <a:pt x="4415409" y="152400"/>
                  </a:lnTo>
                  <a:lnTo>
                    <a:pt x="4423283" y="190500"/>
                  </a:lnTo>
                  <a:lnTo>
                    <a:pt x="4424172" y="203200"/>
                  </a:lnTo>
                  <a:lnTo>
                    <a:pt x="4424172" y="1104900"/>
                  </a:lnTo>
                  <a:lnTo>
                    <a:pt x="4428998" y="1104900"/>
                  </a:lnTo>
                  <a:lnTo>
                    <a:pt x="5220462" y="1206500"/>
                  </a:lnTo>
                  <a:lnTo>
                    <a:pt x="5226050" y="1206500"/>
                  </a:lnTo>
                  <a:lnTo>
                    <a:pt x="5226558" y="1193800"/>
                  </a:lnTo>
                  <a:lnTo>
                    <a:pt x="5231045" y="1168400"/>
                  </a:lnTo>
                  <a:lnTo>
                    <a:pt x="5198364" y="1168400"/>
                  </a:lnTo>
                  <a:lnTo>
                    <a:pt x="4457192" y="1079500"/>
                  </a:lnTo>
                  <a:lnTo>
                    <a:pt x="4457192" y="203200"/>
                  </a:lnTo>
                  <a:lnTo>
                    <a:pt x="4455668" y="177800"/>
                  </a:lnTo>
                  <a:lnTo>
                    <a:pt x="4451858" y="165100"/>
                  </a:lnTo>
                  <a:lnTo>
                    <a:pt x="4445635" y="139700"/>
                  </a:lnTo>
                  <a:lnTo>
                    <a:pt x="4437380" y="127000"/>
                  </a:lnTo>
                  <a:lnTo>
                    <a:pt x="4415028" y="88900"/>
                  </a:lnTo>
                  <a:lnTo>
                    <a:pt x="4386072" y="63500"/>
                  </a:lnTo>
                  <a:lnTo>
                    <a:pt x="4369308" y="50800"/>
                  </a:lnTo>
                  <a:lnTo>
                    <a:pt x="4351274" y="38100"/>
                  </a:lnTo>
                  <a:close/>
                </a:path>
                <a:path w="5539105" h="3009900">
                  <a:moveTo>
                    <a:pt x="5257792" y="1041400"/>
                  </a:moveTo>
                  <a:lnTo>
                    <a:pt x="5228502" y="1041400"/>
                  </a:lnTo>
                  <a:lnTo>
                    <a:pt x="5222716" y="1054100"/>
                  </a:lnTo>
                  <a:lnTo>
                    <a:pt x="5218501" y="1054100"/>
                  </a:lnTo>
                  <a:lnTo>
                    <a:pt x="5216144" y="1066800"/>
                  </a:lnTo>
                  <a:lnTo>
                    <a:pt x="5198364" y="1168400"/>
                  </a:lnTo>
                  <a:lnTo>
                    <a:pt x="5231045" y="1168400"/>
                  </a:lnTo>
                  <a:lnTo>
                    <a:pt x="5246751" y="1079500"/>
                  </a:lnTo>
                  <a:lnTo>
                    <a:pt x="5286982" y="1079500"/>
                  </a:lnTo>
                  <a:lnTo>
                    <a:pt x="5263769" y="1054100"/>
                  </a:lnTo>
                  <a:lnTo>
                    <a:pt x="5257792" y="1041400"/>
                  </a:lnTo>
                  <a:close/>
                </a:path>
                <a:path w="5539105" h="3009900">
                  <a:moveTo>
                    <a:pt x="4359275" y="88900"/>
                  </a:moveTo>
                  <a:lnTo>
                    <a:pt x="4339971" y="88900"/>
                  </a:lnTo>
                  <a:lnTo>
                    <a:pt x="4352544" y="101600"/>
                  </a:lnTo>
                  <a:lnTo>
                    <a:pt x="4363974" y="114300"/>
                  </a:lnTo>
                  <a:lnTo>
                    <a:pt x="4389628" y="152400"/>
                  </a:lnTo>
                  <a:lnTo>
                    <a:pt x="4401566" y="190500"/>
                  </a:lnTo>
                  <a:lnTo>
                    <a:pt x="4402201" y="203200"/>
                  </a:lnTo>
                  <a:lnTo>
                    <a:pt x="4402201" y="1104900"/>
                  </a:lnTo>
                  <a:lnTo>
                    <a:pt x="4404044" y="1117600"/>
                  </a:lnTo>
                  <a:lnTo>
                    <a:pt x="4413250" y="1117600"/>
                  </a:lnTo>
                  <a:lnTo>
                    <a:pt x="4413250" y="203200"/>
                  </a:lnTo>
                  <a:lnTo>
                    <a:pt x="4412361" y="190500"/>
                  </a:lnTo>
                  <a:lnTo>
                    <a:pt x="4409694" y="177800"/>
                  </a:lnTo>
                  <a:lnTo>
                    <a:pt x="4405376" y="165100"/>
                  </a:lnTo>
                  <a:lnTo>
                    <a:pt x="4399153" y="139700"/>
                  </a:lnTo>
                  <a:lnTo>
                    <a:pt x="4391406" y="127000"/>
                  </a:lnTo>
                  <a:lnTo>
                    <a:pt x="4382135" y="114300"/>
                  </a:lnTo>
                  <a:lnTo>
                    <a:pt x="4371467" y="101600"/>
                  </a:lnTo>
                  <a:lnTo>
                    <a:pt x="4359275" y="88900"/>
                  </a:lnTo>
                  <a:close/>
                </a:path>
                <a:path w="5539105" h="3009900">
                  <a:moveTo>
                    <a:pt x="655701" y="63500"/>
                  </a:moveTo>
                  <a:lnTo>
                    <a:pt x="618109" y="63500"/>
                  </a:lnTo>
                  <a:lnTo>
                    <a:pt x="602361" y="76200"/>
                  </a:lnTo>
                  <a:lnTo>
                    <a:pt x="587883" y="88900"/>
                  </a:lnTo>
                  <a:lnTo>
                    <a:pt x="608330" y="88900"/>
                  </a:lnTo>
                  <a:lnTo>
                    <a:pt x="623062" y="76200"/>
                  </a:lnTo>
                  <a:lnTo>
                    <a:pt x="639064" y="76200"/>
                  </a:lnTo>
                  <a:lnTo>
                    <a:pt x="655701" y="63500"/>
                  </a:lnTo>
                  <a:close/>
                </a:path>
                <a:path w="5539105" h="3009900">
                  <a:moveTo>
                    <a:pt x="4315587" y="63500"/>
                  </a:moveTo>
                  <a:lnTo>
                    <a:pt x="4279011" y="63500"/>
                  </a:lnTo>
                  <a:lnTo>
                    <a:pt x="4295775" y="76200"/>
                  </a:lnTo>
                  <a:lnTo>
                    <a:pt x="4311396" y="76200"/>
                  </a:lnTo>
                  <a:lnTo>
                    <a:pt x="4326382" y="88900"/>
                  </a:lnTo>
                  <a:lnTo>
                    <a:pt x="4345813" y="88900"/>
                  </a:lnTo>
                  <a:lnTo>
                    <a:pt x="4331335" y="76200"/>
                  </a:lnTo>
                  <a:lnTo>
                    <a:pt x="4315587" y="63500"/>
                  </a:lnTo>
                  <a:close/>
                </a:path>
                <a:path w="5539105" h="3009900">
                  <a:moveTo>
                    <a:pt x="4281297" y="50800"/>
                  </a:moveTo>
                  <a:lnTo>
                    <a:pt x="652399" y="50800"/>
                  </a:lnTo>
                  <a:lnTo>
                    <a:pt x="634873" y="63500"/>
                  </a:lnTo>
                  <a:lnTo>
                    <a:pt x="4298950" y="63500"/>
                  </a:lnTo>
                  <a:lnTo>
                    <a:pt x="4281297" y="50800"/>
                  </a:lnTo>
                  <a:close/>
                </a:path>
                <a:path w="5539105" h="3009900">
                  <a:moveTo>
                    <a:pt x="4245737" y="0"/>
                  </a:moveTo>
                  <a:lnTo>
                    <a:pt x="684276" y="0"/>
                  </a:lnTo>
                  <a:lnTo>
                    <a:pt x="661416" y="12700"/>
                  </a:lnTo>
                  <a:lnTo>
                    <a:pt x="4268597" y="12700"/>
                  </a:lnTo>
                  <a:lnTo>
                    <a:pt x="4245737" y="0"/>
                  </a:lnTo>
                  <a:close/>
                </a:path>
              </a:pathLst>
            </a:custGeom>
            <a:solidFill>
              <a:srgbClr val="5F6C97"/>
            </a:solidFill>
          </p:spPr>
          <p:txBody>
            <a:bodyPr wrap="square" lIns="0" tIns="0" rIns="0" bIns="0" rtlCol="0"/>
            <a:lstStyle/>
            <a:p>
              <a:endParaRPr/>
            </a:p>
          </p:txBody>
        </p:sp>
      </p:grpSp>
      <p:sp>
        <p:nvSpPr>
          <p:cNvPr id="12" name="object 12"/>
          <p:cNvSpPr txBox="1">
            <a:spLocks noGrp="1"/>
          </p:cNvSpPr>
          <p:nvPr>
            <p:ph type="title"/>
          </p:nvPr>
        </p:nvSpPr>
        <p:spPr>
          <a:xfrm>
            <a:off x="232669" y="200156"/>
            <a:ext cx="10108800" cy="474489"/>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t>Active</a:t>
            </a:r>
            <a:r>
              <a:rPr spc="-160"/>
              <a:t> </a:t>
            </a:r>
            <a:r>
              <a:rPr spc="-10"/>
              <a:t>Antennas</a:t>
            </a:r>
            <a:r>
              <a:rPr spc="-140"/>
              <a:t> </a:t>
            </a:r>
            <a:r>
              <a:t>–</a:t>
            </a:r>
            <a:r>
              <a:rPr spc="-100"/>
              <a:t> </a:t>
            </a:r>
            <a:r>
              <a:rPr spc="-95"/>
              <a:t>Towards</a:t>
            </a:r>
            <a:r>
              <a:rPr spc="-160"/>
              <a:t> </a:t>
            </a:r>
            <a:r>
              <a:t>High</a:t>
            </a:r>
            <a:r>
              <a:rPr spc="-204"/>
              <a:t> </a:t>
            </a:r>
            <a:r>
              <a:rPr spc="-10"/>
              <a:t>Integration</a:t>
            </a:r>
          </a:p>
        </p:txBody>
      </p:sp>
      <p:sp>
        <p:nvSpPr>
          <p:cNvPr id="13" name="object 13"/>
          <p:cNvSpPr txBox="1"/>
          <p:nvPr/>
        </p:nvSpPr>
        <p:spPr>
          <a:xfrm>
            <a:off x="327666" y="5748630"/>
            <a:ext cx="3798570" cy="435609"/>
          </a:xfrm>
          <a:prstGeom prst="rect">
            <a:avLst/>
          </a:prstGeom>
        </p:spPr>
        <p:txBody>
          <a:bodyPr vert="horz" wrap="square" lIns="0" tIns="13335" rIns="0" bIns="0" rtlCol="0">
            <a:spAutoFit/>
          </a:bodyPr>
          <a:lstStyle/>
          <a:p>
            <a:pPr marL="12700" marR="5080">
              <a:lnSpc>
                <a:spcPct val="99400"/>
              </a:lnSpc>
              <a:spcBef>
                <a:spcPts val="105"/>
              </a:spcBef>
            </a:pPr>
            <a:r>
              <a:rPr sz="900" spc="10">
                <a:solidFill>
                  <a:srgbClr val="FFFFFF"/>
                </a:solidFill>
                <a:latin typeface="Calibri"/>
                <a:cs typeface="Calibri"/>
              </a:rPr>
              <a:t>"Technology</a:t>
            </a:r>
            <a:r>
              <a:rPr sz="900" spc="75">
                <a:solidFill>
                  <a:srgbClr val="FFFFFF"/>
                </a:solidFill>
                <a:latin typeface="Calibri"/>
                <a:cs typeface="Calibri"/>
              </a:rPr>
              <a:t> </a:t>
            </a:r>
            <a:r>
              <a:rPr sz="900" spc="10">
                <a:solidFill>
                  <a:srgbClr val="FFFFFF"/>
                </a:solidFill>
                <a:latin typeface="Calibri"/>
                <a:cs typeface="Calibri"/>
              </a:rPr>
              <a:t>developments and</a:t>
            </a:r>
            <a:r>
              <a:rPr sz="900" spc="25">
                <a:solidFill>
                  <a:srgbClr val="FFFFFF"/>
                </a:solidFill>
                <a:latin typeface="Calibri"/>
                <a:cs typeface="Calibri"/>
              </a:rPr>
              <a:t> </a:t>
            </a:r>
            <a:r>
              <a:rPr sz="900" spc="10">
                <a:solidFill>
                  <a:srgbClr val="FFFFFF"/>
                </a:solidFill>
                <a:latin typeface="Calibri"/>
                <a:cs typeface="Calibri"/>
              </a:rPr>
              <a:t>R&amp;D</a:t>
            </a:r>
            <a:r>
              <a:rPr sz="900" spc="40">
                <a:solidFill>
                  <a:srgbClr val="FFFFFF"/>
                </a:solidFill>
                <a:latin typeface="Calibri"/>
                <a:cs typeface="Calibri"/>
              </a:rPr>
              <a:t> </a:t>
            </a:r>
            <a:r>
              <a:rPr sz="900" spc="10">
                <a:solidFill>
                  <a:srgbClr val="FFFFFF"/>
                </a:solidFill>
                <a:latin typeface="Calibri"/>
                <a:cs typeface="Calibri"/>
              </a:rPr>
              <a:t>activities</a:t>
            </a:r>
            <a:r>
              <a:rPr sz="900" spc="5">
                <a:solidFill>
                  <a:srgbClr val="FFFFFF"/>
                </a:solidFill>
                <a:latin typeface="Calibri"/>
                <a:cs typeface="Calibri"/>
              </a:rPr>
              <a:t> </a:t>
            </a:r>
            <a:r>
              <a:rPr sz="900" spc="10">
                <a:solidFill>
                  <a:srgbClr val="FFFFFF"/>
                </a:solidFill>
                <a:latin typeface="Calibri"/>
                <a:cs typeface="Calibri"/>
              </a:rPr>
              <a:t>at</a:t>
            </a:r>
            <a:r>
              <a:rPr sz="900" spc="30">
                <a:solidFill>
                  <a:srgbClr val="FFFFFF"/>
                </a:solidFill>
                <a:latin typeface="Calibri"/>
                <a:cs typeface="Calibri"/>
              </a:rPr>
              <a:t> </a:t>
            </a:r>
            <a:r>
              <a:rPr sz="900" spc="10">
                <a:solidFill>
                  <a:srgbClr val="FFFFFF"/>
                </a:solidFill>
                <a:latin typeface="Calibri"/>
                <a:cs typeface="Calibri"/>
              </a:rPr>
              <a:t>the</a:t>
            </a:r>
            <a:r>
              <a:rPr sz="900" spc="55">
                <a:solidFill>
                  <a:srgbClr val="FFFFFF"/>
                </a:solidFill>
                <a:latin typeface="Calibri"/>
                <a:cs typeface="Calibri"/>
              </a:rPr>
              <a:t> </a:t>
            </a:r>
            <a:r>
              <a:rPr sz="900" spc="10">
                <a:solidFill>
                  <a:srgbClr val="FFFFFF"/>
                </a:solidFill>
                <a:latin typeface="Calibri"/>
                <a:cs typeface="Calibri"/>
              </a:rPr>
              <a:t>European</a:t>
            </a:r>
            <a:r>
              <a:rPr sz="900" spc="25">
                <a:solidFill>
                  <a:srgbClr val="FFFFFF"/>
                </a:solidFill>
                <a:latin typeface="Calibri"/>
                <a:cs typeface="Calibri"/>
              </a:rPr>
              <a:t> </a:t>
            </a:r>
            <a:r>
              <a:rPr sz="900" spc="55">
                <a:solidFill>
                  <a:srgbClr val="FFFFFF"/>
                </a:solidFill>
                <a:latin typeface="Calibri"/>
                <a:cs typeface="Calibri"/>
              </a:rPr>
              <a:t>Space</a:t>
            </a:r>
            <a:r>
              <a:rPr sz="900" spc="50">
                <a:solidFill>
                  <a:srgbClr val="FFFFFF"/>
                </a:solidFill>
                <a:latin typeface="Calibri"/>
                <a:cs typeface="Calibri"/>
              </a:rPr>
              <a:t> </a:t>
            </a:r>
            <a:r>
              <a:rPr sz="900" spc="-10">
                <a:solidFill>
                  <a:srgbClr val="FFFFFF"/>
                </a:solidFill>
                <a:latin typeface="Calibri"/>
                <a:cs typeface="Calibri"/>
              </a:rPr>
              <a:t>Agency</a:t>
            </a:r>
            <a:r>
              <a:rPr sz="900" spc="10">
                <a:solidFill>
                  <a:srgbClr val="FFFFFF"/>
                </a:solidFill>
                <a:latin typeface="Calibri"/>
                <a:cs typeface="Calibri"/>
              </a:rPr>
              <a:t> for</a:t>
            </a:r>
            <a:r>
              <a:rPr sz="900" spc="30">
                <a:solidFill>
                  <a:srgbClr val="FFFFFF"/>
                </a:solidFill>
                <a:latin typeface="Calibri"/>
                <a:cs typeface="Calibri"/>
              </a:rPr>
              <a:t> </a:t>
            </a:r>
            <a:r>
              <a:rPr sz="900" spc="20">
                <a:solidFill>
                  <a:srgbClr val="FFFFFF"/>
                </a:solidFill>
                <a:latin typeface="Calibri"/>
                <a:cs typeface="Calibri"/>
              </a:rPr>
              <a:t>satellite</a:t>
            </a:r>
            <a:r>
              <a:rPr sz="900" spc="5">
                <a:solidFill>
                  <a:srgbClr val="FFFFFF"/>
                </a:solidFill>
                <a:latin typeface="Calibri"/>
                <a:cs typeface="Calibri"/>
              </a:rPr>
              <a:t> </a:t>
            </a:r>
            <a:r>
              <a:rPr sz="900" spc="20">
                <a:solidFill>
                  <a:srgbClr val="FFFFFF"/>
                </a:solidFill>
                <a:latin typeface="Calibri"/>
                <a:cs typeface="Calibri"/>
              </a:rPr>
              <a:t>communication</a:t>
            </a:r>
            <a:r>
              <a:rPr sz="900" spc="45">
                <a:solidFill>
                  <a:srgbClr val="FFFFFF"/>
                </a:solidFill>
                <a:latin typeface="Calibri"/>
                <a:cs typeface="Calibri"/>
              </a:rPr>
              <a:t> </a:t>
            </a:r>
            <a:r>
              <a:rPr sz="900" spc="20">
                <a:solidFill>
                  <a:srgbClr val="FFFFFF"/>
                </a:solidFill>
                <a:latin typeface="Calibri"/>
                <a:cs typeface="Calibri"/>
              </a:rPr>
              <a:t>payloads</a:t>
            </a:r>
            <a:r>
              <a:rPr sz="900" spc="10">
                <a:solidFill>
                  <a:srgbClr val="FFFFFF"/>
                </a:solidFill>
                <a:latin typeface="Calibri"/>
                <a:cs typeface="Calibri"/>
              </a:rPr>
              <a:t> </a:t>
            </a:r>
            <a:r>
              <a:rPr sz="900" spc="20">
                <a:solidFill>
                  <a:srgbClr val="FFFFFF"/>
                </a:solidFill>
                <a:latin typeface="Calibri"/>
                <a:cs typeface="Calibri"/>
              </a:rPr>
              <a:t>based</a:t>
            </a:r>
            <a:r>
              <a:rPr sz="900" spc="5">
                <a:solidFill>
                  <a:srgbClr val="FFFFFF"/>
                </a:solidFill>
                <a:latin typeface="Calibri"/>
                <a:cs typeface="Calibri"/>
              </a:rPr>
              <a:t> </a:t>
            </a:r>
            <a:r>
              <a:rPr sz="900" spc="20">
                <a:solidFill>
                  <a:srgbClr val="FFFFFF"/>
                </a:solidFill>
                <a:latin typeface="Calibri"/>
                <a:cs typeface="Calibri"/>
              </a:rPr>
              <a:t>on</a:t>
            </a:r>
            <a:r>
              <a:rPr sz="900" spc="40">
                <a:solidFill>
                  <a:srgbClr val="FFFFFF"/>
                </a:solidFill>
                <a:latin typeface="Calibri"/>
                <a:cs typeface="Calibri"/>
              </a:rPr>
              <a:t> </a:t>
            </a:r>
            <a:r>
              <a:rPr sz="900" spc="20">
                <a:solidFill>
                  <a:srgbClr val="FFFFFF"/>
                </a:solidFill>
                <a:latin typeface="Calibri"/>
                <a:cs typeface="Calibri"/>
              </a:rPr>
              <a:t>active</a:t>
            </a:r>
            <a:r>
              <a:rPr sz="900" spc="35">
                <a:solidFill>
                  <a:srgbClr val="FFFFFF"/>
                </a:solidFill>
                <a:latin typeface="Calibri"/>
                <a:cs typeface="Calibri"/>
              </a:rPr>
              <a:t> </a:t>
            </a:r>
            <a:r>
              <a:rPr sz="900" spc="20">
                <a:solidFill>
                  <a:srgbClr val="FFFFFF"/>
                </a:solidFill>
                <a:latin typeface="Calibri"/>
                <a:cs typeface="Calibri"/>
              </a:rPr>
              <a:t>antennas</a:t>
            </a:r>
            <a:r>
              <a:rPr sz="900" spc="40">
                <a:solidFill>
                  <a:srgbClr val="FFFFFF"/>
                </a:solidFill>
                <a:latin typeface="Calibri"/>
                <a:cs typeface="Calibri"/>
              </a:rPr>
              <a:t> </a:t>
            </a:r>
            <a:r>
              <a:rPr sz="900" spc="20">
                <a:solidFill>
                  <a:srgbClr val="FFFFFF"/>
                </a:solidFill>
                <a:latin typeface="Calibri"/>
                <a:cs typeface="Calibri"/>
              </a:rPr>
              <a:t>and</a:t>
            </a:r>
            <a:r>
              <a:rPr sz="900" spc="15">
                <a:solidFill>
                  <a:srgbClr val="FFFFFF"/>
                </a:solidFill>
                <a:latin typeface="Calibri"/>
                <a:cs typeface="Calibri"/>
              </a:rPr>
              <a:t> </a:t>
            </a:r>
            <a:r>
              <a:rPr sz="900" spc="-10">
                <a:solidFill>
                  <a:srgbClr val="FFFFFF"/>
                </a:solidFill>
                <a:latin typeface="Calibri"/>
                <a:cs typeface="Calibri"/>
              </a:rPr>
              <a:t>digital</a:t>
            </a:r>
            <a:r>
              <a:rPr sz="900" spc="500">
                <a:solidFill>
                  <a:srgbClr val="FFFFFF"/>
                </a:solidFill>
                <a:latin typeface="Calibri"/>
                <a:cs typeface="Calibri"/>
              </a:rPr>
              <a:t> </a:t>
            </a:r>
            <a:r>
              <a:rPr sz="900">
                <a:solidFill>
                  <a:srgbClr val="FFFFFF"/>
                </a:solidFill>
                <a:latin typeface="Calibri"/>
                <a:cs typeface="Calibri"/>
              </a:rPr>
              <a:t>processors,"</a:t>
            </a:r>
            <a:r>
              <a:rPr sz="900" spc="195">
                <a:solidFill>
                  <a:srgbClr val="FFFFFF"/>
                </a:solidFill>
                <a:latin typeface="Calibri"/>
                <a:cs typeface="Calibri"/>
              </a:rPr>
              <a:t> </a:t>
            </a:r>
            <a:r>
              <a:rPr sz="800" i="1">
                <a:solidFill>
                  <a:srgbClr val="FFFFFF"/>
                </a:solidFill>
                <a:latin typeface="Calibri"/>
                <a:cs typeface="Calibri"/>
              </a:rPr>
              <a:t>2022</a:t>
            </a:r>
            <a:r>
              <a:rPr sz="800" i="1" spc="190">
                <a:solidFill>
                  <a:srgbClr val="FFFFFF"/>
                </a:solidFill>
                <a:latin typeface="Calibri"/>
                <a:cs typeface="Calibri"/>
              </a:rPr>
              <a:t> </a:t>
            </a:r>
            <a:r>
              <a:rPr sz="900" i="1">
                <a:solidFill>
                  <a:srgbClr val="FFFFFF"/>
                </a:solidFill>
                <a:latin typeface="Calibri"/>
                <a:cs typeface="Calibri"/>
              </a:rPr>
              <a:t>IEEE</a:t>
            </a:r>
            <a:r>
              <a:rPr sz="900" i="1" spc="135">
                <a:solidFill>
                  <a:srgbClr val="FFFFFF"/>
                </a:solidFill>
                <a:latin typeface="Calibri"/>
                <a:cs typeface="Calibri"/>
              </a:rPr>
              <a:t> </a:t>
            </a:r>
            <a:r>
              <a:rPr sz="900" i="1">
                <a:solidFill>
                  <a:srgbClr val="FFFFFF"/>
                </a:solidFill>
                <a:latin typeface="Calibri"/>
                <a:cs typeface="Calibri"/>
              </a:rPr>
              <a:t>International</a:t>
            </a:r>
            <a:r>
              <a:rPr sz="900" i="1" spc="145">
                <a:solidFill>
                  <a:srgbClr val="FFFFFF"/>
                </a:solidFill>
                <a:latin typeface="Calibri"/>
                <a:cs typeface="Calibri"/>
              </a:rPr>
              <a:t> </a:t>
            </a:r>
            <a:r>
              <a:rPr sz="900" i="1">
                <a:solidFill>
                  <a:srgbClr val="FFFFFF"/>
                </a:solidFill>
                <a:latin typeface="Calibri"/>
                <a:cs typeface="Calibri"/>
              </a:rPr>
              <a:t>Symposium</a:t>
            </a:r>
            <a:r>
              <a:rPr sz="900" i="1" spc="160">
                <a:solidFill>
                  <a:srgbClr val="FFFFFF"/>
                </a:solidFill>
                <a:latin typeface="Calibri"/>
                <a:cs typeface="Calibri"/>
              </a:rPr>
              <a:t> </a:t>
            </a:r>
            <a:r>
              <a:rPr sz="900" i="1">
                <a:solidFill>
                  <a:srgbClr val="FFFFFF"/>
                </a:solidFill>
                <a:latin typeface="Calibri"/>
                <a:cs typeface="Calibri"/>
              </a:rPr>
              <a:t>on</a:t>
            </a:r>
            <a:r>
              <a:rPr sz="900" i="1" spc="165">
                <a:solidFill>
                  <a:srgbClr val="FFFFFF"/>
                </a:solidFill>
                <a:latin typeface="Calibri"/>
                <a:cs typeface="Calibri"/>
              </a:rPr>
              <a:t> </a:t>
            </a:r>
            <a:r>
              <a:rPr sz="900" i="1">
                <a:solidFill>
                  <a:srgbClr val="FFFFFF"/>
                </a:solidFill>
                <a:latin typeface="Calibri"/>
                <a:cs typeface="Calibri"/>
              </a:rPr>
              <a:t>Phased</a:t>
            </a:r>
            <a:r>
              <a:rPr sz="900" i="1" spc="125">
                <a:solidFill>
                  <a:srgbClr val="FFFFFF"/>
                </a:solidFill>
                <a:latin typeface="Calibri"/>
                <a:cs typeface="Calibri"/>
              </a:rPr>
              <a:t> </a:t>
            </a:r>
            <a:r>
              <a:rPr sz="900" i="1">
                <a:solidFill>
                  <a:srgbClr val="FFFFFF"/>
                </a:solidFill>
                <a:latin typeface="Calibri"/>
                <a:cs typeface="Calibri"/>
              </a:rPr>
              <a:t>Array</a:t>
            </a:r>
            <a:r>
              <a:rPr sz="900" i="1" spc="125">
                <a:solidFill>
                  <a:srgbClr val="FFFFFF"/>
                </a:solidFill>
                <a:latin typeface="Calibri"/>
                <a:cs typeface="Calibri"/>
              </a:rPr>
              <a:t> </a:t>
            </a:r>
            <a:r>
              <a:rPr sz="900" i="1" spc="45">
                <a:solidFill>
                  <a:srgbClr val="FFFFFF"/>
                </a:solidFill>
                <a:latin typeface="Calibri"/>
                <a:cs typeface="Calibri"/>
              </a:rPr>
              <a:t>Systems</a:t>
            </a:r>
            <a:r>
              <a:rPr sz="900" i="1" spc="85">
                <a:solidFill>
                  <a:srgbClr val="FFFFFF"/>
                </a:solidFill>
                <a:latin typeface="Calibri"/>
                <a:cs typeface="Calibri"/>
              </a:rPr>
              <a:t> </a:t>
            </a:r>
            <a:r>
              <a:rPr sz="900" i="1" spc="-50">
                <a:solidFill>
                  <a:srgbClr val="FFFFFF"/>
                </a:solidFill>
                <a:latin typeface="Calibri"/>
                <a:cs typeface="Calibri"/>
              </a:rPr>
              <a:t>&amp;</a:t>
            </a:r>
            <a:endParaRPr sz="900">
              <a:latin typeface="Calibri"/>
              <a:cs typeface="Calibri"/>
            </a:endParaRPr>
          </a:p>
        </p:txBody>
      </p:sp>
      <p:grpSp>
        <p:nvGrpSpPr>
          <p:cNvPr id="14" name="object 14"/>
          <p:cNvGrpSpPr/>
          <p:nvPr/>
        </p:nvGrpSpPr>
        <p:grpSpPr>
          <a:xfrm>
            <a:off x="4264566" y="3676016"/>
            <a:ext cx="1876425" cy="2722245"/>
            <a:chOff x="4247896" y="3676015"/>
            <a:chExt cx="1876425" cy="2722245"/>
          </a:xfrm>
        </p:grpSpPr>
        <p:pic>
          <p:nvPicPr>
            <p:cNvPr id="15" name="object 15"/>
            <p:cNvPicPr/>
            <p:nvPr/>
          </p:nvPicPr>
          <p:blipFill>
            <a:blip r:embed="rId6" cstate="print"/>
            <a:stretch>
              <a:fillRect/>
            </a:stretch>
          </p:blipFill>
          <p:spPr>
            <a:xfrm>
              <a:off x="4285996" y="3714115"/>
              <a:ext cx="1799717" cy="2645664"/>
            </a:xfrm>
            <a:prstGeom prst="rect">
              <a:avLst/>
            </a:prstGeom>
          </p:spPr>
        </p:pic>
        <p:sp>
          <p:nvSpPr>
            <p:cNvPr id="16" name="object 16"/>
            <p:cNvSpPr/>
            <p:nvPr/>
          </p:nvSpPr>
          <p:spPr>
            <a:xfrm>
              <a:off x="4266946" y="3695065"/>
              <a:ext cx="1838325" cy="2684145"/>
            </a:xfrm>
            <a:custGeom>
              <a:avLst/>
              <a:gdLst/>
              <a:ahLst/>
              <a:cxnLst/>
              <a:rect l="l" t="t" r="r" b="b"/>
              <a:pathLst>
                <a:path w="1838325" h="2684145">
                  <a:moveTo>
                    <a:pt x="0" y="2683763"/>
                  </a:moveTo>
                  <a:lnTo>
                    <a:pt x="1837817" y="2683763"/>
                  </a:lnTo>
                  <a:lnTo>
                    <a:pt x="1837817" y="0"/>
                  </a:lnTo>
                  <a:lnTo>
                    <a:pt x="0" y="0"/>
                  </a:lnTo>
                  <a:lnTo>
                    <a:pt x="0" y="2683763"/>
                  </a:lnTo>
                  <a:close/>
                </a:path>
              </a:pathLst>
            </a:custGeom>
            <a:ln w="38099">
              <a:solidFill>
                <a:srgbClr val="FFFFFF"/>
              </a:solidFill>
            </a:ln>
          </p:spPr>
          <p:txBody>
            <a:bodyPr wrap="square" lIns="0" tIns="0" rIns="0" bIns="0" rtlCol="0"/>
            <a:lstStyle/>
            <a:p>
              <a:endParaRPr/>
            </a:p>
          </p:txBody>
        </p:sp>
      </p:grpSp>
      <p:sp>
        <p:nvSpPr>
          <p:cNvPr id="17" name="object 17"/>
          <p:cNvSpPr txBox="1"/>
          <p:nvPr/>
        </p:nvSpPr>
        <p:spPr>
          <a:xfrm>
            <a:off x="4684427" y="4978401"/>
            <a:ext cx="707390" cy="448309"/>
          </a:xfrm>
          <a:prstGeom prst="rect">
            <a:avLst/>
          </a:prstGeom>
        </p:spPr>
        <p:txBody>
          <a:bodyPr vert="horz" wrap="square" lIns="0" tIns="20320" rIns="0" bIns="0" rtlCol="0">
            <a:spAutoFit/>
          </a:bodyPr>
          <a:lstStyle/>
          <a:p>
            <a:pPr marL="12700" marR="5080">
              <a:lnSpc>
                <a:spcPts val="1660"/>
              </a:lnSpc>
              <a:spcBef>
                <a:spcPts val="160"/>
              </a:spcBef>
            </a:pPr>
            <a:r>
              <a:rPr sz="1400" spc="-10">
                <a:solidFill>
                  <a:srgbClr val="FFFFFF"/>
                </a:solidFill>
                <a:latin typeface="Calibri"/>
                <a:cs typeface="Calibri"/>
              </a:rPr>
              <a:t>Eutelsat </a:t>
            </a:r>
            <a:r>
              <a:rPr sz="1400" spc="-20">
                <a:solidFill>
                  <a:srgbClr val="FFFFFF"/>
                </a:solidFill>
                <a:latin typeface="Calibri"/>
                <a:cs typeface="Calibri"/>
              </a:rPr>
              <a:t>Quantum</a:t>
            </a:r>
            <a:endParaRPr sz="1400">
              <a:latin typeface="Calibri"/>
              <a:cs typeface="Calibri"/>
            </a:endParaRPr>
          </a:p>
        </p:txBody>
      </p:sp>
      <p:grpSp>
        <p:nvGrpSpPr>
          <p:cNvPr id="18" name="object 18"/>
          <p:cNvGrpSpPr/>
          <p:nvPr/>
        </p:nvGrpSpPr>
        <p:grpSpPr>
          <a:xfrm>
            <a:off x="2993548" y="3888473"/>
            <a:ext cx="7645400" cy="2509520"/>
            <a:chOff x="2976879" y="3888473"/>
            <a:chExt cx="7645400" cy="2509520"/>
          </a:xfrm>
        </p:grpSpPr>
        <p:pic>
          <p:nvPicPr>
            <p:cNvPr id="19" name="object 19"/>
            <p:cNvPicPr/>
            <p:nvPr/>
          </p:nvPicPr>
          <p:blipFill>
            <a:blip r:embed="rId7" cstate="print"/>
            <a:stretch>
              <a:fillRect/>
            </a:stretch>
          </p:blipFill>
          <p:spPr>
            <a:xfrm>
              <a:off x="8872854" y="4695443"/>
              <a:ext cx="1711198" cy="1664335"/>
            </a:xfrm>
            <a:prstGeom prst="rect">
              <a:avLst/>
            </a:prstGeom>
          </p:spPr>
        </p:pic>
        <p:sp>
          <p:nvSpPr>
            <p:cNvPr id="20" name="object 20"/>
            <p:cNvSpPr/>
            <p:nvPr/>
          </p:nvSpPr>
          <p:spPr>
            <a:xfrm>
              <a:off x="8853804" y="4676393"/>
              <a:ext cx="1749425" cy="1702435"/>
            </a:xfrm>
            <a:custGeom>
              <a:avLst/>
              <a:gdLst/>
              <a:ahLst/>
              <a:cxnLst/>
              <a:rect l="l" t="t" r="r" b="b"/>
              <a:pathLst>
                <a:path w="1749425" h="1702435">
                  <a:moveTo>
                    <a:pt x="0" y="1702434"/>
                  </a:moveTo>
                  <a:lnTo>
                    <a:pt x="1749298" y="1702434"/>
                  </a:lnTo>
                  <a:lnTo>
                    <a:pt x="1749298" y="0"/>
                  </a:lnTo>
                  <a:lnTo>
                    <a:pt x="0" y="0"/>
                  </a:lnTo>
                  <a:lnTo>
                    <a:pt x="0" y="1702434"/>
                  </a:lnTo>
                  <a:close/>
                </a:path>
              </a:pathLst>
            </a:custGeom>
            <a:ln w="38100">
              <a:solidFill>
                <a:srgbClr val="FFFFFF"/>
              </a:solidFill>
            </a:ln>
          </p:spPr>
          <p:txBody>
            <a:bodyPr wrap="square" lIns="0" tIns="0" rIns="0" bIns="0" rtlCol="0"/>
            <a:lstStyle/>
            <a:p>
              <a:endParaRPr/>
            </a:p>
          </p:txBody>
        </p:sp>
        <p:pic>
          <p:nvPicPr>
            <p:cNvPr id="21" name="object 21"/>
            <p:cNvPicPr/>
            <p:nvPr/>
          </p:nvPicPr>
          <p:blipFill>
            <a:blip r:embed="rId8" cstate="print"/>
            <a:stretch>
              <a:fillRect/>
            </a:stretch>
          </p:blipFill>
          <p:spPr>
            <a:xfrm>
              <a:off x="3014979" y="3926573"/>
              <a:ext cx="1425702" cy="1789683"/>
            </a:xfrm>
            <a:prstGeom prst="rect">
              <a:avLst/>
            </a:prstGeom>
          </p:spPr>
        </p:pic>
        <p:sp>
          <p:nvSpPr>
            <p:cNvPr id="22" name="object 22"/>
            <p:cNvSpPr/>
            <p:nvPr/>
          </p:nvSpPr>
          <p:spPr>
            <a:xfrm>
              <a:off x="2995929" y="3907523"/>
              <a:ext cx="1464310" cy="1828164"/>
            </a:xfrm>
            <a:custGeom>
              <a:avLst/>
              <a:gdLst/>
              <a:ahLst/>
              <a:cxnLst/>
              <a:rect l="l" t="t" r="r" b="b"/>
              <a:pathLst>
                <a:path w="1464310" h="1828164">
                  <a:moveTo>
                    <a:pt x="0" y="1827783"/>
                  </a:moveTo>
                  <a:lnTo>
                    <a:pt x="1463802" y="1827783"/>
                  </a:lnTo>
                  <a:lnTo>
                    <a:pt x="1463802" y="0"/>
                  </a:lnTo>
                  <a:lnTo>
                    <a:pt x="0" y="0"/>
                  </a:lnTo>
                  <a:lnTo>
                    <a:pt x="0" y="1827783"/>
                  </a:lnTo>
                  <a:close/>
                </a:path>
              </a:pathLst>
            </a:custGeom>
            <a:ln w="38100">
              <a:solidFill>
                <a:srgbClr val="FFFFFF"/>
              </a:solidFill>
            </a:ln>
          </p:spPr>
          <p:txBody>
            <a:bodyPr wrap="square" lIns="0" tIns="0" rIns="0" bIns="0" rtlCol="0"/>
            <a:lstStyle/>
            <a:p>
              <a:endParaRPr/>
            </a:p>
          </p:txBody>
        </p:sp>
      </p:grpSp>
      <p:sp>
        <p:nvSpPr>
          <p:cNvPr id="23" name="object 23"/>
          <p:cNvSpPr txBox="1"/>
          <p:nvPr/>
        </p:nvSpPr>
        <p:spPr>
          <a:xfrm>
            <a:off x="9221375" y="5107305"/>
            <a:ext cx="1082040" cy="226985"/>
          </a:xfrm>
          <a:prstGeom prst="rect">
            <a:avLst/>
          </a:prstGeom>
        </p:spPr>
        <p:txBody>
          <a:bodyPr vert="horz" wrap="square" lIns="0" tIns="11430" rIns="0" bIns="0" rtlCol="0">
            <a:spAutoFit/>
          </a:bodyPr>
          <a:lstStyle/>
          <a:p>
            <a:pPr marL="12700">
              <a:spcBef>
                <a:spcPts val="90"/>
              </a:spcBef>
            </a:pPr>
            <a:r>
              <a:rPr sz="1400">
                <a:solidFill>
                  <a:srgbClr val="FFFFFF"/>
                </a:solidFill>
                <a:latin typeface="Calibri"/>
                <a:cs typeface="Calibri"/>
              </a:rPr>
              <a:t>Satixfy</a:t>
            </a:r>
            <a:r>
              <a:rPr sz="1400" spc="-80">
                <a:solidFill>
                  <a:srgbClr val="FFFFFF"/>
                </a:solidFill>
                <a:latin typeface="Calibri"/>
                <a:cs typeface="Calibri"/>
              </a:rPr>
              <a:t> </a:t>
            </a:r>
            <a:r>
              <a:rPr sz="1400" spc="-10">
                <a:solidFill>
                  <a:srgbClr val="FFFFFF"/>
                </a:solidFill>
                <a:latin typeface="Calibri"/>
                <a:cs typeface="Calibri"/>
              </a:rPr>
              <a:t>JoeySat</a:t>
            </a:r>
            <a:endParaRPr sz="1400">
              <a:latin typeface="Calibri"/>
              <a:cs typeface="Calibri"/>
            </a:endParaRPr>
          </a:p>
        </p:txBody>
      </p:sp>
      <p:sp>
        <p:nvSpPr>
          <p:cNvPr id="24" name="object 24"/>
          <p:cNvSpPr txBox="1"/>
          <p:nvPr/>
        </p:nvSpPr>
        <p:spPr>
          <a:xfrm>
            <a:off x="9221376" y="5317617"/>
            <a:ext cx="901065" cy="226985"/>
          </a:xfrm>
          <a:prstGeom prst="rect">
            <a:avLst/>
          </a:prstGeom>
        </p:spPr>
        <p:txBody>
          <a:bodyPr vert="horz" wrap="square" lIns="0" tIns="11430" rIns="0" bIns="0" rtlCol="0">
            <a:spAutoFit/>
          </a:bodyPr>
          <a:lstStyle/>
          <a:p>
            <a:pPr marL="12700">
              <a:spcBef>
                <a:spcPts val="90"/>
              </a:spcBef>
            </a:pPr>
            <a:r>
              <a:rPr sz="1400">
                <a:solidFill>
                  <a:srgbClr val="FFFFFF"/>
                </a:solidFill>
                <a:latin typeface="Calibri"/>
                <a:cs typeface="Calibri"/>
              </a:rPr>
              <a:t>for</a:t>
            </a:r>
            <a:r>
              <a:rPr sz="1400" spc="-50">
                <a:solidFill>
                  <a:srgbClr val="FFFFFF"/>
                </a:solidFill>
                <a:latin typeface="Calibri"/>
                <a:cs typeface="Calibri"/>
              </a:rPr>
              <a:t> </a:t>
            </a:r>
            <a:r>
              <a:rPr sz="1400" spc="-10">
                <a:solidFill>
                  <a:srgbClr val="FFFFFF"/>
                </a:solidFill>
                <a:latin typeface="Calibri"/>
                <a:cs typeface="Calibri"/>
              </a:rPr>
              <a:t>OneWeb</a:t>
            </a:r>
            <a:endParaRPr sz="1400">
              <a:latin typeface="Calibri"/>
              <a:cs typeface="Calibri"/>
            </a:endParaRPr>
          </a:p>
        </p:txBody>
      </p:sp>
      <p:grpSp>
        <p:nvGrpSpPr>
          <p:cNvPr id="25" name="object 25"/>
          <p:cNvGrpSpPr/>
          <p:nvPr/>
        </p:nvGrpSpPr>
        <p:grpSpPr>
          <a:xfrm>
            <a:off x="207461" y="1057465"/>
            <a:ext cx="11903710" cy="5443220"/>
            <a:chOff x="190792" y="1057465"/>
            <a:chExt cx="11903710" cy="5443220"/>
          </a:xfrm>
        </p:grpSpPr>
        <p:pic>
          <p:nvPicPr>
            <p:cNvPr id="26" name="object 26"/>
            <p:cNvPicPr/>
            <p:nvPr/>
          </p:nvPicPr>
          <p:blipFill>
            <a:blip r:embed="rId9" cstate="print"/>
            <a:stretch>
              <a:fillRect/>
            </a:stretch>
          </p:blipFill>
          <p:spPr>
            <a:xfrm>
              <a:off x="7345425" y="5373408"/>
              <a:ext cx="1769110" cy="1088682"/>
            </a:xfrm>
            <a:prstGeom prst="rect">
              <a:avLst/>
            </a:prstGeom>
          </p:spPr>
        </p:pic>
        <p:sp>
          <p:nvSpPr>
            <p:cNvPr id="27" name="object 27"/>
            <p:cNvSpPr/>
            <p:nvPr/>
          </p:nvSpPr>
          <p:spPr>
            <a:xfrm>
              <a:off x="7326375" y="5354358"/>
              <a:ext cx="1807210" cy="1127125"/>
            </a:xfrm>
            <a:custGeom>
              <a:avLst/>
              <a:gdLst/>
              <a:ahLst/>
              <a:cxnLst/>
              <a:rect l="l" t="t" r="r" b="b"/>
              <a:pathLst>
                <a:path w="1807209" h="1127125">
                  <a:moveTo>
                    <a:pt x="0" y="1126782"/>
                  </a:moveTo>
                  <a:lnTo>
                    <a:pt x="1807210" y="1126782"/>
                  </a:lnTo>
                  <a:lnTo>
                    <a:pt x="1807210" y="0"/>
                  </a:lnTo>
                  <a:lnTo>
                    <a:pt x="0" y="0"/>
                  </a:lnTo>
                  <a:lnTo>
                    <a:pt x="0" y="1126782"/>
                  </a:lnTo>
                  <a:close/>
                </a:path>
              </a:pathLst>
            </a:custGeom>
            <a:ln w="38100">
              <a:solidFill>
                <a:srgbClr val="FFFFFF"/>
              </a:solidFill>
            </a:ln>
          </p:spPr>
          <p:txBody>
            <a:bodyPr wrap="square" lIns="0" tIns="0" rIns="0" bIns="0" rtlCol="0"/>
            <a:lstStyle/>
            <a:p>
              <a:endParaRPr/>
            </a:p>
          </p:txBody>
        </p:sp>
        <p:pic>
          <p:nvPicPr>
            <p:cNvPr id="28" name="object 28"/>
            <p:cNvPicPr/>
            <p:nvPr/>
          </p:nvPicPr>
          <p:blipFill>
            <a:blip r:embed="rId10" cstate="print"/>
            <a:stretch>
              <a:fillRect/>
            </a:stretch>
          </p:blipFill>
          <p:spPr>
            <a:xfrm>
              <a:off x="247942" y="2567431"/>
              <a:ext cx="1799717" cy="1423924"/>
            </a:xfrm>
            <a:prstGeom prst="rect">
              <a:avLst/>
            </a:prstGeom>
          </p:spPr>
        </p:pic>
        <p:sp>
          <p:nvSpPr>
            <p:cNvPr id="29" name="object 29"/>
            <p:cNvSpPr/>
            <p:nvPr/>
          </p:nvSpPr>
          <p:spPr>
            <a:xfrm>
              <a:off x="219367" y="2538856"/>
              <a:ext cx="1857375" cy="1481455"/>
            </a:xfrm>
            <a:custGeom>
              <a:avLst/>
              <a:gdLst/>
              <a:ahLst/>
              <a:cxnLst/>
              <a:rect l="l" t="t" r="r" b="b"/>
              <a:pathLst>
                <a:path w="1857375" h="1481454">
                  <a:moveTo>
                    <a:pt x="0" y="1481074"/>
                  </a:moveTo>
                  <a:lnTo>
                    <a:pt x="1856867" y="1481074"/>
                  </a:lnTo>
                  <a:lnTo>
                    <a:pt x="1856867" y="0"/>
                  </a:lnTo>
                  <a:lnTo>
                    <a:pt x="0" y="0"/>
                  </a:lnTo>
                  <a:lnTo>
                    <a:pt x="0" y="1481074"/>
                  </a:lnTo>
                  <a:close/>
                </a:path>
              </a:pathLst>
            </a:custGeom>
            <a:ln w="57150">
              <a:solidFill>
                <a:srgbClr val="FFFFFF"/>
              </a:solidFill>
            </a:ln>
          </p:spPr>
          <p:txBody>
            <a:bodyPr wrap="square" lIns="0" tIns="0" rIns="0" bIns="0" rtlCol="0"/>
            <a:lstStyle/>
            <a:p>
              <a:endParaRPr/>
            </a:p>
          </p:txBody>
        </p:sp>
        <p:pic>
          <p:nvPicPr>
            <p:cNvPr id="30" name="object 30"/>
            <p:cNvPicPr/>
            <p:nvPr/>
          </p:nvPicPr>
          <p:blipFill>
            <a:blip r:embed="rId11" cstate="print"/>
            <a:stretch>
              <a:fillRect/>
            </a:stretch>
          </p:blipFill>
          <p:spPr>
            <a:xfrm>
              <a:off x="9124949" y="1057465"/>
              <a:ext cx="2969259" cy="1206690"/>
            </a:xfrm>
            <a:prstGeom prst="rect">
              <a:avLst/>
            </a:prstGeom>
          </p:spPr>
        </p:pic>
      </p:grpSp>
      <p:sp>
        <p:nvSpPr>
          <p:cNvPr id="31" name="object 31"/>
          <p:cNvSpPr txBox="1"/>
          <p:nvPr/>
        </p:nvSpPr>
        <p:spPr>
          <a:xfrm>
            <a:off x="6235859" y="4347210"/>
            <a:ext cx="1219200" cy="448309"/>
          </a:xfrm>
          <a:prstGeom prst="rect">
            <a:avLst/>
          </a:prstGeom>
        </p:spPr>
        <p:txBody>
          <a:bodyPr vert="horz" wrap="square" lIns="0" tIns="20320" rIns="0" bIns="0" rtlCol="0">
            <a:spAutoFit/>
          </a:bodyPr>
          <a:lstStyle/>
          <a:p>
            <a:pPr marL="12700" marR="5080">
              <a:lnSpc>
                <a:spcPts val="1660"/>
              </a:lnSpc>
              <a:spcBef>
                <a:spcPts val="160"/>
              </a:spcBef>
            </a:pPr>
            <a:r>
              <a:rPr sz="1400" spc="-20">
                <a:solidFill>
                  <a:srgbClr val="FFFFFF"/>
                </a:solidFill>
                <a:latin typeface="Calibri"/>
                <a:cs typeface="Calibri"/>
              </a:rPr>
              <a:t>PACIS3 </a:t>
            </a:r>
            <a:r>
              <a:rPr sz="1400" spc="-10">
                <a:solidFill>
                  <a:srgbClr val="FFFFFF"/>
                </a:solidFill>
                <a:latin typeface="Calibri"/>
                <a:cs typeface="Calibri"/>
              </a:rPr>
              <a:t>SpainSat, </a:t>
            </a:r>
            <a:r>
              <a:rPr sz="1400">
                <a:solidFill>
                  <a:srgbClr val="FFFFFF"/>
                </a:solidFill>
                <a:latin typeface="Calibri"/>
                <a:cs typeface="Calibri"/>
              </a:rPr>
              <a:t>OneSat,</a:t>
            </a:r>
            <a:r>
              <a:rPr sz="1400" spc="-60">
                <a:solidFill>
                  <a:srgbClr val="FFFFFF"/>
                </a:solidFill>
                <a:latin typeface="Calibri"/>
                <a:cs typeface="Calibri"/>
              </a:rPr>
              <a:t> </a:t>
            </a:r>
            <a:r>
              <a:rPr sz="1400" spc="-20">
                <a:solidFill>
                  <a:srgbClr val="FFFFFF"/>
                </a:solidFill>
                <a:latin typeface="Calibri"/>
                <a:cs typeface="Calibri"/>
              </a:rPr>
              <a:t>etc.</a:t>
            </a:r>
            <a:endParaRPr sz="1400">
              <a:latin typeface="Calibri"/>
              <a:cs typeface="Calibri"/>
            </a:endParaRPr>
          </a:p>
        </p:txBody>
      </p:sp>
      <p:sp>
        <p:nvSpPr>
          <p:cNvPr id="32" name="object 32"/>
          <p:cNvSpPr txBox="1"/>
          <p:nvPr/>
        </p:nvSpPr>
        <p:spPr>
          <a:xfrm>
            <a:off x="10098690" y="1500632"/>
            <a:ext cx="721360" cy="299720"/>
          </a:xfrm>
          <a:prstGeom prst="rect">
            <a:avLst/>
          </a:prstGeom>
        </p:spPr>
        <p:txBody>
          <a:bodyPr vert="horz" wrap="square" lIns="0" tIns="12700" rIns="0" bIns="0" rtlCol="0">
            <a:spAutoFit/>
          </a:bodyPr>
          <a:lstStyle/>
          <a:p>
            <a:pPr marL="12700">
              <a:spcBef>
                <a:spcPts val="100"/>
              </a:spcBef>
            </a:pPr>
            <a:r>
              <a:rPr spc="-10">
                <a:solidFill>
                  <a:srgbClr val="FFFFFF"/>
                </a:solidFill>
                <a:latin typeface="Calibri"/>
                <a:cs typeface="Calibri"/>
              </a:rPr>
              <a:t>Starlink</a:t>
            </a:r>
            <a:endParaRPr>
              <a:latin typeface="Calibri"/>
              <a:cs typeface="Calibri"/>
            </a:endParaRPr>
          </a:p>
        </p:txBody>
      </p:sp>
      <p:grpSp>
        <p:nvGrpSpPr>
          <p:cNvPr id="33" name="object 33"/>
          <p:cNvGrpSpPr/>
          <p:nvPr/>
        </p:nvGrpSpPr>
        <p:grpSpPr>
          <a:xfrm>
            <a:off x="3886741" y="1292263"/>
            <a:ext cx="7141209" cy="2207260"/>
            <a:chOff x="3870071" y="1292263"/>
            <a:chExt cx="7141209" cy="2207260"/>
          </a:xfrm>
        </p:grpSpPr>
        <p:pic>
          <p:nvPicPr>
            <p:cNvPr id="34" name="object 34"/>
            <p:cNvPicPr/>
            <p:nvPr/>
          </p:nvPicPr>
          <p:blipFill>
            <a:blip r:embed="rId12" cstate="print"/>
            <a:stretch>
              <a:fillRect/>
            </a:stretch>
          </p:blipFill>
          <p:spPr>
            <a:xfrm>
              <a:off x="8065516" y="1828800"/>
              <a:ext cx="2945383" cy="1625219"/>
            </a:xfrm>
            <a:prstGeom prst="rect">
              <a:avLst/>
            </a:prstGeom>
          </p:spPr>
        </p:pic>
        <p:pic>
          <p:nvPicPr>
            <p:cNvPr id="35" name="object 35"/>
            <p:cNvPicPr/>
            <p:nvPr/>
          </p:nvPicPr>
          <p:blipFill>
            <a:blip r:embed="rId13" cstate="print"/>
            <a:stretch>
              <a:fillRect/>
            </a:stretch>
          </p:blipFill>
          <p:spPr>
            <a:xfrm>
              <a:off x="3870071" y="2681605"/>
              <a:ext cx="745363" cy="745363"/>
            </a:xfrm>
            <a:prstGeom prst="rect">
              <a:avLst/>
            </a:prstGeom>
          </p:spPr>
        </p:pic>
        <p:pic>
          <p:nvPicPr>
            <p:cNvPr id="36" name="object 36"/>
            <p:cNvPicPr/>
            <p:nvPr/>
          </p:nvPicPr>
          <p:blipFill>
            <a:blip r:embed="rId14" cstate="print"/>
            <a:stretch>
              <a:fillRect/>
            </a:stretch>
          </p:blipFill>
          <p:spPr>
            <a:xfrm>
              <a:off x="6371209" y="1894497"/>
              <a:ext cx="619506" cy="623277"/>
            </a:xfrm>
            <a:prstGeom prst="rect">
              <a:avLst/>
            </a:prstGeom>
          </p:spPr>
        </p:pic>
        <p:pic>
          <p:nvPicPr>
            <p:cNvPr id="37" name="object 37"/>
            <p:cNvPicPr/>
            <p:nvPr/>
          </p:nvPicPr>
          <p:blipFill>
            <a:blip r:embed="rId15" cstate="print"/>
            <a:stretch>
              <a:fillRect/>
            </a:stretch>
          </p:blipFill>
          <p:spPr>
            <a:xfrm>
              <a:off x="5512943" y="2099818"/>
              <a:ext cx="755992" cy="765810"/>
            </a:xfrm>
            <a:prstGeom prst="rect">
              <a:avLst/>
            </a:prstGeom>
          </p:spPr>
        </p:pic>
        <p:pic>
          <p:nvPicPr>
            <p:cNvPr id="38" name="object 38"/>
            <p:cNvPicPr/>
            <p:nvPr/>
          </p:nvPicPr>
          <p:blipFill>
            <a:blip r:embed="rId16" cstate="print"/>
            <a:stretch>
              <a:fillRect/>
            </a:stretch>
          </p:blipFill>
          <p:spPr>
            <a:xfrm>
              <a:off x="6391275" y="2414930"/>
              <a:ext cx="1098626" cy="1084046"/>
            </a:xfrm>
            <a:prstGeom prst="rect">
              <a:avLst/>
            </a:prstGeom>
          </p:spPr>
        </p:pic>
        <p:pic>
          <p:nvPicPr>
            <p:cNvPr id="39" name="object 39"/>
            <p:cNvPicPr/>
            <p:nvPr/>
          </p:nvPicPr>
          <p:blipFill>
            <a:blip r:embed="rId17" cstate="print"/>
            <a:stretch>
              <a:fillRect/>
            </a:stretch>
          </p:blipFill>
          <p:spPr>
            <a:xfrm>
              <a:off x="4849368" y="2928658"/>
              <a:ext cx="853541" cy="432904"/>
            </a:xfrm>
            <a:prstGeom prst="rect">
              <a:avLst/>
            </a:prstGeom>
          </p:spPr>
        </p:pic>
        <p:pic>
          <p:nvPicPr>
            <p:cNvPr id="40" name="object 40"/>
            <p:cNvPicPr/>
            <p:nvPr/>
          </p:nvPicPr>
          <p:blipFill>
            <a:blip r:embed="rId18" cstate="print"/>
            <a:stretch>
              <a:fillRect/>
            </a:stretch>
          </p:blipFill>
          <p:spPr>
            <a:xfrm>
              <a:off x="6025515" y="1292263"/>
              <a:ext cx="813600" cy="610196"/>
            </a:xfrm>
            <a:prstGeom prst="rect">
              <a:avLst/>
            </a:prstGeom>
          </p:spPr>
        </p:pic>
      </p:grpSp>
      <p:sp>
        <p:nvSpPr>
          <p:cNvPr id="41" name="object 41"/>
          <p:cNvSpPr txBox="1"/>
          <p:nvPr/>
        </p:nvSpPr>
        <p:spPr>
          <a:xfrm>
            <a:off x="10864247" y="5314900"/>
            <a:ext cx="1148080" cy="751205"/>
          </a:xfrm>
          <a:prstGeom prst="rect">
            <a:avLst/>
          </a:prstGeom>
        </p:spPr>
        <p:txBody>
          <a:bodyPr vert="horz" wrap="square" lIns="0" tIns="17145" rIns="0" bIns="0" rtlCol="0">
            <a:spAutoFit/>
          </a:bodyPr>
          <a:lstStyle/>
          <a:p>
            <a:pPr marL="12700">
              <a:lnSpc>
                <a:spcPts val="2805"/>
              </a:lnSpc>
              <a:spcBef>
                <a:spcPts val="135"/>
              </a:spcBef>
            </a:pPr>
            <a:r>
              <a:rPr sz="2350" i="1" spc="-20">
                <a:solidFill>
                  <a:srgbClr val="FFFFFF"/>
                </a:solidFill>
                <a:latin typeface="Calibri"/>
                <a:cs typeface="Calibri"/>
              </a:rPr>
              <a:t>…and</a:t>
            </a:r>
            <a:endParaRPr sz="2350">
              <a:latin typeface="Calibri"/>
              <a:cs typeface="Calibri"/>
            </a:endParaRPr>
          </a:p>
          <a:p>
            <a:pPr marL="490855">
              <a:lnSpc>
                <a:spcPts val="2865"/>
              </a:lnSpc>
            </a:pPr>
            <a:r>
              <a:rPr sz="2400" i="1" spc="-20">
                <a:solidFill>
                  <a:srgbClr val="FFFFFF"/>
                </a:solidFill>
                <a:latin typeface="Calibri"/>
                <a:cs typeface="Calibri"/>
              </a:rPr>
              <a:t>more</a:t>
            </a:r>
            <a:endParaRPr sz="2400">
              <a:latin typeface="Calibri"/>
              <a:cs typeface="Calibri"/>
            </a:endParaRPr>
          </a:p>
        </p:txBody>
      </p:sp>
      <p:sp>
        <p:nvSpPr>
          <p:cNvPr id="42" name="object 42"/>
          <p:cNvSpPr txBox="1"/>
          <p:nvPr/>
        </p:nvSpPr>
        <p:spPr>
          <a:xfrm>
            <a:off x="4275740" y="3295854"/>
            <a:ext cx="1192530" cy="329565"/>
          </a:xfrm>
          <a:prstGeom prst="rect">
            <a:avLst/>
          </a:prstGeom>
        </p:spPr>
        <p:txBody>
          <a:bodyPr vert="horz" wrap="square" lIns="0" tIns="12065" rIns="0" bIns="0" rtlCol="0">
            <a:spAutoFit/>
          </a:bodyPr>
          <a:lstStyle/>
          <a:p>
            <a:pPr marL="12700">
              <a:spcBef>
                <a:spcPts val="95"/>
              </a:spcBef>
            </a:pPr>
            <a:r>
              <a:rPr sz="2000">
                <a:solidFill>
                  <a:srgbClr val="4966AC"/>
                </a:solidFill>
                <a:latin typeface="Calibri"/>
                <a:cs typeface="Calibri"/>
              </a:rPr>
              <a:t>…and</a:t>
            </a:r>
            <a:r>
              <a:rPr sz="2000" spc="-60">
                <a:solidFill>
                  <a:srgbClr val="4966AC"/>
                </a:solidFill>
                <a:latin typeface="Calibri"/>
                <a:cs typeface="Calibri"/>
              </a:rPr>
              <a:t> </a:t>
            </a:r>
            <a:r>
              <a:rPr sz="2000" spc="-20">
                <a:solidFill>
                  <a:srgbClr val="4966AC"/>
                </a:solidFill>
                <a:latin typeface="Calibri"/>
                <a:cs typeface="Calibri"/>
              </a:rPr>
              <a:t>more</a:t>
            </a:r>
            <a:endParaRPr sz="2000">
              <a:latin typeface="Calibri"/>
              <a:cs typeface="Calibri"/>
            </a:endParaRPr>
          </a:p>
        </p:txBody>
      </p:sp>
      <p:sp>
        <p:nvSpPr>
          <p:cNvPr id="43" name="object 43"/>
          <p:cNvSpPr txBox="1"/>
          <p:nvPr/>
        </p:nvSpPr>
        <p:spPr>
          <a:xfrm>
            <a:off x="112173" y="6158586"/>
            <a:ext cx="6594475" cy="429259"/>
          </a:xfrm>
          <a:prstGeom prst="rect">
            <a:avLst/>
          </a:prstGeom>
        </p:spPr>
        <p:txBody>
          <a:bodyPr vert="horz" wrap="square" lIns="0" tIns="12700" rIns="0" bIns="0" rtlCol="0">
            <a:spAutoFit/>
          </a:bodyPr>
          <a:lstStyle/>
          <a:p>
            <a:pPr marL="227965">
              <a:spcBef>
                <a:spcPts val="100"/>
              </a:spcBef>
            </a:pPr>
            <a:r>
              <a:rPr sz="900" i="1" spc="10">
                <a:solidFill>
                  <a:srgbClr val="FFFFFF"/>
                </a:solidFill>
                <a:latin typeface="Calibri"/>
                <a:cs typeface="Calibri"/>
              </a:rPr>
              <a:t>Technology</a:t>
            </a:r>
            <a:r>
              <a:rPr sz="900" i="1" spc="130">
                <a:solidFill>
                  <a:srgbClr val="FFFFFF"/>
                </a:solidFill>
                <a:latin typeface="Calibri"/>
                <a:cs typeface="Calibri"/>
              </a:rPr>
              <a:t> </a:t>
            </a:r>
            <a:r>
              <a:rPr sz="900" i="1" spc="-10">
                <a:solidFill>
                  <a:srgbClr val="FFFFFF"/>
                </a:solidFill>
                <a:latin typeface="Calibri"/>
                <a:cs typeface="Calibri"/>
              </a:rPr>
              <a:t>(PAST)</a:t>
            </a:r>
            <a:endParaRPr sz="900">
              <a:latin typeface="Calibri"/>
              <a:cs typeface="Calibri"/>
            </a:endParaRPr>
          </a:p>
          <a:p>
            <a:pPr marL="12700">
              <a:spcBef>
                <a:spcPts val="1015"/>
              </a:spcBef>
            </a:pPr>
            <a:r>
              <a:rPr sz="900" i="1">
                <a:latin typeface="Calibri"/>
                <a:cs typeface="Calibri"/>
              </a:rPr>
              <a:t>Disclaimer:</a:t>
            </a:r>
            <a:r>
              <a:rPr sz="900" i="1" spc="114">
                <a:latin typeface="Calibri"/>
                <a:cs typeface="Calibri"/>
              </a:rPr>
              <a:t> </a:t>
            </a:r>
            <a:r>
              <a:rPr sz="900" i="1">
                <a:latin typeface="Calibri"/>
                <a:cs typeface="Calibri"/>
              </a:rPr>
              <a:t>images</a:t>
            </a:r>
            <a:r>
              <a:rPr sz="900" i="1" spc="114">
                <a:latin typeface="Calibri"/>
                <a:cs typeface="Calibri"/>
              </a:rPr>
              <a:t> </a:t>
            </a:r>
            <a:r>
              <a:rPr sz="900" i="1">
                <a:latin typeface="Calibri"/>
                <a:cs typeface="Calibri"/>
              </a:rPr>
              <a:t>of</a:t>
            </a:r>
            <a:r>
              <a:rPr sz="900" i="1" spc="150">
                <a:latin typeface="Calibri"/>
                <a:cs typeface="Calibri"/>
              </a:rPr>
              <a:t> </a:t>
            </a:r>
            <a:r>
              <a:rPr sz="900" i="1">
                <a:latin typeface="Calibri"/>
                <a:cs typeface="Calibri"/>
              </a:rPr>
              <a:t>various</a:t>
            </a:r>
            <a:r>
              <a:rPr sz="900" i="1" spc="145">
                <a:latin typeface="Calibri"/>
                <a:cs typeface="Calibri"/>
              </a:rPr>
              <a:t> </a:t>
            </a:r>
            <a:r>
              <a:rPr sz="900" i="1">
                <a:latin typeface="Calibri"/>
                <a:cs typeface="Calibri"/>
              </a:rPr>
              <a:t>beamformers</a:t>
            </a:r>
            <a:r>
              <a:rPr sz="900" i="1" spc="80">
                <a:latin typeface="Calibri"/>
                <a:cs typeface="Calibri"/>
              </a:rPr>
              <a:t> </a:t>
            </a:r>
            <a:r>
              <a:rPr sz="900" i="1">
                <a:latin typeface="Calibri"/>
                <a:cs typeface="Calibri"/>
              </a:rPr>
              <a:t>are</a:t>
            </a:r>
            <a:r>
              <a:rPr sz="900" i="1" spc="114">
                <a:latin typeface="Calibri"/>
                <a:cs typeface="Calibri"/>
              </a:rPr>
              <a:t> </a:t>
            </a:r>
            <a:r>
              <a:rPr sz="900" i="1">
                <a:latin typeface="Calibri"/>
                <a:cs typeface="Calibri"/>
              </a:rPr>
              <a:t>illustrative,</a:t>
            </a:r>
            <a:r>
              <a:rPr sz="900" i="1" spc="55">
                <a:latin typeface="Calibri"/>
                <a:cs typeface="Calibri"/>
              </a:rPr>
              <a:t> </a:t>
            </a:r>
            <a:r>
              <a:rPr sz="900" i="1">
                <a:latin typeface="Calibri"/>
                <a:cs typeface="Calibri"/>
              </a:rPr>
              <a:t>not</a:t>
            </a:r>
            <a:r>
              <a:rPr sz="900" i="1" spc="130">
                <a:latin typeface="Calibri"/>
                <a:cs typeface="Calibri"/>
              </a:rPr>
              <a:t> </a:t>
            </a:r>
            <a:r>
              <a:rPr sz="900" i="1">
                <a:latin typeface="Calibri"/>
                <a:cs typeface="Calibri"/>
              </a:rPr>
              <a:t>linked</a:t>
            </a:r>
            <a:r>
              <a:rPr sz="900" i="1" spc="125">
                <a:latin typeface="Calibri"/>
                <a:cs typeface="Calibri"/>
              </a:rPr>
              <a:t> </a:t>
            </a:r>
            <a:r>
              <a:rPr sz="900" i="1">
                <a:latin typeface="Calibri"/>
                <a:cs typeface="Calibri"/>
              </a:rPr>
              <a:t>to</a:t>
            </a:r>
            <a:r>
              <a:rPr sz="900" i="1" spc="110">
                <a:latin typeface="Calibri"/>
                <a:cs typeface="Calibri"/>
              </a:rPr>
              <a:t> </a:t>
            </a:r>
            <a:r>
              <a:rPr sz="900" i="1">
                <a:latin typeface="Calibri"/>
                <a:cs typeface="Calibri"/>
              </a:rPr>
              <a:t>any</a:t>
            </a:r>
            <a:r>
              <a:rPr sz="900" i="1" spc="105">
                <a:latin typeface="Calibri"/>
                <a:cs typeface="Calibri"/>
              </a:rPr>
              <a:t> </a:t>
            </a:r>
            <a:r>
              <a:rPr sz="900" i="1">
                <a:latin typeface="Calibri"/>
                <a:cs typeface="Calibri"/>
              </a:rPr>
              <a:t>of</a:t>
            </a:r>
            <a:r>
              <a:rPr sz="900" i="1" spc="135">
                <a:latin typeface="Calibri"/>
                <a:cs typeface="Calibri"/>
              </a:rPr>
              <a:t> </a:t>
            </a:r>
            <a:r>
              <a:rPr sz="900" i="1">
                <a:latin typeface="Calibri"/>
                <a:cs typeface="Calibri"/>
              </a:rPr>
              <a:t>the</a:t>
            </a:r>
            <a:r>
              <a:rPr sz="900" i="1" spc="114">
                <a:latin typeface="Calibri"/>
                <a:cs typeface="Calibri"/>
              </a:rPr>
              <a:t> </a:t>
            </a:r>
            <a:r>
              <a:rPr sz="900" i="1">
                <a:latin typeface="Calibri"/>
                <a:cs typeface="Calibri"/>
              </a:rPr>
              <a:t>specific</a:t>
            </a:r>
            <a:r>
              <a:rPr sz="900" i="1" spc="125">
                <a:latin typeface="Calibri"/>
                <a:cs typeface="Calibri"/>
              </a:rPr>
              <a:t> </a:t>
            </a:r>
            <a:r>
              <a:rPr sz="900" i="1">
                <a:latin typeface="Calibri"/>
                <a:cs typeface="Calibri"/>
              </a:rPr>
              <a:t>missions</a:t>
            </a:r>
            <a:r>
              <a:rPr sz="900" i="1" spc="180">
                <a:latin typeface="Calibri"/>
                <a:cs typeface="Calibri"/>
              </a:rPr>
              <a:t> </a:t>
            </a:r>
            <a:r>
              <a:rPr sz="900" i="1" spc="-55">
                <a:latin typeface="Calibri"/>
                <a:cs typeface="Calibri"/>
              </a:rPr>
              <a:t>/</a:t>
            </a:r>
            <a:r>
              <a:rPr sz="900" i="1" spc="114">
                <a:latin typeface="Calibri"/>
                <a:cs typeface="Calibri"/>
              </a:rPr>
              <a:t> </a:t>
            </a:r>
            <a:r>
              <a:rPr sz="900" i="1">
                <a:latin typeface="Calibri"/>
                <a:cs typeface="Calibri"/>
              </a:rPr>
              <a:t>terminals</a:t>
            </a:r>
            <a:r>
              <a:rPr sz="900" i="1" spc="95">
                <a:latin typeface="Calibri"/>
                <a:cs typeface="Calibri"/>
              </a:rPr>
              <a:t> </a:t>
            </a:r>
            <a:r>
              <a:rPr sz="900" i="1">
                <a:latin typeface="Calibri"/>
                <a:cs typeface="Calibri"/>
              </a:rPr>
              <a:t>displayed</a:t>
            </a:r>
            <a:r>
              <a:rPr sz="900" i="1" spc="155">
                <a:latin typeface="Calibri"/>
                <a:cs typeface="Calibri"/>
              </a:rPr>
              <a:t> </a:t>
            </a:r>
            <a:r>
              <a:rPr sz="900" i="1">
                <a:latin typeface="Calibri"/>
                <a:cs typeface="Calibri"/>
              </a:rPr>
              <a:t>on</a:t>
            </a:r>
            <a:r>
              <a:rPr sz="900" i="1" spc="140">
                <a:latin typeface="Calibri"/>
                <a:cs typeface="Calibri"/>
              </a:rPr>
              <a:t> </a:t>
            </a:r>
            <a:r>
              <a:rPr sz="900" i="1">
                <a:latin typeface="Calibri"/>
                <a:cs typeface="Calibri"/>
              </a:rPr>
              <a:t>this</a:t>
            </a:r>
            <a:r>
              <a:rPr sz="900" i="1" spc="114">
                <a:latin typeface="Calibri"/>
                <a:cs typeface="Calibri"/>
              </a:rPr>
              <a:t> </a:t>
            </a:r>
            <a:r>
              <a:rPr sz="900" i="1" spc="-10">
                <a:latin typeface="Calibri"/>
                <a:cs typeface="Calibri"/>
              </a:rPr>
              <a:t>slide</a:t>
            </a:r>
            <a:endParaRPr sz="900">
              <a:latin typeface="Calibri"/>
              <a:cs typeface="Calibri"/>
            </a:endParaRPr>
          </a:p>
        </p:txBody>
      </p:sp>
      <p:grpSp>
        <p:nvGrpSpPr>
          <p:cNvPr id="44" name="object 44"/>
          <p:cNvGrpSpPr/>
          <p:nvPr/>
        </p:nvGrpSpPr>
        <p:grpSpPr>
          <a:xfrm>
            <a:off x="4410615" y="1291234"/>
            <a:ext cx="3128010" cy="1463040"/>
            <a:chOff x="4393946" y="1291234"/>
            <a:chExt cx="3128010" cy="1463040"/>
          </a:xfrm>
        </p:grpSpPr>
        <p:pic>
          <p:nvPicPr>
            <p:cNvPr id="45" name="object 45"/>
            <p:cNvPicPr/>
            <p:nvPr/>
          </p:nvPicPr>
          <p:blipFill>
            <a:blip r:embed="rId19" cstate="print"/>
            <a:stretch>
              <a:fillRect/>
            </a:stretch>
          </p:blipFill>
          <p:spPr>
            <a:xfrm>
              <a:off x="5337429" y="1291234"/>
              <a:ext cx="710564" cy="635609"/>
            </a:xfrm>
            <a:prstGeom prst="rect">
              <a:avLst/>
            </a:prstGeom>
          </p:spPr>
        </p:pic>
        <p:pic>
          <p:nvPicPr>
            <p:cNvPr id="46" name="object 46"/>
            <p:cNvPicPr/>
            <p:nvPr/>
          </p:nvPicPr>
          <p:blipFill>
            <a:blip r:embed="rId20" cstate="print"/>
            <a:stretch>
              <a:fillRect/>
            </a:stretch>
          </p:blipFill>
          <p:spPr>
            <a:xfrm>
              <a:off x="4393946" y="1601254"/>
              <a:ext cx="792111" cy="1152867"/>
            </a:xfrm>
            <a:prstGeom prst="rect">
              <a:avLst/>
            </a:prstGeom>
          </p:spPr>
        </p:pic>
        <p:pic>
          <p:nvPicPr>
            <p:cNvPr id="47" name="object 47"/>
            <p:cNvPicPr/>
            <p:nvPr/>
          </p:nvPicPr>
          <p:blipFill>
            <a:blip r:embed="rId21" cstate="print"/>
            <a:stretch>
              <a:fillRect/>
            </a:stretch>
          </p:blipFill>
          <p:spPr>
            <a:xfrm>
              <a:off x="6969760" y="1502943"/>
              <a:ext cx="552030" cy="491718"/>
            </a:xfrm>
            <a:prstGeom prst="rect">
              <a:avLst/>
            </a:prstGeom>
          </p:spPr>
        </p:pic>
      </p:grpSp>
      <p:sp>
        <p:nvSpPr>
          <p:cNvPr id="48" name="object 48"/>
          <p:cNvSpPr txBox="1"/>
          <p:nvPr/>
        </p:nvSpPr>
        <p:spPr>
          <a:xfrm>
            <a:off x="11224546" y="2470862"/>
            <a:ext cx="641350" cy="300355"/>
          </a:xfrm>
          <a:prstGeom prst="rect">
            <a:avLst/>
          </a:prstGeom>
        </p:spPr>
        <p:txBody>
          <a:bodyPr vert="horz" wrap="square" lIns="0" tIns="12700" rIns="0" bIns="0" rtlCol="0">
            <a:spAutoFit/>
          </a:bodyPr>
          <a:lstStyle/>
          <a:p>
            <a:pPr marL="12700">
              <a:spcBef>
                <a:spcPts val="100"/>
              </a:spcBef>
            </a:pPr>
            <a:r>
              <a:rPr spc="-10">
                <a:latin typeface="Calibri"/>
                <a:cs typeface="Calibri"/>
              </a:rPr>
              <a:t>Satixfy</a:t>
            </a:r>
            <a:endParaRPr>
              <a:latin typeface="Calibri"/>
              <a:cs typeface="Calibri"/>
            </a:endParaRPr>
          </a:p>
        </p:txBody>
      </p:sp>
      <p:grpSp>
        <p:nvGrpSpPr>
          <p:cNvPr id="49" name="object 49"/>
          <p:cNvGrpSpPr/>
          <p:nvPr/>
        </p:nvGrpSpPr>
        <p:grpSpPr>
          <a:xfrm>
            <a:off x="4956079" y="1160983"/>
            <a:ext cx="7252970" cy="3695700"/>
            <a:chOff x="4939410" y="1160983"/>
            <a:chExt cx="7252970" cy="3695700"/>
          </a:xfrm>
        </p:grpSpPr>
        <p:pic>
          <p:nvPicPr>
            <p:cNvPr id="50" name="object 50"/>
            <p:cNvPicPr/>
            <p:nvPr/>
          </p:nvPicPr>
          <p:blipFill>
            <a:blip r:embed="rId22" cstate="print"/>
            <a:stretch>
              <a:fillRect/>
            </a:stretch>
          </p:blipFill>
          <p:spPr>
            <a:xfrm>
              <a:off x="4939410" y="1160983"/>
              <a:ext cx="492912" cy="502208"/>
            </a:xfrm>
            <a:prstGeom prst="rect">
              <a:avLst/>
            </a:prstGeom>
          </p:spPr>
        </p:pic>
        <p:pic>
          <p:nvPicPr>
            <p:cNvPr id="51" name="object 51"/>
            <p:cNvPicPr/>
            <p:nvPr/>
          </p:nvPicPr>
          <p:blipFill>
            <a:blip r:embed="rId23" cstate="print"/>
            <a:stretch>
              <a:fillRect/>
            </a:stretch>
          </p:blipFill>
          <p:spPr>
            <a:xfrm>
              <a:off x="8104758" y="3165246"/>
              <a:ext cx="1515745" cy="991209"/>
            </a:xfrm>
            <a:prstGeom prst="rect">
              <a:avLst/>
            </a:prstGeom>
          </p:spPr>
        </p:pic>
        <p:pic>
          <p:nvPicPr>
            <p:cNvPr id="52" name="object 52"/>
            <p:cNvPicPr/>
            <p:nvPr/>
          </p:nvPicPr>
          <p:blipFill>
            <a:blip r:embed="rId24" cstate="print"/>
            <a:stretch>
              <a:fillRect/>
            </a:stretch>
          </p:blipFill>
          <p:spPr>
            <a:xfrm>
              <a:off x="9344025" y="2773299"/>
              <a:ext cx="2847975" cy="2082800"/>
            </a:xfrm>
            <a:prstGeom prst="rect">
              <a:avLst/>
            </a:prstGeom>
          </p:spPr>
        </p:pic>
      </p:grpSp>
      <p:sp>
        <p:nvSpPr>
          <p:cNvPr id="53" name="object 53"/>
          <p:cNvSpPr txBox="1"/>
          <p:nvPr/>
        </p:nvSpPr>
        <p:spPr>
          <a:xfrm>
            <a:off x="9969150" y="3657980"/>
            <a:ext cx="720090" cy="299720"/>
          </a:xfrm>
          <a:prstGeom prst="rect">
            <a:avLst/>
          </a:prstGeom>
        </p:spPr>
        <p:txBody>
          <a:bodyPr vert="horz" wrap="square" lIns="0" tIns="12700" rIns="0" bIns="0" rtlCol="0">
            <a:spAutoFit/>
          </a:bodyPr>
          <a:lstStyle/>
          <a:p>
            <a:pPr marL="12700">
              <a:spcBef>
                <a:spcPts val="100"/>
              </a:spcBef>
            </a:pPr>
            <a:r>
              <a:rPr spc="-10">
                <a:latin typeface="Calibri"/>
                <a:cs typeface="Calibri"/>
              </a:rPr>
              <a:t>Hughes</a:t>
            </a:r>
            <a:endParaRPr>
              <a:latin typeface="Calibri"/>
              <a:cs typeface="Calibri"/>
            </a:endParaRPr>
          </a:p>
        </p:txBody>
      </p:sp>
      <p:pic>
        <p:nvPicPr>
          <p:cNvPr id="54" name="object 54"/>
          <p:cNvPicPr/>
          <p:nvPr/>
        </p:nvPicPr>
        <p:blipFill>
          <a:blip r:embed="rId25" cstate="print"/>
          <a:stretch>
            <a:fillRect/>
          </a:stretch>
        </p:blipFill>
        <p:spPr>
          <a:xfrm>
            <a:off x="10955561" y="3318561"/>
            <a:ext cx="1253083" cy="1141171"/>
          </a:xfrm>
          <a:prstGeom prst="rect">
            <a:avLst/>
          </a:prstGeom>
        </p:spPr>
      </p:pic>
      <p:sp>
        <p:nvSpPr>
          <p:cNvPr id="55" name="object 55"/>
          <p:cNvSpPr txBox="1"/>
          <p:nvPr/>
        </p:nvSpPr>
        <p:spPr>
          <a:xfrm>
            <a:off x="11062112" y="3313938"/>
            <a:ext cx="557530" cy="299720"/>
          </a:xfrm>
          <a:prstGeom prst="rect">
            <a:avLst/>
          </a:prstGeom>
        </p:spPr>
        <p:txBody>
          <a:bodyPr vert="horz" wrap="square" lIns="0" tIns="12700" rIns="0" bIns="0" rtlCol="0">
            <a:spAutoFit/>
          </a:bodyPr>
          <a:lstStyle/>
          <a:p>
            <a:pPr marL="12700">
              <a:spcBef>
                <a:spcPts val="100"/>
              </a:spcBef>
            </a:pPr>
            <a:r>
              <a:rPr spc="-10">
                <a:latin typeface="Calibri"/>
                <a:cs typeface="Calibri"/>
              </a:rPr>
              <a:t>Inster</a:t>
            </a:r>
            <a:endParaRPr>
              <a:latin typeface="Calibri"/>
              <a:cs typeface="Calibri"/>
            </a:endParaRPr>
          </a:p>
        </p:txBody>
      </p:sp>
      <p:sp>
        <p:nvSpPr>
          <p:cNvPr id="56" name="object 56"/>
          <p:cNvSpPr txBox="1"/>
          <p:nvPr/>
        </p:nvSpPr>
        <p:spPr>
          <a:xfrm>
            <a:off x="220378" y="1188847"/>
            <a:ext cx="3477895" cy="1157605"/>
          </a:xfrm>
          <a:prstGeom prst="rect">
            <a:avLst/>
          </a:prstGeom>
        </p:spPr>
        <p:txBody>
          <a:bodyPr vert="horz" wrap="square" lIns="0" tIns="13335" rIns="0" bIns="0" rtlCol="0">
            <a:spAutoFit/>
          </a:bodyPr>
          <a:lstStyle/>
          <a:p>
            <a:pPr marL="352425" marR="5080" indent="77470" algn="r">
              <a:spcBef>
                <a:spcPts val="105"/>
              </a:spcBef>
            </a:pPr>
            <a:r>
              <a:rPr sz="2000" spc="-10">
                <a:solidFill>
                  <a:srgbClr val="FFFFFF"/>
                </a:solidFill>
                <a:latin typeface="Calibri"/>
                <a:cs typeface="Calibri"/>
              </a:rPr>
              <a:t>Integrated</a:t>
            </a:r>
            <a:r>
              <a:rPr sz="2000" spc="-60">
                <a:solidFill>
                  <a:srgbClr val="FFFFFF"/>
                </a:solidFill>
                <a:latin typeface="Calibri"/>
                <a:cs typeface="Calibri"/>
              </a:rPr>
              <a:t> </a:t>
            </a:r>
            <a:r>
              <a:rPr sz="2000">
                <a:solidFill>
                  <a:srgbClr val="FFFFFF"/>
                </a:solidFill>
                <a:latin typeface="Calibri"/>
                <a:cs typeface="Calibri"/>
              </a:rPr>
              <a:t>solutions</a:t>
            </a:r>
            <a:r>
              <a:rPr sz="2000" spc="-50">
                <a:solidFill>
                  <a:srgbClr val="FFFFFF"/>
                </a:solidFill>
                <a:latin typeface="Calibri"/>
                <a:cs typeface="Calibri"/>
              </a:rPr>
              <a:t> </a:t>
            </a:r>
            <a:r>
              <a:rPr sz="2000" b="1" u="sng" spc="-10">
                <a:solidFill>
                  <a:srgbClr val="FFFFFF"/>
                </a:solidFill>
                <a:uFill>
                  <a:solidFill>
                    <a:srgbClr val="FFFFFF"/>
                  </a:solidFill>
                </a:uFill>
                <a:latin typeface="Calibri"/>
                <a:cs typeface="Calibri"/>
              </a:rPr>
              <a:t>enabling</a:t>
            </a:r>
            <a:r>
              <a:rPr sz="2000" b="1" spc="-10">
                <a:solidFill>
                  <a:srgbClr val="FFFFFF"/>
                </a:solidFill>
                <a:latin typeface="Calibri"/>
                <a:cs typeface="Calibri"/>
              </a:rPr>
              <a:t> </a:t>
            </a:r>
            <a:r>
              <a:rPr sz="2000" spc="-10">
                <a:solidFill>
                  <a:srgbClr val="FFFFFF"/>
                </a:solidFill>
                <a:latin typeface="Calibri"/>
                <a:cs typeface="Calibri"/>
              </a:rPr>
              <a:t>(affordable)</a:t>
            </a:r>
            <a:r>
              <a:rPr sz="2000" spc="-60">
                <a:solidFill>
                  <a:srgbClr val="FFFFFF"/>
                </a:solidFill>
                <a:latin typeface="Calibri"/>
                <a:cs typeface="Calibri"/>
              </a:rPr>
              <a:t> </a:t>
            </a:r>
            <a:r>
              <a:rPr sz="2000">
                <a:solidFill>
                  <a:srgbClr val="FFFFFF"/>
                </a:solidFill>
                <a:latin typeface="Calibri"/>
                <a:cs typeface="Calibri"/>
              </a:rPr>
              <a:t>space</a:t>
            </a:r>
            <a:r>
              <a:rPr sz="2000" spc="-50">
                <a:solidFill>
                  <a:srgbClr val="FFFFFF"/>
                </a:solidFill>
                <a:latin typeface="Calibri"/>
                <a:cs typeface="Calibri"/>
              </a:rPr>
              <a:t> </a:t>
            </a:r>
            <a:r>
              <a:rPr sz="2000">
                <a:solidFill>
                  <a:srgbClr val="FFFFFF"/>
                </a:solidFill>
                <a:latin typeface="Calibri"/>
                <a:cs typeface="Calibri"/>
              </a:rPr>
              <a:t>and</a:t>
            </a:r>
            <a:r>
              <a:rPr sz="2000" spc="-50">
                <a:solidFill>
                  <a:srgbClr val="FFFFFF"/>
                </a:solidFill>
                <a:latin typeface="Calibri"/>
                <a:cs typeface="Calibri"/>
              </a:rPr>
              <a:t> </a:t>
            </a:r>
            <a:r>
              <a:rPr sz="2000" spc="-10">
                <a:solidFill>
                  <a:srgbClr val="FFFFFF"/>
                </a:solidFill>
                <a:latin typeface="Calibri"/>
                <a:cs typeface="Calibri"/>
              </a:rPr>
              <a:t>ground </a:t>
            </a:r>
            <a:r>
              <a:rPr sz="2000" b="1" spc="-35">
                <a:solidFill>
                  <a:srgbClr val="FFFFFF"/>
                </a:solidFill>
                <a:latin typeface="Calibri"/>
                <a:cs typeface="Calibri"/>
              </a:rPr>
              <a:t>SATCOM</a:t>
            </a:r>
            <a:r>
              <a:rPr sz="2000" b="1" spc="-55">
                <a:solidFill>
                  <a:srgbClr val="FFFFFF"/>
                </a:solidFill>
                <a:latin typeface="Calibri"/>
                <a:cs typeface="Calibri"/>
              </a:rPr>
              <a:t> </a:t>
            </a:r>
            <a:r>
              <a:rPr sz="2000" b="1">
                <a:solidFill>
                  <a:srgbClr val="FFFFFF"/>
                </a:solidFill>
                <a:latin typeface="Calibri"/>
                <a:cs typeface="Calibri"/>
              </a:rPr>
              <a:t>phased</a:t>
            </a:r>
            <a:r>
              <a:rPr sz="2000" b="1" spc="-45">
                <a:solidFill>
                  <a:srgbClr val="FFFFFF"/>
                </a:solidFill>
                <a:latin typeface="Calibri"/>
                <a:cs typeface="Calibri"/>
              </a:rPr>
              <a:t> </a:t>
            </a:r>
            <a:r>
              <a:rPr sz="2000" b="1" spc="-10">
                <a:solidFill>
                  <a:srgbClr val="FFFFFF"/>
                </a:solidFill>
                <a:latin typeface="Calibri"/>
                <a:cs typeface="Calibri"/>
              </a:rPr>
              <a:t>arrays</a:t>
            </a:r>
            <a:endParaRPr sz="2000">
              <a:latin typeface="Calibri"/>
              <a:cs typeface="Calibri"/>
            </a:endParaRPr>
          </a:p>
          <a:p>
            <a:pPr marL="12700">
              <a:spcBef>
                <a:spcPts val="25"/>
              </a:spcBef>
            </a:pPr>
            <a:r>
              <a:rPr sz="1400" i="1">
                <a:solidFill>
                  <a:srgbClr val="FFFFFF"/>
                </a:solidFill>
                <a:latin typeface="Calibri"/>
                <a:cs typeface="Calibri"/>
              </a:rPr>
              <a:t>SiGe</a:t>
            </a:r>
            <a:r>
              <a:rPr sz="1400" i="1" spc="-50">
                <a:solidFill>
                  <a:srgbClr val="FFFFFF"/>
                </a:solidFill>
                <a:latin typeface="Calibri"/>
                <a:cs typeface="Calibri"/>
              </a:rPr>
              <a:t> </a:t>
            </a:r>
            <a:r>
              <a:rPr sz="1400" i="1">
                <a:solidFill>
                  <a:srgbClr val="FFFFFF"/>
                </a:solidFill>
                <a:latin typeface="Calibri"/>
                <a:cs typeface="Calibri"/>
              </a:rPr>
              <a:t>BiCMOS,</a:t>
            </a:r>
            <a:r>
              <a:rPr sz="1400" i="1" spc="-35">
                <a:solidFill>
                  <a:srgbClr val="FFFFFF"/>
                </a:solidFill>
                <a:latin typeface="Calibri"/>
                <a:cs typeface="Calibri"/>
              </a:rPr>
              <a:t> </a:t>
            </a:r>
            <a:r>
              <a:rPr sz="1400" i="1">
                <a:solidFill>
                  <a:srgbClr val="FFFFFF"/>
                </a:solidFill>
                <a:latin typeface="Calibri"/>
                <a:cs typeface="Calibri"/>
              </a:rPr>
              <a:t>SOI,</a:t>
            </a:r>
            <a:r>
              <a:rPr sz="1400" i="1" spc="-45">
                <a:solidFill>
                  <a:srgbClr val="FFFFFF"/>
                </a:solidFill>
                <a:latin typeface="Calibri"/>
                <a:cs typeface="Calibri"/>
              </a:rPr>
              <a:t> </a:t>
            </a:r>
            <a:r>
              <a:rPr sz="1400" i="1">
                <a:solidFill>
                  <a:srgbClr val="FFFFFF"/>
                </a:solidFill>
                <a:latin typeface="Calibri"/>
                <a:cs typeface="Calibri"/>
              </a:rPr>
              <a:t>CMOS,</a:t>
            </a:r>
            <a:r>
              <a:rPr sz="1400" i="1" spc="-40">
                <a:solidFill>
                  <a:srgbClr val="FFFFFF"/>
                </a:solidFill>
                <a:latin typeface="Calibri"/>
                <a:cs typeface="Calibri"/>
              </a:rPr>
              <a:t> </a:t>
            </a:r>
            <a:r>
              <a:rPr sz="1400" i="1" spc="-35">
                <a:solidFill>
                  <a:srgbClr val="FFFFFF"/>
                </a:solidFill>
                <a:latin typeface="Calibri"/>
                <a:cs typeface="Calibri"/>
              </a:rPr>
              <a:t>CSP,</a:t>
            </a:r>
            <a:r>
              <a:rPr sz="1400" i="1" spc="-25">
                <a:solidFill>
                  <a:srgbClr val="FFFFFF"/>
                </a:solidFill>
                <a:latin typeface="Calibri"/>
                <a:cs typeface="Calibri"/>
              </a:rPr>
              <a:t> </a:t>
            </a:r>
            <a:r>
              <a:rPr sz="1400" i="1">
                <a:solidFill>
                  <a:srgbClr val="FFFFFF"/>
                </a:solidFill>
                <a:latin typeface="Calibri"/>
                <a:cs typeface="Calibri"/>
              </a:rPr>
              <a:t>WLCS,</a:t>
            </a:r>
            <a:r>
              <a:rPr sz="1400" i="1" spc="-15">
                <a:solidFill>
                  <a:srgbClr val="FFFFFF"/>
                </a:solidFill>
                <a:latin typeface="Calibri"/>
                <a:cs typeface="Calibri"/>
              </a:rPr>
              <a:t> </a:t>
            </a:r>
            <a:r>
              <a:rPr sz="1400" i="1">
                <a:solidFill>
                  <a:srgbClr val="FFFFFF"/>
                </a:solidFill>
                <a:latin typeface="Calibri"/>
                <a:cs typeface="Calibri"/>
              </a:rPr>
              <a:t>BGA,</a:t>
            </a:r>
            <a:r>
              <a:rPr sz="1400" i="1" spc="-45">
                <a:solidFill>
                  <a:srgbClr val="FFFFFF"/>
                </a:solidFill>
                <a:latin typeface="Calibri"/>
                <a:cs typeface="Calibri"/>
              </a:rPr>
              <a:t> </a:t>
            </a:r>
            <a:r>
              <a:rPr sz="1400" i="1" spc="-10">
                <a:solidFill>
                  <a:srgbClr val="FFFFFF"/>
                </a:solidFill>
                <a:latin typeface="Calibri"/>
                <a:cs typeface="Calibri"/>
              </a:rPr>
              <a:t>HDI..</a:t>
            </a:r>
            <a:endParaRPr sz="14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6000" y="160401"/>
            <a:ext cx="10108800" cy="553998"/>
          </a:xfrm>
        </p:spPr>
        <p:txBody>
          <a:bodyPr/>
          <a:lstStyle/>
          <a:p>
            <a:r>
              <a:rPr lang="en-GB">
                <a:latin typeface="Arial"/>
                <a:cs typeface="Arial"/>
              </a:rPr>
              <a:t>HTS systems - Bent-pipe Single feed per beam</a:t>
            </a:r>
          </a:p>
        </p:txBody>
      </p:sp>
      <p:sp>
        <p:nvSpPr>
          <p:cNvPr id="3" name="Content Placeholder 2"/>
          <p:cNvSpPr>
            <a:spLocks noGrp="1"/>
          </p:cNvSpPr>
          <p:nvPr>
            <p:ph idx="1"/>
          </p:nvPr>
        </p:nvSpPr>
        <p:spPr/>
        <p:txBody>
          <a:bodyPr/>
          <a:lstStyle/>
          <a:p>
            <a:pPr>
              <a:buFontTx/>
              <a:buChar char="-"/>
            </a:pPr>
            <a:r>
              <a:rPr lang="en-GB" sz="1867" b="1" u="sng">
                <a:solidFill>
                  <a:schemeClr val="tx1"/>
                </a:solidFill>
              </a:rPr>
              <a:t>Viasat-1/2 (VHTS)</a:t>
            </a:r>
          </a:p>
          <a:p>
            <a:pPr>
              <a:buFontTx/>
              <a:buChar char="-"/>
            </a:pPr>
            <a:endParaRPr lang="en-GB" sz="1867">
              <a:solidFill>
                <a:schemeClr val="tx1"/>
              </a:solidFill>
            </a:endParaRPr>
          </a:p>
        </p:txBody>
      </p:sp>
      <p:pic>
        <p:nvPicPr>
          <p:cNvPr id="5" name="Picture 4"/>
          <p:cNvPicPr>
            <a:picLocks noChangeAspect="1"/>
          </p:cNvPicPr>
          <p:nvPr/>
        </p:nvPicPr>
        <p:blipFill>
          <a:blip r:embed="rId2"/>
          <a:stretch>
            <a:fillRect/>
          </a:stretch>
        </p:blipFill>
        <p:spPr>
          <a:xfrm>
            <a:off x="216623" y="3650828"/>
            <a:ext cx="4825735" cy="2418929"/>
          </a:xfrm>
          <a:prstGeom prst="rect">
            <a:avLst/>
          </a:prstGeom>
        </p:spPr>
      </p:pic>
      <p:sp>
        <p:nvSpPr>
          <p:cNvPr id="7" name="Content Placeholder 2"/>
          <p:cNvSpPr txBox="1">
            <a:spLocks/>
          </p:cNvSpPr>
          <p:nvPr/>
        </p:nvSpPr>
        <p:spPr bwMode="auto">
          <a:xfrm>
            <a:off x="6234784" y="840228"/>
            <a:ext cx="4787619" cy="50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Tx/>
              <a:buChar char="-"/>
            </a:pPr>
            <a:r>
              <a:rPr lang="en-GB" altLang="en-US" sz="1867" b="1" u="sng">
                <a:solidFill>
                  <a:schemeClr val="tx1"/>
                </a:solidFill>
                <a:latin typeface="Arial" panose="020B0604020202020204" pitchFamily="34" charset="0"/>
                <a:ea typeface="MS PGothic" pitchFamily="34" charset="-128"/>
                <a:cs typeface="Arial" panose="020B0604020202020204" pitchFamily="34" charset="0"/>
              </a:rPr>
              <a:t>SES-17 (VHTS)</a:t>
            </a:r>
          </a:p>
          <a:p>
            <a:pPr>
              <a:buFontTx/>
              <a:buChar char="-"/>
            </a:pPr>
            <a:endParaRPr lang="en-GB" sz="1867" b="1" kern="0">
              <a:solidFill>
                <a:schemeClr val="tx1"/>
              </a:solidFill>
            </a:endParaRPr>
          </a:p>
        </p:txBody>
      </p:sp>
      <p:pic>
        <p:nvPicPr>
          <p:cNvPr id="8" name="Picture 7"/>
          <p:cNvPicPr>
            <a:picLocks noChangeAspect="1"/>
          </p:cNvPicPr>
          <p:nvPr/>
        </p:nvPicPr>
        <p:blipFill>
          <a:blip r:embed="rId3"/>
          <a:stretch>
            <a:fillRect/>
          </a:stretch>
        </p:blipFill>
        <p:spPr>
          <a:xfrm>
            <a:off x="169841" y="1563060"/>
            <a:ext cx="2919269" cy="1746156"/>
          </a:xfrm>
          <a:prstGeom prst="rect">
            <a:avLst/>
          </a:prstGeom>
        </p:spPr>
      </p:pic>
      <p:pic>
        <p:nvPicPr>
          <p:cNvPr id="9" name="Picture 8"/>
          <p:cNvPicPr>
            <a:picLocks noChangeAspect="1"/>
          </p:cNvPicPr>
          <p:nvPr/>
        </p:nvPicPr>
        <p:blipFill>
          <a:blip r:embed="rId4"/>
          <a:stretch>
            <a:fillRect/>
          </a:stretch>
        </p:blipFill>
        <p:spPr>
          <a:xfrm>
            <a:off x="6270839" y="4859619"/>
            <a:ext cx="2159839" cy="1437275"/>
          </a:xfrm>
          <a:prstGeom prst="rect">
            <a:avLst/>
          </a:prstGeom>
        </p:spPr>
      </p:pic>
      <p:sp>
        <p:nvSpPr>
          <p:cNvPr id="10" name="Content Placeholder 2"/>
          <p:cNvSpPr txBox="1">
            <a:spLocks/>
          </p:cNvSpPr>
          <p:nvPr/>
        </p:nvSpPr>
        <p:spPr bwMode="auto">
          <a:xfrm>
            <a:off x="6136648" y="3397815"/>
            <a:ext cx="4787619" cy="50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Tx/>
              <a:buChar char="-"/>
            </a:pPr>
            <a:r>
              <a:rPr lang="en-GB" altLang="en-US" sz="1867" b="1" u="sng">
                <a:solidFill>
                  <a:schemeClr val="tx1"/>
                </a:solidFill>
                <a:latin typeface="Arial" panose="020B0604020202020204" pitchFamily="34" charset="0"/>
                <a:ea typeface="MS PGothic" pitchFamily="34" charset="-128"/>
                <a:cs typeface="Arial" panose="020B0604020202020204" pitchFamily="34" charset="0"/>
              </a:rPr>
              <a:t>EUTELSAT KONNECT (VHTS)</a:t>
            </a:r>
          </a:p>
          <a:p>
            <a:pPr>
              <a:buFontTx/>
              <a:buChar char="-"/>
            </a:pPr>
            <a:endParaRPr lang="en-GB" sz="1867" b="1" kern="0">
              <a:solidFill>
                <a:schemeClr val="tx1"/>
              </a:solidFill>
            </a:endParaRPr>
          </a:p>
        </p:txBody>
      </p:sp>
      <p:pic>
        <p:nvPicPr>
          <p:cNvPr id="11" name="Picture 10"/>
          <p:cNvPicPr>
            <a:picLocks noChangeAspect="1"/>
          </p:cNvPicPr>
          <p:nvPr/>
        </p:nvPicPr>
        <p:blipFill>
          <a:blip r:embed="rId5"/>
          <a:stretch>
            <a:fillRect/>
          </a:stretch>
        </p:blipFill>
        <p:spPr>
          <a:xfrm>
            <a:off x="8433922" y="3838352"/>
            <a:ext cx="3268531" cy="1820448"/>
          </a:xfrm>
          <a:prstGeom prst="rect">
            <a:avLst/>
          </a:prstGeom>
        </p:spPr>
      </p:pic>
      <p:pic>
        <p:nvPicPr>
          <p:cNvPr id="6" name="Picture 5"/>
          <p:cNvPicPr>
            <a:picLocks noChangeAspect="1"/>
          </p:cNvPicPr>
          <p:nvPr/>
        </p:nvPicPr>
        <p:blipFill>
          <a:blip r:embed="rId6"/>
          <a:stretch>
            <a:fillRect/>
          </a:stretch>
        </p:blipFill>
        <p:spPr>
          <a:xfrm>
            <a:off x="6252027" y="3840874"/>
            <a:ext cx="2171957" cy="961298"/>
          </a:xfrm>
          <a:prstGeom prst="rect">
            <a:avLst/>
          </a:prstGeom>
        </p:spPr>
      </p:pic>
      <p:pic>
        <p:nvPicPr>
          <p:cNvPr id="15" name="Picture 14"/>
          <p:cNvPicPr>
            <a:picLocks noChangeAspect="1"/>
          </p:cNvPicPr>
          <p:nvPr/>
        </p:nvPicPr>
        <p:blipFill>
          <a:blip r:embed="rId7"/>
          <a:stretch>
            <a:fillRect/>
          </a:stretch>
        </p:blipFill>
        <p:spPr>
          <a:xfrm>
            <a:off x="6779450" y="1553690"/>
            <a:ext cx="4243439" cy="1730320"/>
          </a:xfrm>
          <a:prstGeom prst="rect">
            <a:avLst/>
          </a:prstGeom>
        </p:spPr>
      </p:pic>
      <p:pic>
        <p:nvPicPr>
          <p:cNvPr id="16" name="Picture 15"/>
          <p:cNvPicPr>
            <a:picLocks noChangeAspect="1"/>
          </p:cNvPicPr>
          <p:nvPr/>
        </p:nvPicPr>
        <p:blipFill>
          <a:blip r:embed="rId8"/>
          <a:stretch>
            <a:fillRect/>
          </a:stretch>
        </p:blipFill>
        <p:spPr>
          <a:xfrm>
            <a:off x="3121079" y="1556776"/>
            <a:ext cx="3153332" cy="1747824"/>
          </a:xfrm>
          <a:prstGeom prst="rect">
            <a:avLst/>
          </a:prstGeom>
        </p:spPr>
      </p:pic>
    </p:spTree>
    <p:extLst>
      <p:ext uri="{BB962C8B-B14F-4D97-AF65-F5344CB8AC3E}">
        <p14:creationId xmlns:p14="http://schemas.microsoft.com/office/powerpoint/2010/main" val="2524958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a:spLocks noGrp="1"/>
          </p:cNvSpPr>
          <p:nvPr>
            <p:ph type="title"/>
          </p:nvPr>
        </p:nvSpPr>
        <p:spPr>
          <a:xfrm>
            <a:off x="232669" y="200156"/>
            <a:ext cx="10108800" cy="474489"/>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t>Active</a:t>
            </a:r>
            <a:r>
              <a:rPr spc="-170"/>
              <a:t> </a:t>
            </a:r>
            <a:r>
              <a:rPr spc="-10"/>
              <a:t>Antennas</a:t>
            </a:r>
            <a:r>
              <a:rPr spc="-150"/>
              <a:t> </a:t>
            </a:r>
            <a:r>
              <a:t>-</a:t>
            </a:r>
            <a:r>
              <a:rPr spc="-125"/>
              <a:t> </a:t>
            </a:r>
            <a:r>
              <a:t>The</a:t>
            </a:r>
            <a:r>
              <a:rPr spc="-165"/>
              <a:t> </a:t>
            </a:r>
            <a:r>
              <a:t>era</a:t>
            </a:r>
            <a:r>
              <a:rPr spc="-165"/>
              <a:t> </a:t>
            </a:r>
            <a:r>
              <a:t>of</a:t>
            </a:r>
            <a:r>
              <a:rPr spc="-210"/>
              <a:t> </a:t>
            </a:r>
            <a:r>
              <a:rPr spc="-10"/>
              <a:t>silicon</a:t>
            </a:r>
          </a:p>
        </p:txBody>
      </p:sp>
      <p:grpSp>
        <p:nvGrpSpPr>
          <p:cNvPr id="6" name="object 6"/>
          <p:cNvGrpSpPr/>
          <p:nvPr/>
        </p:nvGrpSpPr>
        <p:grpSpPr>
          <a:xfrm>
            <a:off x="2207545" y="941197"/>
            <a:ext cx="5815330" cy="3858260"/>
            <a:chOff x="2190876" y="941197"/>
            <a:chExt cx="5815330" cy="3858260"/>
          </a:xfrm>
        </p:grpSpPr>
        <p:pic>
          <p:nvPicPr>
            <p:cNvPr id="7" name="object 7"/>
            <p:cNvPicPr/>
            <p:nvPr/>
          </p:nvPicPr>
          <p:blipFill>
            <a:blip r:embed="rId3" cstate="print"/>
            <a:stretch>
              <a:fillRect/>
            </a:stretch>
          </p:blipFill>
          <p:spPr>
            <a:xfrm>
              <a:off x="2190876" y="941197"/>
              <a:ext cx="3274822" cy="1863470"/>
            </a:xfrm>
            <a:prstGeom prst="rect">
              <a:avLst/>
            </a:prstGeom>
          </p:spPr>
        </p:pic>
        <p:pic>
          <p:nvPicPr>
            <p:cNvPr id="8" name="object 8"/>
            <p:cNvPicPr/>
            <p:nvPr/>
          </p:nvPicPr>
          <p:blipFill>
            <a:blip r:embed="rId4" cstate="print"/>
            <a:stretch>
              <a:fillRect/>
            </a:stretch>
          </p:blipFill>
          <p:spPr>
            <a:xfrm>
              <a:off x="3892295" y="3392042"/>
              <a:ext cx="2022602" cy="1407160"/>
            </a:xfrm>
            <a:prstGeom prst="rect">
              <a:avLst/>
            </a:prstGeom>
          </p:spPr>
        </p:pic>
        <p:pic>
          <p:nvPicPr>
            <p:cNvPr id="9" name="object 9"/>
            <p:cNvPicPr/>
            <p:nvPr/>
          </p:nvPicPr>
          <p:blipFill>
            <a:blip r:embed="rId5" cstate="print"/>
            <a:stretch>
              <a:fillRect/>
            </a:stretch>
          </p:blipFill>
          <p:spPr>
            <a:xfrm>
              <a:off x="5595747" y="991108"/>
              <a:ext cx="2410460" cy="2661793"/>
            </a:xfrm>
            <a:prstGeom prst="rect">
              <a:avLst/>
            </a:prstGeom>
          </p:spPr>
        </p:pic>
      </p:grpSp>
      <p:sp>
        <p:nvSpPr>
          <p:cNvPr id="10" name="object 10"/>
          <p:cNvSpPr txBox="1"/>
          <p:nvPr/>
        </p:nvSpPr>
        <p:spPr>
          <a:xfrm>
            <a:off x="248724" y="4846446"/>
            <a:ext cx="3667125" cy="1515110"/>
          </a:xfrm>
          <a:prstGeom prst="rect">
            <a:avLst/>
          </a:prstGeom>
        </p:spPr>
        <p:txBody>
          <a:bodyPr vert="horz" wrap="square" lIns="0" tIns="11430" rIns="0" bIns="0" rtlCol="0">
            <a:spAutoFit/>
          </a:bodyPr>
          <a:lstStyle/>
          <a:p>
            <a:pPr marL="12700" marR="5080">
              <a:spcBef>
                <a:spcPts val="90"/>
              </a:spcBef>
            </a:pPr>
            <a:r>
              <a:rPr sz="1400" b="1" spc="75">
                <a:solidFill>
                  <a:srgbClr val="FFFFFF"/>
                </a:solidFill>
                <a:latin typeface="Calibri"/>
                <a:cs typeface="Calibri"/>
              </a:rPr>
              <a:t>Recent</a:t>
            </a:r>
            <a:r>
              <a:rPr sz="1400" b="1" spc="-5">
                <a:solidFill>
                  <a:srgbClr val="FFFFFF"/>
                </a:solidFill>
                <a:latin typeface="Calibri"/>
                <a:cs typeface="Calibri"/>
              </a:rPr>
              <a:t> </a:t>
            </a:r>
            <a:r>
              <a:rPr sz="1400" b="1" spc="55">
                <a:solidFill>
                  <a:srgbClr val="FFFFFF"/>
                </a:solidFill>
                <a:latin typeface="Calibri"/>
                <a:cs typeface="Calibri"/>
              </a:rPr>
              <a:t>trends</a:t>
            </a:r>
            <a:r>
              <a:rPr sz="1400" b="1">
                <a:solidFill>
                  <a:srgbClr val="FFFFFF"/>
                </a:solidFill>
                <a:latin typeface="Calibri"/>
                <a:cs typeface="Calibri"/>
              </a:rPr>
              <a:t> for</a:t>
            </a:r>
            <a:r>
              <a:rPr sz="1400" b="1" spc="10">
                <a:solidFill>
                  <a:srgbClr val="FFFFFF"/>
                </a:solidFill>
                <a:latin typeface="Calibri"/>
                <a:cs typeface="Calibri"/>
              </a:rPr>
              <a:t> </a:t>
            </a:r>
            <a:r>
              <a:rPr sz="1400" b="1" spc="55">
                <a:solidFill>
                  <a:srgbClr val="FFFFFF"/>
                </a:solidFill>
                <a:latin typeface="Calibri"/>
                <a:cs typeface="Calibri"/>
              </a:rPr>
              <a:t>ground&amp;space</a:t>
            </a:r>
            <a:r>
              <a:rPr sz="1400" b="1" spc="35">
                <a:solidFill>
                  <a:srgbClr val="FFFFFF"/>
                </a:solidFill>
                <a:latin typeface="Calibri"/>
                <a:cs typeface="Calibri"/>
              </a:rPr>
              <a:t> </a:t>
            </a:r>
            <a:r>
              <a:rPr sz="1400" b="1" spc="50">
                <a:solidFill>
                  <a:srgbClr val="FFFFFF"/>
                </a:solidFill>
                <a:latin typeface="Calibri"/>
                <a:cs typeface="Calibri"/>
              </a:rPr>
              <a:t>applications </a:t>
            </a:r>
            <a:r>
              <a:rPr sz="1400" spc="10">
                <a:solidFill>
                  <a:srgbClr val="FFFFFF"/>
                </a:solidFill>
                <a:latin typeface="Calibri"/>
                <a:cs typeface="Calibri"/>
              </a:rPr>
              <a:t>Reducing</a:t>
            </a:r>
            <a:r>
              <a:rPr sz="1400" spc="85">
                <a:solidFill>
                  <a:srgbClr val="FFFFFF"/>
                </a:solidFill>
                <a:latin typeface="Calibri"/>
                <a:cs typeface="Calibri"/>
              </a:rPr>
              <a:t> </a:t>
            </a:r>
            <a:r>
              <a:rPr sz="1400" spc="10">
                <a:solidFill>
                  <a:srgbClr val="FFFFFF"/>
                </a:solidFill>
                <a:latin typeface="Calibri"/>
                <a:cs typeface="Calibri"/>
              </a:rPr>
              <a:t>complexity</a:t>
            </a:r>
            <a:r>
              <a:rPr sz="1400" spc="85">
                <a:solidFill>
                  <a:srgbClr val="FFFFFF"/>
                </a:solidFill>
                <a:latin typeface="Calibri"/>
                <a:cs typeface="Calibri"/>
              </a:rPr>
              <a:t> </a:t>
            </a:r>
            <a:r>
              <a:rPr sz="1400" spc="10">
                <a:solidFill>
                  <a:srgbClr val="FFFFFF"/>
                </a:solidFill>
                <a:latin typeface="Calibri"/>
                <a:cs typeface="Calibri"/>
              </a:rPr>
              <a:t>of</a:t>
            </a:r>
            <a:r>
              <a:rPr sz="1400" spc="60">
                <a:solidFill>
                  <a:srgbClr val="FFFFFF"/>
                </a:solidFill>
                <a:latin typeface="Calibri"/>
                <a:cs typeface="Calibri"/>
              </a:rPr>
              <a:t> </a:t>
            </a:r>
            <a:r>
              <a:rPr sz="1400" spc="90">
                <a:solidFill>
                  <a:srgbClr val="FFFFFF"/>
                </a:solidFill>
                <a:latin typeface="Calibri"/>
                <a:cs typeface="Calibri"/>
              </a:rPr>
              <a:t>RFIC</a:t>
            </a:r>
            <a:r>
              <a:rPr sz="1400" spc="70">
                <a:solidFill>
                  <a:srgbClr val="FFFFFF"/>
                </a:solidFill>
                <a:latin typeface="Calibri"/>
                <a:cs typeface="Calibri"/>
              </a:rPr>
              <a:t> </a:t>
            </a:r>
            <a:r>
              <a:rPr sz="1400" spc="10">
                <a:solidFill>
                  <a:srgbClr val="FFFFFF"/>
                </a:solidFill>
                <a:latin typeface="Calibri"/>
                <a:cs typeface="Calibri"/>
              </a:rPr>
              <a:t>(direct</a:t>
            </a:r>
            <a:r>
              <a:rPr sz="1400" spc="65">
                <a:solidFill>
                  <a:srgbClr val="FFFFFF"/>
                </a:solidFill>
                <a:latin typeface="Calibri"/>
                <a:cs typeface="Calibri"/>
              </a:rPr>
              <a:t> </a:t>
            </a:r>
            <a:r>
              <a:rPr sz="1400" spc="-10">
                <a:solidFill>
                  <a:srgbClr val="FFFFFF"/>
                </a:solidFill>
                <a:latin typeface="Calibri"/>
                <a:cs typeface="Calibri"/>
              </a:rPr>
              <a:t>sampling) </a:t>
            </a:r>
            <a:r>
              <a:rPr sz="1400" spc="50">
                <a:solidFill>
                  <a:srgbClr val="FFFFFF"/>
                </a:solidFill>
                <a:latin typeface="Calibri"/>
                <a:cs typeface="Calibri"/>
              </a:rPr>
              <a:t>Dual-</a:t>
            </a:r>
            <a:r>
              <a:rPr sz="1400">
                <a:solidFill>
                  <a:srgbClr val="FFFFFF"/>
                </a:solidFill>
                <a:latin typeface="Calibri"/>
                <a:cs typeface="Calibri"/>
              </a:rPr>
              <a:t>band</a:t>
            </a:r>
            <a:r>
              <a:rPr sz="1400" spc="240">
                <a:solidFill>
                  <a:srgbClr val="FFFFFF"/>
                </a:solidFill>
                <a:latin typeface="Calibri"/>
                <a:cs typeface="Calibri"/>
              </a:rPr>
              <a:t> </a:t>
            </a:r>
            <a:r>
              <a:rPr sz="1400">
                <a:solidFill>
                  <a:srgbClr val="FFFFFF"/>
                </a:solidFill>
                <a:latin typeface="Calibri"/>
                <a:cs typeface="Calibri"/>
              </a:rPr>
              <a:t>Ku-</a:t>
            </a:r>
            <a:r>
              <a:rPr sz="1400" spc="-25">
                <a:solidFill>
                  <a:srgbClr val="FFFFFF"/>
                </a:solidFill>
                <a:latin typeface="Calibri"/>
                <a:cs typeface="Calibri"/>
              </a:rPr>
              <a:t>Ka</a:t>
            </a:r>
            <a:endParaRPr sz="1400">
              <a:latin typeface="Calibri"/>
              <a:cs typeface="Calibri"/>
            </a:endParaRPr>
          </a:p>
          <a:p>
            <a:pPr marL="12700">
              <a:lnSpc>
                <a:spcPts val="1670"/>
              </a:lnSpc>
            </a:pPr>
            <a:r>
              <a:rPr sz="1400" spc="-10">
                <a:solidFill>
                  <a:srgbClr val="FFFFFF"/>
                </a:solidFill>
                <a:latin typeface="Calibri"/>
                <a:cs typeface="Calibri"/>
              </a:rPr>
              <a:t>Moving</a:t>
            </a:r>
            <a:r>
              <a:rPr sz="1400" spc="-5">
                <a:solidFill>
                  <a:srgbClr val="FFFFFF"/>
                </a:solidFill>
                <a:latin typeface="Calibri"/>
                <a:cs typeface="Calibri"/>
              </a:rPr>
              <a:t> </a:t>
            </a:r>
            <a:r>
              <a:rPr sz="1400">
                <a:solidFill>
                  <a:srgbClr val="FFFFFF"/>
                </a:solidFill>
                <a:latin typeface="Calibri"/>
                <a:cs typeface="Calibri"/>
              </a:rPr>
              <a:t>towards </a:t>
            </a:r>
            <a:r>
              <a:rPr sz="1400" spc="85">
                <a:solidFill>
                  <a:srgbClr val="FFFFFF"/>
                </a:solidFill>
                <a:latin typeface="Calibri"/>
                <a:cs typeface="Calibri"/>
              </a:rPr>
              <a:t>CMOS</a:t>
            </a:r>
            <a:r>
              <a:rPr sz="1400" spc="-5">
                <a:solidFill>
                  <a:srgbClr val="FFFFFF"/>
                </a:solidFill>
                <a:latin typeface="Calibri"/>
                <a:cs typeface="Calibri"/>
              </a:rPr>
              <a:t> </a:t>
            </a:r>
            <a:r>
              <a:rPr sz="1400" spc="55">
                <a:solidFill>
                  <a:srgbClr val="FFFFFF"/>
                </a:solidFill>
                <a:latin typeface="Calibri"/>
                <a:cs typeface="Calibri"/>
              </a:rPr>
              <a:t>also</a:t>
            </a:r>
            <a:r>
              <a:rPr sz="1400" spc="-5">
                <a:solidFill>
                  <a:srgbClr val="FFFFFF"/>
                </a:solidFill>
                <a:latin typeface="Calibri"/>
                <a:cs typeface="Calibri"/>
              </a:rPr>
              <a:t> </a:t>
            </a:r>
            <a:r>
              <a:rPr sz="1400">
                <a:solidFill>
                  <a:srgbClr val="FFFFFF"/>
                </a:solidFill>
                <a:latin typeface="Calibri"/>
                <a:cs typeface="Calibri"/>
              </a:rPr>
              <a:t>for</a:t>
            </a:r>
            <a:r>
              <a:rPr sz="1400" spc="-5">
                <a:solidFill>
                  <a:srgbClr val="FFFFFF"/>
                </a:solidFill>
                <a:latin typeface="Calibri"/>
                <a:cs typeface="Calibri"/>
              </a:rPr>
              <a:t> </a:t>
            </a:r>
            <a:r>
              <a:rPr sz="1400" spc="65">
                <a:solidFill>
                  <a:srgbClr val="FFFFFF"/>
                </a:solidFill>
                <a:latin typeface="Calibri"/>
                <a:cs typeface="Calibri"/>
              </a:rPr>
              <a:t>RFIC</a:t>
            </a:r>
            <a:endParaRPr sz="1400">
              <a:latin typeface="Calibri"/>
              <a:cs typeface="Calibri"/>
            </a:endParaRPr>
          </a:p>
          <a:p>
            <a:pPr marL="12700" marR="331470">
              <a:lnSpc>
                <a:spcPts val="1670"/>
              </a:lnSpc>
              <a:spcBef>
                <a:spcPts val="65"/>
              </a:spcBef>
            </a:pPr>
            <a:r>
              <a:rPr sz="1400">
                <a:solidFill>
                  <a:srgbClr val="FFFFFF"/>
                </a:solidFill>
                <a:latin typeface="Calibri"/>
                <a:cs typeface="Calibri"/>
              </a:rPr>
              <a:t>Multiple</a:t>
            </a:r>
            <a:r>
              <a:rPr sz="1400" spc="60">
                <a:solidFill>
                  <a:srgbClr val="FFFFFF"/>
                </a:solidFill>
                <a:latin typeface="Calibri"/>
                <a:cs typeface="Calibri"/>
              </a:rPr>
              <a:t> </a:t>
            </a:r>
            <a:r>
              <a:rPr sz="1400" spc="65">
                <a:solidFill>
                  <a:srgbClr val="FFFFFF"/>
                </a:solidFill>
                <a:latin typeface="Calibri"/>
                <a:cs typeface="Calibri"/>
              </a:rPr>
              <a:t>beams</a:t>
            </a:r>
            <a:r>
              <a:rPr sz="1400" spc="60">
                <a:solidFill>
                  <a:srgbClr val="FFFFFF"/>
                </a:solidFill>
                <a:latin typeface="Calibri"/>
                <a:cs typeface="Calibri"/>
              </a:rPr>
              <a:t> </a:t>
            </a:r>
            <a:r>
              <a:rPr sz="1400">
                <a:solidFill>
                  <a:srgbClr val="FFFFFF"/>
                </a:solidFill>
                <a:latin typeface="Calibri"/>
                <a:cs typeface="Calibri"/>
              </a:rPr>
              <a:t>for</a:t>
            </a:r>
            <a:r>
              <a:rPr sz="1400" spc="60">
                <a:solidFill>
                  <a:srgbClr val="FFFFFF"/>
                </a:solidFill>
                <a:latin typeface="Calibri"/>
                <a:cs typeface="Calibri"/>
              </a:rPr>
              <a:t> </a:t>
            </a:r>
            <a:r>
              <a:rPr sz="1400">
                <a:solidFill>
                  <a:srgbClr val="FFFFFF"/>
                </a:solidFill>
                <a:latin typeface="Calibri"/>
                <a:cs typeface="Calibri"/>
              </a:rPr>
              <a:t>geoloc/nulling</a:t>
            </a:r>
            <a:r>
              <a:rPr sz="1400" spc="120">
                <a:solidFill>
                  <a:srgbClr val="FFFFFF"/>
                </a:solidFill>
                <a:latin typeface="Calibri"/>
                <a:cs typeface="Calibri"/>
              </a:rPr>
              <a:t> </a:t>
            </a:r>
            <a:r>
              <a:rPr sz="1400" spc="-10">
                <a:solidFill>
                  <a:srgbClr val="FFFFFF"/>
                </a:solidFill>
                <a:latin typeface="Calibri"/>
                <a:cs typeface="Calibri"/>
              </a:rPr>
              <a:t>functions </a:t>
            </a:r>
            <a:r>
              <a:rPr sz="1400">
                <a:solidFill>
                  <a:srgbClr val="FFFFFF"/>
                </a:solidFill>
                <a:latin typeface="Calibri"/>
                <a:cs typeface="Calibri"/>
              </a:rPr>
              <a:t>Efficient</a:t>
            </a:r>
            <a:r>
              <a:rPr sz="1400" spc="80">
                <a:solidFill>
                  <a:srgbClr val="FFFFFF"/>
                </a:solidFill>
                <a:latin typeface="Calibri"/>
                <a:cs typeface="Calibri"/>
              </a:rPr>
              <a:t> </a:t>
            </a:r>
            <a:r>
              <a:rPr sz="1400" spc="90">
                <a:solidFill>
                  <a:srgbClr val="FFFFFF"/>
                </a:solidFill>
                <a:latin typeface="Calibri"/>
                <a:cs typeface="Calibri"/>
              </a:rPr>
              <a:t>DBFNs</a:t>
            </a:r>
            <a:r>
              <a:rPr sz="1400" spc="55">
                <a:solidFill>
                  <a:srgbClr val="FFFFFF"/>
                </a:solidFill>
                <a:latin typeface="Calibri"/>
                <a:cs typeface="Calibri"/>
              </a:rPr>
              <a:t> </a:t>
            </a:r>
            <a:r>
              <a:rPr sz="1400">
                <a:solidFill>
                  <a:srgbClr val="FFFFFF"/>
                </a:solidFill>
                <a:latin typeface="Calibri"/>
                <a:cs typeface="Calibri"/>
              </a:rPr>
              <a:t>on</a:t>
            </a:r>
            <a:r>
              <a:rPr sz="1400" spc="55">
                <a:solidFill>
                  <a:srgbClr val="FFFFFF"/>
                </a:solidFill>
                <a:latin typeface="Calibri"/>
                <a:cs typeface="Calibri"/>
              </a:rPr>
              <a:t> </a:t>
            </a:r>
            <a:r>
              <a:rPr sz="1400">
                <a:solidFill>
                  <a:srgbClr val="FFFFFF"/>
                </a:solidFill>
                <a:latin typeface="Calibri"/>
                <a:cs typeface="Calibri"/>
              </a:rPr>
              <a:t>the</a:t>
            </a:r>
            <a:r>
              <a:rPr sz="1400" spc="55">
                <a:solidFill>
                  <a:srgbClr val="FFFFFF"/>
                </a:solidFill>
                <a:latin typeface="Calibri"/>
                <a:cs typeface="Calibri"/>
              </a:rPr>
              <a:t> </a:t>
            </a:r>
            <a:r>
              <a:rPr sz="1400" spc="-20">
                <a:solidFill>
                  <a:srgbClr val="FFFFFF"/>
                </a:solidFill>
                <a:latin typeface="Calibri"/>
                <a:cs typeface="Calibri"/>
              </a:rPr>
              <a:t>rise</a:t>
            </a:r>
            <a:endParaRPr sz="1400">
              <a:latin typeface="Calibri"/>
              <a:cs typeface="Calibri"/>
            </a:endParaRPr>
          </a:p>
          <a:p>
            <a:pPr marL="12700">
              <a:lnSpc>
                <a:spcPts val="1625"/>
              </a:lnSpc>
            </a:pPr>
            <a:r>
              <a:rPr sz="1400">
                <a:solidFill>
                  <a:srgbClr val="FFFFFF"/>
                </a:solidFill>
                <a:latin typeface="Calibri"/>
                <a:cs typeface="Calibri"/>
              </a:rPr>
              <a:t>Full-duplex</a:t>
            </a:r>
            <a:r>
              <a:rPr sz="1400" spc="285">
                <a:solidFill>
                  <a:srgbClr val="FFFFFF"/>
                </a:solidFill>
                <a:latin typeface="Calibri"/>
                <a:cs typeface="Calibri"/>
              </a:rPr>
              <a:t> </a:t>
            </a:r>
            <a:r>
              <a:rPr sz="1400">
                <a:solidFill>
                  <a:srgbClr val="FFFFFF"/>
                </a:solidFill>
                <a:latin typeface="Calibri"/>
                <a:cs typeface="Calibri"/>
              </a:rPr>
              <a:t>shared</a:t>
            </a:r>
            <a:r>
              <a:rPr sz="1400" spc="235">
                <a:solidFill>
                  <a:srgbClr val="FFFFFF"/>
                </a:solidFill>
                <a:latin typeface="Calibri"/>
                <a:cs typeface="Calibri"/>
              </a:rPr>
              <a:t> </a:t>
            </a:r>
            <a:r>
              <a:rPr sz="1400" spc="-10">
                <a:solidFill>
                  <a:srgbClr val="FFFFFF"/>
                </a:solidFill>
                <a:latin typeface="Calibri"/>
                <a:cs typeface="Calibri"/>
              </a:rPr>
              <a:t>apertures</a:t>
            </a:r>
            <a:endParaRPr sz="1400">
              <a:latin typeface="Calibri"/>
              <a:cs typeface="Calibri"/>
            </a:endParaRPr>
          </a:p>
        </p:txBody>
      </p:sp>
      <p:sp>
        <p:nvSpPr>
          <p:cNvPr id="11" name="object 11"/>
          <p:cNvSpPr txBox="1"/>
          <p:nvPr/>
        </p:nvSpPr>
        <p:spPr>
          <a:xfrm>
            <a:off x="5765960" y="1143127"/>
            <a:ext cx="1005205" cy="205184"/>
          </a:xfrm>
          <a:prstGeom prst="rect">
            <a:avLst/>
          </a:prstGeom>
          <a:solidFill>
            <a:srgbClr val="FFFF00"/>
          </a:solidFill>
        </p:spPr>
        <p:txBody>
          <a:bodyPr vert="horz" wrap="square" lIns="0" tIns="0" rIns="0" bIns="0" rtlCol="0">
            <a:spAutoFit/>
          </a:bodyPr>
          <a:lstStyle/>
          <a:p>
            <a:pPr marL="635">
              <a:lnSpc>
                <a:spcPts val="1600"/>
              </a:lnSpc>
            </a:pPr>
            <a:r>
              <a:rPr sz="1400" i="1">
                <a:latin typeface="Calibri"/>
                <a:cs typeface="Calibri"/>
              </a:rPr>
              <a:t>Flexwin</a:t>
            </a:r>
            <a:r>
              <a:rPr sz="1400" i="1" spc="180">
                <a:latin typeface="Calibri"/>
                <a:cs typeface="Calibri"/>
              </a:rPr>
              <a:t> </a:t>
            </a:r>
            <a:r>
              <a:rPr sz="1400" i="1" spc="-20">
                <a:latin typeface="Calibri"/>
                <a:cs typeface="Calibri"/>
              </a:rPr>
              <a:t>2011</a:t>
            </a:r>
            <a:endParaRPr sz="1400">
              <a:latin typeface="Calibri"/>
              <a:cs typeface="Calibri"/>
            </a:endParaRPr>
          </a:p>
        </p:txBody>
      </p:sp>
      <p:grpSp>
        <p:nvGrpSpPr>
          <p:cNvPr id="12" name="object 12"/>
          <p:cNvGrpSpPr/>
          <p:nvPr/>
        </p:nvGrpSpPr>
        <p:grpSpPr>
          <a:xfrm>
            <a:off x="253765" y="1057022"/>
            <a:ext cx="11597640" cy="5201285"/>
            <a:chOff x="237096" y="1057021"/>
            <a:chExt cx="11597640" cy="5201285"/>
          </a:xfrm>
        </p:grpSpPr>
        <p:pic>
          <p:nvPicPr>
            <p:cNvPr id="13" name="object 13"/>
            <p:cNvPicPr/>
            <p:nvPr/>
          </p:nvPicPr>
          <p:blipFill>
            <a:blip r:embed="rId6" cstate="print"/>
            <a:stretch>
              <a:fillRect/>
            </a:stretch>
          </p:blipFill>
          <p:spPr>
            <a:xfrm>
              <a:off x="4990465" y="4994033"/>
              <a:ext cx="6528561" cy="1263751"/>
            </a:xfrm>
            <a:prstGeom prst="rect">
              <a:avLst/>
            </a:prstGeom>
          </p:spPr>
        </p:pic>
        <p:pic>
          <p:nvPicPr>
            <p:cNvPr id="14" name="object 14"/>
            <p:cNvPicPr/>
            <p:nvPr/>
          </p:nvPicPr>
          <p:blipFill>
            <a:blip r:embed="rId7" cstate="print"/>
            <a:stretch>
              <a:fillRect/>
            </a:stretch>
          </p:blipFill>
          <p:spPr>
            <a:xfrm>
              <a:off x="9400920" y="3082416"/>
              <a:ext cx="2433193" cy="1773300"/>
            </a:xfrm>
            <a:prstGeom prst="rect">
              <a:avLst/>
            </a:prstGeom>
          </p:spPr>
        </p:pic>
        <p:pic>
          <p:nvPicPr>
            <p:cNvPr id="15" name="object 15"/>
            <p:cNvPicPr/>
            <p:nvPr/>
          </p:nvPicPr>
          <p:blipFill>
            <a:blip r:embed="rId8" cstate="print"/>
            <a:stretch>
              <a:fillRect/>
            </a:stretch>
          </p:blipFill>
          <p:spPr>
            <a:xfrm>
              <a:off x="6251321" y="2740533"/>
              <a:ext cx="3084195" cy="2115185"/>
            </a:xfrm>
            <a:prstGeom prst="rect">
              <a:avLst/>
            </a:prstGeom>
          </p:spPr>
        </p:pic>
        <p:pic>
          <p:nvPicPr>
            <p:cNvPr id="16" name="object 16"/>
            <p:cNvPicPr/>
            <p:nvPr/>
          </p:nvPicPr>
          <p:blipFill>
            <a:blip r:embed="rId9" cstate="print"/>
            <a:stretch>
              <a:fillRect/>
            </a:stretch>
          </p:blipFill>
          <p:spPr>
            <a:xfrm>
              <a:off x="8386825" y="1057021"/>
              <a:ext cx="3274060" cy="1933702"/>
            </a:xfrm>
            <a:prstGeom prst="rect">
              <a:avLst/>
            </a:prstGeom>
          </p:spPr>
        </p:pic>
        <p:pic>
          <p:nvPicPr>
            <p:cNvPr id="17" name="object 17"/>
            <p:cNvPicPr/>
            <p:nvPr/>
          </p:nvPicPr>
          <p:blipFill>
            <a:blip r:embed="rId10" cstate="print"/>
            <a:stretch>
              <a:fillRect/>
            </a:stretch>
          </p:blipFill>
          <p:spPr>
            <a:xfrm>
              <a:off x="237096" y="1767078"/>
              <a:ext cx="2119630" cy="2971546"/>
            </a:xfrm>
            <a:prstGeom prst="rect">
              <a:avLst/>
            </a:prstGeom>
          </p:spPr>
        </p:pic>
      </p:grpSp>
      <p:sp>
        <p:nvSpPr>
          <p:cNvPr id="18" name="object 18"/>
          <p:cNvSpPr txBox="1"/>
          <p:nvPr/>
        </p:nvSpPr>
        <p:spPr>
          <a:xfrm>
            <a:off x="324529" y="4463669"/>
            <a:ext cx="1699260" cy="205184"/>
          </a:xfrm>
          <a:prstGeom prst="rect">
            <a:avLst/>
          </a:prstGeom>
          <a:solidFill>
            <a:srgbClr val="FFFF00"/>
          </a:solidFill>
        </p:spPr>
        <p:txBody>
          <a:bodyPr vert="horz" wrap="square" lIns="0" tIns="0" rIns="0" bIns="0" rtlCol="0">
            <a:spAutoFit/>
          </a:bodyPr>
          <a:lstStyle/>
          <a:p>
            <a:pPr>
              <a:lnSpc>
                <a:spcPts val="1610"/>
              </a:lnSpc>
            </a:pPr>
            <a:r>
              <a:rPr sz="1400" i="1">
                <a:latin typeface="Calibri"/>
                <a:cs typeface="Calibri"/>
              </a:rPr>
              <a:t>SANTANA</a:t>
            </a:r>
            <a:r>
              <a:rPr sz="1400" i="1" spc="90">
                <a:latin typeface="Calibri"/>
                <a:cs typeface="Calibri"/>
              </a:rPr>
              <a:t> </a:t>
            </a:r>
            <a:r>
              <a:rPr sz="1400" i="1" spc="85">
                <a:latin typeface="Calibri"/>
                <a:cs typeface="Calibri"/>
              </a:rPr>
              <a:t>DBFN</a:t>
            </a:r>
            <a:r>
              <a:rPr sz="1400" i="1" spc="90">
                <a:latin typeface="Calibri"/>
                <a:cs typeface="Calibri"/>
              </a:rPr>
              <a:t> </a:t>
            </a:r>
            <a:r>
              <a:rPr sz="1400" i="1" spc="-10">
                <a:latin typeface="Calibri"/>
                <a:cs typeface="Calibri"/>
              </a:rPr>
              <a:t>2007!</a:t>
            </a:r>
            <a:endParaRPr sz="1400">
              <a:latin typeface="Calibri"/>
              <a:cs typeface="Calibri"/>
            </a:endParaRPr>
          </a:p>
        </p:txBody>
      </p:sp>
      <p:pic>
        <p:nvPicPr>
          <p:cNvPr id="19" name="object 19"/>
          <p:cNvPicPr/>
          <p:nvPr/>
        </p:nvPicPr>
        <p:blipFill>
          <a:blip r:embed="rId11" cstate="print"/>
          <a:stretch>
            <a:fillRect/>
          </a:stretch>
        </p:blipFill>
        <p:spPr>
          <a:xfrm>
            <a:off x="2256442" y="2903461"/>
            <a:ext cx="2026793" cy="1003820"/>
          </a:xfrm>
          <a:prstGeom prst="rect">
            <a:avLst/>
          </a:prstGeom>
        </p:spPr>
      </p:pic>
      <p:sp>
        <p:nvSpPr>
          <p:cNvPr id="20" name="object 20"/>
          <p:cNvSpPr txBox="1">
            <a:spLocks noGrp="1"/>
          </p:cNvSpPr>
          <p:nvPr>
            <p:ph type="ftr" sz="quarter" idx="5"/>
          </p:nvPr>
        </p:nvSpPr>
        <p:spPr>
          <a:xfrm>
            <a:off x="203708" y="6280424"/>
            <a:ext cx="2263140" cy="139700"/>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spcBef>
                <a:spcPts val="25"/>
              </a:spcBef>
            </a:pPr>
            <a:r>
              <a:rPr lang="en-GB"/>
              <a:t>ESA</a:t>
            </a:r>
            <a:r>
              <a:rPr lang="en-GB" spc="-5"/>
              <a:t> </a:t>
            </a:r>
            <a:r>
              <a:rPr lang="en-GB" spc="-10"/>
              <a:t>UNCLASSIFIED</a:t>
            </a:r>
            <a:r>
              <a:rPr lang="en-GB" spc="-15"/>
              <a:t> </a:t>
            </a:r>
            <a:r>
              <a:rPr lang="en-GB"/>
              <a:t>-</a:t>
            </a:r>
            <a:r>
              <a:rPr lang="en-GB" spc="5"/>
              <a:t> </a:t>
            </a:r>
            <a:r>
              <a:rPr lang="en-GB"/>
              <a:t>For</a:t>
            </a:r>
            <a:r>
              <a:rPr lang="en-GB" spc="-5"/>
              <a:t> </a:t>
            </a:r>
            <a:r>
              <a:rPr lang="en-GB"/>
              <a:t>ESA Official</a:t>
            </a:r>
            <a:r>
              <a:rPr lang="en-GB" spc="-20"/>
              <a:t> </a:t>
            </a:r>
            <a:r>
              <a:rPr lang="en-GB"/>
              <a:t>Use</a:t>
            </a:r>
            <a:r>
              <a:rPr lang="en-GB" spc="-5"/>
              <a:t> </a:t>
            </a:r>
            <a:r>
              <a:rPr lang="en-GB" spc="-20"/>
              <a:t>Only</a:t>
            </a:r>
            <a:endParaRPr spc="-2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07972" y="254041"/>
            <a:ext cx="9592620" cy="464166"/>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t>SiGe</a:t>
            </a:r>
            <a:r>
              <a:rPr spc="-85"/>
              <a:t> </a:t>
            </a:r>
            <a:r>
              <a:t>or</a:t>
            </a:r>
            <a:r>
              <a:rPr spc="-65"/>
              <a:t> </a:t>
            </a:r>
            <a:r>
              <a:t>GaN</a:t>
            </a:r>
            <a:r>
              <a:rPr spc="-45"/>
              <a:t> </a:t>
            </a:r>
            <a:r>
              <a:rPr spc="-50"/>
              <a:t>?</a:t>
            </a:r>
          </a:p>
        </p:txBody>
      </p:sp>
      <p:sp>
        <p:nvSpPr>
          <p:cNvPr id="4" name="object 4"/>
          <p:cNvSpPr txBox="1">
            <a:spLocks noGrp="1"/>
          </p:cNvSpPr>
          <p:nvPr>
            <p:ph type="ftr" sz="quarter" idx="5"/>
          </p:nvPr>
        </p:nvSpPr>
        <p:spPr>
          <a:xfrm>
            <a:off x="0" y="6280150"/>
            <a:ext cx="2263775" cy="139700"/>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spcBef>
                <a:spcPts val="25"/>
              </a:spcBef>
            </a:pPr>
            <a:r>
              <a:rPr lang="en-GB"/>
              <a:t>ESA</a:t>
            </a:r>
            <a:r>
              <a:rPr lang="en-GB" spc="-5"/>
              <a:t> </a:t>
            </a:r>
            <a:r>
              <a:rPr lang="en-GB" spc="-10"/>
              <a:t>UNCLASSIFIED</a:t>
            </a:r>
            <a:r>
              <a:rPr lang="en-GB" spc="-15"/>
              <a:t> </a:t>
            </a:r>
            <a:r>
              <a:rPr lang="en-GB"/>
              <a:t>-</a:t>
            </a:r>
            <a:r>
              <a:rPr lang="en-GB" spc="5"/>
              <a:t> </a:t>
            </a:r>
            <a:r>
              <a:rPr lang="en-GB"/>
              <a:t>For</a:t>
            </a:r>
            <a:r>
              <a:rPr lang="en-GB" spc="-5"/>
              <a:t> </a:t>
            </a:r>
            <a:r>
              <a:rPr lang="en-GB"/>
              <a:t>ESA Official</a:t>
            </a:r>
            <a:r>
              <a:rPr lang="en-GB" spc="-20"/>
              <a:t> </a:t>
            </a:r>
            <a:r>
              <a:rPr lang="en-GB"/>
              <a:t>Use</a:t>
            </a:r>
            <a:r>
              <a:rPr lang="en-GB" spc="-5"/>
              <a:t> </a:t>
            </a:r>
            <a:r>
              <a:rPr lang="en-GB" spc="-20"/>
              <a:t>Only</a:t>
            </a:r>
            <a:endParaRPr spc="-20"/>
          </a:p>
        </p:txBody>
      </p:sp>
      <p:pic>
        <p:nvPicPr>
          <p:cNvPr id="3" name="object 3"/>
          <p:cNvPicPr/>
          <p:nvPr/>
        </p:nvPicPr>
        <p:blipFill>
          <a:blip r:embed="rId3" cstate="print"/>
          <a:stretch>
            <a:fillRect/>
          </a:stretch>
        </p:blipFill>
        <p:spPr>
          <a:xfrm>
            <a:off x="232671" y="1201687"/>
            <a:ext cx="11737467" cy="5145659"/>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p:nvPr/>
        </p:nvSpPr>
        <p:spPr>
          <a:xfrm>
            <a:off x="220377" y="6270753"/>
            <a:ext cx="2263140" cy="135935"/>
          </a:xfrm>
          <a:prstGeom prst="rect">
            <a:avLst/>
          </a:prstGeom>
        </p:spPr>
        <p:txBody>
          <a:bodyPr vert="horz" wrap="square" lIns="0" tIns="12700" rIns="0" bIns="0" rtlCol="0">
            <a:spAutoFit/>
          </a:bodyPr>
          <a:lstStyle/>
          <a:p>
            <a:pPr marL="12700">
              <a:spcBef>
                <a:spcPts val="100"/>
              </a:spcBef>
            </a:pPr>
            <a:r>
              <a:rPr sz="800">
                <a:solidFill>
                  <a:srgbClr val="FFFFFF"/>
                </a:solidFill>
                <a:latin typeface="Arial"/>
                <a:cs typeface="Arial"/>
              </a:rPr>
              <a:t>ESA</a:t>
            </a:r>
            <a:r>
              <a:rPr sz="800" spc="-5">
                <a:solidFill>
                  <a:srgbClr val="FFFFFF"/>
                </a:solidFill>
                <a:latin typeface="Arial"/>
                <a:cs typeface="Arial"/>
              </a:rPr>
              <a:t> </a:t>
            </a:r>
            <a:r>
              <a:rPr sz="800" spc="-10">
                <a:solidFill>
                  <a:srgbClr val="FFFFFF"/>
                </a:solidFill>
                <a:latin typeface="Arial"/>
                <a:cs typeface="Arial"/>
              </a:rPr>
              <a:t>UNCLASSIFIED</a:t>
            </a:r>
            <a:r>
              <a:rPr sz="800" spc="-15">
                <a:solidFill>
                  <a:srgbClr val="FFFFFF"/>
                </a:solidFill>
                <a:latin typeface="Arial"/>
                <a:cs typeface="Arial"/>
              </a:rPr>
              <a:t> </a:t>
            </a:r>
            <a:r>
              <a:rPr sz="800">
                <a:solidFill>
                  <a:srgbClr val="FFFFFF"/>
                </a:solidFill>
                <a:latin typeface="Arial"/>
                <a:cs typeface="Arial"/>
              </a:rPr>
              <a:t>-</a:t>
            </a:r>
            <a:r>
              <a:rPr sz="800" spc="5">
                <a:solidFill>
                  <a:srgbClr val="FFFFFF"/>
                </a:solidFill>
                <a:latin typeface="Arial"/>
                <a:cs typeface="Arial"/>
              </a:rPr>
              <a:t> </a:t>
            </a:r>
            <a:r>
              <a:rPr sz="800">
                <a:solidFill>
                  <a:srgbClr val="FFFFFF"/>
                </a:solidFill>
                <a:latin typeface="Arial"/>
                <a:cs typeface="Arial"/>
              </a:rPr>
              <a:t>For</a:t>
            </a:r>
            <a:r>
              <a:rPr sz="800" spc="-5">
                <a:solidFill>
                  <a:srgbClr val="FFFFFF"/>
                </a:solidFill>
                <a:latin typeface="Arial"/>
                <a:cs typeface="Arial"/>
              </a:rPr>
              <a:t> </a:t>
            </a:r>
            <a:r>
              <a:rPr sz="800">
                <a:solidFill>
                  <a:srgbClr val="FFFFFF"/>
                </a:solidFill>
                <a:latin typeface="Arial"/>
                <a:cs typeface="Arial"/>
              </a:rPr>
              <a:t>ESA Official</a:t>
            </a:r>
            <a:r>
              <a:rPr sz="800" spc="-20">
                <a:solidFill>
                  <a:srgbClr val="FFFFFF"/>
                </a:solidFill>
                <a:latin typeface="Arial"/>
                <a:cs typeface="Arial"/>
              </a:rPr>
              <a:t> </a:t>
            </a:r>
            <a:r>
              <a:rPr sz="800">
                <a:solidFill>
                  <a:srgbClr val="FFFFFF"/>
                </a:solidFill>
                <a:latin typeface="Arial"/>
                <a:cs typeface="Arial"/>
              </a:rPr>
              <a:t>Use</a:t>
            </a:r>
            <a:r>
              <a:rPr sz="800" spc="-5">
                <a:solidFill>
                  <a:srgbClr val="FFFFFF"/>
                </a:solidFill>
                <a:latin typeface="Arial"/>
                <a:cs typeface="Arial"/>
              </a:rPr>
              <a:t> </a:t>
            </a:r>
            <a:r>
              <a:rPr sz="800" spc="-20">
                <a:solidFill>
                  <a:srgbClr val="FFFFFF"/>
                </a:solidFill>
                <a:latin typeface="Arial"/>
                <a:cs typeface="Arial"/>
              </a:rPr>
              <a:t>Only</a:t>
            </a:r>
            <a:endParaRPr sz="800">
              <a:latin typeface="Arial"/>
              <a:cs typeface="Arial"/>
            </a:endParaRPr>
          </a:p>
        </p:txBody>
      </p:sp>
      <p:sp>
        <p:nvSpPr>
          <p:cNvPr id="6" name="object 6"/>
          <p:cNvSpPr txBox="1">
            <a:spLocks noGrp="1"/>
          </p:cNvSpPr>
          <p:nvPr>
            <p:ph type="title"/>
          </p:nvPr>
        </p:nvSpPr>
        <p:spPr>
          <a:xfrm>
            <a:off x="232669" y="200156"/>
            <a:ext cx="10108800" cy="474489"/>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pc="-254"/>
              <a:t>Tx</a:t>
            </a:r>
            <a:r>
              <a:rPr spc="-45"/>
              <a:t> </a:t>
            </a:r>
            <a:r>
              <a:t>RF</a:t>
            </a:r>
            <a:r>
              <a:rPr spc="-100"/>
              <a:t> </a:t>
            </a:r>
            <a:r>
              <a:rPr spc="-55"/>
              <a:t>Front-</a:t>
            </a:r>
            <a:r>
              <a:t>end</a:t>
            </a:r>
            <a:r>
              <a:rPr spc="-80"/>
              <a:t> </a:t>
            </a:r>
            <a:r>
              <a:t>–</a:t>
            </a:r>
            <a:r>
              <a:rPr spc="-25"/>
              <a:t> </a:t>
            </a:r>
            <a:r>
              <a:t>Going</a:t>
            </a:r>
            <a:r>
              <a:rPr spc="-65"/>
              <a:t> </a:t>
            </a:r>
            <a:r>
              <a:rPr spc="-25"/>
              <a:t>GaN</a:t>
            </a:r>
          </a:p>
        </p:txBody>
      </p:sp>
      <p:grpSp>
        <p:nvGrpSpPr>
          <p:cNvPr id="7" name="object 7"/>
          <p:cNvGrpSpPr/>
          <p:nvPr/>
        </p:nvGrpSpPr>
        <p:grpSpPr>
          <a:xfrm>
            <a:off x="388068" y="991743"/>
            <a:ext cx="9368155" cy="3198495"/>
            <a:chOff x="371398" y="991742"/>
            <a:chExt cx="9368155" cy="3198495"/>
          </a:xfrm>
        </p:grpSpPr>
        <p:pic>
          <p:nvPicPr>
            <p:cNvPr id="8" name="object 8"/>
            <p:cNvPicPr/>
            <p:nvPr/>
          </p:nvPicPr>
          <p:blipFill>
            <a:blip r:embed="rId3" cstate="print"/>
            <a:stretch>
              <a:fillRect/>
            </a:stretch>
          </p:blipFill>
          <p:spPr>
            <a:xfrm>
              <a:off x="6289420" y="1012824"/>
              <a:ext cx="3449701" cy="3170555"/>
            </a:xfrm>
            <a:prstGeom prst="rect">
              <a:avLst/>
            </a:prstGeom>
          </p:spPr>
        </p:pic>
        <p:pic>
          <p:nvPicPr>
            <p:cNvPr id="9" name="object 9"/>
            <p:cNvPicPr/>
            <p:nvPr/>
          </p:nvPicPr>
          <p:blipFill>
            <a:blip r:embed="rId4" cstate="print"/>
            <a:stretch>
              <a:fillRect/>
            </a:stretch>
          </p:blipFill>
          <p:spPr>
            <a:xfrm>
              <a:off x="371398" y="991742"/>
              <a:ext cx="2785872" cy="1560702"/>
            </a:xfrm>
            <a:prstGeom prst="rect">
              <a:avLst/>
            </a:prstGeom>
          </p:spPr>
        </p:pic>
        <p:pic>
          <p:nvPicPr>
            <p:cNvPr id="10" name="object 10"/>
            <p:cNvPicPr/>
            <p:nvPr/>
          </p:nvPicPr>
          <p:blipFill>
            <a:blip r:embed="rId5" cstate="print"/>
            <a:stretch>
              <a:fillRect/>
            </a:stretch>
          </p:blipFill>
          <p:spPr>
            <a:xfrm>
              <a:off x="381711" y="2589021"/>
              <a:ext cx="2747264" cy="1600961"/>
            </a:xfrm>
            <a:prstGeom prst="rect">
              <a:avLst/>
            </a:prstGeom>
          </p:spPr>
        </p:pic>
      </p:grpSp>
      <p:sp>
        <p:nvSpPr>
          <p:cNvPr id="11" name="object 11"/>
          <p:cNvSpPr txBox="1"/>
          <p:nvPr/>
        </p:nvSpPr>
        <p:spPr>
          <a:xfrm>
            <a:off x="477323" y="2604261"/>
            <a:ext cx="967740" cy="299720"/>
          </a:xfrm>
          <a:prstGeom prst="rect">
            <a:avLst/>
          </a:prstGeom>
        </p:spPr>
        <p:txBody>
          <a:bodyPr vert="horz" wrap="square" lIns="0" tIns="12700" rIns="0" bIns="0" rtlCol="0">
            <a:spAutoFit/>
          </a:bodyPr>
          <a:lstStyle/>
          <a:p>
            <a:pPr marL="12700">
              <a:spcBef>
                <a:spcPts val="100"/>
              </a:spcBef>
            </a:pPr>
            <a:r>
              <a:rPr i="1" spc="70">
                <a:solidFill>
                  <a:srgbClr val="FFFFFF"/>
                </a:solidFill>
                <a:latin typeface="Calibri"/>
                <a:cs typeface="Calibri"/>
              </a:rPr>
              <a:t>BIOMASS</a:t>
            </a:r>
            <a:endParaRPr>
              <a:latin typeface="Calibri"/>
              <a:cs typeface="Calibri"/>
            </a:endParaRPr>
          </a:p>
        </p:txBody>
      </p:sp>
      <p:grpSp>
        <p:nvGrpSpPr>
          <p:cNvPr id="12" name="object 12"/>
          <p:cNvGrpSpPr/>
          <p:nvPr/>
        </p:nvGrpSpPr>
        <p:grpSpPr>
          <a:xfrm>
            <a:off x="3248439" y="1772411"/>
            <a:ext cx="8617585" cy="2426970"/>
            <a:chOff x="3231769" y="1772411"/>
            <a:chExt cx="8617585" cy="2426970"/>
          </a:xfrm>
        </p:grpSpPr>
        <p:pic>
          <p:nvPicPr>
            <p:cNvPr id="13" name="object 13"/>
            <p:cNvPicPr/>
            <p:nvPr/>
          </p:nvPicPr>
          <p:blipFill>
            <a:blip r:embed="rId6" cstate="print"/>
            <a:stretch>
              <a:fillRect/>
            </a:stretch>
          </p:blipFill>
          <p:spPr>
            <a:xfrm>
              <a:off x="9436608" y="1772411"/>
              <a:ext cx="2412365" cy="1905127"/>
            </a:xfrm>
            <a:prstGeom prst="rect">
              <a:avLst/>
            </a:prstGeom>
          </p:spPr>
        </p:pic>
        <p:pic>
          <p:nvPicPr>
            <p:cNvPr id="14" name="object 14"/>
            <p:cNvPicPr/>
            <p:nvPr/>
          </p:nvPicPr>
          <p:blipFill>
            <a:blip r:embed="rId7" cstate="print"/>
            <a:stretch>
              <a:fillRect/>
            </a:stretch>
          </p:blipFill>
          <p:spPr>
            <a:xfrm>
              <a:off x="9632441" y="1968499"/>
              <a:ext cx="1841627" cy="1334262"/>
            </a:xfrm>
            <a:prstGeom prst="rect">
              <a:avLst/>
            </a:prstGeom>
          </p:spPr>
        </p:pic>
        <p:pic>
          <p:nvPicPr>
            <p:cNvPr id="15" name="object 15"/>
            <p:cNvPicPr/>
            <p:nvPr/>
          </p:nvPicPr>
          <p:blipFill>
            <a:blip r:embed="rId8" cstate="print"/>
            <a:stretch>
              <a:fillRect/>
            </a:stretch>
          </p:blipFill>
          <p:spPr>
            <a:xfrm>
              <a:off x="3231769" y="2603753"/>
              <a:ext cx="2923667" cy="1595247"/>
            </a:xfrm>
            <a:prstGeom prst="rect">
              <a:avLst/>
            </a:prstGeom>
          </p:spPr>
        </p:pic>
      </p:grpSp>
      <p:sp>
        <p:nvSpPr>
          <p:cNvPr id="16" name="object 16"/>
          <p:cNvSpPr txBox="1"/>
          <p:nvPr/>
        </p:nvSpPr>
        <p:spPr>
          <a:xfrm>
            <a:off x="9294019" y="6371946"/>
            <a:ext cx="269240" cy="300355"/>
          </a:xfrm>
          <a:prstGeom prst="rect">
            <a:avLst/>
          </a:prstGeom>
        </p:spPr>
        <p:txBody>
          <a:bodyPr vert="horz" wrap="square" lIns="0" tIns="12700" rIns="0" bIns="0" rtlCol="0">
            <a:spAutoFit/>
          </a:bodyPr>
          <a:lstStyle/>
          <a:p>
            <a:pPr marL="12700">
              <a:spcBef>
                <a:spcPts val="100"/>
              </a:spcBef>
            </a:pPr>
            <a:r>
              <a:rPr spc="-25">
                <a:solidFill>
                  <a:srgbClr val="FFFFFF"/>
                </a:solidFill>
                <a:latin typeface="Calibri"/>
                <a:cs typeface="Calibri"/>
              </a:rPr>
              <a:t>13</a:t>
            </a:r>
            <a:endParaRPr>
              <a:latin typeface="Calibri"/>
              <a:cs typeface="Calibri"/>
            </a:endParaRPr>
          </a:p>
        </p:txBody>
      </p:sp>
      <p:sp>
        <p:nvSpPr>
          <p:cNvPr id="17" name="object 17"/>
          <p:cNvSpPr txBox="1"/>
          <p:nvPr/>
        </p:nvSpPr>
        <p:spPr>
          <a:xfrm>
            <a:off x="3346102" y="2613405"/>
            <a:ext cx="776605" cy="299720"/>
          </a:xfrm>
          <a:prstGeom prst="rect">
            <a:avLst/>
          </a:prstGeom>
        </p:spPr>
        <p:txBody>
          <a:bodyPr vert="horz" wrap="square" lIns="0" tIns="12700" rIns="0" bIns="0" rtlCol="0">
            <a:spAutoFit/>
          </a:bodyPr>
          <a:lstStyle/>
          <a:p>
            <a:pPr marL="12700">
              <a:spcBef>
                <a:spcPts val="100"/>
              </a:spcBef>
            </a:pPr>
            <a:r>
              <a:rPr i="1" spc="114">
                <a:solidFill>
                  <a:srgbClr val="FFFFFF"/>
                </a:solidFill>
                <a:latin typeface="Calibri"/>
                <a:cs typeface="Calibri"/>
              </a:rPr>
              <a:t>ROSE-</a:t>
            </a:r>
            <a:r>
              <a:rPr i="1" spc="75">
                <a:solidFill>
                  <a:srgbClr val="FFFFFF"/>
                </a:solidFill>
                <a:latin typeface="Calibri"/>
                <a:cs typeface="Calibri"/>
              </a:rPr>
              <a:t>L</a:t>
            </a:r>
            <a:endParaRPr>
              <a:latin typeface="Calibri"/>
              <a:cs typeface="Calibri"/>
            </a:endParaRPr>
          </a:p>
        </p:txBody>
      </p:sp>
      <p:pic>
        <p:nvPicPr>
          <p:cNvPr id="18" name="object 18"/>
          <p:cNvPicPr/>
          <p:nvPr/>
        </p:nvPicPr>
        <p:blipFill>
          <a:blip r:embed="rId9" cstate="print"/>
          <a:stretch>
            <a:fillRect/>
          </a:stretch>
        </p:blipFill>
        <p:spPr>
          <a:xfrm>
            <a:off x="3230277" y="991742"/>
            <a:ext cx="2941827" cy="1560702"/>
          </a:xfrm>
          <a:prstGeom prst="rect">
            <a:avLst/>
          </a:prstGeom>
        </p:spPr>
      </p:pic>
      <p:sp>
        <p:nvSpPr>
          <p:cNvPr id="19" name="object 19"/>
          <p:cNvSpPr txBox="1"/>
          <p:nvPr/>
        </p:nvSpPr>
        <p:spPr>
          <a:xfrm>
            <a:off x="503232" y="1006602"/>
            <a:ext cx="3891915" cy="299720"/>
          </a:xfrm>
          <a:prstGeom prst="rect">
            <a:avLst/>
          </a:prstGeom>
        </p:spPr>
        <p:txBody>
          <a:bodyPr vert="horz" wrap="square" lIns="0" tIns="12700" rIns="0" bIns="0" rtlCol="0">
            <a:spAutoFit/>
          </a:bodyPr>
          <a:lstStyle/>
          <a:p>
            <a:pPr marL="12700">
              <a:spcBef>
                <a:spcPts val="100"/>
              </a:spcBef>
              <a:tabLst>
                <a:tab pos="2837180" algn="l"/>
              </a:tabLst>
            </a:pPr>
            <a:r>
              <a:rPr sz="2700" i="1" spc="104" baseline="1543">
                <a:solidFill>
                  <a:srgbClr val="FFFFFF"/>
                </a:solidFill>
                <a:latin typeface="Calibri"/>
                <a:cs typeface="Calibri"/>
              </a:rPr>
              <a:t>Pacis3</a:t>
            </a:r>
            <a:r>
              <a:rPr sz="2700" i="1" baseline="1543">
                <a:solidFill>
                  <a:srgbClr val="FFFFFF"/>
                </a:solidFill>
                <a:latin typeface="Calibri"/>
                <a:cs typeface="Calibri"/>
              </a:rPr>
              <a:t>	</a:t>
            </a:r>
            <a:r>
              <a:rPr i="1" spc="-10">
                <a:solidFill>
                  <a:srgbClr val="FFFFFF"/>
                </a:solidFill>
                <a:latin typeface="Calibri"/>
                <a:cs typeface="Calibri"/>
              </a:rPr>
              <a:t>Navigation</a:t>
            </a:r>
            <a:endParaRPr>
              <a:latin typeface="Calibri"/>
              <a:cs typeface="Calibri"/>
            </a:endParaRPr>
          </a:p>
        </p:txBody>
      </p:sp>
      <p:sp>
        <p:nvSpPr>
          <p:cNvPr id="20" name="object 20"/>
          <p:cNvSpPr txBox="1"/>
          <p:nvPr/>
        </p:nvSpPr>
        <p:spPr>
          <a:xfrm>
            <a:off x="225863" y="4403597"/>
            <a:ext cx="11828780" cy="574040"/>
          </a:xfrm>
          <a:prstGeom prst="rect">
            <a:avLst/>
          </a:prstGeom>
        </p:spPr>
        <p:txBody>
          <a:bodyPr vert="horz" wrap="square" lIns="0" tIns="12700" rIns="0" bIns="0" rtlCol="0">
            <a:spAutoFit/>
          </a:bodyPr>
          <a:lstStyle/>
          <a:p>
            <a:pPr marL="12700">
              <a:spcBef>
                <a:spcPts val="100"/>
              </a:spcBef>
            </a:pPr>
            <a:r>
              <a:rPr spc="105">
                <a:solidFill>
                  <a:srgbClr val="FFFFFF"/>
                </a:solidFill>
                <a:latin typeface="Calibri"/>
                <a:cs typeface="Calibri"/>
              </a:rPr>
              <a:t>ESA</a:t>
            </a:r>
            <a:r>
              <a:rPr spc="45">
                <a:solidFill>
                  <a:srgbClr val="FFFFFF"/>
                </a:solidFill>
                <a:latin typeface="Calibri"/>
                <a:cs typeface="Calibri"/>
              </a:rPr>
              <a:t> </a:t>
            </a:r>
            <a:r>
              <a:rPr spc="50">
                <a:solidFill>
                  <a:srgbClr val="FFFFFF"/>
                </a:solidFill>
                <a:latin typeface="Calibri"/>
                <a:cs typeface="Calibri"/>
              </a:rPr>
              <a:t>ARTES/TDE</a:t>
            </a:r>
            <a:r>
              <a:rPr spc="65">
                <a:solidFill>
                  <a:srgbClr val="FFFFFF"/>
                </a:solidFill>
                <a:latin typeface="Calibri"/>
                <a:cs typeface="Calibri"/>
              </a:rPr>
              <a:t> </a:t>
            </a:r>
            <a:r>
              <a:rPr spc="20">
                <a:solidFill>
                  <a:srgbClr val="FFFFFF"/>
                </a:solidFill>
                <a:latin typeface="Calibri"/>
                <a:cs typeface="Calibri"/>
              </a:rPr>
              <a:t>funded</a:t>
            </a:r>
            <a:r>
              <a:rPr spc="35">
                <a:solidFill>
                  <a:srgbClr val="FFFFFF"/>
                </a:solidFill>
                <a:latin typeface="Calibri"/>
                <a:cs typeface="Calibri"/>
              </a:rPr>
              <a:t> </a:t>
            </a:r>
            <a:r>
              <a:rPr spc="20">
                <a:solidFill>
                  <a:srgbClr val="FFFFFF"/>
                </a:solidFill>
                <a:latin typeface="Calibri"/>
                <a:cs typeface="Calibri"/>
              </a:rPr>
              <a:t>developments</a:t>
            </a:r>
            <a:r>
              <a:rPr spc="65">
                <a:solidFill>
                  <a:srgbClr val="FFFFFF"/>
                </a:solidFill>
                <a:latin typeface="Calibri"/>
                <a:cs typeface="Calibri"/>
              </a:rPr>
              <a:t> </a:t>
            </a:r>
            <a:r>
              <a:rPr spc="20">
                <a:solidFill>
                  <a:srgbClr val="FFFFFF"/>
                </a:solidFill>
                <a:latin typeface="Calibri"/>
                <a:cs typeface="Calibri"/>
              </a:rPr>
              <a:t>on</a:t>
            </a:r>
            <a:r>
              <a:rPr spc="30">
                <a:solidFill>
                  <a:srgbClr val="FFFFFF"/>
                </a:solidFill>
                <a:latin typeface="Calibri"/>
                <a:cs typeface="Calibri"/>
              </a:rPr>
              <a:t> </a:t>
            </a:r>
            <a:r>
              <a:rPr spc="50">
                <a:solidFill>
                  <a:srgbClr val="FFFFFF"/>
                </a:solidFill>
                <a:latin typeface="Calibri"/>
                <a:cs typeface="Calibri"/>
              </a:rPr>
              <a:t>Ka-</a:t>
            </a:r>
            <a:r>
              <a:rPr spc="40">
                <a:solidFill>
                  <a:srgbClr val="FFFFFF"/>
                </a:solidFill>
                <a:latin typeface="Calibri"/>
                <a:cs typeface="Calibri"/>
              </a:rPr>
              <a:t>band</a:t>
            </a:r>
            <a:endParaRPr>
              <a:latin typeface="Calibri"/>
              <a:cs typeface="Calibri"/>
            </a:endParaRPr>
          </a:p>
          <a:p>
            <a:pPr marL="12700"/>
            <a:r>
              <a:rPr>
                <a:solidFill>
                  <a:srgbClr val="FFFFFF"/>
                </a:solidFill>
                <a:latin typeface="Calibri"/>
                <a:cs typeface="Calibri"/>
              </a:rPr>
              <a:t>e.g.</a:t>
            </a:r>
            <a:r>
              <a:rPr spc="25">
                <a:solidFill>
                  <a:srgbClr val="FFFFFF"/>
                </a:solidFill>
                <a:latin typeface="Calibri"/>
                <a:cs typeface="Calibri"/>
              </a:rPr>
              <a:t> </a:t>
            </a:r>
            <a:r>
              <a:rPr>
                <a:solidFill>
                  <a:srgbClr val="FFFFFF"/>
                </a:solidFill>
                <a:latin typeface="Calibri"/>
                <a:cs typeface="Calibri"/>
              </a:rPr>
              <a:t>Doherty</a:t>
            </a:r>
            <a:r>
              <a:rPr spc="25">
                <a:solidFill>
                  <a:srgbClr val="FFFFFF"/>
                </a:solidFill>
                <a:latin typeface="Calibri"/>
                <a:cs typeface="Calibri"/>
              </a:rPr>
              <a:t> </a:t>
            </a:r>
            <a:r>
              <a:rPr spc="90">
                <a:solidFill>
                  <a:srgbClr val="FFFFFF"/>
                </a:solidFill>
                <a:latin typeface="Calibri"/>
                <a:cs typeface="Calibri"/>
              </a:rPr>
              <a:t>HPAs</a:t>
            </a:r>
            <a:r>
              <a:rPr spc="30">
                <a:solidFill>
                  <a:srgbClr val="FFFFFF"/>
                </a:solidFill>
                <a:latin typeface="Calibri"/>
                <a:cs typeface="Calibri"/>
              </a:rPr>
              <a:t> </a:t>
            </a:r>
            <a:r>
              <a:rPr>
                <a:solidFill>
                  <a:srgbClr val="FFFFFF"/>
                </a:solidFill>
                <a:latin typeface="Calibri"/>
                <a:cs typeface="Calibri"/>
              </a:rPr>
              <a:t>in</a:t>
            </a:r>
            <a:r>
              <a:rPr spc="15">
                <a:solidFill>
                  <a:srgbClr val="FFFFFF"/>
                </a:solidFill>
                <a:latin typeface="Calibri"/>
                <a:cs typeface="Calibri"/>
              </a:rPr>
              <a:t> </a:t>
            </a:r>
            <a:r>
              <a:rPr>
                <a:solidFill>
                  <a:srgbClr val="FFFFFF"/>
                </a:solidFill>
                <a:latin typeface="Calibri"/>
                <a:cs typeface="Calibri"/>
              </a:rPr>
              <a:t>Ku/Ka-</a:t>
            </a:r>
            <a:r>
              <a:rPr spc="60">
                <a:solidFill>
                  <a:srgbClr val="FFFFFF"/>
                </a:solidFill>
                <a:latin typeface="Calibri"/>
                <a:cs typeface="Calibri"/>
              </a:rPr>
              <a:t>band</a:t>
            </a:r>
            <a:r>
              <a:rPr spc="25">
                <a:solidFill>
                  <a:srgbClr val="FFFFFF"/>
                </a:solidFill>
                <a:latin typeface="Calibri"/>
                <a:cs typeface="Calibri"/>
              </a:rPr>
              <a:t> </a:t>
            </a:r>
            <a:r>
              <a:rPr>
                <a:solidFill>
                  <a:srgbClr val="FFFFFF"/>
                </a:solidFill>
                <a:latin typeface="Calibri"/>
                <a:cs typeface="Calibri"/>
              </a:rPr>
              <a:t>on IAF</a:t>
            </a:r>
            <a:r>
              <a:rPr spc="30">
                <a:solidFill>
                  <a:srgbClr val="FFFFFF"/>
                </a:solidFill>
                <a:latin typeface="Calibri"/>
                <a:cs typeface="Calibri"/>
              </a:rPr>
              <a:t> </a:t>
            </a:r>
            <a:r>
              <a:rPr spc="80">
                <a:solidFill>
                  <a:srgbClr val="FFFFFF"/>
                </a:solidFill>
                <a:latin typeface="Calibri"/>
                <a:cs typeface="Calibri"/>
              </a:rPr>
              <a:t>GaN10,</a:t>
            </a:r>
            <a:r>
              <a:rPr spc="40">
                <a:solidFill>
                  <a:srgbClr val="FFFFFF"/>
                </a:solidFill>
                <a:latin typeface="Calibri"/>
                <a:cs typeface="Calibri"/>
              </a:rPr>
              <a:t> </a:t>
            </a:r>
            <a:r>
              <a:rPr>
                <a:solidFill>
                  <a:srgbClr val="FFFFFF"/>
                </a:solidFill>
                <a:latin typeface="Calibri"/>
                <a:cs typeface="Calibri"/>
              </a:rPr>
              <a:t>UMS</a:t>
            </a:r>
            <a:r>
              <a:rPr spc="10">
                <a:solidFill>
                  <a:srgbClr val="FFFFFF"/>
                </a:solidFill>
                <a:latin typeface="Calibri"/>
                <a:cs typeface="Calibri"/>
              </a:rPr>
              <a:t> </a:t>
            </a:r>
            <a:r>
              <a:rPr spc="65">
                <a:solidFill>
                  <a:srgbClr val="FFFFFF"/>
                </a:solidFill>
                <a:latin typeface="Calibri"/>
                <a:cs typeface="Calibri"/>
              </a:rPr>
              <a:t>GH15/GH25,</a:t>
            </a:r>
            <a:r>
              <a:rPr spc="484">
                <a:solidFill>
                  <a:srgbClr val="FFFFFF"/>
                </a:solidFill>
                <a:latin typeface="Calibri"/>
                <a:cs typeface="Calibri"/>
              </a:rPr>
              <a:t> </a:t>
            </a:r>
            <a:r>
              <a:rPr>
                <a:solidFill>
                  <a:srgbClr val="FFFFFF"/>
                </a:solidFill>
                <a:latin typeface="Calibri"/>
                <a:cs typeface="Calibri"/>
              </a:rPr>
              <a:t>OMMIC</a:t>
            </a:r>
            <a:r>
              <a:rPr spc="10">
                <a:solidFill>
                  <a:srgbClr val="FFFFFF"/>
                </a:solidFill>
                <a:latin typeface="Calibri"/>
                <a:cs typeface="Calibri"/>
              </a:rPr>
              <a:t> </a:t>
            </a:r>
            <a:r>
              <a:rPr spc="85">
                <a:solidFill>
                  <a:srgbClr val="FFFFFF"/>
                </a:solidFill>
                <a:latin typeface="Calibri"/>
                <a:cs typeface="Calibri"/>
              </a:rPr>
              <a:t>D01GH</a:t>
            </a:r>
            <a:r>
              <a:rPr spc="30">
                <a:solidFill>
                  <a:srgbClr val="FFFFFF"/>
                </a:solidFill>
                <a:latin typeface="Calibri"/>
                <a:cs typeface="Calibri"/>
              </a:rPr>
              <a:t> </a:t>
            </a:r>
            <a:r>
              <a:rPr>
                <a:solidFill>
                  <a:srgbClr val="FFFFFF"/>
                </a:solidFill>
                <a:latin typeface="Calibri"/>
                <a:cs typeface="Calibri"/>
              </a:rPr>
              <a:t>by</a:t>
            </a:r>
            <a:r>
              <a:rPr spc="25">
                <a:solidFill>
                  <a:srgbClr val="FFFFFF"/>
                </a:solidFill>
                <a:latin typeface="Calibri"/>
                <a:cs typeface="Calibri"/>
              </a:rPr>
              <a:t> </a:t>
            </a:r>
            <a:r>
              <a:rPr spc="100">
                <a:solidFill>
                  <a:srgbClr val="FFFFFF"/>
                </a:solidFill>
                <a:latin typeface="Calibri"/>
                <a:cs typeface="Calibri"/>
              </a:rPr>
              <a:t>ESA,</a:t>
            </a:r>
            <a:r>
              <a:rPr spc="25">
                <a:solidFill>
                  <a:srgbClr val="FFFFFF"/>
                </a:solidFill>
                <a:latin typeface="Calibri"/>
                <a:cs typeface="Calibri"/>
              </a:rPr>
              <a:t> </a:t>
            </a:r>
            <a:r>
              <a:rPr>
                <a:solidFill>
                  <a:srgbClr val="FFFFFF"/>
                </a:solidFill>
                <a:latin typeface="Calibri"/>
                <a:cs typeface="Calibri"/>
              </a:rPr>
              <a:t>UMS,</a:t>
            </a:r>
            <a:r>
              <a:rPr spc="10">
                <a:solidFill>
                  <a:srgbClr val="FFFFFF"/>
                </a:solidFill>
                <a:latin typeface="Calibri"/>
                <a:cs typeface="Calibri"/>
              </a:rPr>
              <a:t> </a:t>
            </a:r>
            <a:r>
              <a:rPr spc="90">
                <a:solidFill>
                  <a:srgbClr val="FFFFFF"/>
                </a:solidFill>
                <a:latin typeface="Calibri"/>
                <a:cs typeface="Calibri"/>
              </a:rPr>
              <a:t>MECSA,</a:t>
            </a:r>
            <a:r>
              <a:rPr spc="10">
                <a:solidFill>
                  <a:srgbClr val="FFFFFF"/>
                </a:solidFill>
                <a:latin typeface="Calibri"/>
                <a:cs typeface="Calibri"/>
              </a:rPr>
              <a:t> </a:t>
            </a:r>
            <a:r>
              <a:rPr spc="60">
                <a:solidFill>
                  <a:srgbClr val="FFFFFF"/>
                </a:solidFill>
                <a:latin typeface="Calibri"/>
                <a:cs typeface="Calibri"/>
              </a:rPr>
              <a:t>POLITO,</a:t>
            </a:r>
            <a:r>
              <a:rPr spc="-5">
                <a:solidFill>
                  <a:srgbClr val="FFFFFF"/>
                </a:solidFill>
                <a:latin typeface="Calibri"/>
                <a:cs typeface="Calibri"/>
              </a:rPr>
              <a:t> </a:t>
            </a:r>
            <a:r>
              <a:rPr spc="40">
                <a:solidFill>
                  <a:srgbClr val="FFFFFF"/>
                </a:solidFill>
                <a:latin typeface="Calibri"/>
                <a:cs typeface="Calibri"/>
              </a:rPr>
              <a:t>RWTH</a:t>
            </a:r>
            <a:endParaRPr>
              <a:latin typeface="Calibri"/>
              <a:cs typeface="Calibri"/>
            </a:endParaRPr>
          </a:p>
        </p:txBody>
      </p:sp>
      <p:grpSp>
        <p:nvGrpSpPr>
          <p:cNvPr id="21" name="object 21"/>
          <p:cNvGrpSpPr/>
          <p:nvPr/>
        </p:nvGrpSpPr>
        <p:grpSpPr>
          <a:xfrm>
            <a:off x="396145" y="4832643"/>
            <a:ext cx="11646535" cy="1649095"/>
            <a:chOff x="379475" y="4832642"/>
            <a:chExt cx="11646535" cy="1649095"/>
          </a:xfrm>
        </p:grpSpPr>
        <p:pic>
          <p:nvPicPr>
            <p:cNvPr id="22" name="object 22"/>
            <p:cNvPicPr/>
            <p:nvPr/>
          </p:nvPicPr>
          <p:blipFill>
            <a:blip r:embed="rId10" cstate="print"/>
            <a:stretch>
              <a:fillRect/>
            </a:stretch>
          </p:blipFill>
          <p:spPr>
            <a:xfrm>
              <a:off x="9939528" y="4832642"/>
              <a:ext cx="2086482" cy="1649095"/>
            </a:xfrm>
            <a:prstGeom prst="rect">
              <a:avLst/>
            </a:prstGeom>
          </p:spPr>
        </p:pic>
        <p:pic>
          <p:nvPicPr>
            <p:cNvPr id="23" name="object 23"/>
            <p:cNvPicPr/>
            <p:nvPr/>
          </p:nvPicPr>
          <p:blipFill>
            <a:blip r:embed="rId11" cstate="print"/>
            <a:stretch>
              <a:fillRect/>
            </a:stretch>
          </p:blipFill>
          <p:spPr>
            <a:xfrm>
              <a:off x="10134981" y="5027663"/>
              <a:ext cx="1515999" cy="1079995"/>
            </a:xfrm>
            <a:prstGeom prst="rect">
              <a:avLst/>
            </a:prstGeom>
          </p:spPr>
        </p:pic>
        <p:pic>
          <p:nvPicPr>
            <p:cNvPr id="24" name="object 24"/>
            <p:cNvPicPr/>
            <p:nvPr/>
          </p:nvPicPr>
          <p:blipFill>
            <a:blip r:embed="rId12" cstate="print"/>
            <a:stretch>
              <a:fillRect/>
            </a:stretch>
          </p:blipFill>
          <p:spPr>
            <a:xfrm>
              <a:off x="379475" y="4832642"/>
              <a:ext cx="2565019" cy="1649095"/>
            </a:xfrm>
            <a:prstGeom prst="rect">
              <a:avLst/>
            </a:prstGeom>
          </p:spPr>
        </p:pic>
        <p:pic>
          <p:nvPicPr>
            <p:cNvPr id="25" name="object 25"/>
            <p:cNvPicPr/>
            <p:nvPr/>
          </p:nvPicPr>
          <p:blipFill>
            <a:blip r:embed="rId13" cstate="print"/>
            <a:stretch>
              <a:fillRect/>
            </a:stretch>
          </p:blipFill>
          <p:spPr>
            <a:xfrm>
              <a:off x="575398" y="5027663"/>
              <a:ext cx="1993645" cy="1079995"/>
            </a:xfrm>
            <a:prstGeom prst="rect">
              <a:avLst/>
            </a:prstGeom>
          </p:spPr>
        </p:pic>
        <p:pic>
          <p:nvPicPr>
            <p:cNvPr id="26" name="object 26"/>
            <p:cNvPicPr/>
            <p:nvPr/>
          </p:nvPicPr>
          <p:blipFill>
            <a:blip r:embed="rId14" cstate="print"/>
            <a:stretch>
              <a:fillRect/>
            </a:stretch>
          </p:blipFill>
          <p:spPr>
            <a:xfrm>
              <a:off x="3939540" y="4832642"/>
              <a:ext cx="1459864" cy="1649095"/>
            </a:xfrm>
            <a:prstGeom prst="rect">
              <a:avLst/>
            </a:prstGeom>
          </p:spPr>
        </p:pic>
        <p:pic>
          <p:nvPicPr>
            <p:cNvPr id="27" name="object 27"/>
            <p:cNvPicPr/>
            <p:nvPr/>
          </p:nvPicPr>
          <p:blipFill>
            <a:blip r:embed="rId15" cstate="print"/>
            <a:stretch>
              <a:fillRect/>
            </a:stretch>
          </p:blipFill>
          <p:spPr>
            <a:xfrm>
              <a:off x="4135373" y="5027663"/>
              <a:ext cx="888758" cy="1079995"/>
            </a:xfrm>
            <a:prstGeom prst="rect">
              <a:avLst/>
            </a:prstGeom>
          </p:spPr>
        </p:pic>
        <p:pic>
          <p:nvPicPr>
            <p:cNvPr id="28" name="object 28"/>
            <p:cNvPicPr/>
            <p:nvPr/>
          </p:nvPicPr>
          <p:blipFill>
            <a:blip r:embed="rId16" cstate="print"/>
            <a:stretch>
              <a:fillRect/>
            </a:stretch>
          </p:blipFill>
          <p:spPr>
            <a:xfrm>
              <a:off x="2497836" y="4832642"/>
              <a:ext cx="1888236" cy="1649095"/>
            </a:xfrm>
            <a:prstGeom prst="rect">
              <a:avLst/>
            </a:prstGeom>
          </p:spPr>
        </p:pic>
        <p:pic>
          <p:nvPicPr>
            <p:cNvPr id="29" name="object 29"/>
            <p:cNvPicPr/>
            <p:nvPr/>
          </p:nvPicPr>
          <p:blipFill>
            <a:blip r:embed="rId17" cstate="print"/>
            <a:stretch>
              <a:fillRect/>
            </a:stretch>
          </p:blipFill>
          <p:spPr>
            <a:xfrm>
              <a:off x="2692780" y="5027663"/>
              <a:ext cx="1318895" cy="1079995"/>
            </a:xfrm>
            <a:prstGeom prst="rect">
              <a:avLst/>
            </a:prstGeom>
          </p:spPr>
        </p:pic>
        <p:pic>
          <p:nvPicPr>
            <p:cNvPr id="30" name="object 30"/>
            <p:cNvPicPr/>
            <p:nvPr/>
          </p:nvPicPr>
          <p:blipFill>
            <a:blip r:embed="rId18" cstate="print"/>
            <a:stretch>
              <a:fillRect/>
            </a:stretch>
          </p:blipFill>
          <p:spPr>
            <a:xfrm>
              <a:off x="4952999" y="4832642"/>
              <a:ext cx="2441321" cy="1649095"/>
            </a:xfrm>
            <a:prstGeom prst="rect">
              <a:avLst/>
            </a:prstGeom>
          </p:spPr>
        </p:pic>
        <p:pic>
          <p:nvPicPr>
            <p:cNvPr id="31" name="object 31"/>
            <p:cNvPicPr/>
            <p:nvPr/>
          </p:nvPicPr>
          <p:blipFill>
            <a:blip r:embed="rId19" cstate="print"/>
            <a:stretch>
              <a:fillRect/>
            </a:stretch>
          </p:blipFill>
          <p:spPr>
            <a:xfrm>
              <a:off x="5147945" y="5027663"/>
              <a:ext cx="1872487" cy="1079995"/>
            </a:xfrm>
            <a:prstGeom prst="rect">
              <a:avLst/>
            </a:prstGeom>
          </p:spPr>
        </p:pic>
        <p:pic>
          <p:nvPicPr>
            <p:cNvPr id="32" name="object 32"/>
            <p:cNvPicPr/>
            <p:nvPr/>
          </p:nvPicPr>
          <p:blipFill>
            <a:blip r:embed="rId20" cstate="print"/>
            <a:stretch>
              <a:fillRect/>
            </a:stretch>
          </p:blipFill>
          <p:spPr>
            <a:xfrm>
              <a:off x="6949440" y="4832642"/>
              <a:ext cx="2118232" cy="1649095"/>
            </a:xfrm>
            <a:prstGeom prst="rect">
              <a:avLst/>
            </a:prstGeom>
          </p:spPr>
        </p:pic>
        <p:pic>
          <p:nvPicPr>
            <p:cNvPr id="33" name="object 33"/>
            <p:cNvPicPr/>
            <p:nvPr/>
          </p:nvPicPr>
          <p:blipFill>
            <a:blip r:embed="rId21" cstate="print"/>
            <a:stretch>
              <a:fillRect/>
            </a:stretch>
          </p:blipFill>
          <p:spPr>
            <a:xfrm>
              <a:off x="7144131" y="5027663"/>
              <a:ext cx="1548383" cy="1079995"/>
            </a:xfrm>
            <a:prstGeom prst="rect">
              <a:avLst/>
            </a:prstGeom>
          </p:spPr>
        </p:pic>
        <p:pic>
          <p:nvPicPr>
            <p:cNvPr id="34" name="object 34"/>
            <p:cNvPicPr/>
            <p:nvPr/>
          </p:nvPicPr>
          <p:blipFill>
            <a:blip r:embed="rId22" cstate="print"/>
            <a:stretch>
              <a:fillRect/>
            </a:stretch>
          </p:blipFill>
          <p:spPr>
            <a:xfrm>
              <a:off x="8621268" y="4832642"/>
              <a:ext cx="1764919" cy="1649095"/>
            </a:xfrm>
            <a:prstGeom prst="rect">
              <a:avLst/>
            </a:prstGeom>
          </p:spPr>
        </p:pic>
        <p:pic>
          <p:nvPicPr>
            <p:cNvPr id="35" name="object 35"/>
            <p:cNvPicPr/>
            <p:nvPr/>
          </p:nvPicPr>
          <p:blipFill>
            <a:blip r:embed="rId23" cstate="print"/>
            <a:stretch>
              <a:fillRect/>
            </a:stretch>
          </p:blipFill>
          <p:spPr>
            <a:xfrm>
              <a:off x="8816250" y="5027676"/>
              <a:ext cx="1194866" cy="1079982"/>
            </a:xfrm>
            <a:prstGeom prst="rect">
              <a:avLst/>
            </a:prstGeom>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grpSp>
      <p:sp>
        <p:nvSpPr>
          <p:cNvPr id="5" name="object 5"/>
          <p:cNvSpPr txBox="1">
            <a:spLocks noGrp="1"/>
          </p:cNvSpPr>
          <p:nvPr>
            <p:ph type="title"/>
          </p:nvPr>
        </p:nvSpPr>
        <p:spPr>
          <a:xfrm>
            <a:off x="232669" y="200156"/>
            <a:ext cx="10108800" cy="474489"/>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t>Spainsat</a:t>
            </a:r>
            <a:r>
              <a:rPr spc="-130"/>
              <a:t> </a:t>
            </a:r>
            <a:r>
              <a:t>NG1</a:t>
            </a:r>
            <a:r>
              <a:rPr spc="-80"/>
              <a:t> </a:t>
            </a:r>
            <a:r>
              <a:t>in</a:t>
            </a:r>
            <a:r>
              <a:rPr spc="-90"/>
              <a:t> </a:t>
            </a:r>
            <a:r>
              <a:t>orbit</a:t>
            </a:r>
            <a:r>
              <a:rPr spc="-175"/>
              <a:t> </a:t>
            </a:r>
            <a:r>
              <a:t>with</a:t>
            </a:r>
            <a:r>
              <a:rPr spc="-70"/>
              <a:t> </a:t>
            </a:r>
            <a:r>
              <a:rPr spc="-25"/>
              <a:t>GaN</a:t>
            </a:r>
          </a:p>
        </p:txBody>
      </p:sp>
      <p:grpSp>
        <p:nvGrpSpPr>
          <p:cNvPr id="6" name="object 6"/>
          <p:cNvGrpSpPr/>
          <p:nvPr/>
        </p:nvGrpSpPr>
        <p:grpSpPr>
          <a:xfrm>
            <a:off x="232671" y="990346"/>
            <a:ext cx="11792585" cy="5402580"/>
            <a:chOff x="216001" y="990346"/>
            <a:chExt cx="11792585" cy="5402580"/>
          </a:xfrm>
        </p:grpSpPr>
        <p:pic>
          <p:nvPicPr>
            <p:cNvPr id="7" name="object 7"/>
            <p:cNvPicPr/>
            <p:nvPr/>
          </p:nvPicPr>
          <p:blipFill>
            <a:blip r:embed="rId3" cstate="print"/>
            <a:stretch>
              <a:fillRect/>
            </a:stretch>
          </p:blipFill>
          <p:spPr>
            <a:xfrm>
              <a:off x="6279514" y="2961005"/>
              <a:ext cx="2624963" cy="2477897"/>
            </a:xfrm>
            <a:prstGeom prst="rect">
              <a:avLst/>
            </a:prstGeom>
          </p:spPr>
        </p:pic>
        <p:pic>
          <p:nvPicPr>
            <p:cNvPr id="8" name="object 8"/>
            <p:cNvPicPr/>
            <p:nvPr/>
          </p:nvPicPr>
          <p:blipFill>
            <a:blip r:embed="rId4" cstate="print"/>
            <a:stretch>
              <a:fillRect/>
            </a:stretch>
          </p:blipFill>
          <p:spPr>
            <a:xfrm>
              <a:off x="9648317" y="990346"/>
              <a:ext cx="2337688" cy="1802891"/>
            </a:xfrm>
            <a:prstGeom prst="rect">
              <a:avLst/>
            </a:prstGeom>
          </p:spPr>
        </p:pic>
        <p:pic>
          <p:nvPicPr>
            <p:cNvPr id="9" name="object 9"/>
            <p:cNvPicPr/>
            <p:nvPr/>
          </p:nvPicPr>
          <p:blipFill>
            <a:blip r:embed="rId5" cstate="print"/>
            <a:stretch>
              <a:fillRect/>
            </a:stretch>
          </p:blipFill>
          <p:spPr>
            <a:xfrm>
              <a:off x="216001" y="1115415"/>
              <a:ext cx="5848096" cy="5191252"/>
            </a:xfrm>
            <a:prstGeom prst="rect">
              <a:avLst/>
            </a:prstGeom>
          </p:spPr>
        </p:pic>
        <p:pic>
          <p:nvPicPr>
            <p:cNvPr id="10" name="object 10"/>
            <p:cNvPicPr/>
            <p:nvPr/>
          </p:nvPicPr>
          <p:blipFill>
            <a:blip r:embed="rId6" cstate="print"/>
            <a:stretch>
              <a:fillRect/>
            </a:stretch>
          </p:blipFill>
          <p:spPr>
            <a:xfrm>
              <a:off x="6239383" y="990346"/>
              <a:ext cx="3348355" cy="1807717"/>
            </a:xfrm>
            <a:prstGeom prst="rect">
              <a:avLst/>
            </a:prstGeom>
          </p:spPr>
        </p:pic>
        <p:pic>
          <p:nvPicPr>
            <p:cNvPr id="11" name="object 11"/>
            <p:cNvPicPr/>
            <p:nvPr/>
          </p:nvPicPr>
          <p:blipFill>
            <a:blip r:embed="rId7" cstate="print"/>
            <a:stretch>
              <a:fillRect/>
            </a:stretch>
          </p:blipFill>
          <p:spPr>
            <a:xfrm>
              <a:off x="9670795" y="2966338"/>
              <a:ext cx="2337688" cy="2288413"/>
            </a:xfrm>
            <a:prstGeom prst="rect">
              <a:avLst/>
            </a:prstGeom>
          </p:spPr>
        </p:pic>
        <p:pic>
          <p:nvPicPr>
            <p:cNvPr id="12" name="object 12"/>
            <p:cNvPicPr/>
            <p:nvPr/>
          </p:nvPicPr>
          <p:blipFill>
            <a:blip r:embed="rId8" cstate="print"/>
            <a:stretch>
              <a:fillRect/>
            </a:stretch>
          </p:blipFill>
          <p:spPr>
            <a:xfrm>
              <a:off x="7856219" y="5408675"/>
              <a:ext cx="2303526" cy="511289"/>
            </a:xfrm>
            <a:prstGeom prst="rect">
              <a:avLst/>
            </a:prstGeom>
          </p:spPr>
        </p:pic>
        <p:pic>
          <p:nvPicPr>
            <p:cNvPr id="13" name="object 13"/>
            <p:cNvPicPr/>
            <p:nvPr/>
          </p:nvPicPr>
          <p:blipFill>
            <a:blip r:embed="rId9" cstate="print"/>
            <a:stretch>
              <a:fillRect/>
            </a:stretch>
          </p:blipFill>
          <p:spPr>
            <a:xfrm>
              <a:off x="9854183" y="5408675"/>
              <a:ext cx="1189481" cy="511289"/>
            </a:xfrm>
            <a:prstGeom prst="rect">
              <a:avLst/>
            </a:prstGeom>
          </p:spPr>
        </p:pic>
        <p:pic>
          <p:nvPicPr>
            <p:cNvPr id="14" name="object 14"/>
            <p:cNvPicPr/>
            <p:nvPr/>
          </p:nvPicPr>
          <p:blipFill>
            <a:blip r:embed="rId10" cstate="print"/>
            <a:stretch>
              <a:fillRect/>
            </a:stretch>
          </p:blipFill>
          <p:spPr>
            <a:xfrm>
              <a:off x="10782300" y="5408675"/>
              <a:ext cx="628650" cy="511289"/>
            </a:xfrm>
            <a:prstGeom prst="rect">
              <a:avLst/>
            </a:prstGeom>
          </p:spPr>
        </p:pic>
        <p:pic>
          <p:nvPicPr>
            <p:cNvPr id="15" name="object 15"/>
            <p:cNvPicPr/>
            <p:nvPr/>
          </p:nvPicPr>
          <p:blipFill>
            <a:blip r:embed="rId11" cstate="print"/>
            <a:stretch>
              <a:fillRect/>
            </a:stretch>
          </p:blipFill>
          <p:spPr>
            <a:xfrm>
              <a:off x="7882128" y="5702808"/>
              <a:ext cx="325386" cy="422909"/>
            </a:xfrm>
            <a:prstGeom prst="rect">
              <a:avLst/>
            </a:prstGeom>
          </p:spPr>
        </p:pic>
        <p:pic>
          <p:nvPicPr>
            <p:cNvPr id="16" name="object 16"/>
            <p:cNvPicPr/>
            <p:nvPr/>
          </p:nvPicPr>
          <p:blipFill>
            <a:blip r:embed="rId12" cstate="print"/>
            <a:stretch>
              <a:fillRect/>
            </a:stretch>
          </p:blipFill>
          <p:spPr>
            <a:xfrm>
              <a:off x="8159495" y="5693663"/>
              <a:ext cx="380250" cy="454914"/>
            </a:xfrm>
            <a:prstGeom prst="rect">
              <a:avLst/>
            </a:prstGeom>
          </p:spPr>
        </p:pic>
        <p:pic>
          <p:nvPicPr>
            <p:cNvPr id="17" name="object 17"/>
            <p:cNvPicPr/>
            <p:nvPr/>
          </p:nvPicPr>
          <p:blipFill>
            <a:blip r:embed="rId13" cstate="print"/>
            <a:stretch>
              <a:fillRect/>
            </a:stretch>
          </p:blipFill>
          <p:spPr>
            <a:xfrm>
              <a:off x="8267700" y="5693663"/>
              <a:ext cx="340614" cy="454914"/>
            </a:xfrm>
            <a:prstGeom prst="rect">
              <a:avLst/>
            </a:prstGeom>
          </p:spPr>
        </p:pic>
        <p:pic>
          <p:nvPicPr>
            <p:cNvPr id="18" name="object 18"/>
            <p:cNvPicPr/>
            <p:nvPr/>
          </p:nvPicPr>
          <p:blipFill>
            <a:blip r:embed="rId14" cstate="print"/>
            <a:stretch>
              <a:fillRect/>
            </a:stretch>
          </p:blipFill>
          <p:spPr>
            <a:xfrm>
              <a:off x="8336280" y="5693663"/>
              <a:ext cx="948690" cy="454914"/>
            </a:xfrm>
            <a:prstGeom prst="rect">
              <a:avLst/>
            </a:prstGeom>
          </p:spPr>
        </p:pic>
        <p:pic>
          <p:nvPicPr>
            <p:cNvPr id="19" name="object 19"/>
            <p:cNvPicPr/>
            <p:nvPr/>
          </p:nvPicPr>
          <p:blipFill>
            <a:blip r:embed="rId13" cstate="print"/>
            <a:stretch>
              <a:fillRect/>
            </a:stretch>
          </p:blipFill>
          <p:spPr>
            <a:xfrm>
              <a:off x="9012935" y="5693663"/>
              <a:ext cx="340614" cy="454914"/>
            </a:xfrm>
            <a:prstGeom prst="rect">
              <a:avLst/>
            </a:prstGeom>
          </p:spPr>
        </p:pic>
        <p:pic>
          <p:nvPicPr>
            <p:cNvPr id="20" name="object 20"/>
            <p:cNvPicPr/>
            <p:nvPr/>
          </p:nvPicPr>
          <p:blipFill>
            <a:blip r:embed="rId15" cstate="print"/>
            <a:stretch>
              <a:fillRect/>
            </a:stretch>
          </p:blipFill>
          <p:spPr>
            <a:xfrm>
              <a:off x="9081516" y="5693663"/>
              <a:ext cx="2404110" cy="454914"/>
            </a:xfrm>
            <a:prstGeom prst="rect">
              <a:avLst/>
            </a:prstGeom>
          </p:spPr>
        </p:pic>
        <p:pic>
          <p:nvPicPr>
            <p:cNvPr id="21" name="object 21"/>
            <p:cNvPicPr/>
            <p:nvPr/>
          </p:nvPicPr>
          <p:blipFill>
            <a:blip r:embed="rId11" cstate="print"/>
            <a:stretch>
              <a:fillRect/>
            </a:stretch>
          </p:blipFill>
          <p:spPr>
            <a:xfrm>
              <a:off x="7882128" y="5946648"/>
              <a:ext cx="325386" cy="422909"/>
            </a:xfrm>
            <a:prstGeom prst="rect">
              <a:avLst/>
            </a:prstGeom>
          </p:spPr>
        </p:pic>
        <p:pic>
          <p:nvPicPr>
            <p:cNvPr id="22" name="object 22"/>
            <p:cNvPicPr/>
            <p:nvPr/>
          </p:nvPicPr>
          <p:blipFill>
            <a:blip r:embed="rId16" cstate="print"/>
            <a:stretch>
              <a:fillRect/>
            </a:stretch>
          </p:blipFill>
          <p:spPr>
            <a:xfrm>
              <a:off x="8159495" y="5937504"/>
              <a:ext cx="494550" cy="454913"/>
            </a:xfrm>
            <a:prstGeom prst="rect">
              <a:avLst/>
            </a:prstGeom>
          </p:spPr>
        </p:pic>
        <p:pic>
          <p:nvPicPr>
            <p:cNvPr id="23" name="object 23"/>
            <p:cNvPicPr/>
            <p:nvPr/>
          </p:nvPicPr>
          <p:blipFill>
            <a:blip r:embed="rId13" cstate="print"/>
            <a:stretch>
              <a:fillRect/>
            </a:stretch>
          </p:blipFill>
          <p:spPr>
            <a:xfrm>
              <a:off x="8382000" y="5937504"/>
              <a:ext cx="340614" cy="454913"/>
            </a:xfrm>
            <a:prstGeom prst="rect">
              <a:avLst/>
            </a:prstGeom>
          </p:spPr>
        </p:pic>
        <p:pic>
          <p:nvPicPr>
            <p:cNvPr id="24" name="object 24"/>
            <p:cNvPicPr/>
            <p:nvPr/>
          </p:nvPicPr>
          <p:blipFill>
            <a:blip r:embed="rId17" cstate="print"/>
            <a:stretch>
              <a:fillRect/>
            </a:stretch>
          </p:blipFill>
          <p:spPr>
            <a:xfrm>
              <a:off x="8450580" y="5937504"/>
              <a:ext cx="3396233" cy="454913"/>
            </a:xfrm>
            <a:prstGeom prst="rect">
              <a:avLst/>
            </a:prstGeom>
          </p:spPr>
        </p:pic>
      </p:grpSp>
      <p:sp>
        <p:nvSpPr>
          <p:cNvPr id="25" name="object 25"/>
          <p:cNvSpPr txBox="1"/>
          <p:nvPr/>
        </p:nvSpPr>
        <p:spPr>
          <a:xfrm>
            <a:off x="8010175" y="5460898"/>
            <a:ext cx="3724910" cy="789940"/>
          </a:xfrm>
          <a:prstGeom prst="rect">
            <a:avLst/>
          </a:prstGeom>
        </p:spPr>
        <p:txBody>
          <a:bodyPr vert="horz" wrap="square" lIns="0" tIns="12700" rIns="0" bIns="0" rtlCol="0">
            <a:spAutoFit/>
          </a:bodyPr>
          <a:lstStyle/>
          <a:p>
            <a:pPr marL="12700">
              <a:spcBef>
                <a:spcPts val="100"/>
              </a:spcBef>
            </a:pPr>
            <a:r>
              <a:rPr spc="85">
                <a:solidFill>
                  <a:srgbClr val="FFFFFF"/>
                </a:solidFill>
                <a:latin typeface="Calibri"/>
                <a:cs typeface="Calibri"/>
              </a:rPr>
              <a:t>Pacis3</a:t>
            </a:r>
            <a:r>
              <a:rPr spc="35">
                <a:solidFill>
                  <a:srgbClr val="FFFFFF"/>
                </a:solidFill>
                <a:latin typeface="Calibri"/>
                <a:cs typeface="Calibri"/>
              </a:rPr>
              <a:t> </a:t>
            </a:r>
            <a:r>
              <a:rPr spc="10">
                <a:solidFill>
                  <a:srgbClr val="FFFFFF"/>
                </a:solidFill>
                <a:latin typeface="Calibri"/>
                <a:cs typeface="Calibri"/>
              </a:rPr>
              <a:t>Antennas</a:t>
            </a:r>
            <a:r>
              <a:rPr spc="40">
                <a:solidFill>
                  <a:srgbClr val="FFFFFF"/>
                </a:solidFill>
                <a:latin typeface="Calibri"/>
                <a:cs typeface="Calibri"/>
              </a:rPr>
              <a:t> </a:t>
            </a:r>
            <a:r>
              <a:rPr>
                <a:solidFill>
                  <a:srgbClr val="FFFFFF"/>
                </a:solidFill>
                <a:latin typeface="Calibri"/>
                <a:cs typeface="Calibri"/>
              </a:rPr>
              <a:t>for</a:t>
            </a:r>
            <a:r>
              <a:rPr spc="25">
                <a:solidFill>
                  <a:srgbClr val="FFFFFF"/>
                </a:solidFill>
                <a:latin typeface="Calibri"/>
                <a:cs typeface="Calibri"/>
              </a:rPr>
              <a:t> </a:t>
            </a:r>
            <a:r>
              <a:rPr spc="75">
                <a:solidFill>
                  <a:srgbClr val="FFFFFF"/>
                </a:solidFill>
                <a:latin typeface="Calibri"/>
                <a:cs typeface="Calibri"/>
              </a:rPr>
              <a:t>SpainSat</a:t>
            </a:r>
            <a:r>
              <a:rPr>
                <a:solidFill>
                  <a:srgbClr val="FFFFFF"/>
                </a:solidFill>
                <a:latin typeface="Calibri"/>
                <a:cs typeface="Calibri"/>
              </a:rPr>
              <a:t> </a:t>
            </a:r>
            <a:r>
              <a:rPr spc="90">
                <a:solidFill>
                  <a:srgbClr val="FFFFFF"/>
                </a:solidFill>
                <a:latin typeface="Calibri"/>
                <a:cs typeface="Calibri"/>
              </a:rPr>
              <a:t>NG</a:t>
            </a:r>
            <a:endParaRPr>
              <a:latin typeface="Calibri"/>
              <a:cs typeface="Calibri"/>
            </a:endParaRPr>
          </a:p>
          <a:p>
            <a:pPr marL="299085" indent="-286385">
              <a:spcBef>
                <a:spcPts val="20"/>
              </a:spcBef>
              <a:buFont typeface="Arial"/>
              <a:buChar char="•"/>
              <a:tabLst>
                <a:tab pos="299085" algn="l"/>
              </a:tabLst>
            </a:pPr>
            <a:r>
              <a:rPr sz="1600">
                <a:solidFill>
                  <a:srgbClr val="FFFFFF"/>
                </a:solidFill>
                <a:latin typeface="Calibri"/>
                <a:cs typeface="Calibri"/>
              </a:rPr>
              <a:t>X-</a:t>
            </a:r>
            <a:r>
              <a:rPr sz="1600" spc="50">
                <a:solidFill>
                  <a:srgbClr val="FFFFFF"/>
                </a:solidFill>
                <a:latin typeface="Calibri"/>
                <a:cs typeface="Calibri"/>
              </a:rPr>
              <a:t>band</a:t>
            </a:r>
            <a:r>
              <a:rPr sz="1600" spc="20">
                <a:solidFill>
                  <a:srgbClr val="FFFFFF"/>
                </a:solidFill>
                <a:latin typeface="Calibri"/>
                <a:cs typeface="Calibri"/>
              </a:rPr>
              <a:t> </a:t>
            </a:r>
            <a:r>
              <a:rPr sz="1600">
                <a:solidFill>
                  <a:srgbClr val="FFFFFF"/>
                </a:solidFill>
                <a:latin typeface="Calibri"/>
                <a:cs typeface="Calibri"/>
              </a:rPr>
              <a:t>Tx-</a:t>
            </a:r>
            <a:r>
              <a:rPr sz="1600" spc="50">
                <a:solidFill>
                  <a:srgbClr val="FFFFFF"/>
                </a:solidFill>
                <a:latin typeface="Calibri"/>
                <a:cs typeface="Calibri"/>
              </a:rPr>
              <a:t>Rx</a:t>
            </a:r>
            <a:r>
              <a:rPr sz="1600" spc="10">
                <a:solidFill>
                  <a:srgbClr val="FFFFFF"/>
                </a:solidFill>
                <a:latin typeface="Calibri"/>
                <a:cs typeface="Calibri"/>
              </a:rPr>
              <a:t> </a:t>
            </a:r>
            <a:r>
              <a:rPr sz="1600" spc="60">
                <a:solidFill>
                  <a:srgbClr val="FFFFFF"/>
                </a:solidFill>
                <a:latin typeface="Calibri"/>
                <a:cs typeface="Calibri"/>
              </a:rPr>
              <a:t>phased</a:t>
            </a:r>
            <a:r>
              <a:rPr sz="1600">
                <a:solidFill>
                  <a:srgbClr val="FFFFFF"/>
                </a:solidFill>
                <a:latin typeface="Calibri"/>
                <a:cs typeface="Calibri"/>
              </a:rPr>
              <a:t> array</a:t>
            </a:r>
            <a:r>
              <a:rPr sz="1600" spc="20">
                <a:solidFill>
                  <a:srgbClr val="FFFFFF"/>
                </a:solidFill>
                <a:latin typeface="Calibri"/>
                <a:cs typeface="Calibri"/>
              </a:rPr>
              <a:t> </a:t>
            </a:r>
            <a:r>
              <a:rPr sz="1600" spc="-10">
                <a:solidFill>
                  <a:srgbClr val="FFFFFF"/>
                </a:solidFill>
                <a:latin typeface="Calibri"/>
                <a:cs typeface="Calibri"/>
              </a:rPr>
              <a:t>payload</a:t>
            </a:r>
            <a:endParaRPr sz="1600">
              <a:latin typeface="Calibri"/>
              <a:cs typeface="Calibri"/>
            </a:endParaRPr>
          </a:p>
          <a:p>
            <a:pPr marL="299085" indent="-286385">
              <a:buFont typeface="Arial"/>
              <a:buChar char="•"/>
              <a:tabLst>
                <a:tab pos="299085" algn="l"/>
              </a:tabLst>
            </a:pPr>
            <a:r>
              <a:rPr sz="1600" spc="60">
                <a:solidFill>
                  <a:srgbClr val="FFFFFF"/>
                </a:solidFill>
                <a:latin typeface="Calibri"/>
                <a:cs typeface="Calibri"/>
              </a:rPr>
              <a:t>Ka-</a:t>
            </a:r>
            <a:r>
              <a:rPr sz="1600" spc="50">
                <a:solidFill>
                  <a:srgbClr val="FFFFFF"/>
                </a:solidFill>
                <a:latin typeface="Calibri"/>
                <a:cs typeface="Calibri"/>
              </a:rPr>
              <a:t>band</a:t>
            </a:r>
            <a:r>
              <a:rPr sz="1600" spc="135">
                <a:solidFill>
                  <a:srgbClr val="FFFFFF"/>
                </a:solidFill>
                <a:latin typeface="Calibri"/>
                <a:cs typeface="Calibri"/>
              </a:rPr>
              <a:t> </a:t>
            </a:r>
            <a:r>
              <a:rPr sz="1600">
                <a:solidFill>
                  <a:srgbClr val="FFFFFF"/>
                </a:solidFill>
                <a:latin typeface="Calibri"/>
                <a:cs typeface="Calibri"/>
              </a:rPr>
              <a:t>pallet</a:t>
            </a:r>
            <a:r>
              <a:rPr sz="1600" spc="60">
                <a:solidFill>
                  <a:srgbClr val="FFFFFF"/>
                </a:solidFill>
                <a:latin typeface="Calibri"/>
                <a:cs typeface="Calibri"/>
              </a:rPr>
              <a:t> </a:t>
            </a:r>
            <a:r>
              <a:rPr sz="1600">
                <a:solidFill>
                  <a:srgbClr val="FFFFFF"/>
                </a:solidFill>
                <a:latin typeface="Calibri"/>
                <a:cs typeface="Calibri"/>
              </a:rPr>
              <a:t>with</a:t>
            </a:r>
            <a:r>
              <a:rPr sz="1600" spc="114">
                <a:solidFill>
                  <a:srgbClr val="FFFFFF"/>
                </a:solidFill>
                <a:latin typeface="Calibri"/>
                <a:cs typeface="Calibri"/>
              </a:rPr>
              <a:t> </a:t>
            </a:r>
            <a:r>
              <a:rPr sz="1600">
                <a:solidFill>
                  <a:srgbClr val="FFFFFF"/>
                </a:solidFill>
                <a:latin typeface="Calibri"/>
                <a:cs typeface="Calibri"/>
              </a:rPr>
              <a:t>steerable</a:t>
            </a:r>
            <a:r>
              <a:rPr sz="1600" spc="80">
                <a:solidFill>
                  <a:srgbClr val="FFFFFF"/>
                </a:solidFill>
                <a:latin typeface="Calibri"/>
                <a:cs typeface="Calibri"/>
              </a:rPr>
              <a:t> </a:t>
            </a:r>
            <a:r>
              <a:rPr sz="1600" spc="35">
                <a:solidFill>
                  <a:srgbClr val="FFFFFF"/>
                </a:solidFill>
                <a:latin typeface="Calibri"/>
                <a:cs typeface="Calibri"/>
              </a:rPr>
              <a:t>elements</a:t>
            </a:r>
            <a:endParaRPr sz="1600">
              <a:latin typeface="Calibri"/>
              <a:cs typeface="Calibri"/>
            </a:endParaRPr>
          </a:p>
        </p:txBody>
      </p:sp>
      <p:sp>
        <p:nvSpPr>
          <p:cNvPr id="26" name="object 26"/>
          <p:cNvSpPr txBox="1">
            <a:spLocks noGrp="1"/>
          </p:cNvSpPr>
          <p:nvPr>
            <p:ph type="ftr" sz="quarter" idx="5"/>
          </p:nvPr>
        </p:nvSpPr>
        <p:spPr>
          <a:xfrm>
            <a:off x="203708" y="6280424"/>
            <a:ext cx="2263140" cy="139700"/>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spcBef>
                <a:spcPts val="25"/>
              </a:spcBef>
            </a:pPr>
            <a:r>
              <a:rPr lang="en-GB"/>
              <a:t>ESA</a:t>
            </a:r>
            <a:r>
              <a:rPr lang="en-GB" spc="-5"/>
              <a:t> </a:t>
            </a:r>
            <a:r>
              <a:rPr lang="en-GB" spc="-10"/>
              <a:t>UNCLASSIFIED</a:t>
            </a:r>
            <a:r>
              <a:rPr lang="en-GB" spc="-15"/>
              <a:t> </a:t>
            </a:r>
            <a:r>
              <a:rPr lang="en-GB"/>
              <a:t>-</a:t>
            </a:r>
            <a:r>
              <a:rPr lang="en-GB" spc="5"/>
              <a:t> </a:t>
            </a:r>
            <a:r>
              <a:rPr lang="en-GB"/>
              <a:t>For</a:t>
            </a:r>
            <a:r>
              <a:rPr lang="en-GB" spc="-5"/>
              <a:t> </a:t>
            </a:r>
            <a:r>
              <a:rPr lang="en-GB"/>
              <a:t>ESA Official</a:t>
            </a:r>
            <a:r>
              <a:rPr lang="en-GB" spc="-20"/>
              <a:t> </a:t>
            </a:r>
            <a:r>
              <a:rPr lang="en-GB"/>
              <a:t>Use</a:t>
            </a:r>
            <a:r>
              <a:rPr lang="en-GB" spc="-5"/>
              <a:t> </a:t>
            </a:r>
            <a:r>
              <a:rPr lang="en-GB" spc="-20"/>
              <a:t>Only</a:t>
            </a:r>
            <a:endParaRPr spc="-2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EC2E-74C3-9CF3-1F33-346CDBA6DFF8}"/>
              </a:ext>
            </a:extLst>
          </p:cNvPr>
          <p:cNvSpPr>
            <a:spLocks noGrp="1"/>
          </p:cNvSpPr>
          <p:nvPr>
            <p:ph type="title"/>
          </p:nvPr>
        </p:nvSpPr>
        <p:spPr/>
        <p:txBody>
          <a:bodyPr/>
          <a:lstStyle/>
          <a:p>
            <a:r>
              <a:rPr lang="en-GB"/>
              <a:t>Move towards digital beamforming ICs</a:t>
            </a:r>
          </a:p>
        </p:txBody>
      </p:sp>
      <p:sp>
        <p:nvSpPr>
          <p:cNvPr id="6" name="TextBox 5">
            <a:extLst>
              <a:ext uri="{FF2B5EF4-FFF2-40B4-BE49-F238E27FC236}">
                <a16:creationId xmlns:a16="http://schemas.microsoft.com/office/drawing/2014/main" id="{DA80185B-7C95-A9AA-D516-C2814D3B92F2}"/>
              </a:ext>
            </a:extLst>
          </p:cNvPr>
          <p:cNvSpPr txBox="1"/>
          <p:nvPr/>
        </p:nvSpPr>
        <p:spPr>
          <a:xfrm>
            <a:off x="216000" y="1308714"/>
            <a:ext cx="5361166" cy="2308324"/>
          </a:xfrm>
          <a:prstGeom prst="rect">
            <a:avLst/>
          </a:prstGeom>
          <a:noFill/>
        </p:spPr>
        <p:txBody>
          <a:bodyPr wrap="square">
            <a:spAutoFit/>
          </a:bodyPr>
          <a:lstStyle/>
          <a:p>
            <a:pPr>
              <a:buNone/>
            </a:pPr>
            <a:r>
              <a:rPr lang="en-GB" b="1">
                <a:ea typeface="Verdana" panose="020B0604030504040204" pitchFamily="34" charset="0"/>
              </a:rPr>
              <a:t>Analog Beamforming</a:t>
            </a:r>
          </a:p>
          <a:p>
            <a:pPr>
              <a:buFont typeface="Arial" panose="020B0604020202020204" pitchFamily="34" charset="0"/>
              <a:buChar char="•"/>
            </a:pPr>
            <a:r>
              <a:rPr lang="en-GB">
                <a:ea typeface="Verdana" panose="020B0604030504040204" pitchFamily="34" charset="0"/>
              </a:rPr>
              <a:t>Beam control through </a:t>
            </a:r>
            <a:r>
              <a:rPr lang="en-GB" b="1">
                <a:ea typeface="Verdana" panose="020B0604030504040204" pitchFamily="34" charset="0"/>
              </a:rPr>
              <a:t>analog phase shifters</a:t>
            </a:r>
            <a:r>
              <a:rPr lang="en-GB">
                <a:ea typeface="Verdana" panose="020B0604030504040204" pitchFamily="34" charset="0"/>
              </a:rPr>
              <a:t> and </a:t>
            </a:r>
            <a:r>
              <a:rPr lang="en-GB" b="1">
                <a:ea typeface="Verdana" panose="020B0604030504040204" pitchFamily="34" charset="0"/>
              </a:rPr>
              <a:t>RF combiners</a:t>
            </a:r>
            <a:r>
              <a:rPr lang="en-GB">
                <a:ea typeface="Verdana" panose="020B0604030504040204" pitchFamily="34" charset="0"/>
              </a:rPr>
              <a:t>.</a:t>
            </a:r>
          </a:p>
          <a:p>
            <a:pPr>
              <a:buFont typeface="Arial" panose="020B0604020202020204" pitchFamily="34" charset="0"/>
              <a:buChar char="•"/>
            </a:pPr>
            <a:r>
              <a:rPr lang="en-GB">
                <a:ea typeface="Verdana" panose="020B0604030504040204" pitchFamily="34" charset="0"/>
              </a:rPr>
              <a:t>Limited flexibility; one beam per RF chain.</a:t>
            </a:r>
          </a:p>
          <a:p>
            <a:pPr>
              <a:buFont typeface="Arial" panose="020B0604020202020204" pitchFamily="34" charset="0"/>
              <a:buChar char="•"/>
            </a:pPr>
            <a:r>
              <a:rPr lang="en-GB">
                <a:ea typeface="Verdana" panose="020B0604030504040204" pitchFamily="34" charset="0"/>
              </a:rPr>
              <a:t>Susceptible to hardware drift and component mismatch.</a:t>
            </a:r>
          </a:p>
          <a:p>
            <a:pPr>
              <a:buFont typeface="Arial" panose="020B0604020202020204" pitchFamily="34" charset="0"/>
              <a:buChar char="•"/>
            </a:pPr>
            <a:r>
              <a:rPr lang="en-GB">
                <a:ea typeface="Verdana" panose="020B0604030504040204" pitchFamily="34" charset="0"/>
              </a:rPr>
              <a:t>Difficult to compensate or calibrate after deployment.</a:t>
            </a:r>
          </a:p>
        </p:txBody>
      </p:sp>
      <p:sp>
        <p:nvSpPr>
          <p:cNvPr id="8" name="TextBox 7">
            <a:extLst>
              <a:ext uri="{FF2B5EF4-FFF2-40B4-BE49-F238E27FC236}">
                <a16:creationId xmlns:a16="http://schemas.microsoft.com/office/drawing/2014/main" id="{FF40E1BB-837D-E435-E73A-B26E075C90B1}"/>
              </a:ext>
            </a:extLst>
          </p:cNvPr>
          <p:cNvSpPr txBox="1"/>
          <p:nvPr/>
        </p:nvSpPr>
        <p:spPr>
          <a:xfrm>
            <a:off x="5866074" y="1337268"/>
            <a:ext cx="6143264" cy="2308324"/>
          </a:xfrm>
          <a:prstGeom prst="rect">
            <a:avLst/>
          </a:prstGeom>
          <a:noFill/>
        </p:spPr>
        <p:txBody>
          <a:bodyPr wrap="square">
            <a:spAutoFit/>
          </a:bodyPr>
          <a:lstStyle/>
          <a:p>
            <a:pPr>
              <a:buNone/>
            </a:pPr>
            <a:r>
              <a:rPr lang="en-GB" b="1">
                <a:ea typeface="Verdana" panose="020B0604030504040204" pitchFamily="34" charset="0"/>
              </a:rPr>
              <a:t>Digital Beamforming</a:t>
            </a:r>
          </a:p>
          <a:p>
            <a:pPr>
              <a:buFont typeface="Arial" panose="020B0604020202020204" pitchFamily="34" charset="0"/>
              <a:buChar char="•"/>
            </a:pPr>
            <a:r>
              <a:rPr lang="en-GB">
                <a:ea typeface="Verdana" panose="020B0604030504040204" pitchFamily="34" charset="0"/>
              </a:rPr>
              <a:t>Each antenna element connected to its own </a:t>
            </a:r>
            <a:r>
              <a:rPr lang="en-GB" b="1">
                <a:ea typeface="Verdana" panose="020B0604030504040204" pitchFamily="34" charset="0"/>
              </a:rPr>
              <a:t>ADC/DAC</a:t>
            </a:r>
            <a:r>
              <a:rPr lang="en-GB">
                <a:ea typeface="Verdana" panose="020B0604030504040204" pitchFamily="34" charset="0"/>
              </a:rPr>
              <a:t>.</a:t>
            </a:r>
          </a:p>
          <a:p>
            <a:pPr>
              <a:buFont typeface="Arial" panose="020B0604020202020204" pitchFamily="34" charset="0"/>
              <a:buChar char="•"/>
            </a:pPr>
            <a:r>
              <a:rPr lang="en-GB">
                <a:ea typeface="Verdana" panose="020B0604030504040204" pitchFamily="34" charset="0"/>
              </a:rPr>
              <a:t>Signals processed using </a:t>
            </a:r>
            <a:r>
              <a:rPr lang="en-GB" b="1">
                <a:ea typeface="Verdana" panose="020B0604030504040204" pitchFamily="34" charset="0"/>
              </a:rPr>
              <a:t>DSP algorithms</a:t>
            </a:r>
            <a:r>
              <a:rPr lang="en-GB">
                <a:ea typeface="Verdana" panose="020B0604030504040204" pitchFamily="34" charset="0"/>
              </a:rPr>
              <a:t> for time delay, gain, and phase control.</a:t>
            </a:r>
          </a:p>
          <a:p>
            <a:pPr>
              <a:buFont typeface="Arial" panose="020B0604020202020204" pitchFamily="34" charset="0"/>
              <a:buChar char="•"/>
            </a:pPr>
            <a:r>
              <a:rPr lang="en-GB">
                <a:ea typeface="Verdana" panose="020B0604030504040204" pitchFamily="34" charset="0"/>
              </a:rPr>
              <a:t>Enables </a:t>
            </a:r>
            <a:r>
              <a:rPr lang="en-GB" b="1">
                <a:ea typeface="Verdana" panose="020B0604030504040204" pitchFamily="34" charset="0"/>
              </a:rPr>
              <a:t>multi-beam</a:t>
            </a:r>
            <a:r>
              <a:rPr lang="en-GB">
                <a:ea typeface="Verdana" panose="020B0604030504040204" pitchFamily="34" charset="0"/>
              </a:rPr>
              <a:t> and </a:t>
            </a:r>
            <a:r>
              <a:rPr lang="en-GB" b="1">
                <a:ea typeface="Verdana" panose="020B0604030504040204" pitchFamily="34" charset="0"/>
              </a:rPr>
              <a:t>adaptive</a:t>
            </a:r>
            <a:r>
              <a:rPr lang="en-GB">
                <a:ea typeface="Verdana" panose="020B0604030504040204" pitchFamily="34" charset="0"/>
              </a:rPr>
              <a:t> operation.</a:t>
            </a:r>
          </a:p>
          <a:p>
            <a:pPr>
              <a:buFont typeface="Arial" panose="020B0604020202020204" pitchFamily="34" charset="0"/>
              <a:buChar char="•"/>
            </a:pPr>
            <a:r>
              <a:rPr lang="en-GB">
                <a:ea typeface="Verdana" panose="020B0604030504040204" pitchFamily="34" charset="0"/>
              </a:rPr>
              <a:t>Easily compensates for imperfections and environmental effects.</a:t>
            </a:r>
          </a:p>
        </p:txBody>
      </p:sp>
    </p:spTree>
    <p:extLst>
      <p:ext uri="{BB962C8B-B14F-4D97-AF65-F5344CB8AC3E}">
        <p14:creationId xmlns:p14="http://schemas.microsoft.com/office/powerpoint/2010/main" val="400239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3C0E1-7ECF-B498-9D07-41A94BE70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A9497-D242-0059-3FA6-30D0DCB3F76B}"/>
              </a:ext>
            </a:extLst>
          </p:cNvPr>
          <p:cNvSpPr>
            <a:spLocks noGrp="1"/>
          </p:cNvSpPr>
          <p:nvPr>
            <p:ph type="title"/>
          </p:nvPr>
        </p:nvSpPr>
        <p:spPr>
          <a:xfrm>
            <a:off x="216000" y="160401"/>
            <a:ext cx="10108800" cy="553998"/>
          </a:xfrm>
        </p:spPr>
        <p:txBody>
          <a:bodyPr/>
          <a:lstStyle/>
          <a:p>
            <a:r>
              <a:rPr lang="en-GB"/>
              <a:t>Digital Beamforming building blocks</a:t>
            </a:r>
          </a:p>
        </p:txBody>
      </p:sp>
      <p:pic>
        <p:nvPicPr>
          <p:cNvPr id="4" name="Content Placeholder 3" descr="A diagram of a diagram&#10;&#10;AI-generated content may be incorrect.">
            <a:extLst>
              <a:ext uri="{FF2B5EF4-FFF2-40B4-BE49-F238E27FC236}">
                <a16:creationId xmlns:a16="http://schemas.microsoft.com/office/drawing/2014/main" id="{AB969300-A08A-6627-2199-3CE677DE68B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5519" y="1198050"/>
            <a:ext cx="5960407" cy="1571326"/>
          </a:xfrm>
          <a:prstGeom prst="rect">
            <a:avLst/>
          </a:prstGeom>
          <a:noFill/>
          <a:ln>
            <a:noFill/>
          </a:ln>
        </p:spPr>
      </p:pic>
      <p:pic>
        <p:nvPicPr>
          <p:cNvPr id="5" name="Picture 4" descr="A diagram of a computer&#10;&#10;AI-generated content may be incorrect.">
            <a:extLst>
              <a:ext uri="{FF2B5EF4-FFF2-40B4-BE49-F238E27FC236}">
                <a16:creationId xmlns:a16="http://schemas.microsoft.com/office/drawing/2014/main" id="{A445A103-5987-1671-0E5B-7513939D10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519" y="2856393"/>
            <a:ext cx="5940425" cy="1560195"/>
          </a:xfrm>
          <a:prstGeom prst="rect">
            <a:avLst/>
          </a:prstGeom>
          <a:noFill/>
          <a:ln>
            <a:noFill/>
          </a:ln>
        </p:spPr>
      </p:pic>
      <p:sp>
        <p:nvSpPr>
          <p:cNvPr id="8" name="TextBox 7">
            <a:extLst>
              <a:ext uri="{FF2B5EF4-FFF2-40B4-BE49-F238E27FC236}">
                <a16:creationId xmlns:a16="http://schemas.microsoft.com/office/drawing/2014/main" id="{2E7A9B6C-DA92-59CC-9D84-D43B893619D4}"/>
              </a:ext>
            </a:extLst>
          </p:cNvPr>
          <p:cNvSpPr txBox="1"/>
          <p:nvPr/>
        </p:nvSpPr>
        <p:spPr>
          <a:xfrm>
            <a:off x="455519" y="4632520"/>
            <a:ext cx="6212540" cy="307777"/>
          </a:xfrm>
          <a:prstGeom prst="rect">
            <a:avLst/>
          </a:prstGeom>
          <a:noFill/>
        </p:spPr>
        <p:txBody>
          <a:bodyPr wrap="square">
            <a:spAutoFit/>
          </a:bodyPr>
          <a:lstStyle/>
          <a:p>
            <a:r>
              <a:rPr lang="en-GB" sz="1400"/>
              <a:t>https://www.satixfy.com/prime/</a:t>
            </a:r>
          </a:p>
        </p:txBody>
      </p:sp>
      <p:sp>
        <p:nvSpPr>
          <p:cNvPr id="10" name="TextBox 9">
            <a:extLst>
              <a:ext uri="{FF2B5EF4-FFF2-40B4-BE49-F238E27FC236}">
                <a16:creationId xmlns:a16="http://schemas.microsoft.com/office/drawing/2014/main" id="{5C1BB90D-174F-7577-D643-97C539E4FEE9}"/>
              </a:ext>
            </a:extLst>
          </p:cNvPr>
          <p:cNvSpPr txBox="1"/>
          <p:nvPr/>
        </p:nvSpPr>
        <p:spPr>
          <a:xfrm>
            <a:off x="6689912" y="1054197"/>
            <a:ext cx="5452782" cy="4524315"/>
          </a:xfrm>
          <a:prstGeom prst="rect">
            <a:avLst/>
          </a:prstGeom>
          <a:noFill/>
        </p:spPr>
        <p:txBody>
          <a:bodyPr wrap="square">
            <a:spAutoFit/>
          </a:bodyPr>
          <a:lstStyle/>
          <a:p>
            <a:r>
              <a:rPr lang="en-GB" dirty="0">
                <a:ea typeface="Verdana" panose="020B0604030504040204" pitchFamily="34" charset="0"/>
              </a:rPr>
              <a:t>Antenna beam steering is achieved by applying precise time delays to each antenna element, aligning signals for a desired direction.</a:t>
            </a:r>
          </a:p>
          <a:p>
            <a:r>
              <a:rPr lang="en-GB" dirty="0">
                <a:ea typeface="Verdana" panose="020B0604030504040204" pitchFamily="34" charset="0"/>
              </a:rPr>
              <a:t>Each antenna element includes independent digital control for parameters like:</a:t>
            </a:r>
          </a:p>
          <a:p>
            <a:r>
              <a:rPr lang="en-GB" dirty="0">
                <a:ea typeface="Verdana" panose="020B0604030504040204" pitchFamily="34" charset="0"/>
              </a:rPr>
              <a:t>Time delay, Gain, Equalization, Pre-distortion</a:t>
            </a:r>
          </a:p>
          <a:p>
            <a:endParaRPr lang="en-GB" dirty="0">
              <a:ea typeface="Verdana" panose="020B0604030504040204" pitchFamily="34" charset="0"/>
            </a:endParaRPr>
          </a:p>
          <a:p>
            <a:r>
              <a:rPr lang="en-GB" dirty="0">
                <a:ea typeface="Verdana" panose="020B0604030504040204" pitchFamily="34" charset="0"/>
              </a:rPr>
              <a:t>The Beam Former performs all processing in the digital domain using high-speed ADC/DACs for signal sampling and manipulation.</a:t>
            </a:r>
          </a:p>
          <a:p>
            <a:endParaRPr lang="en-GB" dirty="0">
              <a:ea typeface="Verdana" panose="020B0604030504040204" pitchFamily="34" charset="0"/>
            </a:endParaRPr>
          </a:p>
          <a:p>
            <a:r>
              <a:rPr lang="en-GB" dirty="0">
                <a:ea typeface="Verdana" panose="020B0604030504040204" pitchFamily="34" charset="0"/>
              </a:rPr>
              <a:t>Enables dynamic and adaptive beam shaping to maximize antenna performance and efficiency.</a:t>
            </a:r>
          </a:p>
        </p:txBody>
      </p:sp>
    </p:spTree>
    <p:extLst>
      <p:ext uri="{BB962C8B-B14F-4D97-AF65-F5344CB8AC3E}">
        <p14:creationId xmlns:p14="http://schemas.microsoft.com/office/powerpoint/2010/main" val="2837984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CA6B-0B30-8FB2-93BA-E782E571A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21AF1C-854C-574C-EA0C-1AFE8EBB9792}"/>
              </a:ext>
            </a:extLst>
          </p:cNvPr>
          <p:cNvSpPr>
            <a:spLocks noGrp="1"/>
          </p:cNvSpPr>
          <p:nvPr>
            <p:ph type="title"/>
          </p:nvPr>
        </p:nvSpPr>
        <p:spPr/>
        <p:txBody>
          <a:bodyPr/>
          <a:lstStyle/>
          <a:p>
            <a:r>
              <a:rPr lang="en-GB"/>
              <a:t>Beamforming Architectures</a:t>
            </a:r>
          </a:p>
        </p:txBody>
      </p:sp>
      <p:pic>
        <p:nvPicPr>
          <p:cNvPr id="3" name="Picture 2">
            <a:extLst>
              <a:ext uri="{FF2B5EF4-FFF2-40B4-BE49-F238E27FC236}">
                <a16:creationId xmlns:a16="http://schemas.microsoft.com/office/drawing/2014/main" id="{EF917F0C-9714-F2C6-3C77-ADC67EE6B08E}"/>
              </a:ext>
            </a:extLst>
          </p:cNvPr>
          <p:cNvPicPr>
            <a:picLocks noChangeAspect="1"/>
          </p:cNvPicPr>
          <p:nvPr/>
        </p:nvPicPr>
        <p:blipFill>
          <a:blip r:embed="rId3">
            <a:extLst>
              <a:ext uri="{28A0092B-C50C-407E-A947-70E740481C1C}">
                <a14:useLocalDpi xmlns:a14="http://schemas.microsoft.com/office/drawing/2010/main" val="0"/>
              </a:ext>
            </a:extLst>
          </a:blip>
          <a:srcRect l="24401" t="1" r="42504" b="771"/>
          <a:stretch>
            <a:fillRect/>
          </a:stretch>
        </p:blipFill>
        <p:spPr>
          <a:xfrm>
            <a:off x="6071971" y="1157113"/>
            <a:ext cx="1782976" cy="1002369"/>
          </a:xfrm>
          <a:prstGeom prst="rect">
            <a:avLst/>
          </a:prstGeom>
        </p:spPr>
      </p:pic>
      <p:graphicFrame>
        <p:nvGraphicFramePr>
          <p:cNvPr id="4" name="Table 3">
            <a:extLst>
              <a:ext uri="{FF2B5EF4-FFF2-40B4-BE49-F238E27FC236}">
                <a16:creationId xmlns:a16="http://schemas.microsoft.com/office/drawing/2014/main" id="{DB996F57-58E1-BA42-CB29-932BFCFC13E1}"/>
              </a:ext>
            </a:extLst>
          </p:cNvPr>
          <p:cNvGraphicFramePr>
            <a:graphicFrameLocks noGrp="1"/>
          </p:cNvGraphicFramePr>
          <p:nvPr>
            <p:extLst>
              <p:ext uri="{D42A27DB-BD31-4B8C-83A1-F6EECF244321}">
                <p14:modId xmlns:p14="http://schemas.microsoft.com/office/powerpoint/2010/main" val="4224676304"/>
              </p:ext>
            </p:extLst>
          </p:nvPr>
        </p:nvGraphicFramePr>
        <p:xfrm>
          <a:off x="230187" y="2197003"/>
          <a:ext cx="11764964" cy="3360547"/>
        </p:xfrm>
        <a:graphic>
          <a:graphicData uri="http://schemas.openxmlformats.org/drawingml/2006/table">
            <a:tbl>
              <a:tblPr/>
              <a:tblGrid>
                <a:gridCol w="2941241">
                  <a:extLst>
                    <a:ext uri="{9D8B030D-6E8A-4147-A177-3AD203B41FA5}">
                      <a16:colId xmlns:a16="http://schemas.microsoft.com/office/drawing/2014/main" val="1920352544"/>
                    </a:ext>
                  </a:extLst>
                </a:gridCol>
                <a:gridCol w="2941241">
                  <a:extLst>
                    <a:ext uri="{9D8B030D-6E8A-4147-A177-3AD203B41FA5}">
                      <a16:colId xmlns:a16="http://schemas.microsoft.com/office/drawing/2014/main" val="2618013612"/>
                    </a:ext>
                  </a:extLst>
                </a:gridCol>
                <a:gridCol w="2941241">
                  <a:extLst>
                    <a:ext uri="{9D8B030D-6E8A-4147-A177-3AD203B41FA5}">
                      <a16:colId xmlns:a16="http://schemas.microsoft.com/office/drawing/2014/main" val="274352189"/>
                    </a:ext>
                  </a:extLst>
                </a:gridCol>
                <a:gridCol w="2941241">
                  <a:extLst>
                    <a:ext uri="{9D8B030D-6E8A-4147-A177-3AD203B41FA5}">
                      <a16:colId xmlns:a16="http://schemas.microsoft.com/office/drawing/2014/main" val="3506228560"/>
                    </a:ext>
                  </a:extLst>
                </a:gridCol>
              </a:tblGrid>
              <a:tr h="355981">
                <a:tc>
                  <a:txBody>
                    <a:bodyPr/>
                    <a:lstStyle/>
                    <a:p>
                      <a:pPr algn="l">
                        <a:buNone/>
                      </a:pPr>
                      <a:r>
                        <a:rPr lang="en-GB" sz="1700"/>
                        <a:t>Feature</a:t>
                      </a:r>
                    </a:p>
                  </a:txBody>
                  <a:tcPr anchor="ctr">
                    <a:lnL>
                      <a:noFill/>
                    </a:lnL>
                    <a:lnR>
                      <a:noFill/>
                    </a:lnR>
                    <a:lnT>
                      <a:noFill/>
                    </a:lnT>
                    <a:lnB>
                      <a:noFill/>
                    </a:lnB>
                    <a:noFill/>
                  </a:tcPr>
                </a:tc>
                <a:tc>
                  <a:txBody>
                    <a:bodyPr/>
                    <a:lstStyle/>
                    <a:p>
                      <a:pPr algn="l">
                        <a:buNone/>
                      </a:pPr>
                      <a:r>
                        <a:rPr lang="en-GB" sz="1700"/>
                        <a:t>Mesh / All-to-All</a:t>
                      </a:r>
                    </a:p>
                  </a:txBody>
                  <a:tcPr anchor="ctr">
                    <a:lnL>
                      <a:noFill/>
                    </a:lnL>
                    <a:lnR>
                      <a:noFill/>
                    </a:lnR>
                    <a:lnT>
                      <a:noFill/>
                    </a:lnT>
                    <a:lnB>
                      <a:noFill/>
                    </a:lnB>
                    <a:noFill/>
                  </a:tcPr>
                </a:tc>
                <a:tc>
                  <a:txBody>
                    <a:bodyPr/>
                    <a:lstStyle/>
                    <a:p>
                      <a:pPr algn="l">
                        <a:buNone/>
                      </a:pPr>
                      <a:r>
                        <a:rPr lang="en-GB" sz="1700"/>
                        <a:t>Tree</a:t>
                      </a:r>
                    </a:p>
                  </a:txBody>
                  <a:tcPr anchor="ctr">
                    <a:lnL>
                      <a:noFill/>
                    </a:lnL>
                    <a:lnR>
                      <a:noFill/>
                    </a:lnR>
                    <a:lnT>
                      <a:noFill/>
                    </a:lnT>
                    <a:lnB>
                      <a:noFill/>
                    </a:lnB>
                    <a:noFill/>
                  </a:tcPr>
                </a:tc>
                <a:tc>
                  <a:txBody>
                    <a:bodyPr/>
                    <a:lstStyle/>
                    <a:p>
                      <a:pPr algn="l">
                        <a:buNone/>
                      </a:pPr>
                      <a:r>
                        <a:rPr lang="en-GB" sz="1700"/>
                        <a:t>Daisy-Chain</a:t>
                      </a:r>
                    </a:p>
                  </a:txBody>
                  <a:tcPr anchor="ctr">
                    <a:lnL>
                      <a:noFill/>
                    </a:lnL>
                    <a:lnR>
                      <a:noFill/>
                    </a:lnR>
                    <a:lnT>
                      <a:noFill/>
                    </a:lnT>
                    <a:lnB>
                      <a:noFill/>
                    </a:lnB>
                    <a:noFill/>
                  </a:tcPr>
                </a:tc>
                <a:extLst>
                  <a:ext uri="{0D108BD9-81ED-4DB2-BD59-A6C34878D82A}">
                    <a16:rowId xmlns:a16="http://schemas.microsoft.com/office/drawing/2014/main" val="1033042409"/>
                  </a:ext>
                </a:extLst>
              </a:tr>
              <a:tr h="355981">
                <a:tc>
                  <a:txBody>
                    <a:bodyPr/>
                    <a:lstStyle/>
                    <a:p>
                      <a:pPr algn="l">
                        <a:buNone/>
                      </a:pPr>
                      <a:r>
                        <a:rPr lang="en-GB" sz="1700" b="1"/>
                        <a:t>Beamforming Type</a:t>
                      </a:r>
                      <a:endParaRPr lang="en-GB" sz="1700"/>
                    </a:p>
                  </a:txBody>
                  <a:tcPr anchor="ctr">
                    <a:lnL>
                      <a:noFill/>
                    </a:lnL>
                    <a:lnR>
                      <a:noFill/>
                    </a:lnR>
                    <a:lnT>
                      <a:noFill/>
                    </a:lnT>
                    <a:lnB>
                      <a:noFill/>
                    </a:lnB>
                    <a:noFill/>
                  </a:tcPr>
                </a:tc>
                <a:tc>
                  <a:txBody>
                    <a:bodyPr/>
                    <a:lstStyle/>
                    <a:p>
                      <a:pPr algn="l">
                        <a:buNone/>
                      </a:pPr>
                      <a:r>
                        <a:rPr lang="en-GB" sz="1700"/>
                        <a:t>Fully digital</a:t>
                      </a:r>
                    </a:p>
                  </a:txBody>
                  <a:tcPr anchor="ctr">
                    <a:lnL>
                      <a:noFill/>
                    </a:lnL>
                    <a:lnR>
                      <a:noFill/>
                    </a:lnR>
                    <a:lnT>
                      <a:noFill/>
                    </a:lnT>
                    <a:lnB>
                      <a:noFill/>
                    </a:lnB>
                    <a:noFill/>
                  </a:tcPr>
                </a:tc>
                <a:tc>
                  <a:txBody>
                    <a:bodyPr/>
                    <a:lstStyle/>
                    <a:p>
                      <a:pPr algn="l">
                        <a:buNone/>
                      </a:pPr>
                      <a:r>
                        <a:rPr lang="en-GB" sz="1700"/>
                        <a:t>Hybrid (analog + digital)</a:t>
                      </a:r>
                    </a:p>
                  </a:txBody>
                  <a:tcPr anchor="ctr">
                    <a:lnL>
                      <a:noFill/>
                    </a:lnL>
                    <a:lnR>
                      <a:noFill/>
                    </a:lnR>
                    <a:lnT>
                      <a:noFill/>
                    </a:lnT>
                    <a:lnB>
                      <a:noFill/>
                    </a:lnB>
                    <a:noFill/>
                  </a:tcPr>
                </a:tc>
                <a:tc>
                  <a:txBody>
                    <a:bodyPr/>
                    <a:lstStyle/>
                    <a:p>
                      <a:pPr algn="l">
                        <a:buNone/>
                      </a:pPr>
                      <a:r>
                        <a:rPr lang="en-GB" sz="1700"/>
                        <a:t>Analog or digital serial</a:t>
                      </a:r>
                    </a:p>
                  </a:txBody>
                  <a:tcPr anchor="ctr">
                    <a:lnL>
                      <a:noFill/>
                    </a:lnL>
                    <a:lnR>
                      <a:noFill/>
                    </a:lnR>
                    <a:lnT>
                      <a:noFill/>
                    </a:lnT>
                    <a:lnB>
                      <a:noFill/>
                    </a:lnB>
                    <a:noFill/>
                  </a:tcPr>
                </a:tc>
                <a:extLst>
                  <a:ext uri="{0D108BD9-81ED-4DB2-BD59-A6C34878D82A}">
                    <a16:rowId xmlns:a16="http://schemas.microsoft.com/office/drawing/2014/main" val="1203514450"/>
                  </a:ext>
                </a:extLst>
              </a:tr>
              <a:tr h="355981">
                <a:tc>
                  <a:txBody>
                    <a:bodyPr/>
                    <a:lstStyle/>
                    <a:p>
                      <a:pPr algn="l">
                        <a:buNone/>
                      </a:pPr>
                      <a:r>
                        <a:rPr lang="en-GB" sz="1700" b="1"/>
                        <a:t>Architecture</a:t>
                      </a:r>
                      <a:endParaRPr lang="en-GB" sz="1700"/>
                    </a:p>
                  </a:txBody>
                  <a:tcPr anchor="ctr">
                    <a:lnL>
                      <a:noFill/>
                    </a:lnL>
                    <a:lnR>
                      <a:noFill/>
                    </a:lnR>
                    <a:lnT>
                      <a:noFill/>
                    </a:lnT>
                    <a:lnB>
                      <a:noFill/>
                    </a:lnB>
                    <a:noFill/>
                  </a:tcPr>
                </a:tc>
                <a:tc>
                  <a:txBody>
                    <a:bodyPr/>
                    <a:lstStyle/>
                    <a:p>
                      <a:pPr algn="l">
                        <a:buNone/>
                      </a:pPr>
                      <a:r>
                        <a:rPr lang="en-GB" sz="1700"/>
                        <a:t>Centralized, dense</a:t>
                      </a:r>
                    </a:p>
                  </a:txBody>
                  <a:tcPr anchor="ctr">
                    <a:lnL>
                      <a:noFill/>
                    </a:lnL>
                    <a:lnR>
                      <a:noFill/>
                    </a:lnR>
                    <a:lnT>
                      <a:noFill/>
                    </a:lnT>
                    <a:lnB>
                      <a:noFill/>
                    </a:lnB>
                    <a:noFill/>
                  </a:tcPr>
                </a:tc>
                <a:tc>
                  <a:txBody>
                    <a:bodyPr/>
                    <a:lstStyle/>
                    <a:p>
                      <a:pPr algn="l">
                        <a:buNone/>
                      </a:pPr>
                      <a:r>
                        <a:rPr lang="en-GB" sz="1700"/>
                        <a:t>Hierarchical</a:t>
                      </a:r>
                    </a:p>
                  </a:txBody>
                  <a:tcPr anchor="ctr">
                    <a:lnL>
                      <a:noFill/>
                    </a:lnL>
                    <a:lnR>
                      <a:noFill/>
                    </a:lnR>
                    <a:lnT>
                      <a:noFill/>
                    </a:lnT>
                    <a:lnB>
                      <a:noFill/>
                    </a:lnB>
                    <a:noFill/>
                  </a:tcPr>
                </a:tc>
                <a:tc>
                  <a:txBody>
                    <a:bodyPr/>
                    <a:lstStyle/>
                    <a:p>
                      <a:pPr algn="l">
                        <a:buNone/>
                      </a:pPr>
                      <a:r>
                        <a:rPr lang="en-GB" sz="1700"/>
                        <a:t>Linear (serial)</a:t>
                      </a:r>
                    </a:p>
                  </a:txBody>
                  <a:tcPr anchor="ctr">
                    <a:lnL>
                      <a:noFill/>
                    </a:lnL>
                    <a:lnR>
                      <a:noFill/>
                    </a:lnR>
                    <a:lnT>
                      <a:noFill/>
                    </a:lnT>
                    <a:lnB>
                      <a:noFill/>
                    </a:lnB>
                    <a:noFill/>
                  </a:tcPr>
                </a:tc>
                <a:extLst>
                  <a:ext uri="{0D108BD9-81ED-4DB2-BD59-A6C34878D82A}">
                    <a16:rowId xmlns:a16="http://schemas.microsoft.com/office/drawing/2014/main" val="924354689"/>
                  </a:ext>
                </a:extLst>
              </a:tr>
              <a:tr h="355981">
                <a:tc>
                  <a:txBody>
                    <a:bodyPr/>
                    <a:lstStyle/>
                    <a:p>
                      <a:pPr algn="l">
                        <a:buNone/>
                      </a:pPr>
                      <a:r>
                        <a:rPr lang="en-GB" sz="1700" b="1"/>
                        <a:t>Flexibility</a:t>
                      </a:r>
                      <a:endParaRPr lang="en-GB" sz="1700"/>
                    </a:p>
                  </a:txBody>
                  <a:tcPr anchor="ctr">
                    <a:lnL>
                      <a:noFill/>
                    </a:lnL>
                    <a:lnR>
                      <a:noFill/>
                    </a:lnR>
                    <a:lnT>
                      <a:noFill/>
                    </a:lnT>
                    <a:lnB>
                      <a:noFill/>
                    </a:lnB>
                    <a:noFill/>
                  </a:tcPr>
                </a:tc>
                <a:tc>
                  <a:txBody>
                    <a:bodyPr/>
                    <a:lstStyle/>
                    <a:p>
                      <a:pPr algn="l">
                        <a:buNone/>
                      </a:pPr>
                      <a:r>
                        <a:rPr lang="en-GB" sz="1700"/>
                        <a:t>Highest</a:t>
                      </a:r>
                    </a:p>
                  </a:txBody>
                  <a:tcPr anchor="ctr">
                    <a:lnL>
                      <a:noFill/>
                    </a:lnL>
                    <a:lnR>
                      <a:noFill/>
                    </a:lnR>
                    <a:lnT>
                      <a:noFill/>
                    </a:lnT>
                    <a:lnB>
                      <a:noFill/>
                    </a:lnB>
                    <a:noFill/>
                  </a:tcPr>
                </a:tc>
                <a:tc>
                  <a:txBody>
                    <a:bodyPr/>
                    <a:lstStyle/>
                    <a:p>
                      <a:pPr algn="l">
                        <a:buNone/>
                      </a:pPr>
                      <a:r>
                        <a:rPr lang="en-GB" sz="1700"/>
                        <a:t>Moderate</a:t>
                      </a:r>
                    </a:p>
                  </a:txBody>
                  <a:tcPr anchor="ctr">
                    <a:lnL>
                      <a:noFill/>
                    </a:lnL>
                    <a:lnR>
                      <a:noFill/>
                    </a:lnR>
                    <a:lnT>
                      <a:noFill/>
                    </a:lnT>
                    <a:lnB>
                      <a:noFill/>
                    </a:lnB>
                    <a:noFill/>
                  </a:tcPr>
                </a:tc>
                <a:tc>
                  <a:txBody>
                    <a:bodyPr/>
                    <a:lstStyle/>
                    <a:p>
                      <a:pPr algn="l">
                        <a:buNone/>
                      </a:pPr>
                      <a:r>
                        <a:rPr lang="en-GB" sz="1700"/>
                        <a:t>Limited</a:t>
                      </a:r>
                    </a:p>
                  </a:txBody>
                  <a:tcPr anchor="ctr">
                    <a:lnL>
                      <a:noFill/>
                    </a:lnL>
                    <a:lnR>
                      <a:noFill/>
                    </a:lnR>
                    <a:lnT>
                      <a:noFill/>
                    </a:lnT>
                    <a:lnB>
                      <a:noFill/>
                    </a:lnB>
                    <a:noFill/>
                  </a:tcPr>
                </a:tc>
                <a:extLst>
                  <a:ext uri="{0D108BD9-81ED-4DB2-BD59-A6C34878D82A}">
                    <a16:rowId xmlns:a16="http://schemas.microsoft.com/office/drawing/2014/main" val="2078424920"/>
                  </a:ext>
                </a:extLst>
              </a:tr>
              <a:tr h="355981">
                <a:tc>
                  <a:txBody>
                    <a:bodyPr/>
                    <a:lstStyle/>
                    <a:p>
                      <a:pPr algn="l">
                        <a:buNone/>
                      </a:pPr>
                      <a:r>
                        <a:rPr lang="en-GB" sz="1700" b="1"/>
                        <a:t>Scalability</a:t>
                      </a:r>
                      <a:endParaRPr lang="en-GB" sz="1700"/>
                    </a:p>
                  </a:txBody>
                  <a:tcPr anchor="ctr">
                    <a:lnL>
                      <a:noFill/>
                    </a:lnL>
                    <a:lnR>
                      <a:noFill/>
                    </a:lnR>
                    <a:lnT>
                      <a:noFill/>
                    </a:lnT>
                    <a:lnB>
                      <a:noFill/>
                    </a:lnB>
                    <a:noFill/>
                  </a:tcPr>
                </a:tc>
                <a:tc>
                  <a:txBody>
                    <a:bodyPr/>
                    <a:lstStyle/>
                    <a:p>
                      <a:pPr algn="l">
                        <a:buNone/>
                      </a:pPr>
                      <a:r>
                        <a:rPr lang="en-GB" sz="1700"/>
                        <a:t>Poor (too many links)</a:t>
                      </a:r>
                    </a:p>
                  </a:txBody>
                  <a:tcPr anchor="ctr">
                    <a:lnL>
                      <a:noFill/>
                    </a:lnL>
                    <a:lnR>
                      <a:noFill/>
                    </a:lnR>
                    <a:lnT>
                      <a:noFill/>
                    </a:lnT>
                    <a:lnB>
                      <a:noFill/>
                    </a:lnB>
                    <a:noFill/>
                  </a:tcPr>
                </a:tc>
                <a:tc>
                  <a:txBody>
                    <a:bodyPr/>
                    <a:lstStyle/>
                    <a:p>
                      <a:pPr algn="l">
                        <a:buNone/>
                      </a:pPr>
                      <a:r>
                        <a:rPr lang="en-GB" sz="1700"/>
                        <a:t>Good</a:t>
                      </a:r>
                    </a:p>
                  </a:txBody>
                  <a:tcPr anchor="ctr">
                    <a:lnL>
                      <a:noFill/>
                    </a:lnL>
                    <a:lnR>
                      <a:noFill/>
                    </a:lnR>
                    <a:lnT>
                      <a:noFill/>
                    </a:lnT>
                    <a:lnB>
                      <a:noFill/>
                    </a:lnB>
                    <a:noFill/>
                  </a:tcPr>
                </a:tc>
                <a:tc>
                  <a:txBody>
                    <a:bodyPr/>
                    <a:lstStyle/>
                    <a:p>
                      <a:pPr algn="l">
                        <a:buNone/>
                      </a:pPr>
                      <a:r>
                        <a:rPr lang="en-GB" sz="1700"/>
                        <a:t>Very good</a:t>
                      </a:r>
                    </a:p>
                  </a:txBody>
                  <a:tcPr anchor="ctr">
                    <a:lnL>
                      <a:noFill/>
                    </a:lnL>
                    <a:lnR>
                      <a:noFill/>
                    </a:lnR>
                    <a:lnT>
                      <a:noFill/>
                    </a:lnT>
                    <a:lnB>
                      <a:noFill/>
                    </a:lnB>
                    <a:noFill/>
                  </a:tcPr>
                </a:tc>
                <a:extLst>
                  <a:ext uri="{0D108BD9-81ED-4DB2-BD59-A6C34878D82A}">
                    <a16:rowId xmlns:a16="http://schemas.microsoft.com/office/drawing/2014/main" val="1898855434"/>
                  </a:ext>
                </a:extLst>
              </a:tr>
              <a:tr h="355981">
                <a:tc>
                  <a:txBody>
                    <a:bodyPr/>
                    <a:lstStyle/>
                    <a:p>
                      <a:pPr algn="l">
                        <a:buNone/>
                      </a:pPr>
                      <a:r>
                        <a:rPr lang="en-GB" sz="1700" b="1"/>
                        <a:t>Latency</a:t>
                      </a:r>
                      <a:endParaRPr lang="en-GB" sz="1700"/>
                    </a:p>
                  </a:txBody>
                  <a:tcPr anchor="ctr">
                    <a:lnL>
                      <a:noFill/>
                    </a:lnL>
                    <a:lnR>
                      <a:noFill/>
                    </a:lnR>
                    <a:lnT>
                      <a:noFill/>
                    </a:lnT>
                    <a:lnB>
                      <a:noFill/>
                    </a:lnB>
                    <a:noFill/>
                  </a:tcPr>
                </a:tc>
                <a:tc>
                  <a:txBody>
                    <a:bodyPr/>
                    <a:lstStyle/>
                    <a:p>
                      <a:pPr algn="l">
                        <a:buNone/>
                      </a:pPr>
                      <a:r>
                        <a:rPr lang="en-GB" sz="1700"/>
                        <a:t>Low (parallel)</a:t>
                      </a:r>
                    </a:p>
                  </a:txBody>
                  <a:tcPr anchor="ctr">
                    <a:lnL>
                      <a:noFill/>
                    </a:lnL>
                    <a:lnR>
                      <a:noFill/>
                    </a:lnR>
                    <a:lnT>
                      <a:noFill/>
                    </a:lnT>
                    <a:lnB>
                      <a:noFill/>
                    </a:lnB>
                    <a:noFill/>
                  </a:tcPr>
                </a:tc>
                <a:tc>
                  <a:txBody>
                    <a:bodyPr/>
                    <a:lstStyle/>
                    <a:p>
                      <a:pPr algn="l">
                        <a:buNone/>
                      </a:pPr>
                      <a:r>
                        <a:rPr lang="en-GB" sz="1700"/>
                        <a:t>Moderate</a:t>
                      </a:r>
                    </a:p>
                  </a:txBody>
                  <a:tcPr anchor="ctr">
                    <a:lnL>
                      <a:noFill/>
                    </a:lnL>
                    <a:lnR>
                      <a:noFill/>
                    </a:lnR>
                    <a:lnT>
                      <a:noFill/>
                    </a:lnT>
                    <a:lnB>
                      <a:noFill/>
                    </a:lnB>
                    <a:noFill/>
                  </a:tcPr>
                </a:tc>
                <a:tc>
                  <a:txBody>
                    <a:bodyPr/>
                    <a:lstStyle/>
                    <a:p>
                      <a:pPr algn="l">
                        <a:buNone/>
                      </a:pPr>
                      <a:r>
                        <a:rPr lang="en-GB" sz="1700"/>
                        <a:t>Higher (serial)</a:t>
                      </a:r>
                    </a:p>
                  </a:txBody>
                  <a:tcPr anchor="ctr">
                    <a:lnL>
                      <a:noFill/>
                    </a:lnL>
                    <a:lnR>
                      <a:noFill/>
                    </a:lnR>
                    <a:lnT>
                      <a:noFill/>
                    </a:lnT>
                    <a:lnB>
                      <a:noFill/>
                    </a:lnB>
                    <a:noFill/>
                  </a:tcPr>
                </a:tc>
                <a:extLst>
                  <a:ext uri="{0D108BD9-81ED-4DB2-BD59-A6C34878D82A}">
                    <a16:rowId xmlns:a16="http://schemas.microsoft.com/office/drawing/2014/main" val="4041012205"/>
                  </a:ext>
                </a:extLst>
              </a:tr>
              <a:tr h="355981">
                <a:tc>
                  <a:txBody>
                    <a:bodyPr/>
                    <a:lstStyle/>
                    <a:p>
                      <a:pPr algn="l">
                        <a:buNone/>
                      </a:pPr>
                      <a:r>
                        <a:rPr lang="en-GB" sz="1700" b="1"/>
                        <a:t>Power / Mass (Spacecraft)</a:t>
                      </a:r>
                      <a:endParaRPr lang="en-GB" sz="1700"/>
                    </a:p>
                  </a:txBody>
                  <a:tcPr anchor="ctr">
                    <a:lnL>
                      <a:noFill/>
                    </a:lnL>
                    <a:lnR>
                      <a:noFill/>
                    </a:lnR>
                    <a:lnT>
                      <a:noFill/>
                    </a:lnT>
                    <a:lnB>
                      <a:noFill/>
                    </a:lnB>
                    <a:noFill/>
                  </a:tcPr>
                </a:tc>
                <a:tc>
                  <a:txBody>
                    <a:bodyPr/>
                    <a:lstStyle/>
                    <a:p>
                      <a:pPr algn="l">
                        <a:buNone/>
                      </a:pPr>
                      <a:r>
                        <a:rPr lang="en-GB" sz="1700"/>
                        <a:t>High</a:t>
                      </a:r>
                    </a:p>
                  </a:txBody>
                  <a:tcPr anchor="ctr">
                    <a:lnL>
                      <a:noFill/>
                    </a:lnL>
                    <a:lnR>
                      <a:noFill/>
                    </a:lnR>
                    <a:lnT>
                      <a:noFill/>
                    </a:lnT>
                    <a:lnB>
                      <a:noFill/>
                    </a:lnB>
                    <a:noFill/>
                  </a:tcPr>
                </a:tc>
                <a:tc>
                  <a:txBody>
                    <a:bodyPr/>
                    <a:lstStyle/>
                    <a:p>
                      <a:pPr algn="l">
                        <a:buNone/>
                      </a:pPr>
                      <a:r>
                        <a:rPr lang="en-GB" sz="1700"/>
                        <a:t>Medium</a:t>
                      </a:r>
                    </a:p>
                  </a:txBody>
                  <a:tcPr anchor="ctr">
                    <a:lnL>
                      <a:noFill/>
                    </a:lnL>
                    <a:lnR>
                      <a:noFill/>
                    </a:lnR>
                    <a:lnT>
                      <a:noFill/>
                    </a:lnT>
                    <a:lnB>
                      <a:noFill/>
                    </a:lnB>
                    <a:noFill/>
                  </a:tcPr>
                </a:tc>
                <a:tc>
                  <a:txBody>
                    <a:bodyPr/>
                    <a:lstStyle/>
                    <a:p>
                      <a:pPr algn="l">
                        <a:buNone/>
                      </a:pPr>
                      <a:r>
                        <a:rPr lang="en-GB" sz="1700"/>
                        <a:t>Low</a:t>
                      </a:r>
                    </a:p>
                  </a:txBody>
                  <a:tcPr anchor="ctr">
                    <a:lnL>
                      <a:noFill/>
                    </a:lnL>
                    <a:lnR>
                      <a:noFill/>
                    </a:lnR>
                    <a:lnT>
                      <a:noFill/>
                    </a:lnT>
                    <a:lnB>
                      <a:noFill/>
                    </a:lnB>
                    <a:noFill/>
                  </a:tcPr>
                </a:tc>
                <a:extLst>
                  <a:ext uri="{0D108BD9-81ED-4DB2-BD59-A6C34878D82A}">
                    <a16:rowId xmlns:a16="http://schemas.microsoft.com/office/drawing/2014/main" val="327901075"/>
                  </a:ext>
                </a:extLst>
              </a:tr>
              <a:tr h="620522">
                <a:tc>
                  <a:txBody>
                    <a:bodyPr/>
                    <a:lstStyle/>
                    <a:p>
                      <a:pPr algn="l">
                        <a:buNone/>
                      </a:pPr>
                      <a:r>
                        <a:rPr lang="en-GB" sz="1700" b="1"/>
                        <a:t>Typical Use</a:t>
                      </a:r>
                      <a:endParaRPr lang="en-GB" sz="1700"/>
                    </a:p>
                  </a:txBody>
                  <a:tcPr anchor="ctr">
                    <a:lnL>
                      <a:noFill/>
                    </a:lnL>
                    <a:lnR>
                      <a:noFill/>
                    </a:lnR>
                    <a:lnT>
                      <a:noFill/>
                    </a:lnT>
                    <a:lnB>
                      <a:noFill/>
                    </a:lnB>
                    <a:noFill/>
                  </a:tcPr>
                </a:tc>
                <a:tc>
                  <a:txBody>
                    <a:bodyPr/>
                    <a:lstStyle/>
                    <a:p>
                      <a:pPr algn="l">
                        <a:buNone/>
                      </a:pPr>
                      <a:r>
                        <a:rPr lang="en-GB" sz="1700"/>
                        <a:t>Fully digital in centralized processor</a:t>
                      </a:r>
                    </a:p>
                  </a:txBody>
                  <a:tcPr anchor="ctr">
                    <a:lnL>
                      <a:noFill/>
                    </a:lnL>
                    <a:lnR>
                      <a:noFill/>
                    </a:lnR>
                    <a:lnT>
                      <a:noFill/>
                    </a:lnT>
                    <a:lnB>
                      <a:noFill/>
                    </a:lnB>
                    <a:noFill/>
                  </a:tcPr>
                </a:tc>
                <a:tc>
                  <a:txBody>
                    <a:bodyPr/>
                    <a:lstStyle/>
                    <a:p>
                      <a:pPr algn="l">
                        <a:buNone/>
                      </a:pPr>
                      <a:r>
                        <a:rPr lang="en-GB" sz="1700"/>
                        <a:t>Hybrid Beamforming payloads with analog BFN subarray and processor</a:t>
                      </a:r>
                    </a:p>
                  </a:txBody>
                  <a:tcPr anchor="ctr">
                    <a:lnL>
                      <a:noFill/>
                    </a:lnL>
                    <a:lnR>
                      <a:noFill/>
                    </a:lnR>
                    <a:lnT>
                      <a:noFill/>
                    </a:lnT>
                    <a:lnB>
                      <a:noFill/>
                    </a:lnB>
                    <a:noFill/>
                  </a:tcPr>
                </a:tc>
                <a:tc>
                  <a:txBody>
                    <a:bodyPr/>
                    <a:lstStyle/>
                    <a:p>
                      <a:pPr algn="l">
                        <a:buNone/>
                      </a:pPr>
                      <a:r>
                        <a:rPr lang="en-GB" sz="1700"/>
                        <a:t>Beamforming integrated chips in user terminals</a:t>
                      </a:r>
                    </a:p>
                  </a:txBody>
                  <a:tcPr anchor="ctr">
                    <a:lnL>
                      <a:noFill/>
                    </a:lnL>
                    <a:lnR>
                      <a:noFill/>
                    </a:lnR>
                    <a:lnT>
                      <a:noFill/>
                    </a:lnT>
                    <a:lnB>
                      <a:noFill/>
                    </a:lnB>
                    <a:noFill/>
                  </a:tcPr>
                </a:tc>
                <a:extLst>
                  <a:ext uri="{0D108BD9-81ED-4DB2-BD59-A6C34878D82A}">
                    <a16:rowId xmlns:a16="http://schemas.microsoft.com/office/drawing/2014/main" val="2326568633"/>
                  </a:ext>
                </a:extLst>
              </a:tr>
            </a:tbl>
          </a:graphicData>
        </a:graphic>
      </p:graphicFrame>
      <p:sp>
        <p:nvSpPr>
          <p:cNvPr id="10" name="TextBox 9">
            <a:extLst>
              <a:ext uri="{FF2B5EF4-FFF2-40B4-BE49-F238E27FC236}">
                <a16:creationId xmlns:a16="http://schemas.microsoft.com/office/drawing/2014/main" id="{4E6E4CB5-5AB8-6B28-B47C-AAA4B1F89B72}"/>
              </a:ext>
            </a:extLst>
          </p:cNvPr>
          <p:cNvSpPr txBox="1"/>
          <p:nvPr/>
        </p:nvSpPr>
        <p:spPr>
          <a:xfrm>
            <a:off x="2163428" y="5801393"/>
            <a:ext cx="6213944" cy="369332"/>
          </a:xfrm>
          <a:prstGeom prst="rect">
            <a:avLst/>
          </a:prstGeom>
          <a:noFill/>
        </p:spPr>
        <p:txBody>
          <a:bodyPr wrap="square">
            <a:spAutoFit/>
          </a:bodyPr>
          <a:lstStyle/>
          <a:p>
            <a:pPr algn="l">
              <a:buNone/>
            </a:pPr>
            <a:r>
              <a:rPr lang="en-GB" b="1"/>
              <a:t>Combination necessary for large antennas!</a:t>
            </a:r>
            <a:endParaRPr lang="en-GB" sz="1800"/>
          </a:p>
        </p:txBody>
      </p:sp>
      <p:pic>
        <p:nvPicPr>
          <p:cNvPr id="11" name="Picture 10">
            <a:extLst>
              <a:ext uri="{FF2B5EF4-FFF2-40B4-BE49-F238E27FC236}">
                <a16:creationId xmlns:a16="http://schemas.microsoft.com/office/drawing/2014/main" id="{F0B4E4C4-B2D6-F029-8C3E-84ACC40184AA}"/>
              </a:ext>
            </a:extLst>
          </p:cNvPr>
          <p:cNvPicPr>
            <a:picLocks noChangeAspect="1"/>
          </p:cNvPicPr>
          <p:nvPr/>
        </p:nvPicPr>
        <p:blipFill>
          <a:blip r:embed="rId3">
            <a:extLst>
              <a:ext uri="{28A0092B-C50C-407E-A947-70E740481C1C}">
                <a14:useLocalDpi xmlns:a14="http://schemas.microsoft.com/office/drawing/2010/main" val="0"/>
              </a:ext>
            </a:extLst>
          </a:blip>
          <a:srcRect l="62670" t="39721"/>
          <a:stretch>
            <a:fillRect/>
          </a:stretch>
        </p:blipFill>
        <p:spPr>
          <a:xfrm>
            <a:off x="8873656" y="1363752"/>
            <a:ext cx="2307201" cy="698538"/>
          </a:xfrm>
          <a:prstGeom prst="rect">
            <a:avLst/>
          </a:prstGeom>
        </p:spPr>
      </p:pic>
      <p:pic>
        <p:nvPicPr>
          <p:cNvPr id="12" name="Picture 11">
            <a:extLst>
              <a:ext uri="{FF2B5EF4-FFF2-40B4-BE49-F238E27FC236}">
                <a16:creationId xmlns:a16="http://schemas.microsoft.com/office/drawing/2014/main" id="{20B28AE8-85E6-BD17-916F-6060D78359B3}"/>
              </a:ext>
            </a:extLst>
          </p:cNvPr>
          <p:cNvPicPr>
            <a:picLocks noChangeAspect="1"/>
          </p:cNvPicPr>
          <p:nvPr/>
        </p:nvPicPr>
        <p:blipFill>
          <a:blip r:embed="rId3">
            <a:extLst>
              <a:ext uri="{28A0092B-C50C-407E-A947-70E740481C1C}">
                <a14:useLocalDpi xmlns:a14="http://schemas.microsoft.com/office/drawing/2010/main" val="0"/>
              </a:ext>
            </a:extLst>
          </a:blip>
          <a:srcRect l="55964"/>
          <a:stretch>
            <a:fillRect/>
          </a:stretch>
        </p:blipFill>
        <p:spPr>
          <a:xfrm>
            <a:off x="7916545" y="5578532"/>
            <a:ext cx="1914222" cy="815055"/>
          </a:xfrm>
          <a:prstGeom prst="rect">
            <a:avLst/>
          </a:prstGeom>
        </p:spPr>
      </p:pic>
      <p:pic>
        <p:nvPicPr>
          <p:cNvPr id="13" name="Picture 12">
            <a:extLst>
              <a:ext uri="{FF2B5EF4-FFF2-40B4-BE49-F238E27FC236}">
                <a16:creationId xmlns:a16="http://schemas.microsoft.com/office/drawing/2014/main" id="{D8A1C1CA-B06D-CD03-58F8-C80B2F409C36}"/>
              </a:ext>
            </a:extLst>
          </p:cNvPr>
          <p:cNvPicPr>
            <a:picLocks noChangeAspect="1"/>
          </p:cNvPicPr>
          <p:nvPr/>
        </p:nvPicPr>
        <p:blipFill>
          <a:blip r:embed="rId3">
            <a:extLst>
              <a:ext uri="{28A0092B-C50C-407E-A947-70E740481C1C}">
                <a14:useLocalDpi xmlns:a14="http://schemas.microsoft.com/office/drawing/2010/main" val="0"/>
              </a:ext>
            </a:extLst>
          </a:blip>
          <a:srcRect t="1" r="79834" b="-7899"/>
          <a:stretch>
            <a:fillRect/>
          </a:stretch>
        </p:blipFill>
        <p:spPr>
          <a:xfrm>
            <a:off x="3395207" y="1098291"/>
            <a:ext cx="1137036" cy="1140713"/>
          </a:xfrm>
          <a:prstGeom prst="rect">
            <a:avLst/>
          </a:prstGeom>
        </p:spPr>
      </p:pic>
    </p:spTree>
    <p:extLst>
      <p:ext uri="{BB962C8B-B14F-4D97-AF65-F5344CB8AC3E}">
        <p14:creationId xmlns:p14="http://schemas.microsoft.com/office/powerpoint/2010/main" val="3240327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C2281-5DB5-F541-5C42-5C2E7FE53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464FE-3881-9953-5E3D-94CE28B6998C}"/>
              </a:ext>
            </a:extLst>
          </p:cNvPr>
          <p:cNvSpPr>
            <a:spLocks noGrp="1"/>
          </p:cNvSpPr>
          <p:nvPr>
            <p:ph type="title"/>
          </p:nvPr>
        </p:nvSpPr>
        <p:spPr>
          <a:xfrm>
            <a:off x="216000" y="160401"/>
            <a:ext cx="10510310" cy="553998"/>
          </a:xfrm>
        </p:spPr>
        <p:txBody>
          <a:bodyPr/>
          <a:lstStyle/>
          <a:p>
            <a:r>
              <a:rPr lang="en-GB"/>
              <a:t>Moving towards digital beamforming ASICs</a:t>
            </a:r>
          </a:p>
        </p:txBody>
      </p:sp>
      <p:graphicFrame>
        <p:nvGraphicFramePr>
          <p:cNvPr id="7" name="Table 6">
            <a:extLst>
              <a:ext uri="{FF2B5EF4-FFF2-40B4-BE49-F238E27FC236}">
                <a16:creationId xmlns:a16="http://schemas.microsoft.com/office/drawing/2014/main" id="{26D4B013-5CB1-71CC-DB85-21C0B76FA1D8}"/>
              </a:ext>
            </a:extLst>
          </p:cNvPr>
          <p:cNvGraphicFramePr>
            <a:graphicFrameLocks noGrp="1"/>
          </p:cNvGraphicFramePr>
          <p:nvPr>
            <p:extLst>
              <p:ext uri="{D42A27DB-BD31-4B8C-83A1-F6EECF244321}">
                <p14:modId xmlns:p14="http://schemas.microsoft.com/office/powerpoint/2010/main" val="2604109007"/>
              </p:ext>
            </p:extLst>
          </p:nvPr>
        </p:nvGraphicFramePr>
        <p:xfrm>
          <a:off x="2962240" y="1329379"/>
          <a:ext cx="5934075" cy="3558926"/>
        </p:xfrm>
        <a:graphic>
          <a:graphicData uri="http://schemas.openxmlformats.org/drawingml/2006/table">
            <a:tbl>
              <a:tblPr firstRow="1" firstCol="1" bandRow="1">
                <a:tableStyleId>{5C22544A-7EE6-4342-B048-85BDC9FD1C3A}</a:tableStyleId>
              </a:tblPr>
              <a:tblGrid>
                <a:gridCol w="1186815">
                  <a:extLst>
                    <a:ext uri="{9D8B030D-6E8A-4147-A177-3AD203B41FA5}">
                      <a16:colId xmlns:a16="http://schemas.microsoft.com/office/drawing/2014/main" val="2049437973"/>
                    </a:ext>
                  </a:extLst>
                </a:gridCol>
                <a:gridCol w="1186815">
                  <a:extLst>
                    <a:ext uri="{9D8B030D-6E8A-4147-A177-3AD203B41FA5}">
                      <a16:colId xmlns:a16="http://schemas.microsoft.com/office/drawing/2014/main" val="102658129"/>
                    </a:ext>
                  </a:extLst>
                </a:gridCol>
                <a:gridCol w="1186815">
                  <a:extLst>
                    <a:ext uri="{9D8B030D-6E8A-4147-A177-3AD203B41FA5}">
                      <a16:colId xmlns:a16="http://schemas.microsoft.com/office/drawing/2014/main" val="555123580"/>
                    </a:ext>
                  </a:extLst>
                </a:gridCol>
                <a:gridCol w="1186815">
                  <a:extLst>
                    <a:ext uri="{9D8B030D-6E8A-4147-A177-3AD203B41FA5}">
                      <a16:colId xmlns:a16="http://schemas.microsoft.com/office/drawing/2014/main" val="3533622432"/>
                    </a:ext>
                  </a:extLst>
                </a:gridCol>
                <a:gridCol w="1186815">
                  <a:extLst>
                    <a:ext uri="{9D8B030D-6E8A-4147-A177-3AD203B41FA5}">
                      <a16:colId xmlns:a16="http://schemas.microsoft.com/office/drawing/2014/main" val="737174201"/>
                    </a:ext>
                  </a:extLst>
                </a:gridCol>
              </a:tblGrid>
              <a:tr h="0">
                <a:tc>
                  <a:txBody>
                    <a:bodyPr/>
                    <a:lstStyle/>
                    <a:p>
                      <a:pPr algn="just">
                        <a:lnSpc>
                          <a:spcPct val="107000"/>
                        </a:lnSpc>
                        <a:spcBef>
                          <a:spcPts val="600"/>
                        </a:spcBef>
                        <a:spcAft>
                          <a:spcPts val="800"/>
                        </a:spcAft>
                        <a:buNone/>
                      </a:pPr>
                      <a:r>
                        <a:rPr lang="en-GB" sz="1200">
                          <a:effectLst/>
                        </a:rPr>
                        <a:t>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latin typeface="Arial" panose="020B0604020202020204" pitchFamily="34" charset="0"/>
                          <a:ea typeface="Calibri" panose="020F0502020204030204" pitchFamily="34" charset="0"/>
                          <a:cs typeface="Arial" panose="020B0604020202020204" pitchFamily="34" charset="0"/>
                        </a:rPr>
                        <a:t>2022</a:t>
                      </a:r>
                    </a:p>
                  </a:txBody>
                  <a:tcPr marL="68580" marR="68580" marT="0" marB="0"/>
                </a:tc>
                <a:tc>
                  <a:txBody>
                    <a:bodyPr/>
                    <a:lstStyle/>
                    <a:p>
                      <a:pPr algn="just">
                        <a:lnSpc>
                          <a:spcPct val="107000"/>
                        </a:lnSpc>
                        <a:spcBef>
                          <a:spcPts val="600"/>
                        </a:spcBef>
                        <a:spcAft>
                          <a:spcPts val="800"/>
                        </a:spcAft>
                        <a:buNone/>
                      </a:pPr>
                      <a:r>
                        <a:rPr lang="en-GB" sz="1200">
                          <a:effectLst/>
                          <a:latin typeface="Arial" panose="020B0604020202020204" pitchFamily="34" charset="0"/>
                          <a:ea typeface="Calibri" panose="020F0502020204030204" pitchFamily="34" charset="0"/>
                          <a:cs typeface="Arial" panose="020B0604020202020204" pitchFamily="34" charset="0"/>
                        </a:rPr>
                        <a:t>2024</a:t>
                      </a:r>
                    </a:p>
                  </a:txBody>
                  <a:tcPr marL="68580" marR="68580" marT="0" marB="0"/>
                </a:tc>
                <a:tc>
                  <a:txBody>
                    <a:bodyPr/>
                    <a:lstStyle/>
                    <a:p>
                      <a:pPr algn="just">
                        <a:lnSpc>
                          <a:spcPct val="107000"/>
                        </a:lnSpc>
                        <a:spcBef>
                          <a:spcPts val="600"/>
                        </a:spcBef>
                        <a:spcAft>
                          <a:spcPts val="800"/>
                        </a:spcAft>
                        <a:buNone/>
                      </a:pPr>
                      <a:r>
                        <a:rPr lang="en-GB" sz="1200">
                          <a:effectLst/>
                          <a:latin typeface="Arial" panose="020B0604020202020204" pitchFamily="34" charset="0"/>
                          <a:ea typeface="Calibri" panose="020F0502020204030204" pitchFamily="34" charset="0"/>
                          <a:cs typeface="Arial" panose="020B0604020202020204" pitchFamily="34" charset="0"/>
                        </a:rPr>
                        <a:t>2027</a:t>
                      </a:r>
                    </a:p>
                  </a:txBody>
                  <a:tcPr marL="68580" marR="68580" marT="0" marB="0"/>
                </a:tc>
                <a:tc>
                  <a:txBody>
                    <a:bodyPr/>
                    <a:lstStyle/>
                    <a:p>
                      <a:pPr algn="just">
                        <a:lnSpc>
                          <a:spcPct val="107000"/>
                        </a:lnSpc>
                        <a:spcBef>
                          <a:spcPts val="600"/>
                        </a:spcBef>
                        <a:spcAft>
                          <a:spcPts val="800"/>
                        </a:spcAft>
                        <a:buNone/>
                      </a:pPr>
                      <a:r>
                        <a:rPr lang="en-GB" sz="1200">
                          <a:effectLst/>
                        </a:rPr>
                        <a:t>Future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40962122"/>
                  </a:ext>
                </a:extLst>
              </a:tr>
              <a:tr h="0">
                <a:tc>
                  <a:txBody>
                    <a:bodyPr/>
                    <a:lstStyle/>
                    <a:p>
                      <a:pPr algn="just">
                        <a:lnSpc>
                          <a:spcPct val="107000"/>
                        </a:lnSpc>
                        <a:spcBef>
                          <a:spcPts val="600"/>
                        </a:spcBef>
                        <a:spcAft>
                          <a:spcPts val="800"/>
                        </a:spcAft>
                        <a:buNone/>
                      </a:pPr>
                      <a:r>
                        <a:rPr lang="en-GB" sz="1200">
                          <a:effectLst/>
                        </a:rPr>
                        <a:t>Input</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Analog</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Analog</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Analog</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Analog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88917383"/>
                  </a:ext>
                </a:extLst>
              </a:tr>
              <a:tr h="0">
                <a:tc>
                  <a:txBody>
                    <a:bodyPr/>
                    <a:lstStyle/>
                    <a:p>
                      <a:pPr algn="just">
                        <a:lnSpc>
                          <a:spcPct val="107000"/>
                        </a:lnSpc>
                        <a:spcBef>
                          <a:spcPts val="600"/>
                        </a:spcBef>
                        <a:spcAft>
                          <a:spcPts val="800"/>
                        </a:spcAft>
                        <a:buNone/>
                      </a:pPr>
                      <a:r>
                        <a:rPr lang="en-GB" sz="1200">
                          <a:effectLst/>
                        </a:rPr>
                        <a:t>Output</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Analog or Dig.</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Digital</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Digital</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Digital</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47493475"/>
                  </a:ext>
                </a:extLst>
              </a:tr>
              <a:tr h="0">
                <a:tc>
                  <a:txBody>
                    <a:bodyPr/>
                    <a:lstStyle/>
                    <a:p>
                      <a:pPr algn="just">
                        <a:lnSpc>
                          <a:spcPct val="107000"/>
                        </a:lnSpc>
                        <a:spcBef>
                          <a:spcPts val="600"/>
                        </a:spcBef>
                        <a:spcAft>
                          <a:spcPts val="800"/>
                        </a:spcAft>
                        <a:buNone/>
                      </a:pPr>
                      <a:r>
                        <a:rPr lang="en-GB" sz="1200">
                          <a:effectLst/>
                        </a:rPr>
                        <a:t>Technology</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45nm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28nm ST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7nm TSMC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dirty="0">
                          <a:effectLst/>
                        </a:rPr>
                        <a:t>7/5nm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46950861"/>
                  </a:ext>
                </a:extLst>
              </a:tr>
              <a:tr h="0">
                <a:tc>
                  <a:txBody>
                    <a:bodyPr/>
                    <a:lstStyle/>
                    <a:p>
                      <a:pPr algn="just">
                        <a:lnSpc>
                          <a:spcPct val="107000"/>
                        </a:lnSpc>
                        <a:spcBef>
                          <a:spcPts val="600"/>
                        </a:spcBef>
                        <a:spcAft>
                          <a:spcPts val="800"/>
                        </a:spcAft>
                        <a:buNone/>
                      </a:pPr>
                      <a:r>
                        <a:rPr lang="en-GB" sz="1200">
                          <a:effectLst/>
                        </a:rPr>
                        <a:t>Beam Steering</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PLL</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TTD</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TTD</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FFT or TDD</a:t>
                      </a:r>
                      <a:r>
                        <a:rPr lang="en-GB" sz="800">
                          <a:effectLst/>
                        </a:rPr>
                        <a:t>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65395513"/>
                  </a:ext>
                </a:extLst>
              </a:tr>
              <a:tr h="0">
                <a:tc>
                  <a:txBody>
                    <a:bodyPr/>
                    <a:lstStyle/>
                    <a:p>
                      <a:pPr algn="just">
                        <a:lnSpc>
                          <a:spcPct val="107000"/>
                        </a:lnSpc>
                        <a:spcBef>
                          <a:spcPts val="600"/>
                        </a:spcBef>
                        <a:spcAft>
                          <a:spcPts val="800"/>
                        </a:spcAft>
                        <a:buNone/>
                      </a:pPr>
                      <a:r>
                        <a:rPr lang="en-GB" sz="1200">
                          <a:effectLst/>
                        </a:rPr>
                        <a:t>Beams</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32</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128</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dirty="0">
                          <a:effectLst/>
                        </a:rPr>
                        <a:t>&gt;512-1024*</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&gt;3000</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8454033"/>
                  </a:ext>
                </a:extLst>
              </a:tr>
              <a:tr h="0">
                <a:tc>
                  <a:txBody>
                    <a:bodyPr/>
                    <a:lstStyle/>
                    <a:p>
                      <a:pPr algn="just">
                        <a:lnSpc>
                          <a:spcPct val="107000"/>
                        </a:lnSpc>
                        <a:spcBef>
                          <a:spcPts val="600"/>
                        </a:spcBef>
                        <a:spcAft>
                          <a:spcPts val="800"/>
                        </a:spcAft>
                        <a:buNone/>
                      </a:pPr>
                      <a:r>
                        <a:rPr lang="en-GB" sz="1200">
                          <a:effectLst/>
                        </a:rPr>
                        <a:t>Capacity</a:t>
                      </a:r>
                    </a:p>
                    <a:p>
                      <a:pPr algn="just">
                        <a:lnSpc>
                          <a:spcPct val="107000"/>
                        </a:lnSpc>
                        <a:spcBef>
                          <a:spcPts val="600"/>
                        </a:spcBef>
                        <a:spcAft>
                          <a:spcPts val="800"/>
                        </a:spcAft>
                        <a:buNone/>
                      </a:pPr>
                      <a:r>
                        <a:rPr lang="en-GB" sz="1200">
                          <a:effectLst/>
                        </a:rPr>
                        <a:t>(Routed Bandwidth)</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4 GHz</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8 GHz</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&gt;10 GHz*</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&gt;45 GHz</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7727569"/>
                  </a:ext>
                </a:extLst>
              </a:tr>
              <a:tr h="0">
                <a:tc>
                  <a:txBody>
                    <a:bodyPr/>
                    <a:lstStyle/>
                    <a:p>
                      <a:pPr algn="just">
                        <a:lnSpc>
                          <a:spcPct val="107000"/>
                        </a:lnSpc>
                        <a:spcBef>
                          <a:spcPts val="600"/>
                        </a:spcBef>
                        <a:spcAft>
                          <a:spcPts val="800"/>
                        </a:spcAft>
                        <a:buNone/>
                      </a:pPr>
                      <a:r>
                        <a:rPr lang="en-GB" sz="1200">
                          <a:effectLst/>
                        </a:rPr>
                        <a:t>Instantaneous Frequency Span</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2 GHz</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2.5 GHz</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dirty="0">
                          <a:effectLst/>
                        </a:rPr>
                        <a:t>0.5-2.5 GHz*</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dirty="0">
                          <a:effectLst/>
                        </a:rPr>
                        <a:t>0.5-2.5 GHz</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95747163"/>
                  </a:ext>
                </a:extLst>
              </a:tr>
              <a:tr h="0">
                <a:tc>
                  <a:txBody>
                    <a:bodyPr/>
                    <a:lstStyle/>
                    <a:p>
                      <a:pPr algn="just">
                        <a:lnSpc>
                          <a:spcPct val="107000"/>
                        </a:lnSpc>
                        <a:spcBef>
                          <a:spcPts val="600"/>
                        </a:spcBef>
                        <a:spcAft>
                          <a:spcPts val="800"/>
                        </a:spcAft>
                        <a:buNone/>
                      </a:pPr>
                      <a:r>
                        <a:rPr lang="en-GB" sz="1200">
                          <a:effectLst/>
                        </a:rPr>
                        <a:t>Scalability (#elements)</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32000 in Tree (1024 with 32 devices in daisy chain)</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dirty="0">
                          <a:effectLst/>
                          <a:latin typeface="Arial" panose="020B0604020202020204" pitchFamily="34" charset="0"/>
                          <a:ea typeface="Calibri" panose="020F0502020204030204" pitchFamily="34" charset="0"/>
                          <a:cs typeface="Arial" panose="020B0604020202020204" pitchFamily="34" charset="0"/>
                        </a:rPr>
                        <a:t>&gt; 1024</a:t>
                      </a:r>
                    </a:p>
                  </a:txBody>
                  <a:tcPr marL="68580" marR="68580" marT="0" marB="0"/>
                </a:tc>
                <a:extLst>
                  <a:ext uri="{0D108BD9-81ED-4DB2-BD59-A6C34878D82A}">
                    <a16:rowId xmlns:a16="http://schemas.microsoft.com/office/drawing/2014/main" val="3605392904"/>
                  </a:ext>
                </a:extLst>
              </a:tr>
              <a:tr h="0">
                <a:tc>
                  <a:txBody>
                    <a:bodyPr/>
                    <a:lstStyle/>
                    <a:p>
                      <a:pPr algn="just">
                        <a:lnSpc>
                          <a:spcPct val="107000"/>
                        </a:lnSpc>
                        <a:spcBef>
                          <a:spcPts val="600"/>
                        </a:spcBef>
                        <a:spcAft>
                          <a:spcPts val="800"/>
                        </a:spcAft>
                        <a:buNone/>
                      </a:pPr>
                      <a:r>
                        <a:rPr lang="en-GB" sz="1200">
                          <a:effectLst/>
                        </a:rPr>
                        <a:t>Power/Chip</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n/a*</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n/a*</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a:effectLst/>
                        </a:rPr>
                        <a:t>n/a*</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Bef>
                          <a:spcPts val="600"/>
                        </a:spcBef>
                        <a:spcAft>
                          <a:spcPts val="800"/>
                        </a:spcAft>
                        <a:buNone/>
                      </a:pPr>
                      <a:r>
                        <a:rPr lang="en-GB" sz="1200" dirty="0">
                          <a:effectLst/>
                        </a:rPr>
                        <a:t>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44866992"/>
                  </a:ext>
                </a:extLst>
              </a:tr>
            </a:tbl>
          </a:graphicData>
        </a:graphic>
      </p:graphicFrame>
      <p:pic>
        <p:nvPicPr>
          <p:cNvPr id="9" name="Picture 8" descr="A close-up of a computer chip&#10;&#10;AI-generated content may be incorrect.">
            <a:extLst>
              <a:ext uri="{FF2B5EF4-FFF2-40B4-BE49-F238E27FC236}">
                <a16:creationId xmlns:a16="http://schemas.microsoft.com/office/drawing/2014/main" id="{A0313A32-8A81-0BA5-756F-F818635852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7351" y="5044521"/>
            <a:ext cx="896034" cy="865765"/>
          </a:xfrm>
          <a:prstGeom prst="rect">
            <a:avLst/>
          </a:prstGeom>
        </p:spPr>
      </p:pic>
      <p:pic>
        <p:nvPicPr>
          <p:cNvPr id="3074" name="Picture 2" descr="Prime 2.0 DBF ASIC - SatixFy : SatixFy">
            <a:extLst>
              <a:ext uri="{FF2B5EF4-FFF2-40B4-BE49-F238E27FC236}">
                <a16:creationId xmlns:a16="http://schemas.microsoft.com/office/drawing/2014/main" id="{ED3DE41F-765E-E58E-75DC-C81CE6F1B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885" y="5094011"/>
            <a:ext cx="766786" cy="7667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UMMIT2427™ - Sivers Semiconductors">
            <a:extLst>
              <a:ext uri="{FF2B5EF4-FFF2-40B4-BE49-F238E27FC236}">
                <a16:creationId xmlns:a16="http://schemas.microsoft.com/office/drawing/2014/main" id="{9F315222-7649-8932-5FE5-3038BCF5C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059" y="5241294"/>
            <a:ext cx="1027513" cy="6689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072FF76-22D3-9BC9-F31F-5CE5033A3044}"/>
              </a:ext>
            </a:extLst>
          </p:cNvPr>
          <p:cNvSpPr txBox="1"/>
          <p:nvPr/>
        </p:nvSpPr>
        <p:spPr>
          <a:xfrm>
            <a:off x="160643" y="6190037"/>
            <a:ext cx="6212540" cy="246221"/>
          </a:xfrm>
          <a:prstGeom prst="rect">
            <a:avLst/>
          </a:prstGeom>
          <a:noFill/>
        </p:spPr>
        <p:txBody>
          <a:bodyPr wrap="square">
            <a:spAutoFit/>
          </a:bodyPr>
          <a:lstStyle/>
          <a:p>
            <a:r>
              <a:rPr lang="en-GB" sz="1000">
                <a:effectLst/>
              </a:rPr>
              <a:t>(assumptions based on public data) *</a:t>
            </a:r>
            <a:endParaRPr lang="en-GB" sz="1000"/>
          </a:p>
        </p:txBody>
      </p:sp>
      <p:pic>
        <p:nvPicPr>
          <p:cNvPr id="3" name="object 37">
            <a:extLst>
              <a:ext uri="{FF2B5EF4-FFF2-40B4-BE49-F238E27FC236}">
                <a16:creationId xmlns:a16="http://schemas.microsoft.com/office/drawing/2014/main" id="{A1FEA95E-3515-046F-BC2D-CD386DB77950}"/>
              </a:ext>
            </a:extLst>
          </p:cNvPr>
          <p:cNvPicPr/>
          <p:nvPr/>
        </p:nvPicPr>
        <p:blipFill>
          <a:blip r:embed="rId5" cstate="print"/>
          <a:stretch>
            <a:fillRect/>
          </a:stretch>
        </p:blipFill>
        <p:spPr>
          <a:xfrm>
            <a:off x="4564369" y="5241294"/>
            <a:ext cx="659638" cy="668993"/>
          </a:xfrm>
          <a:prstGeom prst="rect">
            <a:avLst/>
          </a:prstGeom>
        </p:spPr>
      </p:pic>
      <p:cxnSp>
        <p:nvCxnSpPr>
          <p:cNvPr id="5" name="Straight Arrow Connector 4">
            <a:extLst>
              <a:ext uri="{FF2B5EF4-FFF2-40B4-BE49-F238E27FC236}">
                <a16:creationId xmlns:a16="http://schemas.microsoft.com/office/drawing/2014/main" id="{00896A69-7CE8-3946-7212-F0B977A953C2}"/>
              </a:ext>
            </a:extLst>
          </p:cNvPr>
          <p:cNvCxnSpPr/>
          <p:nvPr/>
        </p:nvCxnSpPr>
        <p:spPr>
          <a:xfrm>
            <a:off x="2465294" y="1217890"/>
            <a:ext cx="68535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59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6D69F1DD-00D3-F3A2-0A5F-7DE72DDBBFB4}"/>
              </a:ext>
            </a:extLst>
          </p:cNvPr>
          <p:cNvSpPr>
            <a:spLocks noGrp="1"/>
          </p:cNvSpPr>
          <p:nvPr>
            <p:ph type="title"/>
          </p:nvPr>
        </p:nvSpPr>
        <p:spPr>
          <a:xfrm>
            <a:off x="216000" y="154800"/>
            <a:ext cx="10108800" cy="565200"/>
          </a:xfrm>
        </p:spPr>
        <p:txBody>
          <a:bodyPr/>
          <a:lstStyle/>
          <a:p>
            <a:r>
              <a:rPr lang="en-US"/>
              <a:t>EEE Space Components</a:t>
            </a:r>
          </a:p>
        </p:txBody>
      </p:sp>
      <p:sp>
        <p:nvSpPr>
          <p:cNvPr id="9" name="Content Placeholder 2">
            <a:extLst>
              <a:ext uri="{FF2B5EF4-FFF2-40B4-BE49-F238E27FC236}">
                <a16:creationId xmlns:a16="http://schemas.microsoft.com/office/drawing/2014/main" id="{CF38FF0C-26BB-1361-9CF1-C3D854AFD0EA}"/>
              </a:ext>
            </a:extLst>
          </p:cNvPr>
          <p:cNvSpPr>
            <a:spLocks noGrp="1"/>
          </p:cNvSpPr>
          <p:nvPr>
            <p:ph idx="1"/>
          </p:nvPr>
        </p:nvSpPr>
        <p:spPr>
          <a:xfrm>
            <a:off x="218261" y="879500"/>
            <a:ext cx="6872880" cy="3263436"/>
          </a:xfrm>
        </p:spPr>
        <p:txBody>
          <a:bodyPr/>
          <a:lstStyle/>
          <a:p>
            <a:pPr marL="342900" indent="-342900">
              <a:buFont typeface="Arial" panose="020B0604020202020204" pitchFamily="34" charset="0"/>
              <a:buChar char="•"/>
            </a:pPr>
            <a:r>
              <a:rPr lang="en-US" altLang="en-US" sz="1200">
                <a:latin typeface="NotesEsa"/>
              </a:rPr>
              <a:t>ESA, EC, DEFIS active in various activities for European EEE relevant for future RF Payloads and Digital Equipment</a:t>
            </a:r>
          </a:p>
          <a:p>
            <a:pPr marL="342900" indent="-342900">
              <a:buFont typeface="Arial" panose="020B0604020202020204" pitchFamily="34" charset="0"/>
              <a:buChar char="•"/>
            </a:pPr>
            <a:r>
              <a:rPr lang="en-US" altLang="en-US" sz="1200">
                <a:latin typeface="NotesEsa"/>
              </a:rPr>
              <a:t>ESA GSTP </a:t>
            </a:r>
            <a:r>
              <a:rPr lang="en-US" altLang="en-US" sz="1200" err="1">
                <a:latin typeface="NotesEsa"/>
              </a:rPr>
              <a:t>programme</a:t>
            </a:r>
            <a:r>
              <a:rPr lang="en-US" altLang="en-US" sz="1200">
                <a:latin typeface="NotesEsa"/>
              </a:rPr>
              <a:t>: </a:t>
            </a:r>
            <a:r>
              <a:rPr lang="en-US" sz="1200">
                <a:latin typeface="NotesEsa"/>
                <a:hlinkClick r:id="rId3"/>
              </a:rPr>
              <a:t>Status of EEE Space Component Sovereignty for Europe (esa.int)</a:t>
            </a:r>
            <a:endParaRPr lang="en-US" sz="1200">
              <a:latin typeface="NotesEsa"/>
            </a:endParaRPr>
          </a:p>
          <a:p>
            <a:pPr marL="342900" indent="-342900">
              <a:buFont typeface="Arial" panose="020B0604020202020204" pitchFamily="34" charset="0"/>
              <a:buChar char="•"/>
            </a:pPr>
            <a:r>
              <a:rPr lang="en-US" sz="1200">
                <a:latin typeface="NotesEsa"/>
              </a:rPr>
              <a:t>IP Technology: USDM covers many aspects, HSSL, Analog, DDR, radiation hardening/tolerance</a:t>
            </a:r>
          </a:p>
          <a:p>
            <a:pPr marL="342900" indent="-342900">
              <a:buFont typeface="Arial" panose="020B0604020202020204" pitchFamily="34" charset="0"/>
              <a:buChar char="•"/>
            </a:pPr>
            <a:endParaRPr lang="en-US" sz="1200">
              <a:latin typeface="NotesEsa"/>
            </a:endParaRPr>
          </a:p>
          <a:p>
            <a:pPr marL="342900" indent="-342900">
              <a:buFont typeface="Arial" panose="020B0604020202020204" pitchFamily="34" charset="0"/>
              <a:buChar char="•"/>
            </a:pPr>
            <a:r>
              <a:rPr lang="en-US" sz="1200">
                <a:latin typeface="NotesEsa"/>
              </a:rPr>
              <a:t>Components that need to be addressed for RF payloads:</a:t>
            </a:r>
            <a:endParaRPr lang="en-US" sz="1200"/>
          </a:p>
          <a:p>
            <a:pPr marL="1028700" lvl="1">
              <a:buFont typeface="Courier New" panose="020B0604020202020204" pitchFamily="34" charset="0"/>
              <a:buChar char="o"/>
            </a:pPr>
            <a:r>
              <a:rPr lang="en-US" altLang="en-US" sz="1200">
                <a:solidFill>
                  <a:schemeClr val="tx1"/>
                </a:solidFill>
                <a:latin typeface="NotesEsa"/>
              </a:rPr>
              <a:t>BFIC </a:t>
            </a:r>
          </a:p>
          <a:p>
            <a:pPr marL="1028700" lvl="1">
              <a:buFont typeface="Courier New" panose="020B0604020202020204" pitchFamily="34" charset="0"/>
              <a:buChar char="o"/>
            </a:pPr>
            <a:r>
              <a:rPr lang="en-US" altLang="en-US" sz="1200">
                <a:solidFill>
                  <a:schemeClr val="tx1"/>
                </a:solidFill>
                <a:latin typeface="NotesEsa"/>
              </a:rPr>
              <a:t>SDR / Modem / FPGA</a:t>
            </a:r>
          </a:p>
          <a:p>
            <a:pPr marL="1028700" lvl="1">
              <a:buFont typeface="Courier New" panose="020B0604020202020204" pitchFamily="34" charset="0"/>
              <a:buChar char="o"/>
            </a:pPr>
            <a:r>
              <a:rPr lang="en-US" altLang="en-US" sz="1200">
                <a:solidFill>
                  <a:schemeClr val="tx1"/>
                </a:solidFill>
                <a:latin typeface="NotesEsa"/>
              </a:rPr>
              <a:t>Access /  SW Switch / </a:t>
            </a:r>
            <a:r>
              <a:rPr lang="en-US" altLang="en-US" sz="1200" err="1">
                <a:solidFill>
                  <a:schemeClr val="tx1"/>
                </a:solidFill>
                <a:latin typeface="NotesEsa"/>
              </a:rPr>
              <a:t>MPSoC</a:t>
            </a:r>
            <a:endParaRPr lang="en-US" altLang="en-US" sz="1200">
              <a:solidFill>
                <a:schemeClr val="tx1"/>
              </a:solidFill>
              <a:latin typeface="NotesEsa"/>
            </a:endParaRPr>
          </a:p>
          <a:p>
            <a:pPr marL="1028700" lvl="1">
              <a:buFont typeface="Courier New" panose="020B0604020202020204" pitchFamily="34" charset="0"/>
              <a:buChar char="o"/>
            </a:pPr>
            <a:r>
              <a:rPr lang="en-US" altLang="en-US" sz="1200">
                <a:solidFill>
                  <a:schemeClr val="tx1"/>
                </a:solidFill>
                <a:latin typeface="NotesEsa"/>
              </a:rPr>
              <a:t>Router / Hardware Switch</a:t>
            </a:r>
          </a:p>
          <a:p>
            <a:pPr marL="1028700" lvl="1">
              <a:buFont typeface="Courier New" panose="020B0604020202020204" pitchFamily="34" charset="0"/>
              <a:buChar char="o"/>
            </a:pPr>
            <a:r>
              <a:rPr lang="en-US" altLang="en-US" sz="1200">
                <a:solidFill>
                  <a:schemeClr val="tx1"/>
                </a:solidFill>
                <a:latin typeface="NotesEsa"/>
              </a:rPr>
              <a:t>ADC/DAC (Integrated and discrete), </a:t>
            </a:r>
            <a:r>
              <a:rPr lang="en-US" altLang="en-US" sz="1200" err="1">
                <a:solidFill>
                  <a:schemeClr val="tx1"/>
                </a:solidFill>
                <a:latin typeface="NotesEsa"/>
              </a:rPr>
              <a:t>RFSoC</a:t>
            </a:r>
            <a:r>
              <a:rPr lang="en-US" altLang="en-US" sz="1200">
                <a:solidFill>
                  <a:schemeClr val="tx1"/>
                </a:solidFill>
                <a:latin typeface="NotesEsa"/>
              </a:rPr>
              <a:t> </a:t>
            </a:r>
          </a:p>
          <a:p>
            <a:pPr marL="1028700" lvl="1">
              <a:buFont typeface="Courier New" panose="020B0604020202020204" pitchFamily="34" charset="0"/>
              <a:buChar char="o"/>
            </a:pPr>
            <a:r>
              <a:rPr lang="en-US" altLang="en-US" sz="1200">
                <a:solidFill>
                  <a:schemeClr val="tx1"/>
                </a:solidFill>
                <a:latin typeface="NotesEsa"/>
              </a:rPr>
              <a:t>Others like clock distribution</a:t>
            </a:r>
          </a:p>
          <a:p>
            <a:endParaRPr lang="en-US" sz="1200">
              <a:latin typeface="NotesEsa"/>
            </a:endParaRPr>
          </a:p>
          <a:p>
            <a:pPr marL="342900" indent="-342900">
              <a:buChar char="•"/>
            </a:pPr>
            <a:r>
              <a:rPr lang="en-US" altLang="en-US" sz="1200">
                <a:latin typeface="NotesEsa"/>
              </a:rPr>
              <a:t>Building blocks to be addressed:</a:t>
            </a:r>
          </a:p>
          <a:p>
            <a:pPr marL="1124226" lvl="1" indent="-342900">
              <a:buChar char="•"/>
            </a:pPr>
            <a:r>
              <a:rPr lang="en-US" sz="1200">
                <a:solidFill>
                  <a:schemeClr val="tx1"/>
                </a:solidFill>
                <a:latin typeface="NotesEsa"/>
              </a:rPr>
              <a:t>IP SW/HW missing especially 5G related for this components</a:t>
            </a:r>
          </a:p>
          <a:p>
            <a:pPr marL="342900" indent="-342900">
              <a:buChar char="•"/>
            </a:pPr>
            <a:endParaRPr lang="en-US" sz="1200">
              <a:solidFill>
                <a:schemeClr val="tx1"/>
              </a:solidFill>
              <a:latin typeface="NotesEsa"/>
            </a:endParaRPr>
          </a:p>
          <a:p>
            <a:pPr marL="342900" indent="-342900">
              <a:buChar char="•"/>
            </a:pPr>
            <a:r>
              <a:rPr lang="en-US" altLang="en-US" sz="1200">
                <a:latin typeface="NotesEsa"/>
              </a:rPr>
              <a:t>Unit level design to be defined and activities initiated</a:t>
            </a:r>
          </a:p>
          <a:p>
            <a:pPr marL="1124226" lvl="1" indent="-342900">
              <a:buChar char="•"/>
            </a:pPr>
            <a:endParaRPr lang="en-US" altLang="en-US" sz="1200">
              <a:latin typeface="NotesEsa"/>
            </a:endParaRPr>
          </a:p>
          <a:p>
            <a:pPr marL="342900" indent="-342900">
              <a:buFont typeface="Verdana" pitchFamily="34" charset="0"/>
              <a:buChar char="•"/>
            </a:pPr>
            <a:r>
              <a:rPr lang="en-US" altLang="en-US" sz="1200">
                <a:latin typeface="NotesEsa"/>
              </a:rPr>
              <a:t>Requirements need to be flown down from payload and processor architectures of various use cases</a:t>
            </a:r>
          </a:p>
          <a:p>
            <a:pPr marL="1124226" lvl="1" indent="-342900">
              <a:buChar char="•"/>
            </a:pPr>
            <a:endParaRPr lang="en-US" sz="1200">
              <a:solidFill>
                <a:schemeClr val="tx1"/>
              </a:solidFill>
              <a:latin typeface="NotesEsa"/>
            </a:endParaRPr>
          </a:p>
          <a:p>
            <a:pPr marL="1124226" lvl="1" indent="-342900">
              <a:buChar char="•"/>
            </a:pPr>
            <a:endParaRPr lang="en-US" sz="1200">
              <a:solidFill>
                <a:schemeClr val="tx1"/>
              </a:solidFill>
              <a:latin typeface="NotesEsa"/>
            </a:endParaRPr>
          </a:p>
          <a:p>
            <a:endParaRPr lang="en-US" sz="1200">
              <a:latin typeface="NotesEsa"/>
            </a:endParaRPr>
          </a:p>
        </p:txBody>
      </p:sp>
    </p:spTree>
    <p:extLst>
      <p:ext uri="{BB962C8B-B14F-4D97-AF65-F5344CB8AC3E}">
        <p14:creationId xmlns:p14="http://schemas.microsoft.com/office/powerpoint/2010/main" val="2410982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026A5-981B-7FB7-4F10-F4C81918BABC}"/>
            </a:ext>
          </a:extLst>
        </p:cNvPr>
        <p:cNvGrpSpPr/>
        <p:nvPr/>
      </p:nvGrpSpPr>
      <p:grpSpPr>
        <a:xfrm>
          <a:off x="0" y="0"/>
          <a:ext cx="0" cy="0"/>
          <a:chOff x="0" y="0"/>
          <a:chExt cx="0" cy="0"/>
        </a:xfrm>
      </p:grpSpPr>
      <p:sp>
        <p:nvSpPr>
          <p:cNvPr id="1031" name="Title 1">
            <a:extLst>
              <a:ext uri="{FF2B5EF4-FFF2-40B4-BE49-F238E27FC236}">
                <a16:creationId xmlns:a16="http://schemas.microsoft.com/office/drawing/2014/main" id="{E99E258E-FEF5-DC27-19CF-811D106E9EEB}"/>
              </a:ext>
            </a:extLst>
          </p:cNvPr>
          <p:cNvSpPr>
            <a:spLocks noGrp="1"/>
          </p:cNvSpPr>
          <p:nvPr>
            <p:ph type="title"/>
          </p:nvPr>
        </p:nvSpPr>
        <p:spPr>
          <a:xfrm>
            <a:off x="216000" y="154800"/>
            <a:ext cx="10108800" cy="565200"/>
          </a:xfrm>
        </p:spPr>
        <p:txBody>
          <a:bodyPr/>
          <a:lstStyle/>
          <a:p>
            <a:r>
              <a:rPr lang="en-US"/>
              <a:t>EEE Space Components</a:t>
            </a:r>
          </a:p>
        </p:txBody>
      </p:sp>
      <p:sp>
        <p:nvSpPr>
          <p:cNvPr id="9" name="Content Placeholder 2">
            <a:extLst>
              <a:ext uri="{FF2B5EF4-FFF2-40B4-BE49-F238E27FC236}">
                <a16:creationId xmlns:a16="http://schemas.microsoft.com/office/drawing/2014/main" id="{84C54789-D583-8FDD-6BD4-1597D5BA0801}"/>
              </a:ext>
            </a:extLst>
          </p:cNvPr>
          <p:cNvSpPr>
            <a:spLocks noGrp="1"/>
          </p:cNvSpPr>
          <p:nvPr>
            <p:ph idx="1"/>
          </p:nvPr>
        </p:nvSpPr>
        <p:spPr>
          <a:xfrm>
            <a:off x="218261" y="879500"/>
            <a:ext cx="6872880" cy="3263436"/>
          </a:xfrm>
        </p:spPr>
        <p:txBody>
          <a:bodyPr/>
          <a:lstStyle/>
          <a:p>
            <a:pPr marL="342900" indent="-342900">
              <a:buFont typeface="Arial" panose="020B0604020202020204" pitchFamily="34" charset="0"/>
              <a:buChar char="•"/>
            </a:pPr>
            <a:r>
              <a:rPr lang="en-US" altLang="en-US" sz="1200">
                <a:latin typeface="NotesEsa"/>
              </a:rPr>
              <a:t>ESA, EC, DEFIS active in various activities for European EEE relevant for future RF Payloads and Digital Equipment</a:t>
            </a:r>
          </a:p>
          <a:p>
            <a:pPr marL="342900" indent="-342900">
              <a:buFont typeface="Arial" panose="020B0604020202020204" pitchFamily="34" charset="0"/>
              <a:buChar char="•"/>
            </a:pPr>
            <a:r>
              <a:rPr lang="en-US" altLang="en-US" sz="1200">
                <a:latin typeface="NotesEsa"/>
              </a:rPr>
              <a:t>ESA GSTP </a:t>
            </a:r>
            <a:r>
              <a:rPr lang="en-US" altLang="en-US" sz="1200" err="1">
                <a:latin typeface="NotesEsa"/>
              </a:rPr>
              <a:t>programme</a:t>
            </a:r>
            <a:r>
              <a:rPr lang="en-US" altLang="en-US" sz="1200">
                <a:latin typeface="NotesEsa"/>
              </a:rPr>
              <a:t>: </a:t>
            </a:r>
            <a:r>
              <a:rPr lang="en-US" sz="1200">
                <a:latin typeface="NotesEsa"/>
                <a:hlinkClick r:id="rId3"/>
              </a:rPr>
              <a:t>Status of EEE Space Component Sovereignty for Europe (esa.int)</a:t>
            </a:r>
            <a:endParaRPr lang="en-US" sz="1200">
              <a:latin typeface="NotesEsa"/>
            </a:endParaRPr>
          </a:p>
          <a:p>
            <a:pPr marL="342900" indent="-342900">
              <a:buFont typeface="Arial" panose="020B0604020202020204" pitchFamily="34" charset="0"/>
              <a:buChar char="•"/>
            </a:pPr>
            <a:r>
              <a:rPr lang="en-US" sz="1200">
                <a:latin typeface="NotesEsa"/>
              </a:rPr>
              <a:t>IP Technology: USDM covers many aspects, HSSL, Analog, DDR, radiation hardening/tolerance</a:t>
            </a:r>
          </a:p>
          <a:p>
            <a:pPr marL="342900" indent="-342900">
              <a:buFont typeface="Arial" panose="020B0604020202020204" pitchFamily="34" charset="0"/>
              <a:buChar char="•"/>
            </a:pPr>
            <a:endParaRPr lang="en-US" sz="1200">
              <a:latin typeface="NotesEsa"/>
            </a:endParaRPr>
          </a:p>
          <a:p>
            <a:pPr marL="342900" indent="-342900">
              <a:buFont typeface="Arial" panose="020B0604020202020204" pitchFamily="34" charset="0"/>
              <a:buChar char="•"/>
            </a:pPr>
            <a:r>
              <a:rPr lang="en-US" sz="1200">
                <a:latin typeface="NotesEsa"/>
              </a:rPr>
              <a:t>Components that need to be addressed for RF payloads:</a:t>
            </a:r>
            <a:endParaRPr lang="en-US" sz="1200"/>
          </a:p>
          <a:p>
            <a:pPr marL="1028700" lvl="1">
              <a:buFont typeface="Courier New" panose="020B0604020202020204" pitchFamily="34" charset="0"/>
              <a:buChar char="o"/>
            </a:pPr>
            <a:r>
              <a:rPr lang="en-US" altLang="en-US" sz="1200">
                <a:solidFill>
                  <a:schemeClr val="tx1"/>
                </a:solidFill>
                <a:latin typeface="NotesEsa"/>
              </a:rPr>
              <a:t>BFIC </a:t>
            </a:r>
            <a:r>
              <a:rPr lang="en-US" altLang="en-US" sz="1200">
                <a:solidFill>
                  <a:schemeClr val="accent2"/>
                </a:solidFill>
                <a:latin typeface="NotesEsa"/>
              </a:rPr>
              <a:t>- Addressed in ARTES AT WP 2026 </a:t>
            </a:r>
            <a:endParaRPr lang="en-US" altLang="en-US" sz="1200">
              <a:solidFill>
                <a:schemeClr val="tx1"/>
              </a:solidFill>
              <a:latin typeface="NotesEsa"/>
            </a:endParaRPr>
          </a:p>
          <a:p>
            <a:pPr marL="1028700" lvl="1">
              <a:buFont typeface="Courier New" panose="020B0604020202020204" pitchFamily="34" charset="0"/>
              <a:buChar char="o"/>
            </a:pPr>
            <a:r>
              <a:rPr lang="en-US" altLang="en-US" sz="1200">
                <a:solidFill>
                  <a:schemeClr val="tx1"/>
                </a:solidFill>
                <a:latin typeface="NotesEsa"/>
              </a:rPr>
              <a:t>SDR / Modem / FPGA</a:t>
            </a:r>
          </a:p>
          <a:p>
            <a:pPr marL="1028700" lvl="1">
              <a:buFont typeface="Courier New" panose="020B0604020202020204" pitchFamily="34" charset="0"/>
              <a:buChar char="o"/>
            </a:pPr>
            <a:r>
              <a:rPr lang="en-US" altLang="en-US" sz="1200">
                <a:solidFill>
                  <a:schemeClr val="tx1"/>
                </a:solidFill>
                <a:latin typeface="NotesEsa"/>
              </a:rPr>
              <a:t>Access /  SW Switch / </a:t>
            </a:r>
            <a:r>
              <a:rPr lang="en-US" altLang="en-US" sz="1200" err="1">
                <a:solidFill>
                  <a:schemeClr val="tx1"/>
                </a:solidFill>
                <a:latin typeface="NotesEsa"/>
              </a:rPr>
              <a:t>MPSoC</a:t>
            </a:r>
            <a:endParaRPr lang="en-US" altLang="en-US" sz="1200">
              <a:solidFill>
                <a:schemeClr val="tx1"/>
              </a:solidFill>
              <a:latin typeface="NotesEsa"/>
            </a:endParaRPr>
          </a:p>
          <a:p>
            <a:pPr marL="1028700" lvl="1">
              <a:buFont typeface="Courier New" panose="020B0604020202020204" pitchFamily="34" charset="0"/>
              <a:buChar char="o"/>
            </a:pPr>
            <a:r>
              <a:rPr lang="en-US" altLang="en-US" sz="1200">
                <a:solidFill>
                  <a:schemeClr val="tx1"/>
                </a:solidFill>
                <a:latin typeface="NotesEsa"/>
              </a:rPr>
              <a:t>Router / Hardware Switch </a:t>
            </a:r>
            <a:r>
              <a:rPr lang="en-US" altLang="en-US" sz="1200">
                <a:solidFill>
                  <a:schemeClr val="accent2"/>
                </a:solidFill>
                <a:latin typeface="NotesEsa"/>
              </a:rPr>
              <a:t>- Addressed in ARTES AT WP 2026</a:t>
            </a:r>
            <a:endParaRPr lang="en-US" altLang="en-US" sz="1200">
              <a:solidFill>
                <a:schemeClr val="tx1"/>
              </a:solidFill>
              <a:latin typeface="NotesEsa"/>
            </a:endParaRPr>
          </a:p>
          <a:p>
            <a:pPr marL="1028700" lvl="1">
              <a:buFont typeface="Courier New" panose="020B0604020202020204" pitchFamily="34" charset="0"/>
              <a:buChar char="o"/>
            </a:pPr>
            <a:r>
              <a:rPr lang="en-US" altLang="en-US" sz="1200">
                <a:solidFill>
                  <a:schemeClr val="tx1"/>
                </a:solidFill>
                <a:latin typeface="NotesEsa"/>
              </a:rPr>
              <a:t>ADC/DAC (Integrated and discrete), </a:t>
            </a:r>
            <a:r>
              <a:rPr lang="en-US" altLang="en-US" sz="1200" err="1">
                <a:solidFill>
                  <a:schemeClr val="tx1"/>
                </a:solidFill>
                <a:latin typeface="NotesEsa"/>
              </a:rPr>
              <a:t>RFSoC</a:t>
            </a:r>
            <a:r>
              <a:rPr lang="en-US" altLang="en-US" sz="1200">
                <a:solidFill>
                  <a:schemeClr val="tx1"/>
                </a:solidFill>
                <a:latin typeface="NotesEsa"/>
              </a:rPr>
              <a:t> </a:t>
            </a:r>
          </a:p>
          <a:p>
            <a:pPr marL="1028700" lvl="1">
              <a:buFont typeface="Courier New" panose="020B0604020202020204" pitchFamily="34" charset="0"/>
              <a:buChar char="o"/>
            </a:pPr>
            <a:r>
              <a:rPr lang="en-US" altLang="en-US" sz="1200">
                <a:solidFill>
                  <a:schemeClr val="tx1"/>
                </a:solidFill>
                <a:latin typeface="NotesEsa"/>
              </a:rPr>
              <a:t>Others like clock distribution</a:t>
            </a:r>
          </a:p>
          <a:p>
            <a:endParaRPr lang="en-US" sz="1200">
              <a:latin typeface="NotesEsa"/>
            </a:endParaRPr>
          </a:p>
          <a:p>
            <a:pPr marL="342900" indent="-342900">
              <a:buChar char="•"/>
            </a:pPr>
            <a:r>
              <a:rPr lang="en-US" altLang="en-US" sz="1200">
                <a:latin typeface="NotesEsa"/>
              </a:rPr>
              <a:t>Building blocks to be addressed:</a:t>
            </a:r>
          </a:p>
          <a:p>
            <a:pPr marL="1124226" lvl="1" indent="-342900">
              <a:buChar char="•"/>
            </a:pPr>
            <a:r>
              <a:rPr lang="en-US" sz="1200">
                <a:solidFill>
                  <a:schemeClr val="tx1"/>
                </a:solidFill>
                <a:latin typeface="NotesEsa"/>
              </a:rPr>
              <a:t>IP SW/HW missing especially 5G related for this components</a:t>
            </a:r>
          </a:p>
          <a:p>
            <a:endParaRPr lang="en-US" sz="1200">
              <a:solidFill>
                <a:schemeClr val="tx1"/>
              </a:solidFill>
              <a:latin typeface="NotesEsa"/>
            </a:endParaRPr>
          </a:p>
          <a:p>
            <a:pPr marL="342900" indent="-342900">
              <a:buChar char="•"/>
            </a:pPr>
            <a:r>
              <a:rPr lang="en-US" altLang="en-US" sz="1200">
                <a:latin typeface="NotesEsa"/>
              </a:rPr>
              <a:t>Unit level design to be defined and activities initiated</a:t>
            </a:r>
          </a:p>
          <a:p>
            <a:pPr marL="1124226" lvl="1" indent="-342900">
              <a:buChar char="•"/>
            </a:pPr>
            <a:endParaRPr lang="en-US" altLang="en-US" sz="1200">
              <a:latin typeface="NotesEsa"/>
            </a:endParaRPr>
          </a:p>
          <a:p>
            <a:pPr marL="342900" indent="-342900">
              <a:buFont typeface="Verdana" pitchFamily="34" charset="0"/>
              <a:buChar char="•"/>
            </a:pPr>
            <a:r>
              <a:rPr lang="en-US" altLang="en-US" sz="1200">
                <a:latin typeface="NotesEsa"/>
              </a:rPr>
              <a:t>Requirements need to be flown down from payload and processor architectures of various use cases</a:t>
            </a:r>
          </a:p>
          <a:p>
            <a:pPr marL="1124226" lvl="1" indent="-342900">
              <a:buChar char="•"/>
            </a:pPr>
            <a:endParaRPr lang="en-US" sz="1200">
              <a:solidFill>
                <a:schemeClr val="tx1"/>
              </a:solidFill>
              <a:latin typeface="NotesEsa"/>
            </a:endParaRPr>
          </a:p>
          <a:p>
            <a:pPr marL="1124226" lvl="1" indent="-342900">
              <a:buChar char="•"/>
            </a:pPr>
            <a:endParaRPr lang="en-US" sz="1200">
              <a:solidFill>
                <a:schemeClr val="tx1"/>
              </a:solidFill>
              <a:latin typeface="NotesEsa"/>
            </a:endParaRPr>
          </a:p>
          <a:p>
            <a:endParaRPr lang="en-US" sz="1200">
              <a:latin typeface="NotesEsa"/>
            </a:endParaRPr>
          </a:p>
        </p:txBody>
      </p:sp>
      <p:pic>
        <p:nvPicPr>
          <p:cNvPr id="12" name="Picture 11" descr="A screenshot of a computer&#10;&#10;AI-generated content may be incorrect.">
            <a:extLst>
              <a:ext uri="{FF2B5EF4-FFF2-40B4-BE49-F238E27FC236}">
                <a16:creationId xmlns:a16="http://schemas.microsoft.com/office/drawing/2014/main" id="{40D5FDA2-3504-2AA9-566E-9CE512A18A65}"/>
              </a:ext>
            </a:extLst>
          </p:cNvPr>
          <p:cNvPicPr>
            <a:picLocks noChangeAspect="1"/>
          </p:cNvPicPr>
          <p:nvPr/>
        </p:nvPicPr>
        <p:blipFill>
          <a:blip r:embed="rId4"/>
          <a:stretch>
            <a:fillRect/>
          </a:stretch>
        </p:blipFill>
        <p:spPr>
          <a:xfrm>
            <a:off x="7614441" y="1269431"/>
            <a:ext cx="4478723" cy="5036323"/>
          </a:xfrm>
          <a:prstGeom prst="rect">
            <a:avLst/>
          </a:prstGeom>
        </p:spPr>
      </p:pic>
      <p:cxnSp>
        <p:nvCxnSpPr>
          <p:cNvPr id="3" name="Straight Arrow Connector 2">
            <a:extLst>
              <a:ext uri="{FF2B5EF4-FFF2-40B4-BE49-F238E27FC236}">
                <a16:creationId xmlns:a16="http://schemas.microsoft.com/office/drawing/2014/main" id="{C5CC0F27-DCD8-3BB7-5BEB-09000DD0D675}"/>
              </a:ext>
            </a:extLst>
          </p:cNvPr>
          <p:cNvCxnSpPr>
            <a:cxnSpLocks/>
          </p:cNvCxnSpPr>
          <p:nvPr/>
        </p:nvCxnSpPr>
        <p:spPr>
          <a:xfrm flipV="1">
            <a:off x="6112669" y="1437911"/>
            <a:ext cx="1501772" cy="69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B2A2AFB-C8AD-3824-4C56-E9DB94036539}"/>
              </a:ext>
            </a:extLst>
          </p:cNvPr>
          <p:cNvCxnSpPr>
            <a:cxnSpLocks/>
          </p:cNvCxnSpPr>
          <p:nvPr/>
        </p:nvCxnSpPr>
        <p:spPr>
          <a:xfrm>
            <a:off x="6512482" y="1786919"/>
            <a:ext cx="949301" cy="2463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016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Satellite Communication Systems – Trends (Excluding New Space)</a:t>
            </a:r>
          </a:p>
        </p:txBody>
      </p:sp>
      <p:sp>
        <p:nvSpPr>
          <p:cNvPr id="5" name="Content Placeholder 4"/>
          <p:cNvSpPr>
            <a:spLocks noGrp="1"/>
          </p:cNvSpPr>
          <p:nvPr>
            <p:ph idx="1"/>
          </p:nvPr>
        </p:nvSpPr>
        <p:spPr/>
        <p:txBody>
          <a:bodyPr/>
          <a:lstStyle/>
          <a:p>
            <a:endParaRPr lang="en-GB"/>
          </a:p>
        </p:txBody>
      </p:sp>
      <p:pic>
        <p:nvPicPr>
          <p:cNvPr id="76" name="Picture 75"/>
          <p:cNvPicPr>
            <a:picLocks noChangeAspect="1"/>
          </p:cNvPicPr>
          <p:nvPr/>
        </p:nvPicPr>
        <p:blipFill>
          <a:blip r:embed="rId2"/>
          <a:stretch>
            <a:fillRect/>
          </a:stretch>
        </p:blipFill>
        <p:spPr>
          <a:xfrm>
            <a:off x="74565" y="764149"/>
            <a:ext cx="12054869" cy="5267400"/>
          </a:xfrm>
          <a:prstGeom prst="rect">
            <a:avLst/>
          </a:prstGeom>
        </p:spPr>
      </p:pic>
      <p:pic>
        <p:nvPicPr>
          <p:cNvPr id="3" name="Picture 2"/>
          <p:cNvPicPr>
            <a:picLocks noChangeAspect="1"/>
          </p:cNvPicPr>
          <p:nvPr/>
        </p:nvPicPr>
        <p:blipFill>
          <a:blip r:embed="rId3"/>
          <a:stretch>
            <a:fillRect/>
          </a:stretch>
        </p:blipFill>
        <p:spPr>
          <a:xfrm>
            <a:off x="7074130" y="1295925"/>
            <a:ext cx="803824" cy="444499"/>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324" b="100000" l="0" r="100000"/>
                    </a14:imgEffect>
                  </a14:imgLayer>
                </a14:imgProps>
              </a:ext>
            </a:extLst>
          </a:blip>
          <a:stretch>
            <a:fillRect/>
          </a:stretch>
        </p:blipFill>
        <p:spPr>
          <a:xfrm>
            <a:off x="10846892" y="3613458"/>
            <a:ext cx="921002" cy="921002"/>
          </a:xfrm>
          <a:prstGeom prst="rect">
            <a:avLst/>
          </a:prstGeom>
        </p:spPr>
      </p:pic>
      <p:sp>
        <p:nvSpPr>
          <p:cNvPr id="8" name="TextBox 7"/>
          <p:cNvSpPr txBox="1"/>
          <p:nvPr/>
        </p:nvSpPr>
        <p:spPr>
          <a:xfrm>
            <a:off x="10324800" y="4454781"/>
            <a:ext cx="2002462" cy="502573"/>
          </a:xfrm>
          <a:prstGeom prst="rect">
            <a:avLst/>
          </a:prstGeom>
          <a:noFill/>
        </p:spPr>
        <p:txBody>
          <a:bodyPr wrap="square" rtlCol="0">
            <a:spAutoFit/>
          </a:bodyPr>
          <a:lstStyle/>
          <a:p>
            <a:pPr algn="ctr"/>
            <a:r>
              <a:rPr lang="en-US" sz="1333" b="1"/>
              <a:t>Secure Communications</a:t>
            </a:r>
            <a:endParaRPr lang="en-GB" sz="1333" b="1"/>
          </a:p>
        </p:txBody>
      </p:sp>
    </p:spTree>
    <p:extLst>
      <p:ext uri="{BB962C8B-B14F-4D97-AF65-F5344CB8AC3E}">
        <p14:creationId xmlns:p14="http://schemas.microsoft.com/office/powerpoint/2010/main" val="648061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4C97F-DFD5-4EC8-91E9-D01A7A16730D}"/>
              </a:ext>
            </a:extLst>
          </p:cNvPr>
          <p:cNvSpPr>
            <a:spLocks noGrp="1"/>
          </p:cNvSpPr>
          <p:nvPr>
            <p:ph type="title"/>
          </p:nvPr>
        </p:nvSpPr>
        <p:spPr>
          <a:xfrm>
            <a:off x="216000" y="160401"/>
            <a:ext cx="10510310" cy="553998"/>
          </a:xfrm>
        </p:spPr>
        <p:txBody>
          <a:bodyPr/>
          <a:lstStyle/>
          <a:p>
            <a:r>
              <a:rPr lang="en-GB"/>
              <a:t>Components - </a:t>
            </a:r>
            <a:r>
              <a:rPr lang="en-US">
                <a:solidFill>
                  <a:schemeClr val="tx1"/>
                </a:solidFill>
              </a:rPr>
              <a:t>Ultra Deep Submicron technology </a:t>
            </a:r>
            <a:endParaRPr lang="en-GB"/>
          </a:p>
        </p:txBody>
      </p:sp>
      <p:sp>
        <p:nvSpPr>
          <p:cNvPr id="3" name="Content Placeholder 2">
            <a:extLst>
              <a:ext uri="{FF2B5EF4-FFF2-40B4-BE49-F238E27FC236}">
                <a16:creationId xmlns:a16="http://schemas.microsoft.com/office/drawing/2014/main" id="{33AEF9DE-C119-41B1-A481-5A28CC404911}"/>
              </a:ext>
            </a:extLst>
          </p:cNvPr>
          <p:cNvSpPr>
            <a:spLocks noGrp="1"/>
          </p:cNvSpPr>
          <p:nvPr>
            <p:ph idx="1"/>
          </p:nvPr>
        </p:nvSpPr>
        <p:spPr/>
        <p:txBody>
          <a:bodyPr/>
          <a:lstStyle/>
          <a:p>
            <a:pPr marL="285750" indent="-285750">
              <a:buFont typeface="Arial" panose="020B0604020202020204" pitchFamily="34" charset="0"/>
              <a:buChar char="•"/>
            </a:pPr>
            <a:r>
              <a:rPr lang="en-GB">
                <a:solidFill>
                  <a:schemeClr val="tx2"/>
                </a:solidFill>
              </a:rPr>
              <a:t>Highly efficient processors needed for on-board processing and beamforming application, which can only be achieved with Ultra Deep Submicron (UDSM) technology</a:t>
            </a:r>
          </a:p>
          <a:p>
            <a:pPr marL="285750" indent="-285750">
              <a:buFont typeface="Arial" panose="020B0604020202020204" pitchFamily="34" charset="0"/>
              <a:buChar char="•"/>
            </a:pPr>
            <a:r>
              <a:rPr lang="en-GB">
                <a:solidFill>
                  <a:schemeClr val="tx2"/>
                </a:solidFill>
              </a:rPr>
              <a:t>Commercial-of-the-Shelf (COTS) processors viable in LEO application with significant cost advantage, but require dedicated radiation mitigation and error handling</a:t>
            </a:r>
          </a:p>
          <a:p>
            <a:pPr marL="1067076" lvl="1" indent="-285750">
              <a:buFont typeface="Arial" panose="020B0604020202020204" pitchFamily="34" charset="0"/>
              <a:buChar char="•"/>
            </a:pPr>
            <a:r>
              <a:rPr lang="en-GB">
                <a:solidFill>
                  <a:schemeClr val="tx2"/>
                </a:solidFill>
              </a:rPr>
              <a:t>Mostly non-European solutions</a:t>
            </a:r>
          </a:p>
          <a:p>
            <a:pPr marL="1067076" lvl="1" indent="-285750">
              <a:buFont typeface="Arial" panose="020B0604020202020204" pitchFamily="34" charset="0"/>
              <a:buChar char="•"/>
            </a:pPr>
            <a:r>
              <a:rPr lang="en-GB">
                <a:solidFill>
                  <a:schemeClr val="tx2"/>
                </a:solidFill>
              </a:rPr>
              <a:t>Not suited for safety and security sensitive application </a:t>
            </a:r>
          </a:p>
          <a:p>
            <a:pPr marL="361950" indent="-361950"/>
            <a:r>
              <a:rPr lang="en-GB">
                <a:solidFill>
                  <a:schemeClr val="tx2"/>
                </a:solidFill>
              </a:rPr>
              <a:t>=&gt; Develop a UDSM Radiation-Hard Application Specific Integrated Circuit (ASIC) mixed-signal standard cell library and IP portfolio based on 7 nm (or beyond) CMOS technology for the design of complex ASIC</a:t>
            </a:r>
          </a:p>
        </p:txBody>
      </p:sp>
      <p:pic>
        <p:nvPicPr>
          <p:cNvPr id="4" name="Picture 3">
            <a:extLst>
              <a:ext uri="{FF2B5EF4-FFF2-40B4-BE49-F238E27FC236}">
                <a16:creationId xmlns:a16="http://schemas.microsoft.com/office/drawing/2014/main" id="{B9B1D5A1-7769-455B-A426-5B845666E56C}"/>
              </a:ext>
            </a:extLst>
          </p:cNvPr>
          <p:cNvPicPr>
            <a:picLocks noChangeAspect="1"/>
          </p:cNvPicPr>
          <p:nvPr/>
        </p:nvPicPr>
        <p:blipFill>
          <a:blip r:embed="rId2"/>
          <a:stretch>
            <a:fillRect/>
          </a:stretch>
        </p:blipFill>
        <p:spPr>
          <a:xfrm>
            <a:off x="6787977" y="3908603"/>
            <a:ext cx="4844271" cy="2301590"/>
          </a:xfrm>
          <a:prstGeom prst="rect">
            <a:avLst/>
          </a:prstGeom>
          <a:solidFill>
            <a:schemeClr val="bg1"/>
          </a:solidFill>
        </p:spPr>
      </p:pic>
      <p:sp>
        <p:nvSpPr>
          <p:cNvPr id="5" name="Content Placeholder 2">
            <a:extLst>
              <a:ext uri="{FF2B5EF4-FFF2-40B4-BE49-F238E27FC236}">
                <a16:creationId xmlns:a16="http://schemas.microsoft.com/office/drawing/2014/main" id="{E6D4A459-DC4E-4DDA-9331-73F7486C4074}"/>
              </a:ext>
            </a:extLst>
          </p:cNvPr>
          <p:cNvSpPr txBox="1">
            <a:spLocks/>
          </p:cNvSpPr>
          <p:nvPr/>
        </p:nvSpPr>
        <p:spPr bwMode="auto">
          <a:xfrm>
            <a:off x="469289" y="4207584"/>
            <a:ext cx="5565752" cy="200260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lnSpc>
                <a:spcPct val="100000"/>
              </a:lnSpc>
            </a:pPr>
            <a:r>
              <a:rPr lang="en-US" sz="1800" b="1" kern="0">
                <a:solidFill>
                  <a:schemeClr val="tx1"/>
                </a:solidFill>
                <a:latin typeface="+mn-lt"/>
              </a:rPr>
              <a:t>GOAL: </a:t>
            </a:r>
            <a:br>
              <a:rPr lang="en-US" sz="1800" kern="0">
                <a:solidFill>
                  <a:schemeClr val="tx1"/>
                </a:solidFill>
                <a:latin typeface="+mn-lt"/>
              </a:rPr>
            </a:br>
            <a:r>
              <a:rPr lang="en-US" sz="1800" kern="0">
                <a:solidFill>
                  <a:schemeClr val="tx1"/>
                </a:solidFill>
                <a:latin typeface="+mn-lt"/>
              </a:rPr>
              <a:t>Increase competitiveness for European industry in the telecom sat market, secure/high performance Navigation applications and state of the art Earth Observation payloads to meet future NAV and EO mission challenges. </a:t>
            </a:r>
          </a:p>
        </p:txBody>
      </p:sp>
    </p:spTree>
    <p:extLst>
      <p:ext uri="{BB962C8B-B14F-4D97-AF65-F5344CB8AC3E}">
        <p14:creationId xmlns:p14="http://schemas.microsoft.com/office/powerpoint/2010/main" val="6014345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D6C29-47D4-82E3-0DA8-5AF1B36980A4}"/>
            </a:ext>
          </a:extLst>
        </p:cNvPr>
        <p:cNvGrpSpPr/>
        <p:nvPr/>
      </p:nvGrpSpPr>
      <p:grpSpPr>
        <a:xfrm>
          <a:off x="0" y="0"/>
          <a:ext cx="0" cy="0"/>
          <a:chOff x="0" y="0"/>
          <a:chExt cx="0" cy="0"/>
        </a:xfrm>
      </p:grpSpPr>
      <p:sp>
        <p:nvSpPr>
          <p:cNvPr id="4" name="Rectangle 19">
            <a:extLst>
              <a:ext uri="{FF2B5EF4-FFF2-40B4-BE49-F238E27FC236}">
                <a16:creationId xmlns:a16="http://schemas.microsoft.com/office/drawing/2014/main" id="{13E1B7A1-8D9A-05D9-896D-D9431D48B936}"/>
              </a:ext>
            </a:extLst>
          </p:cNvPr>
          <p:cNvSpPr txBox="1">
            <a:spLocks noChangeArrowheads="1"/>
          </p:cNvSpPr>
          <p:nvPr/>
        </p:nvSpPr>
        <p:spPr bwMode="auto">
          <a:xfrm>
            <a:off x="126000" y="2136905"/>
            <a:ext cx="7690068" cy="198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US" sz="3087" b="1">
                <a:solidFill>
                  <a:schemeClr val="bg1"/>
                </a:solidFill>
                <a:latin typeface="Arial" panose="020B0604020202020204" pitchFamily="34" charset="0"/>
                <a:ea typeface="+mj-ea"/>
                <a:cs typeface="Arial" panose="020B0604020202020204" pitchFamily="34" charset="0"/>
              </a:rPr>
              <a:t>Satellite Communication Payloads: an overview of past, present and future trends and challenges – Annex on N7 UDSM</a:t>
            </a:r>
            <a:endParaRPr lang="en-GB" sz="3087" b="1">
              <a:solidFill>
                <a:schemeClr val="bg1"/>
              </a:solidFill>
              <a:latin typeface="Arial" panose="020B0604020202020204" pitchFamily="34" charset="0"/>
              <a:ea typeface="+mj-ea"/>
              <a:cs typeface="Arial" panose="020B0604020202020204" pitchFamily="34" charset="0"/>
            </a:endParaRPr>
          </a:p>
        </p:txBody>
      </p:sp>
      <p:sp>
        <p:nvSpPr>
          <p:cNvPr id="2" name="Text Box 99">
            <a:extLst>
              <a:ext uri="{FF2B5EF4-FFF2-40B4-BE49-F238E27FC236}">
                <a16:creationId xmlns:a16="http://schemas.microsoft.com/office/drawing/2014/main" id="{9652E296-D63C-3286-50F0-9551232A024C}"/>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a:latin typeface="Arial" panose="020B0604020202020204" pitchFamily="34" charset="0"/>
              <a:cs typeface="Arial" panose="020B0604020202020204" pitchFamily="34" charset="0"/>
            </a:endParaRPr>
          </a:p>
        </p:txBody>
      </p:sp>
      <p:sp>
        <p:nvSpPr>
          <p:cNvPr id="3" name="Subtitle 4">
            <a:extLst>
              <a:ext uri="{FF2B5EF4-FFF2-40B4-BE49-F238E27FC236}">
                <a16:creationId xmlns:a16="http://schemas.microsoft.com/office/drawing/2014/main" id="{8D5E0D2C-EE4A-F46E-8431-EE49683ECD5B}"/>
              </a:ext>
            </a:extLst>
          </p:cNvPr>
          <p:cNvSpPr>
            <a:spLocks noGrp="1"/>
          </p:cNvSpPr>
          <p:nvPr>
            <p:ph type="subTitle" idx="1"/>
          </p:nvPr>
        </p:nvSpPr>
        <p:spPr>
          <a:xfrm>
            <a:off x="1204593" y="4419391"/>
            <a:ext cx="10627380" cy="1753429"/>
          </a:xfrm>
        </p:spPr>
        <p:txBody>
          <a:bodyPr/>
          <a:lstStyle/>
          <a:p>
            <a:pPr algn="r">
              <a:spcBef>
                <a:spcPts val="0"/>
              </a:spcBef>
            </a:pPr>
            <a:r>
              <a:rPr lang="en-GB" sz="1800">
                <a:solidFill>
                  <a:schemeClr val="bg1"/>
                </a:solidFill>
              </a:rPr>
              <a:t>Richard Jansen, UDSM Team</a:t>
            </a:r>
          </a:p>
          <a:p>
            <a:pPr algn="r">
              <a:spcBef>
                <a:spcPts val="0"/>
              </a:spcBef>
            </a:pPr>
            <a:r>
              <a:rPr lang="en-GB" altLang="en-US" sz="1800">
                <a:solidFill>
                  <a:schemeClr val="bg1"/>
                </a:solidFill>
              </a:rPr>
              <a:t>TEC-ED, TEC-EF</a:t>
            </a:r>
            <a:br>
              <a:rPr lang="en-GB" sz="1800" b="1"/>
            </a:br>
            <a:r>
              <a:rPr lang="en-GB" sz="1800">
                <a:solidFill>
                  <a:schemeClr val="bg1"/>
                </a:solidFill>
              </a:rPr>
              <a:t>European Space Agency – ESTEC</a:t>
            </a:r>
          </a:p>
          <a:p>
            <a:pPr algn="r">
              <a:spcBef>
                <a:spcPts val="0"/>
              </a:spcBef>
            </a:pPr>
            <a:r>
              <a:rPr lang="en-GB" sz="1800">
                <a:solidFill>
                  <a:schemeClr val="bg1"/>
                </a:solidFill>
              </a:rPr>
              <a:t>12</a:t>
            </a:r>
            <a:r>
              <a:rPr lang="en-US" sz="1800">
                <a:solidFill>
                  <a:schemeClr val="bg1"/>
                </a:solidFill>
              </a:rPr>
              <a:t>/10/2025</a:t>
            </a:r>
            <a:endParaRPr lang="en-GB" sz="1800">
              <a:solidFill>
                <a:schemeClr val="bg1"/>
              </a:solidFill>
            </a:endParaRPr>
          </a:p>
          <a:p>
            <a:endParaRPr lang="en-GB"/>
          </a:p>
        </p:txBody>
      </p:sp>
    </p:spTree>
    <p:extLst>
      <p:ext uri="{BB962C8B-B14F-4D97-AF65-F5344CB8AC3E}">
        <p14:creationId xmlns:p14="http://schemas.microsoft.com/office/powerpoint/2010/main" val="1917365470"/>
      </p:ext>
    </p:extLst>
  </p:cSld>
  <p:clrMapOvr>
    <a:masterClrMapping/>
  </p:clrMapOvr>
  <mc:AlternateContent xmlns:mc="http://schemas.openxmlformats.org/markup-compatibility/2006" xmlns:p14="http://schemas.microsoft.com/office/powerpoint/2010/main">
    <mc:Choice Requires="p14">
      <p:transition spd="slow" p14:dur="2000" advTm="7272"/>
    </mc:Choice>
    <mc:Fallback xmlns="">
      <p:transition spd="slow" advTm="7272"/>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E9FB4-13D6-C2D8-6CA5-83EBFDB64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22B13-3149-8CAD-47E5-31EC69041A36}"/>
              </a:ext>
            </a:extLst>
          </p:cNvPr>
          <p:cNvSpPr>
            <a:spLocks noGrp="1"/>
          </p:cNvSpPr>
          <p:nvPr>
            <p:ph type="title"/>
          </p:nvPr>
        </p:nvSpPr>
        <p:spPr/>
        <p:txBody>
          <a:bodyPr/>
          <a:lstStyle/>
          <a:p>
            <a:r>
              <a:rPr lang="en-GB" sz="3200" b="1" kern="0">
                <a:solidFill>
                  <a:schemeClr val="bg1"/>
                </a:solidFill>
                <a:latin typeface="Helvetica" pitchFamily="2" charset="0"/>
              </a:rPr>
              <a:t>Identified Generic N7 UDSM Components</a:t>
            </a:r>
          </a:p>
        </p:txBody>
      </p:sp>
      <p:grpSp>
        <p:nvGrpSpPr>
          <p:cNvPr id="4" name="Group 3">
            <a:extLst>
              <a:ext uri="{FF2B5EF4-FFF2-40B4-BE49-F238E27FC236}">
                <a16:creationId xmlns:a16="http://schemas.microsoft.com/office/drawing/2014/main" id="{FC685A6F-77B4-33FC-C7B2-A355803CA428}"/>
              </a:ext>
            </a:extLst>
          </p:cNvPr>
          <p:cNvGrpSpPr/>
          <p:nvPr/>
        </p:nvGrpSpPr>
        <p:grpSpPr>
          <a:xfrm>
            <a:off x="2788773" y="937161"/>
            <a:ext cx="710564" cy="708539"/>
            <a:chOff x="10648335" y="4417790"/>
            <a:chExt cx="710564" cy="708539"/>
          </a:xfrm>
        </p:grpSpPr>
        <p:pic>
          <p:nvPicPr>
            <p:cNvPr id="5" name="Picture 4" descr="A white line on a black background&#10;&#10;AI-generated content may be incorrect.">
              <a:extLst>
                <a:ext uri="{FF2B5EF4-FFF2-40B4-BE49-F238E27FC236}">
                  <a16:creationId xmlns:a16="http://schemas.microsoft.com/office/drawing/2014/main" id="{0E1ED86A-3AD8-B041-DD12-693F43E67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335" y="4417790"/>
              <a:ext cx="710564" cy="708539"/>
            </a:xfrm>
            <a:prstGeom prst="rect">
              <a:avLst/>
            </a:prstGeom>
          </p:spPr>
        </p:pic>
        <p:sp>
          <p:nvSpPr>
            <p:cNvPr id="6" name="TextBox 5">
              <a:extLst>
                <a:ext uri="{FF2B5EF4-FFF2-40B4-BE49-F238E27FC236}">
                  <a16:creationId xmlns:a16="http://schemas.microsoft.com/office/drawing/2014/main" id="{F8DC5338-419C-422E-EB31-E2E48EB3B768}"/>
                </a:ext>
              </a:extLst>
            </p:cNvPr>
            <p:cNvSpPr txBox="1"/>
            <p:nvPr/>
          </p:nvSpPr>
          <p:spPr>
            <a:xfrm>
              <a:off x="10769418" y="4617107"/>
              <a:ext cx="468398" cy="21544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DBFN</a:t>
              </a:r>
            </a:p>
          </p:txBody>
        </p:sp>
      </p:grpSp>
      <p:grpSp>
        <p:nvGrpSpPr>
          <p:cNvPr id="59" name="Group 58">
            <a:extLst>
              <a:ext uri="{FF2B5EF4-FFF2-40B4-BE49-F238E27FC236}">
                <a16:creationId xmlns:a16="http://schemas.microsoft.com/office/drawing/2014/main" id="{BBEAF99C-83DC-C13B-34C4-8488141A48C5}"/>
              </a:ext>
            </a:extLst>
          </p:cNvPr>
          <p:cNvGrpSpPr/>
          <p:nvPr/>
        </p:nvGrpSpPr>
        <p:grpSpPr>
          <a:xfrm>
            <a:off x="10938797" y="1767686"/>
            <a:ext cx="640469" cy="628431"/>
            <a:chOff x="10801145" y="2328747"/>
            <a:chExt cx="640469" cy="628431"/>
          </a:xfrm>
        </p:grpSpPr>
        <p:pic>
          <p:nvPicPr>
            <p:cNvPr id="8" name="Picture 7" descr="A white line on a black background&#10;&#10;AI-generated content may be incorrect.">
              <a:extLst>
                <a:ext uri="{FF2B5EF4-FFF2-40B4-BE49-F238E27FC236}">
                  <a16:creationId xmlns:a16="http://schemas.microsoft.com/office/drawing/2014/main" id="{AF3DABF8-5F80-3AD5-B0FB-F5520B316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1145" y="2328747"/>
              <a:ext cx="640469" cy="628431"/>
            </a:xfrm>
            <a:prstGeom prst="rect">
              <a:avLst/>
            </a:prstGeom>
          </p:spPr>
        </p:pic>
        <p:sp>
          <p:nvSpPr>
            <p:cNvPr id="9" name="TextBox 8">
              <a:extLst>
                <a:ext uri="{FF2B5EF4-FFF2-40B4-BE49-F238E27FC236}">
                  <a16:creationId xmlns:a16="http://schemas.microsoft.com/office/drawing/2014/main" id="{8065B8CA-D94D-B355-5443-420CADC04B3C}"/>
                </a:ext>
              </a:extLst>
            </p:cNvPr>
            <p:cNvSpPr txBox="1"/>
            <p:nvPr/>
          </p:nvSpPr>
          <p:spPr>
            <a:xfrm>
              <a:off x="10927038" y="2497920"/>
              <a:ext cx="361507" cy="191086"/>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DPU</a:t>
              </a:r>
            </a:p>
          </p:txBody>
        </p:sp>
      </p:grpSp>
      <p:grpSp>
        <p:nvGrpSpPr>
          <p:cNvPr id="10" name="Group 9">
            <a:extLst>
              <a:ext uri="{FF2B5EF4-FFF2-40B4-BE49-F238E27FC236}">
                <a16:creationId xmlns:a16="http://schemas.microsoft.com/office/drawing/2014/main" id="{E466DAF7-2619-194F-4907-856D2B283AD7}"/>
              </a:ext>
            </a:extLst>
          </p:cNvPr>
          <p:cNvGrpSpPr/>
          <p:nvPr/>
        </p:nvGrpSpPr>
        <p:grpSpPr>
          <a:xfrm>
            <a:off x="7588327" y="902213"/>
            <a:ext cx="710564" cy="708539"/>
            <a:chOff x="10648335" y="5380580"/>
            <a:chExt cx="710564" cy="708539"/>
          </a:xfrm>
        </p:grpSpPr>
        <p:pic>
          <p:nvPicPr>
            <p:cNvPr id="11" name="Picture 10" descr="A white line on a black background&#10;&#10;AI-generated content may be incorrect.">
              <a:extLst>
                <a:ext uri="{FF2B5EF4-FFF2-40B4-BE49-F238E27FC236}">
                  <a16:creationId xmlns:a16="http://schemas.microsoft.com/office/drawing/2014/main" id="{44B16AAA-7D00-1B87-E20B-76E97440A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335" y="5380580"/>
              <a:ext cx="710564" cy="708539"/>
            </a:xfrm>
            <a:prstGeom prst="rect">
              <a:avLst/>
            </a:prstGeom>
          </p:spPr>
        </p:pic>
        <p:sp>
          <p:nvSpPr>
            <p:cNvPr id="12" name="TextBox 11">
              <a:extLst>
                <a:ext uri="{FF2B5EF4-FFF2-40B4-BE49-F238E27FC236}">
                  <a16:creationId xmlns:a16="http://schemas.microsoft.com/office/drawing/2014/main" id="{7F3B8FEB-9AFB-51DC-EDDB-C235EDDEAB45}"/>
                </a:ext>
              </a:extLst>
            </p:cNvPr>
            <p:cNvSpPr txBox="1"/>
            <p:nvPr/>
          </p:nvSpPr>
          <p:spPr>
            <a:xfrm>
              <a:off x="10769418" y="5579897"/>
              <a:ext cx="470000" cy="21544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FPGA</a:t>
              </a:r>
            </a:p>
          </p:txBody>
        </p:sp>
      </p:grpSp>
      <p:grpSp>
        <p:nvGrpSpPr>
          <p:cNvPr id="13" name="Group 12">
            <a:extLst>
              <a:ext uri="{FF2B5EF4-FFF2-40B4-BE49-F238E27FC236}">
                <a16:creationId xmlns:a16="http://schemas.microsoft.com/office/drawing/2014/main" id="{84A3534E-AF10-2EC9-5F62-6A5D34851A9A}"/>
              </a:ext>
            </a:extLst>
          </p:cNvPr>
          <p:cNvGrpSpPr/>
          <p:nvPr/>
        </p:nvGrpSpPr>
        <p:grpSpPr>
          <a:xfrm>
            <a:off x="5182679" y="943746"/>
            <a:ext cx="710564" cy="708539"/>
            <a:chOff x="11321702" y="5795341"/>
            <a:chExt cx="710564" cy="708539"/>
          </a:xfrm>
        </p:grpSpPr>
        <p:pic>
          <p:nvPicPr>
            <p:cNvPr id="14" name="Picture 13" descr="A white line on a black background&#10;&#10;AI-generated content may be incorrect.">
              <a:extLst>
                <a:ext uri="{FF2B5EF4-FFF2-40B4-BE49-F238E27FC236}">
                  <a16:creationId xmlns:a16="http://schemas.microsoft.com/office/drawing/2014/main" id="{33F8FE7E-F2AE-AB77-3126-3CEC5A556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1702" y="5795341"/>
              <a:ext cx="710564" cy="708539"/>
            </a:xfrm>
            <a:prstGeom prst="rect">
              <a:avLst/>
            </a:prstGeom>
          </p:spPr>
        </p:pic>
        <p:sp>
          <p:nvSpPr>
            <p:cNvPr id="15" name="TextBox 14">
              <a:extLst>
                <a:ext uri="{FF2B5EF4-FFF2-40B4-BE49-F238E27FC236}">
                  <a16:creationId xmlns:a16="http://schemas.microsoft.com/office/drawing/2014/main" id="{37AFCA3A-0BF6-5C00-A820-3055D5AEC92C}"/>
                </a:ext>
              </a:extLst>
            </p:cNvPr>
            <p:cNvSpPr txBox="1"/>
            <p:nvPr/>
          </p:nvSpPr>
          <p:spPr>
            <a:xfrm>
              <a:off x="11452617" y="5945498"/>
              <a:ext cx="498855" cy="338554"/>
            </a:xfrm>
            <a:prstGeom prst="rect">
              <a:avLst/>
            </a:prstGeom>
            <a:noFill/>
          </p:spPr>
          <p:txBody>
            <a:bodyPr wrap="none" rtlCol="0">
              <a:spAutoFit/>
            </a:bodyPr>
            <a:lstStyle/>
            <a:p>
              <a:pPr algn="ctr"/>
              <a:r>
                <a:rPr lang="en-NL" sz="800" b="1">
                  <a:solidFill>
                    <a:schemeClr val="bg1"/>
                  </a:solidFill>
                  <a:latin typeface="Arial" panose="020B0604020202020204" pitchFamily="34" charset="0"/>
                  <a:ea typeface="MS PGothic" pitchFamily="34" charset="-128"/>
                  <a:cs typeface="Arial" panose="020B0604020202020204" pitchFamily="34" charset="0"/>
                </a:rPr>
                <a:t>FPGA </a:t>
              </a:r>
            </a:p>
            <a:p>
              <a:pPr algn="ctr"/>
              <a:r>
                <a:rPr lang="en-NL" sz="800" b="1">
                  <a:solidFill>
                    <a:schemeClr val="bg1"/>
                  </a:solidFill>
                  <a:latin typeface="Arial" panose="020B0604020202020204" pitchFamily="34" charset="0"/>
                  <a:ea typeface="MS PGothic" pitchFamily="34" charset="-128"/>
                  <a:cs typeface="Arial" panose="020B0604020202020204" pitchFamily="34" charset="0"/>
                </a:rPr>
                <a:t>RF</a:t>
              </a:r>
            </a:p>
          </p:txBody>
        </p:sp>
      </p:grpSp>
      <p:pic>
        <p:nvPicPr>
          <p:cNvPr id="16" name="Picture 15" descr="A white arrow on a black background&#10;&#10;AI-generated content may be incorrect.">
            <a:extLst>
              <a:ext uri="{FF2B5EF4-FFF2-40B4-BE49-F238E27FC236}">
                <a16:creationId xmlns:a16="http://schemas.microsoft.com/office/drawing/2014/main" id="{9A2D1981-FED8-0279-A328-3993BC33D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175" y="4221506"/>
            <a:ext cx="586000" cy="586000"/>
          </a:xfrm>
          <a:prstGeom prst="rect">
            <a:avLst/>
          </a:prstGeom>
        </p:spPr>
      </p:pic>
      <p:pic>
        <p:nvPicPr>
          <p:cNvPr id="17" name="Picture 16" descr="A white line on a black background&#10;&#10;AI-generated content may be incorrect.">
            <a:extLst>
              <a:ext uri="{FF2B5EF4-FFF2-40B4-BE49-F238E27FC236}">
                <a16:creationId xmlns:a16="http://schemas.microsoft.com/office/drawing/2014/main" id="{BC1EF843-6EAD-E666-6DCD-02385B278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667" y="3734544"/>
            <a:ext cx="504852" cy="438039"/>
          </a:xfrm>
          <a:prstGeom prst="rect">
            <a:avLst/>
          </a:prstGeom>
        </p:spPr>
      </p:pic>
      <p:pic>
        <p:nvPicPr>
          <p:cNvPr id="18" name="Picture 17" descr="A white circles on a black background&#10;&#10;AI-generated content may be incorrect.">
            <a:extLst>
              <a:ext uri="{FF2B5EF4-FFF2-40B4-BE49-F238E27FC236}">
                <a16:creationId xmlns:a16="http://schemas.microsoft.com/office/drawing/2014/main" id="{01D96C0C-2643-4A04-E5FA-3980B593D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7524" y="2261588"/>
            <a:ext cx="292136" cy="291303"/>
          </a:xfrm>
          <a:prstGeom prst="rect">
            <a:avLst/>
          </a:prstGeom>
        </p:spPr>
      </p:pic>
      <p:pic>
        <p:nvPicPr>
          <p:cNvPr id="19" name="Picture 18" descr="A white symbol with a wifi symbol on a black background&#10;&#10;AI-generated content may be incorrect.">
            <a:extLst>
              <a:ext uri="{FF2B5EF4-FFF2-40B4-BE49-F238E27FC236}">
                <a16:creationId xmlns:a16="http://schemas.microsoft.com/office/drawing/2014/main" id="{220BC175-18EA-4F3D-6E25-39BF2F842D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45922" y="2136560"/>
            <a:ext cx="658589" cy="656713"/>
          </a:xfrm>
          <a:prstGeom prst="rect">
            <a:avLst/>
          </a:prstGeom>
        </p:spPr>
      </p:pic>
      <p:sp>
        <p:nvSpPr>
          <p:cNvPr id="20" name="TextBox 19">
            <a:extLst>
              <a:ext uri="{FF2B5EF4-FFF2-40B4-BE49-F238E27FC236}">
                <a16:creationId xmlns:a16="http://schemas.microsoft.com/office/drawing/2014/main" id="{FEF7114C-F97E-BBA4-9C87-DD99A422CCD1}"/>
              </a:ext>
            </a:extLst>
          </p:cNvPr>
          <p:cNvSpPr txBox="1"/>
          <p:nvPr/>
        </p:nvSpPr>
        <p:spPr>
          <a:xfrm>
            <a:off x="215999" y="4312933"/>
            <a:ext cx="1965176" cy="307777"/>
          </a:xfrm>
          <a:prstGeom prst="rect">
            <a:avLst/>
          </a:prstGeom>
          <a:noFill/>
        </p:spPr>
        <p:txBody>
          <a:bodyPr wrap="square" rtlCol="0">
            <a:spAutoFit/>
          </a:bodyPr>
          <a:lstStyle/>
          <a:p>
            <a:pPr algn="l"/>
            <a:r>
              <a:rPr lang="en-NL" sz="1400">
                <a:solidFill>
                  <a:schemeClr val="bg1"/>
                </a:solidFill>
                <a:latin typeface="Arial" panose="020B0604020202020204" pitchFamily="34" charset="0"/>
                <a:ea typeface="MS PGothic" pitchFamily="34" charset="-128"/>
                <a:cs typeface="Arial" panose="020B0604020202020204" pitchFamily="34" charset="0"/>
              </a:rPr>
              <a:t>Analog/MS/RF N7 IP </a:t>
            </a:r>
          </a:p>
        </p:txBody>
      </p:sp>
      <p:sp>
        <p:nvSpPr>
          <p:cNvPr id="21" name="TextBox 20">
            <a:extLst>
              <a:ext uri="{FF2B5EF4-FFF2-40B4-BE49-F238E27FC236}">
                <a16:creationId xmlns:a16="http://schemas.microsoft.com/office/drawing/2014/main" id="{6D0F2892-396E-17C4-98D4-AB8DEA8877F2}"/>
              </a:ext>
            </a:extLst>
          </p:cNvPr>
          <p:cNvSpPr txBox="1"/>
          <p:nvPr/>
        </p:nvSpPr>
        <p:spPr>
          <a:xfrm>
            <a:off x="260478" y="2116896"/>
            <a:ext cx="1373330" cy="307777"/>
          </a:xfrm>
          <a:prstGeom prst="rect">
            <a:avLst/>
          </a:prstGeom>
          <a:noFill/>
        </p:spPr>
        <p:txBody>
          <a:bodyPr wrap="square" rtlCol="0">
            <a:spAutoFit/>
          </a:bodyPr>
          <a:lstStyle/>
          <a:p>
            <a:pPr algn="l"/>
            <a:r>
              <a:rPr lang="en-NL" sz="1400">
                <a:solidFill>
                  <a:schemeClr val="bg1"/>
                </a:solidFill>
                <a:latin typeface="Arial" panose="020B0604020202020204" pitchFamily="34" charset="0"/>
                <a:ea typeface="MS PGothic" pitchFamily="34" charset="-128"/>
                <a:cs typeface="Arial" panose="020B0604020202020204" pitchFamily="34" charset="0"/>
              </a:rPr>
              <a:t>Digital N7 IP </a:t>
            </a:r>
          </a:p>
        </p:txBody>
      </p:sp>
      <p:sp>
        <p:nvSpPr>
          <p:cNvPr id="22" name="TextBox 21">
            <a:extLst>
              <a:ext uri="{FF2B5EF4-FFF2-40B4-BE49-F238E27FC236}">
                <a16:creationId xmlns:a16="http://schemas.microsoft.com/office/drawing/2014/main" id="{E268C077-331F-9B9F-C690-C77032BD8D2D}"/>
              </a:ext>
            </a:extLst>
          </p:cNvPr>
          <p:cNvSpPr txBox="1"/>
          <p:nvPr/>
        </p:nvSpPr>
        <p:spPr>
          <a:xfrm>
            <a:off x="222225" y="5599067"/>
            <a:ext cx="1621651" cy="307777"/>
          </a:xfrm>
          <a:prstGeom prst="rect">
            <a:avLst/>
          </a:prstGeom>
          <a:noFill/>
        </p:spPr>
        <p:txBody>
          <a:bodyPr wrap="square" rtlCol="0">
            <a:spAutoFit/>
          </a:bodyPr>
          <a:lstStyle/>
          <a:p>
            <a:pPr algn="l"/>
            <a:r>
              <a:rPr lang="en-NL" sz="1400">
                <a:solidFill>
                  <a:schemeClr val="bg1"/>
                </a:solidFill>
                <a:latin typeface="Arial" panose="020B0604020202020204" pitchFamily="34" charset="0"/>
                <a:ea typeface="MS PGothic" pitchFamily="34" charset="-128"/>
                <a:cs typeface="Arial" panose="020B0604020202020204" pitchFamily="34" charset="0"/>
              </a:rPr>
              <a:t>Technology N7 IP </a:t>
            </a:r>
          </a:p>
        </p:txBody>
      </p:sp>
      <p:pic>
        <p:nvPicPr>
          <p:cNvPr id="23" name="Picture 22" descr="A wifi symbol with arrows pointing up&#10;&#10;AI-generated content may be incorrect.">
            <a:extLst>
              <a:ext uri="{FF2B5EF4-FFF2-40B4-BE49-F238E27FC236}">
                <a16:creationId xmlns:a16="http://schemas.microsoft.com/office/drawing/2014/main" id="{581454BF-EBFB-7DFB-E486-EE04CC2A2C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3978" y="1851106"/>
            <a:ext cx="584775" cy="584775"/>
          </a:xfrm>
          <a:prstGeom prst="rect">
            <a:avLst/>
          </a:prstGeom>
        </p:spPr>
      </p:pic>
      <p:pic>
        <p:nvPicPr>
          <p:cNvPr id="24" name="Picture 23" descr="A white line drawing of a dna strand&#10;&#10;AI-generated content may be incorrect.">
            <a:extLst>
              <a:ext uri="{FF2B5EF4-FFF2-40B4-BE49-F238E27FC236}">
                <a16:creationId xmlns:a16="http://schemas.microsoft.com/office/drawing/2014/main" id="{F454B8F5-36F9-63F7-6CA0-052F50EF7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6474" y="1860242"/>
            <a:ext cx="555103" cy="555103"/>
          </a:xfrm>
          <a:prstGeom prst="rect">
            <a:avLst/>
          </a:prstGeom>
        </p:spPr>
      </p:pic>
      <p:pic>
        <p:nvPicPr>
          <p:cNvPr id="25" name="Picture 24" descr="A wifi symbol with arrows pointing up&#10;&#10;AI-generated content may be incorrect.">
            <a:extLst>
              <a:ext uri="{FF2B5EF4-FFF2-40B4-BE49-F238E27FC236}">
                <a16:creationId xmlns:a16="http://schemas.microsoft.com/office/drawing/2014/main" id="{F7B3443C-0EE6-3DEC-F1BA-06C3C33DBA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2224" y="1789515"/>
            <a:ext cx="584775" cy="584775"/>
          </a:xfrm>
          <a:prstGeom prst="rect">
            <a:avLst/>
          </a:prstGeom>
        </p:spPr>
      </p:pic>
      <p:pic>
        <p:nvPicPr>
          <p:cNvPr id="26" name="Picture 25" descr="A white line drawing of a dna strand&#10;&#10;AI-generated content may be incorrect.">
            <a:extLst>
              <a:ext uri="{FF2B5EF4-FFF2-40B4-BE49-F238E27FC236}">
                <a16:creationId xmlns:a16="http://schemas.microsoft.com/office/drawing/2014/main" id="{3044785A-AB72-08A1-6F0C-57D9F62E4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1440" y="1815996"/>
            <a:ext cx="555103" cy="555103"/>
          </a:xfrm>
          <a:prstGeom prst="rect">
            <a:avLst/>
          </a:prstGeom>
        </p:spPr>
      </p:pic>
      <p:pic>
        <p:nvPicPr>
          <p:cNvPr id="27" name="Picture 26" descr="A white square with lines and dots&#10;&#10;AI-generated content may be incorrect.">
            <a:extLst>
              <a:ext uri="{FF2B5EF4-FFF2-40B4-BE49-F238E27FC236}">
                <a16:creationId xmlns:a16="http://schemas.microsoft.com/office/drawing/2014/main" id="{0FBE62EA-1414-28CD-0A9C-CC2F525EC8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10334996" y="2330889"/>
            <a:ext cx="693403" cy="693403"/>
          </a:xfrm>
          <a:prstGeom prst="rect">
            <a:avLst/>
          </a:prstGeom>
        </p:spPr>
      </p:pic>
      <p:pic>
        <p:nvPicPr>
          <p:cNvPr id="28" name="Picture 27" descr="A white line drawing of a computer chip&#10;&#10;AI-generated content may be incorrect.">
            <a:extLst>
              <a:ext uri="{FF2B5EF4-FFF2-40B4-BE49-F238E27FC236}">
                <a16:creationId xmlns:a16="http://schemas.microsoft.com/office/drawing/2014/main" id="{85002FCD-CA56-1BE0-FF1B-A400894EAE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21316" y="2394255"/>
            <a:ext cx="636155" cy="634342"/>
          </a:xfrm>
          <a:prstGeom prst="rect">
            <a:avLst/>
          </a:prstGeom>
        </p:spPr>
      </p:pic>
      <p:pic>
        <p:nvPicPr>
          <p:cNvPr id="29" name="Picture 28" descr="A white outline of a shield with a keyhole&#10;&#10;AI-generated content may be incorrect.">
            <a:extLst>
              <a:ext uri="{FF2B5EF4-FFF2-40B4-BE49-F238E27FC236}">
                <a16:creationId xmlns:a16="http://schemas.microsoft.com/office/drawing/2014/main" id="{81829C68-1076-FF05-DD78-D40ED5C977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13719" y="2441432"/>
            <a:ext cx="605989" cy="604263"/>
          </a:xfrm>
          <a:prstGeom prst="rect">
            <a:avLst/>
          </a:prstGeom>
        </p:spPr>
      </p:pic>
      <p:grpSp>
        <p:nvGrpSpPr>
          <p:cNvPr id="40" name="Group 39">
            <a:extLst>
              <a:ext uri="{FF2B5EF4-FFF2-40B4-BE49-F238E27FC236}">
                <a16:creationId xmlns:a16="http://schemas.microsoft.com/office/drawing/2014/main" id="{299D662C-D3A7-64C1-12EC-AEC358208645}"/>
              </a:ext>
            </a:extLst>
          </p:cNvPr>
          <p:cNvGrpSpPr/>
          <p:nvPr/>
        </p:nvGrpSpPr>
        <p:grpSpPr>
          <a:xfrm>
            <a:off x="4678910" y="4189074"/>
            <a:ext cx="632835" cy="628430"/>
            <a:chOff x="6871037" y="3773442"/>
            <a:chExt cx="912402" cy="909803"/>
          </a:xfrm>
        </p:grpSpPr>
        <p:pic>
          <p:nvPicPr>
            <p:cNvPr id="32" name="Picture 31" descr="A white line on a black background&#10;&#10;AI-generated content may be incorrect.">
              <a:extLst>
                <a:ext uri="{FF2B5EF4-FFF2-40B4-BE49-F238E27FC236}">
                  <a16:creationId xmlns:a16="http://schemas.microsoft.com/office/drawing/2014/main" id="{2AFF3C63-31CD-BFA4-77D4-62DC15234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037" y="3773442"/>
              <a:ext cx="912402" cy="909803"/>
            </a:xfrm>
            <a:prstGeom prst="rect">
              <a:avLst/>
            </a:prstGeom>
          </p:spPr>
        </p:pic>
        <p:pic>
          <p:nvPicPr>
            <p:cNvPr id="39" name="Picture 38" descr="A white square with squares on a black background&#10;&#10;AI-generated content may be incorrect.">
              <a:extLst>
                <a:ext uri="{FF2B5EF4-FFF2-40B4-BE49-F238E27FC236}">
                  <a16:creationId xmlns:a16="http://schemas.microsoft.com/office/drawing/2014/main" id="{92EFE474-A8EE-079E-C091-0B8F85A3A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97913" y="3975480"/>
              <a:ext cx="458650" cy="457344"/>
            </a:xfrm>
            <a:prstGeom prst="rect">
              <a:avLst/>
            </a:prstGeom>
          </p:spPr>
        </p:pic>
      </p:grpSp>
      <p:pic>
        <p:nvPicPr>
          <p:cNvPr id="41" name="Picture 40" descr="A white line on a black background&#10;&#10;AI-generated content may be incorrect.">
            <a:extLst>
              <a:ext uri="{FF2B5EF4-FFF2-40B4-BE49-F238E27FC236}">
                <a16:creationId xmlns:a16="http://schemas.microsoft.com/office/drawing/2014/main" id="{AE3ADD36-7B90-99FA-9B8B-3C2AF0272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744" y="4251104"/>
            <a:ext cx="504852" cy="438039"/>
          </a:xfrm>
          <a:prstGeom prst="rect">
            <a:avLst/>
          </a:prstGeom>
        </p:spPr>
      </p:pic>
      <p:pic>
        <p:nvPicPr>
          <p:cNvPr id="42" name="Picture 41" descr="A white line on a black background&#10;&#10;AI-generated content may be incorrect.">
            <a:extLst>
              <a:ext uri="{FF2B5EF4-FFF2-40B4-BE49-F238E27FC236}">
                <a16:creationId xmlns:a16="http://schemas.microsoft.com/office/drawing/2014/main" id="{6C788818-6B85-6498-5295-672862D44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57119" y="3734545"/>
            <a:ext cx="504852" cy="438039"/>
          </a:xfrm>
          <a:prstGeom prst="rect">
            <a:avLst/>
          </a:prstGeom>
        </p:spPr>
      </p:pic>
      <p:grpSp>
        <p:nvGrpSpPr>
          <p:cNvPr id="51" name="Group 50">
            <a:extLst>
              <a:ext uri="{FF2B5EF4-FFF2-40B4-BE49-F238E27FC236}">
                <a16:creationId xmlns:a16="http://schemas.microsoft.com/office/drawing/2014/main" id="{C3930BC0-5099-4431-303A-09C580BF2211}"/>
              </a:ext>
            </a:extLst>
          </p:cNvPr>
          <p:cNvGrpSpPr/>
          <p:nvPr/>
        </p:nvGrpSpPr>
        <p:grpSpPr>
          <a:xfrm>
            <a:off x="7065528" y="4131737"/>
            <a:ext cx="632835" cy="628430"/>
            <a:chOff x="6871037" y="3773442"/>
            <a:chExt cx="912402" cy="909803"/>
          </a:xfrm>
        </p:grpSpPr>
        <p:pic>
          <p:nvPicPr>
            <p:cNvPr id="52" name="Picture 51" descr="A white line on a black background&#10;&#10;AI-generated content may be incorrect.">
              <a:extLst>
                <a:ext uri="{FF2B5EF4-FFF2-40B4-BE49-F238E27FC236}">
                  <a16:creationId xmlns:a16="http://schemas.microsoft.com/office/drawing/2014/main" id="{58009742-FAEA-906A-462F-F4939231E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037" y="3773442"/>
              <a:ext cx="912402" cy="909803"/>
            </a:xfrm>
            <a:prstGeom prst="rect">
              <a:avLst/>
            </a:prstGeom>
          </p:spPr>
        </p:pic>
        <p:pic>
          <p:nvPicPr>
            <p:cNvPr id="53" name="Picture 52" descr="A white square with squares on a black background&#10;&#10;AI-generated content may be incorrect.">
              <a:extLst>
                <a:ext uri="{FF2B5EF4-FFF2-40B4-BE49-F238E27FC236}">
                  <a16:creationId xmlns:a16="http://schemas.microsoft.com/office/drawing/2014/main" id="{B2287965-EFC3-0CAD-A407-38A9F6A39B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97913" y="3975480"/>
              <a:ext cx="458650" cy="457344"/>
            </a:xfrm>
            <a:prstGeom prst="rect">
              <a:avLst/>
            </a:prstGeom>
          </p:spPr>
        </p:pic>
      </p:grpSp>
      <p:grpSp>
        <p:nvGrpSpPr>
          <p:cNvPr id="55" name="Group 54">
            <a:extLst>
              <a:ext uri="{FF2B5EF4-FFF2-40B4-BE49-F238E27FC236}">
                <a16:creationId xmlns:a16="http://schemas.microsoft.com/office/drawing/2014/main" id="{128AC982-536A-2331-4A25-CB6563A1B4E0}"/>
              </a:ext>
            </a:extLst>
          </p:cNvPr>
          <p:cNvGrpSpPr/>
          <p:nvPr/>
        </p:nvGrpSpPr>
        <p:grpSpPr>
          <a:xfrm>
            <a:off x="10010517" y="895117"/>
            <a:ext cx="710564" cy="708539"/>
            <a:chOff x="11284505" y="4960350"/>
            <a:chExt cx="710564" cy="708539"/>
          </a:xfrm>
        </p:grpSpPr>
        <p:pic>
          <p:nvPicPr>
            <p:cNvPr id="56" name="Picture 55" descr="A white line on a black background&#10;&#10;AI-generated content may be incorrect.">
              <a:extLst>
                <a:ext uri="{FF2B5EF4-FFF2-40B4-BE49-F238E27FC236}">
                  <a16:creationId xmlns:a16="http://schemas.microsoft.com/office/drawing/2014/main" id="{2ACD79A3-FCB2-1E3A-F225-E3FAB67D2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4505" y="4960350"/>
              <a:ext cx="710564" cy="708539"/>
            </a:xfrm>
            <a:prstGeom prst="rect">
              <a:avLst/>
            </a:prstGeom>
          </p:spPr>
        </p:pic>
        <p:sp>
          <p:nvSpPr>
            <p:cNvPr id="57" name="TextBox 56">
              <a:extLst>
                <a:ext uri="{FF2B5EF4-FFF2-40B4-BE49-F238E27FC236}">
                  <a16:creationId xmlns:a16="http://schemas.microsoft.com/office/drawing/2014/main" id="{98F527BF-4EB3-F797-D713-645899C83062}"/>
                </a:ext>
              </a:extLst>
            </p:cNvPr>
            <p:cNvSpPr txBox="1"/>
            <p:nvPr/>
          </p:nvSpPr>
          <p:spPr>
            <a:xfrm>
              <a:off x="11435084" y="5140003"/>
              <a:ext cx="402674" cy="21544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GPP</a:t>
              </a:r>
            </a:p>
          </p:txBody>
        </p:sp>
      </p:grpSp>
      <p:pic>
        <p:nvPicPr>
          <p:cNvPr id="7169" name="Picture 7168" descr="A white symbol with a black background&#10;&#10;AI-generated content may be incorrect.">
            <a:extLst>
              <a:ext uri="{FF2B5EF4-FFF2-40B4-BE49-F238E27FC236}">
                <a16:creationId xmlns:a16="http://schemas.microsoft.com/office/drawing/2014/main" id="{299FC09A-81EC-F9C2-2FD8-CF7ADF99B1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25495" y="4294477"/>
            <a:ext cx="527975" cy="254998"/>
          </a:xfrm>
          <a:prstGeom prst="rect">
            <a:avLst/>
          </a:prstGeom>
        </p:spPr>
      </p:pic>
      <p:pic>
        <p:nvPicPr>
          <p:cNvPr id="7171" name="Picture 7170" descr="A white symbol with a black background&#10;&#10;AI-generated content may be incorrect.">
            <a:extLst>
              <a:ext uri="{FF2B5EF4-FFF2-40B4-BE49-F238E27FC236}">
                <a16:creationId xmlns:a16="http://schemas.microsoft.com/office/drawing/2014/main" id="{1ED96DF3-738A-A798-C0B5-50ECFFF4B4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11968" y="4778866"/>
            <a:ext cx="527975" cy="316985"/>
          </a:xfrm>
          <a:prstGeom prst="rect">
            <a:avLst/>
          </a:prstGeom>
        </p:spPr>
      </p:pic>
      <p:pic>
        <p:nvPicPr>
          <p:cNvPr id="7173" name="Picture 7172" descr="A white symbol with a black background&#10;&#10;AI-generated content may be incorrect.">
            <a:extLst>
              <a:ext uri="{FF2B5EF4-FFF2-40B4-BE49-F238E27FC236}">
                <a16:creationId xmlns:a16="http://schemas.microsoft.com/office/drawing/2014/main" id="{FB0C53A7-42AB-066C-A523-CEA6CF8718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70368" y="4236532"/>
            <a:ext cx="527975" cy="254998"/>
          </a:xfrm>
          <a:prstGeom prst="rect">
            <a:avLst/>
          </a:prstGeom>
        </p:spPr>
      </p:pic>
      <p:pic>
        <p:nvPicPr>
          <p:cNvPr id="7175" name="Picture 7174" descr="A white symbol with a black background&#10;&#10;AI-generated content may be incorrect.">
            <a:extLst>
              <a:ext uri="{FF2B5EF4-FFF2-40B4-BE49-F238E27FC236}">
                <a16:creationId xmlns:a16="http://schemas.microsoft.com/office/drawing/2014/main" id="{7A53B80D-756E-E26E-A2B2-74E950ED0E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65799" y="4215125"/>
            <a:ext cx="527975" cy="254998"/>
          </a:xfrm>
          <a:prstGeom prst="rect">
            <a:avLst/>
          </a:prstGeom>
        </p:spPr>
      </p:pic>
      <p:pic>
        <p:nvPicPr>
          <p:cNvPr id="7179" name="Picture 7178" descr="A white circular object with black background&#10;&#10;AI-generated content may be incorrect.">
            <a:extLst>
              <a:ext uri="{FF2B5EF4-FFF2-40B4-BE49-F238E27FC236}">
                <a16:creationId xmlns:a16="http://schemas.microsoft.com/office/drawing/2014/main" id="{96604808-F8B1-9A3B-AFCA-E8035E1F88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08552" y="4889250"/>
            <a:ext cx="373549" cy="372485"/>
          </a:xfrm>
          <a:prstGeom prst="rect">
            <a:avLst/>
          </a:prstGeom>
        </p:spPr>
      </p:pic>
      <p:pic>
        <p:nvPicPr>
          <p:cNvPr id="7180" name="Picture 7179" descr="A white circular object with black background&#10;&#10;AI-generated content may be incorrect.">
            <a:extLst>
              <a:ext uri="{FF2B5EF4-FFF2-40B4-BE49-F238E27FC236}">
                <a16:creationId xmlns:a16="http://schemas.microsoft.com/office/drawing/2014/main" id="{29440D5A-03CB-71E9-8065-DA1F0DE4B3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7863" y="4235734"/>
            <a:ext cx="373549" cy="372485"/>
          </a:xfrm>
          <a:prstGeom prst="rect">
            <a:avLst/>
          </a:prstGeom>
        </p:spPr>
      </p:pic>
      <p:pic>
        <p:nvPicPr>
          <p:cNvPr id="7181" name="Picture 7180" descr="A white circular object with black background&#10;&#10;AI-generated content may be incorrect.">
            <a:extLst>
              <a:ext uri="{FF2B5EF4-FFF2-40B4-BE49-F238E27FC236}">
                <a16:creationId xmlns:a16="http://schemas.microsoft.com/office/drawing/2014/main" id="{87B08A6D-66E4-72EF-EC2E-0CF316A831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52618" y="4181988"/>
            <a:ext cx="373549" cy="372485"/>
          </a:xfrm>
          <a:prstGeom prst="rect">
            <a:avLst/>
          </a:prstGeom>
        </p:spPr>
      </p:pic>
      <p:pic>
        <p:nvPicPr>
          <p:cNvPr id="7185" name="Picture 7184" descr="A white square with a black background&#10;&#10;AI-generated content may be incorrect.">
            <a:extLst>
              <a:ext uri="{FF2B5EF4-FFF2-40B4-BE49-F238E27FC236}">
                <a16:creationId xmlns:a16="http://schemas.microsoft.com/office/drawing/2014/main" id="{3D85E532-FD71-1809-F117-5535631FE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52635" y="3105078"/>
            <a:ext cx="395082" cy="393957"/>
          </a:xfrm>
          <a:prstGeom prst="rect">
            <a:avLst/>
          </a:prstGeom>
        </p:spPr>
      </p:pic>
      <p:pic>
        <p:nvPicPr>
          <p:cNvPr id="7186" name="Picture 7185" descr="A white square with a black background&#10;&#10;AI-generated content may be incorrect.">
            <a:extLst>
              <a:ext uri="{FF2B5EF4-FFF2-40B4-BE49-F238E27FC236}">
                <a16:creationId xmlns:a16="http://schemas.microsoft.com/office/drawing/2014/main" id="{FC4A13DB-3593-4453-1062-3EB0BB4188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71383" y="1882878"/>
            <a:ext cx="395082" cy="393957"/>
          </a:xfrm>
          <a:prstGeom prst="rect">
            <a:avLst/>
          </a:prstGeom>
        </p:spPr>
      </p:pic>
      <p:pic>
        <p:nvPicPr>
          <p:cNvPr id="7187" name="Picture 7186" descr="A white square with a black background&#10;&#10;AI-generated content may be incorrect.">
            <a:extLst>
              <a:ext uri="{FF2B5EF4-FFF2-40B4-BE49-F238E27FC236}">
                <a16:creationId xmlns:a16="http://schemas.microsoft.com/office/drawing/2014/main" id="{698FC27F-35BD-419C-4223-AA62C84B43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34028" y="1855341"/>
            <a:ext cx="395082" cy="393957"/>
          </a:xfrm>
          <a:prstGeom prst="rect">
            <a:avLst/>
          </a:prstGeom>
        </p:spPr>
      </p:pic>
      <p:sp>
        <p:nvSpPr>
          <p:cNvPr id="7190" name="TextBox 7189">
            <a:extLst>
              <a:ext uri="{FF2B5EF4-FFF2-40B4-BE49-F238E27FC236}">
                <a16:creationId xmlns:a16="http://schemas.microsoft.com/office/drawing/2014/main" id="{66357EF5-97BF-D585-2201-9BDE098BD6B7}"/>
              </a:ext>
            </a:extLst>
          </p:cNvPr>
          <p:cNvSpPr txBox="1"/>
          <p:nvPr/>
        </p:nvSpPr>
        <p:spPr>
          <a:xfrm>
            <a:off x="5374727" y="2564864"/>
            <a:ext cx="723275"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JESD204</a:t>
            </a:r>
          </a:p>
        </p:txBody>
      </p:sp>
      <p:sp>
        <p:nvSpPr>
          <p:cNvPr id="7191" name="TextBox 7190">
            <a:extLst>
              <a:ext uri="{FF2B5EF4-FFF2-40B4-BE49-F238E27FC236}">
                <a16:creationId xmlns:a16="http://schemas.microsoft.com/office/drawing/2014/main" id="{202C1121-451A-0A37-97D0-8F6588808973}"/>
              </a:ext>
            </a:extLst>
          </p:cNvPr>
          <p:cNvSpPr txBox="1"/>
          <p:nvPr/>
        </p:nvSpPr>
        <p:spPr>
          <a:xfrm>
            <a:off x="3443635" y="2284128"/>
            <a:ext cx="723275"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JESD204</a:t>
            </a:r>
          </a:p>
        </p:txBody>
      </p:sp>
      <p:sp>
        <p:nvSpPr>
          <p:cNvPr id="7193" name="TextBox 7192">
            <a:extLst>
              <a:ext uri="{FF2B5EF4-FFF2-40B4-BE49-F238E27FC236}">
                <a16:creationId xmlns:a16="http://schemas.microsoft.com/office/drawing/2014/main" id="{51488E41-FC82-787C-888C-E4B01AFBBC2F}"/>
              </a:ext>
            </a:extLst>
          </p:cNvPr>
          <p:cNvSpPr txBox="1"/>
          <p:nvPr/>
        </p:nvSpPr>
        <p:spPr>
          <a:xfrm>
            <a:off x="10235994" y="3139617"/>
            <a:ext cx="723275"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JESD204</a:t>
            </a:r>
          </a:p>
        </p:txBody>
      </p:sp>
      <p:sp>
        <p:nvSpPr>
          <p:cNvPr id="7195" name="TextBox 7194">
            <a:extLst>
              <a:ext uri="{FF2B5EF4-FFF2-40B4-BE49-F238E27FC236}">
                <a16:creationId xmlns:a16="http://schemas.microsoft.com/office/drawing/2014/main" id="{8242D970-E8CB-59EA-A9A8-92E6B1942532}"/>
              </a:ext>
            </a:extLst>
          </p:cNvPr>
          <p:cNvSpPr txBox="1"/>
          <p:nvPr/>
        </p:nvSpPr>
        <p:spPr>
          <a:xfrm>
            <a:off x="6171383" y="2559708"/>
            <a:ext cx="479407" cy="246221"/>
          </a:xfrm>
          <a:prstGeom prst="rect">
            <a:avLst/>
          </a:prstGeom>
          <a:noFill/>
        </p:spPr>
        <p:txBody>
          <a:bodyPr wrap="squar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PCIe</a:t>
            </a:r>
          </a:p>
        </p:txBody>
      </p:sp>
      <p:grpSp>
        <p:nvGrpSpPr>
          <p:cNvPr id="7204" name="Group 7203">
            <a:extLst>
              <a:ext uri="{FF2B5EF4-FFF2-40B4-BE49-F238E27FC236}">
                <a16:creationId xmlns:a16="http://schemas.microsoft.com/office/drawing/2014/main" id="{20B381F5-73F1-9358-3AD8-20F9A6BA7C15}"/>
              </a:ext>
            </a:extLst>
          </p:cNvPr>
          <p:cNvGrpSpPr/>
          <p:nvPr/>
        </p:nvGrpSpPr>
        <p:grpSpPr>
          <a:xfrm>
            <a:off x="2857119" y="4197442"/>
            <a:ext cx="528637" cy="522425"/>
            <a:chOff x="2258126" y="5287828"/>
            <a:chExt cx="528637" cy="522425"/>
          </a:xfrm>
        </p:grpSpPr>
        <p:pic>
          <p:nvPicPr>
            <p:cNvPr id="7199" name="Picture 7198" descr="A white line drawing of a circle with arrows and a black background&#10;&#10;AI-generated content may be incorrect.">
              <a:extLst>
                <a:ext uri="{FF2B5EF4-FFF2-40B4-BE49-F238E27FC236}">
                  <a16:creationId xmlns:a16="http://schemas.microsoft.com/office/drawing/2014/main" id="{C569632F-1B63-D944-45CB-761F33077B6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58126" y="5287828"/>
              <a:ext cx="481817" cy="480878"/>
            </a:xfrm>
            <a:prstGeom prst="rect">
              <a:avLst/>
            </a:prstGeom>
          </p:spPr>
        </p:pic>
        <p:sp>
          <p:nvSpPr>
            <p:cNvPr id="7200" name="TextBox 7199">
              <a:extLst>
                <a:ext uri="{FF2B5EF4-FFF2-40B4-BE49-F238E27FC236}">
                  <a16:creationId xmlns:a16="http://schemas.microsoft.com/office/drawing/2014/main" id="{1DE87D1C-DFE0-9AEA-A884-469D58D17D0D}"/>
                </a:ext>
              </a:extLst>
            </p:cNvPr>
            <p:cNvSpPr txBox="1"/>
            <p:nvPr/>
          </p:nvSpPr>
          <p:spPr>
            <a:xfrm>
              <a:off x="2532892" y="5564032"/>
              <a:ext cx="253871" cy="246221"/>
            </a:xfrm>
            <a:prstGeom prst="rect">
              <a:avLst/>
            </a:prstGeom>
            <a:noFill/>
          </p:spPr>
          <p:txBody>
            <a:bodyPr wrap="square" rtlCol="0">
              <a:spAutoFit/>
            </a:bodyPr>
            <a:lstStyle/>
            <a:p>
              <a:pPr algn="l"/>
              <a:r>
                <a:rPr lang="en-NL" sz="1000">
                  <a:solidFill>
                    <a:schemeClr val="bg1"/>
                  </a:solidFill>
                  <a:latin typeface="Arial" panose="020B0604020202020204" pitchFamily="34" charset="0"/>
                  <a:ea typeface="MS PGothic" pitchFamily="34" charset="-128"/>
                  <a:cs typeface="Arial" panose="020B0604020202020204" pitchFamily="34" charset="0"/>
                </a:rPr>
                <a:t>D</a:t>
              </a:r>
            </a:p>
          </p:txBody>
        </p:sp>
      </p:grpSp>
      <p:grpSp>
        <p:nvGrpSpPr>
          <p:cNvPr id="7203" name="Group 7202">
            <a:extLst>
              <a:ext uri="{FF2B5EF4-FFF2-40B4-BE49-F238E27FC236}">
                <a16:creationId xmlns:a16="http://schemas.microsoft.com/office/drawing/2014/main" id="{D373D1DE-4DBC-C509-89E7-C86F20452565}"/>
              </a:ext>
            </a:extLst>
          </p:cNvPr>
          <p:cNvGrpSpPr/>
          <p:nvPr/>
        </p:nvGrpSpPr>
        <p:grpSpPr>
          <a:xfrm>
            <a:off x="3459245" y="4197442"/>
            <a:ext cx="756582" cy="522425"/>
            <a:chOff x="2928148" y="5287828"/>
            <a:chExt cx="756582" cy="522425"/>
          </a:xfrm>
        </p:grpSpPr>
        <p:pic>
          <p:nvPicPr>
            <p:cNvPr id="7201" name="Picture 7200" descr="A white line drawing of a circle with arrows and a black background&#10;&#10;AI-generated content may be incorrect.">
              <a:extLst>
                <a:ext uri="{FF2B5EF4-FFF2-40B4-BE49-F238E27FC236}">
                  <a16:creationId xmlns:a16="http://schemas.microsoft.com/office/drawing/2014/main" id="{C8C89BE0-93AA-106C-6342-38EEAD57B1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28148" y="5287828"/>
              <a:ext cx="481817" cy="480878"/>
            </a:xfrm>
            <a:prstGeom prst="rect">
              <a:avLst/>
            </a:prstGeom>
          </p:spPr>
        </p:pic>
        <p:sp>
          <p:nvSpPr>
            <p:cNvPr id="7202" name="TextBox 7201">
              <a:extLst>
                <a:ext uri="{FF2B5EF4-FFF2-40B4-BE49-F238E27FC236}">
                  <a16:creationId xmlns:a16="http://schemas.microsoft.com/office/drawing/2014/main" id="{9766821B-14BA-1426-E4BF-DB2F37665D6E}"/>
                </a:ext>
              </a:extLst>
            </p:cNvPr>
            <p:cNvSpPr txBox="1"/>
            <p:nvPr/>
          </p:nvSpPr>
          <p:spPr>
            <a:xfrm>
              <a:off x="3202914" y="5564032"/>
              <a:ext cx="481816" cy="246221"/>
            </a:xfrm>
            <a:prstGeom prst="rect">
              <a:avLst/>
            </a:prstGeom>
            <a:noFill/>
          </p:spPr>
          <p:txBody>
            <a:bodyPr wrap="square" rtlCol="0">
              <a:spAutoFit/>
            </a:bodyPr>
            <a:lstStyle/>
            <a:p>
              <a:pPr algn="l"/>
              <a:r>
                <a:rPr lang="en-NL" sz="1000">
                  <a:solidFill>
                    <a:schemeClr val="bg1"/>
                  </a:solidFill>
                  <a:latin typeface="Arial" panose="020B0604020202020204" pitchFamily="34" charset="0"/>
                  <a:ea typeface="MS PGothic" pitchFamily="34" charset="-128"/>
                  <a:cs typeface="Arial" panose="020B0604020202020204" pitchFamily="34" charset="0"/>
                </a:rPr>
                <a:t>RF</a:t>
              </a:r>
            </a:p>
          </p:txBody>
        </p:sp>
      </p:grpSp>
      <p:grpSp>
        <p:nvGrpSpPr>
          <p:cNvPr id="7205" name="Group 7204">
            <a:extLst>
              <a:ext uri="{FF2B5EF4-FFF2-40B4-BE49-F238E27FC236}">
                <a16:creationId xmlns:a16="http://schemas.microsoft.com/office/drawing/2014/main" id="{1F874588-ECEF-4674-BADF-0033D9E31D31}"/>
              </a:ext>
            </a:extLst>
          </p:cNvPr>
          <p:cNvGrpSpPr/>
          <p:nvPr/>
        </p:nvGrpSpPr>
        <p:grpSpPr>
          <a:xfrm>
            <a:off x="5445959" y="4786834"/>
            <a:ext cx="528637" cy="522425"/>
            <a:chOff x="2258126" y="5287828"/>
            <a:chExt cx="528637" cy="522425"/>
          </a:xfrm>
        </p:grpSpPr>
        <p:pic>
          <p:nvPicPr>
            <p:cNvPr id="7206" name="Picture 7205" descr="A white line drawing of a circle with arrows and a black background&#10;&#10;AI-generated content may be incorrect.">
              <a:extLst>
                <a:ext uri="{FF2B5EF4-FFF2-40B4-BE49-F238E27FC236}">
                  <a16:creationId xmlns:a16="http://schemas.microsoft.com/office/drawing/2014/main" id="{C96D90B3-CF4D-C3B0-9B5E-B25310DE1E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58126" y="5287828"/>
              <a:ext cx="481817" cy="480878"/>
            </a:xfrm>
            <a:prstGeom prst="rect">
              <a:avLst/>
            </a:prstGeom>
          </p:spPr>
        </p:pic>
        <p:sp>
          <p:nvSpPr>
            <p:cNvPr id="7207" name="TextBox 7206">
              <a:extLst>
                <a:ext uri="{FF2B5EF4-FFF2-40B4-BE49-F238E27FC236}">
                  <a16:creationId xmlns:a16="http://schemas.microsoft.com/office/drawing/2014/main" id="{6F391B41-F63B-6C57-D910-9EA6F9BAC716}"/>
                </a:ext>
              </a:extLst>
            </p:cNvPr>
            <p:cNvSpPr txBox="1"/>
            <p:nvPr/>
          </p:nvSpPr>
          <p:spPr>
            <a:xfrm>
              <a:off x="2532892" y="5564032"/>
              <a:ext cx="253871" cy="246221"/>
            </a:xfrm>
            <a:prstGeom prst="rect">
              <a:avLst/>
            </a:prstGeom>
            <a:noFill/>
          </p:spPr>
          <p:txBody>
            <a:bodyPr wrap="square" rtlCol="0">
              <a:spAutoFit/>
            </a:bodyPr>
            <a:lstStyle/>
            <a:p>
              <a:pPr algn="l"/>
              <a:r>
                <a:rPr lang="en-NL" sz="1000">
                  <a:solidFill>
                    <a:schemeClr val="bg1"/>
                  </a:solidFill>
                  <a:latin typeface="Arial" panose="020B0604020202020204" pitchFamily="34" charset="0"/>
                  <a:ea typeface="MS PGothic" pitchFamily="34" charset="-128"/>
                  <a:cs typeface="Arial" panose="020B0604020202020204" pitchFamily="34" charset="0"/>
                </a:rPr>
                <a:t>D</a:t>
              </a:r>
            </a:p>
          </p:txBody>
        </p:sp>
      </p:grpSp>
      <p:grpSp>
        <p:nvGrpSpPr>
          <p:cNvPr id="7208" name="Group 7207">
            <a:extLst>
              <a:ext uri="{FF2B5EF4-FFF2-40B4-BE49-F238E27FC236}">
                <a16:creationId xmlns:a16="http://schemas.microsoft.com/office/drawing/2014/main" id="{571E2C86-C62B-6DC6-3234-4DFD60A61C21}"/>
              </a:ext>
            </a:extLst>
          </p:cNvPr>
          <p:cNvGrpSpPr/>
          <p:nvPr/>
        </p:nvGrpSpPr>
        <p:grpSpPr>
          <a:xfrm>
            <a:off x="7126707" y="4792935"/>
            <a:ext cx="528637" cy="522425"/>
            <a:chOff x="2258126" y="5287828"/>
            <a:chExt cx="528637" cy="522425"/>
          </a:xfrm>
        </p:grpSpPr>
        <p:pic>
          <p:nvPicPr>
            <p:cNvPr id="7209" name="Picture 7208" descr="A white line drawing of a circle with arrows and a black background&#10;&#10;AI-generated content may be incorrect.">
              <a:extLst>
                <a:ext uri="{FF2B5EF4-FFF2-40B4-BE49-F238E27FC236}">
                  <a16:creationId xmlns:a16="http://schemas.microsoft.com/office/drawing/2014/main" id="{564A7836-7419-005D-6641-9551DE32D7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58126" y="5287828"/>
              <a:ext cx="481817" cy="480878"/>
            </a:xfrm>
            <a:prstGeom prst="rect">
              <a:avLst/>
            </a:prstGeom>
          </p:spPr>
        </p:pic>
        <p:sp>
          <p:nvSpPr>
            <p:cNvPr id="7210" name="TextBox 7209">
              <a:extLst>
                <a:ext uri="{FF2B5EF4-FFF2-40B4-BE49-F238E27FC236}">
                  <a16:creationId xmlns:a16="http://schemas.microsoft.com/office/drawing/2014/main" id="{773DC480-29D2-B9E1-7FDB-3DD823FE6D5D}"/>
                </a:ext>
              </a:extLst>
            </p:cNvPr>
            <p:cNvSpPr txBox="1"/>
            <p:nvPr/>
          </p:nvSpPr>
          <p:spPr>
            <a:xfrm>
              <a:off x="2532892" y="5564032"/>
              <a:ext cx="253871" cy="246221"/>
            </a:xfrm>
            <a:prstGeom prst="rect">
              <a:avLst/>
            </a:prstGeom>
            <a:noFill/>
          </p:spPr>
          <p:txBody>
            <a:bodyPr wrap="square" rtlCol="0">
              <a:spAutoFit/>
            </a:bodyPr>
            <a:lstStyle/>
            <a:p>
              <a:pPr algn="l"/>
              <a:r>
                <a:rPr lang="en-NL" sz="1000">
                  <a:solidFill>
                    <a:schemeClr val="bg1"/>
                  </a:solidFill>
                  <a:latin typeface="Arial" panose="020B0604020202020204" pitchFamily="34" charset="0"/>
                  <a:ea typeface="MS PGothic" pitchFamily="34" charset="-128"/>
                  <a:cs typeface="Arial" panose="020B0604020202020204" pitchFamily="34" charset="0"/>
                </a:rPr>
                <a:t>D</a:t>
              </a:r>
            </a:p>
          </p:txBody>
        </p:sp>
      </p:grpSp>
      <p:grpSp>
        <p:nvGrpSpPr>
          <p:cNvPr id="7211" name="Group 7210">
            <a:extLst>
              <a:ext uri="{FF2B5EF4-FFF2-40B4-BE49-F238E27FC236}">
                <a16:creationId xmlns:a16="http://schemas.microsoft.com/office/drawing/2014/main" id="{943B6117-C91F-7A90-E217-CDDD313E815E}"/>
              </a:ext>
            </a:extLst>
          </p:cNvPr>
          <p:cNvGrpSpPr/>
          <p:nvPr/>
        </p:nvGrpSpPr>
        <p:grpSpPr>
          <a:xfrm>
            <a:off x="11013719" y="4131737"/>
            <a:ext cx="528637" cy="522425"/>
            <a:chOff x="2258126" y="5287828"/>
            <a:chExt cx="528637" cy="522425"/>
          </a:xfrm>
        </p:grpSpPr>
        <p:pic>
          <p:nvPicPr>
            <p:cNvPr id="7212" name="Picture 7211" descr="A white line drawing of a circle with arrows and a black background&#10;&#10;AI-generated content may be incorrect.">
              <a:extLst>
                <a:ext uri="{FF2B5EF4-FFF2-40B4-BE49-F238E27FC236}">
                  <a16:creationId xmlns:a16="http://schemas.microsoft.com/office/drawing/2014/main" id="{B5A9B1E8-74D0-C7F5-89CD-6013C05B51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58126" y="5287828"/>
              <a:ext cx="481817" cy="480878"/>
            </a:xfrm>
            <a:prstGeom prst="rect">
              <a:avLst/>
            </a:prstGeom>
          </p:spPr>
        </p:pic>
        <p:sp>
          <p:nvSpPr>
            <p:cNvPr id="7213" name="TextBox 7212">
              <a:extLst>
                <a:ext uri="{FF2B5EF4-FFF2-40B4-BE49-F238E27FC236}">
                  <a16:creationId xmlns:a16="http://schemas.microsoft.com/office/drawing/2014/main" id="{274D1C76-AE6D-5AA1-EB4E-9B014D45FE16}"/>
                </a:ext>
              </a:extLst>
            </p:cNvPr>
            <p:cNvSpPr txBox="1"/>
            <p:nvPr/>
          </p:nvSpPr>
          <p:spPr>
            <a:xfrm>
              <a:off x="2532892" y="5564032"/>
              <a:ext cx="253871" cy="246221"/>
            </a:xfrm>
            <a:prstGeom prst="rect">
              <a:avLst/>
            </a:prstGeom>
            <a:noFill/>
          </p:spPr>
          <p:txBody>
            <a:bodyPr wrap="square" rtlCol="0">
              <a:spAutoFit/>
            </a:bodyPr>
            <a:lstStyle/>
            <a:p>
              <a:pPr algn="l"/>
              <a:r>
                <a:rPr lang="en-NL" sz="1000">
                  <a:solidFill>
                    <a:schemeClr val="bg1"/>
                  </a:solidFill>
                  <a:latin typeface="Arial" panose="020B0604020202020204" pitchFamily="34" charset="0"/>
                  <a:ea typeface="MS PGothic" pitchFamily="34" charset="-128"/>
                  <a:cs typeface="Arial" panose="020B0604020202020204" pitchFamily="34" charset="0"/>
                </a:rPr>
                <a:t>D</a:t>
              </a:r>
            </a:p>
          </p:txBody>
        </p:sp>
      </p:grpSp>
      <p:sp>
        <p:nvSpPr>
          <p:cNvPr id="7215" name="TextBox 7214">
            <a:extLst>
              <a:ext uri="{FF2B5EF4-FFF2-40B4-BE49-F238E27FC236}">
                <a16:creationId xmlns:a16="http://schemas.microsoft.com/office/drawing/2014/main" id="{CCC1E6BD-94C4-452A-AE6B-367069692301}"/>
              </a:ext>
            </a:extLst>
          </p:cNvPr>
          <p:cNvSpPr txBox="1"/>
          <p:nvPr/>
        </p:nvSpPr>
        <p:spPr>
          <a:xfrm>
            <a:off x="4782752" y="2564864"/>
            <a:ext cx="463588"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DDR</a:t>
            </a:r>
          </a:p>
        </p:txBody>
      </p:sp>
      <p:sp>
        <p:nvSpPr>
          <p:cNvPr id="7216" name="TextBox 7215">
            <a:extLst>
              <a:ext uri="{FF2B5EF4-FFF2-40B4-BE49-F238E27FC236}">
                <a16:creationId xmlns:a16="http://schemas.microsoft.com/office/drawing/2014/main" id="{475EC105-195D-E968-72E1-4B5C50D2DDC4}"/>
              </a:ext>
            </a:extLst>
          </p:cNvPr>
          <p:cNvSpPr txBox="1"/>
          <p:nvPr/>
        </p:nvSpPr>
        <p:spPr>
          <a:xfrm>
            <a:off x="11105851" y="3139617"/>
            <a:ext cx="463588"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DDR</a:t>
            </a:r>
          </a:p>
        </p:txBody>
      </p:sp>
      <p:sp>
        <p:nvSpPr>
          <p:cNvPr id="7218" name="TextBox 7217">
            <a:extLst>
              <a:ext uri="{FF2B5EF4-FFF2-40B4-BE49-F238E27FC236}">
                <a16:creationId xmlns:a16="http://schemas.microsoft.com/office/drawing/2014/main" id="{3DF6180A-3B3D-F6CF-9223-F77E3D77C974}"/>
              </a:ext>
            </a:extLst>
          </p:cNvPr>
          <p:cNvSpPr txBox="1"/>
          <p:nvPr/>
        </p:nvSpPr>
        <p:spPr>
          <a:xfrm>
            <a:off x="7215195" y="2558270"/>
            <a:ext cx="463588"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DDR</a:t>
            </a:r>
          </a:p>
        </p:txBody>
      </p:sp>
      <p:sp>
        <p:nvSpPr>
          <p:cNvPr id="7219" name="Rounded Rectangle 7218">
            <a:extLst>
              <a:ext uri="{FF2B5EF4-FFF2-40B4-BE49-F238E27FC236}">
                <a16:creationId xmlns:a16="http://schemas.microsoft.com/office/drawing/2014/main" id="{C6907145-DEFF-B563-9272-AA03904D7BD2}"/>
              </a:ext>
            </a:extLst>
          </p:cNvPr>
          <p:cNvSpPr/>
          <p:nvPr/>
        </p:nvSpPr>
        <p:spPr>
          <a:xfrm>
            <a:off x="4782752" y="2538606"/>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220" name="Rounded Rectangle 7219">
            <a:extLst>
              <a:ext uri="{FF2B5EF4-FFF2-40B4-BE49-F238E27FC236}">
                <a16:creationId xmlns:a16="http://schemas.microsoft.com/office/drawing/2014/main" id="{8522B793-27E8-BA55-9A0F-2BE46197012E}"/>
              </a:ext>
            </a:extLst>
          </p:cNvPr>
          <p:cNvSpPr/>
          <p:nvPr/>
        </p:nvSpPr>
        <p:spPr>
          <a:xfrm>
            <a:off x="6166221" y="2549156"/>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221" name="Rounded Rectangle 7220">
            <a:extLst>
              <a:ext uri="{FF2B5EF4-FFF2-40B4-BE49-F238E27FC236}">
                <a16:creationId xmlns:a16="http://schemas.microsoft.com/office/drawing/2014/main" id="{5807A384-F207-B4E9-44B6-F23DC08806A1}"/>
              </a:ext>
            </a:extLst>
          </p:cNvPr>
          <p:cNvSpPr/>
          <p:nvPr/>
        </p:nvSpPr>
        <p:spPr>
          <a:xfrm>
            <a:off x="7232435" y="2543928"/>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222" name="Rounded Rectangle 7221">
            <a:extLst>
              <a:ext uri="{FF2B5EF4-FFF2-40B4-BE49-F238E27FC236}">
                <a16:creationId xmlns:a16="http://schemas.microsoft.com/office/drawing/2014/main" id="{7607E15A-D2E4-53EB-99F0-CC4B410B82BF}"/>
              </a:ext>
            </a:extLst>
          </p:cNvPr>
          <p:cNvSpPr/>
          <p:nvPr/>
        </p:nvSpPr>
        <p:spPr>
          <a:xfrm>
            <a:off x="11119697" y="3149831"/>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223" name="Rounded Rectangle 7222">
            <a:extLst>
              <a:ext uri="{FF2B5EF4-FFF2-40B4-BE49-F238E27FC236}">
                <a16:creationId xmlns:a16="http://schemas.microsoft.com/office/drawing/2014/main" id="{0BA47F1C-58FD-CC0F-09F5-474C5417584C}"/>
              </a:ext>
            </a:extLst>
          </p:cNvPr>
          <p:cNvSpPr/>
          <p:nvPr/>
        </p:nvSpPr>
        <p:spPr>
          <a:xfrm>
            <a:off x="5417086" y="2559708"/>
            <a:ext cx="636155"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7270" name="Group 7269">
            <a:extLst>
              <a:ext uri="{FF2B5EF4-FFF2-40B4-BE49-F238E27FC236}">
                <a16:creationId xmlns:a16="http://schemas.microsoft.com/office/drawing/2014/main" id="{11EF9992-0604-05ED-87B1-578781A02BD6}"/>
              </a:ext>
            </a:extLst>
          </p:cNvPr>
          <p:cNvGrpSpPr/>
          <p:nvPr/>
        </p:nvGrpSpPr>
        <p:grpSpPr>
          <a:xfrm>
            <a:off x="7641882" y="1925845"/>
            <a:ext cx="723275" cy="267323"/>
            <a:chOff x="7563226" y="2467242"/>
            <a:chExt cx="723275" cy="267323"/>
          </a:xfrm>
        </p:grpSpPr>
        <p:sp>
          <p:nvSpPr>
            <p:cNvPr id="7192" name="TextBox 7191">
              <a:extLst>
                <a:ext uri="{FF2B5EF4-FFF2-40B4-BE49-F238E27FC236}">
                  <a16:creationId xmlns:a16="http://schemas.microsoft.com/office/drawing/2014/main" id="{B2EA97DB-650E-230E-2351-7CC246CEAE03}"/>
                </a:ext>
              </a:extLst>
            </p:cNvPr>
            <p:cNvSpPr txBox="1"/>
            <p:nvPr/>
          </p:nvSpPr>
          <p:spPr>
            <a:xfrm>
              <a:off x="7563226" y="2482433"/>
              <a:ext cx="723275"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JESD204</a:t>
              </a:r>
            </a:p>
          </p:txBody>
        </p:sp>
        <p:sp>
          <p:nvSpPr>
            <p:cNvPr id="7224" name="Rounded Rectangle 7223">
              <a:extLst>
                <a:ext uri="{FF2B5EF4-FFF2-40B4-BE49-F238E27FC236}">
                  <a16:creationId xmlns:a16="http://schemas.microsoft.com/office/drawing/2014/main" id="{AEAA82AA-A1F0-52D6-C7D2-F4F9CE255D5D}"/>
                </a:ext>
              </a:extLst>
            </p:cNvPr>
            <p:cNvSpPr/>
            <p:nvPr/>
          </p:nvSpPr>
          <p:spPr>
            <a:xfrm>
              <a:off x="7613937" y="2467242"/>
              <a:ext cx="636155"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7225" name="Rounded Rectangle 7224">
            <a:extLst>
              <a:ext uri="{FF2B5EF4-FFF2-40B4-BE49-F238E27FC236}">
                <a16:creationId xmlns:a16="http://schemas.microsoft.com/office/drawing/2014/main" id="{413CAEC1-2DDC-B957-8C85-B31EF3922515}"/>
              </a:ext>
            </a:extLst>
          </p:cNvPr>
          <p:cNvSpPr/>
          <p:nvPr/>
        </p:nvSpPr>
        <p:spPr>
          <a:xfrm>
            <a:off x="10279553" y="3149830"/>
            <a:ext cx="636155"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7269" name="Group 7268">
            <a:extLst>
              <a:ext uri="{FF2B5EF4-FFF2-40B4-BE49-F238E27FC236}">
                <a16:creationId xmlns:a16="http://schemas.microsoft.com/office/drawing/2014/main" id="{0C52F441-B9D3-5F6C-B53E-FD86486A90F1}"/>
              </a:ext>
            </a:extLst>
          </p:cNvPr>
          <p:cNvGrpSpPr/>
          <p:nvPr/>
        </p:nvGrpSpPr>
        <p:grpSpPr>
          <a:xfrm>
            <a:off x="8415506" y="1936859"/>
            <a:ext cx="479407" cy="267323"/>
            <a:chOff x="8336850" y="2478256"/>
            <a:chExt cx="479407" cy="267323"/>
          </a:xfrm>
        </p:grpSpPr>
        <p:sp>
          <p:nvSpPr>
            <p:cNvPr id="7196" name="TextBox 7195">
              <a:extLst>
                <a:ext uri="{FF2B5EF4-FFF2-40B4-BE49-F238E27FC236}">
                  <a16:creationId xmlns:a16="http://schemas.microsoft.com/office/drawing/2014/main" id="{B3CFA7DD-EAA6-A147-5816-262DF6A4D41B}"/>
                </a:ext>
              </a:extLst>
            </p:cNvPr>
            <p:cNvSpPr txBox="1"/>
            <p:nvPr/>
          </p:nvSpPr>
          <p:spPr>
            <a:xfrm>
              <a:off x="8336850" y="2496670"/>
              <a:ext cx="479407" cy="246221"/>
            </a:xfrm>
            <a:prstGeom prst="rect">
              <a:avLst/>
            </a:prstGeom>
            <a:noFill/>
          </p:spPr>
          <p:txBody>
            <a:bodyPr wrap="squar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PCIe</a:t>
              </a:r>
            </a:p>
          </p:txBody>
        </p:sp>
        <p:sp>
          <p:nvSpPr>
            <p:cNvPr id="7226" name="Rounded Rectangle 7225">
              <a:extLst>
                <a:ext uri="{FF2B5EF4-FFF2-40B4-BE49-F238E27FC236}">
                  <a16:creationId xmlns:a16="http://schemas.microsoft.com/office/drawing/2014/main" id="{716E036F-7159-6AD5-3012-87ABCD734EC4}"/>
                </a:ext>
              </a:extLst>
            </p:cNvPr>
            <p:cNvSpPr/>
            <p:nvPr/>
          </p:nvSpPr>
          <p:spPr>
            <a:xfrm>
              <a:off x="8352669" y="2478256"/>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7230" name="Picture 7229" descr="A white line on a black background&#10;&#10;AI-generated content may be incorrect.">
            <a:extLst>
              <a:ext uri="{FF2B5EF4-FFF2-40B4-BE49-F238E27FC236}">
                <a16:creationId xmlns:a16="http://schemas.microsoft.com/office/drawing/2014/main" id="{4392D647-1934-4793-A2B2-FF6873D40E4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09160" y="4794792"/>
            <a:ext cx="570857" cy="570857"/>
          </a:xfrm>
          <a:prstGeom prst="rect">
            <a:avLst/>
          </a:prstGeom>
        </p:spPr>
      </p:pic>
      <p:sp>
        <p:nvSpPr>
          <p:cNvPr id="7235" name="Rounded Rectangle 7234">
            <a:extLst>
              <a:ext uri="{FF2B5EF4-FFF2-40B4-BE49-F238E27FC236}">
                <a16:creationId xmlns:a16="http://schemas.microsoft.com/office/drawing/2014/main" id="{8918CE7E-DA19-7750-FD60-C3521408F70B}"/>
              </a:ext>
            </a:extLst>
          </p:cNvPr>
          <p:cNvSpPr/>
          <p:nvPr/>
        </p:nvSpPr>
        <p:spPr>
          <a:xfrm>
            <a:off x="3499337" y="2263026"/>
            <a:ext cx="636155"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7249" name="Group 7248">
            <a:extLst>
              <a:ext uri="{FF2B5EF4-FFF2-40B4-BE49-F238E27FC236}">
                <a16:creationId xmlns:a16="http://schemas.microsoft.com/office/drawing/2014/main" id="{32FC843E-46D9-FDAA-2B04-3E613EC3C1F6}"/>
              </a:ext>
            </a:extLst>
          </p:cNvPr>
          <p:cNvGrpSpPr/>
          <p:nvPr/>
        </p:nvGrpSpPr>
        <p:grpSpPr>
          <a:xfrm>
            <a:off x="2712998" y="5437210"/>
            <a:ext cx="953416" cy="853435"/>
            <a:chOff x="2211968" y="5711010"/>
            <a:chExt cx="953416" cy="853435"/>
          </a:xfrm>
        </p:grpSpPr>
        <p:pic>
          <p:nvPicPr>
            <p:cNvPr id="7228" name="Picture 7227" descr="A white line with a point and a dot&#10;&#10;AI-generated content may be incorrect.">
              <a:extLst>
                <a:ext uri="{FF2B5EF4-FFF2-40B4-BE49-F238E27FC236}">
                  <a16:creationId xmlns:a16="http://schemas.microsoft.com/office/drawing/2014/main" id="{BEA8F68D-93A0-195A-592F-EA75382CFF5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24500" y="5955967"/>
              <a:ext cx="440884" cy="608478"/>
            </a:xfrm>
            <a:prstGeom prst="rect">
              <a:avLst/>
            </a:prstGeom>
          </p:spPr>
        </p:pic>
        <p:pic>
          <p:nvPicPr>
            <p:cNvPr id="7232" name="Picture 7231" descr="A white line with a black background&#10;&#10;AI-generated content may be incorrect.">
              <a:extLst>
                <a:ext uri="{FF2B5EF4-FFF2-40B4-BE49-F238E27FC236}">
                  <a16:creationId xmlns:a16="http://schemas.microsoft.com/office/drawing/2014/main" id="{EE1DCC8A-2FAB-01F3-0800-9896371254A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01538" y="5711010"/>
              <a:ext cx="463846" cy="703698"/>
            </a:xfrm>
            <a:prstGeom prst="rect">
              <a:avLst/>
            </a:prstGeom>
          </p:spPr>
        </p:pic>
        <p:pic>
          <p:nvPicPr>
            <p:cNvPr id="7234" name="Picture 7233" descr="A white line on a black background&#10;&#10;AI-generated content may be incorrect.">
              <a:extLst>
                <a:ext uri="{FF2B5EF4-FFF2-40B4-BE49-F238E27FC236}">
                  <a16:creationId xmlns:a16="http://schemas.microsoft.com/office/drawing/2014/main" id="{B80CF408-4866-A0C7-D9D1-15DF68C9C7F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41221" y="5906016"/>
              <a:ext cx="498722" cy="497301"/>
            </a:xfrm>
            <a:prstGeom prst="rect">
              <a:avLst/>
            </a:prstGeom>
          </p:spPr>
        </p:pic>
        <p:sp>
          <p:nvSpPr>
            <p:cNvPr id="7236" name="Rounded Rectangle 7235">
              <a:extLst>
                <a:ext uri="{FF2B5EF4-FFF2-40B4-BE49-F238E27FC236}">
                  <a16:creationId xmlns:a16="http://schemas.microsoft.com/office/drawing/2014/main" id="{039B8517-CB7E-58A4-7EB6-1BFD4DAD92A5}"/>
                </a:ext>
              </a:extLst>
            </p:cNvPr>
            <p:cNvSpPr/>
            <p:nvPr/>
          </p:nvSpPr>
          <p:spPr>
            <a:xfrm>
              <a:off x="2211968" y="5842079"/>
              <a:ext cx="953416" cy="56123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7238" name="Picture 7237" descr="A white line on a black background&#10;&#10;AI-generated content may be incorrect.">
            <a:extLst>
              <a:ext uri="{FF2B5EF4-FFF2-40B4-BE49-F238E27FC236}">
                <a16:creationId xmlns:a16="http://schemas.microsoft.com/office/drawing/2014/main" id="{323C51E2-334D-4FF2-AFBD-5ED314379A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05943" y="4808934"/>
            <a:ext cx="570857" cy="570857"/>
          </a:xfrm>
          <a:prstGeom prst="rect">
            <a:avLst/>
          </a:prstGeom>
        </p:spPr>
      </p:pic>
      <p:pic>
        <p:nvPicPr>
          <p:cNvPr id="7239" name="Picture 7238" descr="A white line on a black background&#10;&#10;AI-generated content may be incorrect.">
            <a:extLst>
              <a:ext uri="{FF2B5EF4-FFF2-40B4-BE49-F238E27FC236}">
                <a16:creationId xmlns:a16="http://schemas.microsoft.com/office/drawing/2014/main" id="{E2CCD41F-B85F-60FF-E14E-D0DFC81BB4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86614" y="4763749"/>
            <a:ext cx="570857" cy="570857"/>
          </a:xfrm>
          <a:prstGeom prst="rect">
            <a:avLst/>
          </a:prstGeom>
        </p:spPr>
      </p:pic>
      <p:grpSp>
        <p:nvGrpSpPr>
          <p:cNvPr id="7250" name="Group 7249">
            <a:extLst>
              <a:ext uri="{FF2B5EF4-FFF2-40B4-BE49-F238E27FC236}">
                <a16:creationId xmlns:a16="http://schemas.microsoft.com/office/drawing/2014/main" id="{88CCB954-6954-A564-C1A0-C254BA7AB9D4}"/>
              </a:ext>
            </a:extLst>
          </p:cNvPr>
          <p:cNvGrpSpPr/>
          <p:nvPr/>
        </p:nvGrpSpPr>
        <p:grpSpPr>
          <a:xfrm>
            <a:off x="5219765" y="5411506"/>
            <a:ext cx="953416" cy="853435"/>
            <a:chOff x="2211968" y="5711010"/>
            <a:chExt cx="953416" cy="853435"/>
          </a:xfrm>
        </p:grpSpPr>
        <p:pic>
          <p:nvPicPr>
            <p:cNvPr id="7251" name="Picture 7250" descr="A white line with a point and a dot&#10;&#10;AI-generated content may be incorrect.">
              <a:extLst>
                <a:ext uri="{FF2B5EF4-FFF2-40B4-BE49-F238E27FC236}">
                  <a16:creationId xmlns:a16="http://schemas.microsoft.com/office/drawing/2014/main" id="{6F971A15-096F-7716-A471-1E47F182A1F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24500" y="5955967"/>
              <a:ext cx="440884" cy="608478"/>
            </a:xfrm>
            <a:prstGeom prst="rect">
              <a:avLst/>
            </a:prstGeom>
          </p:spPr>
        </p:pic>
        <p:pic>
          <p:nvPicPr>
            <p:cNvPr id="7252" name="Picture 7251" descr="A white line with a black background&#10;&#10;AI-generated content may be incorrect.">
              <a:extLst>
                <a:ext uri="{FF2B5EF4-FFF2-40B4-BE49-F238E27FC236}">
                  <a16:creationId xmlns:a16="http://schemas.microsoft.com/office/drawing/2014/main" id="{D34E857D-5F84-A0F3-7130-8CFCD04FCA5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01538" y="5711010"/>
              <a:ext cx="463846" cy="703698"/>
            </a:xfrm>
            <a:prstGeom prst="rect">
              <a:avLst/>
            </a:prstGeom>
          </p:spPr>
        </p:pic>
        <p:pic>
          <p:nvPicPr>
            <p:cNvPr id="7253" name="Picture 7252" descr="A white line on a black background&#10;&#10;AI-generated content may be incorrect.">
              <a:extLst>
                <a:ext uri="{FF2B5EF4-FFF2-40B4-BE49-F238E27FC236}">
                  <a16:creationId xmlns:a16="http://schemas.microsoft.com/office/drawing/2014/main" id="{545D0DA7-5ACB-165D-8E09-E3AFA81D370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41221" y="5906016"/>
              <a:ext cx="498722" cy="497301"/>
            </a:xfrm>
            <a:prstGeom prst="rect">
              <a:avLst/>
            </a:prstGeom>
          </p:spPr>
        </p:pic>
        <p:sp>
          <p:nvSpPr>
            <p:cNvPr id="7254" name="Rounded Rectangle 7253">
              <a:extLst>
                <a:ext uri="{FF2B5EF4-FFF2-40B4-BE49-F238E27FC236}">
                  <a16:creationId xmlns:a16="http://schemas.microsoft.com/office/drawing/2014/main" id="{77B5A6EC-8633-2A92-D34B-CFF6EDB06693}"/>
                </a:ext>
              </a:extLst>
            </p:cNvPr>
            <p:cNvSpPr/>
            <p:nvPr/>
          </p:nvSpPr>
          <p:spPr>
            <a:xfrm>
              <a:off x="2211968" y="5842079"/>
              <a:ext cx="953416" cy="56123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255" name="Group 7254">
            <a:extLst>
              <a:ext uri="{FF2B5EF4-FFF2-40B4-BE49-F238E27FC236}">
                <a16:creationId xmlns:a16="http://schemas.microsoft.com/office/drawing/2014/main" id="{95AA0F73-5613-D8A7-00A3-E242946E8916}"/>
              </a:ext>
            </a:extLst>
          </p:cNvPr>
          <p:cNvGrpSpPr/>
          <p:nvPr/>
        </p:nvGrpSpPr>
        <p:grpSpPr>
          <a:xfrm>
            <a:off x="7587929" y="5411506"/>
            <a:ext cx="953416" cy="853435"/>
            <a:chOff x="2211968" y="5711010"/>
            <a:chExt cx="953416" cy="853435"/>
          </a:xfrm>
        </p:grpSpPr>
        <p:pic>
          <p:nvPicPr>
            <p:cNvPr id="7256" name="Picture 7255" descr="A white line with a point and a dot&#10;&#10;AI-generated content may be incorrect.">
              <a:extLst>
                <a:ext uri="{FF2B5EF4-FFF2-40B4-BE49-F238E27FC236}">
                  <a16:creationId xmlns:a16="http://schemas.microsoft.com/office/drawing/2014/main" id="{DF693D78-AD6E-F754-D96A-B17987B2A3C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24500" y="5955967"/>
              <a:ext cx="440884" cy="608478"/>
            </a:xfrm>
            <a:prstGeom prst="rect">
              <a:avLst/>
            </a:prstGeom>
          </p:spPr>
        </p:pic>
        <p:pic>
          <p:nvPicPr>
            <p:cNvPr id="7257" name="Picture 7256" descr="A white line with a black background&#10;&#10;AI-generated content may be incorrect.">
              <a:extLst>
                <a:ext uri="{FF2B5EF4-FFF2-40B4-BE49-F238E27FC236}">
                  <a16:creationId xmlns:a16="http://schemas.microsoft.com/office/drawing/2014/main" id="{9A4C4B3E-CB52-8999-8051-0D6D6FF3ED2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01538" y="5711010"/>
              <a:ext cx="463846" cy="703698"/>
            </a:xfrm>
            <a:prstGeom prst="rect">
              <a:avLst/>
            </a:prstGeom>
          </p:spPr>
        </p:pic>
        <p:pic>
          <p:nvPicPr>
            <p:cNvPr id="7258" name="Picture 7257" descr="A white line on a black background&#10;&#10;AI-generated content may be incorrect.">
              <a:extLst>
                <a:ext uri="{FF2B5EF4-FFF2-40B4-BE49-F238E27FC236}">
                  <a16:creationId xmlns:a16="http://schemas.microsoft.com/office/drawing/2014/main" id="{5B3E8431-E1A5-23F9-0E59-A247888761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41221" y="5906016"/>
              <a:ext cx="498722" cy="497301"/>
            </a:xfrm>
            <a:prstGeom prst="rect">
              <a:avLst/>
            </a:prstGeom>
          </p:spPr>
        </p:pic>
        <p:sp>
          <p:nvSpPr>
            <p:cNvPr id="7259" name="Rounded Rectangle 7258">
              <a:extLst>
                <a:ext uri="{FF2B5EF4-FFF2-40B4-BE49-F238E27FC236}">
                  <a16:creationId xmlns:a16="http://schemas.microsoft.com/office/drawing/2014/main" id="{9378F280-FF45-B117-6603-EE016D58698B}"/>
                </a:ext>
              </a:extLst>
            </p:cNvPr>
            <p:cNvSpPr/>
            <p:nvPr/>
          </p:nvSpPr>
          <p:spPr>
            <a:xfrm>
              <a:off x="2211968" y="5842079"/>
              <a:ext cx="953416" cy="56123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260" name="Group 7259">
            <a:extLst>
              <a:ext uri="{FF2B5EF4-FFF2-40B4-BE49-F238E27FC236}">
                <a16:creationId xmlns:a16="http://schemas.microsoft.com/office/drawing/2014/main" id="{269978DC-A32A-E16B-9B1E-3E22D5685DBB}"/>
              </a:ext>
            </a:extLst>
          </p:cNvPr>
          <p:cNvGrpSpPr/>
          <p:nvPr/>
        </p:nvGrpSpPr>
        <p:grpSpPr>
          <a:xfrm>
            <a:off x="10074983" y="5377378"/>
            <a:ext cx="953416" cy="853435"/>
            <a:chOff x="2211968" y="5711010"/>
            <a:chExt cx="953416" cy="853435"/>
          </a:xfrm>
        </p:grpSpPr>
        <p:pic>
          <p:nvPicPr>
            <p:cNvPr id="7261" name="Picture 7260" descr="A white line with a point and a dot&#10;&#10;AI-generated content may be incorrect.">
              <a:extLst>
                <a:ext uri="{FF2B5EF4-FFF2-40B4-BE49-F238E27FC236}">
                  <a16:creationId xmlns:a16="http://schemas.microsoft.com/office/drawing/2014/main" id="{29758B31-32F4-4213-E7E9-1B4D55FB06D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24500" y="5955967"/>
              <a:ext cx="440884" cy="608478"/>
            </a:xfrm>
            <a:prstGeom prst="rect">
              <a:avLst/>
            </a:prstGeom>
          </p:spPr>
        </p:pic>
        <p:pic>
          <p:nvPicPr>
            <p:cNvPr id="7262" name="Picture 7261" descr="A white line with a black background&#10;&#10;AI-generated content may be incorrect.">
              <a:extLst>
                <a:ext uri="{FF2B5EF4-FFF2-40B4-BE49-F238E27FC236}">
                  <a16:creationId xmlns:a16="http://schemas.microsoft.com/office/drawing/2014/main" id="{4A2F0496-6910-F06A-931F-EFBF2BADF0E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01538" y="5711010"/>
              <a:ext cx="463846" cy="703698"/>
            </a:xfrm>
            <a:prstGeom prst="rect">
              <a:avLst/>
            </a:prstGeom>
          </p:spPr>
        </p:pic>
        <p:pic>
          <p:nvPicPr>
            <p:cNvPr id="7263" name="Picture 7262" descr="A white line on a black background&#10;&#10;AI-generated content may be incorrect.">
              <a:extLst>
                <a:ext uri="{FF2B5EF4-FFF2-40B4-BE49-F238E27FC236}">
                  <a16:creationId xmlns:a16="http://schemas.microsoft.com/office/drawing/2014/main" id="{80F519C8-AF3E-30DE-B26A-45457DADFE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41221" y="5906016"/>
              <a:ext cx="498722" cy="497301"/>
            </a:xfrm>
            <a:prstGeom prst="rect">
              <a:avLst/>
            </a:prstGeom>
          </p:spPr>
        </p:pic>
        <p:sp>
          <p:nvSpPr>
            <p:cNvPr id="7264" name="Rounded Rectangle 7263">
              <a:extLst>
                <a:ext uri="{FF2B5EF4-FFF2-40B4-BE49-F238E27FC236}">
                  <a16:creationId xmlns:a16="http://schemas.microsoft.com/office/drawing/2014/main" id="{FB9B48A6-C351-5C56-AE3C-E6755509E30D}"/>
                </a:ext>
              </a:extLst>
            </p:cNvPr>
            <p:cNvSpPr/>
            <p:nvPr/>
          </p:nvSpPr>
          <p:spPr>
            <a:xfrm>
              <a:off x="2211968" y="5842079"/>
              <a:ext cx="953416" cy="56123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7265" name="Rounded Rectangle 7264">
            <a:extLst>
              <a:ext uri="{FF2B5EF4-FFF2-40B4-BE49-F238E27FC236}">
                <a16:creationId xmlns:a16="http://schemas.microsoft.com/office/drawing/2014/main" id="{60C77A64-5C0B-0E1F-E45F-DC205BE21226}"/>
              </a:ext>
            </a:extLst>
          </p:cNvPr>
          <p:cNvSpPr/>
          <p:nvPr/>
        </p:nvSpPr>
        <p:spPr>
          <a:xfrm>
            <a:off x="2079292" y="1659467"/>
            <a:ext cx="2223921" cy="4625640"/>
          </a:xfrm>
          <a:prstGeom prst="round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Picture 2" descr="A white square with a black background&#10;&#10;AI-generated content may be incorrect.">
            <a:extLst>
              <a:ext uri="{FF2B5EF4-FFF2-40B4-BE49-F238E27FC236}">
                <a16:creationId xmlns:a16="http://schemas.microsoft.com/office/drawing/2014/main" id="{1A62970C-A77D-5D5B-1C4C-E7DBF0B011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33738" y="2716294"/>
            <a:ext cx="395082" cy="393957"/>
          </a:xfrm>
          <a:prstGeom prst="rect">
            <a:avLst/>
          </a:prstGeom>
        </p:spPr>
      </p:pic>
      <p:pic>
        <p:nvPicPr>
          <p:cNvPr id="7" name="Picture 6" descr="A white circular object with black background&#10;&#10;AI-generated content may be incorrect.">
            <a:extLst>
              <a:ext uri="{FF2B5EF4-FFF2-40B4-BE49-F238E27FC236}">
                <a16:creationId xmlns:a16="http://schemas.microsoft.com/office/drawing/2014/main" id="{C5284C63-0C7D-C5C4-EB7E-0A24EDA55F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7400" y="3794158"/>
            <a:ext cx="373549" cy="372485"/>
          </a:xfrm>
          <a:prstGeom prst="rect">
            <a:avLst/>
          </a:prstGeom>
        </p:spPr>
      </p:pic>
      <p:grpSp>
        <p:nvGrpSpPr>
          <p:cNvPr id="30" name="Group 29">
            <a:extLst>
              <a:ext uri="{FF2B5EF4-FFF2-40B4-BE49-F238E27FC236}">
                <a16:creationId xmlns:a16="http://schemas.microsoft.com/office/drawing/2014/main" id="{AA8FB2F0-8288-470D-72CF-72DDB554258F}"/>
              </a:ext>
            </a:extLst>
          </p:cNvPr>
          <p:cNvGrpSpPr/>
          <p:nvPr/>
        </p:nvGrpSpPr>
        <p:grpSpPr>
          <a:xfrm>
            <a:off x="9732338" y="3628555"/>
            <a:ext cx="479407" cy="267323"/>
            <a:chOff x="8336850" y="2478256"/>
            <a:chExt cx="479407" cy="267323"/>
          </a:xfrm>
        </p:grpSpPr>
        <p:sp>
          <p:nvSpPr>
            <p:cNvPr id="31" name="TextBox 30">
              <a:extLst>
                <a:ext uri="{FF2B5EF4-FFF2-40B4-BE49-F238E27FC236}">
                  <a16:creationId xmlns:a16="http://schemas.microsoft.com/office/drawing/2014/main" id="{E7A7BCC9-3DD6-9D00-63F4-85359F2E73CA}"/>
                </a:ext>
              </a:extLst>
            </p:cNvPr>
            <p:cNvSpPr txBox="1"/>
            <p:nvPr/>
          </p:nvSpPr>
          <p:spPr>
            <a:xfrm>
              <a:off x="8336850" y="2496670"/>
              <a:ext cx="479407" cy="246221"/>
            </a:xfrm>
            <a:prstGeom prst="rect">
              <a:avLst/>
            </a:prstGeom>
            <a:noFill/>
          </p:spPr>
          <p:txBody>
            <a:bodyPr wrap="squar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PCIe</a:t>
              </a:r>
            </a:p>
          </p:txBody>
        </p:sp>
        <p:sp>
          <p:nvSpPr>
            <p:cNvPr id="33" name="Rounded Rectangle 32">
              <a:extLst>
                <a:ext uri="{FF2B5EF4-FFF2-40B4-BE49-F238E27FC236}">
                  <a16:creationId xmlns:a16="http://schemas.microsoft.com/office/drawing/2014/main" id="{AFE86AFC-CEFD-C105-F27E-9119025A7622}"/>
                </a:ext>
              </a:extLst>
            </p:cNvPr>
            <p:cNvSpPr/>
            <p:nvPr/>
          </p:nvSpPr>
          <p:spPr>
            <a:xfrm>
              <a:off x="8352669" y="2478256"/>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34" name="Picture 33" descr="A white outline of a shield with a keyhole&#10;&#10;AI-generated content may be incorrect.">
            <a:extLst>
              <a:ext uri="{FF2B5EF4-FFF2-40B4-BE49-F238E27FC236}">
                <a16:creationId xmlns:a16="http://schemas.microsoft.com/office/drawing/2014/main" id="{FE76EBB7-9DA3-7F57-9AE5-26B5615B4D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6033" y="2461062"/>
            <a:ext cx="605989" cy="604263"/>
          </a:xfrm>
          <a:prstGeom prst="rect">
            <a:avLst/>
          </a:prstGeom>
        </p:spPr>
      </p:pic>
      <p:pic>
        <p:nvPicPr>
          <p:cNvPr id="35" name="Picture 34" descr="A white outline of a shield with a keyhole&#10;&#10;AI-generated content may be incorrect.">
            <a:extLst>
              <a:ext uri="{FF2B5EF4-FFF2-40B4-BE49-F238E27FC236}">
                <a16:creationId xmlns:a16="http://schemas.microsoft.com/office/drawing/2014/main" id="{832228B7-6F9F-6190-798F-F5C163C775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1030" y="3024292"/>
            <a:ext cx="605989" cy="604263"/>
          </a:xfrm>
          <a:prstGeom prst="rect">
            <a:avLst/>
          </a:prstGeom>
        </p:spPr>
      </p:pic>
      <p:sp>
        <p:nvSpPr>
          <p:cNvPr id="36" name="Rounded Rectangle 35">
            <a:extLst>
              <a:ext uri="{FF2B5EF4-FFF2-40B4-BE49-F238E27FC236}">
                <a16:creationId xmlns:a16="http://schemas.microsoft.com/office/drawing/2014/main" id="{0556CC55-9DE4-167A-33B7-8260FFDEA0C3}"/>
              </a:ext>
            </a:extLst>
          </p:cNvPr>
          <p:cNvSpPr/>
          <p:nvPr/>
        </p:nvSpPr>
        <p:spPr>
          <a:xfrm>
            <a:off x="4558843" y="1667580"/>
            <a:ext cx="2223921" cy="4625640"/>
          </a:xfrm>
          <a:prstGeom prst="round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7" name="Rounded Rectangle 36">
            <a:extLst>
              <a:ext uri="{FF2B5EF4-FFF2-40B4-BE49-F238E27FC236}">
                <a16:creationId xmlns:a16="http://schemas.microsoft.com/office/drawing/2014/main" id="{5A4D7BEE-0498-EAA2-BEB8-11030F004E0A}"/>
              </a:ext>
            </a:extLst>
          </p:cNvPr>
          <p:cNvSpPr/>
          <p:nvPr/>
        </p:nvSpPr>
        <p:spPr>
          <a:xfrm>
            <a:off x="7006673" y="1653556"/>
            <a:ext cx="2223921" cy="4625640"/>
          </a:xfrm>
          <a:prstGeom prst="round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8" name="Rounded Rectangle 37">
            <a:extLst>
              <a:ext uri="{FF2B5EF4-FFF2-40B4-BE49-F238E27FC236}">
                <a16:creationId xmlns:a16="http://schemas.microsoft.com/office/drawing/2014/main" id="{C31BFA82-835A-2DC4-4938-A664948A2A17}"/>
              </a:ext>
            </a:extLst>
          </p:cNvPr>
          <p:cNvSpPr/>
          <p:nvPr/>
        </p:nvSpPr>
        <p:spPr>
          <a:xfrm>
            <a:off x="9485669" y="1667580"/>
            <a:ext cx="2223921" cy="4625640"/>
          </a:xfrm>
          <a:prstGeom prst="round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0163817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4BE06-E54C-CBF1-3B16-98005AAD7560}"/>
            </a:ext>
          </a:extLst>
        </p:cNvPr>
        <p:cNvGrpSpPr/>
        <p:nvPr/>
      </p:nvGrpSpPr>
      <p:grpSpPr>
        <a:xfrm>
          <a:off x="0" y="0"/>
          <a:ext cx="0" cy="0"/>
          <a:chOff x="0" y="0"/>
          <a:chExt cx="0" cy="0"/>
        </a:xfrm>
      </p:grpSpPr>
      <p:sp>
        <p:nvSpPr>
          <p:cNvPr id="50" name="Content Placeholder 2">
            <a:extLst>
              <a:ext uri="{FF2B5EF4-FFF2-40B4-BE49-F238E27FC236}">
                <a16:creationId xmlns:a16="http://schemas.microsoft.com/office/drawing/2014/main" id="{84340A72-BD4D-86D3-498D-F38B27546392}"/>
              </a:ext>
            </a:extLst>
          </p:cNvPr>
          <p:cNvSpPr txBox="1">
            <a:spLocks/>
          </p:cNvSpPr>
          <p:nvPr/>
        </p:nvSpPr>
        <p:spPr bwMode="auto">
          <a:xfrm>
            <a:off x="7433493" y="1425122"/>
            <a:ext cx="3727926" cy="355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kern="0">
                <a:solidFill>
                  <a:schemeClr val="bg1"/>
                </a:solidFill>
                <a:latin typeface="Helvetica" pitchFamily="2" charset="0"/>
              </a:rPr>
              <a:t>High Speed Serial Link (PHY)</a:t>
            </a:r>
          </a:p>
          <a:p>
            <a:pPr marL="285750" indent="-285750">
              <a:buFont typeface="Wingdings" pitchFamily="2" charset="2"/>
              <a:buChar char="q"/>
            </a:pPr>
            <a:r>
              <a:rPr lang="en-GB" sz="1600" kern="0">
                <a:solidFill>
                  <a:schemeClr val="bg1"/>
                </a:solidFill>
                <a:latin typeface="Helvetica" pitchFamily="2" charset="0"/>
              </a:rPr>
              <a:t>JESD204 Controller</a:t>
            </a:r>
          </a:p>
          <a:p>
            <a:pPr marL="285750" indent="-285750">
              <a:buFont typeface="Wingdings" pitchFamily="2" charset="2"/>
              <a:buChar char="q"/>
            </a:pPr>
            <a:r>
              <a:rPr lang="en-GB" sz="1600" kern="0">
                <a:solidFill>
                  <a:schemeClr val="bg1"/>
                </a:solidFill>
                <a:latin typeface="Helvetica" pitchFamily="2" charset="0"/>
              </a:rPr>
              <a:t>Ethernet Controller</a:t>
            </a:r>
          </a:p>
          <a:p>
            <a:pPr marL="285750" indent="-285750">
              <a:buFont typeface="Wingdings" pitchFamily="2" charset="2"/>
              <a:buChar char="q"/>
            </a:pPr>
            <a:r>
              <a:rPr lang="en-GB" sz="1600" kern="0">
                <a:solidFill>
                  <a:schemeClr val="bg1"/>
                </a:solidFill>
                <a:latin typeface="Helvetica" pitchFamily="2" charset="0"/>
              </a:rPr>
              <a:t>PCIe Controller</a:t>
            </a:r>
          </a:p>
          <a:p>
            <a:pPr marL="285750" indent="-285750">
              <a:buFont typeface="Wingdings" pitchFamily="2" charset="2"/>
              <a:buChar char="q"/>
            </a:pPr>
            <a:r>
              <a:rPr lang="en-GB" sz="1600" kern="0">
                <a:solidFill>
                  <a:schemeClr val="bg1"/>
                </a:solidFill>
                <a:latin typeface="Helvetica" pitchFamily="2" charset="0"/>
              </a:rPr>
              <a:t>DDR Memory Interface (PHY)</a:t>
            </a:r>
          </a:p>
          <a:p>
            <a:pPr marL="285750" indent="-285750">
              <a:buFont typeface="Wingdings" pitchFamily="2" charset="2"/>
              <a:buChar char="q"/>
            </a:pPr>
            <a:r>
              <a:rPr lang="en-GB" sz="1600" kern="0">
                <a:solidFill>
                  <a:schemeClr val="bg1"/>
                </a:solidFill>
                <a:latin typeface="Helvetica" pitchFamily="2" charset="0"/>
              </a:rPr>
              <a:t>DDR Controller</a:t>
            </a:r>
          </a:p>
          <a:p>
            <a:pPr marL="285750" indent="-285750">
              <a:buFont typeface="Wingdings" pitchFamily="2" charset="2"/>
              <a:buChar char="q"/>
            </a:pPr>
            <a:r>
              <a:rPr lang="en-GB" sz="1600" kern="0">
                <a:solidFill>
                  <a:schemeClr val="bg1"/>
                </a:solidFill>
                <a:latin typeface="Helvetica" pitchFamily="2" charset="0"/>
              </a:rPr>
              <a:t>Phased Locked Loop - Digital</a:t>
            </a:r>
          </a:p>
          <a:p>
            <a:pPr marL="285750" indent="-285750">
              <a:buFont typeface="Wingdings" pitchFamily="2" charset="2"/>
              <a:buChar char="q"/>
            </a:pPr>
            <a:r>
              <a:rPr lang="en-GB" sz="1600" kern="0">
                <a:solidFill>
                  <a:schemeClr val="bg1"/>
                </a:solidFill>
                <a:latin typeface="Helvetica" pitchFamily="2" charset="0"/>
              </a:rPr>
              <a:t>Phased Locked Loop - RF</a:t>
            </a:r>
          </a:p>
          <a:p>
            <a:pPr marL="285750" indent="-285750">
              <a:buFont typeface="Wingdings" pitchFamily="2" charset="2"/>
              <a:buChar char="q"/>
            </a:pPr>
            <a:r>
              <a:rPr lang="en-GB" sz="1600" kern="0">
                <a:solidFill>
                  <a:schemeClr val="bg1"/>
                </a:solidFill>
                <a:latin typeface="Helvetica" pitchFamily="2" charset="0"/>
              </a:rPr>
              <a:t>Input/Output ports</a:t>
            </a:r>
          </a:p>
          <a:p>
            <a:pPr marL="285750" indent="-285750">
              <a:buFont typeface="Wingdings" pitchFamily="2" charset="2"/>
              <a:buChar char="q"/>
            </a:pPr>
            <a:r>
              <a:rPr lang="en-GB" sz="1600" kern="0">
                <a:solidFill>
                  <a:schemeClr val="bg1"/>
                </a:solidFill>
                <a:latin typeface="Helvetica" pitchFamily="2" charset="0"/>
              </a:rPr>
              <a:t>Digital Library</a:t>
            </a:r>
          </a:p>
          <a:p>
            <a:pPr marL="1067076" lvl="1" indent="-285750">
              <a:buFont typeface="Wingdings" pitchFamily="2" charset="2"/>
              <a:buChar char="q"/>
            </a:pPr>
            <a:endParaRPr lang="en-GB" sz="1600" kern="0">
              <a:solidFill>
                <a:schemeClr val="bg1"/>
              </a:solidFill>
              <a:latin typeface="Helvetica" pitchFamily="2" charset="0"/>
            </a:endParaRPr>
          </a:p>
        </p:txBody>
      </p:sp>
      <p:sp>
        <p:nvSpPr>
          <p:cNvPr id="3" name="Content Placeholder 2">
            <a:extLst>
              <a:ext uri="{FF2B5EF4-FFF2-40B4-BE49-F238E27FC236}">
                <a16:creationId xmlns:a16="http://schemas.microsoft.com/office/drawing/2014/main" id="{FD32427C-09E9-140E-F379-793238D8BE77}"/>
              </a:ext>
            </a:extLst>
          </p:cNvPr>
          <p:cNvSpPr txBox="1">
            <a:spLocks/>
          </p:cNvSpPr>
          <p:nvPr/>
        </p:nvSpPr>
        <p:spPr bwMode="auto">
          <a:xfrm>
            <a:off x="1370391" y="1359524"/>
            <a:ext cx="4456045" cy="424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kern="0">
                <a:solidFill>
                  <a:schemeClr val="bg1"/>
                </a:solidFill>
                <a:latin typeface="Helvetica" pitchFamily="2" charset="0"/>
              </a:rPr>
              <a:t>RF Front-end</a:t>
            </a:r>
          </a:p>
          <a:p>
            <a:pPr marL="285750" indent="-285750">
              <a:buFont typeface="Wingdings" pitchFamily="2" charset="2"/>
              <a:buChar char="q"/>
            </a:pPr>
            <a:r>
              <a:rPr lang="en-GB" sz="1600" kern="0">
                <a:solidFill>
                  <a:schemeClr val="bg1"/>
                </a:solidFill>
                <a:latin typeface="Helvetica" pitchFamily="2" charset="0"/>
              </a:rPr>
              <a:t>A/D - Analog to Digital Converter</a:t>
            </a:r>
          </a:p>
          <a:p>
            <a:pPr marL="285750" indent="-285750">
              <a:buFont typeface="Wingdings" pitchFamily="2" charset="2"/>
              <a:buChar char="q"/>
            </a:pPr>
            <a:r>
              <a:rPr lang="en-GB" sz="1600" kern="0">
                <a:solidFill>
                  <a:schemeClr val="bg1"/>
                </a:solidFill>
                <a:latin typeface="Helvetica" pitchFamily="2" charset="0"/>
              </a:rPr>
              <a:t>D/A – Digital to Analog Converter</a:t>
            </a:r>
          </a:p>
          <a:p>
            <a:pPr marL="285750" indent="-285750">
              <a:buFont typeface="Wingdings" pitchFamily="2" charset="2"/>
              <a:buChar char="q"/>
            </a:pPr>
            <a:r>
              <a:rPr lang="en-GB" sz="1600" kern="0">
                <a:solidFill>
                  <a:schemeClr val="bg1"/>
                </a:solidFill>
                <a:latin typeface="Helvetica" pitchFamily="2" charset="0"/>
              </a:rPr>
              <a:t>Channeliser - Multiplexor and Demultiplexer</a:t>
            </a:r>
          </a:p>
          <a:p>
            <a:pPr marL="285750" indent="-285750">
              <a:buFont typeface="Wingdings" pitchFamily="2" charset="2"/>
              <a:buChar char="q"/>
            </a:pPr>
            <a:r>
              <a:rPr lang="en-GB" sz="1600" kern="0">
                <a:solidFill>
                  <a:schemeClr val="bg1"/>
                </a:solidFill>
                <a:latin typeface="Helvetica" pitchFamily="2" charset="0"/>
              </a:rPr>
              <a:t>Beamforming</a:t>
            </a:r>
          </a:p>
          <a:p>
            <a:pPr marL="285750" indent="-285750">
              <a:buFont typeface="Wingdings" pitchFamily="2" charset="2"/>
              <a:buChar char="q"/>
            </a:pPr>
            <a:r>
              <a:rPr lang="en-GB" sz="1600" kern="0">
                <a:solidFill>
                  <a:schemeClr val="bg1"/>
                </a:solidFill>
                <a:latin typeface="Helvetica" pitchFamily="2" charset="0"/>
              </a:rPr>
              <a:t>Modem</a:t>
            </a:r>
          </a:p>
          <a:p>
            <a:pPr marL="285750" indent="-285750">
              <a:buFont typeface="Wingdings" pitchFamily="2" charset="2"/>
              <a:buChar char="q"/>
            </a:pPr>
            <a:r>
              <a:rPr lang="en-GB" sz="1600" kern="0">
                <a:solidFill>
                  <a:schemeClr val="bg1"/>
                </a:solidFill>
                <a:latin typeface="Helvetica" pitchFamily="2" charset="0"/>
              </a:rPr>
              <a:t>Codec</a:t>
            </a:r>
          </a:p>
          <a:p>
            <a:pPr marL="285750" indent="-285750">
              <a:buFont typeface="Wingdings" pitchFamily="2" charset="2"/>
              <a:buChar char="q"/>
            </a:pPr>
            <a:r>
              <a:rPr lang="en-GB" sz="1600" kern="0">
                <a:solidFill>
                  <a:schemeClr val="bg1"/>
                </a:solidFill>
                <a:latin typeface="Helvetica" pitchFamily="2" charset="0"/>
              </a:rPr>
              <a:t>Router core</a:t>
            </a:r>
          </a:p>
          <a:p>
            <a:pPr marL="285750" indent="-285750">
              <a:buFont typeface="Wingdings" pitchFamily="2" charset="2"/>
              <a:buChar char="q"/>
            </a:pPr>
            <a:r>
              <a:rPr lang="en-GB" sz="1600" kern="0">
                <a:solidFill>
                  <a:schemeClr val="bg1"/>
                </a:solidFill>
                <a:latin typeface="Helvetica" pitchFamily="2" charset="0"/>
              </a:rPr>
              <a:t>Processor core</a:t>
            </a:r>
          </a:p>
          <a:p>
            <a:pPr marL="285750" indent="-285750">
              <a:buFont typeface="Wingdings" pitchFamily="2" charset="2"/>
              <a:buChar char="q"/>
            </a:pPr>
            <a:r>
              <a:rPr lang="en-GB" sz="1600" kern="0">
                <a:solidFill>
                  <a:schemeClr val="bg1"/>
                </a:solidFill>
                <a:latin typeface="Helvetica" pitchFamily="2" charset="0"/>
              </a:rPr>
              <a:t>Field Programmable Gate Array  core</a:t>
            </a:r>
          </a:p>
          <a:p>
            <a:pPr marL="285750" indent="-285750">
              <a:buFont typeface="Wingdings" pitchFamily="2" charset="2"/>
              <a:buChar char="q"/>
            </a:pPr>
            <a:r>
              <a:rPr lang="en-GB" sz="1600" kern="0">
                <a:solidFill>
                  <a:schemeClr val="bg1"/>
                </a:solidFill>
                <a:latin typeface="Helvetica" pitchFamily="2" charset="0"/>
              </a:rPr>
              <a:t>Tensor Processing core</a:t>
            </a:r>
          </a:p>
          <a:p>
            <a:pPr marL="285750" indent="-285750">
              <a:buFont typeface="Wingdings" pitchFamily="2" charset="2"/>
              <a:buChar char="q"/>
            </a:pPr>
            <a:r>
              <a:rPr lang="en-GB" sz="1600" kern="0">
                <a:solidFill>
                  <a:schemeClr val="bg1"/>
                </a:solidFill>
                <a:latin typeface="Helvetica" pitchFamily="2" charset="0"/>
              </a:rPr>
              <a:t>Digital Processing Unit (DSP, BBP, …)</a:t>
            </a:r>
          </a:p>
          <a:p>
            <a:pPr marL="285750" indent="-285750">
              <a:buFont typeface="Wingdings" pitchFamily="2" charset="2"/>
              <a:buChar char="q"/>
            </a:pPr>
            <a:r>
              <a:rPr lang="en-GB" sz="1600" kern="0">
                <a:solidFill>
                  <a:schemeClr val="bg1"/>
                </a:solidFill>
                <a:latin typeface="Helvetica" pitchFamily="2" charset="0"/>
              </a:rPr>
              <a:t>Security</a:t>
            </a:r>
          </a:p>
        </p:txBody>
      </p:sp>
      <p:sp>
        <p:nvSpPr>
          <p:cNvPr id="2" name="Title 1">
            <a:extLst>
              <a:ext uri="{FF2B5EF4-FFF2-40B4-BE49-F238E27FC236}">
                <a16:creationId xmlns:a16="http://schemas.microsoft.com/office/drawing/2014/main" id="{575F148A-33D2-598A-9485-FA1C65684D24}"/>
              </a:ext>
            </a:extLst>
          </p:cNvPr>
          <p:cNvSpPr>
            <a:spLocks noGrp="1"/>
          </p:cNvSpPr>
          <p:nvPr>
            <p:ph type="title"/>
          </p:nvPr>
        </p:nvSpPr>
        <p:spPr/>
        <p:txBody>
          <a:bodyPr/>
          <a:lstStyle/>
          <a:p>
            <a:r>
              <a:rPr lang="en-GB" sz="3200" b="1" kern="0">
                <a:solidFill>
                  <a:schemeClr val="bg1"/>
                </a:solidFill>
                <a:latin typeface="Helvetica" pitchFamily="2" charset="0"/>
              </a:rPr>
              <a:t>Identified Generic N7 IP</a:t>
            </a:r>
          </a:p>
        </p:txBody>
      </p:sp>
      <p:pic>
        <p:nvPicPr>
          <p:cNvPr id="29" name="Picture 28" descr="A white outline of a shield with a keyhole&#10;&#10;AI-generated content may be incorrect.">
            <a:extLst>
              <a:ext uri="{FF2B5EF4-FFF2-40B4-BE49-F238E27FC236}">
                <a16:creationId xmlns:a16="http://schemas.microsoft.com/office/drawing/2014/main" id="{F73FA53E-E9E4-4C38-7CB6-7A73A382B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397" y="5528883"/>
            <a:ext cx="346418" cy="345431"/>
          </a:xfrm>
          <a:prstGeom prst="rect">
            <a:avLst/>
          </a:prstGeom>
        </p:spPr>
      </p:pic>
      <p:pic>
        <p:nvPicPr>
          <p:cNvPr id="7171" name="Picture 7170" descr="A white symbol with a black background&#10;&#10;AI-generated content may be incorrect.">
            <a:extLst>
              <a:ext uri="{FF2B5EF4-FFF2-40B4-BE49-F238E27FC236}">
                <a16:creationId xmlns:a16="http://schemas.microsoft.com/office/drawing/2014/main" id="{D0FE4BAC-556D-C4CA-EF91-2F93C2CFC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975" y="1314989"/>
            <a:ext cx="527975" cy="316985"/>
          </a:xfrm>
          <a:prstGeom prst="rect">
            <a:avLst/>
          </a:prstGeom>
        </p:spPr>
      </p:pic>
      <p:pic>
        <p:nvPicPr>
          <p:cNvPr id="7179" name="Picture 7178" descr="A white circular object with black background&#10;&#10;AI-generated content may be incorrect.">
            <a:extLst>
              <a:ext uri="{FF2B5EF4-FFF2-40B4-BE49-F238E27FC236}">
                <a16:creationId xmlns:a16="http://schemas.microsoft.com/office/drawing/2014/main" id="{A5416CE1-F917-8D48-2DE0-FADCCC9AC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6560">
            <a:off x="6913887" y="4175405"/>
            <a:ext cx="373549" cy="372485"/>
          </a:xfrm>
          <a:prstGeom prst="rect">
            <a:avLst/>
          </a:prstGeom>
        </p:spPr>
      </p:pic>
      <p:pic>
        <p:nvPicPr>
          <p:cNvPr id="7186" name="Picture 7185" descr="A white square with a black background&#10;&#10;AI-generated content may be incorrect.">
            <a:extLst>
              <a:ext uri="{FF2B5EF4-FFF2-40B4-BE49-F238E27FC236}">
                <a16:creationId xmlns:a16="http://schemas.microsoft.com/office/drawing/2014/main" id="{F580307A-C60B-7EAC-8A71-C58180EEA9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421" y="2070325"/>
            <a:ext cx="395082" cy="393957"/>
          </a:xfrm>
          <a:prstGeom prst="rect">
            <a:avLst/>
          </a:prstGeom>
        </p:spPr>
      </p:pic>
      <p:grpSp>
        <p:nvGrpSpPr>
          <p:cNvPr id="7204" name="Group 7203">
            <a:extLst>
              <a:ext uri="{FF2B5EF4-FFF2-40B4-BE49-F238E27FC236}">
                <a16:creationId xmlns:a16="http://schemas.microsoft.com/office/drawing/2014/main" id="{A7A5AC70-A169-C043-67E0-3A33F148E459}"/>
              </a:ext>
            </a:extLst>
          </p:cNvPr>
          <p:cNvGrpSpPr/>
          <p:nvPr/>
        </p:nvGrpSpPr>
        <p:grpSpPr>
          <a:xfrm>
            <a:off x="6854059" y="3355221"/>
            <a:ext cx="528637" cy="522425"/>
            <a:chOff x="2258126" y="5287828"/>
            <a:chExt cx="528637" cy="522425"/>
          </a:xfrm>
        </p:grpSpPr>
        <p:pic>
          <p:nvPicPr>
            <p:cNvPr id="7199" name="Picture 7198" descr="A white line drawing of a circle with arrows and a black background&#10;&#10;AI-generated content may be incorrect.">
              <a:extLst>
                <a:ext uri="{FF2B5EF4-FFF2-40B4-BE49-F238E27FC236}">
                  <a16:creationId xmlns:a16="http://schemas.microsoft.com/office/drawing/2014/main" id="{BBCEDE6C-5168-5D46-A922-0429F913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8126" y="5287828"/>
              <a:ext cx="481817" cy="480878"/>
            </a:xfrm>
            <a:prstGeom prst="rect">
              <a:avLst/>
            </a:prstGeom>
          </p:spPr>
        </p:pic>
        <p:sp>
          <p:nvSpPr>
            <p:cNvPr id="7200" name="TextBox 7199">
              <a:extLst>
                <a:ext uri="{FF2B5EF4-FFF2-40B4-BE49-F238E27FC236}">
                  <a16:creationId xmlns:a16="http://schemas.microsoft.com/office/drawing/2014/main" id="{A062826D-0B1B-6C1E-4115-4392B9065113}"/>
                </a:ext>
              </a:extLst>
            </p:cNvPr>
            <p:cNvSpPr txBox="1"/>
            <p:nvPr/>
          </p:nvSpPr>
          <p:spPr>
            <a:xfrm>
              <a:off x="2532892" y="5564032"/>
              <a:ext cx="253871" cy="246221"/>
            </a:xfrm>
            <a:prstGeom prst="rect">
              <a:avLst/>
            </a:prstGeom>
            <a:noFill/>
          </p:spPr>
          <p:txBody>
            <a:bodyPr wrap="square" rtlCol="0">
              <a:spAutoFit/>
            </a:bodyPr>
            <a:lstStyle/>
            <a:p>
              <a:pPr algn="l"/>
              <a:r>
                <a:rPr lang="en-NL" sz="1000">
                  <a:solidFill>
                    <a:schemeClr val="bg1"/>
                  </a:solidFill>
                  <a:latin typeface="Arial" panose="020B0604020202020204" pitchFamily="34" charset="0"/>
                  <a:ea typeface="MS PGothic" pitchFamily="34" charset="-128"/>
                  <a:cs typeface="Arial" panose="020B0604020202020204" pitchFamily="34" charset="0"/>
                </a:rPr>
                <a:t>D</a:t>
              </a:r>
            </a:p>
          </p:txBody>
        </p:sp>
      </p:grpSp>
      <p:grpSp>
        <p:nvGrpSpPr>
          <p:cNvPr id="7203" name="Group 7202">
            <a:extLst>
              <a:ext uri="{FF2B5EF4-FFF2-40B4-BE49-F238E27FC236}">
                <a16:creationId xmlns:a16="http://schemas.microsoft.com/office/drawing/2014/main" id="{2F8C9BCC-AAD6-5D90-2CF6-5EC62A970D4D}"/>
              </a:ext>
            </a:extLst>
          </p:cNvPr>
          <p:cNvGrpSpPr/>
          <p:nvPr/>
        </p:nvGrpSpPr>
        <p:grpSpPr>
          <a:xfrm>
            <a:off x="6845483" y="3701652"/>
            <a:ext cx="756582" cy="522425"/>
            <a:chOff x="2928148" y="5287828"/>
            <a:chExt cx="756582" cy="522425"/>
          </a:xfrm>
        </p:grpSpPr>
        <p:pic>
          <p:nvPicPr>
            <p:cNvPr id="7201" name="Picture 7200" descr="A white line drawing of a circle with arrows and a black background&#10;&#10;AI-generated content may be incorrect.">
              <a:extLst>
                <a:ext uri="{FF2B5EF4-FFF2-40B4-BE49-F238E27FC236}">
                  <a16:creationId xmlns:a16="http://schemas.microsoft.com/office/drawing/2014/main" id="{E7C038C9-1110-FA91-61CA-049B2FCC6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8148" y="5287828"/>
              <a:ext cx="481817" cy="480878"/>
            </a:xfrm>
            <a:prstGeom prst="rect">
              <a:avLst/>
            </a:prstGeom>
          </p:spPr>
        </p:pic>
        <p:sp>
          <p:nvSpPr>
            <p:cNvPr id="7202" name="TextBox 7201">
              <a:extLst>
                <a:ext uri="{FF2B5EF4-FFF2-40B4-BE49-F238E27FC236}">
                  <a16:creationId xmlns:a16="http://schemas.microsoft.com/office/drawing/2014/main" id="{90560BA3-803F-D70E-CCCD-C66BB5AEA4D0}"/>
                </a:ext>
              </a:extLst>
            </p:cNvPr>
            <p:cNvSpPr txBox="1"/>
            <p:nvPr/>
          </p:nvSpPr>
          <p:spPr>
            <a:xfrm>
              <a:off x="3202914" y="5564032"/>
              <a:ext cx="481816" cy="246221"/>
            </a:xfrm>
            <a:prstGeom prst="rect">
              <a:avLst/>
            </a:prstGeom>
            <a:noFill/>
          </p:spPr>
          <p:txBody>
            <a:bodyPr wrap="square" rtlCol="0">
              <a:spAutoFit/>
            </a:bodyPr>
            <a:lstStyle/>
            <a:p>
              <a:pPr algn="l"/>
              <a:r>
                <a:rPr lang="en-NL" sz="1000">
                  <a:solidFill>
                    <a:schemeClr val="bg1"/>
                  </a:solidFill>
                  <a:latin typeface="Arial" panose="020B0604020202020204" pitchFamily="34" charset="0"/>
                  <a:ea typeface="MS PGothic" pitchFamily="34" charset="-128"/>
                  <a:cs typeface="Arial" panose="020B0604020202020204" pitchFamily="34" charset="0"/>
                </a:rPr>
                <a:t>RF</a:t>
              </a:r>
            </a:p>
          </p:txBody>
        </p:sp>
      </p:grpSp>
      <p:grpSp>
        <p:nvGrpSpPr>
          <p:cNvPr id="54" name="Group 53">
            <a:extLst>
              <a:ext uri="{FF2B5EF4-FFF2-40B4-BE49-F238E27FC236}">
                <a16:creationId xmlns:a16="http://schemas.microsoft.com/office/drawing/2014/main" id="{D1B2ACAD-0C61-787F-A281-CAA17227C2D5}"/>
              </a:ext>
            </a:extLst>
          </p:cNvPr>
          <p:cNvGrpSpPr/>
          <p:nvPr/>
        </p:nvGrpSpPr>
        <p:grpSpPr>
          <a:xfrm>
            <a:off x="6854059" y="3124425"/>
            <a:ext cx="463588" cy="267323"/>
            <a:chOff x="11246243" y="4561014"/>
            <a:chExt cx="463588" cy="267323"/>
          </a:xfrm>
        </p:grpSpPr>
        <p:sp>
          <p:nvSpPr>
            <p:cNvPr id="7215" name="TextBox 7214">
              <a:extLst>
                <a:ext uri="{FF2B5EF4-FFF2-40B4-BE49-F238E27FC236}">
                  <a16:creationId xmlns:a16="http://schemas.microsoft.com/office/drawing/2014/main" id="{18D7EA6E-1E5C-E8CF-1B63-6C2D68295C79}"/>
                </a:ext>
              </a:extLst>
            </p:cNvPr>
            <p:cNvSpPr txBox="1"/>
            <p:nvPr/>
          </p:nvSpPr>
          <p:spPr>
            <a:xfrm>
              <a:off x="11246243" y="4565231"/>
              <a:ext cx="463588"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DDR</a:t>
              </a:r>
            </a:p>
          </p:txBody>
        </p:sp>
        <p:sp>
          <p:nvSpPr>
            <p:cNvPr id="7219" name="Rounded Rectangle 7218">
              <a:extLst>
                <a:ext uri="{FF2B5EF4-FFF2-40B4-BE49-F238E27FC236}">
                  <a16:creationId xmlns:a16="http://schemas.microsoft.com/office/drawing/2014/main" id="{F000636A-AB6C-C429-59A3-5CFFFD1004F4}"/>
                </a:ext>
              </a:extLst>
            </p:cNvPr>
            <p:cNvSpPr/>
            <p:nvPr/>
          </p:nvSpPr>
          <p:spPr>
            <a:xfrm>
              <a:off x="11246243" y="4561014"/>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8" name="Group 57">
            <a:extLst>
              <a:ext uri="{FF2B5EF4-FFF2-40B4-BE49-F238E27FC236}">
                <a16:creationId xmlns:a16="http://schemas.microsoft.com/office/drawing/2014/main" id="{7BDB2ABA-EAEB-ED14-4264-1CE8D0BB0AD1}"/>
              </a:ext>
            </a:extLst>
          </p:cNvPr>
          <p:cNvGrpSpPr/>
          <p:nvPr/>
        </p:nvGrpSpPr>
        <p:grpSpPr>
          <a:xfrm>
            <a:off x="6829664" y="2450454"/>
            <a:ext cx="479407" cy="267323"/>
            <a:chOff x="6615205" y="5233165"/>
            <a:chExt cx="479407" cy="267323"/>
          </a:xfrm>
        </p:grpSpPr>
        <p:sp>
          <p:nvSpPr>
            <p:cNvPr id="7195" name="TextBox 7194">
              <a:extLst>
                <a:ext uri="{FF2B5EF4-FFF2-40B4-BE49-F238E27FC236}">
                  <a16:creationId xmlns:a16="http://schemas.microsoft.com/office/drawing/2014/main" id="{EA66EA81-6B7E-03A4-B87D-1C0FED108E63}"/>
                </a:ext>
              </a:extLst>
            </p:cNvPr>
            <p:cNvSpPr txBox="1"/>
            <p:nvPr/>
          </p:nvSpPr>
          <p:spPr>
            <a:xfrm>
              <a:off x="6615205" y="5254267"/>
              <a:ext cx="479407" cy="246221"/>
            </a:xfrm>
            <a:prstGeom prst="rect">
              <a:avLst/>
            </a:prstGeom>
            <a:noFill/>
          </p:spPr>
          <p:txBody>
            <a:bodyPr wrap="squar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PCIe</a:t>
              </a:r>
            </a:p>
          </p:txBody>
        </p:sp>
        <p:sp>
          <p:nvSpPr>
            <p:cNvPr id="7220" name="Rounded Rectangle 7219">
              <a:extLst>
                <a:ext uri="{FF2B5EF4-FFF2-40B4-BE49-F238E27FC236}">
                  <a16:creationId xmlns:a16="http://schemas.microsoft.com/office/drawing/2014/main" id="{1EBF3DD6-7C50-6DF4-7DE2-9854B6B90CAC}"/>
                </a:ext>
              </a:extLst>
            </p:cNvPr>
            <p:cNvSpPr/>
            <p:nvPr/>
          </p:nvSpPr>
          <p:spPr>
            <a:xfrm>
              <a:off x="6631024" y="5233165"/>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7230" name="Picture 7229" descr="A white line on a black background&#10;&#10;AI-generated content may be incorrect.">
            <a:extLst>
              <a:ext uri="{FF2B5EF4-FFF2-40B4-BE49-F238E27FC236}">
                <a16:creationId xmlns:a16="http://schemas.microsoft.com/office/drawing/2014/main" id="{5CC0FC8D-0F8B-385F-3E99-EC52D69EB7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0425" y="2684155"/>
            <a:ext cx="570857" cy="570857"/>
          </a:xfrm>
          <a:prstGeom prst="rect">
            <a:avLst/>
          </a:prstGeom>
        </p:spPr>
      </p:pic>
      <p:grpSp>
        <p:nvGrpSpPr>
          <p:cNvPr id="60" name="Group 59">
            <a:extLst>
              <a:ext uri="{FF2B5EF4-FFF2-40B4-BE49-F238E27FC236}">
                <a16:creationId xmlns:a16="http://schemas.microsoft.com/office/drawing/2014/main" id="{0511FF86-0E47-65F5-37D2-F411F99E0AD5}"/>
              </a:ext>
            </a:extLst>
          </p:cNvPr>
          <p:cNvGrpSpPr/>
          <p:nvPr/>
        </p:nvGrpSpPr>
        <p:grpSpPr>
          <a:xfrm>
            <a:off x="6710218" y="1753050"/>
            <a:ext cx="723275" cy="267323"/>
            <a:chOff x="5243799" y="5980001"/>
            <a:chExt cx="723275" cy="267323"/>
          </a:xfrm>
        </p:grpSpPr>
        <p:sp>
          <p:nvSpPr>
            <p:cNvPr id="7191" name="TextBox 7190">
              <a:extLst>
                <a:ext uri="{FF2B5EF4-FFF2-40B4-BE49-F238E27FC236}">
                  <a16:creationId xmlns:a16="http://schemas.microsoft.com/office/drawing/2014/main" id="{0F7FD5CC-E31D-6380-2998-833C5B69D87C}"/>
                </a:ext>
              </a:extLst>
            </p:cNvPr>
            <p:cNvSpPr txBox="1"/>
            <p:nvPr/>
          </p:nvSpPr>
          <p:spPr>
            <a:xfrm>
              <a:off x="5243799" y="5990551"/>
              <a:ext cx="723275"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JESD204</a:t>
              </a:r>
            </a:p>
          </p:txBody>
        </p:sp>
        <p:sp>
          <p:nvSpPr>
            <p:cNvPr id="7235" name="Rounded Rectangle 7234">
              <a:extLst>
                <a:ext uri="{FF2B5EF4-FFF2-40B4-BE49-F238E27FC236}">
                  <a16:creationId xmlns:a16="http://schemas.microsoft.com/office/drawing/2014/main" id="{A425A02F-2376-A600-F83C-F6918C518953}"/>
                </a:ext>
              </a:extLst>
            </p:cNvPr>
            <p:cNvSpPr/>
            <p:nvPr/>
          </p:nvSpPr>
          <p:spPr>
            <a:xfrm>
              <a:off x="5284863" y="5980001"/>
              <a:ext cx="636155"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260" name="Group 7259">
            <a:extLst>
              <a:ext uri="{FF2B5EF4-FFF2-40B4-BE49-F238E27FC236}">
                <a16:creationId xmlns:a16="http://schemas.microsoft.com/office/drawing/2014/main" id="{711F9B4C-DD50-6991-3162-C2D4AE700D47}"/>
              </a:ext>
            </a:extLst>
          </p:cNvPr>
          <p:cNvGrpSpPr/>
          <p:nvPr/>
        </p:nvGrpSpPr>
        <p:grpSpPr>
          <a:xfrm>
            <a:off x="6409401" y="4478342"/>
            <a:ext cx="953416" cy="853435"/>
            <a:chOff x="2211968" y="5711010"/>
            <a:chExt cx="953416" cy="853435"/>
          </a:xfrm>
        </p:grpSpPr>
        <p:pic>
          <p:nvPicPr>
            <p:cNvPr id="7261" name="Picture 7260" descr="A white line with a point and a dot&#10;&#10;AI-generated content may be incorrect.">
              <a:extLst>
                <a:ext uri="{FF2B5EF4-FFF2-40B4-BE49-F238E27FC236}">
                  <a16:creationId xmlns:a16="http://schemas.microsoft.com/office/drawing/2014/main" id="{2442F1FC-3BA6-9A61-DEAF-458EC9A8FB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4500" y="5955967"/>
              <a:ext cx="440884" cy="608478"/>
            </a:xfrm>
            <a:prstGeom prst="rect">
              <a:avLst/>
            </a:prstGeom>
          </p:spPr>
        </p:pic>
        <p:pic>
          <p:nvPicPr>
            <p:cNvPr id="7262" name="Picture 7261" descr="A white line with a black background&#10;&#10;AI-generated content may be incorrect.">
              <a:extLst>
                <a:ext uri="{FF2B5EF4-FFF2-40B4-BE49-F238E27FC236}">
                  <a16:creationId xmlns:a16="http://schemas.microsoft.com/office/drawing/2014/main" id="{257B41AD-65EC-165E-046D-1DFE0AA9EF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1538" y="5711010"/>
              <a:ext cx="463846" cy="703698"/>
            </a:xfrm>
            <a:prstGeom prst="rect">
              <a:avLst/>
            </a:prstGeom>
          </p:spPr>
        </p:pic>
        <p:pic>
          <p:nvPicPr>
            <p:cNvPr id="7263" name="Picture 7262" descr="A white line on a black background&#10;&#10;AI-generated content may be incorrect.">
              <a:extLst>
                <a:ext uri="{FF2B5EF4-FFF2-40B4-BE49-F238E27FC236}">
                  <a16:creationId xmlns:a16="http://schemas.microsoft.com/office/drawing/2014/main" id="{86EE1AC3-EE11-A4D0-5CF4-56C87CB4F5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1221" y="5906016"/>
              <a:ext cx="498722" cy="497301"/>
            </a:xfrm>
            <a:prstGeom prst="rect">
              <a:avLst/>
            </a:prstGeom>
          </p:spPr>
        </p:pic>
        <p:sp>
          <p:nvSpPr>
            <p:cNvPr id="7264" name="Rounded Rectangle 7263">
              <a:extLst>
                <a:ext uri="{FF2B5EF4-FFF2-40B4-BE49-F238E27FC236}">
                  <a16:creationId xmlns:a16="http://schemas.microsoft.com/office/drawing/2014/main" id="{EBFB2D47-95D6-145A-F257-EEA5E0D13745}"/>
                </a:ext>
              </a:extLst>
            </p:cNvPr>
            <p:cNvSpPr/>
            <p:nvPr/>
          </p:nvSpPr>
          <p:spPr>
            <a:xfrm>
              <a:off x="2211968" y="5842079"/>
              <a:ext cx="953416" cy="56123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30" name="Picture 29" descr="A white arrow on a black background&#10;&#10;AI-generated content may be incorrect.">
            <a:extLst>
              <a:ext uri="{FF2B5EF4-FFF2-40B4-BE49-F238E27FC236}">
                <a16:creationId xmlns:a16="http://schemas.microsoft.com/office/drawing/2014/main" id="{D8D8C6F9-130D-E063-888B-2FCD2C5219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1572" y="1251602"/>
            <a:ext cx="586000" cy="586000"/>
          </a:xfrm>
          <a:prstGeom prst="rect">
            <a:avLst/>
          </a:prstGeom>
        </p:spPr>
      </p:pic>
      <p:pic>
        <p:nvPicPr>
          <p:cNvPr id="31" name="Picture 30" descr="A white line on a black background&#10;&#10;AI-generated content may be incorrect.">
            <a:extLst>
              <a:ext uri="{FF2B5EF4-FFF2-40B4-BE49-F238E27FC236}">
                <a16:creationId xmlns:a16="http://schemas.microsoft.com/office/drawing/2014/main" id="{1CE9B11B-4298-2A64-443C-282D16BF4C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301" y="1641795"/>
            <a:ext cx="504852" cy="438039"/>
          </a:xfrm>
          <a:prstGeom prst="rect">
            <a:avLst/>
          </a:prstGeom>
        </p:spPr>
      </p:pic>
      <p:pic>
        <p:nvPicPr>
          <p:cNvPr id="33" name="Picture 32" descr="A white line on a black background&#10;&#10;AI-generated content may be incorrect.">
            <a:extLst>
              <a:ext uri="{FF2B5EF4-FFF2-40B4-BE49-F238E27FC236}">
                <a16:creationId xmlns:a16="http://schemas.microsoft.com/office/drawing/2014/main" id="{1B62CA57-A28B-BAE5-BBB3-1DF3CA609A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20345" y="1969198"/>
            <a:ext cx="504852" cy="438039"/>
          </a:xfrm>
          <a:prstGeom prst="rect">
            <a:avLst/>
          </a:prstGeom>
        </p:spPr>
      </p:pic>
      <p:pic>
        <p:nvPicPr>
          <p:cNvPr id="34" name="Picture 33" descr="A white symbol with a wifi symbol on a black background&#10;&#10;AI-generated content may be incorrect.">
            <a:extLst>
              <a:ext uri="{FF2B5EF4-FFF2-40B4-BE49-F238E27FC236}">
                <a16:creationId xmlns:a16="http://schemas.microsoft.com/office/drawing/2014/main" id="{B3392B7F-453F-CB64-6DDC-F8F3BBD677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60785" y="2684155"/>
            <a:ext cx="417368" cy="416179"/>
          </a:xfrm>
          <a:prstGeom prst="rect">
            <a:avLst/>
          </a:prstGeom>
        </p:spPr>
      </p:pic>
      <p:pic>
        <p:nvPicPr>
          <p:cNvPr id="35" name="Picture 34" descr="A white circles on a black background&#10;&#10;AI-generated content may be incorrect.">
            <a:extLst>
              <a:ext uri="{FF2B5EF4-FFF2-40B4-BE49-F238E27FC236}">
                <a16:creationId xmlns:a16="http://schemas.microsoft.com/office/drawing/2014/main" id="{42FF8DAD-A4CC-4EB9-F904-3B1DFA1A0F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9095" y="2384697"/>
            <a:ext cx="292136" cy="291303"/>
          </a:xfrm>
          <a:prstGeom prst="rect">
            <a:avLst/>
          </a:prstGeom>
        </p:spPr>
      </p:pic>
      <p:pic>
        <p:nvPicPr>
          <p:cNvPr id="36" name="Picture 35" descr="A wifi symbol with arrows pointing up&#10;&#10;AI-generated content may be incorrect.">
            <a:extLst>
              <a:ext uri="{FF2B5EF4-FFF2-40B4-BE49-F238E27FC236}">
                <a16:creationId xmlns:a16="http://schemas.microsoft.com/office/drawing/2014/main" id="{0058D6F2-E6F6-D673-25BA-44BB8B0449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4096" y="3046246"/>
            <a:ext cx="393208" cy="393208"/>
          </a:xfrm>
          <a:prstGeom prst="rect">
            <a:avLst/>
          </a:prstGeom>
        </p:spPr>
      </p:pic>
      <p:pic>
        <p:nvPicPr>
          <p:cNvPr id="37" name="Picture 36" descr="A white line drawing of a dna strand&#10;&#10;AI-generated content may be incorrect.">
            <a:extLst>
              <a:ext uri="{FF2B5EF4-FFF2-40B4-BE49-F238E27FC236}">
                <a16:creationId xmlns:a16="http://schemas.microsoft.com/office/drawing/2014/main" id="{4BC51010-1158-E75A-4880-78368A9DD78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8234" y="3374062"/>
            <a:ext cx="258510" cy="318933"/>
          </a:xfrm>
          <a:prstGeom prst="rect">
            <a:avLst/>
          </a:prstGeom>
        </p:spPr>
      </p:pic>
      <p:pic>
        <p:nvPicPr>
          <p:cNvPr id="38" name="Picture 37" descr="A white square with lines and dots&#10;&#10;AI-generated content may be incorrect.">
            <a:extLst>
              <a:ext uri="{FF2B5EF4-FFF2-40B4-BE49-F238E27FC236}">
                <a16:creationId xmlns:a16="http://schemas.microsoft.com/office/drawing/2014/main" id="{34BB0498-CCA4-A0FB-19E9-8FF3FBEA2B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980699" y="3646647"/>
            <a:ext cx="393208" cy="393208"/>
          </a:xfrm>
          <a:prstGeom prst="rect">
            <a:avLst/>
          </a:prstGeom>
        </p:spPr>
      </p:pic>
      <p:pic>
        <p:nvPicPr>
          <p:cNvPr id="43" name="Picture 42" descr="A white line drawing of a computer chip&#10;&#10;AI-generated content may be incorrect.">
            <a:extLst>
              <a:ext uri="{FF2B5EF4-FFF2-40B4-BE49-F238E27FC236}">
                <a16:creationId xmlns:a16="http://schemas.microsoft.com/office/drawing/2014/main" id="{58B8B8A2-F117-74EF-AC20-C2BBA62D54E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0323" y="4039855"/>
            <a:ext cx="394332" cy="393208"/>
          </a:xfrm>
          <a:prstGeom prst="rect">
            <a:avLst/>
          </a:prstGeom>
        </p:spPr>
      </p:pic>
      <p:grpSp>
        <p:nvGrpSpPr>
          <p:cNvPr id="44" name="Group 43">
            <a:extLst>
              <a:ext uri="{FF2B5EF4-FFF2-40B4-BE49-F238E27FC236}">
                <a16:creationId xmlns:a16="http://schemas.microsoft.com/office/drawing/2014/main" id="{09F85A6D-2258-8225-F442-EC8BC0A71CE3}"/>
              </a:ext>
            </a:extLst>
          </p:cNvPr>
          <p:cNvGrpSpPr/>
          <p:nvPr/>
        </p:nvGrpSpPr>
        <p:grpSpPr>
          <a:xfrm>
            <a:off x="940323" y="4386715"/>
            <a:ext cx="393208" cy="416179"/>
            <a:chOff x="6871037" y="3773442"/>
            <a:chExt cx="912402" cy="909803"/>
          </a:xfrm>
        </p:grpSpPr>
        <p:pic>
          <p:nvPicPr>
            <p:cNvPr id="45" name="Picture 44" descr="A white line on a black background&#10;&#10;AI-generated content may be incorrect.">
              <a:extLst>
                <a:ext uri="{FF2B5EF4-FFF2-40B4-BE49-F238E27FC236}">
                  <a16:creationId xmlns:a16="http://schemas.microsoft.com/office/drawing/2014/main" id="{0C1171C0-48DF-0DC1-38A0-3A3CD813715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71037" y="3773442"/>
              <a:ext cx="912402" cy="909803"/>
            </a:xfrm>
            <a:prstGeom prst="rect">
              <a:avLst/>
            </a:prstGeom>
          </p:spPr>
        </p:pic>
        <p:pic>
          <p:nvPicPr>
            <p:cNvPr id="46" name="Picture 45" descr="A white square with squares on a black background&#10;&#10;AI-generated content may be incorrect.">
              <a:extLst>
                <a:ext uri="{FF2B5EF4-FFF2-40B4-BE49-F238E27FC236}">
                  <a16:creationId xmlns:a16="http://schemas.microsoft.com/office/drawing/2014/main" id="{176C3400-8D93-25C9-1658-ED5D6FCE467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97913" y="3975480"/>
              <a:ext cx="458650" cy="457344"/>
            </a:xfrm>
            <a:prstGeom prst="rect">
              <a:avLst/>
            </a:prstGeom>
          </p:spPr>
        </p:pic>
      </p:grpSp>
      <p:grpSp>
        <p:nvGrpSpPr>
          <p:cNvPr id="47" name="Group 46">
            <a:extLst>
              <a:ext uri="{FF2B5EF4-FFF2-40B4-BE49-F238E27FC236}">
                <a16:creationId xmlns:a16="http://schemas.microsoft.com/office/drawing/2014/main" id="{33E175D4-59BB-3C44-9487-1115267EB4C6}"/>
              </a:ext>
            </a:extLst>
          </p:cNvPr>
          <p:cNvGrpSpPr/>
          <p:nvPr/>
        </p:nvGrpSpPr>
        <p:grpSpPr>
          <a:xfrm>
            <a:off x="925406" y="5118795"/>
            <a:ext cx="393209" cy="414848"/>
            <a:chOff x="598335" y="6215117"/>
            <a:chExt cx="393209" cy="414848"/>
          </a:xfrm>
        </p:grpSpPr>
        <p:pic>
          <p:nvPicPr>
            <p:cNvPr id="48" name="Picture 47" descr="A white line on a black background&#10;&#10;AI-generated content may be incorrect.">
              <a:extLst>
                <a:ext uri="{FF2B5EF4-FFF2-40B4-BE49-F238E27FC236}">
                  <a16:creationId xmlns:a16="http://schemas.microsoft.com/office/drawing/2014/main" id="{CF91DCFF-1175-12BD-F457-E644F44E468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8335" y="6215117"/>
              <a:ext cx="393209" cy="414848"/>
            </a:xfrm>
            <a:prstGeom prst="rect">
              <a:avLst/>
            </a:prstGeom>
          </p:spPr>
        </p:pic>
        <p:sp>
          <p:nvSpPr>
            <p:cNvPr id="49" name="TextBox 48">
              <a:extLst>
                <a:ext uri="{FF2B5EF4-FFF2-40B4-BE49-F238E27FC236}">
                  <a16:creationId xmlns:a16="http://schemas.microsoft.com/office/drawing/2014/main" id="{7EE21A2E-3EB6-3C46-1475-3D29DAFFDD97}"/>
                </a:ext>
              </a:extLst>
            </p:cNvPr>
            <p:cNvSpPr txBox="1"/>
            <p:nvPr/>
          </p:nvSpPr>
          <p:spPr>
            <a:xfrm>
              <a:off x="621326" y="6296300"/>
              <a:ext cx="348172" cy="184666"/>
            </a:xfrm>
            <a:prstGeom prst="rect">
              <a:avLst/>
            </a:prstGeom>
            <a:noFill/>
          </p:spPr>
          <p:txBody>
            <a:bodyPr wrap="none" rtlCol="0">
              <a:spAutoFit/>
            </a:bodyPr>
            <a:lstStyle/>
            <a:p>
              <a:pPr algn="l"/>
              <a:r>
                <a:rPr lang="en-NL" sz="600" b="1">
                  <a:solidFill>
                    <a:schemeClr val="bg1"/>
                  </a:solidFill>
                  <a:latin typeface="Arial" panose="020B0604020202020204" pitchFamily="34" charset="0"/>
                  <a:ea typeface="MS PGothic" pitchFamily="34" charset="-128"/>
                  <a:cs typeface="Arial" panose="020B0604020202020204" pitchFamily="34" charset="0"/>
                </a:rPr>
                <a:t>DPU</a:t>
              </a:r>
            </a:p>
          </p:txBody>
        </p:sp>
      </p:grpSp>
      <p:grpSp>
        <p:nvGrpSpPr>
          <p:cNvPr id="7" name="Group 6">
            <a:extLst>
              <a:ext uri="{FF2B5EF4-FFF2-40B4-BE49-F238E27FC236}">
                <a16:creationId xmlns:a16="http://schemas.microsoft.com/office/drawing/2014/main" id="{67206175-167B-A841-3D21-067FF378734F}"/>
              </a:ext>
            </a:extLst>
          </p:cNvPr>
          <p:cNvGrpSpPr/>
          <p:nvPr/>
        </p:nvGrpSpPr>
        <p:grpSpPr>
          <a:xfrm>
            <a:off x="939394" y="4748964"/>
            <a:ext cx="393209" cy="414848"/>
            <a:chOff x="4251930" y="5821285"/>
            <a:chExt cx="393209" cy="414848"/>
          </a:xfrm>
        </p:grpSpPr>
        <p:pic>
          <p:nvPicPr>
            <p:cNvPr id="5" name="Picture 4" descr="A white line on a black background&#10;&#10;AI-generated content may be incorrect.">
              <a:extLst>
                <a:ext uri="{FF2B5EF4-FFF2-40B4-BE49-F238E27FC236}">
                  <a16:creationId xmlns:a16="http://schemas.microsoft.com/office/drawing/2014/main" id="{A7CEB108-47AE-C45E-02B8-C38BB5989DB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51930" y="5821285"/>
              <a:ext cx="393209" cy="414848"/>
            </a:xfrm>
            <a:prstGeom prst="rect">
              <a:avLst/>
            </a:prstGeom>
          </p:spPr>
        </p:pic>
        <p:sp>
          <p:nvSpPr>
            <p:cNvPr id="6" name="TextBox 5">
              <a:extLst>
                <a:ext uri="{FF2B5EF4-FFF2-40B4-BE49-F238E27FC236}">
                  <a16:creationId xmlns:a16="http://schemas.microsoft.com/office/drawing/2014/main" id="{E5B2DABD-B95C-8764-6573-6241ED9779D0}"/>
                </a:ext>
              </a:extLst>
            </p:cNvPr>
            <p:cNvSpPr txBox="1"/>
            <p:nvPr/>
          </p:nvSpPr>
          <p:spPr>
            <a:xfrm>
              <a:off x="4274921" y="5902468"/>
              <a:ext cx="338554" cy="184666"/>
            </a:xfrm>
            <a:prstGeom prst="rect">
              <a:avLst/>
            </a:prstGeom>
            <a:noFill/>
          </p:spPr>
          <p:txBody>
            <a:bodyPr wrap="none" rtlCol="0">
              <a:spAutoFit/>
            </a:bodyPr>
            <a:lstStyle/>
            <a:p>
              <a:pPr algn="l"/>
              <a:r>
                <a:rPr lang="en-NL" sz="600" b="1">
                  <a:solidFill>
                    <a:schemeClr val="bg1"/>
                  </a:solidFill>
                  <a:latin typeface="Arial" panose="020B0604020202020204" pitchFamily="34" charset="0"/>
                  <a:ea typeface="MS PGothic" pitchFamily="34" charset="-128"/>
                  <a:cs typeface="Arial" panose="020B0604020202020204" pitchFamily="34" charset="0"/>
                </a:rPr>
                <a:t>TPU</a:t>
              </a:r>
            </a:p>
          </p:txBody>
        </p:sp>
      </p:grpSp>
    </p:spTree>
    <p:extLst>
      <p:ext uri="{BB962C8B-B14F-4D97-AF65-F5344CB8AC3E}">
        <p14:creationId xmlns:p14="http://schemas.microsoft.com/office/powerpoint/2010/main" val="422693850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6832-F49A-2551-1D30-98E11A210B90}"/>
            </a:ext>
          </a:extLst>
        </p:cNvPr>
        <p:cNvGrpSpPr/>
        <p:nvPr/>
      </p:nvGrpSpPr>
      <p:grpSpPr>
        <a:xfrm>
          <a:off x="0" y="0"/>
          <a:ext cx="0" cy="0"/>
          <a:chOff x="0" y="0"/>
          <a:chExt cx="0" cy="0"/>
        </a:xfrm>
      </p:grpSpPr>
      <p:sp>
        <p:nvSpPr>
          <p:cNvPr id="7182" name="Content Placeholder 2">
            <a:extLst>
              <a:ext uri="{FF2B5EF4-FFF2-40B4-BE49-F238E27FC236}">
                <a16:creationId xmlns:a16="http://schemas.microsoft.com/office/drawing/2014/main" id="{429D3719-EF94-B798-D16B-D377A52751CE}"/>
              </a:ext>
            </a:extLst>
          </p:cNvPr>
          <p:cNvSpPr txBox="1">
            <a:spLocks/>
          </p:cNvSpPr>
          <p:nvPr/>
        </p:nvSpPr>
        <p:spPr bwMode="auto">
          <a:xfrm>
            <a:off x="9817256" y="1187758"/>
            <a:ext cx="2466560" cy="215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1067076" lvl="1" indent="-285750">
              <a:buFont typeface="Wingdings" pitchFamily="2" charset="2"/>
              <a:buChar char="q"/>
            </a:pPr>
            <a:r>
              <a:rPr lang="en-GB" sz="1600" kern="0">
                <a:solidFill>
                  <a:schemeClr val="bg1"/>
                </a:solidFill>
                <a:latin typeface="Helvetica" pitchFamily="2" charset="0"/>
              </a:rPr>
              <a:t>Security</a:t>
            </a:r>
          </a:p>
          <a:p>
            <a:pPr marL="1067076" lvl="1" indent="-285750">
              <a:buFont typeface="Wingdings" pitchFamily="2" charset="2"/>
              <a:buChar char="q"/>
            </a:pPr>
            <a:endParaRPr lang="en-GB" sz="1600" kern="0">
              <a:solidFill>
                <a:schemeClr val="bg1"/>
              </a:solidFill>
              <a:latin typeface="Helvetica" pitchFamily="2" charset="0"/>
            </a:endParaRPr>
          </a:p>
          <a:p>
            <a:pPr marL="1067076" lvl="1" indent="-285750">
              <a:buFont typeface="Wingdings" pitchFamily="2" charset="2"/>
              <a:buChar char="q"/>
            </a:pPr>
            <a:r>
              <a:rPr lang="en-GB" sz="1600" kern="0">
                <a:solidFill>
                  <a:schemeClr val="bg1"/>
                </a:solidFill>
                <a:latin typeface="Helvetica" pitchFamily="2" charset="0"/>
              </a:rPr>
              <a:t>DPU</a:t>
            </a:r>
          </a:p>
          <a:p>
            <a:pPr marL="1067076" lvl="1" indent="-285750">
              <a:buFont typeface="Wingdings" pitchFamily="2" charset="2"/>
              <a:buChar char="q"/>
            </a:pPr>
            <a:endParaRPr lang="en-GB" sz="1600" kern="0">
              <a:solidFill>
                <a:schemeClr val="bg1"/>
              </a:solidFill>
              <a:latin typeface="Helvetica" pitchFamily="2" charset="0"/>
            </a:endParaRPr>
          </a:p>
          <a:p>
            <a:pPr marL="1067076" lvl="1" indent="-285750">
              <a:buFont typeface="Wingdings" pitchFamily="2" charset="2"/>
              <a:buChar char="q"/>
            </a:pPr>
            <a:r>
              <a:rPr lang="en-GB" sz="1600" kern="0">
                <a:solidFill>
                  <a:schemeClr val="bg1"/>
                </a:solidFill>
                <a:latin typeface="Helvetica" pitchFamily="2" charset="0"/>
              </a:rPr>
              <a:t>Router</a:t>
            </a:r>
          </a:p>
        </p:txBody>
      </p:sp>
      <p:sp>
        <p:nvSpPr>
          <p:cNvPr id="3" name="Content Placeholder 2">
            <a:extLst>
              <a:ext uri="{FF2B5EF4-FFF2-40B4-BE49-F238E27FC236}">
                <a16:creationId xmlns:a16="http://schemas.microsoft.com/office/drawing/2014/main" id="{E7F5D70D-5E1A-250A-49D9-A8C93534C896}"/>
              </a:ext>
            </a:extLst>
          </p:cNvPr>
          <p:cNvSpPr txBox="1">
            <a:spLocks/>
          </p:cNvSpPr>
          <p:nvPr/>
        </p:nvSpPr>
        <p:spPr bwMode="auto">
          <a:xfrm>
            <a:off x="479803" y="935928"/>
            <a:ext cx="4456045" cy="438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b="1" kern="0">
                <a:solidFill>
                  <a:schemeClr val="bg1"/>
                </a:solidFill>
                <a:latin typeface="Helvetica" pitchFamily="2" charset="0"/>
              </a:rPr>
              <a:t>N7 IP Developments</a:t>
            </a:r>
          </a:p>
          <a:p>
            <a:pPr marL="1067076" lvl="1" indent="-285750">
              <a:buFont typeface="Wingdings" pitchFamily="2" charset="2"/>
              <a:buChar char="q"/>
            </a:pPr>
            <a:r>
              <a:rPr lang="en-GB" sz="1400" kern="0">
                <a:solidFill>
                  <a:schemeClr val="bg1"/>
                </a:solidFill>
                <a:latin typeface="Helvetica" pitchFamily="2" charset="0"/>
              </a:rPr>
              <a:t>Processor core</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DDR Memory Interface (PHY)</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DDR Controller</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Input/Output ports</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Modem</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Codec</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N7 Digital Library</a:t>
            </a:r>
          </a:p>
          <a:p>
            <a:pPr marL="285750" indent="-285750">
              <a:buFont typeface="Wingdings" pitchFamily="2" charset="2"/>
              <a:buChar char="q"/>
            </a:pPr>
            <a:endParaRPr lang="en-GB" sz="1600" kern="0">
              <a:solidFill>
                <a:schemeClr val="bg1"/>
              </a:solidFill>
              <a:latin typeface="Helvetica" pitchFamily="2" charset="0"/>
            </a:endParaRPr>
          </a:p>
          <a:p>
            <a:pPr marL="285750" indent="-285750">
              <a:buFont typeface="Wingdings" pitchFamily="2" charset="2"/>
              <a:buChar char="q"/>
            </a:pPr>
            <a:endParaRPr lang="en-GB" sz="1600" kern="0">
              <a:solidFill>
                <a:schemeClr val="bg1"/>
              </a:solidFill>
              <a:latin typeface="Helvetica" pitchFamily="2" charset="0"/>
            </a:endParaRPr>
          </a:p>
        </p:txBody>
      </p:sp>
      <p:sp>
        <p:nvSpPr>
          <p:cNvPr id="2" name="Title 1">
            <a:extLst>
              <a:ext uri="{FF2B5EF4-FFF2-40B4-BE49-F238E27FC236}">
                <a16:creationId xmlns:a16="http://schemas.microsoft.com/office/drawing/2014/main" id="{1FADEFB0-3F7F-D1F6-8042-B1A469B8C1B8}"/>
              </a:ext>
            </a:extLst>
          </p:cNvPr>
          <p:cNvSpPr>
            <a:spLocks noGrp="1"/>
          </p:cNvSpPr>
          <p:nvPr>
            <p:ph type="title"/>
          </p:nvPr>
        </p:nvSpPr>
        <p:spPr>
          <a:xfrm>
            <a:off x="216000" y="145012"/>
            <a:ext cx="10108802" cy="584775"/>
          </a:xfrm>
        </p:spPr>
        <p:txBody>
          <a:bodyPr/>
          <a:lstStyle/>
          <a:p>
            <a:r>
              <a:rPr lang="en-GB" sz="3200">
                <a:latin typeface="Helvetica" pitchFamily="2" charset="0"/>
              </a:rPr>
              <a:t>N7</a:t>
            </a:r>
            <a:r>
              <a:rPr lang="en-GB" sz="3200" b="1" kern="0">
                <a:solidFill>
                  <a:schemeClr val="bg1"/>
                </a:solidFill>
                <a:latin typeface="Helvetica" pitchFamily="2" charset="0"/>
              </a:rPr>
              <a:t> IP and Component Dev. in GTE3-101ED</a:t>
            </a:r>
          </a:p>
        </p:txBody>
      </p:sp>
      <p:pic>
        <p:nvPicPr>
          <p:cNvPr id="7179" name="Picture 7178" descr="A white circular object with black background&#10;&#10;AI-generated content may be incorrect.">
            <a:extLst>
              <a:ext uri="{FF2B5EF4-FFF2-40B4-BE49-F238E27FC236}">
                <a16:creationId xmlns:a16="http://schemas.microsoft.com/office/drawing/2014/main" id="{85BE1A0D-7B4A-A3C7-EA28-8880F2BCB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26560">
            <a:off x="823370" y="3058263"/>
            <a:ext cx="373549" cy="372485"/>
          </a:xfrm>
          <a:prstGeom prst="rect">
            <a:avLst/>
          </a:prstGeom>
        </p:spPr>
      </p:pic>
      <p:grpSp>
        <p:nvGrpSpPr>
          <p:cNvPr id="54" name="Group 53">
            <a:extLst>
              <a:ext uri="{FF2B5EF4-FFF2-40B4-BE49-F238E27FC236}">
                <a16:creationId xmlns:a16="http://schemas.microsoft.com/office/drawing/2014/main" id="{7B618F77-A4C0-7F4E-942B-BAA0D58EC8C0}"/>
              </a:ext>
            </a:extLst>
          </p:cNvPr>
          <p:cNvGrpSpPr/>
          <p:nvPr/>
        </p:nvGrpSpPr>
        <p:grpSpPr>
          <a:xfrm>
            <a:off x="747539" y="2475944"/>
            <a:ext cx="463588" cy="267323"/>
            <a:chOff x="11246243" y="4561014"/>
            <a:chExt cx="463588" cy="267323"/>
          </a:xfrm>
        </p:grpSpPr>
        <p:sp>
          <p:nvSpPr>
            <p:cNvPr id="7215" name="TextBox 7214">
              <a:extLst>
                <a:ext uri="{FF2B5EF4-FFF2-40B4-BE49-F238E27FC236}">
                  <a16:creationId xmlns:a16="http://schemas.microsoft.com/office/drawing/2014/main" id="{ED79FA87-CCAD-25CB-BBA5-55F12853E86D}"/>
                </a:ext>
              </a:extLst>
            </p:cNvPr>
            <p:cNvSpPr txBox="1"/>
            <p:nvPr/>
          </p:nvSpPr>
          <p:spPr>
            <a:xfrm>
              <a:off x="11246243" y="4565231"/>
              <a:ext cx="463588"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DDR</a:t>
              </a:r>
            </a:p>
          </p:txBody>
        </p:sp>
        <p:sp>
          <p:nvSpPr>
            <p:cNvPr id="7219" name="Rounded Rectangle 7218">
              <a:extLst>
                <a:ext uri="{FF2B5EF4-FFF2-40B4-BE49-F238E27FC236}">
                  <a16:creationId xmlns:a16="http://schemas.microsoft.com/office/drawing/2014/main" id="{49CDD1B2-523B-E11F-2DAA-97CC506DDB17}"/>
                </a:ext>
              </a:extLst>
            </p:cNvPr>
            <p:cNvSpPr/>
            <p:nvPr/>
          </p:nvSpPr>
          <p:spPr>
            <a:xfrm>
              <a:off x="11246243" y="4561014"/>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7230" name="Picture 7229" descr="A white line on a black background&#10;&#10;AI-generated content may be incorrect.">
            <a:extLst>
              <a:ext uri="{FF2B5EF4-FFF2-40B4-BE49-F238E27FC236}">
                <a16:creationId xmlns:a16="http://schemas.microsoft.com/office/drawing/2014/main" id="{E6E2719E-F949-BF47-7689-07CBAFA8D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44" y="1776602"/>
            <a:ext cx="570857" cy="570857"/>
          </a:xfrm>
          <a:prstGeom prst="rect">
            <a:avLst/>
          </a:prstGeom>
        </p:spPr>
      </p:pic>
      <p:grpSp>
        <p:nvGrpSpPr>
          <p:cNvPr id="7260" name="Group 7259">
            <a:extLst>
              <a:ext uri="{FF2B5EF4-FFF2-40B4-BE49-F238E27FC236}">
                <a16:creationId xmlns:a16="http://schemas.microsoft.com/office/drawing/2014/main" id="{7E546E28-DAC0-1B6A-EEC6-248067F8F7F3}"/>
              </a:ext>
            </a:extLst>
          </p:cNvPr>
          <p:cNvGrpSpPr/>
          <p:nvPr/>
        </p:nvGrpSpPr>
        <p:grpSpPr>
          <a:xfrm>
            <a:off x="270831" y="4754400"/>
            <a:ext cx="953416" cy="853435"/>
            <a:chOff x="2211968" y="5711010"/>
            <a:chExt cx="953416" cy="853435"/>
          </a:xfrm>
        </p:grpSpPr>
        <p:pic>
          <p:nvPicPr>
            <p:cNvPr id="7261" name="Picture 7260" descr="A white line with a point and a dot&#10;&#10;AI-generated content may be incorrect.">
              <a:extLst>
                <a:ext uri="{FF2B5EF4-FFF2-40B4-BE49-F238E27FC236}">
                  <a16:creationId xmlns:a16="http://schemas.microsoft.com/office/drawing/2014/main" id="{A2A423F6-4B96-B8B1-EF3B-02733628F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500" y="5955967"/>
              <a:ext cx="440884" cy="608478"/>
            </a:xfrm>
            <a:prstGeom prst="rect">
              <a:avLst/>
            </a:prstGeom>
          </p:spPr>
        </p:pic>
        <p:pic>
          <p:nvPicPr>
            <p:cNvPr id="7262" name="Picture 7261" descr="A white line with a black background&#10;&#10;AI-generated content may be incorrect.">
              <a:extLst>
                <a:ext uri="{FF2B5EF4-FFF2-40B4-BE49-F238E27FC236}">
                  <a16:creationId xmlns:a16="http://schemas.microsoft.com/office/drawing/2014/main" id="{1853CF3A-3EDA-F742-7C4D-0522DB2E90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538" y="5711010"/>
              <a:ext cx="463846" cy="703698"/>
            </a:xfrm>
            <a:prstGeom prst="rect">
              <a:avLst/>
            </a:prstGeom>
          </p:spPr>
        </p:pic>
        <p:pic>
          <p:nvPicPr>
            <p:cNvPr id="7263" name="Picture 7262" descr="A white line on a black background&#10;&#10;AI-generated content may be incorrect.">
              <a:extLst>
                <a:ext uri="{FF2B5EF4-FFF2-40B4-BE49-F238E27FC236}">
                  <a16:creationId xmlns:a16="http://schemas.microsoft.com/office/drawing/2014/main" id="{59366594-5925-FCEC-2D5E-6692C0B6E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1221" y="5906016"/>
              <a:ext cx="498722" cy="497301"/>
            </a:xfrm>
            <a:prstGeom prst="rect">
              <a:avLst/>
            </a:prstGeom>
          </p:spPr>
        </p:pic>
        <p:sp>
          <p:nvSpPr>
            <p:cNvPr id="7264" name="Rounded Rectangle 7263">
              <a:extLst>
                <a:ext uri="{FF2B5EF4-FFF2-40B4-BE49-F238E27FC236}">
                  <a16:creationId xmlns:a16="http://schemas.microsoft.com/office/drawing/2014/main" id="{74DF39CF-2AD5-0266-5B7F-01B50F6387E2}"/>
                </a:ext>
              </a:extLst>
            </p:cNvPr>
            <p:cNvSpPr/>
            <p:nvPr/>
          </p:nvSpPr>
          <p:spPr>
            <a:xfrm>
              <a:off x="2211968" y="5842079"/>
              <a:ext cx="953416" cy="56123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4" name="Group 43">
            <a:extLst>
              <a:ext uri="{FF2B5EF4-FFF2-40B4-BE49-F238E27FC236}">
                <a16:creationId xmlns:a16="http://schemas.microsoft.com/office/drawing/2014/main" id="{F726BA51-52C0-3007-03DA-8414D2785D15}"/>
              </a:ext>
            </a:extLst>
          </p:cNvPr>
          <p:cNvGrpSpPr/>
          <p:nvPr/>
        </p:nvGrpSpPr>
        <p:grpSpPr>
          <a:xfrm>
            <a:off x="857053" y="1307023"/>
            <a:ext cx="393208" cy="416179"/>
            <a:chOff x="6871037" y="3773442"/>
            <a:chExt cx="912402" cy="909803"/>
          </a:xfrm>
        </p:grpSpPr>
        <p:pic>
          <p:nvPicPr>
            <p:cNvPr id="45" name="Picture 44" descr="A white line on a black background&#10;&#10;AI-generated content may be incorrect.">
              <a:extLst>
                <a:ext uri="{FF2B5EF4-FFF2-40B4-BE49-F238E27FC236}">
                  <a16:creationId xmlns:a16="http://schemas.microsoft.com/office/drawing/2014/main" id="{24A4BEAF-F3EE-DACB-24C4-00C7CED586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1037" y="3773442"/>
              <a:ext cx="912402" cy="909803"/>
            </a:xfrm>
            <a:prstGeom prst="rect">
              <a:avLst/>
            </a:prstGeom>
          </p:spPr>
        </p:pic>
        <p:pic>
          <p:nvPicPr>
            <p:cNvPr id="46" name="Picture 45" descr="A white square with squares on a black background&#10;&#10;AI-generated content may be incorrect.">
              <a:extLst>
                <a:ext uri="{FF2B5EF4-FFF2-40B4-BE49-F238E27FC236}">
                  <a16:creationId xmlns:a16="http://schemas.microsoft.com/office/drawing/2014/main" id="{8826A0BC-7602-921A-7968-329D676268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7913" y="3975480"/>
              <a:ext cx="458650" cy="457344"/>
            </a:xfrm>
            <a:prstGeom prst="rect">
              <a:avLst/>
            </a:prstGeom>
          </p:spPr>
        </p:pic>
      </p:grpSp>
      <p:sp>
        <p:nvSpPr>
          <p:cNvPr id="4" name="Content Placeholder 2">
            <a:extLst>
              <a:ext uri="{FF2B5EF4-FFF2-40B4-BE49-F238E27FC236}">
                <a16:creationId xmlns:a16="http://schemas.microsoft.com/office/drawing/2014/main" id="{5772A2A8-053C-02FB-DFD9-96F62D14526D}"/>
              </a:ext>
            </a:extLst>
          </p:cNvPr>
          <p:cNvSpPr txBox="1">
            <a:spLocks/>
          </p:cNvSpPr>
          <p:nvPr/>
        </p:nvSpPr>
        <p:spPr bwMode="auto">
          <a:xfrm>
            <a:off x="6120229" y="3655606"/>
            <a:ext cx="5732490" cy="91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b="1" kern="0">
                <a:solidFill>
                  <a:schemeClr val="bg1"/>
                </a:solidFill>
                <a:latin typeface="Helvetica" pitchFamily="2" charset="0"/>
              </a:rPr>
              <a:t>N7 Component Developments</a:t>
            </a:r>
          </a:p>
          <a:p>
            <a:pPr marL="1067076" lvl="1" indent="-285750">
              <a:buFont typeface="Wingdings" pitchFamily="2" charset="2"/>
              <a:buChar char="q"/>
            </a:pPr>
            <a:r>
              <a:rPr lang="en-GB" sz="1400" kern="0">
                <a:solidFill>
                  <a:schemeClr val="bg1"/>
                </a:solidFill>
                <a:latin typeface="Helvetica" pitchFamily="2" charset="0"/>
              </a:rPr>
              <a:t>General Purpose Processor</a:t>
            </a:r>
          </a:p>
          <a:p>
            <a:pPr marL="1067076" lvl="1" indent="-285750">
              <a:buFont typeface="Wingdings" pitchFamily="2" charset="2"/>
              <a:buChar char="q"/>
            </a:pPr>
            <a:r>
              <a:rPr lang="en-GB" sz="1400" kern="0">
                <a:solidFill>
                  <a:schemeClr val="bg1"/>
                </a:solidFill>
                <a:latin typeface="Helvetica" pitchFamily="2" charset="0"/>
              </a:rPr>
              <a:t>Tensor Processing Unit  (stand alone or part of GPP)</a:t>
            </a:r>
          </a:p>
          <a:p>
            <a:pPr marL="1067076" lvl="1" indent="-285750">
              <a:buFont typeface="Wingdings" pitchFamily="2" charset="2"/>
              <a:buChar char="q"/>
            </a:pPr>
            <a:endParaRPr lang="en-GB" sz="1400" kern="0">
              <a:solidFill>
                <a:schemeClr val="bg1"/>
              </a:solidFill>
              <a:latin typeface="Helvetica" pitchFamily="2" charset="0"/>
            </a:endParaRPr>
          </a:p>
          <a:p>
            <a:pPr marL="285750" indent="-285750">
              <a:buFont typeface="Wingdings" pitchFamily="2" charset="2"/>
              <a:buChar char="q"/>
            </a:pPr>
            <a:endParaRPr lang="en-GB" sz="1600" kern="0">
              <a:solidFill>
                <a:schemeClr val="bg1"/>
              </a:solidFill>
              <a:latin typeface="Helvetica" pitchFamily="2" charset="0"/>
            </a:endParaRPr>
          </a:p>
          <a:p>
            <a:pPr marL="285750" indent="-285750">
              <a:buFont typeface="Wingdings" pitchFamily="2" charset="2"/>
              <a:buChar char="q"/>
            </a:pPr>
            <a:endParaRPr lang="en-GB" sz="1600" kern="0">
              <a:solidFill>
                <a:schemeClr val="bg1"/>
              </a:solidFill>
              <a:latin typeface="Helvetica" pitchFamily="2" charset="0"/>
            </a:endParaRPr>
          </a:p>
        </p:txBody>
      </p:sp>
      <p:grpSp>
        <p:nvGrpSpPr>
          <p:cNvPr id="5" name="Group 4">
            <a:extLst>
              <a:ext uri="{FF2B5EF4-FFF2-40B4-BE49-F238E27FC236}">
                <a16:creationId xmlns:a16="http://schemas.microsoft.com/office/drawing/2014/main" id="{DC295F07-3A95-7335-BD05-EA5EA913687A}"/>
              </a:ext>
            </a:extLst>
          </p:cNvPr>
          <p:cNvGrpSpPr/>
          <p:nvPr/>
        </p:nvGrpSpPr>
        <p:grpSpPr>
          <a:xfrm>
            <a:off x="7289492" y="4665418"/>
            <a:ext cx="710564" cy="708539"/>
            <a:chOff x="11284505" y="4960350"/>
            <a:chExt cx="710564" cy="708539"/>
          </a:xfrm>
        </p:grpSpPr>
        <p:pic>
          <p:nvPicPr>
            <p:cNvPr id="6" name="Picture 5" descr="A white line on a black background&#10;&#10;AI-generated content may be incorrect.">
              <a:extLst>
                <a:ext uri="{FF2B5EF4-FFF2-40B4-BE49-F238E27FC236}">
                  <a16:creationId xmlns:a16="http://schemas.microsoft.com/office/drawing/2014/main" id="{ADFBD939-53FA-F8F2-5048-7A7DF5E95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4505" y="4960350"/>
              <a:ext cx="710564" cy="708539"/>
            </a:xfrm>
            <a:prstGeom prst="rect">
              <a:avLst/>
            </a:prstGeom>
          </p:spPr>
        </p:pic>
        <p:sp>
          <p:nvSpPr>
            <p:cNvPr id="7" name="TextBox 6">
              <a:extLst>
                <a:ext uri="{FF2B5EF4-FFF2-40B4-BE49-F238E27FC236}">
                  <a16:creationId xmlns:a16="http://schemas.microsoft.com/office/drawing/2014/main" id="{B37C6EC7-ED06-E2F9-35F7-BFFD63B6AF51}"/>
                </a:ext>
              </a:extLst>
            </p:cNvPr>
            <p:cNvSpPr txBox="1"/>
            <p:nvPr/>
          </p:nvSpPr>
          <p:spPr>
            <a:xfrm>
              <a:off x="11435084" y="5140003"/>
              <a:ext cx="402674" cy="21544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GPP</a:t>
              </a:r>
            </a:p>
          </p:txBody>
        </p:sp>
      </p:grpSp>
      <p:sp>
        <p:nvSpPr>
          <p:cNvPr id="8" name="Content Placeholder 2">
            <a:extLst>
              <a:ext uri="{FF2B5EF4-FFF2-40B4-BE49-F238E27FC236}">
                <a16:creationId xmlns:a16="http://schemas.microsoft.com/office/drawing/2014/main" id="{A4DD9B06-4F67-590D-EC8E-79CC198A2723}"/>
              </a:ext>
            </a:extLst>
          </p:cNvPr>
          <p:cNvSpPr txBox="1">
            <a:spLocks/>
          </p:cNvSpPr>
          <p:nvPr/>
        </p:nvSpPr>
        <p:spPr bwMode="auto">
          <a:xfrm>
            <a:off x="5977436" y="988416"/>
            <a:ext cx="5875283" cy="266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b="1" kern="0">
                <a:solidFill>
                  <a:schemeClr val="bg1"/>
                </a:solidFill>
                <a:latin typeface="Helvetica" pitchFamily="2" charset="0"/>
              </a:rPr>
              <a:t>IP not included for Component – GPP and TPU</a:t>
            </a:r>
          </a:p>
          <a:p>
            <a:pPr marL="1067076" lvl="1" indent="-285750">
              <a:buFont typeface="Wingdings" pitchFamily="2" charset="2"/>
              <a:buChar char="q"/>
            </a:pPr>
            <a:r>
              <a:rPr lang="en-GB" sz="1400" kern="0">
                <a:solidFill>
                  <a:schemeClr val="bg1"/>
                </a:solidFill>
                <a:latin typeface="Helvetica" pitchFamily="2" charset="0"/>
              </a:rPr>
              <a:t>High Speed Serial Link (PHY)</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Ethernet Controller</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JESD204 Controller</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PCIe Controller</a:t>
            </a:r>
          </a:p>
        </p:txBody>
      </p:sp>
      <p:grpSp>
        <p:nvGrpSpPr>
          <p:cNvPr id="9" name="Group 8">
            <a:extLst>
              <a:ext uri="{FF2B5EF4-FFF2-40B4-BE49-F238E27FC236}">
                <a16:creationId xmlns:a16="http://schemas.microsoft.com/office/drawing/2014/main" id="{6A9AEE2D-5132-186A-7C5F-F7A1DEA4DD7F}"/>
              </a:ext>
            </a:extLst>
          </p:cNvPr>
          <p:cNvGrpSpPr/>
          <p:nvPr/>
        </p:nvGrpSpPr>
        <p:grpSpPr>
          <a:xfrm>
            <a:off x="9950726" y="1858834"/>
            <a:ext cx="640469" cy="628431"/>
            <a:chOff x="10801145" y="2328747"/>
            <a:chExt cx="640469" cy="628431"/>
          </a:xfrm>
        </p:grpSpPr>
        <p:pic>
          <p:nvPicPr>
            <p:cNvPr id="10" name="Picture 9" descr="A white line on a black background&#10;&#10;AI-generated content may be incorrect.">
              <a:extLst>
                <a:ext uri="{FF2B5EF4-FFF2-40B4-BE49-F238E27FC236}">
                  <a16:creationId xmlns:a16="http://schemas.microsoft.com/office/drawing/2014/main" id="{7B4DCE58-0614-3517-4C96-99B96AE5A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1145" y="2328747"/>
              <a:ext cx="640469" cy="628431"/>
            </a:xfrm>
            <a:prstGeom prst="rect">
              <a:avLst/>
            </a:prstGeom>
          </p:spPr>
        </p:pic>
        <p:sp>
          <p:nvSpPr>
            <p:cNvPr id="11" name="TextBox 10">
              <a:extLst>
                <a:ext uri="{FF2B5EF4-FFF2-40B4-BE49-F238E27FC236}">
                  <a16:creationId xmlns:a16="http://schemas.microsoft.com/office/drawing/2014/main" id="{E30E771C-B27F-49E3-DB21-56030C258676}"/>
                </a:ext>
              </a:extLst>
            </p:cNvPr>
            <p:cNvSpPr txBox="1"/>
            <p:nvPr/>
          </p:nvSpPr>
          <p:spPr>
            <a:xfrm>
              <a:off x="10927038" y="2497920"/>
              <a:ext cx="361507" cy="191086"/>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DPU</a:t>
              </a:r>
            </a:p>
          </p:txBody>
        </p:sp>
      </p:grpSp>
      <p:pic>
        <p:nvPicPr>
          <p:cNvPr id="12" name="Picture 11" descr="A wifi symbol with arrows pointing up&#10;&#10;AI-generated content may be incorrect.">
            <a:extLst>
              <a:ext uri="{FF2B5EF4-FFF2-40B4-BE49-F238E27FC236}">
                <a16:creationId xmlns:a16="http://schemas.microsoft.com/office/drawing/2014/main" id="{99D5C990-1605-D28E-E4E8-67D1473D32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936" y="4214530"/>
            <a:ext cx="584775" cy="584775"/>
          </a:xfrm>
          <a:prstGeom prst="rect">
            <a:avLst/>
          </a:prstGeom>
        </p:spPr>
      </p:pic>
      <p:pic>
        <p:nvPicPr>
          <p:cNvPr id="13" name="Picture 12" descr="A white line drawing of a dna strand&#10;&#10;AI-generated content may be incorrect.">
            <a:extLst>
              <a:ext uri="{FF2B5EF4-FFF2-40B4-BE49-F238E27FC236}">
                <a16:creationId xmlns:a16="http://schemas.microsoft.com/office/drawing/2014/main" id="{F6E780EF-A078-E2F7-F97A-11E88A006C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6253" y="3500518"/>
            <a:ext cx="555103" cy="555103"/>
          </a:xfrm>
          <a:prstGeom prst="rect">
            <a:avLst/>
          </a:prstGeom>
        </p:spPr>
      </p:pic>
      <p:pic>
        <p:nvPicPr>
          <p:cNvPr id="14" name="Picture 13" descr="A white square with lines and dots&#10;&#10;AI-generated content may be incorrect.">
            <a:extLst>
              <a:ext uri="{FF2B5EF4-FFF2-40B4-BE49-F238E27FC236}">
                <a16:creationId xmlns:a16="http://schemas.microsoft.com/office/drawing/2014/main" id="{CF16EEAA-2BC3-6BBF-C5AE-34C9F0A175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020171" y="2482797"/>
            <a:ext cx="693403" cy="693403"/>
          </a:xfrm>
          <a:prstGeom prst="rect">
            <a:avLst/>
          </a:prstGeom>
        </p:spPr>
      </p:pic>
      <p:pic>
        <p:nvPicPr>
          <p:cNvPr id="16" name="Picture 15" descr="A white outline of a shield with a keyhole&#10;&#10;AI-generated content may be incorrect.">
            <a:extLst>
              <a:ext uri="{FF2B5EF4-FFF2-40B4-BE49-F238E27FC236}">
                <a16:creationId xmlns:a16="http://schemas.microsoft.com/office/drawing/2014/main" id="{9D7B21A4-D85C-F3B3-1378-84BA7C292C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73702" y="1273824"/>
            <a:ext cx="605989" cy="604263"/>
          </a:xfrm>
          <a:prstGeom prst="rect">
            <a:avLst/>
          </a:prstGeom>
        </p:spPr>
      </p:pic>
      <p:pic>
        <p:nvPicPr>
          <p:cNvPr id="19" name="Picture 18" descr="A white square with a black background&#10;&#10;AI-generated content may be incorrect.">
            <a:extLst>
              <a:ext uri="{FF2B5EF4-FFF2-40B4-BE49-F238E27FC236}">
                <a16:creationId xmlns:a16="http://schemas.microsoft.com/office/drawing/2014/main" id="{626A000B-ABD2-113D-9A2F-D7CFAC22EA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17191" y="1865051"/>
            <a:ext cx="395082" cy="393957"/>
          </a:xfrm>
          <a:prstGeom prst="rect">
            <a:avLst/>
          </a:prstGeom>
        </p:spPr>
      </p:pic>
      <p:grpSp>
        <p:nvGrpSpPr>
          <p:cNvPr id="7173" name="Group 7172">
            <a:extLst>
              <a:ext uri="{FF2B5EF4-FFF2-40B4-BE49-F238E27FC236}">
                <a16:creationId xmlns:a16="http://schemas.microsoft.com/office/drawing/2014/main" id="{02AC7C56-1966-0618-BE6B-7B6B0B49F211}"/>
              </a:ext>
            </a:extLst>
          </p:cNvPr>
          <p:cNvGrpSpPr/>
          <p:nvPr/>
        </p:nvGrpSpPr>
        <p:grpSpPr>
          <a:xfrm>
            <a:off x="6053096" y="2536262"/>
            <a:ext cx="723275" cy="277536"/>
            <a:chOff x="8200767" y="2824264"/>
            <a:chExt cx="723275" cy="277536"/>
          </a:xfrm>
        </p:grpSpPr>
        <p:sp>
          <p:nvSpPr>
            <p:cNvPr id="20" name="TextBox 19">
              <a:extLst>
                <a:ext uri="{FF2B5EF4-FFF2-40B4-BE49-F238E27FC236}">
                  <a16:creationId xmlns:a16="http://schemas.microsoft.com/office/drawing/2014/main" id="{B6CBF510-5901-FB75-4BDD-C4230203EE0D}"/>
                </a:ext>
              </a:extLst>
            </p:cNvPr>
            <p:cNvSpPr txBox="1"/>
            <p:nvPr/>
          </p:nvSpPr>
          <p:spPr>
            <a:xfrm>
              <a:off x="8200767" y="2824264"/>
              <a:ext cx="723275"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JESD204</a:t>
              </a:r>
            </a:p>
          </p:txBody>
        </p:sp>
        <p:sp>
          <p:nvSpPr>
            <p:cNvPr id="26" name="Rounded Rectangle 25">
              <a:extLst>
                <a:ext uri="{FF2B5EF4-FFF2-40B4-BE49-F238E27FC236}">
                  <a16:creationId xmlns:a16="http://schemas.microsoft.com/office/drawing/2014/main" id="{06FE32E5-5780-8859-A8B6-A356AE23F5CE}"/>
                </a:ext>
              </a:extLst>
            </p:cNvPr>
            <p:cNvSpPr/>
            <p:nvPr/>
          </p:nvSpPr>
          <p:spPr>
            <a:xfrm>
              <a:off x="8244326" y="2834477"/>
              <a:ext cx="636155"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51" name="Content Placeholder 2">
            <a:extLst>
              <a:ext uri="{FF2B5EF4-FFF2-40B4-BE49-F238E27FC236}">
                <a16:creationId xmlns:a16="http://schemas.microsoft.com/office/drawing/2014/main" id="{CB79159A-09F5-8044-4D22-76C9EB667E46}"/>
              </a:ext>
            </a:extLst>
          </p:cNvPr>
          <p:cNvSpPr txBox="1">
            <a:spLocks/>
          </p:cNvSpPr>
          <p:nvPr/>
        </p:nvSpPr>
        <p:spPr bwMode="auto">
          <a:xfrm>
            <a:off x="6173643" y="5297952"/>
            <a:ext cx="4456045" cy="46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b="1" kern="0">
                <a:solidFill>
                  <a:schemeClr val="bg1"/>
                </a:solidFill>
                <a:latin typeface="Helvetica" pitchFamily="2" charset="0"/>
              </a:rPr>
              <a:t>N7 IP going to other Components</a:t>
            </a:r>
          </a:p>
          <a:p>
            <a:pPr marL="285750" indent="-285750">
              <a:buFont typeface="Wingdings" pitchFamily="2" charset="2"/>
              <a:buChar char="q"/>
            </a:pPr>
            <a:endParaRPr lang="en-GB" sz="1600" kern="0">
              <a:solidFill>
                <a:schemeClr val="bg1"/>
              </a:solidFill>
              <a:latin typeface="Helvetica" pitchFamily="2" charset="0"/>
            </a:endParaRPr>
          </a:p>
          <a:p>
            <a:pPr marL="285750" indent="-285750">
              <a:buFont typeface="Wingdings" pitchFamily="2" charset="2"/>
              <a:buChar char="q"/>
            </a:pPr>
            <a:endParaRPr lang="en-GB" sz="1600" kern="0">
              <a:solidFill>
                <a:schemeClr val="bg1"/>
              </a:solidFill>
              <a:latin typeface="Helvetica" pitchFamily="2" charset="0"/>
            </a:endParaRPr>
          </a:p>
        </p:txBody>
      </p:sp>
      <p:grpSp>
        <p:nvGrpSpPr>
          <p:cNvPr id="56" name="Group 55">
            <a:extLst>
              <a:ext uri="{FF2B5EF4-FFF2-40B4-BE49-F238E27FC236}">
                <a16:creationId xmlns:a16="http://schemas.microsoft.com/office/drawing/2014/main" id="{462EEDFB-4B2C-819A-73C5-E1333E8DE1D2}"/>
              </a:ext>
            </a:extLst>
          </p:cNvPr>
          <p:cNvGrpSpPr/>
          <p:nvPr/>
        </p:nvGrpSpPr>
        <p:grpSpPr>
          <a:xfrm>
            <a:off x="7333697" y="5766658"/>
            <a:ext cx="710564" cy="708539"/>
            <a:chOff x="10648335" y="5380580"/>
            <a:chExt cx="710564" cy="708539"/>
          </a:xfrm>
        </p:grpSpPr>
        <p:pic>
          <p:nvPicPr>
            <p:cNvPr id="57" name="Picture 56" descr="A white line on a black background&#10;&#10;AI-generated content may be incorrect.">
              <a:extLst>
                <a:ext uri="{FF2B5EF4-FFF2-40B4-BE49-F238E27FC236}">
                  <a16:creationId xmlns:a16="http://schemas.microsoft.com/office/drawing/2014/main" id="{6E9AEDE1-3867-ECC3-7A66-C725DB006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8335" y="5380580"/>
              <a:ext cx="710564" cy="708539"/>
            </a:xfrm>
            <a:prstGeom prst="rect">
              <a:avLst/>
            </a:prstGeom>
          </p:spPr>
        </p:pic>
        <p:sp>
          <p:nvSpPr>
            <p:cNvPr id="59" name="TextBox 58">
              <a:extLst>
                <a:ext uri="{FF2B5EF4-FFF2-40B4-BE49-F238E27FC236}">
                  <a16:creationId xmlns:a16="http://schemas.microsoft.com/office/drawing/2014/main" id="{2BF10E34-0A16-C89C-8868-64E038072FDE}"/>
                </a:ext>
              </a:extLst>
            </p:cNvPr>
            <p:cNvSpPr txBox="1"/>
            <p:nvPr/>
          </p:nvSpPr>
          <p:spPr>
            <a:xfrm>
              <a:off x="10769418" y="5579897"/>
              <a:ext cx="470000" cy="21544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FPGA</a:t>
              </a:r>
            </a:p>
          </p:txBody>
        </p:sp>
      </p:grpSp>
      <p:grpSp>
        <p:nvGrpSpPr>
          <p:cNvPr id="61" name="Group 60">
            <a:extLst>
              <a:ext uri="{FF2B5EF4-FFF2-40B4-BE49-F238E27FC236}">
                <a16:creationId xmlns:a16="http://schemas.microsoft.com/office/drawing/2014/main" id="{3608DFB8-7409-2A6A-9B9C-E1DCFE64E340}"/>
              </a:ext>
            </a:extLst>
          </p:cNvPr>
          <p:cNvGrpSpPr/>
          <p:nvPr/>
        </p:nvGrpSpPr>
        <p:grpSpPr>
          <a:xfrm>
            <a:off x="8348882" y="5743816"/>
            <a:ext cx="710564" cy="708539"/>
            <a:chOff x="11321702" y="5795341"/>
            <a:chExt cx="710564" cy="708539"/>
          </a:xfrm>
        </p:grpSpPr>
        <p:pic>
          <p:nvPicPr>
            <p:cNvPr id="62" name="Picture 61" descr="A white line on a black background&#10;&#10;AI-generated content may be incorrect.">
              <a:extLst>
                <a:ext uri="{FF2B5EF4-FFF2-40B4-BE49-F238E27FC236}">
                  <a16:creationId xmlns:a16="http://schemas.microsoft.com/office/drawing/2014/main" id="{CFEF37FF-8F2F-D0FE-4247-788B0B1A1A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1702" y="5795341"/>
              <a:ext cx="710564" cy="708539"/>
            </a:xfrm>
            <a:prstGeom prst="rect">
              <a:avLst/>
            </a:prstGeom>
          </p:spPr>
        </p:pic>
        <p:sp>
          <p:nvSpPr>
            <p:cNvPr id="63" name="TextBox 62">
              <a:extLst>
                <a:ext uri="{FF2B5EF4-FFF2-40B4-BE49-F238E27FC236}">
                  <a16:creationId xmlns:a16="http://schemas.microsoft.com/office/drawing/2014/main" id="{7A5DE810-F474-6809-E15A-53A0B4B058F6}"/>
                </a:ext>
              </a:extLst>
            </p:cNvPr>
            <p:cNvSpPr txBox="1"/>
            <p:nvPr/>
          </p:nvSpPr>
          <p:spPr>
            <a:xfrm>
              <a:off x="11452617" y="5945498"/>
              <a:ext cx="498855" cy="338554"/>
            </a:xfrm>
            <a:prstGeom prst="rect">
              <a:avLst/>
            </a:prstGeom>
            <a:noFill/>
          </p:spPr>
          <p:txBody>
            <a:bodyPr wrap="none" rtlCol="0">
              <a:spAutoFit/>
            </a:bodyPr>
            <a:lstStyle/>
            <a:p>
              <a:pPr algn="ctr"/>
              <a:r>
                <a:rPr lang="en-NL" sz="800" b="1">
                  <a:solidFill>
                    <a:schemeClr val="bg1"/>
                  </a:solidFill>
                  <a:latin typeface="Arial" panose="020B0604020202020204" pitchFamily="34" charset="0"/>
                  <a:ea typeface="MS PGothic" pitchFamily="34" charset="-128"/>
                  <a:cs typeface="Arial" panose="020B0604020202020204" pitchFamily="34" charset="0"/>
                </a:rPr>
                <a:t>FPGA </a:t>
              </a:r>
            </a:p>
            <a:p>
              <a:pPr algn="ctr"/>
              <a:r>
                <a:rPr lang="en-NL" sz="800" b="1">
                  <a:solidFill>
                    <a:schemeClr val="bg1"/>
                  </a:solidFill>
                  <a:latin typeface="Arial" panose="020B0604020202020204" pitchFamily="34" charset="0"/>
                  <a:ea typeface="MS PGothic" pitchFamily="34" charset="-128"/>
                  <a:cs typeface="Arial" panose="020B0604020202020204" pitchFamily="34" charset="0"/>
                </a:rPr>
                <a:t>RF</a:t>
              </a:r>
            </a:p>
          </p:txBody>
        </p:sp>
      </p:grpSp>
      <p:grpSp>
        <p:nvGrpSpPr>
          <p:cNvPr id="7172" name="Group 7171">
            <a:extLst>
              <a:ext uri="{FF2B5EF4-FFF2-40B4-BE49-F238E27FC236}">
                <a16:creationId xmlns:a16="http://schemas.microsoft.com/office/drawing/2014/main" id="{2DE4C321-AE46-D231-6DD8-61A823E5376F}"/>
              </a:ext>
            </a:extLst>
          </p:cNvPr>
          <p:cNvGrpSpPr/>
          <p:nvPr/>
        </p:nvGrpSpPr>
        <p:grpSpPr>
          <a:xfrm>
            <a:off x="8276039" y="4665418"/>
            <a:ext cx="710564" cy="708539"/>
            <a:chOff x="3297474" y="5824901"/>
            <a:chExt cx="710564" cy="708539"/>
          </a:xfrm>
        </p:grpSpPr>
        <p:pic>
          <p:nvPicPr>
            <p:cNvPr id="7169" name="Picture 7168" descr="A white line on a black background&#10;&#10;AI-generated content may be incorrect.">
              <a:extLst>
                <a:ext uri="{FF2B5EF4-FFF2-40B4-BE49-F238E27FC236}">
                  <a16:creationId xmlns:a16="http://schemas.microsoft.com/office/drawing/2014/main" id="{3D646D7F-8943-C6F2-ABB9-D2B61EAC6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7474" y="5824901"/>
              <a:ext cx="710564" cy="708539"/>
            </a:xfrm>
            <a:prstGeom prst="rect">
              <a:avLst/>
            </a:prstGeom>
          </p:spPr>
        </p:pic>
        <p:sp>
          <p:nvSpPr>
            <p:cNvPr id="7170" name="TextBox 7169">
              <a:extLst>
                <a:ext uri="{FF2B5EF4-FFF2-40B4-BE49-F238E27FC236}">
                  <a16:creationId xmlns:a16="http://schemas.microsoft.com/office/drawing/2014/main" id="{074678DA-D864-2086-850A-F2411AA79A4A}"/>
                </a:ext>
              </a:extLst>
            </p:cNvPr>
            <p:cNvSpPr txBox="1"/>
            <p:nvPr/>
          </p:nvSpPr>
          <p:spPr>
            <a:xfrm>
              <a:off x="3448053" y="5983288"/>
              <a:ext cx="396262" cy="33855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TPU</a:t>
              </a:r>
            </a:p>
            <a:p>
              <a:pPr algn="l"/>
              <a:r>
                <a:rPr lang="en-NL" sz="800" b="1">
                  <a:solidFill>
                    <a:schemeClr val="bg1"/>
                  </a:solidFill>
                  <a:latin typeface="Arial" panose="020B0604020202020204" pitchFamily="34" charset="0"/>
                  <a:ea typeface="MS PGothic" pitchFamily="34" charset="-128"/>
                  <a:cs typeface="Arial" panose="020B0604020202020204" pitchFamily="34" charset="0"/>
                </a:rPr>
                <a:t>DSP</a:t>
              </a:r>
            </a:p>
          </p:txBody>
        </p:sp>
      </p:grpSp>
      <p:pic>
        <p:nvPicPr>
          <p:cNvPr id="7174" name="Picture 7173" descr="A white symbol with a black background&#10;&#10;AI-generated content may be incorrect.">
            <a:extLst>
              <a:ext uri="{FF2B5EF4-FFF2-40B4-BE49-F238E27FC236}">
                <a16:creationId xmlns:a16="http://schemas.microsoft.com/office/drawing/2014/main" id="{D8FACFEA-470D-7A53-480C-BC6FD2BFA4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50744" y="1365883"/>
            <a:ext cx="527975" cy="316985"/>
          </a:xfrm>
          <a:prstGeom prst="rect">
            <a:avLst/>
          </a:prstGeom>
        </p:spPr>
      </p:pic>
      <p:grpSp>
        <p:nvGrpSpPr>
          <p:cNvPr id="7175" name="Group 7174">
            <a:extLst>
              <a:ext uri="{FF2B5EF4-FFF2-40B4-BE49-F238E27FC236}">
                <a16:creationId xmlns:a16="http://schemas.microsoft.com/office/drawing/2014/main" id="{C9BC10FB-F63D-7E28-0D77-ABB132FE45B5}"/>
              </a:ext>
            </a:extLst>
          </p:cNvPr>
          <p:cNvGrpSpPr/>
          <p:nvPr/>
        </p:nvGrpSpPr>
        <p:grpSpPr>
          <a:xfrm>
            <a:off x="6199312" y="3106657"/>
            <a:ext cx="479407" cy="267323"/>
            <a:chOff x="6615205" y="5233165"/>
            <a:chExt cx="479407" cy="267323"/>
          </a:xfrm>
        </p:grpSpPr>
        <p:sp>
          <p:nvSpPr>
            <p:cNvPr id="7176" name="TextBox 7175">
              <a:extLst>
                <a:ext uri="{FF2B5EF4-FFF2-40B4-BE49-F238E27FC236}">
                  <a16:creationId xmlns:a16="http://schemas.microsoft.com/office/drawing/2014/main" id="{E8278F12-587E-F4E5-B373-FBCE42750EEE}"/>
                </a:ext>
              </a:extLst>
            </p:cNvPr>
            <p:cNvSpPr txBox="1"/>
            <p:nvPr/>
          </p:nvSpPr>
          <p:spPr>
            <a:xfrm>
              <a:off x="6615205" y="5254267"/>
              <a:ext cx="479407" cy="246221"/>
            </a:xfrm>
            <a:prstGeom prst="rect">
              <a:avLst/>
            </a:prstGeom>
            <a:noFill/>
          </p:spPr>
          <p:txBody>
            <a:bodyPr wrap="squar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PCIe</a:t>
              </a:r>
            </a:p>
          </p:txBody>
        </p:sp>
        <p:sp>
          <p:nvSpPr>
            <p:cNvPr id="7177" name="Rounded Rectangle 7176">
              <a:extLst>
                <a:ext uri="{FF2B5EF4-FFF2-40B4-BE49-F238E27FC236}">
                  <a16:creationId xmlns:a16="http://schemas.microsoft.com/office/drawing/2014/main" id="{550A94B2-9334-FD79-68E0-E49715AD6E37}"/>
                </a:ext>
              </a:extLst>
            </p:cNvPr>
            <p:cNvSpPr/>
            <p:nvPr/>
          </p:nvSpPr>
          <p:spPr>
            <a:xfrm>
              <a:off x="6631024" y="5233165"/>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28" name="Group 27">
            <a:extLst>
              <a:ext uri="{FF2B5EF4-FFF2-40B4-BE49-F238E27FC236}">
                <a16:creationId xmlns:a16="http://schemas.microsoft.com/office/drawing/2014/main" id="{E98D0143-F737-19DB-F042-A11448D57FC9}"/>
              </a:ext>
            </a:extLst>
          </p:cNvPr>
          <p:cNvGrpSpPr/>
          <p:nvPr/>
        </p:nvGrpSpPr>
        <p:grpSpPr>
          <a:xfrm>
            <a:off x="9287603" y="5719118"/>
            <a:ext cx="710564" cy="708539"/>
            <a:chOff x="9461974" y="5703441"/>
            <a:chExt cx="710564" cy="708539"/>
          </a:xfrm>
        </p:grpSpPr>
        <p:pic>
          <p:nvPicPr>
            <p:cNvPr id="17" name="Picture 16" descr="A white line on a black background&#10;&#10;AI-generated content may be incorrect.">
              <a:extLst>
                <a:ext uri="{FF2B5EF4-FFF2-40B4-BE49-F238E27FC236}">
                  <a16:creationId xmlns:a16="http://schemas.microsoft.com/office/drawing/2014/main" id="{BEA7DD22-41E7-889A-2A80-423AC29670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1974" y="5703441"/>
              <a:ext cx="710564" cy="708539"/>
            </a:xfrm>
            <a:prstGeom prst="rect">
              <a:avLst/>
            </a:prstGeom>
          </p:spPr>
        </p:pic>
        <p:sp>
          <p:nvSpPr>
            <p:cNvPr id="18" name="TextBox 17">
              <a:extLst>
                <a:ext uri="{FF2B5EF4-FFF2-40B4-BE49-F238E27FC236}">
                  <a16:creationId xmlns:a16="http://schemas.microsoft.com/office/drawing/2014/main" id="{977AF7E0-318D-E834-1115-F96C386F5661}"/>
                </a:ext>
              </a:extLst>
            </p:cNvPr>
            <p:cNvSpPr txBox="1"/>
            <p:nvPr/>
          </p:nvSpPr>
          <p:spPr>
            <a:xfrm>
              <a:off x="9583426" y="5903373"/>
              <a:ext cx="468398" cy="21544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DBFN</a:t>
              </a:r>
            </a:p>
          </p:txBody>
        </p:sp>
      </p:grpSp>
    </p:spTree>
    <p:extLst>
      <p:ext uri="{BB962C8B-B14F-4D97-AF65-F5344CB8AC3E}">
        <p14:creationId xmlns:p14="http://schemas.microsoft.com/office/powerpoint/2010/main" val="65185166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349FE-EDB5-3B85-50DA-68219F4456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8D8297-A2F1-41DE-32CF-26796474CCC7}"/>
              </a:ext>
            </a:extLst>
          </p:cNvPr>
          <p:cNvSpPr txBox="1">
            <a:spLocks/>
          </p:cNvSpPr>
          <p:nvPr/>
        </p:nvSpPr>
        <p:spPr bwMode="auto">
          <a:xfrm>
            <a:off x="479803" y="858714"/>
            <a:ext cx="4456045" cy="489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b="1" kern="0">
                <a:solidFill>
                  <a:schemeClr val="bg1"/>
                </a:solidFill>
                <a:latin typeface="Helvetica" pitchFamily="2" charset="0"/>
              </a:rPr>
              <a:t>N7 IP Developments</a:t>
            </a:r>
          </a:p>
          <a:p>
            <a:pPr marL="1067076" lvl="1" indent="-285750">
              <a:buFont typeface="Wingdings" pitchFamily="2" charset="2"/>
              <a:buChar char="q"/>
            </a:pPr>
            <a:r>
              <a:rPr lang="en-GB" sz="1400" kern="0">
                <a:solidFill>
                  <a:schemeClr val="bg1"/>
                </a:solidFill>
                <a:latin typeface="Helvetica" pitchFamily="2" charset="0"/>
              </a:rPr>
              <a:t>Field Programmable Gate Array  core</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Tensor Processing core</a:t>
            </a:r>
          </a:p>
          <a:p>
            <a:pPr lvl="1"/>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High Speed Serial Link (PHY)</a:t>
            </a:r>
          </a:p>
          <a:p>
            <a:pPr lvl="1"/>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Ethernet Controller</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PCIe Controller</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DDR Memory Interface (PHY)</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DDR Controller</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Phased Locked Loop - Digital</a:t>
            </a:r>
            <a:endParaRPr lang="en-GB" sz="1600" kern="0">
              <a:solidFill>
                <a:schemeClr val="bg1"/>
              </a:solidFill>
              <a:latin typeface="Helvetica" pitchFamily="2" charset="0"/>
            </a:endParaRPr>
          </a:p>
          <a:p>
            <a:pPr marL="285750" indent="-285750">
              <a:buFont typeface="Wingdings" pitchFamily="2" charset="2"/>
              <a:buChar char="q"/>
            </a:pPr>
            <a:endParaRPr lang="en-GB" sz="1600" kern="0">
              <a:solidFill>
                <a:schemeClr val="bg1"/>
              </a:solidFill>
              <a:latin typeface="Helvetica" pitchFamily="2" charset="0"/>
            </a:endParaRPr>
          </a:p>
        </p:txBody>
      </p:sp>
      <p:sp>
        <p:nvSpPr>
          <p:cNvPr id="2" name="Title 1">
            <a:extLst>
              <a:ext uri="{FF2B5EF4-FFF2-40B4-BE49-F238E27FC236}">
                <a16:creationId xmlns:a16="http://schemas.microsoft.com/office/drawing/2014/main" id="{1B76D02C-0115-85A9-1C8C-E454CC093503}"/>
              </a:ext>
            </a:extLst>
          </p:cNvPr>
          <p:cNvSpPr>
            <a:spLocks noGrp="1"/>
          </p:cNvSpPr>
          <p:nvPr>
            <p:ph type="title"/>
          </p:nvPr>
        </p:nvSpPr>
        <p:spPr>
          <a:xfrm>
            <a:off x="216000" y="145012"/>
            <a:ext cx="10108802" cy="584775"/>
          </a:xfrm>
        </p:spPr>
        <p:txBody>
          <a:bodyPr/>
          <a:lstStyle/>
          <a:p>
            <a:r>
              <a:rPr lang="en-GB" sz="3200" b="1" kern="0">
                <a:solidFill>
                  <a:schemeClr val="bg1"/>
                </a:solidFill>
                <a:latin typeface="Helvetica" pitchFamily="2" charset="0"/>
              </a:rPr>
              <a:t>N7 IP and Component Dev. in GTE3-102ED</a:t>
            </a:r>
          </a:p>
        </p:txBody>
      </p:sp>
      <p:grpSp>
        <p:nvGrpSpPr>
          <p:cNvPr id="54" name="Group 53">
            <a:extLst>
              <a:ext uri="{FF2B5EF4-FFF2-40B4-BE49-F238E27FC236}">
                <a16:creationId xmlns:a16="http://schemas.microsoft.com/office/drawing/2014/main" id="{EAD39AE0-2273-B849-7299-550ABA751B95}"/>
              </a:ext>
            </a:extLst>
          </p:cNvPr>
          <p:cNvGrpSpPr/>
          <p:nvPr/>
        </p:nvGrpSpPr>
        <p:grpSpPr>
          <a:xfrm>
            <a:off x="772768" y="4785675"/>
            <a:ext cx="463588" cy="267323"/>
            <a:chOff x="11246243" y="4561014"/>
            <a:chExt cx="463588" cy="267323"/>
          </a:xfrm>
        </p:grpSpPr>
        <p:sp>
          <p:nvSpPr>
            <p:cNvPr id="7215" name="TextBox 7214">
              <a:extLst>
                <a:ext uri="{FF2B5EF4-FFF2-40B4-BE49-F238E27FC236}">
                  <a16:creationId xmlns:a16="http://schemas.microsoft.com/office/drawing/2014/main" id="{BD97FA93-B06A-BB03-DCDE-4060E596C6C7}"/>
                </a:ext>
              </a:extLst>
            </p:cNvPr>
            <p:cNvSpPr txBox="1"/>
            <p:nvPr/>
          </p:nvSpPr>
          <p:spPr>
            <a:xfrm>
              <a:off x="11246243" y="4565231"/>
              <a:ext cx="463588" cy="246221"/>
            </a:xfrm>
            <a:prstGeom prst="rect">
              <a:avLst/>
            </a:prstGeom>
            <a:noFill/>
          </p:spPr>
          <p:txBody>
            <a:bodyPr wrap="non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DDR</a:t>
              </a:r>
            </a:p>
          </p:txBody>
        </p:sp>
        <p:sp>
          <p:nvSpPr>
            <p:cNvPr id="7219" name="Rounded Rectangle 7218">
              <a:extLst>
                <a:ext uri="{FF2B5EF4-FFF2-40B4-BE49-F238E27FC236}">
                  <a16:creationId xmlns:a16="http://schemas.microsoft.com/office/drawing/2014/main" id="{D7BE8E3F-92E8-AAB6-A7F6-CF2E6D371644}"/>
                </a:ext>
              </a:extLst>
            </p:cNvPr>
            <p:cNvSpPr/>
            <p:nvPr/>
          </p:nvSpPr>
          <p:spPr>
            <a:xfrm>
              <a:off x="11246243" y="4561014"/>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7230" name="Picture 7229" descr="A white line on a black background&#10;&#10;AI-generated content may be incorrect.">
            <a:extLst>
              <a:ext uri="{FF2B5EF4-FFF2-40B4-BE49-F238E27FC236}">
                <a16:creationId xmlns:a16="http://schemas.microsoft.com/office/drawing/2014/main" id="{9B920316-5900-9C05-F1F4-FBDE29C84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681" y="4124660"/>
            <a:ext cx="570857" cy="570857"/>
          </a:xfrm>
          <a:prstGeom prst="rect">
            <a:avLst/>
          </a:prstGeom>
        </p:spPr>
      </p:pic>
      <p:sp>
        <p:nvSpPr>
          <p:cNvPr id="4" name="Content Placeholder 2">
            <a:extLst>
              <a:ext uri="{FF2B5EF4-FFF2-40B4-BE49-F238E27FC236}">
                <a16:creationId xmlns:a16="http://schemas.microsoft.com/office/drawing/2014/main" id="{93859BAA-D1B1-8441-8AA7-584B12424D47}"/>
              </a:ext>
            </a:extLst>
          </p:cNvPr>
          <p:cNvSpPr txBox="1">
            <a:spLocks/>
          </p:cNvSpPr>
          <p:nvPr/>
        </p:nvSpPr>
        <p:spPr bwMode="auto">
          <a:xfrm>
            <a:off x="6093481" y="2568657"/>
            <a:ext cx="5732490" cy="70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b="1" kern="0">
                <a:solidFill>
                  <a:schemeClr val="bg1"/>
                </a:solidFill>
                <a:latin typeface="Helvetica" pitchFamily="2" charset="0"/>
              </a:rPr>
              <a:t>N7 Component Developments</a:t>
            </a:r>
          </a:p>
          <a:p>
            <a:pPr marL="1067076" lvl="1" indent="-285750">
              <a:buFont typeface="Wingdings" pitchFamily="2" charset="2"/>
              <a:buChar char="q"/>
            </a:pPr>
            <a:r>
              <a:rPr lang="en-GB" sz="1400" kern="0">
                <a:solidFill>
                  <a:schemeClr val="bg1"/>
                </a:solidFill>
                <a:latin typeface="Helvetica" pitchFamily="2" charset="0"/>
              </a:rPr>
              <a:t>FPGA and FPGA-RF</a:t>
            </a:r>
          </a:p>
          <a:p>
            <a:pPr marL="1067076" lvl="1" indent="-285750">
              <a:buFont typeface="Wingdings" pitchFamily="2" charset="2"/>
              <a:buChar char="q"/>
            </a:pPr>
            <a:endParaRPr lang="en-GB" sz="1400" kern="0">
              <a:solidFill>
                <a:schemeClr val="bg1"/>
              </a:solidFill>
              <a:latin typeface="Helvetica" pitchFamily="2" charset="0"/>
            </a:endParaRPr>
          </a:p>
          <a:p>
            <a:pPr marL="285750" indent="-285750">
              <a:buFont typeface="Wingdings" pitchFamily="2" charset="2"/>
              <a:buChar char="q"/>
            </a:pPr>
            <a:endParaRPr lang="en-GB" sz="1600" kern="0">
              <a:solidFill>
                <a:schemeClr val="bg1"/>
              </a:solidFill>
              <a:latin typeface="Helvetica" pitchFamily="2" charset="0"/>
            </a:endParaRPr>
          </a:p>
          <a:p>
            <a:pPr marL="285750" indent="-285750">
              <a:buFont typeface="Wingdings" pitchFamily="2" charset="2"/>
              <a:buChar char="q"/>
            </a:pPr>
            <a:endParaRPr lang="en-GB" sz="1600" kern="0">
              <a:solidFill>
                <a:schemeClr val="bg1"/>
              </a:solidFill>
              <a:latin typeface="Helvetica" pitchFamily="2" charset="0"/>
            </a:endParaRPr>
          </a:p>
        </p:txBody>
      </p:sp>
      <p:grpSp>
        <p:nvGrpSpPr>
          <p:cNvPr id="5" name="Group 4">
            <a:extLst>
              <a:ext uri="{FF2B5EF4-FFF2-40B4-BE49-F238E27FC236}">
                <a16:creationId xmlns:a16="http://schemas.microsoft.com/office/drawing/2014/main" id="{847CA0A8-EE08-0909-CFD0-1969BA806047}"/>
              </a:ext>
            </a:extLst>
          </p:cNvPr>
          <p:cNvGrpSpPr/>
          <p:nvPr/>
        </p:nvGrpSpPr>
        <p:grpSpPr>
          <a:xfrm>
            <a:off x="7472074" y="4755938"/>
            <a:ext cx="710564" cy="708539"/>
            <a:chOff x="11284505" y="4960350"/>
            <a:chExt cx="710564" cy="708539"/>
          </a:xfrm>
        </p:grpSpPr>
        <p:pic>
          <p:nvPicPr>
            <p:cNvPr id="6" name="Picture 5" descr="A white line on a black background&#10;&#10;AI-generated content may be incorrect.">
              <a:extLst>
                <a:ext uri="{FF2B5EF4-FFF2-40B4-BE49-F238E27FC236}">
                  <a16:creationId xmlns:a16="http://schemas.microsoft.com/office/drawing/2014/main" id="{722D68EB-7BD3-5973-DF16-131A028D0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4505" y="4960350"/>
              <a:ext cx="710564" cy="708539"/>
            </a:xfrm>
            <a:prstGeom prst="rect">
              <a:avLst/>
            </a:prstGeom>
          </p:spPr>
        </p:pic>
        <p:sp>
          <p:nvSpPr>
            <p:cNvPr id="7" name="TextBox 6">
              <a:extLst>
                <a:ext uri="{FF2B5EF4-FFF2-40B4-BE49-F238E27FC236}">
                  <a16:creationId xmlns:a16="http://schemas.microsoft.com/office/drawing/2014/main" id="{043C08E1-9AF4-44A5-36EF-4E1B5775C09E}"/>
                </a:ext>
              </a:extLst>
            </p:cNvPr>
            <p:cNvSpPr txBox="1"/>
            <p:nvPr/>
          </p:nvSpPr>
          <p:spPr>
            <a:xfrm>
              <a:off x="11435084" y="5140003"/>
              <a:ext cx="402674" cy="21544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GPP</a:t>
              </a:r>
            </a:p>
          </p:txBody>
        </p:sp>
      </p:grpSp>
      <p:sp>
        <p:nvSpPr>
          <p:cNvPr id="8" name="Content Placeholder 2">
            <a:extLst>
              <a:ext uri="{FF2B5EF4-FFF2-40B4-BE49-F238E27FC236}">
                <a16:creationId xmlns:a16="http://schemas.microsoft.com/office/drawing/2014/main" id="{577CDD33-CA2D-37D9-9289-8E6A1DA8B34F}"/>
              </a:ext>
            </a:extLst>
          </p:cNvPr>
          <p:cNvSpPr txBox="1">
            <a:spLocks/>
          </p:cNvSpPr>
          <p:nvPr/>
        </p:nvSpPr>
        <p:spPr bwMode="auto">
          <a:xfrm>
            <a:off x="5994530" y="847007"/>
            <a:ext cx="4456045" cy="153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b="1" kern="0">
                <a:solidFill>
                  <a:schemeClr val="bg1"/>
                </a:solidFill>
                <a:latin typeface="Helvetica" pitchFamily="2" charset="0"/>
              </a:rPr>
              <a:t>N7 IP not included for Component</a:t>
            </a:r>
          </a:p>
          <a:p>
            <a:pPr marL="1067076" lvl="1" indent="-285750">
              <a:buFont typeface="Wingdings" pitchFamily="2" charset="2"/>
              <a:buChar char="q"/>
            </a:pPr>
            <a:r>
              <a:rPr lang="en-GB" sz="1400" kern="0">
                <a:solidFill>
                  <a:schemeClr val="bg1"/>
                </a:solidFill>
                <a:latin typeface="Helvetica" pitchFamily="2" charset="0"/>
              </a:rPr>
              <a:t>Input/Output ports</a:t>
            </a:r>
          </a:p>
          <a:p>
            <a:pPr marL="1067076" lvl="1" indent="-285750">
              <a:buFont typeface="Wingdings" pitchFamily="2" charset="2"/>
              <a:buChar char="q"/>
            </a:pPr>
            <a:endParaRPr lang="en-GB" sz="1400" kern="0">
              <a:solidFill>
                <a:schemeClr val="bg1"/>
              </a:solidFill>
              <a:latin typeface="Helvetica" pitchFamily="2" charset="0"/>
            </a:endParaRPr>
          </a:p>
          <a:p>
            <a:pPr marL="1067076" lvl="1" indent="-285750">
              <a:buFont typeface="Wingdings" pitchFamily="2" charset="2"/>
              <a:buChar char="q"/>
            </a:pPr>
            <a:r>
              <a:rPr lang="en-GB" sz="1400" kern="0">
                <a:solidFill>
                  <a:schemeClr val="bg1"/>
                </a:solidFill>
                <a:latin typeface="Helvetica" pitchFamily="2" charset="0"/>
              </a:rPr>
              <a:t>N7 Digital Library</a:t>
            </a:r>
          </a:p>
        </p:txBody>
      </p:sp>
      <p:sp>
        <p:nvSpPr>
          <p:cNvPr id="51" name="Content Placeholder 2">
            <a:extLst>
              <a:ext uri="{FF2B5EF4-FFF2-40B4-BE49-F238E27FC236}">
                <a16:creationId xmlns:a16="http://schemas.microsoft.com/office/drawing/2014/main" id="{6B385008-03E3-280B-CF6D-6847EDE25D57}"/>
              </a:ext>
            </a:extLst>
          </p:cNvPr>
          <p:cNvSpPr txBox="1">
            <a:spLocks/>
          </p:cNvSpPr>
          <p:nvPr/>
        </p:nvSpPr>
        <p:spPr bwMode="auto">
          <a:xfrm>
            <a:off x="6112669" y="4276735"/>
            <a:ext cx="4456045" cy="46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b="1" kern="0">
                <a:solidFill>
                  <a:schemeClr val="bg1"/>
                </a:solidFill>
                <a:latin typeface="Helvetica" pitchFamily="2" charset="0"/>
              </a:rPr>
              <a:t>N7 IP going to Components</a:t>
            </a:r>
          </a:p>
          <a:p>
            <a:pPr marL="285750" indent="-285750">
              <a:buFont typeface="Wingdings" pitchFamily="2" charset="2"/>
              <a:buChar char="q"/>
            </a:pPr>
            <a:endParaRPr lang="en-GB" sz="1600" kern="0">
              <a:solidFill>
                <a:schemeClr val="bg1"/>
              </a:solidFill>
              <a:latin typeface="Helvetica" pitchFamily="2" charset="0"/>
            </a:endParaRPr>
          </a:p>
          <a:p>
            <a:pPr marL="285750" indent="-285750">
              <a:buFont typeface="Wingdings" pitchFamily="2" charset="2"/>
              <a:buChar char="q"/>
            </a:pPr>
            <a:endParaRPr lang="en-GB" sz="1600" kern="0">
              <a:solidFill>
                <a:schemeClr val="bg1"/>
              </a:solidFill>
              <a:latin typeface="Helvetica" pitchFamily="2" charset="0"/>
            </a:endParaRPr>
          </a:p>
        </p:txBody>
      </p:sp>
      <p:grpSp>
        <p:nvGrpSpPr>
          <p:cNvPr id="52" name="Group 51">
            <a:extLst>
              <a:ext uri="{FF2B5EF4-FFF2-40B4-BE49-F238E27FC236}">
                <a16:creationId xmlns:a16="http://schemas.microsoft.com/office/drawing/2014/main" id="{86402F5F-8D98-0920-908B-3931FF11F383}"/>
              </a:ext>
            </a:extLst>
          </p:cNvPr>
          <p:cNvGrpSpPr/>
          <p:nvPr/>
        </p:nvGrpSpPr>
        <p:grpSpPr>
          <a:xfrm>
            <a:off x="9614236" y="4755938"/>
            <a:ext cx="710564" cy="708539"/>
            <a:chOff x="10648335" y="4417790"/>
            <a:chExt cx="710564" cy="708539"/>
          </a:xfrm>
        </p:grpSpPr>
        <p:pic>
          <p:nvPicPr>
            <p:cNvPr id="53" name="Picture 52" descr="A white line on a black background&#10;&#10;AI-generated content may be incorrect.">
              <a:extLst>
                <a:ext uri="{FF2B5EF4-FFF2-40B4-BE49-F238E27FC236}">
                  <a16:creationId xmlns:a16="http://schemas.microsoft.com/office/drawing/2014/main" id="{3BC45476-BF65-ABFD-6D6B-B75CBA0DE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335" y="4417790"/>
              <a:ext cx="710564" cy="708539"/>
            </a:xfrm>
            <a:prstGeom prst="rect">
              <a:avLst/>
            </a:prstGeom>
          </p:spPr>
        </p:pic>
        <p:sp>
          <p:nvSpPr>
            <p:cNvPr id="55" name="TextBox 54">
              <a:extLst>
                <a:ext uri="{FF2B5EF4-FFF2-40B4-BE49-F238E27FC236}">
                  <a16:creationId xmlns:a16="http://schemas.microsoft.com/office/drawing/2014/main" id="{E50934AA-5209-A097-A43C-64C3EBE04094}"/>
                </a:ext>
              </a:extLst>
            </p:cNvPr>
            <p:cNvSpPr txBox="1"/>
            <p:nvPr/>
          </p:nvSpPr>
          <p:spPr>
            <a:xfrm>
              <a:off x="10769418" y="4617107"/>
              <a:ext cx="468398" cy="21544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DBFN</a:t>
              </a:r>
            </a:p>
          </p:txBody>
        </p:sp>
      </p:grpSp>
      <p:grpSp>
        <p:nvGrpSpPr>
          <p:cNvPr id="56" name="Group 55">
            <a:extLst>
              <a:ext uri="{FF2B5EF4-FFF2-40B4-BE49-F238E27FC236}">
                <a16:creationId xmlns:a16="http://schemas.microsoft.com/office/drawing/2014/main" id="{5F449973-8D0B-1640-8FE6-875B79A8B483}"/>
              </a:ext>
            </a:extLst>
          </p:cNvPr>
          <p:cNvGrpSpPr/>
          <p:nvPr/>
        </p:nvGrpSpPr>
        <p:grpSpPr>
          <a:xfrm>
            <a:off x="7410382" y="3353054"/>
            <a:ext cx="710564" cy="708539"/>
            <a:chOff x="10648335" y="5380580"/>
            <a:chExt cx="710564" cy="708539"/>
          </a:xfrm>
        </p:grpSpPr>
        <p:pic>
          <p:nvPicPr>
            <p:cNvPr id="57" name="Picture 56" descr="A white line on a black background&#10;&#10;AI-generated content may be incorrect.">
              <a:extLst>
                <a:ext uri="{FF2B5EF4-FFF2-40B4-BE49-F238E27FC236}">
                  <a16:creationId xmlns:a16="http://schemas.microsoft.com/office/drawing/2014/main" id="{35BAB44A-234A-D9FB-377B-6383289A3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335" y="5380580"/>
              <a:ext cx="710564" cy="708539"/>
            </a:xfrm>
            <a:prstGeom prst="rect">
              <a:avLst/>
            </a:prstGeom>
          </p:spPr>
        </p:pic>
        <p:sp>
          <p:nvSpPr>
            <p:cNvPr id="59" name="TextBox 58">
              <a:extLst>
                <a:ext uri="{FF2B5EF4-FFF2-40B4-BE49-F238E27FC236}">
                  <a16:creationId xmlns:a16="http://schemas.microsoft.com/office/drawing/2014/main" id="{1A5B25AA-ECA1-5C47-66D2-514717363485}"/>
                </a:ext>
              </a:extLst>
            </p:cNvPr>
            <p:cNvSpPr txBox="1"/>
            <p:nvPr/>
          </p:nvSpPr>
          <p:spPr>
            <a:xfrm>
              <a:off x="10769418" y="5579897"/>
              <a:ext cx="470000" cy="21544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FPGA</a:t>
              </a:r>
            </a:p>
          </p:txBody>
        </p:sp>
      </p:grpSp>
      <p:grpSp>
        <p:nvGrpSpPr>
          <p:cNvPr id="61" name="Group 60">
            <a:extLst>
              <a:ext uri="{FF2B5EF4-FFF2-40B4-BE49-F238E27FC236}">
                <a16:creationId xmlns:a16="http://schemas.microsoft.com/office/drawing/2014/main" id="{287821D0-766F-B486-A100-94BABB7036DB}"/>
              </a:ext>
            </a:extLst>
          </p:cNvPr>
          <p:cNvGrpSpPr/>
          <p:nvPr/>
        </p:nvGrpSpPr>
        <p:grpSpPr>
          <a:xfrm>
            <a:off x="8547853" y="3326843"/>
            <a:ext cx="710564" cy="708539"/>
            <a:chOff x="11321702" y="5795341"/>
            <a:chExt cx="710564" cy="708539"/>
          </a:xfrm>
        </p:grpSpPr>
        <p:pic>
          <p:nvPicPr>
            <p:cNvPr id="62" name="Picture 61" descr="A white line on a black background&#10;&#10;AI-generated content may be incorrect.">
              <a:extLst>
                <a:ext uri="{FF2B5EF4-FFF2-40B4-BE49-F238E27FC236}">
                  <a16:creationId xmlns:a16="http://schemas.microsoft.com/office/drawing/2014/main" id="{AECD2907-495A-FE4F-D7EE-4A2C333A1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1702" y="5795341"/>
              <a:ext cx="710564" cy="708539"/>
            </a:xfrm>
            <a:prstGeom prst="rect">
              <a:avLst/>
            </a:prstGeom>
          </p:spPr>
        </p:pic>
        <p:sp>
          <p:nvSpPr>
            <p:cNvPr id="63" name="TextBox 62">
              <a:extLst>
                <a:ext uri="{FF2B5EF4-FFF2-40B4-BE49-F238E27FC236}">
                  <a16:creationId xmlns:a16="http://schemas.microsoft.com/office/drawing/2014/main" id="{312731D9-408D-A9EC-C78B-ADA2A5E591C5}"/>
                </a:ext>
              </a:extLst>
            </p:cNvPr>
            <p:cNvSpPr txBox="1"/>
            <p:nvPr/>
          </p:nvSpPr>
          <p:spPr>
            <a:xfrm>
              <a:off x="11452617" y="5945498"/>
              <a:ext cx="498855" cy="338554"/>
            </a:xfrm>
            <a:prstGeom prst="rect">
              <a:avLst/>
            </a:prstGeom>
            <a:noFill/>
          </p:spPr>
          <p:txBody>
            <a:bodyPr wrap="none" rtlCol="0">
              <a:spAutoFit/>
            </a:bodyPr>
            <a:lstStyle/>
            <a:p>
              <a:pPr algn="ctr"/>
              <a:r>
                <a:rPr lang="en-NL" sz="800" b="1">
                  <a:solidFill>
                    <a:schemeClr val="bg1"/>
                  </a:solidFill>
                  <a:latin typeface="Arial" panose="020B0604020202020204" pitchFamily="34" charset="0"/>
                  <a:ea typeface="MS PGothic" pitchFamily="34" charset="-128"/>
                  <a:cs typeface="Arial" panose="020B0604020202020204" pitchFamily="34" charset="0"/>
                </a:rPr>
                <a:t>FPGA </a:t>
              </a:r>
            </a:p>
            <a:p>
              <a:pPr algn="ctr"/>
              <a:r>
                <a:rPr lang="en-NL" sz="800" b="1">
                  <a:solidFill>
                    <a:schemeClr val="bg1"/>
                  </a:solidFill>
                  <a:latin typeface="Arial" panose="020B0604020202020204" pitchFamily="34" charset="0"/>
                  <a:ea typeface="MS PGothic" pitchFamily="34" charset="-128"/>
                  <a:cs typeface="Arial" panose="020B0604020202020204" pitchFamily="34" charset="0"/>
                </a:rPr>
                <a:t>RF</a:t>
              </a:r>
            </a:p>
          </p:txBody>
        </p:sp>
      </p:grpSp>
      <p:grpSp>
        <p:nvGrpSpPr>
          <p:cNvPr id="7172" name="Group 7171">
            <a:extLst>
              <a:ext uri="{FF2B5EF4-FFF2-40B4-BE49-F238E27FC236}">
                <a16:creationId xmlns:a16="http://schemas.microsoft.com/office/drawing/2014/main" id="{0BA6C70D-3D23-4154-7D3B-B62BF1A62FBE}"/>
              </a:ext>
            </a:extLst>
          </p:cNvPr>
          <p:cNvGrpSpPr/>
          <p:nvPr/>
        </p:nvGrpSpPr>
        <p:grpSpPr>
          <a:xfrm>
            <a:off x="8572914" y="4764655"/>
            <a:ext cx="710564" cy="708539"/>
            <a:chOff x="3297474" y="5824901"/>
            <a:chExt cx="710564" cy="708539"/>
          </a:xfrm>
        </p:grpSpPr>
        <p:pic>
          <p:nvPicPr>
            <p:cNvPr id="7169" name="Picture 7168" descr="A white line on a black background&#10;&#10;AI-generated content may be incorrect.">
              <a:extLst>
                <a:ext uri="{FF2B5EF4-FFF2-40B4-BE49-F238E27FC236}">
                  <a16:creationId xmlns:a16="http://schemas.microsoft.com/office/drawing/2014/main" id="{0523E02D-42DF-A47D-0359-333EA3135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474" y="5824901"/>
              <a:ext cx="710564" cy="708539"/>
            </a:xfrm>
            <a:prstGeom prst="rect">
              <a:avLst/>
            </a:prstGeom>
          </p:spPr>
        </p:pic>
        <p:sp>
          <p:nvSpPr>
            <p:cNvPr id="7170" name="TextBox 7169">
              <a:extLst>
                <a:ext uri="{FF2B5EF4-FFF2-40B4-BE49-F238E27FC236}">
                  <a16:creationId xmlns:a16="http://schemas.microsoft.com/office/drawing/2014/main" id="{02B4F2CA-6456-EA21-BF95-B92D69459783}"/>
                </a:ext>
              </a:extLst>
            </p:cNvPr>
            <p:cNvSpPr txBox="1"/>
            <p:nvPr/>
          </p:nvSpPr>
          <p:spPr>
            <a:xfrm>
              <a:off x="3448053" y="5983288"/>
              <a:ext cx="396262" cy="338554"/>
            </a:xfrm>
            <a:prstGeom prst="rect">
              <a:avLst/>
            </a:prstGeom>
            <a:noFill/>
          </p:spPr>
          <p:txBody>
            <a:bodyPr wrap="none" rtlCol="0">
              <a:spAutoFit/>
            </a:bodyPr>
            <a:lstStyle/>
            <a:p>
              <a:pPr algn="l"/>
              <a:r>
                <a:rPr lang="en-NL" sz="800" b="1">
                  <a:solidFill>
                    <a:schemeClr val="bg1"/>
                  </a:solidFill>
                  <a:latin typeface="Arial" panose="020B0604020202020204" pitchFamily="34" charset="0"/>
                  <a:ea typeface="MS PGothic" pitchFamily="34" charset="-128"/>
                  <a:cs typeface="Arial" panose="020B0604020202020204" pitchFamily="34" charset="0"/>
                </a:rPr>
                <a:t>TPU</a:t>
              </a:r>
            </a:p>
            <a:p>
              <a:pPr algn="l"/>
              <a:r>
                <a:rPr lang="en-NL" sz="800" b="1">
                  <a:solidFill>
                    <a:schemeClr val="bg1"/>
                  </a:solidFill>
                  <a:latin typeface="Arial" panose="020B0604020202020204" pitchFamily="34" charset="0"/>
                  <a:ea typeface="MS PGothic" pitchFamily="34" charset="-128"/>
                  <a:cs typeface="Arial" panose="020B0604020202020204" pitchFamily="34" charset="0"/>
                </a:rPr>
                <a:t>DSP</a:t>
              </a:r>
            </a:p>
          </p:txBody>
        </p:sp>
      </p:grpSp>
      <p:grpSp>
        <p:nvGrpSpPr>
          <p:cNvPr id="15" name="Group 14">
            <a:extLst>
              <a:ext uri="{FF2B5EF4-FFF2-40B4-BE49-F238E27FC236}">
                <a16:creationId xmlns:a16="http://schemas.microsoft.com/office/drawing/2014/main" id="{3285911E-335F-A55D-9BCE-12481571DE89}"/>
              </a:ext>
            </a:extLst>
          </p:cNvPr>
          <p:cNvGrpSpPr/>
          <p:nvPr/>
        </p:nvGrpSpPr>
        <p:grpSpPr>
          <a:xfrm>
            <a:off x="772768" y="1218102"/>
            <a:ext cx="393208" cy="416179"/>
            <a:chOff x="6871037" y="3773442"/>
            <a:chExt cx="912402" cy="909803"/>
          </a:xfrm>
        </p:grpSpPr>
        <p:pic>
          <p:nvPicPr>
            <p:cNvPr id="17" name="Picture 16" descr="A white line on a black background&#10;&#10;AI-generated content may be incorrect.">
              <a:extLst>
                <a:ext uri="{FF2B5EF4-FFF2-40B4-BE49-F238E27FC236}">
                  <a16:creationId xmlns:a16="http://schemas.microsoft.com/office/drawing/2014/main" id="{DD851445-79A2-42D9-DFC9-EF9F44544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037" y="3773442"/>
              <a:ext cx="912402" cy="909803"/>
            </a:xfrm>
            <a:prstGeom prst="rect">
              <a:avLst/>
            </a:prstGeom>
          </p:spPr>
        </p:pic>
        <p:pic>
          <p:nvPicPr>
            <p:cNvPr id="21" name="Picture 20" descr="A white square with squares on a black background&#10;&#10;AI-generated content may be incorrect.">
              <a:extLst>
                <a:ext uri="{FF2B5EF4-FFF2-40B4-BE49-F238E27FC236}">
                  <a16:creationId xmlns:a16="http://schemas.microsoft.com/office/drawing/2014/main" id="{6A483F55-3722-72FC-F7DD-37DD00449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913" y="3975480"/>
              <a:ext cx="458650" cy="457344"/>
            </a:xfrm>
            <a:prstGeom prst="rect">
              <a:avLst/>
            </a:prstGeom>
          </p:spPr>
        </p:pic>
      </p:grpSp>
      <p:grpSp>
        <p:nvGrpSpPr>
          <p:cNvPr id="22" name="Group 21">
            <a:extLst>
              <a:ext uri="{FF2B5EF4-FFF2-40B4-BE49-F238E27FC236}">
                <a16:creationId xmlns:a16="http://schemas.microsoft.com/office/drawing/2014/main" id="{2342ACDF-35A6-F4AE-9486-1CBC65BD49BF}"/>
              </a:ext>
            </a:extLst>
          </p:cNvPr>
          <p:cNvGrpSpPr/>
          <p:nvPr/>
        </p:nvGrpSpPr>
        <p:grpSpPr>
          <a:xfrm>
            <a:off x="759725" y="5256966"/>
            <a:ext cx="528637" cy="522425"/>
            <a:chOff x="2258126" y="5287828"/>
            <a:chExt cx="528637" cy="522425"/>
          </a:xfrm>
        </p:grpSpPr>
        <p:pic>
          <p:nvPicPr>
            <p:cNvPr id="23" name="Picture 22" descr="A white line drawing of a circle with arrows and a black background&#10;&#10;AI-generated content may be incorrect.">
              <a:extLst>
                <a:ext uri="{FF2B5EF4-FFF2-40B4-BE49-F238E27FC236}">
                  <a16:creationId xmlns:a16="http://schemas.microsoft.com/office/drawing/2014/main" id="{03635799-2803-4F60-5E8A-75BE2EC04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126" y="5287828"/>
              <a:ext cx="481817" cy="480878"/>
            </a:xfrm>
            <a:prstGeom prst="rect">
              <a:avLst/>
            </a:prstGeom>
          </p:spPr>
        </p:pic>
        <p:sp>
          <p:nvSpPr>
            <p:cNvPr id="24" name="TextBox 23">
              <a:extLst>
                <a:ext uri="{FF2B5EF4-FFF2-40B4-BE49-F238E27FC236}">
                  <a16:creationId xmlns:a16="http://schemas.microsoft.com/office/drawing/2014/main" id="{8099F35B-1671-428A-740A-DC9BA36681EE}"/>
                </a:ext>
              </a:extLst>
            </p:cNvPr>
            <p:cNvSpPr txBox="1"/>
            <p:nvPr/>
          </p:nvSpPr>
          <p:spPr>
            <a:xfrm>
              <a:off x="2532892" y="5564032"/>
              <a:ext cx="253871" cy="246221"/>
            </a:xfrm>
            <a:prstGeom prst="rect">
              <a:avLst/>
            </a:prstGeom>
            <a:noFill/>
          </p:spPr>
          <p:txBody>
            <a:bodyPr wrap="square" rtlCol="0">
              <a:spAutoFit/>
            </a:bodyPr>
            <a:lstStyle/>
            <a:p>
              <a:pPr algn="l"/>
              <a:r>
                <a:rPr lang="en-NL" sz="1000">
                  <a:solidFill>
                    <a:schemeClr val="bg1"/>
                  </a:solidFill>
                  <a:latin typeface="Arial" panose="020B0604020202020204" pitchFamily="34" charset="0"/>
                  <a:ea typeface="MS PGothic" pitchFamily="34" charset="-128"/>
                  <a:cs typeface="Arial" panose="020B0604020202020204" pitchFamily="34" charset="0"/>
                </a:rPr>
                <a:t>D</a:t>
              </a:r>
            </a:p>
          </p:txBody>
        </p:sp>
      </p:grpSp>
      <p:pic>
        <p:nvPicPr>
          <p:cNvPr id="25" name="Picture 24" descr="A white symbol with a black background&#10;&#10;AI-generated content may be incorrect.">
            <a:extLst>
              <a:ext uri="{FF2B5EF4-FFF2-40B4-BE49-F238E27FC236}">
                <a16:creationId xmlns:a16="http://schemas.microsoft.com/office/drawing/2014/main" id="{CF31B092-DA91-A254-7967-33C7220AF8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48" y="2377642"/>
            <a:ext cx="527975" cy="316985"/>
          </a:xfrm>
          <a:prstGeom prst="rect">
            <a:avLst/>
          </a:prstGeom>
        </p:spPr>
      </p:pic>
      <p:pic>
        <p:nvPicPr>
          <p:cNvPr id="27" name="Picture 26" descr="A white square with a black background&#10;&#10;AI-generated content may be incorrect.">
            <a:extLst>
              <a:ext uri="{FF2B5EF4-FFF2-40B4-BE49-F238E27FC236}">
                <a16:creationId xmlns:a16="http://schemas.microsoft.com/office/drawing/2014/main" id="{0FD6594B-5CF9-6C25-EEA7-6A8097338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568" y="2901236"/>
            <a:ext cx="395082" cy="393957"/>
          </a:xfrm>
          <a:prstGeom prst="rect">
            <a:avLst/>
          </a:prstGeom>
        </p:spPr>
      </p:pic>
      <p:grpSp>
        <p:nvGrpSpPr>
          <p:cNvPr id="28" name="Group 27">
            <a:extLst>
              <a:ext uri="{FF2B5EF4-FFF2-40B4-BE49-F238E27FC236}">
                <a16:creationId xmlns:a16="http://schemas.microsoft.com/office/drawing/2014/main" id="{9C59F7AA-BBED-4C29-8605-C0F518CEB9F2}"/>
              </a:ext>
            </a:extLst>
          </p:cNvPr>
          <p:cNvGrpSpPr/>
          <p:nvPr/>
        </p:nvGrpSpPr>
        <p:grpSpPr>
          <a:xfrm>
            <a:off x="707243" y="3585574"/>
            <a:ext cx="479407" cy="267323"/>
            <a:chOff x="6615205" y="5233165"/>
            <a:chExt cx="479407" cy="267323"/>
          </a:xfrm>
        </p:grpSpPr>
        <p:sp>
          <p:nvSpPr>
            <p:cNvPr id="29" name="TextBox 28">
              <a:extLst>
                <a:ext uri="{FF2B5EF4-FFF2-40B4-BE49-F238E27FC236}">
                  <a16:creationId xmlns:a16="http://schemas.microsoft.com/office/drawing/2014/main" id="{A396DE1A-B52E-FA9B-7635-B9CAAAA77B80}"/>
                </a:ext>
              </a:extLst>
            </p:cNvPr>
            <p:cNvSpPr txBox="1"/>
            <p:nvPr/>
          </p:nvSpPr>
          <p:spPr>
            <a:xfrm>
              <a:off x="6615205" y="5254267"/>
              <a:ext cx="479407" cy="246221"/>
            </a:xfrm>
            <a:prstGeom prst="rect">
              <a:avLst/>
            </a:prstGeom>
            <a:noFill/>
          </p:spPr>
          <p:txBody>
            <a:bodyPr wrap="square" rtlCol="0">
              <a:spAutoFit/>
            </a:bodyPr>
            <a:lstStyle/>
            <a:p>
              <a:pPr algn="l"/>
              <a:r>
                <a:rPr lang="en-NL" sz="1000" b="1">
                  <a:solidFill>
                    <a:schemeClr val="bg1"/>
                  </a:solidFill>
                  <a:latin typeface="Arial" panose="020B0604020202020204" pitchFamily="34" charset="0"/>
                  <a:ea typeface="MS PGothic" pitchFamily="34" charset="-128"/>
                  <a:cs typeface="Arial" panose="020B0604020202020204" pitchFamily="34" charset="0"/>
                </a:rPr>
                <a:t>PCIe</a:t>
              </a:r>
            </a:p>
          </p:txBody>
        </p:sp>
        <p:sp>
          <p:nvSpPr>
            <p:cNvPr id="30" name="Rounded Rectangle 29">
              <a:extLst>
                <a:ext uri="{FF2B5EF4-FFF2-40B4-BE49-F238E27FC236}">
                  <a16:creationId xmlns:a16="http://schemas.microsoft.com/office/drawing/2014/main" id="{C196F556-DD79-5D09-3C73-A134E4E1AB88}"/>
                </a:ext>
              </a:extLst>
            </p:cNvPr>
            <p:cNvSpPr/>
            <p:nvPr/>
          </p:nvSpPr>
          <p:spPr>
            <a:xfrm>
              <a:off x="6631024" y="5233165"/>
              <a:ext cx="463588" cy="2673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1" name="Group 30">
            <a:extLst>
              <a:ext uri="{FF2B5EF4-FFF2-40B4-BE49-F238E27FC236}">
                <a16:creationId xmlns:a16="http://schemas.microsoft.com/office/drawing/2014/main" id="{654C9CEE-C77B-CFE6-6C25-9CCA9180AB43}"/>
              </a:ext>
            </a:extLst>
          </p:cNvPr>
          <p:cNvGrpSpPr/>
          <p:nvPr/>
        </p:nvGrpSpPr>
        <p:grpSpPr>
          <a:xfrm>
            <a:off x="782606" y="1766279"/>
            <a:ext cx="393209" cy="414848"/>
            <a:chOff x="4251930" y="5821285"/>
            <a:chExt cx="393209" cy="414848"/>
          </a:xfrm>
        </p:grpSpPr>
        <p:pic>
          <p:nvPicPr>
            <p:cNvPr id="32" name="Picture 31" descr="A white line on a black background&#10;&#10;AI-generated content may be incorrect.">
              <a:extLst>
                <a:ext uri="{FF2B5EF4-FFF2-40B4-BE49-F238E27FC236}">
                  <a16:creationId xmlns:a16="http://schemas.microsoft.com/office/drawing/2014/main" id="{C98DD9D3-D5E0-CB57-B91C-BF0623452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930" y="5821285"/>
              <a:ext cx="393209" cy="414848"/>
            </a:xfrm>
            <a:prstGeom prst="rect">
              <a:avLst/>
            </a:prstGeom>
          </p:spPr>
        </p:pic>
        <p:sp>
          <p:nvSpPr>
            <p:cNvPr id="33" name="TextBox 32">
              <a:extLst>
                <a:ext uri="{FF2B5EF4-FFF2-40B4-BE49-F238E27FC236}">
                  <a16:creationId xmlns:a16="http://schemas.microsoft.com/office/drawing/2014/main" id="{90FDE8E2-F11D-7147-C486-A7B07C27CCC2}"/>
                </a:ext>
              </a:extLst>
            </p:cNvPr>
            <p:cNvSpPr txBox="1"/>
            <p:nvPr/>
          </p:nvSpPr>
          <p:spPr>
            <a:xfrm>
              <a:off x="4274921" y="5902468"/>
              <a:ext cx="338554" cy="184666"/>
            </a:xfrm>
            <a:prstGeom prst="rect">
              <a:avLst/>
            </a:prstGeom>
            <a:noFill/>
          </p:spPr>
          <p:txBody>
            <a:bodyPr wrap="none" rtlCol="0">
              <a:spAutoFit/>
            </a:bodyPr>
            <a:lstStyle/>
            <a:p>
              <a:pPr algn="l"/>
              <a:r>
                <a:rPr lang="en-NL" sz="600" b="1">
                  <a:solidFill>
                    <a:schemeClr val="bg1"/>
                  </a:solidFill>
                  <a:latin typeface="Arial" panose="020B0604020202020204" pitchFamily="34" charset="0"/>
                  <a:ea typeface="MS PGothic" pitchFamily="34" charset="-128"/>
                  <a:cs typeface="Arial" panose="020B0604020202020204" pitchFamily="34" charset="0"/>
                </a:rPr>
                <a:t>TPU</a:t>
              </a:r>
            </a:p>
          </p:txBody>
        </p:sp>
      </p:grpSp>
      <p:pic>
        <p:nvPicPr>
          <p:cNvPr id="34" name="Picture 33" descr="A white circular object with black background&#10;&#10;AI-generated content may be incorrect.">
            <a:extLst>
              <a:ext uri="{FF2B5EF4-FFF2-40B4-BE49-F238E27FC236}">
                <a16:creationId xmlns:a16="http://schemas.microsoft.com/office/drawing/2014/main" id="{CB9F74C7-DECA-F552-C557-53943D9AB8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26560">
            <a:off x="6307454" y="1208304"/>
            <a:ext cx="373549" cy="372485"/>
          </a:xfrm>
          <a:prstGeom prst="rect">
            <a:avLst/>
          </a:prstGeom>
        </p:spPr>
      </p:pic>
      <p:grpSp>
        <p:nvGrpSpPr>
          <p:cNvPr id="35" name="Group 34">
            <a:extLst>
              <a:ext uri="{FF2B5EF4-FFF2-40B4-BE49-F238E27FC236}">
                <a16:creationId xmlns:a16="http://schemas.microsoft.com/office/drawing/2014/main" id="{EAD824B6-033F-6EF1-1BCA-86895F403EC4}"/>
              </a:ext>
            </a:extLst>
          </p:cNvPr>
          <p:cNvGrpSpPr/>
          <p:nvPr/>
        </p:nvGrpSpPr>
        <p:grpSpPr>
          <a:xfrm>
            <a:off x="5741795" y="1549337"/>
            <a:ext cx="953416" cy="853435"/>
            <a:chOff x="2211968" y="5711010"/>
            <a:chExt cx="953416" cy="853435"/>
          </a:xfrm>
        </p:grpSpPr>
        <p:pic>
          <p:nvPicPr>
            <p:cNvPr id="36" name="Picture 35" descr="A white line with a point and a dot&#10;&#10;AI-generated content may be incorrect.">
              <a:extLst>
                <a:ext uri="{FF2B5EF4-FFF2-40B4-BE49-F238E27FC236}">
                  <a16:creationId xmlns:a16="http://schemas.microsoft.com/office/drawing/2014/main" id="{4ABCDA7C-D8CC-6D84-3B4E-A3A3EEBEAA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4500" y="5955967"/>
              <a:ext cx="440884" cy="608478"/>
            </a:xfrm>
            <a:prstGeom prst="rect">
              <a:avLst/>
            </a:prstGeom>
          </p:spPr>
        </p:pic>
        <p:pic>
          <p:nvPicPr>
            <p:cNvPr id="37" name="Picture 36" descr="A white line with a black background&#10;&#10;AI-generated content may be incorrect.">
              <a:extLst>
                <a:ext uri="{FF2B5EF4-FFF2-40B4-BE49-F238E27FC236}">
                  <a16:creationId xmlns:a16="http://schemas.microsoft.com/office/drawing/2014/main" id="{5FB2D11B-69A1-FDD2-ECBC-46400B0B45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1538" y="5711010"/>
              <a:ext cx="463846" cy="703698"/>
            </a:xfrm>
            <a:prstGeom prst="rect">
              <a:avLst/>
            </a:prstGeom>
          </p:spPr>
        </p:pic>
        <p:pic>
          <p:nvPicPr>
            <p:cNvPr id="38" name="Picture 37" descr="A white line on a black background&#10;&#10;AI-generated content may be incorrect.">
              <a:extLst>
                <a:ext uri="{FF2B5EF4-FFF2-40B4-BE49-F238E27FC236}">
                  <a16:creationId xmlns:a16="http://schemas.microsoft.com/office/drawing/2014/main" id="{2A0CFCF9-D077-BFE9-A55C-0183D1AA3E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1221" y="5906016"/>
              <a:ext cx="498722" cy="497301"/>
            </a:xfrm>
            <a:prstGeom prst="rect">
              <a:avLst/>
            </a:prstGeom>
          </p:spPr>
        </p:pic>
        <p:sp>
          <p:nvSpPr>
            <p:cNvPr id="39" name="Rounded Rectangle 38">
              <a:extLst>
                <a:ext uri="{FF2B5EF4-FFF2-40B4-BE49-F238E27FC236}">
                  <a16:creationId xmlns:a16="http://schemas.microsoft.com/office/drawing/2014/main" id="{5AABA5D7-9C73-E3CB-221D-F7391018EB8C}"/>
                </a:ext>
              </a:extLst>
            </p:cNvPr>
            <p:cNvSpPr/>
            <p:nvPr/>
          </p:nvSpPr>
          <p:spPr>
            <a:xfrm>
              <a:off x="2211968" y="5842079"/>
              <a:ext cx="953416" cy="56123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4185446102"/>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375DB-9B58-58A3-0459-C0ABAFA438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A7DF8-C182-624F-3C15-56D8FA128936}"/>
              </a:ext>
            </a:extLst>
          </p:cNvPr>
          <p:cNvSpPr>
            <a:spLocks noGrp="1"/>
          </p:cNvSpPr>
          <p:nvPr>
            <p:ph type="title"/>
          </p:nvPr>
        </p:nvSpPr>
        <p:spPr/>
        <p:txBody>
          <a:bodyPr/>
          <a:lstStyle/>
          <a:p>
            <a:r>
              <a:rPr lang="en-GB" sz="2800" b="1" kern="0">
                <a:solidFill>
                  <a:schemeClr val="bg1"/>
                </a:solidFill>
                <a:latin typeface="Helvetica" pitchFamily="2" charset="0"/>
              </a:rPr>
              <a:t>UDSM Technology Development Status</a:t>
            </a:r>
            <a:endParaRPr lang="en-GB"/>
          </a:p>
        </p:txBody>
      </p:sp>
      <p:sp>
        <p:nvSpPr>
          <p:cNvPr id="34" name="Content Placeholder 2">
            <a:extLst>
              <a:ext uri="{FF2B5EF4-FFF2-40B4-BE49-F238E27FC236}">
                <a16:creationId xmlns:a16="http://schemas.microsoft.com/office/drawing/2014/main" id="{129A317E-01DF-8D22-424A-F44A1C372B8D}"/>
              </a:ext>
            </a:extLst>
          </p:cNvPr>
          <p:cNvSpPr txBox="1">
            <a:spLocks/>
          </p:cNvSpPr>
          <p:nvPr/>
        </p:nvSpPr>
        <p:spPr bwMode="auto">
          <a:xfrm>
            <a:off x="230269" y="912746"/>
            <a:ext cx="7965948" cy="513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Wingdings" pitchFamily="2" charset="2"/>
              <a:buChar char="q"/>
            </a:pPr>
            <a:r>
              <a:rPr lang="en-GB" sz="1600" b="1" kern="0">
                <a:solidFill>
                  <a:schemeClr val="bg1"/>
                </a:solidFill>
                <a:latin typeface="Helvetica" pitchFamily="2" charset="0"/>
              </a:rPr>
              <a:t>Foundation and Platform Technology – GTE3-101ED</a:t>
            </a:r>
          </a:p>
          <a:p>
            <a:pPr marL="1067076" lvl="1" indent="-285750">
              <a:buFont typeface="Wingdings" pitchFamily="2" charset="2"/>
              <a:buChar char="q"/>
            </a:pPr>
            <a:r>
              <a:rPr lang="en-GB" sz="1400" kern="0">
                <a:solidFill>
                  <a:schemeClr val="bg1"/>
                </a:solidFill>
                <a:latin typeface="Helvetica" pitchFamily="2" charset="0"/>
              </a:rPr>
              <a:t>Technical Requirements Specification Determined</a:t>
            </a:r>
          </a:p>
          <a:p>
            <a:pPr marL="1067076" lvl="1" indent="-285750">
              <a:buFont typeface="Wingdings" pitchFamily="2" charset="2"/>
              <a:buChar char="q"/>
            </a:pPr>
            <a:r>
              <a:rPr lang="en-GB" sz="1400" kern="0">
                <a:solidFill>
                  <a:schemeClr val="bg1"/>
                </a:solidFill>
                <a:latin typeface="Helvetica" pitchFamily="2" charset="0"/>
              </a:rPr>
              <a:t>Work package content defined</a:t>
            </a:r>
          </a:p>
          <a:p>
            <a:pPr marL="1067076" lvl="1" indent="-285750">
              <a:buFont typeface="Wingdings" pitchFamily="2" charset="2"/>
              <a:buChar char="q"/>
            </a:pPr>
            <a:r>
              <a:rPr lang="en-GB" sz="1400" kern="0">
                <a:solidFill>
                  <a:schemeClr val="bg1"/>
                </a:solidFill>
                <a:latin typeface="Helvetica" pitchFamily="2" charset="0"/>
              </a:rPr>
              <a:t>ITT released – Q2 2024</a:t>
            </a:r>
          </a:p>
          <a:p>
            <a:pPr marL="1067076" lvl="1" indent="-285750">
              <a:buFont typeface="Wingdings" pitchFamily="2" charset="2"/>
              <a:buChar char="q"/>
            </a:pPr>
            <a:r>
              <a:rPr lang="en-GB" sz="1400" kern="0">
                <a:solidFill>
                  <a:schemeClr val="bg1"/>
                </a:solidFill>
                <a:latin typeface="Helvetica" pitchFamily="2" charset="0"/>
              </a:rPr>
              <a:t>Negotiation Successful – Q4 2024</a:t>
            </a:r>
          </a:p>
          <a:p>
            <a:pPr marL="1067076" lvl="1" indent="-285750">
              <a:buFont typeface="Wingdings" pitchFamily="2" charset="2"/>
              <a:buChar char="q"/>
            </a:pPr>
            <a:r>
              <a:rPr lang="en-GB" sz="1400" kern="0">
                <a:solidFill>
                  <a:schemeClr val="bg1"/>
                </a:solidFill>
                <a:latin typeface="Helvetica" pitchFamily="2" charset="0"/>
              </a:rPr>
              <a:t>Activity KO – Q4 2024</a:t>
            </a:r>
          </a:p>
          <a:p>
            <a:pPr marL="1067076" lvl="1" indent="-285750">
              <a:buFont typeface="Wingdings" pitchFamily="2" charset="2"/>
              <a:buChar char="q"/>
            </a:pPr>
            <a:r>
              <a:rPr lang="en-GB" sz="1400" kern="0">
                <a:solidFill>
                  <a:schemeClr val="bg1"/>
                </a:solidFill>
                <a:latin typeface="Helvetica" pitchFamily="2" charset="0"/>
              </a:rPr>
              <a:t>Consortium</a:t>
            </a:r>
          </a:p>
          <a:p>
            <a:pPr marL="1643521" lvl="2" indent="-285750">
              <a:buFont typeface="Wingdings" pitchFamily="2" charset="2"/>
              <a:buChar char="q"/>
            </a:pPr>
            <a:r>
              <a:rPr lang="en-GB" sz="1200" kern="0" err="1">
                <a:solidFill>
                  <a:schemeClr val="bg1"/>
                </a:solidFill>
                <a:latin typeface="Helvetica" pitchFamily="2" charset="0"/>
              </a:rPr>
              <a:t>Frontgrade</a:t>
            </a:r>
            <a:r>
              <a:rPr lang="en-GB" sz="1200" kern="0">
                <a:solidFill>
                  <a:schemeClr val="bg1"/>
                </a:solidFill>
                <a:latin typeface="Helvetica" pitchFamily="2" charset="0"/>
              </a:rPr>
              <a:t> </a:t>
            </a:r>
            <a:r>
              <a:rPr lang="en-GB" sz="1200" kern="0" err="1">
                <a:solidFill>
                  <a:schemeClr val="bg1"/>
                </a:solidFill>
                <a:latin typeface="Helvetica" pitchFamily="2" charset="0"/>
              </a:rPr>
              <a:t>Gaisler</a:t>
            </a:r>
            <a:r>
              <a:rPr lang="en-GB" sz="1200" kern="0">
                <a:solidFill>
                  <a:schemeClr val="bg1"/>
                </a:solidFill>
                <a:latin typeface="Helvetica" pitchFamily="2" charset="0"/>
              </a:rPr>
              <a:t> (SE)</a:t>
            </a:r>
          </a:p>
          <a:p>
            <a:pPr marL="1643521" lvl="2" indent="-285750">
              <a:buFont typeface="Wingdings" pitchFamily="2" charset="2"/>
              <a:buChar char="q"/>
            </a:pPr>
            <a:r>
              <a:rPr lang="en-GB" sz="1200" kern="0">
                <a:solidFill>
                  <a:schemeClr val="bg1"/>
                </a:solidFill>
                <a:latin typeface="Helvetica" pitchFamily="2" charset="0"/>
              </a:rPr>
              <a:t>IMEC (BE)</a:t>
            </a:r>
          </a:p>
          <a:p>
            <a:pPr marL="1643521" lvl="2" indent="-285750">
              <a:buFont typeface="Wingdings" pitchFamily="2" charset="2"/>
              <a:buChar char="q"/>
            </a:pPr>
            <a:r>
              <a:rPr lang="en-GB" sz="1200" kern="0">
                <a:solidFill>
                  <a:schemeClr val="bg1"/>
                </a:solidFill>
                <a:latin typeface="Helvetica" pitchFamily="2" charset="0"/>
              </a:rPr>
              <a:t>IMST (DE) </a:t>
            </a:r>
          </a:p>
          <a:p>
            <a:pPr marL="1643521" lvl="2" indent="-285750">
              <a:buFont typeface="Wingdings" pitchFamily="2" charset="2"/>
              <a:buChar char="q"/>
            </a:pPr>
            <a:endParaRPr lang="en-GB" sz="1200" kern="0">
              <a:solidFill>
                <a:schemeClr val="bg1"/>
              </a:solidFill>
              <a:latin typeface="Helvetica" pitchFamily="2" charset="0"/>
            </a:endParaRPr>
          </a:p>
          <a:p>
            <a:pPr marL="285750" indent="-285750">
              <a:buFont typeface="Wingdings" pitchFamily="2" charset="2"/>
              <a:buChar char="q"/>
            </a:pPr>
            <a:r>
              <a:rPr lang="en-GB" sz="1600" b="1" kern="0">
                <a:solidFill>
                  <a:schemeClr val="bg1"/>
                </a:solidFill>
                <a:latin typeface="Helvetica" pitchFamily="2" charset="0"/>
              </a:rPr>
              <a:t>Interface and System in Package Technology – GTE3-102ED</a:t>
            </a:r>
          </a:p>
          <a:p>
            <a:pPr marL="1067076" lvl="1" indent="-285750">
              <a:buFont typeface="Wingdings" pitchFamily="2" charset="2"/>
              <a:buChar char="q"/>
            </a:pPr>
            <a:r>
              <a:rPr lang="en-GB" sz="1400" kern="0">
                <a:solidFill>
                  <a:schemeClr val="bg1"/>
                </a:solidFill>
                <a:latin typeface="Helvetica" pitchFamily="2" charset="0"/>
              </a:rPr>
              <a:t>Delegate support received: BE, FR, IT (expected), UK</a:t>
            </a:r>
          </a:p>
          <a:p>
            <a:pPr marL="1067076" lvl="1" indent="-285750">
              <a:buFont typeface="Wingdings" pitchFamily="2" charset="2"/>
              <a:buChar char="q"/>
            </a:pPr>
            <a:r>
              <a:rPr lang="en-GB" sz="1400" kern="0">
                <a:solidFill>
                  <a:schemeClr val="bg1"/>
                </a:solidFill>
                <a:latin typeface="Helvetica" pitchFamily="2" charset="0"/>
              </a:rPr>
              <a:t>Technical Requirements Specification Determined</a:t>
            </a:r>
          </a:p>
          <a:p>
            <a:pPr marL="1067076" lvl="1" indent="-285750">
              <a:buFont typeface="Wingdings" pitchFamily="2" charset="2"/>
              <a:buChar char="q"/>
            </a:pPr>
            <a:r>
              <a:rPr lang="en-GB" sz="1400" kern="0">
                <a:solidFill>
                  <a:schemeClr val="bg1"/>
                </a:solidFill>
                <a:latin typeface="Helvetica" pitchFamily="2" charset="0"/>
              </a:rPr>
              <a:t>Work package content under review (with inclusion of additional UDSM products pre-developments)</a:t>
            </a:r>
          </a:p>
          <a:p>
            <a:pPr marL="1067076" lvl="1" indent="-285750">
              <a:buFont typeface="Wingdings" pitchFamily="2" charset="2"/>
              <a:buChar char="q"/>
            </a:pPr>
            <a:r>
              <a:rPr lang="en-GB" sz="1400" kern="0">
                <a:solidFill>
                  <a:schemeClr val="bg1"/>
                </a:solidFill>
                <a:latin typeface="Helvetica" pitchFamily="2" charset="0"/>
              </a:rPr>
              <a:t>ITT to be released – Q3 2025</a:t>
            </a:r>
          </a:p>
        </p:txBody>
      </p:sp>
      <p:grpSp>
        <p:nvGrpSpPr>
          <p:cNvPr id="19" name="Group 18">
            <a:extLst>
              <a:ext uri="{FF2B5EF4-FFF2-40B4-BE49-F238E27FC236}">
                <a16:creationId xmlns:a16="http://schemas.microsoft.com/office/drawing/2014/main" id="{D0A5AE28-88E3-1221-FFEB-6019DC3576D5}"/>
              </a:ext>
            </a:extLst>
          </p:cNvPr>
          <p:cNvGrpSpPr/>
          <p:nvPr/>
        </p:nvGrpSpPr>
        <p:grpSpPr>
          <a:xfrm>
            <a:off x="8204321" y="492008"/>
            <a:ext cx="3586728" cy="2747539"/>
            <a:chOff x="7927876" y="1161715"/>
            <a:chExt cx="3586728" cy="2747539"/>
          </a:xfrm>
        </p:grpSpPr>
        <p:pic>
          <p:nvPicPr>
            <p:cNvPr id="8" name="Picture 20" descr="Mapping of the 22 ESA Member States (in dark blue)s, Associate members... |  Download Scientific Diagram">
              <a:extLst>
                <a:ext uri="{FF2B5EF4-FFF2-40B4-BE49-F238E27FC236}">
                  <a16:creationId xmlns:a16="http://schemas.microsoft.com/office/drawing/2014/main" id="{D790EB9C-6F34-8106-6054-809777AA05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394"/>
            <a:stretch/>
          </p:blipFill>
          <p:spPr bwMode="auto">
            <a:xfrm>
              <a:off x="7927876" y="1161715"/>
              <a:ext cx="2118660" cy="236440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6EE43727-BFA1-2B23-678D-F6B86BCDA755}"/>
                </a:ext>
              </a:extLst>
            </p:cNvPr>
            <p:cNvCxnSpPr>
              <a:cxnSpLocks/>
              <a:endCxn id="15" idx="1"/>
            </p:cNvCxnSpPr>
            <p:nvPr/>
          </p:nvCxnSpPr>
          <p:spPr>
            <a:xfrm flipV="1">
              <a:off x="8973972" y="2166520"/>
              <a:ext cx="1283292" cy="489504"/>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503BD766-386B-6AEE-40EA-6FA7FAFA1E3D}"/>
                </a:ext>
              </a:extLst>
            </p:cNvPr>
            <p:cNvCxnSpPr>
              <a:cxnSpLocks/>
              <a:endCxn id="14" idx="1"/>
            </p:cNvCxnSpPr>
            <p:nvPr/>
          </p:nvCxnSpPr>
          <p:spPr>
            <a:xfrm flipV="1">
              <a:off x="9274346" y="1603008"/>
              <a:ext cx="982919" cy="677514"/>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5F1BEC06-174B-A212-B599-BF2891C2856F}"/>
                </a:ext>
              </a:extLst>
            </p:cNvPr>
            <p:cNvCxnSpPr>
              <a:cxnSpLocks/>
              <a:endCxn id="16" idx="1"/>
            </p:cNvCxnSpPr>
            <p:nvPr/>
          </p:nvCxnSpPr>
          <p:spPr>
            <a:xfrm>
              <a:off x="9161054" y="2750132"/>
              <a:ext cx="1102236" cy="8685"/>
            </a:xfrm>
            <a:prstGeom prst="line">
              <a:avLst/>
            </a:prstGeom>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F4CD5477-2E3F-CA32-24B9-FCB48EF641DC}"/>
                </a:ext>
              </a:extLst>
            </p:cNvPr>
            <p:cNvSpPr txBox="1"/>
            <p:nvPr/>
          </p:nvSpPr>
          <p:spPr>
            <a:xfrm>
              <a:off x="9999071" y="3601477"/>
              <a:ext cx="1515533" cy="307777"/>
            </a:xfrm>
            <a:prstGeom prst="rect">
              <a:avLst/>
            </a:prstGeom>
            <a:noFill/>
          </p:spPr>
          <p:txBody>
            <a:bodyPr wrap="square">
              <a:spAutoFit/>
            </a:bodyPr>
            <a:lstStyle/>
            <a:p>
              <a:r>
                <a:rPr lang="en-US" sz="1400">
                  <a:solidFill>
                    <a:schemeClr val="bg1"/>
                  </a:solidFill>
                  <a:latin typeface="+mn-lt"/>
                </a:rPr>
                <a:t>GTE3-101ED</a:t>
              </a:r>
              <a:endParaRPr lang="en-NL" sz="1400">
                <a:solidFill>
                  <a:schemeClr val="bg1"/>
                </a:solidFill>
                <a:latin typeface="+mn-lt"/>
              </a:endParaRPr>
            </a:p>
          </p:txBody>
        </p:sp>
        <p:sp>
          <p:nvSpPr>
            <p:cNvPr id="14" name="TextBox 13">
              <a:extLst>
                <a:ext uri="{FF2B5EF4-FFF2-40B4-BE49-F238E27FC236}">
                  <a16:creationId xmlns:a16="http://schemas.microsoft.com/office/drawing/2014/main" id="{19C642EB-2B97-F0A8-C00F-97D737924E29}"/>
                </a:ext>
              </a:extLst>
            </p:cNvPr>
            <p:cNvSpPr txBox="1"/>
            <p:nvPr/>
          </p:nvSpPr>
          <p:spPr>
            <a:xfrm>
              <a:off x="10257265" y="1449119"/>
              <a:ext cx="615947" cy="307777"/>
            </a:xfrm>
            <a:prstGeom prst="rect">
              <a:avLst/>
            </a:prstGeom>
            <a:noFill/>
          </p:spPr>
          <p:txBody>
            <a:bodyPr wrap="square">
              <a:spAutoFit/>
            </a:bodyPr>
            <a:lstStyle/>
            <a:p>
              <a:r>
                <a:rPr lang="en-GB" sz="1400">
                  <a:solidFill>
                    <a:schemeClr val="bg1"/>
                  </a:solidFill>
                  <a:latin typeface="+mn-lt"/>
                </a:rPr>
                <a:t>S</a:t>
              </a:r>
              <a:r>
                <a:rPr lang="en-GB" sz="1400" b="0" i="0" u="none" strike="noStrike">
                  <a:solidFill>
                    <a:schemeClr val="bg1"/>
                  </a:solidFill>
                  <a:effectLst/>
                  <a:latin typeface="+mn-lt"/>
                </a:rPr>
                <a:t>E</a:t>
              </a:r>
              <a:endParaRPr lang="en-NL" sz="1400">
                <a:solidFill>
                  <a:schemeClr val="bg1"/>
                </a:solidFill>
              </a:endParaRPr>
            </a:p>
          </p:txBody>
        </p:sp>
        <p:sp>
          <p:nvSpPr>
            <p:cNvPr id="15" name="TextBox 14">
              <a:extLst>
                <a:ext uri="{FF2B5EF4-FFF2-40B4-BE49-F238E27FC236}">
                  <a16:creationId xmlns:a16="http://schemas.microsoft.com/office/drawing/2014/main" id="{DAB2F3FB-8391-4C31-D32A-4A766059D0BF}"/>
                </a:ext>
              </a:extLst>
            </p:cNvPr>
            <p:cNvSpPr txBox="1"/>
            <p:nvPr/>
          </p:nvSpPr>
          <p:spPr>
            <a:xfrm>
              <a:off x="10257264" y="2012631"/>
              <a:ext cx="615947" cy="307777"/>
            </a:xfrm>
            <a:prstGeom prst="rect">
              <a:avLst/>
            </a:prstGeom>
            <a:noFill/>
          </p:spPr>
          <p:txBody>
            <a:bodyPr wrap="square">
              <a:spAutoFit/>
            </a:bodyPr>
            <a:lstStyle/>
            <a:p>
              <a:r>
                <a:rPr lang="en-GB" sz="1400" b="0" i="0" u="none" strike="noStrike">
                  <a:solidFill>
                    <a:schemeClr val="bg1"/>
                  </a:solidFill>
                  <a:effectLst/>
                  <a:latin typeface="+mn-lt"/>
                </a:rPr>
                <a:t>BE</a:t>
              </a:r>
              <a:endParaRPr lang="en-NL" sz="1400">
                <a:solidFill>
                  <a:schemeClr val="bg1"/>
                </a:solidFill>
              </a:endParaRPr>
            </a:p>
          </p:txBody>
        </p:sp>
        <p:sp>
          <p:nvSpPr>
            <p:cNvPr id="16" name="TextBox 15">
              <a:extLst>
                <a:ext uri="{FF2B5EF4-FFF2-40B4-BE49-F238E27FC236}">
                  <a16:creationId xmlns:a16="http://schemas.microsoft.com/office/drawing/2014/main" id="{872634A4-017A-C2C7-7A7E-4BF50436F7F9}"/>
                </a:ext>
              </a:extLst>
            </p:cNvPr>
            <p:cNvSpPr txBox="1"/>
            <p:nvPr/>
          </p:nvSpPr>
          <p:spPr>
            <a:xfrm>
              <a:off x="10263290" y="2604928"/>
              <a:ext cx="615947" cy="307777"/>
            </a:xfrm>
            <a:prstGeom prst="rect">
              <a:avLst/>
            </a:prstGeom>
            <a:noFill/>
          </p:spPr>
          <p:txBody>
            <a:bodyPr wrap="square">
              <a:spAutoFit/>
            </a:bodyPr>
            <a:lstStyle/>
            <a:p>
              <a:r>
                <a:rPr lang="en-GB" sz="1400" b="0" i="0" u="none" strike="noStrike">
                  <a:solidFill>
                    <a:schemeClr val="bg1"/>
                  </a:solidFill>
                  <a:effectLst/>
                  <a:latin typeface="+mn-lt"/>
                </a:rPr>
                <a:t>DE</a:t>
              </a:r>
              <a:endParaRPr lang="en-NL" sz="1400">
                <a:solidFill>
                  <a:schemeClr val="bg1"/>
                </a:solidFill>
              </a:endParaRPr>
            </a:p>
          </p:txBody>
        </p:sp>
      </p:grpSp>
      <p:pic>
        <p:nvPicPr>
          <p:cNvPr id="30" name="Picture 20" descr="Mapping of the 22 ESA Member States (in dark blue)s, Associate members... |  Download Scientific Diagram">
            <a:extLst>
              <a:ext uri="{FF2B5EF4-FFF2-40B4-BE49-F238E27FC236}">
                <a16:creationId xmlns:a16="http://schemas.microsoft.com/office/drawing/2014/main" id="{99BD8338-A054-B41F-D760-B2C2CB9914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394"/>
          <a:stretch/>
        </p:blipFill>
        <p:spPr bwMode="auto">
          <a:xfrm>
            <a:off x="8186958" y="3523761"/>
            <a:ext cx="2118660" cy="236440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F6508FA-7898-9AB5-A413-0A2CD4024648}"/>
              </a:ext>
            </a:extLst>
          </p:cNvPr>
          <p:cNvSpPr txBox="1"/>
          <p:nvPr/>
        </p:nvSpPr>
        <p:spPr>
          <a:xfrm>
            <a:off x="10298424" y="5987692"/>
            <a:ext cx="1515533" cy="307777"/>
          </a:xfrm>
          <a:prstGeom prst="rect">
            <a:avLst/>
          </a:prstGeom>
          <a:noFill/>
        </p:spPr>
        <p:txBody>
          <a:bodyPr wrap="square">
            <a:spAutoFit/>
          </a:bodyPr>
          <a:lstStyle/>
          <a:p>
            <a:r>
              <a:rPr lang="en-US" sz="1400">
                <a:solidFill>
                  <a:schemeClr val="bg1"/>
                </a:solidFill>
                <a:latin typeface="+mn-lt"/>
              </a:rPr>
              <a:t>GTE3-102ED</a:t>
            </a:r>
            <a:endParaRPr lang="en-NL" sz="1400">
              <a:solidFill>
                <a:schemeClr val="bg1"/>
              </a:solidFill>
              <a:latin typeface="+mn-lt"/>
            </a:endParaRPr>
          </a:p>
        </p:txBody>
      </p:sp>
      <p:cxnSp>
        <p:nvCxnSpPr>
          <p:cNvPr id="35" name="Straight Connector 34">
            <a:extLst>
              <a:ext uri="{FF2B5EF4-FFF2-40B4-BE49-F238E27FC236}">
                <a16:creationId xmlns:a16="http://schemas.microsoft.com/office/drawing/2014/main" id="{EAD1F9D9-9340-7FE4-E892-8B05473A301A}"/>
              </a:ext>
            </a:extLst>
          </p:cNvPr>
          <p:cNvCxnSpPr>
            <a:cxnSpLocks/>
            <a:stCxn id="36" idx="1"/>
          </p:cNvCxnSpPr>
          <p:nvPr/>
        </p:nvCxnSpPr>
        <p:spPr>
          <a:xfrm flipH="1">
            <a:off x="9088609" y="4998025"/>
            <a:ext cx="1468956" cy="258663"/>
          </a:xfrm>
          <a:prstGeom prst="line">
            <a:avLst/>
          </a:prstGeom>
        </p:spPr>
        <p:style>
          <a:lnRef idx="2">
            <a:schemeClr val="accent2"/>
          </a:lnRef>
          <a:fillRef idx="0">
            <a:schemeClr val="accent2"/>
          </a:fillRef>
          <a:effectRef idx="1">
            <a:schemeClr val="accent2"/>
          </a:effectRef>
          <a:fontRef idx="minor">
            <a:schemeClr val="tx1"/>
          </a:fontRef>
        </p:style>
      </p:cxnSp>
      <p:sp>
        <p:nvSpPr>
          <p:cNvPr id="36" name="TextBox 35">
            <a:extLst>
              <a:ext uri="{FF2B5EF4-FFF2-40B4-BE49-F238E27FC236}">
                <a16:creationId xmlns:a16="http://schemas.microsoft.com/office/drawing/2014/main" id="{43AD9A63-3C0E-D445-CB38-1B424E7FACE2}"/>
              </a:ext>
            </a:extLst>
          </p:cNvPr>
          <p:cNvSpPr txBox="1"/>
          <p:nvPr/>
        </p:nvSpPr>
        <p:spPr>
          <a:xfrm>
            <a:off x="10557565" y="4844136"/>
            <a:ext cx="615947" cy="307777"/>
          </a:xfrm>
          <a:prstGeom prst="rect">
            <a:avLst/>
          </a:prstGeom>
          <a:noFill/>
        </p:spPr>
        <p:txBody>
          <a:bodyPr wrap="square">
            <a:spAutoFit/>
          </a:bodyPr>
          <a:lstStyle/>
          <a:p>
            <a:r>
              <a:rPr lang="en-GB" sz="1400">
                <a:solidFill>
                  <a:schemeClr val="bg1"/>
                </a:solidFill>
                <a:latin typeface="+mn-lt"/>
              </a:rPr>
              <a:t>FR</a:t>
            </a:r>
            <a:endParaRPr lang="en-NL" sz="1400">
              <a:solidFill>
                <a:schemeClr val="bg1"/>
              </a:solidFill>
            </a:endParaRPr>
          </a:p>
        </p:txBody>
      </p:sp>
      <p:cxnSp>
        <p:nvCxnSpPr>
          <p:cNvPr id="37" name="Straight Connector 36">
            <a:extLst>
              <a:ext uri="{FF2B5EF4-FFF2-40B4-BE49-F238E27FC236}">
                <a16:creationId xmlns:a16="http://schemas.microsoft.com/office/drawing/2014/main" id="{5F3F2655-B99F-EB6B-1E49-DA2A387D3554}"/>
              </a:ext>
            </a:extLst>
          </p:cNvPr>
          <p:cNvCxnSpPr>
            <a:cxnSpLocks/>
          </p:cNvCxnSpPr>
          <p:nvPr/>
        </p:nvCxnSpPr>
        <p:spPr>
          <a:xfrm flipV="1">
            <a:off x="9234516" y="4420177"/>
            <a:ext cx="1315949" cy="619365"/>
          </a:xfrm>
          <a:prstGeom prst="line">
            <a:avLst/>
          </a:prstGeom>
        </p:spPr>
        <p:style>
          <a:lnRef idx="2">
            <a:schemeClr val="accent2"/>
          </a:lnRef>
          <a:fillRef idx="0">
            <a:schemeClr val="accent2"/>
          </a:fillRef>
          <a:effectRef idx="1">
            <a:schemeClr val="accent2"/>
          </a:effectRef>
          <a:fontRef idx="minor">
            <a:schemeClr val="tx1"/>
          </a:fontRef>
        </p:style>
      </p:cxnSp>
      <p:sp>
        <p:nvSpPr>
          <p:cNvPr id="38" name="TextBox 37">
            <a:extLst>
              <a:ext uri="{FF2B5EF4-FFF2-40B4-BE49-F238E27FC236}">
                <a16:creationId xmlns:a16="http://schemas.microsoft.com/office/drawing/2014/main" id="{835B1814-4755-AE33-668E-92FD19C364A3}"/>
              </a:ext>
            </a:extLst>
          </p:cNvPr>
          <p:cNvSpPr txBox="1"/>
          <p:nvPr/>
        </p:nvSpPr>
        <p:spPr>
          <a:xfrm>
            <a:off x="10574628" y="4247698"/>
            <a:ext cx="615947" cy="307777"/>
          </a:xfrm>
          <a:prstGeom prst="rect">
            <a:avLst/>
          </a:prstGeom>
          <a:noFill/>
        </p:spPr>
        <p:txBody>
          <a:bodyPr wrap="square">
            <a:spAutoFit/>
          </a:bodyPr>
          <a:lstStyle/>
          <a:p>
            <a:r>
              <a:rPr lang="en-GB" sz="1400" b="0" i="0" u="none" strike="noStrike">
                <a:solidFill>
                  <a:schemeClr val="bg1"/>
                </a:solidFill>
                <a:effectLst/>
                <a:latin typeface="+mn-lt"/>
              </a:rPr>
              <a:t>BE</a:t>
            </a:r>
            <a:endParaRPr lang="en-NL" sz="1400">
              <a:solidFill>
                <a:schemeClr val="bg1"/>
              </a:solidFill>
            </a:endParaRPr>
          </a:p>
        </p:txBody>
      </p:sp>
      <p:cxnSp>
        <p:nvCxnSpPr>
          <p:cNvPr id="39" name="Straight Connector 38">
            <a:extLst>
              <a:ext uri="{FF2B5EF4-FFF2-40B4-BE49-F238E27FC236}">
                <a16:creationId xmlns:a16="http://schemas.microsoft.com/office/drawing/2014/main" id="{CA5C0F10-173A-3D87-7D78-EB73F55B7FF0}"/>
              </a:ext>
            </a:extLst>
          </p:cNvPr>
          <p:cNvCxnSpPr>
            <a:cxnSpLocks/>
          </p:cNvCxnSpPr>
          <p:nvPr/>
        </p:nvCxnSpPr>
        <p:spPr>
          <a:xfrm flipH="1">
            <a:off x="9037856" y="3874472"/>
            <a:ext cx="1495854" cy="1004996"/>
          </a:xfrm>
          <a:prstGeom prst="line">
            <a:avLst/>
          </a:prstGeom>
        </p:spPr>
        <p:style>
          <a:lnRef idx="2">
            <a:schemeClr val="accent2"/>
          </a:lnRef>
          <a:fillRef idx="0">
            <a:schemeClr val="accent2"/>
          </a:fillRef>
          <a:effectRef idx="1">
            <a:schemeClr val="accent2"/>
          </a:effectRef>
          <a:fontRef idx="minor">
            <a:schemeClr val="tx1"/>
          </a:fontRef>
        </p:style>
      </p:cxnSp>
      <p:sp>
        <p:nvSpPr>
          <p:cNvPr id="40" name="TextBox 39">
            <a:extLst>
              <a:ext uri="{FF2B5EF4-FFF2-40B4-BE49-F238E27FC236}">
                <a16:creationId xmlns:a16="http://schemas.microsoft.com/office/drawing/2014/main" id="{49376B2B-11B8-ADF8-90C6-28CBF029FD97}"/>
              </a:ext>
            </a:extLst>
          </p:cNvPr>
          <p:cNvSpPr txBox="1"/>
          <p:nvPr/>
        </p:nvSpPr>
        <p:spPr>
          <a:xfrm>
            <a:off x="10550465" y="3717112"/>
            <a:ext cx="615947" cy="307777"/>
          </a:xfrm>
          <a:prstGeom prst="rect">
            <a:avLst/>
          </a:prstGeom>
          <a:noFill/>
        </p:spPr>
        <p:txBody>
          <a:bodyPr wrap="square">
            <a:spAutoFit/>
          </a:bodyPr>
          <a:lstStyle/>
          <a:p>
            <a:r>
              <a:rPr lang="en-GB" sz="1400">
                <a:solidFill>
                  <a:schemeClr val="bg1"/>
                </a:solidFill>
                <a:latin typeface="+mn-lt"/>
              </a:rPr>
              <a:t>UK</a:t>
            </a:r>
            <a:endParaRPr lang="en-NL" sz="1400">
              <a:solidFill>
                <a:schemeClr val="bg1"/>
              </a:solidFill>
            </a:endParaRPr>
          </a:p>
        </p:txBody>
      </p:sp>
      <p:cxnSp>
        <p:nvCxnSpPr>
          <p:cNvPr id="42" name="Straight Connector 41">
            <a:extLst>
              <a:ext uri="{FF2B5EF4-FFF2-40B4-BE49-F238E27FC236}">
                <a16:creationId xmlns:a16="http://schemas.microsoft.com/office/drawing/2014/main" id="{461CD1C3-27F2-A391-620C-2E9DCDCAEABD}"/>
              </a:ext>
            </a:extLst>
          </p:cNvPr>
          <p:cNvCxnSpPr>
            <a:cxnSpLocks/>
            <a:endCxn id="44" idx="1"/>
          </p:cNvCxnSpPr>
          <p:nvPr/>
        </p:nvCxnSpPr>
        <p:spPr>
          <a:xfrm flipV="1">
            <a:off x="9550791" y="5509494"/>
            <a:ext cx="1036588" cy="21094"/>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a:extLst>
              <a:ext uri="{FF2B5EF4-FFF2-40B4-BE49-F238E27FC236}">
                <a16:creationId xmlns:a16="http://schemas.microsoft.com/office/drawing/2014/main" id="{32D47469-47CF-2B98-5B2C-E7B3CAACB605}"/>
              </a:ext>
            </a:extLst>
          </p:cNvPr>
          <p:cNvSpPr txBox="1"/>
          <p:nvPr/>
        </p:nvSpPr>
        <p:spPr>
          <a:xfrm>
            <a:off x="10587379" y="5355605"/>
            <a:ext cx="615947" cy="307777"/>
          </a:xfrm>
          <a:prstGeom prst="rect">
            <a:avLst/>
          </a:prstGeom>
          <a:noFill/>
        </p:spPr>
        <p:txBody>
          <a:bodyPr wrap="square">
            <a:spAutoFit/>
          </a:bodyPr>
          <a:lstStyle/>
          <a:p>
            <a:r>
              <a:rPr lang="en-GB" sz="1400" b="0" i="0" u="none" strike="noStrike">
                <a:solidFill>
                  <a:schemeClr val="bg1"/>
                </a:solidFill>
                <a:effectLst/>
                <a:latin typeface="+mn-lt"/>
              </a:rPr>
              <a:t>IT</a:t>
            </a:r>
            <a:endParaRPr lang="en-NL" sz="1400">
              <a:solidFill>
                <a:schemeClr val="bg1"/>
              </a:solidFill>
            </a:endParaRPr>
          </a:p>
        </p:txBody>
      </p:sp>
      <p:pic>
        <p:nvPicPr>
          <p:cNvPr id="2050" name="Picture 2" descr="No alternative text description for this image">
            <a:extLst>
              <a:ext uri="{FF2B5EF4-FFF2-40B4-BE49-F238E27FC236}">
                <a16:creationId xmlns:a16="http://schemas.microsoft.com/office/drawing/2014/main" id="{A9DDCE53-8EA4-2F0A-C33C-9B4750D9F0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3" t="8535"/>
          <a:stretch/>
        </p:blipFill>
        <p:spPr bwMode="auto">
          <a:xfrm>
            <a:off x="5134708" y="1496813"/>
            <a:ext cx="2285221" cy="16491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E564B1-9991-FCD3-4E03-6D883BB78020}"/>
              </a:ext>
            </a:extLst>
          </p:cNvPr>
          <p:cNvSpPr txBox="1"/>
          <p:nvPr/>
        </p:nvSpPr>
        <p:spPr>
          <a:xfrm>
            <a:off x="4870778" y="3176093"/>
            <a:ext cx="2916425" cy="307777"/>
          </a:xfrm>
          <a:prstGeom prst="rect">
            <a:avLst/>
          </a:prstGeom>
          <a:noFill/>
        </p:spPr>
        <p:txBody>
          <a:bodyPr wrap="square">
            <a:spAutoFit/>
          </a:bodyPr>
          <a:lstStyle/>
          <a:p>
            <a:r>
              <a:rPr lang="en-US" sz="1400">
                <a:solidFill>
                  <a:schemeClr val="bg1"/>
                </a:solidFill>
                <a:latin typeface="+mn-lt"/>
              </a:rPr>
              <a:t>Signing of Contract – 11/12/2024</a:t>
            </a:r>
            <a:endParaRPr lang="en-NL" sz="1400">
              <a:solidFill>
                <a:schemeClr val="bg1"/>
              </a:solidFill>
              <a:latin typeface="+mn-lt"/>
            </a:endParaRPr>
          </a:p>
        </p:txBody>
      </p:sp>
      <p:pic>
        <p:nvPicPr>
          <p:cNvPr id="4" name="Picture 2" descr="No alternative text description for this image">
            <a:extLst>
              <a:ext uri="{FF2B5EF4-FFF2-40B4-BE49-F238E27FC236}">
                <a16:creationId xmlns:a16="http://schemas.microsoft.com/office/drawing/2014/main" id="{2A44D798-07D8-3949-9C2E-D66E19C97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3" t="8535"/>
          <a:stretch/>
        </p:blipFill>
        <p:spPr bwMode="auto">
          <a:xfrm>
            <a:off x="5134708" y="1536704"/>
            <a:ext cx="2285221" cy="164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02120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6000" y="2136905"/>
            <a:ext cx="7690068" cy="198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US" sz="3087" b="1">
                <a:solidFill>
                  <a:schemeClr val="bg1"/>
                </a:solidFill>
                <a:latin typeface="Arial" panose="020B0604020202020204" pitchFamily="34" charset="0"/>
                <a:ea typeface="+mj-ea"/>
                <a:cs typeface="Arial" panose="020B0604020202020204" pitchFamily="34" charset="0"/>
              </a:rPr>
              <a:t>Satellite Communication Payloads: an overview of past, present and future trends and challenges – Annex on 5G/6G</a:t>
            </a:r>
            <a:endParaRPr lang="en-GB" sz="3087" b="1">
              <a:solidFill>
                <a:schemeClr val="bg1"/>
              </a:solidFill>
              <a:latin typeface="Arial" panose="020B0604020202020204" pitchFamily="34" charset="0"/>
              <a:ea typeface="+mj-ea"/>
              <a:cs typeface="Arial" panose="020B0604020202020204" pitchFamily="34" charset="0"/>
            </a:endParaRP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a:latin typeface="Arial" panose="020B0604020202020204" pitchFamily="34" charset="0"/>
              <a:cs typeface="Arial" panose="020B0604020202020204" pitchFamily="34" charset="0"/>
            </a:endParaRPr>
          </a:p>
        </p:txBody>
      </p:sp>
      <p:sp>
        <p:nvSpPr>
          <p:cNvPr id="3" name="Subtitle 4">
            <a:extLst>
              <a:ext uri="{FF2B5EF4-FFF2-40B4-BE49-F238E27FC236}">
                <a16:creationId xmlns:a16="http://schemas.microsoft.com/office/drawing/2014/main" id="{04E66DA0-177E-1D08-12D6-611F63FD8736}"/>
              </a:ext>
            </a:extLst>
          </p:cNvPr>
          <p:cNvSpPr>
            <a:spLocks noGrp="1"/>
          </p:cNvSpPr>
          <p:nvPr>
            <p:ph type="subTitle" idx="1"/>
          </p:nvPr>
        </p:nvSpPr>
        <p:spPr>
          <a:xfrm>
            <a:off x="1204593" y="4419391"/>
            <a:ext cx="10627380" cy="2083071"/>
          </a:xfrm>
        </p:spPr>
        <p:txBody>
          <a:bodyPr/>
          <a:lstStyle/>
          <a:p>
            <a:pPr algn="r">
              <a:spcBef>
                <a:spcPts val="0"/>
              </a:spcBef>
            </a:pPr>
            <a:r>
              <a:rPr lang="en-GB" sz="1800">
                <a:solidFill>
                  <a:schemeClr val="bg1"/>
                </a:solidFill>
              </a:rPr>
              <a:t>Max Ghiglione, Fabrizio de Paolis, Maria Guta</a:t>
            </a:r>
          </a:p>
          <a:p>
            <a:pPr algn="r">
              <a:spcBef>
                <a:spcPts val="0"/>
              </a:spcBef>
            </a:pPr>
            <a:r>
              <a:rPr lang="en-GB" altLang="en-US" sz="1800">
                <a:solidFill>
                  <a:schemeClr val="bg1"/>
                </a:solidFill>
              </a:rPr>
              <a:t>Connectivity &amp; Secure Communications</a:t>
            </a:r>
          </a:p>
          <a:p>
            <a:pPr algn="r">
              <a:spcBef>
                <a:spcPts val="0"/>
              </a:spcBef>
            </a:pPr>
            <a:r>
              <a:rPr lang="en-US" altLang="en-US" sz="1800">
                <a:solidFill>
                  <a:schemeClr val="bg1"/>
                </a:solidFill>
              </a:rPr>
              <a:t>ARTES SPL 5G/6G </a:t>
            </a:r>
            <a:br>
              <a:rPr lang="en-GB" sz="1800" b="1"/>
            </a:br>
            <a:r>
              <a:rPr lang="en-GB" sz="1800">
                <a:solidFill>
                  <a:schemeClr val="bg1"/>
                </a:solidFill>
              </a:rPr>
              <a:t>European Space Agency – ESTEC</a:t>
            </a:r>
          </a:p>
          <a:p>
            <a:pPr algn="r">
              <a:spcBef>
                <a:spcPts val="0"/>
              </a:spcBef>
            </a:pPr>
            <a:r>
              <a:rPr lang="en-US" sz="1800">
                <a:solidFill>
                  <a:schemeClr val="bg1"/>
                </a:solidFill>
              </a:rPr>
              <a:t>02/10/2025</a:t>
            </a:r>
            <a:endParaRPr lang="en-GB" sz="1800">
              <a:solidFill>
                <a:schemeClr val="bg1"/>
              </a:solidFill>
            </a:endParaRPr>
          </a:p>
          <a:p>
            <a:endParaRPr lang="en-GB"/>
          </a:p>
        </p:txBody>
      </p:sp>
    </p:spTree>
    <p:extLst>
      <p:ext uri="{BB962C8B-B14F-4D97-AF65-F5344CB8AC3E}">
        <p14:creationId xmlns:p14="http://schemas.microsoft.com/office/powerpoint/2010/main" val="3150357279"/>
      </p:ext>
    </p:extLst>
  </p:cSld>
  <p:clrMapOvr>
    <a:masterClrMapping/>
  </p:clrMapOvr>
  <mc:AlternateContent xmlns:mc="http://schemas.openxmlformats.org/markup-compatibility/2006" xmlns:p14="http://schemas.microsoft.com/office/powerpoint/2010/main">
    <mc:Choice Requires="p14">
      <p:transition spd="slow" p14:dur="2000" advTm="7272"/>
    </mc:Choice>
    <mc:Fallback xmlns="">
      <p:transition spd="slow" advTm="7272"/>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D439-A924-B417-63E6-A1AA66DB53C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006014E-76CF-98C2-E1BE-0A6DB10D5762}"/>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rot="10800000">
            <a:off x="777" y="-2"/>
            <a:ext cx="12229193" cy="6858001"/>
          </a:xfrm>
          <a:prstGeom prst="rect">
            <a:avLst/>
          </a:prstGeom>
        </p:spPr>
      </p:pic>
      <p:pic>
        <p:nvPicPr>
          <p:cNvPr id="6" name="Graphic 5">
            <a:extLst>
              <a:ext uri="{FF2B5EF4-FFF2-40B4-BE49-F238E27FC236}">
                <a16:creationId xmlns:a16="http://schemas.microsoft.com/office/drawing/2014/main" id="{AAA796A2-F40D-0A6D-BAB2-4473F2A4C7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0369" y="224762"/>
            <a:ext cx="1196728" cy="430822"/>
          </a:xfrm>
          <a:prstGeom prst="rect">
            <a:avLst/>
          </a:prstGeom>
          <a:effectLst/>
        </p:spPr>
      </p:pic>
      <p:grpSp>
        <p:nvGrpSpPr>
          <p:cNvPr id="52" name="Group 51">
            <a:extLst>
              <a:ext uri="{FF2B5EF4-FFF2-40B4-BE49-F238E27FC236}">
                <a16:creationId xmlns:a16="http://schemas.microsoft.com/office/drawing/2014/main" id="{CC0DACE0-8402-6F89-DC83-8C38DEDDCEEF}"/>
              </a:ext>
            </a:extLst>
          </p:cNvPr>
          <p:cNvGrpSpPr/>
          <p:nvPr/>
        </p:nvGrpSpPr>
        <p:grpSpPr>
          <a:xfrm>
            <a:off x="38587" y="6415907"/>
            <a:ext cx="11946933" cy="428946"/>
            <a:chOff x="5308" y="6424073"/>
            <a:chExt cx="11979600" cy="430119"/>
          </a:xfrm>
        </p:grpSpPr>
        <p:cxnSp>
          <p:nvCxnSpPr>
            <p:cNvPr id="15" name="Straight Connector 14">
              <a:extLst>
                <a:ext uri="{FF2B5EF4-FFF2-40B4-BE49-F238E27FC236}">
                  <a16:creationId xmlns:a16="http://schemas.microsoft.com/office/drawing/2014/main" id="{C3A6E26D-6AB1-DC00-E7B6-D5B79CC7C03A}"/>
                </a:ext>
              </a:extLst>
            </p:cNvPr>
            <p:cNvCxnSpPr>
              <a:cxnSpLocks/>
            </p:cNvCxnSpPr>
            <p:nvPr/>
          </p:nvCxnSpPr>
          <p:spPr>
            <a:xfrm>
              <a:off x="230909" y="6424073"/>
              <a:ext cx="1173552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C4BEF5A-E4E0-69A0-CB1F-8DD158971D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3200" y="6578079"/>
              <a:ext cx="1621708" cy="109636"/>
            </a:xfrm>
            <a:prstGeom prst="rect">
              <a:avLst/>
            </a:prstGeom>
          </p:spPr>
        </p:pic>
        <p:pic>
          <p:nvPicPr>
            <p:cNvPr id="51" name="Picture 50">
              <a:extLst>
                <a:ext uri="{FF2B5EF4-FFF2-40B4-BE49-F238E27FC236}">
                  <a16:creationId xmlns:a16="http://schemas.microsoft.com/office/drawing/2014/main" id="{A84F6129-1D9F-4A90-BCC1-F7A1E30B0DC1}"/>
                </a:ext>
              </a:extLst>
            </p:cNvPr>
            <p:cNvPicPr/>
            <p:nvPr/>
          </p:nvPicPr>
          <p:blipFill>
            <a:blip r:embed="rId8">
              <a:extLst>
                <a:ext uri="{28A0092B-C50C-407E-A947-70E740481C1C}">
                  <a14:useLocalDpi xmlns:a14="http://schemas.microsoft.com/office/drawing/2010/main"/>
                </a:ext>
              </a:extLst>
            </a:blip>
            <a:stretch>
              <a:fillRect/>
            </a:stretch>
          </p:blipFill>
          <p:spPr>
            <a:xfrm>
              <a:off x="5308" y="6449062"/>
              <a:ext cx="9956800" cy="405130"/>
            </a:xfrm>
            <a:prstGeom prst="rect">
              <a:avLst/>
            </a:prstGeom>
          </p:spPr>
        </p:pic>
      </p:grpSp>
      <p:sp>
        <p:nvSpPr>
          <p:cNvPr id="10" name="TextBox 9">
            <a:extLst>
              <a:ext uri="{FF2B5EF4-FFF2-40B4-BE49-F238E27FC236}">
                <a16:creationId xmlns:a16="http://schemas.microsoft.com/office/drawing/2014/main" id="{ACED7A2D-6351-734D-4AC7-D854CAB06AFD}"/>
              </a:ext>
            </a:extLst>
          </p:cNvPr>
          <p:cNvSpPr txBox="1"/>
          <p:nvPr/>
        </p:nvSpPr>
        <p:spPr>
          <a:xfrm>
            <a:off x="436646" y="529715"/>
            <a:ext cx="9683028" cy="534170"/>
          </a:xfrm>
          <a:prstGeom prst="rect">
            <a:avLst/>
          </a:prstGeom>
          <a:solidFill>
            <a:srgbClr val="00AE9D"/>
          </a:solidFill>
        </p:spPr>
        <p:txBody>
          <a:bodyPr wrap="square" lIns="35902" tIns="35902" rIns="35902" bIns="35902" rtlCol="0" anchor="t" anchorCtr="0">
            <a:spAutoFit/>
          </a:bodyPr>
          <a:lstStyle/>
          <a:p>
            <a:pPr algn="ctr" defTabSz="911931" fontAlgn="auto">
              <a:spcBef>
                <a:spcPts val="0"/>
              </a:spcBef>
              <a:spcAft>
                <a:spcPts val="0"/>
              </a:spcAft>
              <a:defRPr/>
            </a:pPr>
            <a:r>
              <a:rPr lang="en-GB" sz="3000" b="1">
                <a:solidFill>
                  <a:prstClr val="white"/>
                </a:solidFill>
                <a:latin typeface="Aptos Display" panose="020B0004020202020204" pitchFamily="34" charset="0"/>
                <a:cs typeface="72" panose="020B0503030000000003" pitchFamily="34" charset="0"/>
              </a:rPr>
              <a:t>3GPP NTN standardisation activities: 5G, B5G, towards 6G </a:t>
            </a:r>
          </a:p>
        </p:txBody>
      </p:sp>
      <p:sp>
        <p:nvSpPr>
          <p:cNvPr id="38" name="TextBox 37">
            <a:extLst>
              <a:ext uri="{FF2B5EF4-FFF2-40B4-BE49-F238E27FC236}">
                <a16:creationId xmlns:a16="http://schemas.microsoft.com/office/drawing/2014/main" id="{309F6CD8-E65F-C008-B695-8D0EA6C9E98D}"/>
              </a:ext>
            </a:extLst>
          </p:cNvPr>
          <p:cNvSpPr txBox="1"/>
          <p:nvPr/>
        </p:nvSpPr>
        <p:spPr>
          <a:xfrm>
            <a:off x="8326468" y="5370784"/>
            <a:ext cx="814155" cy="368325"/>
          </a:xfrm>
          <a:prstGeom prst="rect">
            <a:avLst/>
          </a:prstGeom>
          <a:noFill/>
        </p:spPr>
        <p:txBody>
          <a:bodyPr wrap="square" rtlCol="0">
            <a:spAutoFit/>
          </a:bodyPr>
          <a:lstStyle/>
          <a:p>
            <a:pPr defTabSz="911931" fontAlgn="auto">
              <a:spcBef>
                <a:spcPts val="0"/>
              </a:spcBef>
              <a:spcAft>
                <a:spcPts val="0"/>
              </a:spcAft>
              <a:defRPr/>
            </a:pPr>
            <a:endParaRPr lang="en-GB" sz="1795">
              <a:solidFill>
                <a:prstClr val="black"/>
              </a:solidFill>
              <a:latin typeface="Calibri" panose="020F0502020204030204"/>
            </a:endParaRPr>
          </a:p>
        </p:txBody>
      </p:sp>
      <p:sp>
        <p:nvSpPr>
          <p:cNvPr id="171" name="TextBox 170">
            <a:extLst>
              <a:ext uri="{FF2B5EF4-FFF2-40B4-BE49-F238E27FC236}">
                <a16:creationId xmlns:a16="http://schemas.microsoft.com/office/drawing/2014/main" id="{92363D1B-DF27-3C2F-BB0B-656A07A09768}"/>
              </a:ext>
            </a:extLst>
          </p:cNvPr>
          <p:cNvSpPr txBox="1"/>
          <p:nvPr/>
        </p:nvSpPr>
        <p:spPr>
          <a:xfrm>
            <a:off x="2302143" y="5380685"/>
            <a:ext cx="814155" cy="368325"/>
          </a:xfrm>
          <a:prstGeom prst="rect">
            <a:avLst/>
          </a:prstGeom>
          <a:noFill/>
        </p:spPr>
        <p:txBody>
          <a:bodyPr wrap="square" rtlCol="0">
            <a:spAutoFit/>
          </a:bodyPr>
          <a:lstStyle/>
          <a:p>
            <a:pPr defTabSz="911931" fontAlgn="auto">
              <a:spcBef>
                <a:spcPts val="0"/>
              </a:spcBef>
              <a:spcAft>
                <a:spcPts val="0"/>
              </a:spcAft>
              <a:defRPr/>
            </a:pPr>
            <a:endParaRPr lang="en-GB" sz="1795">
              <a:solidFill>
                <a:prstClr val="black"/>
              </a:solidFill>
              <a:latin typeface="Calibri" panose="020F0502020204030204"/>
            </a:endParaRPr>
          </a:p>
        </p:txBody>
      </p:sp>
      <p:sp>
        <p:nvSpPr>
          <p:cNvPr id="3" name="TextBox 2">
            <a:extLst>
              <a:ext uri="{FF2B5EF4-FFF2-40B4-BE49-F238E27FC236}">
                <a16:creationId xmlns:a16="http://schemas.microsoft.com/office/drawing/2014/main" id="{D7B52063-54E0-5B3F-FEE4-E6E656E51B80}"/>
              </a:ext>
            </a:extLst>
          </p:cNvPr>
          <p:cNvSpPr txBox="1"/>
          <p:nvPr/>
        </p:nvSpPr>
        <p:spPr>
          <a:xfrm>
            <a:off x="91013" y="85215"/>
            <a:ext cx="9602959" cy="338554"/>
          </a:xfrm>
          <a:prstGeom prst="rect">
            <a:avLst/>
          </a:prstGeom>
          <a:noFill/>
        </p:spPr>
        <p:txBody>
          <a:bodyPr wrap="square">
            <a:spAutoFit/>
          </a:bodyPr>
          <a:lstStyle/>
          <a:p>
            <a:r>
              <a:rPr lang="en-GB" sz="1600" b="1" kern="0">
                <a:solidFill>
                  <a:srgbClr val="FFFFFF"/>
                </a:solidFill>
                <a:effectLst>
                  <a:outerShdw blurRad="254000" dist="38100" dir="7200000" sx="97000" sy="97000" algn="tl" rotWithShape="0">
                    <a:prstClr val="black">
                      <a:alpha val="66000"/>
                    </a:prstClr>
                  </a:outerShdw>
                </a:effectLst>
                <a:latin typeface="Arial"/>
                <a:cs typeface="Arial"/>
              </a:rPr>
              <a:t>ESA UNCLASSIFIED – Releasable to the Public</a:t>
            </a:r>
          </a:p>
        </p:txBody>
      </p:sp>
      <p:sp>
        <p:nvSpPr>
          <p:cNvPr id="2" name="Rectangle 1">
            <a:extLst>
              <a:ext uri="{FF2B5EF4-FFF2-40B4-BE49-F238E27FC236}">
                <a16:creationId xmlns:a16="http://schemas.microsoft.com/office/drawing/2014/main" id="{E6880A2E-C373-7342-D796-F37F5D40DBF0}"/>
              </a:ext>
            </a:extLst>
          </p:cNvPr>
          <p:cNvSpPr/>
          <p:nvPr/>
        </p:nvSpPr>
        <p:spPr>
          <a:xfrm>
            <a:off x="135579" y="1532072"/>
            <a:ext cx="11983766" cy="48907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176;g12848bf5564_1_19">
            <a:extLst>
              <a:ext uri="{FF2B5EF4-FFF2-40B4-BE49-F238E27FC236}">
                <a16:creationId xmlns:a16="http://schemas.microsoft.com/office/drawing/2014/main" id="{5FF35DC0-3B08-3A1F-29EE-2790E8270F7A}"/>
              </a:ext>
            </a:extLst>
          </p:cNvPr>
          <p:cNvSpPr/>
          <p:nvPr/>
        </p:nvSpPr>
        <p:spPr>
          <a:xfrm>
            <a:off x="3284510" y="2523300"/>
            <a:ext cx="8038000" cy="1998400"/>
          </a:xfrm>
          <a:prstGeom prst="rightArrow">
            <a:avLst>
              <a:gd name="adj1" fmla="val 59715"/>
              <a:gd name="adj2" fmla="val 38106"/>
            </a:avLst>
          </a:prstGeom>
          <a:gradFill>
            <a:gsLst>
              <a:gs pos="0">
                <a:srgbClr val="8DA9DB">
                  <a:alpha val="26274"/>
                </a:srgbClr>
              </a:gs>
              <a:gs pos="29000">
                <a:srgbClr val="D8E2F3">
                  <a:alpha val="31372"/>
                </a:srgbClr>
              </a:gs>
              <a:gs pos="58999">
                <a:srgbClr val="FCFBFB">
                  <a:alpha val="33333"/>
                </a:srgbClr>
              </a:gs>
              <a:gs pos="100000">
                <a:schemeClr val="lt1"/>
              </a:gs>
            </a:gsLst>
            <a:lin ang="10800025" scaled="0"/>
          </a:gradFill>
          <a:ln>
            <a:noFill/>
          </a:ln>
        </p:spPr>
        <p:txBody>
          <a:bodyPr spcFirstLastPara="1" wrap="square" lIns="91433" tIns="45700" rIns="91433" bIns="45700" anchor="ctr" anchorCtr="0">
            <a:noAutofit/>
          </a:bodyPr>
          <a:lstStyle/>
          <a:p>
            <a:pPr>
              <a:spcBef>
                <a:spcPts val="0"/>
              </a:spcBef>
              <a:spcAft>
                <a:spcPts val="0"/>
              </a:spcAft>
              <a:buClr>
                <a:srgbClr val="000000"/>
              </a:buClr>
              <a:buSzPts val="500"/>
            </a:pPr>
            <a:endParaRPr sz="667">
              <a:solidFill>
                <a:srgbClr val="000000"/>
              </a:solidFill>
              <a:latin typeface="Arial"/>
              <a:ea typeface="Arial"/>
              <a:cs typeface="Arial"/>
              <a:sym typeface="Arial"/>
            </a:endParaRPr>
          </a:p>
        </p:txBody>
      </p:sp>
      <p:grpSp>
        <p:nvGrpSpPr>
          <p:cNvPr id="5" name="Group 4">
            <a:extLst>
              <a:ext uri="{FF2B5EF4-FFF2-40B4-BE49-F238E27FC236}">
                <a16:creationId xmlns:a16="http://schemas.microsoft.com/office/drawing/2014/main" id="{EB8072E0-6E75-8A9C-2C28-C148EFFE6C31}"/>
              </a:ext>
            </a:extLst>
          </p:cNvPr>
          <p:cNvGrpSpPr/>
          <p:nvPr/>
        </p:nvGrpSpPr>
        <p:grpSpPr>
          <a:xfrm>
            <a:off x="238878" y="1375176"/>
            <a:ext cx="11846716" cy="4935325"/>
            <a:chOff x="76973" y="1006781"/>
            <a:chExt cx="8885037" cy="3701494"/>
          </a:xfrm>
        </p:grpSpPr>
        <p:pic>
          <p:nvPicPr>
            <p:cNvPr id="7" name="Google Shape;175;g12848bf5564_1_19">
              <a:extLst>
                <a:ext uri="{FF2B5EF4-FFF2-40B4-BE49-F238E27FC236}">
                  <a16:creationId xmlns:a16="http://schemas.microsoft.com/office/drawing/2014/main" id="{FA9B4912-0033-8FC8-9F11-72BFC3542574}"/>
                </a:ext>
              </a:extLst>
            </p:cNvPr>
            <p:cNvPicPr preferRelativeResize="0"/>
            <p:nvPr/>
          </p:nvPicPr>
          <p:blipFill rotWithShape="1">
            <a:blip r:embed="rId9">
              <a:alphaModFix/>
            </a:blip>
            <a:srcRect/>
            <a:stretch/>
          </p:blipFill>
          <p:spPr>
            <a:xfrm>
              <a:off x="76975" y="1663843"/>
              <a:ext cx="2453400" cy="1574657"/>
            </a:xfrm>
            <a:prstGeom prst="rect">
              <a:avLst/>
            </a:prstGeom>
            <a:noFill/>
            <a:ln>
              <a:noFill/>
            </a:ln>
          </p:spPr>
        </p:pic>
        <p:pic>
          <p:nvPicPr>
            <p:cNvPr id="8" name="Google Shape;177;g12848bf5564_1_19">
              <a:extLst>
                <a:ext uri="{FF2B5EF4-FFF2-40B4-BE49-F238E27FC236}">
                  <a16:creationId xmlns:a16="http://schemas.microsoft.com/office/drawing/2014/main" id="{F0749379-4782-3D86-6F3F-475580C52B01}"/>
                </a:ext>
              </a:extLst>
            </p:cNvPr>
            <p:cNvPicPr preferRelativeResize="0"/>
            <p:nvPr/>
          </p:nvPicPr>
          <p:blipFill rotWithShape="1">
            <a:blip r:embed="rId10">
              <a:alphaModFix/>
            </a:blip>
            <a:srcRect/>
            <a:stretch/>
          </p:blipFill>
          <p:spPr>
            <a:xfrm rot="-1191569" flipH="1">
              <a:off x="4876418" y="1258716"/>
              <a:ext cx="1313410" cy="636189"/>
            </a:xfrm>
            <a:prstGeom prst="rect">
              <a:avLst/>
            </a:prstGeom>
            <a:noFill/>
            <a:ln>
              <a:noFill/>
            </a:ln>
          </p:spPr>
        </p:pic>
        <p:grpSp>
          <p:nvGrpSpPr>
            <p:cNvPr id="9" name="Google Shape;178;g12848bf5564_1_19">
              <a:extLst>
                <a:ext uri="{FF2B5EF4-FFF2-40B4-BE49-F238E27FC236}">
                  <a16:creationId xmlns:a16="http://schemas.microsoft.com/office/drawing/2014/main" id="{F71632C2-8025-7842-A39E-3FF020DA01CF}"/>
                </a:ext>
              </a:extLst>
            </p:cNvPr>
            <p:cNvGrpSpPr/>
            <p:nvPr/>
          </p:nvGrpSpPr>
          <p:grpSpPr>
            <a:xfrm>
              <a:off x="3180883" y="1006781"/>
              <a:ext cx="1779165" cy="646358"/>
              <a:chOff x="276403" y="2643920"/>
              <a:chExt cx="2372220" cy="861811"/>
            </a:xfrm>
          </p:grpSpPr>
          <p:pic>
            <p:nvPicPr>
              <p:cNvPr id="44" name="Google Shape;179;g12848bf5564_1_19" descr="\\Tigre5\part\T\telcomm\Ref\Photos\_Satellites\OneWeb\oneWeb_image_alpha.png">
                <a:extLst>
                  <a:ext uri="{FF2B5EF4-FFF2-40B4-BE49-F238E27FC236}">
                    <a16:creationId xmlns:a16="http://schemas.microsoft.com/office/drawing/2014/main" id="{97979615-581E-FC04-ED24-E3A666F9B120}"/>
                  </a:ext>
                </a:extLst>
              </p:cNvPr>
              <p:cNvPicPr preferRelativeResize="0"/>
              <p:nvPr/>
            </p:nvPicPr>
            <p:blipFill rotWithShape="1">
              <a:blip r:embed="rId11">
                <a:alphaModFix/>
              </a:blip>
              <a:srcRect/>
              <a:stretch/>
            </p:blipFill>
            <p:spPr>
              <a:xfrm rot="3062166">
                <a:off x="295567" y="3075371"/>
                <a:ext cx="553974" cy="263982"/>
              </a:xfrm>
              <a:prstGeom prst="rect">
                <a:avLst/>
              </a:prstGeom>
              <a:noFill/>
              <a:ln>
                <a:noFill/>
              </a:ln>
            </p:spPr>
          </p:pic>
          <p:pic>
            <p:nvPicPr>
              <p:cNvPr id="45" name="Google Shape;180;g12848bf5564_1_19" descr="\\Tigre5\part\T\telcomm\Ref\Photos\_Satellites\OneWeb\oneWeb_image_alpha.png">
                <a:extLst>
                  <a:ext uri="{FF2B5EF4-FFF2-40B4-BE49-F238E27FC236}">
                    <a16:creationId xmlns:a16="http://schemas.microsoft.com/office/drawing/2014/main" id="{D7529D09-B9D1-6792-B36F-8DAC9B3EC566}"/>
                  </a:ext>
                </a:extLst>
              </p:cNvPr>
              <p:cNvPicPr preferRelativeResize="0"/>
              <p:nvPr/>
            </p:nvPicPr>
            <p:blipFill rotWithShape="1">
              <a:blip r:embed="rId11">
                <a:alphaModFix/>
              </a:blip>
              <a:srcRect/>
              <a:stretch/>
            </p:blipFill>
            <p:spPr>
              <a:xfrm rot="3062166">
                <a:off x="769740" y="2875810"/>
                <a:ext cx="553974" cy="263982"/>
              </a:xfrm>
              <a:prstGeom prst="rect">
                <a:avLst/>
              </a:prstGeom>
              <a:noFill/>
              <a:ln>
                <a:noFill/>
              </a:ln>
            </p:spPr>
          </p:pic>
          <p:pic>
            <p:nvPicPr>
              <p:cNvPr id="46" name="Google Shape;181;g12848bf5564_1_19" descr="\\Tigre5\part\T\telcomm\Ref\Photos\_Satellites\OneWeb\oneWeb_image_alpha.png">
                <a:extLst>
                  <a:ext uri="{FF2B5EF4-FFF2-40B4-BE49-F238E27FC236}">
                    <a16:creationId xmlns:a16="http://schemas.microsoft.com/office/drawing/2014/main" id="{B53850BC-7D84-06C2-2065-27C5565705CD}"/>
                  </a:ext>
                </a:extLst>
              </p:cNvPr>
              <p:cNvPicPr preferRelativeResize="0"/>
              <p:nvPr/>
            </p:nvPicPr>
            <p:blipFill rotWithShape="1">
              <a:blip r:embed="rId11">
                <a:alphaModFix/>
              </a:blip>
              <a:srcRect/>
              <a:stretch/>
            </p:blipFill>
            <p:spPr>
              <a:xfrm rot="3906148">
                <a:off x="1835291" y="2975638"/>
                <a:ext cx="553974" cy="263982"/>
              </a:xfrm>
              <a:prstGeom prst="rect">
                <a:avLst/>
              </a:prstGeom>
              <a:noFill/>
              <a:ln>
                <a:noFill/>
              </a:ln>
            </p:spPr>
          </p:pic>
          <p:pic>
            <p:nvPicPr>
              <p:cNvPr id="47" name="Google Shape;182;g12848bf5564_1_19" descr="\\Tigre5\part\T\telcomm\Ref\Photos\_Satellites\OneWeb\oneWeb_image_alpha.png">
                <a:extLst>
                  <a:ext uri="{FF2B5EF4-FFF2-40B4-BE49-F238E27FC236}">
                    <a16:creationId xmlns:a16="http://schemas.microsoft.com/office/drawing/2014/main" id="{5D66A894-055C-FF78-D09F-86C33219A200}"/>
                  </a:ext>
                </a:extLst>
              </p:cNvPr>
              <p:cNvPicPr preferRelativeResize="0"/>
              <p:nvPr/>
            </p:nvPicPr>
            <p:blipFill rotWithShape="1">
              <a:blip r:embed="rId11">
                <a:alphaModFix/>
              </a:blip>
              <a:srcRect/>
              <a:stretch/>
            </p:blipFill>
            <p:spPr>
              <a:xfrm rot="3946046">
                <a:off x="1252972" y="2818684"/>
                <a:ext cx="553974" cy="263982"/>
              </a:xfrm>
              <a:prstGeom prst="rect">
                <a:avLst/>
              </a:prstGeom>
              <a:noFill/>
              <a:ln>
                <a:noFill/>
              </a:ln>
            </p:spPr>
          </p:pic>
          <p:sp>
            <p:nvSpPr>
              <p:cNvPr id="48" name="Google Shape;183;g12848bf5564_1_19">
                <a:extLst>
                  <a:ext uri="{FF2B5EF4-FFF2-40B4-BE49-F238E27FC236}">
                    <a16:creationId xmlns:a16="http://schemas.microsoft.com/office/drawing/2014/main" id="{EE62965D-43C2-FDF4-FBF8-6E25AE890950}"/>
                  </a:ext>
                </a:extLst>
              </p:cNvPr>
              <p:cNvSpPr/>
              <p:nvPr/>
            </p:nvSpPr>
            <p:spPr>
              <a:xfrm>
                <a:off x="276403" y="2938418"/>
                <a:ext cx="2372220" cy="535626"/>
              </a:xfrm>
              <a:custGeom>
                <a:avLst/>
                <a:gdLst/>
                <a:ahLst/>
                <a:cxnLst/>
                <a:rect l="l" t="t" r="r" b="b"/>
                <a:pathLst>
                  <a:path w="3780430" h="535626" extrusionOk="0">
                    <a:moveTo>
                      <a:pt x="0" y="535626"/>
                    </a:moveTo>
                    <a:cubicBezTo>
                      <a:pt x="311912" y="345634"/>
                      <a:pt x="623824" y="155642"/>
                      <a:pt x="1011936" y="72330"/>
                    </a:cubicBezTo>
                    <a:cubicBezTo>
                      <a:pt x="1400048" y="-10982"/>
                      <a:pt x="1891792" y="-21142"/>
                      <a:pt x="2328672" y="35754"/>
                    </a:cubicBezTo>
                    <a:cubicBezTo>
                      <a:pt x="2765552" y="92650"/>
                      <a:pt x="3405632" y="346650"/>
                      <a:pt x="3633216" y="413706"/>
                    </a:cubicBezTo>
                    <a:cubicBezTo>
                      <a:pt x="3860800" y="480762"/>
                      <a:pt x="3777488" y="459426"/>
                      <a:pt x="3694176" y="438090"/>
                    </a:cubicBezTo>
                  </a:path>
                </a:pathLst>
              </a:custGeom>
              <a:noFill/>
              <a:ln w="9525" cap="flat" cmpd="sng">
                <a:solidFill>
                  <a:srgbClr val="1630BA"/>
                </a:solidFill>
                <a:prstDash val="dash"/>
                <a:round/>
                <a:headEnd type="none" w="sm" len="sm"/>
                <a:tailEnd type="none" w="sm" len="sm"/>
              </a:ln>
            </p:spPr>
            <p:txBody>
              <a:bodyPr spcFirstLastPara="1" wrap="square" lIns="91433" tIns="45700" rIns="91433" bIns="45700" anchor="ctr" anchorCtr="0">
                <a:noAutofit/>
              </a:bodyPr>
              <a:lstStyle/>
              <a:p>
                <a:pPr algn="ctr">
                  <a:spcBef>
                    <a:spcPts val="0"/>
                  </a:spcBef>
                  <a:spcAft>
                    <a:spcPts val="0"/>
                  </a:spcAft>
                  <a:buClr>
                    <a:srgbClr val="000000"/>
                  </a:buClr>
                  <a:buSzPts val="1100"/>
                </a:pPr>
                <a:endParaRPr sz="1467">
                  <a:solidFill>
                    <a:schemeClr val="lt1"/>
                  </a:solidFill>
                  <a:latin typeface="Arial"/>
                  <a:ea typeface="Arial"/>
                  <a:cs typeface="Arial"/>
                  <a:sym typeface="Arial"/>
                </a:endParaRPr>
              </a:p>
            </p:txBody>
          </p:sp>
        </p:grpSp>
        <p:sp>
          <p:nvSpPr>
            <p:cNvPr id="12" name="Google Shape;184;g12848bf5564_1_19">
              <a:extLst>
                <a:ext uri="{FF2B5EF4-FFF2-40B4-BE49-F238E27FC236}">
                  <a16:creationId xmlns:a16="http://schemas.microsoft.com/office/drawing/2014/main" id="{41DA91B1-12A6-9E9E-AD95-C937327DB99F}"/>
                </a:ext>
              </a:extLst>
            </p:cNvPr>
            <p:cNvSpPr txBox="1"/>
            <p:nvPr/>
          </p:nvSpPr>
          <p:spPr>
            <a:xfrm>
              <a:off x="338151" y="1296575"/>
              <a:ext cx="1866300" cy="407870"/>
            </a:xfrm>
            <a:prstGeom prst="rect">
              <a:avLst/>
            </a:prstGeom>
            <a:noFill/>
            <a:ln>
              <a:noFill/>
            </a:ln>
          </p:spPr>
          <p:txBody>
            <a:bodyPr spcFirstLastPara="1" wrap="square" lIns="91433" tIns="45700" rIns="91433" bIns="45700" anchor="t" anchorCtr="0">
              <a:spAutoFit/>
            </a:bodyPr>
            <a:lstStyle/>
            <a:p>
              <a:pPr algn="ctr">
                <a:spcBef>
                  <a:spcPts val="0"/>
                </a:spcBef>
                <a:spcAft>
                  <a:spcPts val="0"/>
                </a:spcAft>
                <a:buClr>
                  <a:srgbClr val="000000"/>
                </a:buClr>
                <a:buSzPts val="1100"/>
              </a:pPr>
              <a:r>
                <a:rPr lang="en" sz="1467" b="1">
                  <a:solidFill>
                    <a:srgbClr val="6E6E6E"/>
                  </a:solidFill>
                </a:rPr>
                <a:t>3D Multilayer Networks</a:t>
              </a:r>
              <a:r>
                <a:rPr lang="en" sz="1467" b="1">
                  <a:solidFill>
                    <a:srgbClr val="6E6E6E"/>
                  </a:solidFill>
                  <a:latin typeface="Arial"/>
                  <a:ea typeface="Arial"/>
                  <a:cs typeface="Arial"/>
                  <a:sym typeface="Arial"/>
                </a:rPr>
                <a:t> </a:t>
              </a:r>
              <a:endParaRPr sz="1467" b="1">
                <a:solidFill>
                  <a:srgbClr val="0070C0"/>
                </a:solidFill>
                <a:latin typeface="Arial"/>
                <a:ea typeface="Arial"/>
                <a:cs typeface="Arial"/>
                <a:sym typeface="Arial"/>
              </a:endParaRPr>
            </a:p>
          </p:txBody>
        </p:sp>
        <p:grpSp>
          <p:nvGrpSpPr>
            <p:cNvPr id="13" name="Google Shape;185;g12848bf5564_1_19">
              <a:extLst>
                <a:ext uri="{FF2B5EF4-FFF2-40B4-BE49-F238E27FC236}">
                  <a16:creationId xmlns:a16="http://schemas.microsoft.com/office/drawing/2014/main" id="{BD63319C-9F3F-6A04-3198-C96FC83523A7}"/>
                </a:ext>
              </a:extLst>
            </p:cNvPr>
            <p:cNvGrpSpPr/>
            <p:nvPr/>
          </p:nvGrpSpPr>
          <p:grpSpPr>
            <a:xfrm>
              <a:off x="6130584" y="1047905"/>
              <a:ext cx="1779165" cy="646358"/>
              <a:chOff x="276403" y="2643920"/>
              <a:chExt cx="2372220" cy="861811"/>
            </a:xfrm>
          </p:grpSpPr>
          <p:pic>
            <p:nvPicPr>
              <p:cNvPr id="39" name="Google Shape;186;g12848bf5564_1_19" descr="\\Tigre5\part\T\telcomm\Ref\Photos\_Satellites\OneWeb\oneWeb_image_alpha.png">
                <a:extLst>
                  <a:ext uri="{FF2B5EF4-FFF2-40B4-BE49-F238E27FC236}">
                    <a16:creationId xmlns:a16="http://schemas.microsoft.com/office/drawing/2014/main" id="{A0EFD011-5D28-1015-6D3A-D3637E323BA1}"/>
                  </a:ext>
                </a:extLst>
              </p:cNvPr>
              <p:cNvPicPr preferRelativeResize="0"/>
              <p:nvPr/>
            </p:nvPicPr>
            <p:blipFill rotWithShape="1">
              <a:blip r:embed="rId11">
                <a:alphaModFix/>
              </a:blip>
              <a:srcRect/>
              <a:stretch/>
            </p:blipFill>
            <p:spPr>
              <a:xfrm rot="3062166">
                <a:off x="295567" y="3075371"/>
                <a:ext cx="553974" cy="263982"/>
              </a:xfrm>
              <a:prstGeom prst="rect">
                <a:avLst/>
              </a:prstGeom>
              <a:noFill/>
              <a:ln>
                <a:noFill/>
              </a:ln>
            </p:spPr>
          </p:pic>
          <p:pic>
            <p:nvPicPr>
              <p:cNvPr id="40" name="Google Shape;187;g12848bf5564_1_19" descr="\\Tigre5\part\T\telcomm\Ref\Photos\_Satellites\OneWeb\oneWeb_image_alpha.png">
                <a:extLst>
                  <a:ext uri="{FF2B5EF4-FFF2-40B4-BE49-F238E27FC236}">
                    <a16:creationId xmlns:a16="http://schemas.microsoft.com/office/drawing/2014/main" id="{32537CF7-7E46-94A9-96C2-F99E61F4BE91}"/>
                  </a:ext>
                </a:extLst>
              </p:cNvPr>
              <p:cNvPicPr preferRelativeResize="0"/>
              <p:nvPr/>
            </p:nvPicPr>
            <p:blipFill rotWithShape="1">
              <a:blip r:embed="rId11">
                <a:alphaModFix/>
              </a:blip>
              <a:srcRect/>
              <a:stretch/>
            </p:blipFill>
            <p:spPr>
              <a:xfrm rot="3062166">
                <a:off x="769740" y="2875810"/>
                <a:ext cx="553974" cy="263982"/>
              </a:xfrm>
              <a:prstGeom prst="rect">
                <a:avLst/>
              </a:prstGeom>
              <a:noFill/>
              <a:ln>
                <a:noFill/>
              </a:ln>
            </p:spPr>
          </p:pic>
          <p:pic>
            <p:nvPicPr>
              <p:cNvPr id="41" name="Google Shape;188;g12848bf5564_1_19" descr="\\Tigre5\part\T\telcomm\Ref\Photos\_Satellites\OneWeb\oneWeb_image_alpha.png">
                <a:extLst>
                  <a:ext uri="{FF2B5EF4-FFF2-40B4-BE49-F238E27FC236}">
                    <a16:creationId xmlns:a16="http://schemas.microsoft.com/office/drawing/2014/main" id="{8DA94FEB-BD5F-5BB3-2DED-A8A319457C79}"/>
                  </a:ext>
                </a:extLst>
              </p:cNvPr>
              <p:cNvPicPr preferRelativeResize="0"/>
              <p:nvPr/>
            </p:nvPicPr>
            <p:blipFill rotWithShape="1">
              <a:blip r:embed="rId11">
                <a:alphaModFix/>
              </a:blip>
              <a:srcRect/>
              <a:stretch/>
            </p:blipFill>
            <p:spPr>
              <a:xfrm rot="3906148">
                <a:off x="1835291" y="2975638"/>
                <a:ext cx="553974" cy="263982"/>
              </a:xfrm>
              <a:prstGeom prst="rect">
                <a:avLst/>
              </a:prstGeom>
              <a:noFill/>
              <a:ln>
                <a:noFill/>
              </a:ln>
            </p:spPr>
          </p:pic>
          <p:pic>
            <p:nvPicPr>
              <p:cNvPr id="42" name="Google Shape;189;g12848bf5564_1_19" descr="\\Tigre5\part\T\telcomm\Ref\Photos\_Satellites\OneWeb\oneWeb_image_alpha.png">
                <a:extLst>
                  <a:ext uri="{FF2B5EF4-FFF2-40B4-BE49-F238E27FC236}">
                    <a16:creationId xmlns:a16="http://schemas.microsoft.com/office/drawing/2014/main" id="{9C33F10A-4F91-C999-2232-A1A5E69BBEED}"/>
                  </a:ext>
                </a:extLst>
              </p:cNvPr>
              <p:cNvPicPr preferRelativeResize="0"/>
              <p:nvPr/>
            </p:nvPicPr>
            <p:blipFill rotWithShape="1">
              <a:blip r:embed="rId11">
                <a:alphaModFix/>
              </a:blip>
              <a:srcRect/>
              <a:stretch/>
            </p:blipFill>
            <p:spPr>
              <a:xfrm rot="3946046">
                <a:off x="1252972" y="2818684"/>
                <a:ext cx="553974" cy="263982"/>
              </a:xfrm>
              <a:prstGeom prst="rect">
                <a:avLst/>
              </a:prstGeom>
              <a:noFill/>
              <a:ln>
                <a:noFill/>
              </a:ln>
            </p:spPr>
          </p:pic>
          <p:sp>
            <p:nvSpPr>
              <p:cNvPr id="43" name="Google Shape;190;g12848bf5564_1_19">
                <a:extLst>
                  <a:ext uri="{FF2B5EF4-FFF2-40B4-BE49-F238E27FC236}">
                    <a16:creationId xmlns:a16="http://schemas.microsoft.com/office/drawing/2014/main" id="{D57B843B-C4A3-CD0E-F370-DC39B9B6136E}"/>
                  </a:ext>
                </a:extLst>
              </p:cNvPr>
              <p:cNvSpPr/>
              <p:nvPr/>
            </p:nvSpPr>
            <p:spPr>
              <a:xfrm>
                <a:off x="276403" y="2938418"/>
                <a:ext cx="2372220" cy="535626"/>
              </a:xfrm>
              <a:custGeom>
                <a:avLst/>
                <a:gdLst/>
                <a:ahLst/>
                <a:cxnLst/>
                <a:rect l="l" t="t" r="r" b="b"/>
                <a:pathLst>
                  <a:path w="3780430" h="535626" extrusionOk="0">
                    <a:moveTo>
                      <a:pt x="0" y="535626"/>
                    </a:moveTo>
                    <a:cubicBezTo>
                      <a:pt x="311912" y="345634"/>
                      <a:pt x="623824" y="155642"/>
                      <a:pt x="1011936" y="72330"/>
                    </a:cubicBezTo>
                    <a:cubicBezTo>
                      <a:pt x="1400048" y="-10982"/>
                      <a:pt x="1891792" y="-21142"/>
                      <a:pt x="2328672" y="35754"/>
                    </a:cubicBezTo>
                    <a:cubicBezTo>
                      <a:pt x="2765552" y="92650"/>
                      <a:pt x="3405632" y="346650"/>
                      <a:pt x="3633216" y="413706"/>
                    </a:cubicBezTo>
                    <a:cubicBezTo>
                      <a:pt x="3860800" y="480762"/>
                      <a:pt x="3777488" y="459426"/>
                      <a:pt x="3694176" y="438090"/>
                    </a:cubicBezTo>
                  </a:path>
                </a:pathLst>
              </a:custGeom>
              <a:noFill/>
              <a:ln w="9525" cap="flat" cmpd="sng">
                <a:solidFill>
                  <a:srgbClr val="1630BA"/>
                </a:solidFill>
                <a:prstDash val="dash"/>
                <a:round/>
                <a:headEnd type="none" w="sm" len="sm"/>
                <a:tailEnd type="none" w="sm" len="sm"/>
              </a:ln>
            </p:spPr>
            <p:txBody>
              <a:bodyPr spcFirstLastPara="1" wrap="square" lIns="91433" tIns="45700" rIns="91433" bIns="45700" anchor="ctr" anchorCtr="0">
                <a:noAutofit/>
              </a:bodyPr>
              <a:lstStyle/>
              <a:p>
                <a:pPr algn="ctr">
                  <a:spcBef>
                    <a:spcPts val="0"/>
                  </a:spcBef>
                  <a:spcAft>
                    <a:spcPts val="0"/>
                  </a:spcAft>
                  <a:buClr>
                    <a:srgbClr val="000000"/>
                  </a:buClr>
                  <a:buSzPts val="1100"/>
                </a:pPr>
                <a:endParaRPr sz="1467">
                  <a:solidFill>
                    <a:schemeClr val="lt1"/>
                  </a:solidFill>
                  <a:latin typeface="Arial"/>
                  <a:ea typeface="Arial"/>
                  <a:cs typeface="Arial"/>
                  <a:sym typeface="Arial"/>
                </a:endParaRPr>
              </a:p>
            </p:txBody>
          </p:sp>
        </p:grpSp>
        <p:sp>
          <p:nvSpPr>
            <p:cNvPr id="14" name="Google Shape;191;g12848bf5564_1_19">
              <a:extLst>
                <a:ext uri="{FF2B5EF4-FFF2-40B4-BE49-F238E27FC236}">
                  <a16:creationId xmlns:a16="http://schemas.microsoft.com/office/drawing/2014/main" id="{25F2998A-530B-D77E-953D-331D1BF81FBD}"/>
                </a:ext>
              </a:extLst>
            </p:cNvPr>
            <p:cNvSpPr txBox="1"/>
            <p:nvPr/>
          </p:nvSpPr>
          <p:spPr>
            <a:xfrm>
              <a:off x="2602746" y="1976449"/>
              <a:ext cx="1432951" cy="1562032"/>
            </a:xfrm>
            <a:prstGeom prst="rect">
              <a:avLst/>
            </a:prstGeom>
            <a:noFill/>
            <a:ln>
              <a:noFill/>
            </a:ln>
          </p:spPr>
          <p:txBody>
            <a:bodyPr spcFirstLastPara="1" wrap="square" lIns="91433" tIns="45700" rIns="91433" bIns="45700" anchor="t" anchorCtr="0">
              <a:spAutoFit/>
            </a:bodyPr>
            <a:lstStyle/>
            <a:p>
              <a:pPr>
                <a:spcBef>
                  <a:spcPts val="0"/>
                </a:spcBef>
                <a:spcAft>
                  <a:spcPts val="0"/>
                </a:spcAft>
              </a:pPr>
              <a:r>
                <a:rPr lang="en" sz="1200" b="1">
                  <a:solidFill>
                    <a:srgbClr val="000000"/>
                  </a:solidFill>
                </a:rPr>
                <a:t>Rel.16 / Rel.17</a:t>
              </a:r>
              <a:endParaRPr sz="1600" b="1">
                <a:solidFill>
                  <a:srgbClr val="000000"/>
                </a:solidFill>
              </a:endParaRPr>
            </a:p>
            <a:p>
              <a:pPr marL="237061" indent="-245527">
                <a:spcBef>
                  <a:spcPts val="0"/>
                </a:spcBef>
                <a:spcAft>
                  <a:spcPts val="0"/>
                </a:spcAft>
                <a:buClr>
                  <a:srgbClr val="000000"/>
                </a:buClr>
                <a:buSzPts val="900"/>
                <a:buFont typeface="Noto Sans Symbols"/>
                <a:buChar char="⮚"/>
              </a:pPr>
              <a:r>
                <a:rPr lang="en" sz="1200">
                  <a:solidFill>
                    <a:srgbClr val="000000"/>
                  </a:solidFill>
                  <a:latin typeface="Arial"/>
                  <a:ea typeface="Arial"/>
                  <a:cs typeface="Arial"/>
                  <a:sym typeface="Arial"/>
                </a:rPr>
                <a:t>5G NR NTN  (3GPP </a:t>
              </a:r>
              <a:r>
                <a:rPr lang="en" sz="1200" err="1">
                  <a:solidFill>
                    <a:srgbClr val="000000"/>
                  </a:solidFill>
                  <a:latin typeface="Arial"/>
                  <a:ea typeface="Arial"/>
                  <a:cs typeface="Arial"/>
                  <a:sym typeface="Arial"/>
                </a:rPr>
                <a:t>SatCom</a:t>
              </a:r>
              <a:r>
                <a:rPr lang="en" sz="1200">
                  <a:solidFill>
                    <a:srgbClr val="000000"/>
                  </a:solidFill>
                  <a:latin typeface="Arial"/>
                  <a:ea typeface="Arial"/>
                  <a:cs typeface="Arial"/>
                  <a:sym typeface="Arial"/>
                </a:rPr>
                <a:t> access)</a:t>
              </a:r>
              <a:endParaRPr sz="1600">
                <a:solidFill>
                  <a:srgbClr val="000000"/>
                </a:solidFill>
                <a:latin typeface="Arial"/>
                <a:ea typeface="Arial"/>
                <a:cs typeface="Arial"/>
                <a:sym typeface="Arial"/>
              </a:endParaRPr>
            </a:p>
            <a:p>
              <a:pPr marL="237061" indent="-245527">
                <a:spcBef>
                  <a:spcPts val="0"/>
                </a:spcBef>
                <a:spcAft>
                  <a:spcPts val="0"/>
                </a:spcAft>
                <a:buSzPts val="900"/>
                <a:buFont typeface="Noto Sans Symbols"/>
                <a:buChar char="⮚"/>
              </a:pPr>
              <a:r>
                <a:rPr lang="en" sz="1200" b="1">
                  <a:solidFill>
                    <a:srgbClr val="1155CC"/>
                  </a:solidFill>
                </a:rPr>
                <a:t>Below 7GHz</a:t>
              </a:r>
              <a:r>
                <a:rPr lang="en" sz="1200">
                  <a:solidFill>
                    <a:srgbClr val="000000"/>
                  </a:solidFill>
                  <a:latin typeface="Arial"/>
                  <a:ea typeface="Arial"/>
                  <a:cs typeface="Arial"/>
                  <a:sym typeface="Arial"/>
                </a:rPr>
                <a:t> </a:t>
              </a:r>
              <a:endParaRPr sz="1600"/>
            </a:p>
            <a:p>
              <a:pPr marL="237061" indent="-245527">
                <a:spcBef>
                  <a:spcPts val="0"/>
                </a:spcBef>
                <a:spcAft>
                  <a:spcPts val="0"/>
                </a:spcAft>
                <a:buSzPts val="900"/>
                <a:buFont typeface="Noto Sans Symbols"/>
                <a:buChar char="⮚"/>
              </a:pPr>
              <a:r>
                <a:rPr lang="en" sz="1200" b="1">
                  <a:solidFill>
                    <a:srgbClr val="1155CC"/>
                  </a:solidFill>
                  <a:latin typeface="Arial"/>
                  <a:ea typeface="Arial"/>
                  <a:cs typeface="Arial"/>
                  <a:sym typeface="Arial"/>
                </a:rPr>
                <a:t>Direct to handheld from Satcom</a:t>
              </a:r>
              <a:r>
                <a:rPr lang="en" sz="1200" b="1">
                  <a:solidFill>
                    <a:srgbClr val="000000"/>
                  </a:solidFill>
                  <a:latin typeface="Arial"/>
                  <a:ea typeface="Arial"/>
                  <a:cs typeface="Arial"/>
                  <a:sym typeface="Arial"/>
                </a:rPr>
                <a:t> </a:t>
              </a:r>
              <a:endParaRPr sz="1600" b="1">
                <a:solidFill>
                  <a:srgbClr val="000000"/>
                </a:solidFill>
                <a:latin typeface="Arial"/>
                <a:ea typeface="Arial"/>
                <a:cs typeface="Arial"/>
                <a:sym typeface="Arial"/>
              </a:endParaRPr>
            </a:p>
            <a:p>
              <a:pPr marL="237061" indent="-245527">
                <a:spcBef>
                  <a:spcPts val="0"/>
                </a:spcBef>
                <a:spcAft>
                  <a:spcPts val="0"/>
                </a:spcAft>
                <a:buClr>
                  <a:srgbClr val="000000"/>
                </a:buClr>
                <a:buSzPts val="900"/>
                <a:buFont typeface="Noto Sans Symbols"/>
                <a:buChar char="⮚"/>
              </a:pPr>
              <a:r>
                <a:rPr lang="en" sz="1200">
                  <a:solidFill>
                    <a:srgbClr val="000000"/>
                  </a:solidFill>
                  <a:latin typeface="Arial"/>
                  <a:ea typeface="Arial"/>
                  <a:cs typeface="Arial"/>
                  <a:sym typeface="Arial"/>
                </a:rPr>
                <a:t>NTN-IoT specifications completed</a:t>
              </a:r>
              <a:endParaRPr sz="1600">
                <a:solidFill>
                  <a:srgbClr val="000000"/>
                </a:solidFill>
                <a:latin typeface="Arial"/>
                <a:ea typeface="Arial"/>
                <a:cs typeface="Arial"/>
                <a:sym typeface="Arial"/>
              </a:endParaRPr>
            </a:p>
            <a:p>
              <a:pPr marL="287859" indent="-220128">
                <a:spcBef>
                  <a:spcPts val="0"/>
                </a:spcBef>
                <a:spcAft>
                  <a:spcPts val="0"/>
                </a:spcAft>
                <a:buClr>
                  <a:srgbClr val="000000"/>
                </a:buClr>
                <a:buSzPts val="800"/>
              </a:pPr>
              <a:endParaRPr sz="1067">
                <a:solidFill>
                  <a:srgbClr val="000000"/>
                </a:solidFill>
                <a:latin typeface="Arial"/>
                <a:ea typeface="Arial"/>
                <a:cs typeface="Arial"/>
                <a:sym typeface="Arial"/>
              </a:endParaRPr>
            </a:p>
            <a:p>
              <a:pPr marL="287859" indent="-220128">
                <a:spcBef>
                  <a:spcPts val="0"/>
                </a:spcBef>
                <a:spcAft>
                  <a:spcPts val="0"/>
                </a:spcAft>
                <a:buClr>
                  <a:srgbClr val="000000"/>
                </a:buClr>
                <a:buSzPts val="800"/>
              </a:pPr>
              <a:endParaRPr sz="1067">
                <a:solidFill>
                  <a:srgbClr val="000000"/>
                </a:solidFill>
                <a:latin typeface="Arial"/>
                <a:ea typeface="Arial"/>
                <a:cs typeface="Arial"/>
                <a:sym typeface="Arial"/>
              </a:endParaRPr>
            </a:p>
          </p:txBody>
        </p:sp>
        <p:sp>
          <p:nvSpPr>
            <p:cNvPr id="18" name="Google Shape;192;g12848bf5564_1_19">
              <a:extLst>
                <a:ext uri="{FF2B5EF4-FFF2-40B4-BE49-F238E27FC236}">
                  <a16:creationId xmlns:a16="http://schemas.microsoft.com/office/drawing/2014/main" id="{335D49BE-2BD0-FA4F-59B8-A585C1D18527}"/>
                </a:ext>
              </a:extLst>
            </p:cNvPr>
            <p:cNvSpPr txBox="1"/>
            <p:nvPr/>
          </p:nvSpPr>
          <p:spPr>
            <a:xfrm>
              <a:off x="3881704" y="1974529"/>
              <a:ext cx="1634032" cy="1592858"/>
            </a:xfrm>
            <a:prstGeom prst="rect">
              <a:avLst/>
            </a:prstGeom>
            <a:noFill/>
            <a:ln>
              <a:noFill/>
            </a:ln>
          </p:spPr>
          <p:txBody>
            <a:bodyPr spcFirstLastPara="1" wrap="square" lIns="91433" tIns="45700" rIns="91433" bIns="45700" anchor="t" anchorCtr="0">
              <a:spAutoFit/>
            </a:bodyPr>
            <a:lstStyle/>
            <a:p>
              <a:pPr>
                <a:spcBef>
                  <a:spcPts val="0"/>
                </a:spcBef>
                <a:spcAft>
                  <a:spcPts val="0"/>
                </a:spcAft>
              </a:pPr>
              <a:r>
                <a:rPr lang="en" sz="1200" b="1">
                  <a:solidFill>
                    <a:srgbClr val="000000"/>
                  </a:solidFill>
                </a:rPr>
                <a:t>Rel.18</a:t>
              </a:r>
              <a:endParaRPr sz="1600" b="1">
                <a:solidFill>
                  <a:srgbClr val="000000"/>
                </a:solidFill>
              </a:endParaRPr>
            </a:p>
            <a:p>
              <a:pPr marL="237061" indent="-245527">
                <a:spcBef>
                  <a:spcPts val="0"/>
                </a:spcBef>
                <a:spcAft>
                  <a:spcPts val="0"/>
                </a:spcAft>
                <a:buClr>
                  <a:srgbClr val="000000"/>
                </a:buClr>
                <a:buSzPts val="900"/>
                <a:buFont typeface="Noto Sans Symbols"/>
                <a:buChar char="⮚"/>
              </a:pPr>
              <a:r>
                <a:rPr lang="en" sz="1200">
                  <a:solidFill>
                    <a:srgbClr val="000000"/>
                  </a:solidFill>
                  <a:latin typeface="Arial"/>
                  <a:ea typeface="Arial"/>
                  <a:cs typeface="Arial"/>
                  <a:sym typeface="Arial"/>
                </a:rPr>
                <a:t>5G NR NTN  enhancements</a:t>
              </a:r>
              <a:endParaRPr sz="1600"/>
            </a:p>
            <a:p>
              <a:pPr marL="237061" indent="-245527">
                <a:spcBef>
                  <a:spcPts val="0"/>
                </a:spcBef>
                <a:spcAft>
                  <a:spcPts val="0"/>
                </a:spcAft>
                <a:buClr>
                  <a:srgbClr val="000000"/>
                </a:buClr>
                <a:buSzPts val="900"/>
                <a:buFont typeface="Noto Sans Symbols"/>
                <a:buChar char="⮚"/>
              </a:pPr>
              <a:r>
                <a:rPr lang="en" sz="1200" b="1">
                  <a:solidFill>
                    <a:srgbClr val="1155CC"/>
                  </a:solidFill>
                </a:rPr>
                <a:t>Above 10GHz</a:t>
              </a:r>
              <a:r>
                <a:rPr lang="en" sz="1200" b="1">
                  <a:solidFill>
                    <a:srgbClr val="000000"/>
                  </a:solidFill>
                  <a:latin typeface="Arial"/>
                  <a:ea typeface="Arial"/>
                  <a:cs typeface="Arial"/>
                  <a:sym typeface="Arial"/>
                </a:rPr>
                <a:t> </a:t>
              </a:r>
              <a:endParaRPr sz="1200" b="1"/>
            </a:p>
            <a:p>
              <a:pPr marL="237061" indent="-245527">
                <a:spcBef>
                  <a:spcPts val="0"/>
                </a:spcBef>
                <a:spcAft>
                  <a:spcPts val="0"/>
                </a:spcAft>
                <a:buClr>
                  <a:srgbClr val="000000"/>
                </a:buClr>
                <a:buSzPts val="900"/>
                <a:buFont typeface="Noto Sans Symbols"/>
                <a:buChar char="⮚"/>
              </a:pPr>
              <a:r>
                <a:rPr lang="en" sz="1200" b="1">
                  <a:solidFill>
                    <a:srgbClr val="1155CC"/>
                  </a:solidFill>
                </a:rPr>
                <a:t>Broadband satellite services</a:t>
              </a:r>
              <a:endParaRPr sz="1200"/>
            </a:p>
            <a:p>
              <a:pPr marL="237061" indent="-245527">
                <a:spcBef>
                  <a:spcPts val="0"/>
                </a:spcBef>
                <a:spcAft>
                  <a:spcPts val="0"/>
                </a:spcAft>
                <a:buSzPts val="900"/>
                <a:buChar char="⮚"/>
              </a:pPr>
              <a:r>
                <a:rPr lang="en" sz="1200"/>
                <a:t>Mobility enhancements</a:t>
              </a:r>
              <a:endParaRPr sz="1200" b="1">
                <a:solidFill>
                  <a:srgbClr val="1155CC"/>
                </a:solidFill>
              </a:endParaRPr>
            </a:p>
            <a:p>
              <a:pPr marL="609585">
                <a:spcBef>
                  <a:spcPts val="0"/>
                </a:spcBef>
                <a:spcAft>
                  <a:spcPts val="0"/>
                </a:spcAft>
              </a:pPr>
              <a:endParaRPr sz="1467">
                <a:solidFill>
                  <a:srgbClr val="000000"/>
                </a:solidFill>
                <a:latin typeface="Arial"/>
                <a:ea typeface="Arial"/>
                <a:cs typeface="Arial"/>
                <a:sym typeface="Arial"/>
              </a:endParaRPr>
            </a:p>
            <a:p>
              <a:pPr marL="287859" indent="-152396">
                <a:spcBef>
                  <a:spcPts val="0"/>
                </a:spcBef>
                <a:spcAft>
                  <a:spcPts val="0"/>
                </a:spcAft>
                <a:buClr>
                  <a:srgbClr val="000000"/>
                </a:buClr>
                <a:buSzPts val="800"/>
              </a:pPr>
              <a:endParaRPr sz="1067">
                <a:solidFill>
                  <a:srgbClr val="000000"/>
                </a:solidFill>
                <a:latin typeface="Arial"/>
                <a:ea typeface="Arial"/>
                <a:cs typeface="Arial"/>
                <a:sym typeface="Arial"/>
              </a:endParaRPr>
            </a:p>
            <a:p>
              <a:pPr marL="287859" indent="-152396">
                <a:spcBef>
                  <a:spcPts val="0"/>
                </a:spcBef>
                <a:spcAft>
                  <a:spcPts val="0"/>
                </a:spcAft>
                <a:buClr>
                  <a:srgbClr val="000000"/>
                </a:buClr>
                <a:buSzPts val="800"/>
              </a:pPr>
              <a:endParaRPr sz="1067">
                <a:solidFill>
                  <a:srgbClr val="000000"/>
                </a:solidFill>
                <a:latin typeface="Arial"/>
                <a:ea typeface="Arial"/>
                <a:cs typeface="Arial"/>
                <a:sym typeface="Arial"/>
              </a:endParaRPr>
            </a:p>
          </p:txBody>
        </p:sp>
        <p:sp>
          <p:nvSpPr>
            <p:cNvPr id="19" name="Google Shape;193;g12848bf5564_1_19">
              <a:extLst>
                <a:ext uri="{FF2B5EF4-FFF2-40B4-BE49-F238E27FC236}">
                  <a16:creationId xmlns:a16="http://schemas.microsoft.com/office/drawing/2014/main" id="{89522F97-BA13-A3BA-C919-3E5CE21D1429}"/>
                </a:ext>
              </a:extLst>
            </p:cNvPr>
            <p:cNvSpPr txBox="1"/>
            <p:nvPr/>
          </p:nvSpPr>
          <p:spPr>
            <a:xfrm>
              <a:off x="5286351" y="2006142"/>
              <a:ext cx="1580714" cy="1023375"/>
            </a:xfrm>
            <a:prstGeom prst="rect">
              <a:avLst/>
            </a:prstGeom>
            <a:noFill/>
            <a:ln>
              <a:noFill/>
            </a:ln>
          </p:spPr>
          <p:txBody>
            <a:bodyPr spcFirstLastPara="1" wrap="square" lIns="91433" tIns="45700" rIns="91433" bIns="45700" anchor="t" anchorCtr="0">
              <a:spAutoFit/>
            </a:bodyPr>
            <a:lstStyle/>
            <a:p>
              <a:pPr>
                <a:spcBef>
                  <a:spcPts val="0"/>
                </a:spcBef>
                <a:spcAft>
                  <a:spcPts val="0"/>
                </a:spcAft>
              </a:pPr>
              <a:r>
                <a:rPr lang="en" sz="1200" b="1">
                  <a:solidFill>
                    <a:srgbClr val="000000"/>
                  </a:solidFill>
                </a:rPr>
                <a:t>Rel.19…</a:t>
              </a:r>
              <a:endParaRPr sz="1600" b="1">
                <a:solidFill>
                  <a:srgbClr val="000000"/>
                </a:solidFill>
              </a:endParaRPr>
            </a:p>
            <a:p>
              <a:pPr marL="287859" indent="-296326">
                <a:spcBef>
                  <a:spcPts val="0"/>
                </a:spcBef>
                <a:spcAft>
                  <a:spcPts val="0"/>
                </a:spcAft>
                <a:buClr>
                  <a:srgbClr val="000000"/>
                </a:buClr>
                <a:buSzPts val="900"/>
                <a:buFont typeface="Noto Sans Symbols"/>
                <a:buChar char="⮚"/>
              </a:pPr>
              <a:r>
                <a:rPr lang="en" sz="1200"/>
                <a:t>High power UE</a:t>
              </a:r>
              <a:endParaRPr sz="1200"/>
            </a:p>
            <a:p>
              <a:pPr marL="287859" indent="-296326">
                <a:spcBef>
                  <a:spcPts val="0"/>
                </a:spcBef>
                <a:spcAft>
                  <a:spcPts val="0"/>
                </a:spcAft>
                <a:buClr>
                  <a:srgbClr val="000000"/>
                </a:buClr>
                <a:buSzPts val="900"/>
                <a:buFont typeface="Noto Sans Symbols"/>
                <a:buChar char="⮚"/>
              </a:pPr>
              <a:r>
                <a:rPr lang="en" sz="1200" b="1">
                  <a:solidFill>
                    <a:srgbClr val="1155CC"/>
                  </a:solidFill>
                </a:rPr>
                <a:t>Regenerative NTN</a:t>
              </a:r>
              <a:endParaRPr sz="1600" b="1"/>
            </a:p>
            <a:p>
              <a:pPr marL="287859" indent="-296326">
                <a:spcBef>
                  <a:spcPts val="0"/>
                </a:spcBef>
                <a:spcAft>
                  <a:spcPts val="0"/>
                </a:spcAft>
                <a:buClr>
                  <a:srgbClr val="000000"/>
                </a:buClr>
                <a:buSzPts val="900"/>
                <a:buFont typeface="Noto Sans Symbols"/>
                <a:buChar char="⮚"/>
              </a:pPr>
              <a:r>
                <a:rPr lang="en" sz="1200"/>
                <a:t>Coverage enhancements</a:t>
              </a:r>
            </a:p>
            <a:p>
              <a:pPr marL="287859" indent="-296326">
                <a:spcBef>
                  <a:spcPts val="0"/>
                </a:spcBef>
                <a:spcAft>
                  <a:spcPts val="0"/>
                </a:spcAft>
                <a:buClr>
                  <a:srgbClr val="000000"/>
                </a:buClr>
                <a:buSzPts val="900"/>
                <a:buFont typeface="Noto Sans Symbols"/>
                <a:buChar char="⮚"/>
              </a:pPr>
              <a:r>
                <a:rPr lang="en" sz="1200">
                  <a:solidFill>
                    <a:srgbClr val="000000"/>
                  </a:solidFill>
                  <a:latin typeface="Arial"/>
                  <a:ea typeface="Arial"/>
                  <a:cs typeface="Arial"/>
                  <a:sym typeface="Arial"/>
                </a:rPr>
                <a:t>Mission critical services</a:t>
              </a:r>
              <a:endParaRPr sz="1067">
                <a:solidFill>
                  <a:srgbClr val="000000"/>
                </a:solidFill>
                <a:latin typeface="Arial"/>
                <a:ea typeface="Arial"/>
                <a:cs typeface="Arial"/>
                <a:sym typeface="Arial"/>
              </a:endParaRPr>
            </a:p>
            <a:p>
              <a:pPr marL="287859" indent="-152396">
                <a:spcBef>
                  <a:spcPts val="0"/>
                </a:spcBef>
                <a:spcAft>
                  <a:spcPts val="0"/>
                </a:spcAft>
                <a:buClr>
                  <a:srgbClr val="000000"/>
                </a:buClr>
                <a:buSzPts val="800"/>
              </a:pPr>
              <a:endParaRPr sz="1067">
                <a:solidFill>
                  <a:srgbClr val="000000"/>
                </a:solidFill>
                <a:latin typeface="Arial"/>
                <a:ea typeface="Arial"/>
                <a:cs typeface="Arial"/>
                <a:sym typeface="Arial"/>
              </a:endParaRPr>
            </a:p>
          </p:txBody>
        </p:sp>
        <p:grpSp>
          <p:nvGrpSpPr>
            <p:cNvPr id="20" name="Group 19">
              <a:extLst>
                <a:ext uri="{FF2B5EF4-FFF2-40B4-BE49-F238E27FC236}">
                  <a16:creationId xmlns:a16="http://schemas.microsoft.com/office/drawing/2014/main" id="{3175969A-BDFD-64E9-2E5F-4AFFAA566E71}"/>
                </a:ext>
              </a:extLst>
            </p:cNvPr>
            <p:cNvGrpSpPr/>
            <p:nvPr/>
          </p:nvGrpSpPr>
          <p:grpSpPr>
            <a:xfrm>
              <a:off x="76973" y="3491195"/>
              <a:ext cx="8885037" cy="1217080"/>
              <a:chOff x="76973" y="3491195"/>
              <a:chExt cx="8885037" cy="1217080"/>
            </a:xfrm>
          </p:grpSpPr>
          <p:sp>
            <p:nvSpPr>
              <p:cNvPr id="22" name="Google Shape;194;g12848bf5564_1_19">
                <a:extLst>
                  <a:ext uri="{FF2B5EF4-FFF2-40B4-BE49-F238E27FC236}">
                    <a16:creationId xmlns:a16="http://schemas.microsoft.com/office/drawing/2014/main" id="{CFE55D63-1D74-855F-145A-F9EDF977F365}"/>
                  </a:ext>
                </a:extLst>
              </p:cNvPr>
              <p:cNvSpPr/>
              <p:nvPr/>
            </p:nvSpPr>
            <p:spPr>
              <a:xfrm>
                <a:off x="135361" y="3491195"/>
                <a:ext cx="8826649" cy="393300"/>
              </a:xfrm>
              <a:prstGeom prst="rightArrow">
                <a:avLst>
                  <a:gd name="adj1" fmla="val 59574"/>
                  <a:gd name="adj2" fmla="val 50000"/>
                </a:avLst>
              </a:prstGeom>
              <a:solidFill>
                <a:srgbClr val="001744"/>
              </a:solidFill>
              <a:ln>
                <a:noFill/>
              </a:ln>
            </p:spPr>
            <p:txBody>
              <a:bodyPr spcFirstLastPara="1" wrap="square" lIns="91433" tIns="45700" rIns="91433" bIns="45700" anchor="ctr" anchorCtr="0">
                <a:noAutofit/>
              </a:bodyPr>
              <a:lstStyle/>
              <a:p>
                <a:pPr algn="ctr">
                  <a:spcBef>
                    <a:spcPts val="0"/>
                  </a:spcBef>
                  <a:spcAft>
                    <a:spcPts val="0"/>
                  </a:spcAft>
                  <a:buClr>
                    <a:srgbClr val="000000"/>
                  </a:buClr>
                  <a:buSzPts val="1100"/>
                </a:pPr>
                <a:endParaRPr sz="1467" b="1">
                  <a:solidFill>
                    <a:srgbClr val="FFFFFF"/>
                  </a:solidFill>
                  <a:latin typeface="Arial"/>
                  <a:ea typeface="Arial"/>
                  <a:cs typeface="Arial"/>
                  <a:sym typeface="Arial"/>
                </a:endParaRPr>
              </a:p>
            </p:txBody>
          </p:sp>
          <p:pic>
            <p:nvPicPr>
              <p:cNvPr id="23" name="Google Shape;195;g12848bf5564_1_19">
                <a:extLst>
                  <a:ext uri="{FF2B5EF4-FFF2-40B4-BE49-F238E27FC236}">
                    <a16:creationId xmlns:a16="http://schemas.microsoft.com/office/drawing/2014/main" id="{5B1D14A0-97B2-5256-50A0-A986FF92A835}"/>
                  </a:ext>
                </a:extLst>
              </p:cNvPr>
              <p:cNvPicPr preferRelativeResize="0"/>
              <p:nvPr/>
            </p:nvPicPr>
            <p:blipFill rotWithShape="1">
              <a:blip r:embed="rId12">
                <a:alphaModFix/>
              </a:blip>
              <a:srcRect r="50000"/>
              <a:stretch/>
            </p:blipFill>
            <p:spPr>
              <a:xfrm>
                <a:off x="462249" y="4086710"/>
                <a:ext cx="673425" cy="475126"/>
              </a:xfrm>
              <a:prstGeom prst="rect">
                <a:avLst/>
              </a:prstGeom>
              <a:noFill/>
              <a:ln>
                <a:noFill/>
              </a:ln>
            </p:spPr>
          </p:pic>
          <p:sp>
            <p:nvSpPr>
              <p:cNvPr id="24" name="Google Shape;196;g12848bf5564_1_19">
                <a:extLst>
                  <a:ext uri="{FF2B5EF4-FFF2-40B4-BE49-F238E27FC236}">
                    <a16:creationId xmlns:a16="http://schemas.microsoft.com/office/drawing/2014/main" id="{7C7F6B86-73CD-E815-E36E-13B813D7C204}"/>
                  </a:ext>
                </a:extLst>
              </p:cNvPr>
              <p:cNvSpPr/>
              <p:nvPr/>
            </p:nvSpPr>
            <p:spPr>
              <a:xfrm>
                <a:off x="4133550" y="4417875"/>
                <a:ext cx="4736935" cy="290400"/>
              </a:xfrm>
              <a:prstGeom prst="chevron">
                <a:avLst>
                  <a:gd name="adj" fmla="val 50000"/>
                </a:avLst>
              </a:prstGeom>
              <a:gradFill>
                <a:gsLst>
                  <a:gs pos="0">
                    <a:schemeClr val="accent1"/>
                  </a:gs>
                  <a:gs pos="50000">
                    <a:srgbClr val="0085AD">
                      <a:alpha val="85490"/>
                    </a:srgbClr>
                  </a:gs>
                  <a:gs pos="100000">
                    <a:schemeClr val="lt1"/>
                  </a:gs>
                </a:gsLst>
                <a:lin ang="0" scaled="0"/>
              </a:gradFill>
              <a:ln>
                <a:noFill/>
              </a:ln>
            </p:spPr>
            <p:txBody>
              <a:bodyPr spcFirstLastPara="1" wrap="square" lIns="91433" tIns="45700" rIns="91433" bIns="45700" anchor="ctr" anchorCtr="0">
                <a:noAutofit/>
              </a:bodyPr>
              <a:lstStyle/>
              <a:p>
                <a:pPr>
                  <a:spcBef>
                    <a:spcPts val="0"/>
                  </a:spcBef>
                  <a:spcAft>
                    <a:spcPts val="0"/>
                  </a:spcAft>
                  <a:buClr>
                    <a:srgbClr val="000000"/>
                  </a:buClr>
                  <a:buSzPts val="800"/>
                </a:pPr>
                <a:r>
                  <a:rPr lang="en" sz="1067">
                    <a:solidFill>
                      <a:schemeClr val="lt1"/>
                    </a:solidFill>
                    <a:latin typeface="Arial"/>
                    <a:ea typeface="Arial"/>
                    <a:cs typeface="Arial"/>
                    <a:sym typeface="Arial"/>
                  </a:rPr>
                  <a:t>6G </a:t>
                </a:r>
                <a:r>
                  <a:rPr lang="en" sz="1067">
                    <a:solidFill>
                      <a:schemeClr val="lt1"/>
                    </a:solidFill>
                  </a:rPr>
                  <a:t>&amp; B6G</a:t>
                </a:r>
                <a:r>
                  <a:rPr lang="en" sz="1067">
                    <a:solidFill>
                      <a:schemeClr val="lt1"/>
                    </a:solidFill>
                    <a:latin typeface="Arial"/>
                    <a:ea typeface="Arial"/>
                    <a:cs typeface="Arial"/>
                    <a:sym typeface="Arial"/>
                  </a:rPr>
                  <a:t> (Rel.20/21/…)</a:t>
                </a:r>
                <a:endParaRPr sz="1067">
                  <a:solidFill>
                    <a:schemeClr val="lt1"/>
                  </a:solidFill>
                  <a:latin typeface="Arial"/>
                  <a:ea typeface="Arial"/>
                  <a:cs typeface="Arial"/>
                  <a:sym typeface="Arial"/>
                </a:endParaRPr>
              </a:p>
            </p:txBody>
          </p:sp>
          <p:sp>
            <p:nvSpPr>
              <p:cNvPr id="25" name="Google Shape;197;g12848bf5564_1_19">
                <a:extLst>
                  <a:ext uri="{FF2B5EF4-FFF2-40B4-BE49-F238E27FC236}">
                    <a16:creationId xmlns:a16="http://schemas.microsoft.com/office/drawing/2014/main" id="{9159D6F7-CB9D-D87B-14AF-2637A1BB1E5C}"/>
                  </a:ext>
                </a:extLst>
              </p:cNvPr>
              <p:cNvSpPr txBox="1"/>
              <p:nvPr/>
            </p:nvSpPr>
            <p:spPr>
              <a:xfrm>
                <a:off x="739119" y="3572175"/>
                <a:ext cx="828871" cy="238545"/>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2021</a:t>
                </a:r>
                <a:endParaRPr sz="1467" b="1">
                  <a:solidFill>
                    <a:srgbClr val="FFFFFF"/>
                  </a:solidFill>
                  <a:latin typeface="Arial"/>
                  <a:ea typeface="Arial"/>
                  <a:cs typeface="Arial"/>
                  <a:sym typeface="Arial"/>
                </a:endParaRPr>
              </a:p>
            </p:txBody>
          </p:sp>
          <p:sp>
            <p:nvSpPr>
              <p:cNvPr id="26" name="Google Shape;198;g12848bf5564_1_19">
                <a:extLst>
                  <a:ext uri="{FF2B5EF4-FFF2-40B4-BE49-F238E27FC236}">
                    <a16:creationId xmlns:a16="http://schemas.microsoft.com/office/drawing/2014/main" id="{A6CFFB3F-7272-4F83-41B3-DBDCE035C9EF}"/>
                  </a:ext>
                </a:extLst>
              </p:cNvPr>
              <p:cNvSpPr txBox="1"/>
              <p:nvPr/>
            </p:nvSpPr>
            <p:spPr>
              <a:xfrm>
                <a:off x="1568139" y="3572175"/>
                <a:ext cx="828871" cy="238545"/>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2022</a:t>
                </a:r>
                <a:endParaRPr sz="1467" b="1">
                  <a:solidFill>
                    <a:srgbClr val="FFFFFF"/>
                  </a:solidFill>
                  <a:latin typeface="Arial"/>
                  <a:ea typeface="Arial"/>
                  <a:cs typeface="Arial"/>
                  <a:sym typeface="Arial"/>
                </a:endParaRPr>
              </a:p>
            </p:txBody>
          </p:sp>
          <p:sp>
            <p:nvSpPr>
              <p:cNvPr id="27" name="Google Shape;199;g12848bf5564_1_19">
                <a:extLst>
                  <a:ext uri="{FF2B5EF4-FFF2-40B4-BE49-F238E27FC236}">
                    <a16:creationId xmlns:a16="http://schemas.microsoft.com/office/drawing/2014/main" id="{85CB51C1-8D93-6424-A7E8-4638EFD10405}"/>
                  </a:ext>
                </a:extLst>
              </p:cNvPr>
              <p:cNvSpPr txBox="1"/>
              <p:nvPr/>
            </p:nvSpPr>
            <p:spPr>
              <a:xfrm>
                <a:off x="2397159" y="3572175"/>
                <a:ext cx="828871" cy="238545"/>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2023</a:t>
                </a:r>
                <a:endParaRPr sz="1467" b="1">
                  <a:solidFill>
                    <a:srgbClr val="FFFFFF"/>
                  </a:solidFill>
                  <a:latin typeface="Arial"/>
                  <a:ea typeface="Arial"/>
                  <a:cs typeface="Arial"/>
                  <a:sym typeface="Arial"/>
                </a:endParaRPr>
              </a:p>
            </p:txBody>
          </p:sp>
          <p:sp>
            <p:nvSpPr>
              <p:cNvPr id="28" name="Google Shape;200;g12848bf5564_1_19">
                <a:extLst>
                  <a:ext uri="{FF2B5EF4-FFF2-40B4-BE49-F238E27FC236}">
                    <a16:creationId xmlns:a16="http://schemas.microsoft.com/office/drawing/2014/main" id="{B77CD191-73B3-B9CF-4202-5F10A4F66705}"/>
                  </a:ext>
                </a:extLst>
              </p:cNvPr>
              <p:cNvSpPr txBox="1"/>
              <p:nvPr/>
            </p:nvSpPr>
            <p:spPr>
              <a:xfrm>
                <a:off x="3226764" y="3572175"/>
                <a:ext cx="828871" cy="238545"/>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2024</a:t>
                </a:r>
                <a:endParaRPr sz="1467" b="1">
                  <a:solidFill>
                    <a:srgbClr val="FFFFFF"/>
                  </a:solidFill>
                  <a:latin typeface="Arial"/>
                  <a:ea typeface="Arial"/>
                  <a:cs typeface="Arial"/>
                  <a:sym typeface="Arial"/>
                </a:endParaRPr>
              </a:p>
            </p:txBody>
          </p:sp>
          <p:sp>
            <p:nvSpPr>
              <p:cNvPr id="29" name="Google Shape;201;g12848bf5564_1_19">
                <a:extLst>
                  <a:ext uri="{FF2B5EF4-FFF2-40B4-BE49-F238E27FC236}">
                    <a16:creationId xmlns:a16="http://schemas.microsoft.com/office/drawing/2014/main" id="{74F632A1-7C40-CFCB-D7DC-E65EC1DEEA86}"/>
                  </a:ext>
                </a:extLst>
              </p:cNvPr>
              <p:cNvSpPr txBox="1"/>
              <p:nvPr/>
            </p:nvSpPr>
            <p:spPr>
              <a:xfrm>
                <a:off x="4056368" y="3572175"/>
                <a:ext cx="828871" cy="238545"/>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2025</a:t>
                </a:r>
                <a:endParaRPr sz="1467" b="1">
                  <a:solidFill>
                    <a:srgbClr val="FFFFFF"/>
                  </a:solidFill>
                  <a:latin typeface="Arial"/>
                  <a:ea typeface="Arial"/>
                  <a:cs typeface="Arial"/>
                  <a:sym typeface="Arial"/>
                </a:endParaRPr>
              </a:p>
            </p:txBody>
          </p:sp>
          <p:sp>
            <p:nvSpPr>
              <p:cNvPr id="30" name="Google Shape;202;g12848bf5564_1_19">
                <a:extLst>
                  <a:ext uri="{FF2B5EF4-FFF2-40B4-BE49-F238E27FC236}">
                    <a16:creationId xmlns:a16="http://schemas.microsoft.com/office/drawing/2014/main" id="{F7965B90-C391-E24C-6C02-B31C026311A7}"/>
                  </a:ext>
                </a:extLst>
              </p:cNvPr>
              <p:cNvSpPr txBox="1"/>
              <p:nvPr/>
            </p:nvSpPr>
            <p:spPr>
              <a:xfrm>
                <a:off x="4882804" y="3572175"/>
                <a:ext cx="828871" cy="238545"/>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2026</a:t>
                </a:r>
                <a:endParaRPr sz="1467" b="1">
                  <a:solidFill>
                    <a:srgbClr val="FFFFFF"/>
                  </a:solidFill>
                  <a:latin typeface="Arial"/>
                  <a:ea typeface="Arial"/>
                  <a:cs typeface="Arial"/>
                  <a:sym typeface="Arial"/>
                </a:endParaRPr>
              </a:p>
            </p:txBody>
          </p:sp>
          <p:sp>
            <p:nvSpPr>
              <p:cNvPr id="31" name="Google Shape;203;g12848bf5564_1_19">
                <a:extLst>
                  <a:ext uri="{FF2B5EF4-FFF2-40B4-BE49-F238E27FC236}">
                    <a16:creationId xmlns:a16="http://schemas.microsoft.com/office/drawing/2014/main" id="{604C8D07-1824-30E3-DDC0-FD78AF893A18}"/>
                  </a:ext>
                </a:extLst>
              </p:cNvPr>
              <p:cNvSpPr txBox="1"/>
              <p:nvPr/>
            </p:nvSpPr>
            <p:spPr>
              <a:xfrm>
                <a:off x="5716259" y="3572175"/>
                <a:ext cx="828871" cy="238545"/>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2027</a:t>
                </a:r>
                <a:endParaRPr sz="1467" b="1">
                  <a:solidFill>
                    <a:srgbClr val="FFFFFF"/>
                  </a:solidFill>
                  <a:latin typeface="Arial"/>
                  <a:ea typeface="Arial"/>
                  <a:cs typeface="Arial"/>
                  <a:sym typeface="Arial"/>
                </a:endParaRPr>
              </a:p>
            </p:txBody>
          </p:sp>
          <p:sp>
            <p:nvSpPr>
              <p:cNvPr id="32" name="Google Shape;204;g12848bf5564_1_19">
                <a:extLst>
                  <a:ext uri="{FF2B5EF4-FFF2-40B4-BE49-F238E27FC236}">
                    <a16:creationId xmlns:a16="http://schemas.microsoft.com/office/drawing/2014/main" id="{A6A4EF32-3FDB-4C49-CFB2-B39ED7F17EA5}"/>
                  </a:ext>
                </a:extLst>
              </p:cNvPr>
              <p:cNvSpPr txBox="1"/>
              <p:nvPr/>
            </p:nvSpPr>
            <p:spPr>
              <a:xfrm>
                <a:off x="6547130" y="3572175"/>
                <a:ext cx="828871" cy="238545"/>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2028</a:t>
                </a:r>
                <a:endParaRPr sz="1467" b="1">
                  <a:solidFill>
                    <a:srgbClr val="FFFFFF"/>
                  </a:solidFill>
                  <a:latin typeface="Arial"/>
                  <a:ea typeface="Arial"/>
                  <a:cs typeface="Arial"/>
                  <a:sym typeface="Arial"/>
                </a:endParaRPr>
              </a:p>
            </p:txBody>
          </p:sp>
          <p:sp>
            <p:nvSpPr>
              <p:cNvPr id="33" name="Google Shape;205;g12848bf5564_1_19">
                <a:extLst>
                  <a:ext uri="{FF2B5EF4-FFF2-40B4-BE49-F238E27FC236}">
                    <a16:creationId xmlns:a16="http://schemas.microsoft.com/office/drawing/2014/main" id="{8BF87135-1B8B-AF85-960D-1429CEB04D30}"/>
                  </a:ext>
                </a:extLst>
              </p:cNvPr>
              <p:cNvSpPr/>
              <p:nvPr/>
            </p:nvSpPr>
            <p:spPr>
              <a:xfrm>
                <a:off x="1864023" y="4098581"/>
                <a:ext cx="3010169" cy="285600"/>
              </a:xfrm>
              <a:prstGeom prst="chevron">
                <a:avLst>
                  <a:gd name="adj" fmla="val 50000"/>
                </a:avLst>
              </a:prstGeom>
              <a:gradFill>
                <a:gsLst>
                  <a:gs pos="0">
                    <a:schemeClr val="accent1"/>
                  </a:gs>
                  <a:gs pos="50000">
                    <a:srgbClr val="0085AD">
                      <a:alpha val="85490"/>
                    </a:srgbClr>
                  </a:gs>
                  <a:gs pos="100000">
                    <a:schemeClr val="lt1"/>
                  </a:gs>
                </a:gsLst>
                <a:lin ang="0" scaled="0"/>
              </a:gradFill>
              <a:ln>
                <a:noFill/>
              </a:ln>
            </p:spPr>
            <p:txBody>
              <a:bodyPr spcFirstLastPara="1" wrap="square" lIns="91433" tIns="45700" rIns="91433" bIns="45700" anchor="ctr" anchorCtr="0">
                <a:noAutofit/>
              </a:bodyPr>
              <a:lstStyle/>
              <a:p>
                <a:pPr>
                  <a:spcBef>
                    <a:spcPts val="0"/>
                  </a:spcBef>
                  <a:spcAft>
                    <a:spcPts val="0"/>
                  </a:spcAft>
                  <a:buClr>
                    <a:srgbClr val="000000"/>
                  </a:buClr>
                  <a:buSzPts val="800"/>
                </a:pPr>
                <a:r>
                  <a:rPr lang="en" sz="1067">
                    <a:solidFill>
                      <a:schemeClr val="lt1"/>
                    </a:solidFill>
                    <a:latin typeface="Arial"/>
                    <a:ea typeface="Arial"/>
                    <a:cs typeface="Arial"/>
                    <a:sym typeface="Arial"/>
                  </a:rPr>
                  <a:t>5G-Advanced – B5G (Rel.18/19) </a:t>
                </a:r>
                <a:endParaRPr sz="1067">
                  <a:solidFill>
                    <a:schemeClr val="lt1"/>
                  </a:solidFill>
                  <a:latin typeface="Arial"/>
                  <a:ea typeface="Arial"/>
                  <a:cs typeface="Arial"/>
                  <a:sym typeface="Arial"/>
                </a:endParaRPr>
              </a:p>
            </p:txBody>
          </p:sp>
          <p:sp>
            <p:nvSpPr>
              <p:cNvPr id="34" name="Google Shape;209;g12848bf5564_1_19">
                <a:extLst>
                  <a:ext uri="{FF2B5EF4-FFF2-40B4-BE49-F238E27FC236}">
                    <a16:creationId xmlns:a16="http://schemas.microsoft.com/office/drawing/2014/main" id="{F586B449-5737-7E5F-39E4-393661E39A55}"/>
                  </a:ext>
                </a:extLst>
              </p:cNvPr>
              <p:cNvSpPr/>
              <p:nvPr/>
            </p:nvSpPr>
            <p:spPr>
              <a:xfrm>
                <a:off x="318687" y="3863494"/>
                <a:ext cx="1928399" cy="223200"/>
              </a:xfrm>
              <a:prstGeom prst="chevron">
                <a:avLst>
                  <a:gd name="adj" fmla="val 50000"/>
                </a:avLst>
              </a:prstGeom>
              <a:gradFill>
                <a:gsLst>
                  <a:gs pos="0">
                    <a:schemeClr val="accent1"/>
                  </a:gs>
                  <a:gs pos="50000">
                    <a:srgbClr val="0085AD">
                      <a:alpha val="85490"/>
                    </a:srgbClr>
                  </a:gs>
                  <a:gs pos="100000">
                    <a:schemeClr val="lt1"/>
                  </a:gs>
                </a:gsLst>
                <a:lin ang="0" scaled="0"/>
              </a:gradFill>
              <a:ln>
                <a:noFill/>
              </a:ln>
            </p:spPr>
            <p:txBody>
              <a:bodyPr spcFirstLastPara="1" wrap="square" lIns="91433" tIns="45700" rIns="91433" bIns="45700" anchor="ctr" anchorCtr="0">
                <a:noAutofit/>
              </a:bodyPr>
              <a:lstStyle/>
              <a:p>
                <a:pPr>
                  <a:spcBef>
                    <a:spcPts val="0"/>
                  </a:spcBef>
                  <a:spcAft>
                    <a:spcPts val="0"/>
                  </a:spcAft>
                  <a:buClr>
                    <a:srgbClr val="000000"/>
                  </a:buClr>
                  <a:buSzPts val="800"/>
                </a:pPr>
                <a:r>
                  <a:rPr lang="en" sz="1067">
                    <a:solidFill>
                      <a:schemeClr val="lt1"/>
                    </a:solidFill>
                    <a:latin typeface="Arial"/>
                    <a:ea typeface="Arial"/>
                    <a:cs typeface="Arial"/>
                    <a:sym typeface="Arial"/>
                  </a:rPr>
                  <a:t>Rel.17 (5G)</a:t>
                </a:r>
                <a:endParaRPr sz="1067">
                  <a:solidFill>
                    <a:schemeClr val="lt1"/>
                  </a:solidFill>
                  <a:latin typeface="Arial"/>
                  <a:ea typeface="Arial"/>
                  <a:cs typeface="Arial"/>
                  <a:sym typeface="Arial"/>
                </a:endParaRPr>
              </a:p>
            </p:txBody>
          </p:sp>
          <p:sp>
            <p:nvSpPr>
              <p:cNvPr id="35" name="Google Shape;210;g12848bf5564_1_19">
                <a:extLst>
                  <a:ext uri="{FF2B5EF4-FFF2-40B4-BE49-F238E27FC236}">
                    <a16:creationId xmlns:a16="http://schemas.microsoft.com/office/drawing/2014/main" id="{CE30F7B1-C72F-4FC2-E906-2E133E8FFDD5}"/>
                  </a:ext>
                </a:extLst>
              </p:cNvPr>
              <p:cNvSpPr txBox="1"/>
              <p:nvPr/>
            </p:nvSpPr>
            <p:spPr>
              <a:xfrm>
                <a:off x="76973" y="3573233"/>
                <a:ext cx="468853" cy="238545"/>
              </a:xfrm>
              <a:prstGeom prst="rect">
                <a:avLst/>
              </a:prstGeom>
              <a:noFill/>
              <a:ln>
                <a:noFill/>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2020</a:t>
                </a:r>
                <a:endParaRPr sz="1467" b="1">
                  <a:solidFill>
                    <a:srgbClr val="FFFFFF"/>
                  </a:solidFill>
                  <a:latin typeface="Arial"/>
                  <a:ea typeface="Arial"/>
                  <a:cs typeface="Arial"/>
                  <a:sym typeface="Arial"/>
                </a:endParaRPr>
              </a:p>
            </p:txBody>
          </p:sp>
          <p:sp>
            <p:nvSpPr>
              <p:cNvPr id="36" name="Google Shape;211;g12848bf5564_1_19">
                <a:extLst>
                  <a:ext uri="{FF2B5EF4-FFF2-40B4-BE49-F238E27FC236}">
                    <a16:creationId xmlns:a16="http://schemas.microsoft.com/office/drawing/2014/main" id="{5009410C-3102-53A5-BC45-028A2579E921}"/>
                  </a:ext>
                </a:extLst>
              </p:cNvPr>
              <p:cNvSpPr txBox="1"/>
              <p:nvPr/>
            </p:nvSpPr>
            <p:spPr>
              <a:xfrm>
                <a:off x="7376149" y="3572175"/>
                <a:ext cx="828871" cy="238545"/>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2029</a:t>
                </a:r>
                <a:endParaRPr sz="1467" b="1">
                  <a:solidFill>
                    <a:srgbClr val="FFFFFF"/>
                  </a:solidFill>
                  <a:latin typeface="Arial"/>
                  <a:ea typeface="Arial"/>
                  <a:cs typeface="Arial"/>
                  <a:sym typeface="Arial"/>
                </a:endParaRPr>
              </a:p>
            </p:txBody>
          </p:sp>
          <p:sp>
            <p:nvSpPr>
              <p:cNvPr id="37" name="Google Shape;212;g12848bf5564_1_19">
                <a:extLst>
                  <a:ext uri="{FF2B5EF4-FFF2-40B4-BE49-F238E27FC236}">
                    <a16:creationId xmlns:a16="http://schemas.microsoft.com/office/drawing/2014/main" id="{6D10652F-FCB1-2A3D-F189-EB6552925690}"/>
                  </a:ext>
                </a:extLst>
              </p:cNvPr>
              <p:cNvSpPr txBox="1"/>
              <p:nvPr/>
            </p:nvSpPr>
            <p:spPr>
              <a:xfrm>
                <a:off x="8202595" y="3572177"/>
                <a:ext cx="521266" cy="238545"/>
              </a:xfrm>
              <a:prstGeom prst="rect">
                <a:avLst/>
              </a:prstGeom>
              <a:noFill/>
              <a:ln>
                <a:noFill/>
              </a:ln>
            </p:spPr>
            <p:txBody>
              <a:bodyPr spcFirstLastPara="1" wrap="square" lIns="91433" tIns="45700" rIns="91433" bIns="45700" anchor="t" anchorCtr="0">
                <a:spAutoFit/>
              </a:bodyPr>
              <a:lstStyle/>
              <a:p>
                <a:pPr>
                  <a:spcBef>
                    <a:spcPts val="0"/>
                  </a:spcBef>
                  <a:spcAft>
                    <a:spcPts val="0"/>
                  </a:spcAft>
                  <a:buClr>
                    <a:srgbClr val="000000"/>
                  </a:buClr>
                  <a:buSzPts val="1100"/>
                </a:pPr>
                <a:r>
                  <a:rPr lang="en" sz="1467" b="1">
                    <a:solidFill>
                      <a:srgbClr val="FFFFFF"/>
                    </a:solidFill>
                    <a:latin typeface="Arial"/>
                    <a:ea typeface="Arial"/>
                    <a:cs typeface="Arial"/>
                    <a:sym typeface="Arial"/>
                  </a:rPr>
                  <a:t>2030</a:t>
                </a:r>
                <a:endParaRPr sz="1467" b="1">
                  <a:solidFill>
                    <a:srgbClr val="FFFFFF"/>
                  </a:solidFill>
                  <a:latin typeface="Arial"/>
                  <a:ea typeface="Arial"/>
                  <a:cs typeface="Arial"/>
                  <a:sym typeface="Arial"/>
                </a:endParaRPr>
              </a:p>
            </p:txBody>
          </p:sp>
        </p:grpSp>
        <p:sp>
          <p:nvSpPr>
            <p:cNvPr id="21" name="Google Shape;193;g12848bf5564_1_19">
              <a:extLst>
                <a:ext uri="{FF2B5EF4-FFF2-40B4-BE49-F238E27FC236}">
                  <a16:creationId xmlns:a16="http://schemas.microsoft.com/office/drawing/2014/main" id="{C2ED781A-4B5D-BD6B-AD88-15D89C97421D}"/>
                </a:ext>
              </a:extLst>
            </p:cNvPr>
            <p:cNvSpPr txBox="1"/>
            <p:nvPr/>
          </p:nvSpPr>
          <p:spPr>
            <a:xfrm>
              <a:off x="6788009" y="1891372"/>
              <a:ext cx="1580714" cy="1854372"/>
            </a:xfrm>
            <a:prstGeom prst="rect">
              <a:avLst/>
            </a:prstGeom>
            <a:noFill/>
            <a:ln>
              <a:noFill/>
            </a:ln>
          </p:spPr>
          <p:txBody>
            <a:bodyPr spcFirstLastPara="1" wrap="square" lIns="91433" tIns="45700" rIns="91433" bIns="45700" anchor="t" anchorCtr="0">
              <a:spAutoFit/>
            </a:bodyPr>
            <a:lstStyle/>
            <a:p>
              <a:pPr>
                <a:spcBef>
                  <a:spcPts val="0"/>
                </a:spcBef>
                <a:spcAft>
                  <a:spcPts val="0"/>
                </a:spcAft>
              </a:pPr>
              <a:r>
                <a:rPr lang="en" sz="1200" b="1">
                  <a:solidFill>
                    <a:srgbClr val="000000"/>
                  </a:solidFill>
                </a:rPr>
                <a:t>Rel.20…</a:t>
              </a:r>
              <a:endParaRPr sz="1600" b="1">
                <a:solidFill>
                  <a:srgbClr val="000000"/>
                </a:solidFill>
              </a:endParaRPr>
            </a:p>
            <a:p>
              <a:pPr marL="287859" indent="-296326">
                <a:spcBef>
                  <a:spcPts val="0"/>
                </a:spcBef>
                <a:spcAft>
                  <a:spcPts val="0"/>
                </a:spcAft>
                <a:buClr>
                  <a:srgbClr val="000000"/>
                </a:buClr>
                <a:buSzPts val="900"/>
                <a:buFont typeface="Noto Sans Symbols"/>
                <a:buChar char="⮚"/>
              </a:pPr>
              <a:r>
                <a:rPr lang="en-US" sz="1200" b="1"/>
                <a:t>MVSAT</a:t>
              </a:r>
              <a:endParaRPr sz="1200" b="1"/>
            </a:p>
            <a:p>
              <a:pPr marL="287859" indent="-296326">
                <a:spcBef>
                  <a:spcPts val="0"/>
                </a:spcBef>
                <a:spcAft>
                  <a:spcPts val="0"/>
                </a:spcAft>
                <a:buClr>
                  <a:srgbClr val="000000"/>
                </a:buClr>
                <a:buSzPts val="900"/>
                <a:buFont typeface="Noto Sans Symbols"/>
                <a:buChar char="⮚"/>
              </a:pPr>
              <a:r>
                <a:rPr lang="en" sz="1200" b="1">
                  <a:solidFill>
                    <a:srgbClr val="1155CC"/>
                  </a:solidFill>
                </a:rPr>
                <a:t>Multi-orbit</a:t>
              </a:r>
            </a:p>
            <a:p>
              <a:pPr marL="287859" indent="-296326">
                <a:spcBef>
                  <a:spcPts val="0"/>
                </a:spcBef>
                <a:spcAft>
                  <a:spcPts val="0"/>
                </a:spcAft>
                <a:buClr>
                  <a:srgbClr val="000000"/>
                </a:buClr>
                <a:buSzPts val="900"/>
                <a:buFont typeface="Noto Sans Symbols"/>
                <a:buChar char="⮚"/>
              </a:pPr>
              <a:r>
                <a:rPr lang="en" sz="1200" b="1">
                  <a:solidFill>
                    <a:srgbClr val="1155CC"/>
                  </a:solidFill>
                </a:rPr>
                <a:t>Regenerative NTN </a:t>
              </a:r>
              <a:r>
                <a:rPr lang="en" sz="1200"/>
                <a:t>Emergency SMS over NAS and/or IMS</a:t>
              </a:r>
            </a:p>
            <a:p>
              <a:pPr marL="287859" indent="-296326">
                <a:spcBef>
                  <a:spcPts val="0"/>
                </a:spcBef>
                <a:spcAft>
                  <a:spcPts val="0"/>
                </a:spcAft>
                <a:buClr>
                  <a:srgbClr val="000000"/>
                </a:buClr>
                <a:buSzPts val="900"/>
                <a:buFont typeface="Noto Sans Symbols"/>
                <a:buChar char="⮚"/>
              </a:pPr>
              <a:r>
                <a:rPr lang="en" sz="1200"/>
                <a:t>Security </a:t>
              </a:r>
            </a:p>
            <a:p>
              <a:pPr marL="287859" indent="-296326">
                <a:spcBef>
                  <a:spcPts val="0"/>
                </a:spcBef>
                <a:spcAft>
                  <a:spcPts val="0"/>
                </a:spcAft>
                <a:buClr>
                  <a:srgbClr val="000000"/>
                </a:buClr>
                <a:buSzPts val="900"/>
                <a:buFont typeface="Noto Sans Symbols"/>
                <a:buChar char="⮚"/>
              </a:pPr>
              <a:r>
                <a:rPr lang="en" sz="1200"/>
                <a:t>Coverage enhancements</a:t>
              </a:r>
              <a:endParaRPr sz="1200"/>
            </a:p>
            <a:p>
              <a:pPr marL="287859" indent="-296326">
                <a:spcBef>
                  <a:spcPts val="0"/>
                </a:spcBef>
                <a:spcAft>
                  <a:spcPts val="0"/>
                </a:spcAft>
                <a:buSzPts val="900"/>
                <a:buChar char="⮚"/>
              </a:pPr>
              <a:r>
                <a:rPr lang="en" sz="1200"/>
                <a:t>Broadcast, </a:t>
              </a:r>
              <a:r>
                <a:rPr lang="en" sz="1200" err="1"/>
                <a:t>RedCap</a:t>
              </a:r>
              <a:endParaRPr lang="en" sz="1200"/>
            </a:p>
            <a:p>
              <a:pPr marL="287859" indent="-296326">
                <a:spcBef>
                  <a:spcPts val="0"/>
                </a:spcBef>
                <a:spcAft>
                  <a:spcPts val="0"/>
                </a:spcAft>
                <a:buSzPts val="900"/>
                <a:buChar char="⮚"/>
              </a:pPr>
              <a:r>
                <a:rPr lang="en" sz="1200"/>
                <a:t>Mission critical services</a:t>
              </a:r>
              <a:endParaRPr sz="1067">
                <a:solidFill>
                  <a:srgbClr val="000000"/>
                </a:solidFill>
                <a:latin typeface="Arial"/>
                <a:ea typeface="Arial"/>
                <a:cs typeface="Arial"/>
                <a:sym typeface="Arial"/>
              </a:endParaRPr>
            </a:p>
            <a:p>
              <a:pPr marL="287859" indent="-152396">
                <a:spcBef>
                  <a:spcPts val="0"/>
                </a:spcBef>
                <a:spcAft>
                  <a:spcPts val="0"/>
                </a:spcAft>
                <a:buClr>
                  <a:srgbClr val="000000"/>
                </a:buClr>
                <a:buSzPts val="800"/>
              </a:pPr>
              <a:endParaRPr sz="1067">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95940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0177E-7530-1C33-3C66-413615683A8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39E3FA7-4764-C33D-3C1C-887F45A93C5D}"/>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rot="10800000">
            <a:off x="777" y="-2"/>
            <a:ext cx="12229193" cy="6858001"/>
          </a:xfrm>
          <a:prstGeom prst="rect">
            <a:avLst/>
          </a:prstGeom>
        </p:spPr>
      </p:pic>
      <p:pic>
        <p:nvPicPr>
          <p:cNvPr id="6" name="Graphic 5">
            <a:extLst>
              <a:ext uri="{FF2B5EF4-FFF2-40B4-BE49-F238E27FC236}">
                <a16:creationId xmlns:a16="http://schemas.microsoft.com/office/drawing/2014/main" id="{FC41A158-C713-45FA-4183-6C5BE18EF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0369" y="224762"/>
            <a:ext cx="1196728" cy="430822"/>
          </a:xfrm>
          <a:prstGeom prst="rect">
            <a:avLst/>
          </a:prstGeom>
          <a:effectLst/>
        </p:spPr>
      </p:pic>
      <p:grpSp>
        <p:nvGrpSpPr>
          <p:cNvPr id="52" name="Group 51">
            <a:extLst>
              <a:ext uri="{FF2B5EF4-FFF2-40B4-BE49-F238E27FC236}">
                <a16:creationId xmlns:a16="http://schemas.microsoft.com/office/drawing/2014/main" id="{A8467AB4-FC0A-55CF-EF24-DE6606DDFCF8}"/>
              </a:ext>
            </a:extLst>
          </p:cNvPr>
          <p:cNvGrpSpPr/>
          <p:nvPr/>
        </p:nvGrpSpPr>
        <p:grpSpPr>
          <a:xfrm>
            <a:off x="38587" y="6415907"/>
            <a:ext cx="11946933" cy="428946"/>
            <a:chOff x="5308" y="6424073"/>
            <a:chExt cx="11979600" cy="430119"/>
          </a:xfrm>
        </p:grpSpPr>
        <p:cxnSp>
          <p:nvCxnSpPr>
            <p:cNvPr id="15" name="Straight Connector 14">
              <a:extLst>
                <a:ext uri="{FF2B5EF4-FFF2-40B4-BE49-F238E27FC236}">
                  <a16:creationId xmlns:a16="http://schemas.microsoft.com/office/drawing/2014/main" id="{B805C976-5038-F348-4004-6B365E6DD53C}"/>
                </a:ext>
              </a:extLst>
            </p:cNvPr>
            <p:cNvCxnSpPr>
              <a:cxnSpLocks/>
            </p:cNvCxnSpPr>
            <p:nvPr/>
          </p:nvCxnSpPr>
          <p:spPr>
            <a:xfrm>
              <a:off x="230909" y="6424073"/>
              <a:ext cx="1173552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6E5C9B5-9C5E-E3A0-B938-6EF253FBC1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3200" y="6578079"/>
              <a:ext cx="1621708" cy="109636"/>
            </a:xfrm>
            <a:prstGeom prst="rect">
              <a:avLst/>
            </a:prstGeom>
          </p:spPr>
        </p:pic>
        <p:pic>
          <p:nvPicPr>
            <p:cNvPr id="51" name="Picture 50">
              <a:extLst>
                <a:ext uri="{FF2B5EF4-FFF2-40B4-BE49-F238E27FC236}">
                  <a16:creationId xmlns:a16="http://schemas.microsoft.com/office/drawing/2014/main" id="{7B9F7AC8-9FF4-9133-32E9-937B4E5B3621}"/>
                </a:ext>
              </a:extLst>
            </p:cNvPr>
            <p:cNvPicPr/>
            <p:nvPr/>
          </p:nvPicPr>
          <p:blipFill>
            <a:blip r:embed="rId8">
              <a:extLst>
                <a:ext uri="{28A0092B-C50C-407E-A947-70E740481C1C}">
                  <a14:useLocalDpi xmlns:a14="http://schemas.microsoft.com/office/drawing/2010/main"/>
                </a:ext>
              </a:extLst>
            </a:blip>
            <a:stretch>
              <a:fillRect/>
            </a:stretch>
          </p:blipFill>
          <p:spPr>
            <a:xfrm>
              <a:off x="5308" y="6449062"/>
              <a:ext cx="9956800" cy="405130"/>
            </a:xfrm>
            <a:prstGeom prst="rect">
              <a:avLst/>
            </a:prstGeom>
          </p:spPr>
        </p:pic>
      </p:grpSp>
      <p:sp>
        <p:nvSpPr>
          <p:cNvPr id="10" name="TextBox 9">
            <a:extLst>
              <a:ext uri="{FF2B5EF4-FFF2-40B4-BE49-F238E27FC236}">
                <a16:creationId xmlns:a16="http://schemas.microsoft.com/office/drawing/2014/main" id="{D9EBDEFF-AF2B-F8AC-E4DE-9AE3290E0BA3}"/>
              </a:ext>
            </a:extLst>
          </p:cNvPr>
          <p:cNvSpPr txBox="1"/>
          <p:nvPr/>
        </p:nvSpPr>
        <p:spPr>
          <a:xfrm>
            <a:off x="436646" y="529715"/>
            <a:ext cx="5412112" cy="564948"/>
          </a:xfrm>
          <a:prstGeom prst="rect">
            <a:avLst/>
          </a:prstGeom>
          <a:solidFill>
            <a:srgbClr val="00AE9D"/>
          </a:solidFill>
        </p:spPr>
        <p:txBody>
          <a:bodyPr wrap="square" lIns="35902" tIns="35902" rIns="35902" bIns="35902" rtlCol="0" anchor="t" anchorCtr="0">
            <a:spAutoFit/>
          </a:bodyPr>
          <a:lstStyle/>
          <a:p>
            <a:pPr algn="ctr">
              <a:defRPr/>
            </a:pPr>
            <a:r>
              <a:rPr lang="en-US" sz="3200" b="1">
                <a:solidFill>
                  <a:schemeClr val="bg1"/>
                </a:solidFill>
                <a:latin typeface="Aptos Display" panose="020B0004020202020204" pitchFamily="34" charset="0"/>
                <a:cs typeface="72" panose="020B0503030000000003" pitchFamily="34" charset="0"/>
              </a:rPr>
              <a:t>Transparent Payload </a:t>
            </a:r>
          </a:p>
        </p:txBody>
      </p:sp>
      <p:sp>
        <p:nvSpPr>
          <p:cNvPr id="3" name="TextBox 2">
            <a:extLst>
              <a:ext uri="{FF2B5EF4-FFF2-40B4-BE49-F238E27FC236}">
                <a16:creationId xmlns:a16="http://schemas.microsoft.com/office/drawing/2014/main" id="{4E34572F-B7B5-1634-DD90-DB0643F6CE57}"/>
              </a:ext>
            </a:extLst>
          </p:cNvPr>
          <p:cNvSpPr txBox="1"/>
          <p:nvPr/>
        </p:nvSpPr>
        <p:spPr>
          <a:xfrm>
            <a:off x="91013" y="85215"/>
            <a:ext cx="9602959" cy="338554"/>
          </a:xfrm>
          <a:prstGeom prst="rect">
            <a:avLst/>
          </a:prstGeom>
          <a:noFill/>
        </p:spPr>
        <p:txBody>
          <a:bodyPr wrap="square">
            <a:spAutoFit/>
          </a:bodyPr>
          <a:lstStyle/>
          <a:p>
            <a:r>
              <a:rPr lang="en-GB" sz="1600" b="1" kern="0">
                <a:solidFill>
                  <a:srgbClr val="FFFFFF"/>
                </a:solidFill>
                <a:effectLst>
                  <a:outerShdw blurRad="254000" dist="38100" dir="7200000" sx="97000" sy="97000" algn="tl" rotWithShape="0">
                    <a:prstClr val="black">
                      <a:alpha val="66000"/>
                    </a:prstClr>
                  </a:outerShdw>
                </a:effectLst>
                <a:latin typeface="Arial"/>
                <a:cs typeface="Arial"/>
              </a:rPr>
              <a:t>ESA UNCLASSIFIED – Releasable to the Public</a:t>
            </a:r>
          </a:p>
        </p:txBody>
      </p:sp>
      <p:sp>
        <p:nvSpPr>
          <p:cNvPr id="2" name="TextBox 1">
            <a:extLst>
              <a:ext uri="{FF2B5EF4-FFF2-40B4-BE49-F238E27FC236}">
                <a16:creationId xmlns:a16="http://schemas.microsoft.com/office/drawing/2014/main" id="{C2E9C8A9-A44A-D0EB-00F3-C57077E1F8E4}"/>
              </a:ext>
            </a:extLst>
          </p:cNvPr>
          <p:cNvSpPr txBox="1"/>
          <p:nvPr/>
        </p:nvSpPr>
        <p:spPr>
          <a:xfrm>
            <a:off x="263573" y="1004284"/>
            <a:ext cx="8094209" cy="5986254"/>
          </a:xfrm>
          <a:prstGeom prst="rect">
            <a:avLst/>
          </a:prstGeom>
          <a:effectLst>
            <a:outerShdw blurRad="482600" dir="5400000" sx="109000" sy="109000" algn="ctr" rotWithShape="0">
              <a:schemeClr val="tx1">
                <a:alpha val="58000"/>
              </a:schemeClr>
            </a:outerShdw>
          </a:effectLst>
        </p:spPr>
        <p:txBody>
          <a:bodyPr wrap="square">
            <a:spAutoFit/>
          </a:bodyPr>
          <a:lstStyle/>
          <a:p>
            <a:pPr>
              <a:defRPr/>
            </a:pPr>
            <a:endParaRPr lang="en-US" sz="2700" b="1">
              <a:solidFill>
                <a:schemeClr val="bg1"/>
              </a:solidFill>
              <a:latin typeface="Aptos Display" panose="020B0004020202020204" pitchFamily="34" charset="0"/>
              <a:cs typeface="72" panose="020B0503030000000003" pitchFamily="34" charset="0"/>
            </a:endParaRPr>
          </a:p>
          <a:p>
            <a:pPr marL="457200" indent="-457200">
              <a:buFont typeface="Arial" panose="020B0604020202020204" pitchFamily="34" charset="0"/>
              <a:buChar char="•"/>
              <a:defRPr/>
            </a:pPr>
            <a:r>
              <a:rPr lang="en-US" sz="2700" b="1">
                <a:solidFill>
                  <a:schemeClr val="bg1"/>
                </a:solidFill>
                <a:latin typeface="Aptos Display" panose="020B0004020202020204" pitchFamily="34" charset="0"/>
                <a:cs typeface="72" panose="020B0503030000000003" pitchFamily="34" charset="0"/>
              </a:rPr>
              <a:t>In both Rel-17 and Rel-18, NTN is based on a transparent (bent-pipe) architecture</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It limits payload complexity and enables early deployment</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Previously deployed transparent payloads can be repurposed for Rel-17/18 NR NTN if it supports the correct RF requirements in the appropriate bands</a:t>
            </a:r>
          </a:p>
          <a:p>
            <a:pPr marL="914400" lvl="1" indent="-457200">
              <a:buFont typeface="Wingdings" pitchFamily="2" charset="2"/>
              <a:buChar char="Ø"/>
              <a:defRPr/>
            </a:pPr>
            <a:endParaRPr lang="en-US" sz="2000">
              <a:solidFill>
                <a:srgbClr val="00FFFF"/>
              </a:solidFill>
              <a:latin typeface="Aptos Display" panose="020B0004020202020204" pitchFamily="34" charset="0"/>
              <a:cs typeface="72" panose="020B0503030000000003" pitchFamily="34" charset="0"/>
            </a:endParaRPr>
          </a:p>
          <a:p>
            <a:pPr marL="457200" indent="-457200">
              <a:buFont typeface="Arial" panose="020B0604020202020204" pitchFamily="34" charset="0"/>
              <a:buChar char="•"/>
              <a:defRPr/>
            </a:pPr>
            <a:r>
              <a:rPr lang="en-US" sz="2700" b="1">
                <a:solidFill>
                  <a:schemeClr val="bg1"/>
                </a:solidFill>
                <a:latin typeface="Aptos Display" panose="020B0004020202020204" pitchFamily="34" charset="0"/>
                <a:cs typeface="72" panose="020B0503030000000003" pitchFamily="34" charset="0"/>
              </a:rPr>
              <a:t>Example: 5G NTN test at the ESTEC 5G Lab with Telesat LEO3</a:t>
            </a:r>
          </a:p>
          <a:p>
            <a:pPr marL="914400" lvl="1" indent="-457200">
              <a:buFont typeface="Wingdings" pitchFamily="2" charset="2"/>
              <a:buChar char="Ø"/>
              <a:defRPr/>
            </a:pPr>
            <a:r>
              <a:rPr lang="en-US" sz="2000" err="1">
                <a:solidFill>
                  <a:srgbClr val="00FFFF"/>
                </a:solidFill>
                <a:latin typeface="Aptos Display" panose="020B0004020202020204" pitchFamily="34" charset="0"/>
                <a:cs typeface="72" panose="020B0503030000000003" pitchFamily="34" charset="0"/>
              </a:rPr>
              <a:t>Amarisoft</a:t>
            </a:r>
            <a:r>
              <a:rPr lang="en-US" sz="2000">
                <a:solidFill>
                  <a:srgbClr val="00FFFF"/>
                </a:solidFill>
                <a:latin typeface="Aptos Display" panose="020B0004020202020204" pitchFamily="34" charset="0"/>
                <a:cs typeface="72" panose="020B0503030000000003" pitchFamily="34" charset="0"/>
              </a:rPr>
              <a:t> 3GPP compliant Rel-17 protocol stack</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Stable bi-directional  link between the </a:t>
            </a:r>
            <a:r>
              <a:rPr lang="en-US" sz="2000" err="1">
                <a:solidFill>
                  <a:srgbClr val="00FFFF"/>
                </a:solidFill>
                <a:latin typeface="Aptos Display" panose="020B0004020202020204" pitchFamily="34" charset="0"/>
                <a:cs typeface="72" panose="020B0503030000000003" pitchFamily="34" charset="0"/>
              </a:rPr>
              <a:t>gNB</a:t>
            </a:r>
            <a:r>
              <a:rPr lang="en-US" sz="2000">
                <a:solidFill>
                  <a:srgbClr val="00FFFF"/>
                </a:solidFill>
                <a:latin typeface="Aptos Display" panose="020B0004020202020204" pitchFamily="34" charset="0"/>
                <a:cs typeface="72" panose="020B0503030000000003" pitchFamily="34" charset="0"/>
              </a:rPr>
              <a:t> and the 5G NR NTN UE</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Spectral efficiency of 3 bits/s/Hz (peak) by enabling adaptive modulation and coding from QPSK to 64-QAM.</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32 HARQ processes activated to maximize DL/UL throughput</a:t>
            </a:r>
          </a:p>
          <a:p>
            <a:pPr>
              <a:defRPr/>
            </a:pPr>
            <a:endParaRPr lang="en-US" sz="2400">
              <a:solidFill>
                <a:srgbClr val="00FFFF"/>
              </a:solidFill>
              <a:latin typeface="Aptos Display" panose="020B0004020202020204" pitchFamily="34" charset="0"/>
              <a:cs typeface="72" panose="020B0503030000000003" pitchFamily="34" charset="0"/>
            </a:endParaRPr>
          </a:p>
          <a:p>
            <a:pPr>
              <a:defRPr/>
            </a:pPr>
            <a:endParaRPr lang="en-US" sz="2400">
              <a:solidFill>
                <a:srgbClr val="00FFFF"/>
              </a:solidFill>
              <a:latin typeface="Aptos Display" panose="020B0004020202020204" pitchFamily="34" charset="0"/>
              <a:cs typeface="72" panose="020B0503030000000003" pitchFamily="34" charset="0"/>
            </a:endParaRPr>
          </a:p>
        </p:txBody>
      </p:sp>
      <p:pic>
        <p:nvPicPr>
          <p:cNvPr id="4" name="Picture 3">
            <a:extLst>
              <a:ext uri="{FF2B5EF4-FFF2-40B4-BE49-F238E27FC236}">
                <a16:creationId xmlns:a16="http://schemas.microsoft.com/office/drawing/2014/main" id="{48FF8B14-B2CC-D85D-CB11-EDEB6B3E2F5F}"/>
              </a:ext>
            </a:extLst>
          </p:cNvPr>
          <p:cNvPicPr>
            <a:picLocks noChangeAspect="1"/>
          </p:cNvPicPr>
          <p:nvPr/>
        </p:nvPicPr>
        <p:blipFill>
          <a:blip r:embed="rId9"/>
          <a:stretch>
            <a:fillRect/>
          </a:stretch>
        </p:blipFill>
        <p:spPr>
          <a:xfrm>
            <a:off x="8240943" y="1433677"/>
            <a:ext cx="3833786" cy="1516493"/>
          </a:xfrm>
          <a:prstGeom prst="rect">
            <a:avLst/>
          </a:prstGeom>
        </p:spPr>
      </p:pic>
      <p:sp>
        <p:nvSpPr>
          <p:cNvPr id="5" name="TextBox 4">
            <a:extLst>
              <a:ext uri="{FF2B5EF4-FFF2-40B4-BE49-F238E27FC236}">
                <a16:creationId xmlns:a16="http://schemas.microsoft.com/office/drawing/2014/main" id="{AF361C4F-E796-593A-98CA-2D6A87B5E706}"/>
              </a:ext>
            </a:extLst>
          </p:cNvPr>
          <p:cNvSpPr txBox="1"/>
          <p:nvPr/>
        </p:nvSpPr>
        <p:spPr>
          <a:xfrm>
            <a:off x="8188419" y="2946612"/>
            <a:ext cx="3886310"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auto" hangingPunct="0">
              <a:spcBef>
                <a:spcPts val="0"/>
              </a:spcBef>
              <a:spcAft>
                <a:spcPts val="0"/>
              </a:spcAft>
              <a:defRPr/>
            </a:pPr>
            <a:r>
              <a:rPr lang="en-GB" sz="1100" i="1" kern="0">
                <a:solidFill>
                  <a:srgbClr val="E7E8E3"/>
                </a:solidFill>
                <a:effectLst>
                  <a:outerShdw blurRad="50800" dist="50800" dir="5400000" sx="102000" sy="102000" algn="ctr" rotWithShape="0">
                    <a:srgbClr val="000000">
                      <a:alpha val="93000"/>
                    </a:srgbClr>
                  </a:outerShdw>
                </a:effectLst>
                <a:cs typeface="Arial"/>
                <a:sym typeface="Arial"/>
              </a:rPr>
              <a:t>NTN Transparent Payload [1]</a:t>
            </a:r>
            <a:endParaRPr lang="en-GB" sz="1100" i="1" kern="0">
              <a:solidFill>
                <a:srgbClr val="003249"/>
              </a:solidFill>
              <a:cs typeface="Arial"/>
              <a:sym typeface="Arial"/>
            </a:endParaRPr>
          </a:p>
        </p:txBody>
      </p:sp>
      <p:pic>
        <p:nvPicPr>
          <p:cNvPr id="2050" name="Picture 2">
            <a:extLst>
              <a:ext uri="{FF2B5EF4-FFF2-40B4-BE49-F238E27FC236}">
                <a16:creationId xmlns:a16="http://schemas.microsoft.com/office/drawing/2014/main" id="{B8173DA5-E63C-B137-704C-57EF10349F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15388" y="3960897"/>
            <a:ext cx="2604587" cy="1448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CC8F74-C958-D5C8-B886-AF12D8224FDD}"/>
              </a:ext>
            </a:extLst>
          </p:cNvPr>
          <p:cNvSpPr txBox="1"/>
          <p:nvPr/>
        </p:nvSpPr>
        <p:spPr>
          <a:xfrm>
            <a:off x="8166115" y="5997041"/>
            <a:ext cx="4087543" cy="6001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auto" hangingPunct="0">
              <a:spcBef>
                <a:spcPts val="0"/>
              </a:spcBef>
              <a:spcAft>
                <a:spcPts val="0"/>
              </a:spcAft>
              <a:defRPr/>
            </a:pPr>
            <a:r>
              <a:rPr lang="en-GB" sz="1100" i="1" kern="0">
                <a:solidFill>
                  <a:srgbClr val="E7E8E3"/>
                </a:solidFill>
                <a:effectLst>
                  <a:outerShdw blurRad="50800" dist="50800" dir="5400000" sx="102000" sy="102000" algn="ctr" rotWithShape="0">
                    <a:srgbClr val="000000">
                      <a:alpha val="93000"/>
                    </a:srgbClr>
                  </a:outerShdw>
                </a:effectLst>
                <a:cs typeface="Arial"/>
                <a:sym typeface="Arial"/>
              </a:rPr>
              <a:t>Source: https://</a:t>
            </a:r>
            <a:r>
              <a:rPr lang="en-GB" sz="1100" i="1" kern="0" err="1">
                <a:solidFill>
                  <a:srgbClr val="E7E8E3"/>
                </a:solidFill>
                <a:effectLst>
                  <a:outerShdw blurRad="50800" dist="50800" dir="5400000" sx="102000" sy="102000" algn="ctr" rotWithShape="0">
                    <a:srgbClr val="000000">
                      <a:alpha val="93000"/>
                    </a:srgbClr>
                  </a:outerShdw>
                </a:effectLst>
                <a:cs typeface="Arial"/>
                <a:sym typeface="Arial"/>
              </a:rPr>
              <a:t>connectivity.esa.int</a:t>
            </a:r>
            <a:r>
              <a:rPr lang="en-GB" sz="1100" i="1" kern="0">
                <a:solidFill>
                  <a:srgbClr val="E7E8E3"/>
                </a:solidFill>
                <a:effectLst>
                  <a:outerShdw blurRad="50800" dist="50800" dir="5400000" sx="102000" sy="102000" algn="ctr" rotWithShape="0">
                    <a:srgbClr val="000000">
                      <a:alpha val="93000"/>
                    </a:srgbClr>
                  </a:outerShdw>
                </a:effectLst>
                <a:cs typeface="Arial"/>
                <a:sym typeface="Arial"/>
              </a:rPr>
              <a:t>/news/esa-telesat-and-amarisoft-achieve-worldfirst-5g-3gpp-nonterrestrial-network-link-over-leo [3]</a:t>
            </a:r>
            <a:endParaRPr lang="en-GB" sz="1100" i="1" kern="0">
              <a:solidFill>
                <a:srgbClr val="003249"/>
              </a:solidFill>
              <a:cs typeface="Arial"/>
              <a:sym typeface="Arial"/>
            </a:endParaRPr>
          </a:p>
        </p:txBody>
      </p:sp>
      <p:pic>
        <p:nvPicPr>
          <p:cNvPr id="2052" name="Picture 4">
            <a:extLst>
              <a:ext uri="{FF2B5EF4-FFF2-40B4-BE49-F238E27FC236}">
                <a16:creationId xmlns:a16="http://schemas.microsoft.com/office/drawing/2014/main" id="{DE891CBF-6D99-32AE-220D-73166DFA9F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40943" y="5024516"/>
            <a:ext cx="1617574" cy="97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29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69" y="0"/>
            <a:ext cx="12192000" cy="6858000"/>
            <a:chOff x="0" y="0"/>
            <a:chExt cx="12192000" cy="6858000"/>
          </a:xfrm>
        </p:grpSpPr>
        <p:sp>
          <p:nvSpPr>
            <p:cNvPr id="3" name="object 3"/>
            <p:cNvSpPr/>
            <p:nvPr/>
          </p:nvSpPr>
          <p:spPr>
            <a:xfrm>
              <a:off x="221437" y="6422974"/>
              <a:ext cx="11736070" cy="0"/>
            </a:xfrm>
            <a:custGeom>
              <a:avLst/>
              <a:gdLst/>
              <a:ahLst/>
              <a:cxnLst/>
              <a:rect l="l" t="t" r="r" b="b"/>
              <a:pathLst>
                <a:path w="11736070">
                  <a:moveTo>
                    <a:pt x="0" y="0"/>
                  </a:moveTo>
                  <a:lnTo>
                    <a:pt x="11735993" y="0"/>
                  </a:lnTo>
                </a:path>
              </a:pathLst>
            </a:custGeom>
            <a:ln w="9525">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342753" y="6584398"/>
              <a:ext cx="1638046" cy="104399"/>
            </a:xfrm>
            <a:prstGeom prst="rect">
              <a:avLst/>
            </a:prstGeom>
          </p:spPr>
        </p:pic>
        <p:sp>
          <p:nvSpPr>
            <p:cNvPr id="5" name="object 5"/>
            <p:cNvSpPr/>
            <p:nvPr/>
          </p:nvSpPr>
          <p:spPr>
            <a:xfrm>
              <a:off x="272961" y="1230122"/>
              <a:ext cx="7799705" cy="2328545"/>
            </a:xfrm>
            <a:custGeom>
              <a:avLst/>
              <a:gdLst/>
              <a:ahLst/>
              <a:cxnLst/>
              <a:rect l="l" t="t" r="r" b="b"/>
              <a:pathLst>
                <a:path w="7799705" h="2328545">
                  <a:moveTo>
                    <a:pt x="7799705" y="0"/>
                  </a:moveTo>
                  <a:lnTo>
                    <a:pt x="0" y="0"/>
                  </a:lnTo>
                  <a:lnTo>
                    <a:pt x="0" y="2328291"/>
                  </a:lnTo>
                  <a:lnTo>
                    <a:pt x="7799705" y="2328291"/>
                  </a:lnTo>
                  <a:lnTo>
                    <a:pt x="7799705" y="0"/>
                  </a:lnTo>
                  <a:close/>
                </a:path>
              </a:pathLst>
            </a:custGeom>
            <a:solidFill>
              <a:srgbClr val="4966AC">
                <a:alpha val="21960"/>
              </a:srgbClr>
            </a:solidFill>
          </p:spPr>
          <p:txBody>
            <a:bodyPr wrap="square" lIns="0" tIns="0" rIns="0" bIns="0" rtlCol="0"/>
            <a:lstStyle/>
            <a:p>
              <a:endParaRPr/>
            </a:p>
          </p:txBody>
        </p:sp>
        <p:sp>
          <p:nvSpPr>
            <p:cNvPr id="6" name="object 6"/>
            <p:cNvSpPr/>
            <p:nvPr/>
          </p:nvSpPr>
          <p:spPr>
            <a:xfrm>
              <a:off x="245452" y="1202563"/>
              <a:ext cx="7854950" cy="2383790"/>
            </a:xfrm>
            <a:custGeom>
              <a:avLst/>
              <a:gdLst/>
              <a:ahLst/>
              <a:cxnLst/>
              <a:rect l="l" t="t" r="r" b="b"/>
              <a:pathLst>
                <a:path w="7854950" h="2383790">
                  <a:moveTo>
                    <a:pt x="7827175" y="0"/>
                  </a:moveTo>
                  <a:lnTo>
                    <a:pt x="27508" y="0"/>
                  </a:lnTo>
                  <a:lnTo>
                    <a:pt x="16802" y="2162"/>
                  </a:lnTo>
                  <a:lnTo>
                    <a:pt x="8058" y="8064"/>
                  </a:lnTo>
                  <a:lnTo>
                    <a:pt x="2162" y="16823"/>
                  </a:lnTo>
                  <a:lnTo>
                    <a:pt x="0" y="27559"/>
                  </a:lnTo>
                  <a:lnTo>
                    <a:pt x="0" y="2355850"/>
                  </a:lnTo>
                  <a:lnTo>
                    <a:pt x="2162" y="2366585"/>
                  </a:lnTo>
                  <a:lnTo>
                    <a:pt x="8058" y="2375344"/>
                  </a:lnTo>
                  <a:lnTo>
                    <a:pt x="16802" y="2381246"/>
                  </a:lnTo>
                  <a:lnTo>
                    <a:pt x="27508" y="2383409"/>
                  </a:lnTo>
                  <a:lnTo>
                    <a:pt x="7827175" y="2383409"/>
                  </a:lnTo>
                  <a:lnTo>
                    <a:pt x="7837910" y="2381246"/>
                  </a:lnTo>
                  <a:lnTo>
                    <a:pt x="7846669" y="2375344"/>
                  </a:lnTo>
                  <a:lnTo>
                    <a:pt x="7852571" y="2366585"/>
                  </a:lnTo>
                  <a:lnTo>
                    <a:pt x="7854734" y="2355850"/>
                  </a:lnTo>
                  <a:lnTo>
                    <a:pt x="7854734" y="2350389"/>
                  </a:lnTo>
                  <a:lnTo>
                    <a:pt x="33007" y="2350389"/>
                  </a:lnTo>
                  <a:lnTo>
                    <a:pt x="33007" y="33020"/>
                  </a:lnTo>
                  <a:lnTo>
                    <a:pt x="7854734" y="33020"/>
                  </a:lnTo>
                  <a:lnTo>
                    <a:pt x="7854734" y="27559"/>
                  </a:lnTo>
                  <a:lnTo>
                    <a:pt x="7852571" y="16823"/>
                  </a:lnTo>
                  <a:lnTo>
                    <a:pt x="7846669" y="8064"/>
                  </a:lnTo>
                  <a:lnTo>
                    <a:pt x="7837910" y="2162"/>
                  </a:lnTo>
                  <a:lnTo>
                    <a:pt x="7827175" y="0"/>
                  </a:lnTo>
                  <a:close/>
                </a:path>
                <a:path w="7854950" h="2383790">
                  <a:moveTo>
                    <a:pt x="7854734" y="33020"/>
                  </a:moveTo>
                  <a:lnTo>
                    <a:pt x="7821714" y="33020"/>
                  </a:lnTo>
                  <a:lnTo>
                    <a:pt x="7821714" y="2350389"/>
                  </a:lnTo>
                  <a:lnTo>
                    <a:pt x="7854734" y="2350389"/>
                  </a:lnTo>
                  <a:lnTo>
                    <a:pt x="7854734" y="33020"/>
                  </a:lnTo>
                  <a:close/>
                </a:path>
                <a:path w="7854950" h="2383790">
                  <a:moveTo>
                    <a:pt x="7810665" y="44069"/>
                  </a:moveTo>
                  <a:lnTo>
                    <a:pt x="44005" y="44069"/>
                  </a:lnTo>
                  <a:lnTo>
                    <a:pt x="44005" y="2339340"/>
                  </a:lnTo>
                  <a:lnTo>
                    <a:pt x="7810665" y="2339340"/>
                  </a:lnTo>
                  <a:lnTo>
                    <a:pt x="7810665" y="2328291"/>
                  </a:lnTo>
                  <a:lnTo>
                    <a:pt x="55003" y="2328291"/>
                  </a:lnTo>
                  <a:lnTo>
                    <a:pt x="55003" y="54990"/>
                  </a:lnTo>
                  <a:lnTo>
                    <a:pt x="7810665" y="54990"/>
                  </a:lnTo>
                  <a:lnTo>
                    <a:pt x="7810665" y="44069"/>
                  </a:lnTo>
                  <a:close/>
                </a:path>
                <a:path w="7854950" h="2383790">
                  <a:moveTo>
                    <a:pt x="7810665" y="54990"/>
                  </a:moveTo>
                  <a:lnTo>
                    <a:pt x="7799743" y="54990"/>
                  </a:lnTo>
                  <a:lnTo>
                    <a:pt x="7799743" y="2328291"/>
                  </a:lnTo>
                  <a:lnTo>
                    <a:pt x="7810665" y="2328291"/>
                  </a:lnTo>
                  <a:lnTo>
                    <a:pt x="7810665" y="54990"/>
                  </a:lnTo>
                  <a:close/>
                </a:path>
              </a:pathLst>
            </a:custGeom>
            <a:solidFill>
              <a:srgbClr val="5A5F6F"/>
            </a:solidFill>
          </p:spPr>
          <p:txBody>
            <a:bodyPr wrap="square" lIns="0" tIns="0" rIns="0" bIns="0" rtlCol="0"/>
            <a:lstStyle/>
            <a:p>
              <a:endParaRPr/>
            </a:p>
          </p:txBody>
        </p:sp>
        <p:sp>
          <p:nvSpPr>
            <p:cNvPr id="7" name="object 7"/>
            <p:cNvSpPr/>
            <p:nvPr/>
          </p:nvSpPr>
          <p:spPr>
            <a:xfrm>
              <a:off x="247624" y="3729367"/>
              <a:ext cx="11814175" cy="2575560"/>
            </a:xfrm>
            <a:custGeom>
              <a:avLst/>
              <a:gdLst/>
              <a:ahLst/>
              <a:cxnLst/>
              <a:rect l="l" t="t" r="r" b="b"/>
              <a:pathLst>
                <a:path w="11814175" h="2575560">
                  <a:moveTo>
                    <a:pt x="11814175" y="0"/>
                  </a:moveTo>
                  <a:lnTo>
                    <a:pt x="0" y="0"/>
                  </a:lnTo>
                  <a:lnTo>
                    <a:pt x="0" y="2575179"/>
                  </a:lnTo>
                  <a:lnTo>
                    <a:pt x="11814175" y="2575179"/>
                  </a:lnTo>
                  <a:lnTo>
                    <a:pt x="11814175" y="0"/>
                  </a:lnTo>
                  <a:close/>
                </a:path>
              </a:pathLst>
            </a:custGeom>
            <a:solidFill>
              <a:srgbClr val="4966AC">
                <a:alpha val="21960"/>
              </a:srgbClr>
            </a:solidFill>
          </p:spPr>
          <p:txBody>
            <a:bodyPr wrap="square" lIns="0" tIns="0" rIns="0" bIns="0" rtlCol="0"/>
            <a:lstStyle/>
            <a:p>
              <a:endParaRPr/>
            </a:p>
          </p:txBody>
        </p:sp>
        <p:sp>
          <p:nvSpPr>
            <p:cNvPr id="8" name="object 8"/>
            <p:cNvSpPr/>
            <p:nvPr/>
          </p:nvSpPr>
          <p:spPr>
            <a:xfrm>
              <a:off x="220129" y="3701922"/>
              <a:ext cx="11869420" cy="2630170"/>
            </a:xfrm>
            <a:custGeom>
              <a:avLst/>
              <a:gdLst/>
              <a:ahLst/>
              <a:cxnLst/>
              <a:rect l="l" t="t" r="r" b="b"/>
              <a:pathLst>
                <a:path w="11869420" h="2630170">
                  <a:moveTo>
                    <a:pt x="11841695" y="0"/>
                  </a:moveTo>
                  <a:lnTo>
                    <a:pt x="27495" y="0"/>
                  </a:lnTo>
                  <a:lnTo>
                    <a:pt x="16791" y="2162"/>
                  </a:lnTo>
                  <a:lnTo>
                    <a:pt x="8051" y="8064"/>
                  </a:lnTo>
                  <a:lnTo>
                    <a:pt x="2160" y="16823"/>
                  </a:lnTo>
                  <a:lnTo>
                    <a:pt x="0" y="27558"/>
                  </a:lnTo>
                  <a:lnTo>
                    <a:pt x="0" y="2602623"/>
                  </a:lnTo>
                  <a:lnTo>
                    <a:pt x="2160" y="2613327"/>
                  </a:lnTo>
                  <a:lnTo>
                    <a:pt x="8051" y="2622067"/>
                  </a:lnTo>
                  <a:lnTo>
                    <a:pt x="16791" y="2627959"/>
                  </a:lnTo>
                  <a:lnTo>
                    <a:pt x="27495" y="2630119"/>
                  </a:lnTo>
                  <a:lnTo>
                    <a:pt x="11841695" y="2630119"/>
                  </a:lnTo>
                  <a:lnTo>
                    <a:pt x="11852357" y="2627959"/>
                  </a:lnTo>
                  <a:lnTo>
                    <a:pt x="11861079" y="2622067"/>
                  </a:lnTo>
                  <a:lnTo>
                    <a:pt x="11866966" y="2613327"/>
                  </a:lnTo>
                  <a:lnTo>
                    <a:pt x="11869127" y="2602623"/>
                  </a:lnTo>
                  <a:lnTo>
                    <a:pt x="11869127" y="2597124"/>
                  </a:lnTo>
                  <a:lnTo>
                    <a:pt x="32994" y="2597124"/>
                  </a:lnTo>
                  <a:lnTo>
                    <a:pt x="32994" y="33019"/>
                  </a:lnTo>
                  <a:lnTo>
                    <a:pt x="11869127" y="33019"/>
                  </a:lnTo>
                  <a:lnTo>
                    <a:pt x="11869127" y="27558"/>
                  </a:lnTo>
                  <a:lnTo>
                    <a:pt x="11866966" y="16823"/>
                  </a:lnTo>
                  <a:lnTo>
                    <a:pt x="11861079" y="8064"/>
                  </a:lnTo>
                  <a:lnTo>
                    <a:pt x="11852357" y="2162"/>
                  </a:lnTo>
                  <a:lnTo>
                    <a:pt x="11841695" y="0"/>
                  </a:lnTo>
                  <a:close/>
                </a:path>
                <a:path w="11869420" h="2630170">
                  <a:moveTo>
                    <a:pt x="11869127" y="33019"/>
                  </a:moveTo>
                  <a:lnTo>
                    <a:pt x="11836107" y="33019"/>
                  </a:lnTo>
                  <a:lnTo>
                    <a:pt x="11836107" y="2597124"/>
                  </a:lnTo>
                  <a:lnTo>
                    <a:pt x="11869127" y="2597124"/>
                  </a:lnTo>
                  <a:lnTo>
                    <a:pt x="11869127" y="33019"/>
                  </a:lnTo>
                  <a:close/>
                </a:path>
                <a:path w="11869420" h="2630170">
                  <a:moveTo>
                    <a:pt x="11825185" y="43941"/>
                  </a:moveTo>
                  <a:lnTo>
                    <a:pt x="43992" y="43941"/>
                  </a:lnTo>
                  <a:lnTo>
                    <a:pt x="43992" y="2586126"/>
                  </a:lnTo>
                  <a:lnTo>
                    <a:pt x="11825185" y="2586126"/>
                  </a:lnTo>
                  <a:lnTo>
                    <a:pt x="11825185" y="2575115"/>
                  </a:lnTo>
                  <a:lnTo>
                    <a:pt x="54991" y="2575115"/>
                  </a:lnTo>
                  <a:lnTo>
                    <a:pt x="54991" y="54990"/>
                  </a:lnTo>
                  <a:lnTo>
                    <a:pt x="11825185" y="54990"/>
                  </a:lnTo>
                  <a:lnTo>
                    <a:pt x="11825185" y="43941"/>
                  </a:lnTo>
                  <a:close/>
                </a:path>
                <a:path w="11869420" h="2630170">
                  <a:moveTo>
                    <a:pt x="11825185" y="54990"/>
                  </a:moveTo>
                  <a:lnTo>
                    <a:pt x="11814136" y="54990"/>
                  </a:lnTo>
                  <a:lnTo>
                    <a:pt x="11814136" y="2575115"/>
                  </a:lnTo>
                  <a:lnTo>
                    <a:pt x="11825185" y="2575115"/>
                  </a:lnTo>
                  <a:lnTo>
                    <a:pt x="11825185" y="54990"/>
                  </a:lnTo>
                  <a:close/>
                </a:path>
              </a:pathLst>
            </a:custGeom>
            <a:solidFill>
              <a:srgbClr val="5A5F6F"/>
            </a:solidFill>
          </p:spPr>
          <p:txBody>
            <a:bodyPr wrap="square" lIns="0" tIns="0" rIns="0" bIns="0" rtlCol="0"/>
            <a:lstStyle/>
            <a:p>
              <a:endParaRPr/>
            </a:p>
          </p:txBody>
        </p:sp>
        <p:sp>
          <p:nvSpPr>
            <p:cNvPr id="9" name="object 9"/>
            <p:cNvSpPr/>
            <p:nvPr/>
          </p:nvSpPr>
          <p:spPr>
            <a:xfrm>
              <a:off x="8228583" y="1218183"/>
              <a:ext cx="3833495" cy="2340610"/>
            </a:xfrm>
            <a:custGeom>
              <a:avLst/>
              <a:gdLst/>
              <a:ahLst/>
              <a:cxnLst/>
              <a:rect l="l" t="t" r="r" b="b"/>
              <a:pathLst>
                <a:path w="3833495" h="2340610">
                  <a:moveTo>
                    <a:pt x="3833241" y="0"/>
                  </a:moveTo>
                  <a:lnTo>
                    <a:pt x="0" y="0"/>
                  </a:lnTo>
                  <a:lnTo>
                    <a:pt x="0" y="2340229"/>
                  </a:lnTo>
                  <a:lnTo>
                    <a:pt x="3833241" y="2340229"/>
                  </a:lnTo>
                  <a:lnTo>
                    <a:pt x="3833241" y="0"/>
                  </a:lnTo>
                  <a:close/>
                </a:path>
              </a:pathLst>
            </a:custGeom>
            <a:solidFill>
              <a:srgbClr val="4966AC">
                <a:alpha val="21960"/>
              </a:srgbClr>
            </a:solidFill>
          </p:spPr>
          <p:txBody>
            <a:bodyPr wrap="square" lIns="0" tIns="0" rIns="0" bIns="0" rtlCol="0"/>
            <a:lstStyle/>
            <a:p>
              <a:endParaRPr/>
            </a:p>
          </p:txBody>
        </p:sp>
        <p:sp>
          <p:nvSpPr>
            <p:cNvPr id="10" name="object 10"/>
            <p:cNvSpPr/>
            <p:nvPr/>
          </p:nvSpPr>
          <p:spPr>
            <a:xfrm>
              <a:off x="8201025" y="1190625"/>
              <a:ext cx="3888740" cy="2395855"/>
            </a:xfrm>
            <a:custGeom>
              <a:avLst/>
              <a:gdLst/>
              <a:ahLst/>
              <a:cxnLst/>
              <a:rect l="l" t="t" r="r" b="b"/>
              <a:pathLst>
                <a:path w="3888740" h="2395854">
                  <a:moveTo>
                    <a:pt x="3860800" y="0"/>
                  </a:moveTo>
                  <a:lnTo>
                    <a:pt x="27558" y="0"/>
                  </a:lnTo>
                  <a:lnTo>
                    <a:pt x="16823" y="2162"/>
                  </a:lnTo>
                  <a:lnTo>
                    <a:pt x="8064" y="8064"/>
                  </a:lnTo>
                  <a:lnTo>
                    <a:pt x="2162" y="16823"/>
                  </a:lnTo>
                  <a:lnTo>
                    <a:pt x="0" y="27559"/>
                  </a:lnTo>
                  <a:lnTo>
                    <a:pt x="0" y="2367788"/>
                  </a:lnTo>
                  <a:lnTo>
                    <a:pt x="2162" y="2378523"/>
                  </a:lnTo>
                  <a:lnTo>
                    <a:pt x="8064" y="2387282"/>
                  </a:lnTo>
                  <a:lnTo>
                    <a:pt x="16823" y="2393184"/>
                  </a:lnTo>
                  <a:lnTo>
                    <a:pt x="27558" y="2395347"/>
                  </a:lnTo>
                  <a:lnTo>
                    <a:pt x="3860800" y="2395347"/>
                  </a:lnTo>
                  <a:lnTo>
                    <a:pt x="3871462" y="2393184"/>
                  </a:lnTo>
                  <a:lnTo>
                    <a:pt x="3880183" y="2387282"/>
                  </a:lnTo>
                  <a:lnTo>
                    <a:pt x="3886071" y="2378523"/>
                  </a:lnTo>
                  <a:lnTo>
                    <a:pt x="3888231" y="2367788"/>
                  </a:lnTo>
                  <a:lnTo>
                    <a:pt x="3888231" y="2362327"/>
                  </a:lnTo>
                  <a:lnTo>
                    <a:pt x="33020" y="2362327"/>
                  </a:lnTo>
                  <a:lnTo>
                    <a:pt x="33020" y="33020"/>
                  </a:lnTo>
                  <a:lnTo>
                    <a:pt x="3888231" y="33020"/>
                  </a:lnTo>
                  <a:lnTo>
                    <a:pt x="3888231" y="27559"/>
                  </a:lnTo>
                  <a:lnTo>
                    <a:pt x="3886071" y="16823"/>
                  </a:lnTo>
                  <a:lnTo>
                    <a:pt x="3880183" y="8064"/>
                  </a:lnTo>
                  <a:lnTo>
                    <a:pt x="3871462" y="2162"/>
                  </a:lnTo>
                  <a:lnTo>
                    <a:pt x="3860800" y="0"/>
                  </a:lnTo>
                  <a:close/>
                </a:path>
                <a:path w="3888740" h="2395854">
                  <a:moveTo>
                    <a:pt x="3888231" y="33020"/>
                  </a:moveTo>
                  <a:lnTo>
                    <a:pt x="3855211" y="33020"/>
                  </a:lnTo>
                  <a:lnTo>
                    <a:pt x="3855211" y="2362327"/>
                  </a:lnTo>
                  <a:lnTo>
                    <a:pt x="3888231" y="2362327"/>
                  </a:lnTo>
                  <a:lnTo>
                    <a:pt x="3888231" y="33020"/>
                  </a:lnTo>
                  <a:close/>
                </a:path>
                <a:path w="3888740" h="2395854">
                  <a:moveTo>
                    <a:pt x="3844290" y="44069"/>
                  </a:moveTo>
                  <a:lnTo>
                    <a:pt x="44069" y="44069"/>
                  </a:lnTo>
                  <a:lnTo>
                    <a:pt x="44069" y="2351278"/>
                  </a:lnTo>
                  <a:lnTo>
                    <a:pt x="3844290" y="2351278"/>
                  </a:lnTo>
                  <a:lnTo>
                    <a:pt x="3844290" y="2340229"/>
                  </a:lnTo>
                  <a:lnTo>
                    <a:pt x="54991" y="2340229"/>
                  </a:lnTo>
                  <a:lnTo>
                    <a:pt x="54991" y="54990"/>
                  </a:lnTo>
                  <a:lnTo>
                    <a:pt x="3844290" y="54990"/>
                  </a:lnTo>
                  <a:lnTo>
                    <a:pt x="3844290" y="44069"/>
                  </a:lnTo>
                  <a:close/>
                </a:path>
                <a:path w="3888740" h="2395854">
                  <a:moveTo>
                    <a:pt x="3844290" y="54990"/>
                  </a:moveTo>
                  <a:lnTo>
                    <a:pt x="3833241" y="54990"/>
                  </a:lnTo>
                  <a:lnTo>
                    <a:pt x="3833241" y="2340229"/>
                  </a:lnTo>
                  <a:lnTo>
                    <a:pt x="3844290" y="2340229"/>
                  </a:lnTo>
                  <a:lnTo>
                    <a:pt x="3844290" y="54990"/>
                  </a:lnTo>
                  <a:close/>
                </a:path>
              </a:pathLst>
            </a:custGeom>
            <a:solidFill>
              <a:srgbClr val="5A5F6F"/>
            </a:solidFill>
          </p:spPr>
          <p:txBody>
            <a:bodyPr wrap="square" lIns="0" tIns="0" rIns="0" bIns="0" rtlCol="0"/>
            <a:lstStyle/>
            <a:p>
              <a:endParaRPr/>
            </a:p>
          </p:txBody>
        </p:sp>
        <p:pic>
          <p:nvPicPr>
            <p:cNvPr id="11" name="object 11"/>
            <p:cNvPicPr/>
            <p:nvPr/>
          </p:nvPicPr>
          <p:blipFill>
            <a:blip r:embed="rId3" cstate="print"/>
            <a:stretch>
              <a:fillRect/>
            </a:stretch>
          </p:blipFill>
          <p:spPr>
            <a:xfrm>
              <a:off x="3874008" y="3997452"/>
              <a:ext cx="2103119" cy="1603248"/>
            </a:xfrm>
            <a:prstGeom prst="rect">
              <a:avLst/>
            </a:prstGeom>
          </p:spPr>
        </p:pic>
        <p:pic>
          <p:nvPicPr>
            <p:cNvPr id="12" name="object 12"/>
            <p:cNvPicPr/>
            <p:nvPr/>
          </p:nvPicPr>
          <p:blipFill>
            <a:blip r:embed="rId4" cstate="print"/>
            <a:stretch>
              <a:fillRect/>
            </a:stretch>
          </p:blipFill>
          <p:spPr>
            <a:xfrm>
              <a:off x="3910329" y="4033520"/>
              <a:ext cx="1981200" cy="1481328"/>
            </a:xfrm>
            <a:prstGeom prst="rect">
              <a:avLst/>
            </a:prstGeom>
          </p:spPr>
        </p:pic>
        <p:sp>
          <p:nvSpPr>
            <p:cNvPr id="13" name="object 13"/>
            <p:cNvSpPr/>
            <p:nvPr/>
          </p:nvSpPr>
          <p:spPr>
            <a:xfrm>
              <a:off x="3905503" y="4028821"/>
              <a:ext cx="1990725" cy="1490980"/>
            </a:xfrm>
            <a:custGeom>
              <a:avLst/>
              <a:gdLst/>
              <a:ahLst/>
              <a:cxnLst/>
              <a:rect l="l" t="t" r="r" b="b"/>
              <a:pathLst>
                <a:path w="1990725" h="1490979">
                  <a:moveTo>
                    <a:pt x="0" y="1490852"/>
                  </a:moveTo>
                  <a:lnTo>
                    <a:pt x="1990725" y="1490852"/>
                  </a:lnTo>
                  <a:lnTo>
                    <a:pt x="1990725" y="0"/>
                  </a:lnTo>
                  <a:lnTo>
                    <a:pt x="0" y="0"/>
                  </a:lnTo>
                  <a:lnTo>
                    <a:pt x="0" y="1490852"/>
                  </a:lnTo>
                  <a:close/>
                </a:path>
              </a:pathLst>
            </a:custGeom>
            <a:ln w="9525">
              <a:solidFill>
                <a:srgbClr val="181818"/>
              </a:solidFill>
            </a:ln>
          </p:spPr>
          <p:txBody>
            <a:bodyPr wrap="square" lIns="0" tIns="0" rIns="0" bIns="0" rtlCol="0"/>
            <a:lstStyle/>
            <a:p>
              <a:endParaRPr/>
            </a:p>
          </p:txBody>
        </p:sp>
      </p:grpSp>
      <p:sp>
        <p:nvSpPr>
          <p:cNvPr id="14" name="object 14"/>
          <p:cNvSpPr txBox="1">
            <a:spLocks noGrp="1"/>
          </p:cNvSpPr>
          <p:nvPr>
            <p:ph type="title"/>
          </p:nvPr>
        </p:nvSpPr>
        <p:spPr>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pc="-10"/>
              <a:t>Recent</a:t>
            </a:r>
            <a:r>
              <a:rPr spc="-220"/>
              <a:t> </a:t>
            </a:r>
            <a:r>
              <a:rPr spc="-20"/>
              <a:t>Satellite</a:t>
            </a:r>
            <a:r>
              <a:rPr spc="-140"/>
              <a:t> </a:t>
            </a:r>
            <a:r>
              <a:rPr spc="-25"/>
              <a:t>Systems</a:t>
            </a:r>
            <a:r>
              <a:rPr spc="-114"/>
              <a:t> </a:t>
            </a:r>
            <a:r>
              <a:t>–</a:t>
            </a:r>
            <a:r>
              <a:rPr spc="-90"/>
              <a:t> </a:t>
            </a:r>
            <a:r>
              <a:rPr sz="2950" i="1">
                <a:latin typeface="NotesEsa"/>
                <a:cs typeface="NotesEsa"/>
              </a:rPr>
              <a:t>a</a:t>
            </a:r>
            <a:r>
              <a:rPr sz="2950" i="1" spc="-145">
                <a:latin typeface="NotesEsa"/>
                <a:cs typeface="NotesEsa"/>
              </a:rPr>
              <a:t> </a:t>
            </a:r>
            <a:r>
              <a:rPr sz="2950" i="1" spc="-60">
                <a:latin typeface="NotesEsa"/>
                <a:cs typeface="NotesEsa"/>
              </a:rPr>
              <a:t>very</a:t>
            </a:r>
            <a:r>
              <a:rPr sz="2950" i="1" spc="-160">
                <a:latin typeface="NotesEsa"/>
                <a:cs typeface="NotesEsa"/>
              </a:rPr>
              <a:t> </a:t>
            </a:r>
            <a:r>
              <a:rPr sz="2950" i="1" spc="-85">
                <a:latin typeface="NotesEsa"/>
                <a:cs typeface="NotesEsa"/>
              </a:rPr>
              <a:t>non-</a:t>
            </a:r>
            <a:r>
              <a:rPr sz="2950" i="1" spc="-100">
                <a:latin typeface="NotesEsa"/>
                <a:cs typeface="NotesEsa"/>
              </a:rPr>
              <a:t>exhaustive</a:t>
            </a:r>
            <a:r>
              <a:rPr sz="2950" i="1" spc="-125">
                <a:latin typeface="NotesEsa"/>
                <a:cs typeface="NotesEsa"/>
              </a:rPr>
              <a:t> </a:t>
            </a:r>
            <a:r>
              <a:rPr sz="2950" i="1" spc="-10">
                <a:latin typeface="NotesEsa"/>
                <a:cs typeface="NotesEsa"/>
              </a:rPr>
              <a:t>overview</a:t>
            </a:r>
            <a:endParaRPr sz="2950">
              <a:latin typeface="NotesEsa"/>
              <a:cs typeface="NotesEsa"/>
            </a:endParaRPr>
          </a:p>
        </p:txBody>
      </p:sp>
      <p:sp>
        <p:nvSpPr>
          <p:cNvPr id="50" name="object 50"/>
          <p:cNvSpPr txBox="1">
            <a:spLocks noGrp="1"/>
          </p:cNvSpPr>
          <p:nvPr>
            <p:ph type="ftr" sz="quarter" idx="4294967295"/>
          </p:nvPr>
        </p:nvSpPr>
        <p:spPr>
          <a:xfrm>
            <a:off x="0" y="6280150"/>
            <a:ext cx="2263775" cy="123825"/>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spcBef>
                <a:spcPts val="25"/>
              </a:spcBef>
            </a:pPr>
            <a:r>
              <a:rPr lang="en-GB">
                <a:solidFill>
                  <a:schemeClr val="tx2"/>
                </a:solidFill>
              </a:rPr>
              <a:t>ESA</a:t>
            </a:r>
            <a:r>
              <a:rPr lang="en-GB" spc="-5">
                <a:solidFill>
                  <a:schemeClr val="tx2"/>
                </a:solidFill>
              </a:rPr>
              <a:t> </a:t>
            </a:r>
            <a:r>
              <a:rPr lang="en-GB" spc="-10">
                <a:solidFill>
                  <a:schemeClr val="tx2"/>
                </a:solidFill>
              </a:rPr>
              <a:t>UNCLASSIFIED</a:t>
            </a:r>
            <a:r>
              <a:rPr lang="en-GB" spc="-15">
                <a:solidFill>
                  <a:schemeClr val="tx2"/>
                </a:solidFill>
              </a:rPr>
              <a:t> </a:t>
            </a:r>
            <a:r>
              <a:rPr lang="en-GB">
                <a:solidFill>
                  <a:schemeClr val="tx2"/>
                </a:solidFill>
              </a:rPr>
              <a:t>-</a:t>
            </a:r>
            <a:r>
              <a:rPr lang="en-GB" spc="5">
                <a:solidFill>
                  <a:schemeClr val="tx2"/>
                </a:solidFill>
              </a:rPr>
              <a:t> </a:t>
            </a:r>
            <a:r>
              <a:rPr lang="en-GB">
                <a:solidFill>
                  <a:schemeClr val="tx2"/>
                </a:solidFill>
              </a:rPr>
              <a:t>For</a:t>
            </a:r>
            <a:r>
              <a:rPr lang="en-GB" spc="-5">
                <a:solidFill>
                  <a:schemeClr val="tx2"/>
                </a:solidFill>
              </a:rPr>
              <a:t> </a:t>
            </a:r>
            <a:r>
              <a:rPr lang="en-GB">
                <a:solidFill>
                  <a:schemeClr val="tx2"/>
                </a:solidFill>
              </a:rPr>
              <a:t>ESA Official</a:t>
            </a:r>
            <a:r>
              <a:rPr lang="en-GB" spc="-20">
                <a:solidFill>
                  <a:schemeClr val="tx2"/>
                </a:solidFill>
              </a:rPr>
              <a:t> </a:t>
            </a:r>
            <a:r>
              <a:rPr lang="en-GB">
                <a:solidFill>
                  <a:schemeClr val="tx2"/>
                </a:solidFill>
              </a:rPr>
              <a:t>Use</a:t>
            </a:r>
            <a:r>
              <a:rPr lang="en-GB" spc="-5">
                <a:solidFill>
                  <a:schemeClr val="tx2"/>
                </a:solidFill>
              </a:rPr>
              <a:t> </a:t>
            </a:r>
            <a:r>
              <a:rPr lang="en-GB" spc="-20">
                <a:solidFill>
                  <a:schemeClr val="tx2"/>
                </a:solidFill>
              </a:rPr>
              <a:t>Only</a:t>
            </a:r>
            <a:endParaRPr spc="-20">
              <a:solidFill>
                <a:schemeClr val="tx2"/>
              </a:solidFill>
            </a:endParaRPr>
          </a:p>
        </p:txBody>
      </p:sp>
      <p:grpSp>
        <p:nvGrpSpPr>
          <p:cNvPr id="15" name="object 15"/>
          <p:cNvGrpSpPr/>
          <p:nvPr/>
        </p:nvGrpSpPr>
        <p:grpSpPr>
          <a:xfrm>
            <a:off x="313848" y="1325117"/>
            <a:ext cx="11532870" cy="5010150"/>
            <a:chOff x="297179" y="1325117"/>
            <a:chExt cx="11532870" cy="5010150"/>
          </a:xfrm>
        </p:grpSpPr>
        <p:pic>
          <p:nvPicPr>
            <p:cNvPr id="16" name="object 16"/>
            <p:cNvPicPr/>
            <p:nvPr/>
          </p:nvPicPr>
          <p:blipFill>
            <a:blip r:embed="rId5" cstate="print"/>
            <a:stretch>
              <a:fillRect/>
            </a:stretch>
          </p:blipFill>
          <p:spPr>
            <a:xfrm>
              <a:off x="10032619" y="1325117"/>
              <a:ext cx="1797177" cy="1658747"/>
            </a:xfrm>
            <a:prstGeom prst="rect">
              <a:avLst/>
            </a:prstGeom>
          </p:spPr>
        </p:pic>
        <p:pic>
          <p:nvPicPr>
            <p:cNvPr id="17" name="object 17"/>
            <p:cNvPicPr/>
            <p:nvPr/>
          </p:nvPicPr>
          <p:blipFill>
            <a:blip r:embed="rId6" cstate="print"/>
            <a:stretch>
              <a:fillRect/>
            </a:stretch>
          </p:blipFill>
          <p:spPr>
            <a:xfrm>
              <a:off x="8540241" y="2252649"/>
              <a:ext cx="1877949" cy="875868"/>
            </a:xfrm>
            <a:prstGeom prst="rect">
              <a:avLst/>
            </a:prstGeom>
          </p:spPr>
        </p:pic>
        <p:pic>
          <p:nvPicPr>
            <p:cNvPr id="18" name="object 18"/>
            <p:cNvPicPr/>
            <p:nvPr/>
          </p:nvPicPr>
          <p:blipFill>
            <a:blip r:embed="rId7" cstate="print"/>
            <a:stretch>
              <a:fillRect/>
            </a:stretch>
          </p:blipFill>
          <p:spPr>
            <a:xfrm>
              <a:off x="5551932" y="4466844"/>
              <a:ext cx="1833371" cy="1743456"/>
            </a:xfrm>
            <a:prstGeom prst="rect">
              <a:avLst/>
            </a:prstGeom>
          </p:spPr>
        </p:pic>
        <p:pic>
          <p:nvPicPr>
            <p:cNvPr id="19" name="object 19"/>
            <p:cNvPicPr/>
            <p:nvPr/>
          </p:nvPicPr>
          <p:blipFill>
            <a:blip r:embed="rId8" cstate="print"/>
            <a:stretch>
              <a:fillRect/>
            </a:stretch>
          </p:blipFill>
          <p:spPr>
            <a:xfrm>
              <a:off x="5587745" y="4503038"/>
              <a:ext cx="1712722" cy="1622298"/>
            </a:xfrm>
            <a:prstGeom prst="rect">
              <a:avLst/>
            </a:prstGeom>
          </p:spPr>
        </p:pic>
        <p:sp>
          <p:nvSpPr>
            <p:cNvPr id="20" name="object 20"/>
            <p:cNvSpPr/>
            <p:nvPr/>
          </p:nvSpPr>
          <p:spPr>
            <a:xfrm>
              <a:off x="5582920" y="4498276"/>
              <a:ext cx="1722755" cy="1631950"/>
            </a:xfrm>
            <a:custGeom>
              <a:avLst/>
              <a:gdLst/>
              <a:ahLst/>
              <a:cxnLst/>
              <a:rect l="l" t="t" r="r" b="b"/>
              <a:pathLst>
                <a:path w="1722754" h="1631950">
                  <a:moveTo>
                    <a:pt x="0" y="1631823"/>
                  </a:moveTo>
                  <a:lnTo>
                    <a:pt x="1722247" y="1631823"/>
                  </a:lnTo>
                  <a:lnTo>
                    <a:pt x="1722247" y="0"/>
                  </a:lnTo>
                  <a:lnTo>
                    <a:pt x="0" y="0"/>
                  </a:lnTo>
                  <a:lnTo>
                    <a:pt x="0" y="1631823"/>
                  </a:lnTo>
                  <a:close/>
                </a:path>
              </a:pathLst>
            </a:custGeom>
            <a:ln w="9525">
              <a:solidFill>
                <a:srgbClr val="181818"/>
              </a:solidFill>
            </a:ln>
          </p:spPr>
          <p:txBody>
            <a:bodyPr wrap="square" lIns="0" tIns="0" rIns="0" bIns="0" rtlCol="0"/>
            <a:lstStyle/>
            <a:p>
              <a:endParaRPr>
                <a:solidFill>
                  <a:schemeClr val="tx2"/>
                </a:solidFill>
              </a:endParaRPr>
            </a:p>
          </p:txBody>
        </p:sp>
        <p:pic>
          <p:nvPicPr>
            <p:cNvPr id="21" name="object 21"/>
            <p:cNvPicPr/>
            <p:nvPr/>
          </p:nvPicPr>
          <p:blipFill>
            <a:blip r:embed="rId9" cstate="print"/>
            <a:stretch>
              <a:fillRect/>
            </a:stretch>
          </p:blipFill>
          <p:spPr>
            <a:xfrm>
              <a:off x="7487411" y="3954779"/>
              <a:ext cx="2211324" cy="1421892"/>
            </a:xfrm>
            <a:prstGeom prst="rect">
              <a:avLst/>
            </a:prstGeom>
          </p:spPr>
        </p:pic>
        <p:pic>
          <p:nvPicPr>
            <p:cNvPr id="22" name="object 22"/>
            <p:cNvPicPr/>
            <p:nvPr/>
          </p:nvPicPr>
          <p:blipFill>
            <a:blip r:embed="rId10" cstate="print"/>
            <a:stretch>
              <a:fillRect/>
            </a:stretch>
          </p:blipFill>
          <p:spPr>
            <a:xfrm>
              <a:off x="7523607" y="3989958"/>
              <a:ext cx="2089530" cy="1300733"/>
            </a:xfrm>
            <a:prstGeom prst="rect">
              <a:avLst/>
            </a:prstGeom>
          </p:spPr>
        </p:pic>
        <p:sp>
          <p:nvSpPr>
            <p:cNvPr id="23" name="object 23"/>
            <p:cNvSpPr/>
            <p:nvPr/>
          </p:nvSpPr>
          <p:spPr>
            <a:xfrm>
              <a:off x="7518781" y="3985260"/>
              <a:ext cx="2099310" cy="1310640"/>
            </a:xfrm>
            <a:custGeom>
              <a:avLst/>
              <a:gdLst/>
              <a:ahLst/>
              <a:cxnLst/>
              <a:rect l="l" t="t" r="r" b="b"/>
              <a:pathLst>
                <a:path w="2099309" h="1310639">
                  <a:moveTo>
                    <a:pt x="0" y="1310258"/>
                  </a:moveTo>
                  <a:lnTo>
                    <a:pt x="2099055" y="1310258"/>
                  </a:lnTo>
                  <a:lnTo>
                    <a:pt x="2099055" y="0"/>
                  </a:lnTo>
                  <a:lnTo>
                    <a:pt x="0" y="0"/>
                  </a:lnTo>
                  <a:lnTo>
                    <a:pt x="0" y="1310258"/>
                  </a:lnTo>
                  <a:close/>
                </a:path>
              </a:pathLst>
            </a:custGeom>
            <a:ln w="9525">
              <a:solidFill>
                <a:srgbClr val="181818"/>
              </a:solidFill>
            </a:ln>
          </p:spPr>
          <p:txBody>
            <a:bodyPr wrap="square" lIns="0" tIns="0" rIns="0" bIns="0" rtlCol="0"/>
            <a:lstStyle/>
            <a:p>
              <a:endParaRPr>
                <a:solidFill>
                  <a:schemeClr val="tx2"/>
                </a:solidFill>
              </a:endParaRPr>
            </a:p>
          </p:txBody>
        </p:sp>
        <p:pic>
          <p:nvPicPr>
            <p:cNvPr id="24" name="object 24"/>
            <p:cNvPicPr/>
            <p:nvPr/>
          </p:nvPicPr>
          <p:blipFill>
            <a:blip r:embed="rId11" cstate="print"/>
            <a:stretch>
              <a:fillRect/>
            </a:stretch>
          </p:blipFill>
          <p:spPr>
            <a:xfrm>
              <a:off x="2129028" y="3997451"/>
              <a:ext cx="1426464" cy="2337816"/>
            </a:xfrm>
            <a:prstGeom prst="rect">
              <a:avLst/>
            </a:prstGeom>
          </p:spPr>
        </p:pic>
        <p:pic>
          <p:nvPicPr>
            <p:cNvPr id="25" name="object 25"/>
            <p:cNvPicPr/>
            <p:nvPr/>
          </p:nvPicPr>
          <p:blipFill>
            <a:blip r:embed="rId12" cstate="print"/>
            <a:stretch>
              <a:fillRect/>
            </a:stretch>
          </p:blipFill>
          <p:spPr>
            <a:xfrm>
              <a:off x="2165096" y="4033621"/>
              <a:ext cx="1305052" cy="2216277"/>
            </a:xfrm>
            <a:prstGeom prst="rect">
              <a:avLst/>
            </a:prstGeom>
          </p:spPr>
        </p:pic>
        <p:sp>
          <p:nvSpPr>
            <p:cNvPr id="26" name="object 26"/>
            <p:cNvSpPr/>
            <p:nvPr/>
          </p:nvSpPr>
          <p:spPr>
            <a:xfrm>
              <a:off x="2160269" y="4028859"/>
              <a:ext cx="1315085" cy="2226310"/>
            </a:xfrm>
            <a:custGeom>
              <a:avLst/>
              <a:gdLst/>
              <a:ahLst/>
              <a:cxnLst/>
              <a:rect l="l" t="t" r="r" b="b"/>
              <a:pathLst>
                <a:path w="1315085" h="2226310">
                  <a:moveTo>
                    <a:pt x="0" y="2225802"/>
                  </a:moveTo>
                  <a:lnTo>
                    <a:pt x="1314577" y="2225802"/>
                  </a:lnTo>
                  <a:lnTo>
                    <a:pt x="1314577" y="0"/>
                  </a:lnTo>
                  <a:lnTo>
                    <a:pt x="0" y="0"/>
                  </a:lnTo>
                  <a:lnTo>
                    <a:pt x="0" y="2225802"/>
                  </a:lnTo>
                  <a:close/>
                </a:path>
              </a:pathLst>
            </a:custGeom>
            <a:ln w="9524">
              <a:solidFill>
                <a:srgbClr val="181818"/>
              </a:solidFill>
            </a:ln>
          </p:spPr>
          <p:txBody>
            <a:bodyPr wrap="square" lIns="0" tIns="0" rIns="0" bIns="0" rtlCol="0"/>
            <a:lstStyle/>
            <a:p>
              <a:endParaRPr>
                <a:solidFill>
                  <a:schemeClr val="tx2"/>
                </a:solidFill>
              </a:endParaRPr>
            </a:p>
          </p:txBody>
        </p:sp>
        <p:pic>
          <p:nvPicPr>
            <p:cNvPr id="27" name="object 27"/>
            <p:cNvPicPr/>
            <p:nvPr/>
          </p:nvPicPr>
          <p:blipFill>
            <a:blip r:embed="rId13" cstate="print"/>
            <a:stretch>
              <a:fillRect/>
            </a:stretch>
          </p:blipFill>
          <p:spPr>
            <a:xfrm>
              <a:off x="297179" y="4668024"/>
              <a:ext cx="2375916" cy="1592580"/>
            </a:xfrm>
            <a:prstGeom prst="rect">
              <a:avLst/>
            </a:prstGeom>
          </p:spPr>
        </p:pic>
        <p:pic>
          <p:nvPicPr>
            <p:cNvPr id="28" name="object 28"/>
            <p:cNvPicPr/>
            <p:nvPr/>
          </p:nvPicPr>
          <p:blipFill>
            <a:blip r:embed="rId14" cstate="print"/>
            <a:stretch>
              <a:fillRect/>
            </a:stretch>
          </p:blipFill>
          <p:spPr>
            <a:xfrm>
              <a:off x="332854" y="4704067"/>
              <a:ext cx="2255393" cy="1471295"/>
            </a:xfrm>
            <a:prstGeom prst="rect">
              <a:avLst/>
            </a:prstGeom>
          </p:spPr>
        </p:pic>
        <p:sp>
          <p:nvSpPr>
            <p:cNvPr id="29" name="object 29"/>
            <p:cNvSpPr/>
            <p:nvPr/>
          </p:nvSpPr>
          <p:spPr>
            <a:xfrm>
              <a:off x="328091" y="4699304"/>
              <a:ext cx="2265045" cy="1480820"/>
            </a:xfrm>
            <a:custGeom>
              <a:avLst/>
              <a:gdLst/>
              <a:ahLst/>
              <a:cxnLst/>
              <a:rect l="l" t="t" r="r" b="b"/>
              <a:pathLst>
                <a:path w="2265045" h="1480820">
                  <a:moveTo>
                    <a:pt x="0" y="1480820"/>
                  </a:moveTo>
                  <a:lnTo>
                    <a:pt x="2264918" y="1480820"/>
                  </a:lnTo>
                  <a:lnTo>
                    <a:pt x="2264918" y="0"/>
                  </a:lnTo>
                  <a:lnTo>
                    <a:pt x="0" y="0"/>
                  </a:lnTo>
                  <a:lnTo>
                    <a:pt x="0" y="1480820"/>
                  </a:lnTo>
                  <a:close/>
                </a:path>
              </a:pathLst>
            </a:custGeom>
            <a:ln w="9525">
              <a:solidFill>
                <a:srgbClr val="181818"/>
              </a:solidFill>
            </a:ln>
          </p:spPr>
          <p:txBody>
            <a:bodyPr wrap="square" lIns="0" tIns="0" rIns="0" bIns="0" rtlCol="0"/>
            <a:lstStyle/>
            <a:p>
              <a:endParaRPr>
                <a:solidFill>
                  <a:schemeClr val="tx2"/>
                </a:solidFill>
              </a:endParaRPr>
            </a:p>
          </p:txBody>
        </p:sp>
        <p:pic>
          <p:nvPicPr>
            <p:cNvPr id="30" name="object 30"/>
            <p:cNvPicPr/>
            <p:nvPr/>
          </p:nvPicPr>
          <p:blipFill>
            <a:blip r:embed="rId15" cstate="print"/>
            <a:stretch>
              <a:fillRect/>
            </a:stretch>
          </p:blipFill>
          <p:spPr>
            <a:xfrm>
              <a:off x="1418590" y="1572767"/>
              <a:ext cx="2006981" cy="1419478"/>
            </a:xfrm>
            <a:prstGeom prst="rect">
              <a:avLst/>
            </a:prstGeom>
          </p:spPr>
        </p:pic>
        <p:pic>
          <p:nvPicPr>
            <p:cNvPr id="31" name="object 31"/>
            <p:cNvPicPr/>
            <p:nvPr/>
          </p:nvPicPr>
          <p:blipFill>
            <a:blip r:embed="rId16" cstate="print"/>
            <a:stretch>
              <a:fillRect/>
            </a:stretch>
          </p:blipFill>
          <p:spPr>
            <a:xfrm>
              <a:off x="3167887" y="1934717"/>
              <a:ext cx="1954784" cy="1332356"/>
            </a:xfrm>
            <a:prstGeom prst="rect">
              <a:avLst/>
            </a:prstGeom>
          </p:spPr>
        </p:pic>
      </p:grpSp>
      <p:sp>
        <p:nvSpPr>
          <p:cNvPr id="32" name="object 32"/>
          <p:cNvSpPr txBox="1"/>
          <p:nvPr/>
        </p:nvSpPr>
        <p:spPr>
          <a:xfrm>
            <a:off x="457817" y="1339977"/>
            <a:ext cx="488315" cy="299720"/>
          </a:xfrm>
          <a:prstGeom prst="rect">
            <a:avLst/>
          </a:prstGeom>
        </p:spPr>
        <p:txBody>
          <a:bodyPr vert="horz" wrap="square" lIns="0" tIns="12700" rIns="0" bIns="0" rtlCol="0">
            <a:spAutoFit/>
          </a:bodyPr>
          <a:lstStyle/>
          <a:p>
            <a:pPr marL="12700">
              <a:spcBef>
                <a:spcPts val="100"/>
              </a:spcBef>
            </a:pPr>
            <a:r>
              <a:rPr b="1" spc="100">
                <a:solidFill>
                  <a:schemeClr val="tx2"/>
                </a:solidFill>
                <a:latin typeface="Calibri"/>
                <a:cs typeface="Calibri"/>
              </a:rPr>
              <a:t>GEO</a:t>
            </a:r>
            <a:endParaRPr>
              <a:solidFill>
                <a:schemeClr val="tx2"/>
              </a:solidFill>
              <a:latin typeface="Calibri"/>
              <a:cs typeface="Calibri"/>
            </a:endParaRPr>
          </a:p>
        </p:txBody>
      </p:sp>
      <p:sp>
        <p:nvSpPr>
          <p:cNvPr id="33" name="object 33"/>
          <p:cNvSpPr txBox="1"/>
          <p:nvPr/>
        </p:nvSpPr>
        <p:spPr>
          <a:xfrm>
            <a:off x="8372000" y="1287017"/>
            <a:ext cx="511809" cy="299720"/>
          </a:xfrm>
          <a:prstGeom prst="rect">
            <a:avLst/>
          </a:prstGeom>
        </p:spPr>
        <p:txBody>
          <a:bodyPr vert="horz" wrap="square" lIns="0" tIns="12700" rIns="0" bIns="0" rtlCol="0">
            <a:spAutoFit/>
          </a:bodyPr>
          <a:lstStyle/>
          <a:p>
            <a:pPr marL="12700">
              <a:spcBef>
                <a:spcPts val="100"/>
              </a:spcBef>
            </a:pPr>
            <a:r>
              <a:rPr b="1" spc="-25">
                <a:solidFill>
                  <a:schemeClr val="tx2"/>
                </a:solidFill>
                <a:latin typeface="Calibri"/>
                <a:cs typeface="Calibri"/>
              </a:rPr>
              <a:t>MEO</a:t>
            </a:r>
            <a:endParaRPr>
              <a:solidFill>
                <a:schemeClr val="tx2"/>
              </a:solidFill>
              <a:latin typeface="Calibri"/>
              <a:cs typeface="Calibri"/>
            </a:endParaRPr>
          </a:p>
        </p:txBody>
      </p:sp>
      <p:sp>
        <p:nvSpPr>
          <p:cNvPr id="34" name="object 34"/>
          <p:cNvSpPr txBox="1"/>
          <p:nvPr/>
        </p:nvSpPr>
        <p:spPr>
          <a:xfrm>
            <a:off x="9575960" y="3150234"/>
            <a:ext cx="1471295" cy="197490"/>
          </a:xfrm>
          <a:prstGeom prst="rect">
            <a:avLst/>
          </a:prstGeom>
        </p:spPr>
        <p:txBody>
          <a:bodyPr vert="horz" wrap="square" lIns="0" tIns="12700" rIns="0" bIns="0" rtlCol="0">
            <a:spAutoFit/>
          </a:bodyPr>
          <a:lstStyle/>
          <a:p>
            <a:pPr marL="12700">
              <a:spcBef>
                <a:spcPts val="100"/>
              </a:spcBef>
            </a:pPr>
            <a:r>
              <a:rPr sz="1200" spc="20">
                <a:solidFill>
                  <a:schemeClr val="tx2"/>
                </a:solidFill>
                <a:latin typeface="Calibri"/>
                <a:cs typeface="Calibri"/>
              </a:rPr>
              <a:t>Source/Credit:</a:t>
            </a:r>
            <a:r>
              <a:rPr sz="1200" spc="145">
                <a:solidFill>
                  <a:schemeClr val="tx2"/>
                </a:solidFill>
                <a:latin typeface="Calibri"/>
                <a:cs typeface="Calibri"/>
              </a:rPr>
              <a:t> </a:t>
            </a:r>
            <a:r>
              <a:rPr sz="1200" spc="-10">
                <a:solidFill>
                  <a:schemeClr val="tx2"/>
                </a:solidFill>
                <a:latin typeface="Calibri"/>
                <a:cs typeface="Calibri"/>
              </a:rPr>
              <a:t>Boeing</a:t>
            </a:r>
            <a:endParaRPr sz="1200">
              <a:solidFill>
                <a:schemeClr val="tx2"/>
              </a:solidFill>
              <a:latin typeface="Calibri"/>
              <a:cs typeface="Calibri"/>
            </a:endParaRPr>
          </a:p>
        </p:txBody>
      </p:sp>
      <p:sp>
        <p:nvSpPr>
          <p:cNvPr id="35" name="object 35"/>
          <p:cNvSpPr txBox="1"/>
          <p:nvPr/>
        </p:nvSpPr>
        <p:spPr>
          <a:xfrm>
            <a:off x="428251" y="3829889"/>
            <a:ext cx="441325" cy="300355"/>
          </a:xfrm>
          <a:prstGeom prst="rect">
            <a:avLst/>
          </a:prstGeom>
        </p:spPr>
        <p:txBody>
          <a:bodyPr vert="horz" wrap="square" lIns="0" tIns="12700" rIns="0" bIns="0" rtlCol="0">
            <a:spAutoFit/>
          </a:bodyPr>
          <a:lstStyle/>
          <a:p>
            <a:pPr marL="12700">
              <a:spcBef>
                <a:spcPts val="100"/>
              </a:spcBef>
            </a:pPr>
            <a:r>
              <a:rPr b="1" spc="105">
                <a:solidFill>
                  <a:schemeClr val="tx2"/>
                </a:solidFill>
                <a:latin typeface="Calibri"/>
                <a:cs typeface="Calibri"/>
              </a:rPr>
              <a:t>LEO</a:t>
            </a:r>
            <a:endParaRPr>
              <a:solidFill>
                <a:schemeClr val="tx2"/>
              </a:solidFill>
              <a:latin typeface="Calibri"/>
              <a:cs typeface="Calibri"/>
            </a:endParaRPr>
          </a:p>
        </p:txBody>
      </p:sp>
      <p:sp>
        <p:nvSpPr>
          <p:cNvPr id="36" name="object 36"/>
          <p:cNvSpPr txBox="1"/>
          <p:nvPr/>
        </p:nvSpPr>
        <p:spPr>
          <a:xfrm>
            <a:off x="4023011" y="5536793"/>
            <a:ext cx="1409065" cy="197490"/>
          </a:xfrm>
          <a:prstGeom prst="rect">
            <a:avLst/>
          </a:prstGeom>
        </p:spPr>
        <p:txBody>
          <a:bodyPr vert="horz" wrap="square" lIns="0" tIns="12700" rIns="0" bIns="0" rtlCol="0">
            <a:spAutoFit/>
          </a:bodyPr>
          <a:lstStyle/>
          <a:p>
            <a:pPr marL="12700">
              <a:spcBef>
                <a:spcPts val="100"/>
              </a:spcBef>
            </a:pPr>
            <a:r>
              <a:rPr sz="1200">
                <a:solidFill>
                  <a:schemeClr val="tx2"/>
                </a:solidFill>
                <a:latin typeface="Calibri"/>
                <a:cs typeface="Calibri"/>
              </a:rPr>
              <a:t>Credit:</a:t>
            </a:r>
            <a:r>
              <a:rPr sz="1200" spc="195">
                <a:solidFill>
                  <a:schemeClr val="tx2"/>
                </a:solidFill>
                <a:latin typeface="Calibri"/>
                <a:cs typeface="Calibri"/>
              </a:rPr>
              <a:t> </a:t>
            </a:r>
            <a:r>
              <a:rPr sz="1200">
                <a:solidFill>
                  <a:schemeClr val="tx2"/>
                </a:solidFill>
                <a:latin typeface="Calibri"/>
                <a:cs typeface="Calibri"/>
              </a:rPr>
              <a:t>Oneweb,</a:t>
            </a:r>
            <a:r>
              <a:rPr sz="1200" spc="204">
                <a:solidFill>
                  <a:schemeClr val="tx2"/>
                </a:solidFill>
                <a:latin typeface="Calibri"/>
                <a:cs typeface="Calibri"/>
              </a:rPr>
              <a:t> </a:t>
            </a:r>
            <a:r>
              <a:rPr sz="1200" spc="45">
                <a:solidFill>
                  <a:schemeClr val="tx2"/>
                </a:solidFill>
                <a:latin typeface="Calibri"/>
                <a:cs typeface="Calibri"/>
              </a:rPr>
              <a:t>ADS</a:t>
            </a:r>
            <a:endParaRPr sz="1200">
              <a:solidFill>
                <a:schemeClr val="tx2"/>
              </a:solidFill>
              <a:latin typeface="Calibri"/>
              <a:cs typeface="Calibri"/>
            </a:endParaRPr>
          </a:p>
        </p:txBody>
      </p:sp>
      <p:sp>
        <p:nvSpPr>
          <p:cNvPr id="37" name="object 37"/>
          <p:cNvSpPr txBox="1"/>
          <p:nvPr/>
        </p:nvSpPr>
        <p:spPr>
          <a:xfrm>
            <a:off x="7623335" y="5257507"/>
            <a:ext cx="1952625" cy="566420"/>
          </a:xfrm>
          <a:prstGeom prst="rect">
            <a:avLst/>
          </a:prstGeom>
        </p:spPr>
        <p:txBody>
          <a:bodyPr vert="horz" wrap="square" lIns="0" tIns="62865" rIns="0" bIns="0" rtlCol="0">
            <a:spAutoFit/>
          </a:bodyPr>
          <a:lstStyle/>
          <a:p>
            <a:pPr marL="12700">
              <a:spcBef>
                <a:spcPts val="495"/>
              </a:spcBef>
            </a:pPr>
            <a:r>
              <a:rPr spc="-25">
                <a:solidFill>
                  <a:schemeClr val="tx2"/>
                </a:solidFill>
                <a:latin typeface="Corbel Light"/>
                <a:cs typeface="Corbel Light"/>
              </a:rPr>
              <a:t>Lightspeed</a:t>
            </a:r>
            <a:r>
              <a:rPr spc="-35">
                <a:solidFill>
                  <a:schemeClr val="tx2"/>
                </a:solidFill>
                <a:latin typeface="Corbel Light"/>
                <a:cs typeface="Corbel Light"/>
              </a:rPr>
              <a:t> </a:t>
            </a:r>
            <a:r>
              <a:rPr spc="-10">
                <a:solidFill>
                  <a:schemeClr val="tx2"/>
                </a:solidFill>
                <a:latin typeface="Corbel Light"/>
                <a:cs typeface="Corbel Light"/>
              </a:rPr>
              <a:t>-</a:t>
            </a:r>
            <a:r>
              <a:rPr spc="-120">
                <a:solidFill>
                  <a:schemeClr val="tx2"/>
                </a:solidFill>
                <a:latin typeface="Corbel Light"/>
                <a:cs typeface="Corbel Light"/>
              </a:rPr>
              <a:t> </a:t>
            </a:r>
            <a:r>
              <a:rPr spc="-10">
                <a:solidFill>
                  <a:schemeClr val="tx2"/>
                </a:solidFill>
                <a:latin typeface="Corbel Light"/>
                <a:cs typeface="Corbel Light"/>
              </a:rPr>
              <a:t>Telesat</a:t>
            </a:r>
            <a:endParaRPr>
              <a:solidFill>
                <a:schemeClr val="tx2"/>
              </a:solidFill>
              <a:latin typeface="Corbel Light"/>
              <a:cs typeface="Corbel Light"/>
            </a:endParaRPr>
          </a:p>
          <a:p>
            <a:pPr marL="90805">
              <a:spcBef>
                <a:spcPts val="265"/>
              </a:spcBef>
            </a:pPr>
            <a:r>
              <a:rPr sz="1200" spc="20">
                <a:solidFill>
                  <a:schemeClr val="tx2"/>
                </a:solidFill>
                <a:latin typeface="Calibri"/>
                <a:cs typeface="Calibri"/>
              </a:rPr>
              <a:t>Source/Credit:</a:t>
            </a:r>
            <a:r>
              <a:rPr sz="1200" spc="60">
                <a:solidFill>
                  <a:schemeClr val="tx2"/>
                </a:solidFill>
                <a:latin typeface="Calibri"/>
                <a:cs typeface="Calibri"/>
              </a:rPr>
              <a:t> </a:t>
            </a:r>
            <a:r>
              <a:rPr sz="1200" spc="20">
                <a:solidFill>
                  <a:schemeClr val="tx2"/>
                </a:solidFill>
                <a:latin typeface="Calibri"/>
                <a:cs typeface="Calibri"/>
              </a:rPr>
              <a:t>Telesat,</a:t>
            </a:r>
            <a:r>
              <a:rPr sz="1200" spc="50">
                <a:solidFill>
                  <a:schemeClr val="tx2"/>
                </a:solidFill>
                <a:latin typeface="Calibri"/>
                <a:cs typeface="Calibri"/>
              </a:rPr>
              <a:t> </a:t>
            </a:r>
            <a:r>
              <a:rPr sz="1200" spc="-25">
                <a:solidFill>
                  <a:schemeClr val="tx2"/>
                </a:solidFill>
                <a:latin typeface="Calibri"/>
                <a:cs typeface="Calibri"/>
              </a:rPr>
              <a:t>MDA</a:t>
            </a:r>
            <a:endParaRPr sz="1200">
              <a:solidFill>
                <a:schemeClr val="tx2"/>
              </a:solidFill>
              <a:latin typeface="Calibri"/>
              <a:cs typeface="Calibri"/>
            </a:endParaRPr>
          </a:p>
        </p:txBody>
      </p:sp>
      <p:sp>
        <p:nvSpPr>
          <p:cNvPr id="38" name="object 38"/>
          <p:cNvSpPr txBox="1"/>
          <p:nvPr/>
        </p:nvSpPr>
        <p:spPr>
          <a:xfrm>
            <a:off x="4059586" y="3740657"/>
            <a:ext cx="795020" cy="299720"/>
          </a:xfrm>
          <a:prstGeom prst="rect">
            <a:avLst/>
          </a:prstGeom>
        </p:spPr>
        <p:txBody>
          <a:bodyPr vert="horz" wrap="square" lIns="0" tIns="12700" rIns="0" bIns="0" rtlCol="0">
            <a:spAutoFit/>
          </a:bodyPr>
          <a:lstStyle/>
          <a:p>
            <a:pPr marL="12700">
              <a:spcBef>
                <a:spcPts val="100"/>
              </a:spcBef>
            </a:pPr>
            <a:r>
              <a:rPr spc="-10">
                <a:solidFill>
                  <a:schemeClr val="tx2"/>
                </a:solidFill>
                <a:latin typeface="Corbel Light"/>
                <a:cs typeface="Corbel Light"/>
              </a:rPr>
              <a:t>Oneweb</a:t>
            </a:r>
            <a:endParaRPr>
              <a:solidFill>
                <a:schemeClr val="tx2"/>
              </a:solidFill>
              <a:latin typeface="Corbel Light"/>
              <a:cs typeface="Corbel Light"/>
            </a:endParaRPr>
          </a:p>
        </p:txBody>
      </p:sp>
      <p:sp>
        <p:nvSpPr>
          <p:cNvPr id="39" name="object 39"/>
          <p:cNvSpPr txBox="1"/>
          <p:nvPr/>
        </p:nvSpPr>
        <p:spPr>
          <a:xfrm>
            <a:off x="5617115" y="6031483"/>
            <a:ext cx="697230" cy="299720"/>
          </a:xfrm>
          <a:prstGeom prst="rect">
            <a:avLst/>
          </a:prstGeom>
        </p:spPr>
        <p:txBody>
          <a:bodyPr vert="horz" wrap="square" lIns="0" tIns="12700" rIns="0" bIns="0" rtlCol="0">
            <a:spAutoFit/>
          </a:bodyPr>
          <a:lstStyle/>
          <a:p>
            <a:pPr marL="12700">
              <a:spcBef>
                <a:spcPts val="100"/>
              </a:spcBef>
            </a:pPr>
            <a:r>
              <a:rPr spc="-10">
                <a:solidFill>
                  <a:schemeClr val="tx2"/>
                </a:solidFill>
                <a:latin typeface="Corbel Light"/>
                <a:cs typeface="Corbel Light"/>
              </a:rPr>
              <a:t>Joeysat</a:t>
            </a:r>
            <a:endParaRPr>
              <a:solidFill>
                <a:schemeClr val="tx2"/>
              </a:solidFill>
              <a:latin typeface="Corbel Light"/>
              <a:cs typeface="Corbel Light"/>
            </a:endParaRPr>
          </a:p>
        </p:txBody>
      </p:sp>
      <p:sp>
        <p:nvSpPr>
          <p:cNvPr id="40" name="object 40"/>
          <p:cNvSpPr txBox="1"/>
          <p:nvPr/>
        </p:nvSpPr>
        <p:spPr>
          <a:xfrm>
            <a:off x="502968" y="4310520"/>
            <a:ext cx="1537335" cy="299720"/>
          </a:xfrm>
          <a:prstGeom prst="rect">
            <a:avLst/>
          </a:prstGeom>
        </p:spPr>
        <p:txBody>
          <a:bodyPr vert="horz" wrap="square" lIns="0" tIns="12700" rIns="0" bIns="0" rtlCol="0">
            <a:spAutoFit/>
          </a:bodyPr>
          <a:lstStyle/>
          <a:p>
            <a:pPr marL="12700">
              <a:spcBef>
                <a:spcPts val="100"/>
              </a:spcBef>
            </a:pPr>
            <a:r>
              <a:rPr spc="-10">
                <a:solidFill>
                  <a:schemeClr val="tx2"/>
                </a:solidFill>
                <a:latin typeface="Corbel Light"/>
                <a:cs typeface="Corbel Light"/>
              </a:rPr>
              <a:t>SpaceX</a:t>
            </a:r>
            <a:r>
              <a:rPr spc="-60">
                <a:solidFill>
                  <a:schemeClr val="tx2"/>
                </a:solidFill>
                <a:latin typeface="Corbel Light"/>
                <a:cs typeface="Corbel Light"/>
              </a:rPr>
              <a:t> </a:t>
            </a:r>
            <a:r>
              <a:rPr>
                <a:solidFill>
                  <a:schemeClr val="tx2"/>
                </a:solidFill>
                <a:latin typeface="Corbel Light"/>
                <a:cs typeface="Corbel Light"/>
              </a:rPr>
              <a:t>-</a:t>
            </a:r>
            <a:r>
              <a:rPr spc="-80">
                <a:solidFill>
                  <a:schemeClr val="tx2"/>
                </a:solidFill>
                <a:latin typeface="Corbel Light"/>
                <a:cs typeface="Corbel Light"/>
              </a:rPr>
              <a:t> </a:t>
            </a:r>
            <a:r>
              <a:rPr spc="-10">
                <a:solidFill>
                  <a:schemeClr val="tx2"/>
                </a:solidFill>
                <a:latin typeface="Corbel Light"/>
                <a:cs typeface="Corbel Light"/>
              </a:rPr>
              <a:t>Starlink</a:t>
            </a:r>
            <a:endParaRPr>
              <a:solidFill>
                <a:schemeClr val="tx2"/>
              </a:solidFill>
              <a:latin typeface="Corbel Light"/>
              <a:cs typeface="Corbel Light"/>
            </a:endParaRPr>
          </a:p>
        </p:txBody>
      </p:sp>
      <p:sp>
        <p:nvSpPr>
          <p:cNvPr id="41" name="object 41"/>
          <p:cNvSpPr txBox="1"/>
          <p:nvPr/>
        </p:nvSpPr>
        <p:spPr>
          <a:xfrm>
            <a:off x="1435259" y="1266164"/>
            <a:ext cx="1715135" cy="299720"/>
          </a:xfrm>
          <a:prstGeom prst="rect">
            <a:avLst/>
          </a:prstGeom>
        </p:spPr>
        <p:txBody>
          <a:bodyPr vert="horz" wrap="square" lIns="0" tIns="12700" rIns="0" bIns="0" rtlCol="0">
            <a:spAutoFit/>
          </a:bodyPr>
          <a:lstStyle/>
          <a:p>
            <a:pPr marL="12700">
              <a:spcBef>
                <a:spcPts val="100"/>
              </a:spcBef>
            </a:pPr>
            <a:r>
              <a:rPr lang="en-GB" spc="-20" err="1">
                <a:solidFill>
                  <a:schemeClr val="tx2"/>
                </a:solidFill>
                <a:latin typeface="Corbel Light"/>
                <a:cs typeface="Corbel Light"/>
              </a:rPr>
              <a:t>Spaceinspire</a:t>
            </a:r>
            <a:r>
              <a:rPr spc="-25">
                <a:solidFill>
                  <a:schemeClr val="tx2"/>
                </a:solidFill>
                <a:latin typeface="Corbel Light"/>
                <a:cs typeface="Corbel Light"/>
              </a:rPr>
              <a:t> </a:t>
            </a:r>
            <a:r>
              <a:rPr spc="-10">
                <a:solidFill>
                  <a:schemeClr val="tx2"/>
                </a:solidFill>
                <a:latin typeface="Corbel Light"/>
                <a:cs typeface="Corbel Light"/>
              </a:rPr>
              <a:t>(TAS)</a:t>
            </a:r>
            <a:endParaRPr>
              <a:solidFill>
                <a:schemeClr val="tx2"/>
              </a:solidFill>
              <a:latin typeface="Corbel Light"/>
              <a:cs typeface="Corbel Light"/>
            </a:endParaRPr>
          </a:p>
        </p:txBody>
      </p:sp>
      <p:sp>
        <p:nvSpPr>
          <p:cNvPr id="42" name="object 42"/>
          <p:cNvSpPr txBox="1"/>
          <p:nvPr/>
        </p:nvSpPr>
        <p:spPr>
          <a:xfrm>
            <a:off x="3534074" y="1616661"/>
            <a:ext cx="1259205" cy="300355"/>
          </a:xfrm>
          <a:prstGeom prst="rect">
            <a:avLst/>
          </a:prstGeom>
        </p:spPr>
        <p:txBody>
          <a:bodyPr vert="horz" wrap="square" lIns="0" tIns="12700" rIns="0" bIns="0" rtlCol="0">
            <a:spAutoFit/>
          </a:bodyPr>
          <a:lstStyle/>
          <a:p>
            <a:pPr marL="12700">
              <a:spcBef>
                <a:spcPts val="100"/>
              </a:spcBef>
            </a:pPr>
            <a:r>
              <a:rPr lang="en-GB" spc="-20" err="1">
                <a:solidFill>
                  <a:schemeClr val="tx2"/>
                </a:solidFill>
                <a:latin typeface="Corbel Light"/>
                <a:cs typeface="Corbel Light"/>
              </a:rPr>
              <a:t>Onesat</a:t>
            </a:r>
            <a:r>
              <a:rPr spc="-40">
                <a:solidFill>
                  <a:schemeClr val="tx2"/>
                </a:solidFill>
                <a:latin typeface="Corbel Light"/>
                <a:cs typeface="Corbel Light"/>
              </a:rPr>
              <a:t> </a:t>
            </a:r>
            <a:r>
              <a:rPr spc="-20">
                <a:solidFill>
                  <a:schemeClr val="tx2"/>
                </a:solidFill>
                <a:latin typeface="Corbel Light"/>
                <a:cs typeface="Corbel Light"/>
              </a:rPr>
              <a:t>(ADS)</a:t>
            </a:r>
            <a:endParaRPr>
              <a:solidFill>
                <a:schemeClr val="tx2"/>
              </a:solidFill>
              <a:latin typeface="Corbel Light"/>
              <a:cs typeface="Corbel Light"/>
            </a:endParaRPr>
          </a:p>
        </p:txBody>
      </p:sp>
      <p:sp>
        <p:nvSpPr>
          <p:cNvPr id="43" name="object 43"/>
          <p:cNvSpPr txBox="1"/>
          <p:nvPr/>
        </p:nvSpPr>
        <p:spPr>
          <a:xfrm>
            <a:off x="8389651" y="1975865"/>
            <a:ext cx="1319530" cy="299720"/>
          </a:xfrm>
          <a:prstGeom prst="rect">
            <a:avLst/>
          </a:prstGeom>
        </p:spPr>
        <p:txBody>
          <a:bodyPr vert="horz" wrap="square" lIns="0" tIns="12700" rIns="0" bIns="0" rtlCol="0">
            <a:spAutoFit/>
          </a:bodyPr>
          <a:lstStyle/>
          <a:p>
            <a:pPr marL="12700">
              <a:spcBef>
                <a:spcPts val="100"/>
              </a:spcBef>
            </a:pPr>
            <a:r>
              <a:rPr spc="-10">
                <a:solidFill>
                  <a:schemeClr val="tx2"/>
                </a:solidFill>
                <a:latin typeface="Corbel Light"/>
                <a:cs typeface="Corbel Light"/>
              </a:rPr>
              <a:t>O3b</a:t>
            </a:r>
            <a:r>
              <a:rPr spc="-55">
                <a:solidFill>
                  <a:schemeClr val="tx2"/>
                </a:solidFill>
                <a:latin typeface="Corbel Light"/>
                <a:cs typeface="Corbel Light"/>
              </a:rPr>
              <a:t> </a:t>
            </a:r>
            <a:r>
              <a:rPr>
                <a:solidFill>
                  <a:schemeClr val="tx2"/>
                </a:solidFill>
                <a:latin typeface="Corbel Light"/>
                <a:cs typeface="Corbel Light"/>
              </a:rPr>
              <a:t>-</a:t>
            </a:r>
            <a:r>
              <a:rPr spc="-30">
                <a:solidFill>
                  <a:schemeClr val="tx2"/>
                </a:solidFill>
                <a:latin typeface="Corbel Light"/>
                <a:cs typeface="Corbel Light"/>
              </a:rPr>
              <a:t> </a:t>
            </a:r>
            <a:r>
              <a:rPr lang="en-GB" spc="-10" err="1">
                <a:solidFill>
                  <a:schemeClr val="tx2"/>
                </a:solidFill>
                <a:latin typeface="Corbel Light"/>
                <a:cs typeface="Corbel Light"/>
              </a:rPr>
              <a:t>mpower</a:t>
            </a:r>
            <a:endParaRPr>
              <a:solidFill>
                <a:schemeClr val="tx2"/>
              </a:solidFill>
              <a:latin typeface="Corbel Light"/>
              <a:cs typeface="Corbel Light"/>
            </a:endParaRPr>
          </a:p>
        </p:txBody>
      </p:sp>
      <p:sp>
        <p:nvSpPr>
          <p:cNvPr id="44" name="object 44"/>
          <p:cNvSpPr txBox="1"/>
          <p:nvPr/>
        </p:nvSpPr>
        <p:spPr>
          <a:xfrm>
            <a:off x="3408076" y="3263627"/>
            <a:ext cx="1303020" cy="197490"/>
          </a:xfrm>
          <a:prstGeom prst="rect">
            <a:avLst/>
          </a:prstGeom>
        </p:spPr>
        <p:txBody>
          <a:bodyPr vert="horz" wrap="square" lIns="0" tIns="12700" rIns="0" bIns="0" rtlCol="0">
            <a:spAutoFit/>
          </a:bodyPr>
          <a:lstStyle/>
          <a:p>
            <a:pPr marL="12700">
              <a:spcBef>
                <a:spcPts val="100"/>
              </a:spcBef>
            </a:pPr>
            <a:r>
              <a:rPr sz="1200" spc="20">
                <a:solidFill>
                  <a:schemeClr val="tx2"/>
                </a:solidFill>
                <a:latin typeface="Calibri"/>
                <a:cs typeface="Calibri"/>
              </a:rPr>
              <a:t>Source/Credit:</a:t>
            </a:r>
            <a:r>
              <a:rPr sz="1200" spc="145">
                <a:solidFill>
                  <a:schemeClr val="tx2"/>
                </a:solidFill>
                <a:latin typeface="Calibri"/>
                <a:cs typeface="Calibri"/>
              </a:rPr>
              <a:t> </a:t>
            </a:r>
            <a:r>
              <a:rPr sz="1200" spc="45">
                <a:solidFill>
                  <a:schemeClr val="tx2"/>
                </a:solidFill>
                <a:latin typeface="Calibri"/>
                <a:cs typeface="Calibri"/>
              </a:rPr>
              <a:t>ADS</a:t>
            </a:r>
            <a:endParaRPr sz="1200">
              <a:solidFill>
                <a:schemeClr val="tx2"/>
              </a:solidFill>
              <a:latin typeface="Calibri"/>
              <a:cs typeface="Calibri"/>
            </a:endParaRPr>
          </a:p>
        </p:txBody>
      </p:sp>
      <p:sp>
        <p:nvSpPr>
          <p:cNvPr id="45" name="object 45"/>
          <p:cNvSpPr txBox="1"/>
          <p:nvPr/>
        </p:nvSpPr>
        <p:spPr>
          <a:xfrm>
            <a:off x="1411510" y="2970657"/>
            <a:ext cx="1263650" cy="197490"/>
          </a:xfrm>
          <a:prstGeom prst="rect">
            <a:avLst/>
          </a:prstGeom>
        </p:spPr>
        <p:txBody>
          <a:bodyPr vert="horz" wrap="square" lIns="0" tIns="12700" rIns="0" bIns="0" rtlCol="0">
            <a:spAutoFit/>
          </a:bodyPr>
          <a:lstStyle/>
          <a:p>
            <a:pPr marL="12700">
              <a:spcBef>
                <a:spcPts val="100"/>
              </a:spcBef>
            </a:pPr>
            <a:r>
              <a:rPr sz="1200" spc="20">
                <a:solidFill>
                  <a:schemeClr val="tx2"/>
                </a:solidFill>
                <a:latin typeface="Calibri"/>
                <a:cs typeface="Calibri"/>
              </a:rPr>
              <a:t>Source/Credit:</a:t>
            </a:r>
            <a:r>
              <a:rPr sz="1200" spc="145">
                <a:solidFill>
                  <a:schemeClr val="tx2"/>
                </a:solidFill>
                <a:latin typeface="Calibri"/>
                <a:cs typeface="Calibri"/>
              </a:rPr>
              <a:t> </a:t>
            </a:r>
            <a:r>
              <a:rPr sz="1200" spc="-25">
                <a:solidFill>
                  <a:schemeClr val="tx2"/>
                </a:solidFill>
                <a:latin typeface="Calibri"/>
                <a:cs typeface="Calibri"/>
              </a:rPr>
              <a:t>TAS</a:t>
            </a:r>
            <a:endParaRPr sz="1200">
              <a:solidFill>
                <a:schemeClr val="tx2"/>
              </a:solidFill>
              <a:latin typeface="Calibri"/>
              <a:cs typeface="Calibri"/>
            </a:endParaRPr>
          </a:p>
        </p:txBody>
      </p:sp>
      <p:pic>
        <p:nvPicPr>
          <p:cNvPr id="46" name="object 46"/>
          <p:cNvPicPr/>
          <p:nvPr/>
        </p:nvPicPr>
        <p:blipFill>
          <a:blip r:embed="rId17" cstate="print"/>
          <a:stretch>
            <a:fillRect/>
          </a:stretch>
        </p:blipFill>
        <p:spPr>
          <a:xfrm>
            <a:off x="5767864" y="1825879"/>
            <a:ext cx="1797050" cy="1315212"/>
          </a:xfrm>
          <a:prstGeom prst="rect">
            <a:avLst/>
          </a:prstGeom>
        </p:spPr>
      </p:pic>
      <p:sp>
        <p:nvSpPr>
          <p:cNvPr id="47" name="object 47"/>
          <p:cNvSpPr txBox="1"/>
          <p:nvPr/>
        </p:nvSpPr>
        <p:spPr>
          <a:xfrm>
            <a:off x="5694775" y="1287017"/>
            <a:ext cx="2203450" cy="575310"/>
          </a:xfrm>
          <a:prstGeom prst="rect">
            <a:avLst/>
          </a:prstGeom>
        </p:spPr>
        <p:txBody>
          <a:bodyPr vert="horz" wrap="square" lIns="0" tIns="12700" rIns="0" bIns="0" rtlCol="0">
            <a:spAutoFit/>
          </a:bodyPr>
          <a:lstStyle/>
          <a:p>
            <a:pPr marL="12700">
              <a:spcBef>
                <a:spcPts val="100"/>
              </a:spcBef>
            </a:pPr>
            <a:r>
              <a:rPr lang="en-GB" spc="-20" err="1">
                <a:solidFill>
                  <a:schemeClr val="tx2"/>
                </a:solidFill>
                <a:latin typeface="Corbel Light"/>
                <a:cs typeface="Corbel Light"/>
              </a:rPr>
              <a:t>MicroGEO</a:t>
            </a:r>
            <a:r>
              <a:rPr spc="-20">
                <a:solidFill>
                  <a:schemeClr val="tx2"/>
                </a:solidFill>
                <a:latin typeface="Corbel Light"/>
                <a:cs typeface="Corbel Light"/>
              </a:rPr>
              <a:t>/</a:t>
            </a:r>
            <a:r>
              <a:rPr lang="en-GB" spc="-20" err="1">
                <a:solidFill>
                  <a:schemeClr val="tx2"/>
                </a:solidFill>
                <a:latin typeface="Corbel Light"/>
                <a:cs typeface="Corbel Light"/>
              </a:rPr>
              <a:t>Hummingsat</a:t>
            </a:r>
            <a:endParaRPr>
              <a:solidFill>
                <a:schemeClr val="tx2"/>
              </a:solidFill>
              <a:latin typeface="Corbel Light"/>
              <a:cs typeface="Corbel Light"/>
            </a:endParaRPr>
          </a:p>
          <a:p>
            <a:pPr marL="12700">
              <a:spcBef>
                <a:spcPts val="5"/>
              </a:spcBef>
            </a:pPr>
            <a:r>
              <a:rPr spc="-10">
                <a:solidFill>
                  <a:schemeClr val="tx2"/>
                </a:solidFill>
                <a:latin typeface="Corbel Light"/>
                <a:cs typeface="Corbel Light"/>
              </a:rPr>
              <a:t>(Swissto12)</a:t>
            </a:r>
            <a:endParaRPr>
              <a:solidFill>
                <a:schemeClr val="tx2"/>
              </a:solidFill>
              <a:latin typeface="Corbel Light"/>
              <a:cs typeface="Corbel Light"/>
            </a:endParaRPr>
          </a:p>
        </p:txBody>
      </p:sp>
      <p:sp>
        <p:nvSpPr>
          <p:cNvPr id="48" name="object 48"/>
          <p:cNvSpPr txBox="1"/>
          <p:nvPr/>
        </p:nvSpPr>
        <p:spPr>
          <a:xfrm>
            <a:off x="5800630" y="3141979"/>
            <a:ext cx="1697355" cy="197490"/>
          </a:xfrm>
          <a:prstGeom prst="rect">
            <a:avLst/>
          </a:prstGeom>
        </p:spPr>
        <p:txBody>
          <a:bodyPr vert="horz" wrap="square" lIns="0" tIns="12700" rIns="0" bIns="0" rtlCol="0">
            <a:spAutoFit/>
          </a:bodyPr>
          <a:lstStyle/>
          <a:p>
            <a:pPr marL="12700">
              <a:spcBef>
                <a:spcPts val="100"/>
              </a:spcBef>
            </a:pPr>
            <a:r>
              <a:rPr sz="1200" spc="20">
                <a:solidFill>
                  <a:schemeClr val="tx2"/>
                </a:solidFill>
                <a:latin typeface="Calibri"/>
                <a:cs typeface="Calibri"/>
              </a:rPr>
              <a:t>Source/Credit:</a:t>
            </a:r>
            <a:r>
              <a:rPr sz="1200" spc="145">
                <a:solidFill>
                  <a:schemeClr val="tx2"/>
                </a:solidFill>
                <a:latin typeface="Calibri"/>
                <a:cs typeface="Calibri"/>
              </a:rPr>
              <a:t> </a:t>
            </a:r>
            <a:r>
              <a:rPr sz="1200" spc="-10">
                <a:solidFill>
                  <a:schemeClr val="tx2"/>
                </a:solidFill>
                <a:latin typeface="Calibri"/>
                <a:cs typeface="Calibri"/>
              </a:rPr>
              <a:t>Swissto12</a:t>
            </a:r>
            <a:endParaRPr sz="1200">
              <a:solidFill>
                <a:schemeClr val="tx2"/>
              </a:solidFill>
              <a:latin typeface="Calibri"/>
              <a:cs typeface="Calibri"/>
            </a:endParaRPr>
          </a:p>
        </p:txBody>
      </p:sp>
      <p:sp>
        <p:nvSpPr>
          <p:cNvPr id="49" name="object 49"/>
          <p:cNvSpPr txBox="1"/>
          <p:nvPr/>
        </p:nvSpPr>
        <p:spPr>
          <a:xfrm>
            <a:off x="10266330" y="4710176"/>
            <a:ext cx="1402080" cy="299720"/>
          </a:xfrm>
          <a:prstGeom prst="rect">
            <a:avLst/>
          </a:prstGeom>
        </p:spPr>
        <p:txBody>
          <a:bodyPr vert="horz" wrap="square" lIns="0" tIns="12700" rIns="0" bIns="0" rtlCol="0">
            <a:spAutoFit/>
          </a:bodyPr>
          <a:lstStyle/>
          <a:p>
            <a:pPr marL="12700">
              <a:spcBef>
                <a:spcPts val="100"/>
              </a:spcBef>
            </a:pPr>
            <a:r>
              <a:rPr i="1">
                <a:solidFill>
                  <a:schemeClr val="tx2"/>
                </a:solidFill>
                <a:latin typeface="Corbel Light"/>
                <a:cs typeface="Corbel Light"/>
              </a:rPr>
              <a:t>and</a:t>
            </a:r>
            <a:r>
              <a:rPr i="1" spc="-65">
                <a:solidFill>
                  <a:schemeClr val="tx2"/>
                </a:solidFill>
                <a:latin typeface="Corbel Light"/>
                <a:cs typeface="Corbel Light"/>
              </a:rPr>
              <a:t> </a:t>
            </a:r>
            <a:r>
              <a:rPr i="1" spc="-10">
                <a:solidFill>
                  <a:schemeClr val="tx2"/>
                </a:solidFill>
                <a:latin typeface="Corbel Light"/>
                <a:cs typeface="Corbel Light"/>
              </a:rPr>
              <a:t>D2H/D2D…</a:t>
            </a:r>
            <a:endParaRPr>
              <a:solidFill>
                <a:schemeClr val="tx2"/>
              </a:solidFill>
              <a:latin typeface="Corbel Light"/>
              <a:cs typeface="Corbel Light"/>
            </a:endParaRPr>
          </a:p>
        </p:txBody>
      </p:sp>
      <p:pic>
        <p:nvPicPr>
          <p:cNvPr id="51" name="Picture 50" descr="LEO Satellite Constellation – Vanguard">
            <a:extLst>
              <a:ext uri="{FF2B5EF4-FFF2-40B4-BE49-F238E27FC236}">
                <a16:creationId xmlns:a16="http://schemas.microsoft.com/office/drawing/2014/main" id="{817054E1-6215-B29B-D16E-C6C0389005BC}"/>
              </a:ext>
            </a:extLst>
          </p:cNvPr>
          <p:cNvPicPr>
            <a:picLocks noChangeAspect="1"/>
          </p:cNvPicPr>
          <p:nvPr/>
        </p:nvPicPr>
        <p:blipFill>
          <a:blip r:embed="rId18"/>
          <a:stretch>
            <a:fillRect/>
          </a:stretch>
        </p:blipFill>
        <p:spPr>
          <a:xfrm>
            <a:off x="9812294" y="5041646"/>
            <a:ext cx="2194239" cy="1080241"/>
          </a:xfrm>
          <a:prstGeom prst="rect">
            <a:avLst/>
          </a:prstGeom>
        </p:spPr>
      </p:pic>
      <p:sp>
        <p:nvSpPr>
          <p:cNvPr id="52" name="object 37">
            <a:extLst>
              <a:ext uri="{FF2B5EF4-FFF2-40B4-BE49-F238E27FC236}">
                <a16:creationId xmlns:a16="http://schemas.microsoft.com/office/drawing/2014/main" id="{2386BECB-91B6-A5A3-5312-0477533A571C}"/>
              </a:ext>
            </a:extLst>
          </p:cNvPr>
          <p:cNvSpPr txBox="1"/>
          <p:nvPr/>
        </p:nvSpPr>
        <p:spPr>
          <a:xfrm>
            <a:off x="9926191" y="4137236"/>
            <a:ext cx="1952625" cy="566420"/>
          </a:xfrm>
          <a:prstGeom prst="rect">
            <a:avLst/>
          </a:prstGeom>
        </p:spPr>
        <p:txBody>
          <a:bodyPr vert="horz" wrap="square" lIns="0" tIns="62865" rIns="0" bIns="0" rtlCol="0">
            <a:spAutoFit/>
          </a:bodyPr>
          <a:lstStyle/>
          <a:p>
            <a:pPr marL="12700">
              <a:spcBef>
                <a:spcPts val="495"/>
              </a:spcBef>
            </a:pPr>
            <a:r>
              <a:rPr lang="en-GB" spc="-25">
                <a:solidFill>
                  <a:schemeClr val="tx2"/>
                </a:solidFill>
                <a:latin typeface="Corbel Light"/>
                <a:cs typeface="Corbel Light"/>
              </a:rPr>
              <a:t>   Aurora</a:t>
            </a:r>
            <a:endParaRPr>
              <a:solidFill>
                <a:schemeClr val="tx2"/>
              </a:solidFill>
              <a:latin typeface="Corbel Light"/>
              <a:cs typeface="Corbel Light"/>
            </a:endParaRPr>
          </a:p>
          <a:p>
            <a:pPr marL="90805">
              <a:spcBef>
                <a:spcPts val="265"/>
              </a:spcBef>
            </a:pPr>
            <a:r>
              <a:rPr sz="1200" spc="20">
                <a:solidFill>
                  <a:schemeClr val="tx2"/>
                </a:solidFill>
                <a:latin typeface="Calibri"/>
                <a:cs typeface="Calibri"/>
              </a:rPr>
              <a:t>Source/Credit:</a:t>
            </a:r>
            <a:r>
              <a:rPr sz="1200" spc="60">
                <a:solidFill>
                  <a:schemeClr val="tx2"/>
                </a:solidFill>
                <a:latin typeface="Calibri"/>
                <a:cs typeface="Calibri"/>
              </a:rPr>
              <a:t> </a:t>
            </a:r>
            <a:r>
              <a:rPr sz="1200" spc="-25">
                <a:solidFill>
                  <a:schemeClr val="tx2"/>
                </a:solidFill>
                <a:latin typeface="Calibri"/>
                <a:cs typeface="Calibri"/>
              </a:rPr>
              <a:t>MDA</a:t>
            </a:r>
            <a:endParaRPr sz="1200">
              <a:solidFill>
                <a:schemeClr val="tx2"/>
              </a:solidFill>
              <a:latin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EBA9-D9B0-B4A8-7691-378E24E840C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828FEA2-0044-19A3-3F9B-5345BB7A61B3}"/>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rot="10800000">
            <a:off x="777" y="-2"/>
            <a:ext cx="12229193" cy="6858001"/>
          </a:xfrm>
          <a:prstGeom prst="rect">
            <a:avLst/>
          </a:prstGeom>
        </p:spPr>
      </p:pic>
      <p:pic>
        <p:nvPicPr>
          <p:cNvPr id="6" name="Graphic 5">
            <a:extLst>
              <a:ext uri="{FF2B5EF4-FFF2-40B4-BE49-F238E27FC236}">
                <a16:creationId xmlns:a16="http://schemas.microsoft.com/office/drawing/2014/main" id="{7076B87C-E8BD-4F0A-C605-12082821EB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0369" y="224762"/>
            <a:ext cx="1196728" cy="430822"/>
          </a:xfrm>
          <a:prstGeom prst="rect">
            <a:avLst/>
          </a:prstGeom>
          <a:effectLst/>
        </p:spPr>
      </p:pic>
      <p:grpSp>
        <p:nvGrpSpPr>
          <p:cNvPr id="52" name="Group 51">
            <a:extLst>
              <a:ext uri="{FF2B5EF4-FFF2-40B4-BE49-F238E27FC236}">
                <a16:creationId xmlns:a16="http://schemas.microsoft.com/office/drawing/2014/main" id="{E24BC06B-D70E-2759-DF15-DD2E57BEDCA7}"/>
              </a:ext>
            </a:extLst>
          </p:cNvPr>
          <p:cNvGrpSpPr/>
          <p:nvPr/>
        </p:nvGrpSpPr>
        <p:grpSpPr>
          <a:xfrm>
            <a:off x="38587" y="6415907"/>
            <a:ext cx="11946933" cy="428946"/>
            <a:chOff x="5308" y="6424073"/>
            <a:chExt cx="11979600" cy="430119"/>
          </a:xfrm>
        </p:grpSpPr>
        <p:cxnSp>
          <p:nvCxnSpPr>
            <p:cNvPr id="15" name="Straight Connector 14">
              <a:extLst>
                <a:ext uri="{FF2B5EF4-FFF2-40B4-BE49-F238E27FC236}">
                  <a16:creationId xmlns:a16="http://schemas.microsoft.com/office/drawing/2014/main" id="{223B5272-3879-9C1A-59F7-13FE85C3357A}"/>
                </a:ext>
              </a:extLst>
            </p:cNvPr>
            <p:cNvCxnSpPr>
              <a:cxnSpLocks/>
            </p:cNvCxnSpPr>
            <p:nvPr/>
          </p:nvCxnSpPr>
          <p:spPr>
            <a:xfrm>
              <a:off x="230909" y="6424073"/>
              <a:ext cx="1173552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908F1B2-54D2-1CDD-C73E-DC9EE27F08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3200" y="6578079"/>
              <a:ext cx="1621708" cy="109636"/>
            </a:xfrm>
            <a:prstGeom prst="rect">
              <a:avLst/>
            </a:prstGeom>
          </p:spPr>
        </p:pic>
        <p:pic>
          <p:nvPicPr>
            <p:cNvPr id="51" name="Picture 50">
              <a:extLst>
                <a:ext uri="{FF2B5EF4-FFF2-40B4-BE49-F238E27FC236}">
                  <a16:creationId xmlns:a16="http://schemas.microsoft.com/office/drawing/2014/main" id="{136C4E52-35E7-A80C-61A9-FE63C406D8D9}"/>
                </a:ext>
              </a:extLst>
            </p:cNvPr>
            <p:cNvPicPr/>
            <p:nvPr/>
          </p:nvPicPr>
          <p:blipFill>
            <a:blip r:embed="rId8">
              <a:extLst>
                <a:ext uri="{28A0092B-C50C-407E-A947-70E740481C1C}">
                  <a14:useLocalDpi xmlns:a14="http://schemas.microsoft.com/office/drawing/2010/main"/>
                </a:ext>
              </a:extLst>
            </a:blip>
            <a:stretch>
              <a:fillRect/>
            </a:stretch>
          </p:blipFill>
          <p:spPr>
            <a:xfrm>
              <a:off x="5308" y="6449062"/>
              <a:ext cx="9956800" cy="405130"/>
            </a:xfrm>
            <a:prstGeom prst="rect">
              <a:avLst/>
            </a:prstGeom>
          </p:spPr>
        </p:pic>
      </p:grpSp>
      <p:sp>
        <p:nvSpPr>
          <p:cNvPr id="10" name="TextBox 9">
            <a:extLst>
              <a:ext uri="{FF2B5EF4-FFF2-40B4-BE49-F238E27FC236}">
                <a16:creationId xmlns:a16="http://schemas.microsoft.com/office/drawing/2014/main" id="{C8DBB960-300C-9AE1-E3BB-E23DD1D8859C}"/>
              </a:ext>
            </a:extLst>
          </p:cNvPr>
          <p:cNvSpPr txBox="1"/>
          <p:nvPr/>
        </p:nvSpPr>
        <p:spPr>
          <a:xfrm>
            <a:off x="436646" y="529715"/>
            <a:ext cx="5412112" cy="564948"/>
          </a:xfrm>
          <a:prstGeom prst="rect">
            <a:avLst/>
          </a:prstGeom>
          <a:solidFill>
            <a:srgbClr val="00AE9D"/>
          </a:solidFill>
        </p:spPr>
        <p:txBody>
          <a:bodyPr wrap="square" lIns="35902" tIns="35902" rIns="35902" bIns="35902" rtlCol="0" anchor="t" anchorCtr="0">
            <a:spAutoFit/>
          </a:bodyPr>
          <a:lstStyle/>
          <a:p>
            <a:pPr algn="ctr">
              <a:defRPr/>
            </a:pPr>
            <a:r>
              <a:rPr lang="en-US" sz="3200" b="1">
                <a:solidFill>
                  <a:schemeClr val="bg1"/>
                </a:solidFill>
                <a:latin typeface="Aptos Display" panose="020B0004020202020204" pitchFamily="34" charset="0"/>
                <a:cs typeface="72" panose="020B0503030000000003" pitchFamily="34" charset="0"/>
              </a:rPr>
              <a:t>Full </a:t>
            </a:r>
            <a:r>
              <a:rPr lang="en-US" sz="3200" b="1" err="1">
                <a:solidFill>
                  <a:schemeClr val="bg1"/>
                </a:solidFill>
                <a:latin typeface="Aptos Display" panose="020B0004020202020204" pitchFamily="34" charset="0"/>
                <a:cs typeface="72" panose="020B0503030000000003" pitchFamily="34" charset="0"/>
              </a:rPr>
              <a:t>gNB</a:t>
            </a:r>
            <a:r>
              <a:rPr lang="en-US" sz="3200" b="1">
                <a:solidFill>
                  <a:schemeClr val="bg1"/>
                </a:solidFill>
                <a:latin typeface="Aptos Display" panose="020B0004020202020204" pitchFamily="34" charset="0"/>
                <a:cs typeface="72" panose="020B0503030000000003" pitchFamily="34" charset="0"/>
              </a:rPr>
              <a:t> onboard </a:t>
            </a:r>
          </a:p>
        </p:txBody>
      </p:sp>
      <p:sp>
        <p:nvSpPr>
          <p:cNvPr id="3" name="TextBox 2">
            <a:extLst>
              <a:ext uri="{FF2B5EF4-FFF2-40B4-BE49-F238E27FC236}">
                <a16:creationId xmlns:a16="http://schemas.microsoft.com/office/drawing/2014/main" id="{F69089A1-4049-6D54-9392-D960EEC47FFF}"/>
              </a:ext>
            </a:extLst>
          </p:cNvPr>
          <p:cNvSpPr txBox="1"/>
          <p:nvPr/>
        </p:nvSpPr>
        <p:spPr>
          <a:xfrm>
            <a:off x="91013" y="85215"/>
            <a:ext cx="9602959" cy="338554"/>
          </a:xfrm>
          <a:prstGeom prst="rect">
            <a:avLst/>
          </a:prstGeom>
          <a:noFill/>
        </p:spPr>
        <p:txBody>
          <a:bodyPr wrap="square">
            <a:spAutoFit/>
          </a:bodyPr>
          <a:lstStyle/>
          <a:p>
            <a:r>
              <a:rPr lang="en-GB" sz="1600" b="1" kern="0">
                <a:solidFill>
                  <a:srgbClr val="FFFFFF"/>
                </a:solidFill>
                <a:effectLst>
                  <a:outerShdw blurRad="254000" dist="38100" dir="7200000" sx="97000" sy="97000" algn="tl" rotWithShape="0">
                    <a:prstClr val="black">
                      <a:alpha val="66000"/>
                    </a:prstClr>
                  </a:outerShdw>
                </a:effectLst>
                <a:latin typeface="Arial"/>
                <a:cs typeface="Arial"/>
              </a:rPr>
              <a:t>ESA UNCLASSIFIED – Releasable to the Public</a:t>
            </a:r>
          </a:p>
        </p:txBody>
      </p:sp>
      <p:sp>
        <p:nvSpPr>
          <p:cNvPr id="8" name="TextBox 7">
            <a:extLst>
              <a:ext uri="{FF2B5EF4-FFF2-40B4-BE49-F238E27FC236}">
                <a16:creationId xmlns:a16="http://schemas.microsoft.com/office/drawing/2014/main" id="{4A0DD9A9-A85D-9A9C-F139-9C18EC55BBDB}"/>
              </a:ext>
            </a:extLst>
          </p:cNvPr>
          <p:cNvSpPr txBox="1"/>
          <p:nvPr/>
        </p:nvSpPr>
        <p:spPr>
          <a:xfrm>
            <a:off x="263574" y="1004285"/>
            <a:ext cx="7421587" cy="5555367"/>
          </a:xfrm>
          <a:prstGeom prst="rect">
            <a:avLst/>
          </a:prstGeom>
          <a:effectLst>
            <a:outerShdw blurRad="482600" dir="5400000" sx="109000" sy="109000" algn="ctr" rotWithShape="0">
              <a:schemeClr val="tx1">
                <a:alpha val="58000"/>
              </a:schemeClr>
            </a:outerShdw>
          </a:effectLst>
        </p:spPr>
        <p:txBody>
          <a:bodyPr wrap="square">
            <a:spAutoFit/>
          </a:bodyPr>
          <a:lstStyle/>
          <a:p>
            <a:pPr>
              <a:defRPr/>
            </a:pPr>
            <a:endParaRPr lang="en-US" sz="2700" b="1">
              <a:solidFill>
                <a:schemeClr val="bg1"/>
              </a:solidFill>
              <a:latin typeface="Aptos Display" panose="020B0004020202020204" pitchFamily="34" charset="0"/>
              <a:cs typeface="72" panose="020B0503030000000003" pitchFamily="34" charset="0"/>
            </a:endParaRPr>
          </a:p>
          <a:p>
            <a:pPr marL="457200" indent="-457200">
              <a:buFont typeface="Arial" panose="020B0604020202020204" pitchFamily="34" charset="0"/>
              <a:buChar char="•"/>
              <a:defRPr/>
            </a:pPr>
            <a:r>
              <a:rPr lang="en-US" sz="2700" b="1">
                <a:solidFill>
                  <a:schemeClr val="bg1"/>
                </a:solidFill>
                <a:latin typeface="Aptos Display" panose="020B0004020202020204" pitchFamily="34" charset="0"/>
                <a:cs typeface="72" panose="020B0503030000000003" pitchFamily="34" charset="0"/>
              </a:rPr>
              <a:t>Benefits to introduce regenerative payload: </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reduce delay between UE &amp; </a:t>
            </a:r>
            <a:r>
              <a:rPr lang="en-US" sz="2000" err="1">
                <a:solidFill>
                  <a:srgbClr val="00FFFF"/>
                </a:solidFill>
                <a:latin typeface="Aptos Display" panose="020B0004020202020204" pitchFamily="34" charset="0"/>
                <a:cs typeface="72" panose="020B0503030000000003" pitchFamily="34" charset="0"/>
              </a:rPr>
              <a:t>gNB</a:t>
            </a:r>
            <a:r>
              <a:rPr lang="en-US" sz="2000">
                <a:solidFill>
                  <a:srgbClr val="00FFFF"/>
                </a:solidFill>
                <a:latin typeface="Aptos Display" panose="020B0004020202020204" pitchFamily="34" charset="0"/>
                <a:cs typeface="72" panose="020B0503030000000003" pitchFamily="34" charset="0"/>
              </a:rPr>
              <a:t> (i.e., NR </a:t>
            </a:r>
            <a:r>
              <a:rPr lang="en-US" sz="2000" err="1">
                <a:solidFill>
                  <a:srgbClr val="00FFFF"/>
                </a:solidFill>
                <a:latin typeface="Aptos Display" panose="020B0004020202020204" pitchFamily="34" charset="0"/>
                <a:cs typeface="72" panose="020B0503030000000003" pitchFamily="34" charset="0"/>
              </a:rPr>
              <a:t>Uu</a:t>
            </a:r>
            <a:r>
              <a:rPr lang="en-US" sz="2000">
                <a:solidFill>
                  <a:srgbClr val="00FFFF"/>
                </a:solidFill>
                <a:latin typeface="Aptos Display" panose="020B0004020202020204" pitchFamily="34" charset="0"/>
                <a:cs typeface="72" panose="020B0503030000000003" pitchFamily="34" charset="0"/>
              </a:rPr>
              <a:t> latency reduction)</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enable more flexible NTN deployment</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suitable for large LEO networks thanks to the reduction of data rate on the ISL</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improve service link &amp; feeder link spectrum efficiency</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increase throughput &amp; capacity</a:t>
            </a:r>
            <a:endParaRPr lang="en-US" sz="2700" b="1">
              <a:solidFill>
                <a:schemeClr val="bg1"/>
              </a:solidFill>
              <a:latin typeface="Aptos Display" panose="020B0004020202020204" pitchFamily="34" charset="0"/>
              <a:cs typeface="72" panose="020B0503030000000003" pitchFamily="34" charset="0"/>
            </a:endParaRPr>
          </a:p>
          <a:p>
            <a:pPr marL="457200" indent="-457200">
              <a:buFont typeface="Arial" panose="020B0604020202020204" pitchFamily="34" charset="0"/>
              <a:buChar char="•"/>
              <a:defRPr/>
            </a:pPr>
            <a:r>
              <a:rPr lang="en-US" sz="2700" b="1">
                <a:solidFill>
                  <a:schemeClr val="bg1"/>
                </a:solidFill>
                <a:latin typeface="Aptos Display" panose="020B0004020202020204" pitchFamily="34" charset="0"/>
                <a:cs typeface="72" panose="020B0503030000000003" pitchFamily="34" charset="0"/>
              </a:rPr>
              <a:t>Rel-19 includes NTN with a regenerative payload, in which a full </a:t>
            </a:r>
            <a:r>
              <a:rPr lang="en-US" sz="2700" b="1" err="1">
                <a:solidFill>
                  <a:schemeClr val="bg1"/>
                </a:solidFill>
                <a:latin typeface="Aptos Display" panose="020B0004020202020204" pitchFamily="34" charset="0"/>
                <a:cs typeface="72" panose="020B0503030000000003" pitchFamily="34" charset="0"/>
              </a:rPr>
              <a:t>gNB</a:t>
            </a:r>
            <a:r>
              <a:rPr lang="en-US" sz="2700" b="1">
                <a:solidFill>
                  <a:schemeClr val="bg1"/>
                </a:solidFill>
                <a:latin typeface="Aptos Display" panose="020B0004020202020204" pitchFamily="34" charset="0"/>
                <a:cs typeface="72" panose="020B0503030000000003" pitchFamily="34" charset="0"/>
              </a:rPr>
              <a:t> is placed on the satellite </a:t>
            </a:r>
          </a:p>
          <a:p>
            <a:pPr marL="914400" lvl="1" indent="-457200">
              <a:buFont typeface="Wingdings" pitchFamily="2" charset="2"/>
              <a:buChar char="Ø"/>
              <a:defRPr/>
            </a:pPr>
            <a:r>
              <a:rPr lang="en-US" sz="2000">
                <a:solidFill>
                  <a:srgbClr val="00FFFF"/>
                </a:solidFill>
                <a:latin typeface="Aptos Display" panose="020B0004020202020204" pitchFamily="34" charset="0"/>
                <a:cs typeface="72" panose="020B0503030000000003" pitchFamily="34" charset="0"/>
              </a:rPr>
              <a:t>Favorable timing due to 6G studies expected to start in 3GPP in Rel-20 (during 2025), where a CU-DU split might not be justified due to potential future 6G RAN node using a different split architecture</a:t>
            </a:r>
          </a:p>
        </p:txBody>
      </p:sp>
      <p:pic>
        <p:nvPicPr>
          <p:cNvPr id="5" name="Picture 4">
            <a:extLst>
              <a:ext uri="{FF2B5EF4-FFF2-40B4-BE49-F238E27FC236}">
                <a16:creationId xmlns:a16="http://schemas.microsoft.com/office/drawing/2014/main" id="{B2C453C5-2372-96B2-F958-DD6AC3B6CD99}"/>
              </a:ext>
            </a:extLst>
          </p:cNvPr>
          <p:cNvPicPr>
            <a:picLocks noChangeAspect="1"/>
          </p:cNvPicPr>
          <p:nvPr/>
        </p:nvPicPr>
        <p:blipFill>
          <a:blip r:embed="rId9"/>
          <a:srcRect b="58031"/>
          <a:stretch/>
        </p:blipFill>
        <p:spPr>
          <a:xfrm>
            <a:off x="7342737" y="1608536"/>
            <a:ext cx="4642783" cy="1084264"/>
          </a:xfrm>
          <a:prstGeom prst="rect">
            <a:avLst/>
          </a:prstGeom>
        </p:spPr>
      </p:pic>
      <p:sp>
        <p:nvSpPr>
          <p:cNvPr id="7" name="TextBox 6">
            <a:extLst>
              <a:ext uri="{FF2B5EF4-FFF2-40B4-BE49-F238E27FC236}">
                <a16:creationId xmlns:a16="http://schemas.microsoft.com/office/drawing/2014/main" id="{88639CC6-53F9-560E-1370-0B7F35DE1C38}"/>
              </a:ext>
            </a:extLst>
          </p:cNvPr>
          <p:cNvSpPr txBox="1"/>
          <p:nvPr/>
        </p:nvSpPr>
        <p:spPr>
          <a:xfrm>
            <a:off x="7342736" y="2806275"/>
            <a:ext cx="388631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auto" hangingPunct="0">
              <a:spcBef>
                <a:spcPts val="0"/>
              </a:spcBef>
              <a:spcAft>
                <a:spcPts val="0"/>
              </a:spcAft>
              <a:defRPr/>
            </a:pPr>
            <a:r>
              <a:rPr lang="en-GB" sz="1100" i="1" kern="0">
                <a:solidFill>
                  <a:srgbClr val="E7E8E3"/>
                </a:solidFill>
                <a:effectLst>
                  <a:outerShdw blurRad="50800" dist="50800" dir="5400000" sx="102000" sy="102000" algn="ctr" rotWithShape="0">
                    <a:srgbClr val="000000">
                      <a:alpha val="93000"/>
                    </a:srgbClr>
                  </a:outerShdw>
                </a:effectLst>
                <a:cs typeface="Arial"/>
                <a:sym typeface="Arial"/>
              </a:rPr>
              <a:t>NTN Regenerative Payload without functional split [1]</a:t>
            </a:r>
            <a:endParaRPr lang="en-GB" sz="1100" i="1" kern="0">
              <a:solidFill>
                <a:srgbClr val="003249"/>
              </a:solidFill>
              <a:cs typeface="Arial"/>
              <a:sym typeface="Arial"/>
            </a:endParaRPr>
          </a:p>
        </p:txBody>
      </p:sp>
      <p:pic>
        <p:nvPicPr>
          <p:cNvPr id="1026" name="Picture 2" descr="Diagram of a radio access network (RAN) architecture">
            <a:extLst>
              <a:ext uri="{FF2B5EF4-FFF2-40B4-BE49-F238E27FC236}">
                <a16:creationId xmlns:a16="http://schemas.microsoft.com/office/drawing/2014/main" id="{CE90A27B-BE73-44C0-C67D-1F20CBB702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0196" y="3396339"/>
            <a:ext cx="3253815" cy="21944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649244-D696-F618-9347-D52A1A9C60D5}"/>
              </a:ext>
            </a:extLst>
          </p:cNvPr>
          <p:cNvSpPr txBox="1"/>
          <p:nvPr/>
        </p:nvSpPr>
        <p:spPr>
          <a:xfrm>
            <a:off x="7738956" y="5646467"/>
            <a:ext cx="4458559" cy="938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auto" hangingPunct="0">
              <a:spcBef>
                <a:spcPts val="0"/>
              </a:spcBef>
              <a:spcAft>
                <a:spcPts val="0"/>
              </a:spcAft>
              <a:defRPr/>
            </a:pPr>
            <a:r>
              <a:rPr lang="en-GB" sz="1100" i="1" kern="0">
                <a:solidFill>
                  <a:srgbClr val="E7E8E3"/>
                </a:solidFill>
                <a:effectLst>
                  <a:outerShdw blurRad="50800" dist="50800" dir="5400000" sx="102000" sy="102000" algn="ctr" rotWithShape="0">
                    <a:srgbClr val="000000">
                      <a:alpha val="93000"/>
                    </a:srgbClr>
                  </a:outerShdw>
                </a:effectLst>
                <a:cs typeface="Arial"/>
                <a:sym typeface="Arial"/>
              </a:rPr>
              <a:t>The radio access network antenna receives information from user equipment and sends it to the core network via the baseband units. Source: https://</a:t>
            </a:r>
            <a:r>
              <a:rPr lang="en-GB" sz="1100" i="1" kern="0" err="1">
                <a:solidFill>
                  <a:srgbClr val="E7E8E3"/>
                </a:solidFill>
                <a:effectLst>
                  <a:outerShdw blurRad="50800" dist="50800" dir="5400000" sx="102000" sy="102000" algn="ctr" rotWithShape="0">
                    <a:srgbClr val="000000">
                      <a:alpha val="93000"/>
                    </a:srgbClr>
                  </a:outerShdw>
                </a:effectLst>
                <a:cs typeface="Arial"/>
                <a:sym typeface="Arial"/>
              </a:rPr>
              <a:t>www.techtarget.com</a:t>
            </a:r>
            <a:r>
              <a:rPr lang="en-GB" sz="1100" i="1" kern="0">
                <a:solidFill>
                  <a:srgbClr val="E7E8E3"/>
                </a:solidFill>
                <a:effectLst>
                  <a:outerShdw blurRad="50800" dist="50800" dir="5400000" sx="102000" sy="102000" algn="ctr" rotWithShape="0">
                    <a:srgbClr val="000000">
                      <a:alpha val="93000"/>
                    </a:srgbClr>
                  </a:outerShdw>
                </a:effectLst>
                <a:cs typeface="Arial"/>
                <a:sym typeface="Arial"/>
              </a:rPr>
              <a:t>/</a:t>
            </a:r>
            <a:r>
              <a:rPr lang="en-GB" sz="1100" i="1" kern="0" err="1">
                <a:solidFill>
                  <a:srgbClr val="E7E8E3"/>
                </a:solidFill>
                <a:effectLst>
                  <a:outerShdw blurRad="50800" dist="50800" dir="5400000" sx="102000" sy="102000" algn="ctr" rotWithShape="0">
                    <a:srgbClr val="000000">
                      <a:alpha val="93000"/>
                    </a:srgbClr>
                  </a:outerShdw>
                </a:effectLst>
                <a:cs typeface="Arial"/>
                <a:sym typeface="Arial"/>
              </a:rPr>
              <a:t>searchnetworking</a:t>
            </a:r>
            <a:r>
              <a:rPr lang="en-GB" sz="1100" i="1" kern="0">
                <a:solidFill>
                  <a:srgbClr val="E7E8E3"/>
                </a:solidFill>
                <a:effectLst>
                  <a:outerShdw blurRad="50800" dist="50800" dir="5400000" sx="102000" sy="102000" algn="ctr" rotWithShape="0">
                    <a:srgbClr val="000000">
                      <a:alpha val="93000"/>
                    </a:srgbClr>
                  </a:outerShdw>
                </a:effectLst>
                <a:cs typeface="Arial"/>
                <a:sym typeface="Arial"/>
              </a:rPr>
              <a:t>/definition/radio-access-network-RAN</a:t>
            </a:r>
            <a:endParaRPr lang="en-GB" sz="1100" i="1" kern="0">
              <a:solidFill>
                <a:srgbClr val="003249"/>
              </a:solidFill>
              <a:cs typeface="Arial"/>
              <a:sym typeface="Arial"/>
            </a:endParaRPr>
          </a:p>
        </p:txBody>
      </p:sp>
    </p:spTree>
    <p:extLst>
      <p:ext uri="{BB962C8B-B14F-4D97-AF65-F5344CB8AC3E}">
        <p14:creationId xmlns:p14="http://schemas.microsoft.com/office/powerpoint/2010/main" val="3307657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34AC4-313D-687B-46BD-977867261C0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3FF33D0-EF55-99CE-1CF3-A5F6119E6AFD}"/>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rot="10800000">
            <a:off x="777" y="-2"/>
            <a:ext cx="12229193" cy="6858001"/>
          </a:xfrm>
          <a:prstGeom prst="rect">
            <a:avLst/>
          </a:prstGeom>
        </p:spPr>
      </p:pic>
      <p:pic>
        <p:nvPicPr>
          <p:cNvPr id="6" name="Graphic 5">
            <a:extLst>
              <a:ext uri="{FF2B5EF4-FFF2-40B4-BE49-F238E27FC236}">
                <a16:creationId xmlns:a16="http://schemas.microsoft.com/office/drawing/2014/main" id="{9CB87638-F8D6-EF9E-0CD1-4D33A56D8F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0369" y="224762"/>
            <a:ext cx="1196728" cy="430822"/>
          </a:xfrm>
          <a:prstGeom prst="rect">
            <a:avLst/>
          </a:prstGeom>
          <a:effectLst/>
        </p:spPr>
      </p:pic>
      <p:grpSp>
        <p:nvGrpSpPr>
          <p:cNvPr id="52" name="Group 51">
            <a:extLst>
              <a:ext uri="{FF2B5EF4-FFF2-40B4-BE49-F238E27FC236}">
                <a16:creationId xmlns:a16="http://schemas.microsoft.com/office/drawing/2014/main" id="{871431AB-D7FA-69A9-8FA3-F8411A901931}"/>
              </a:ext>
            </a:extLst>
          </p:cNvPr>
          <p:cNvGrpSpPr/>
          <p:nvPr/>
        </p:nvGrpSpPr>
        <p:grpSpPr>
          <a:xfrm>
            <a:off x="38587" y="6415907"/>
            <a:ext cx="11946933" cy="428946"/>
            <a:chOff x="5308" y="6424073"/>
            <a:chExt cx="11979600" cy="430119"/>
          </a:xfrm>
        </p:grpSpPr>
        <p:cxnSp>
          <p:nvCxnSpPr>
            <p:cNvPr id="15" name="Straight Connector 14">
              <a:extLst>
                <a:ext uri="{FF2B5EF4-FFF2-40B4-BE49-F238E27FC236}">
                  <a16:creationId xmlns:a16="http://schemas.microsoft.com/office/drawing/2014/main" id="{3AA30169-51FC-094C-1450-93C4BF01EA61}"/>
                </a:ext>
              </a:extLst>
            </p:cNvPr>
            <p:cNvCxnSpPr>
              <a:cxnSpLocks/>
            </p:cNvCxnSpPr>
            <p:nvPr/>
          </p:nvCxnSpPr>
          <p:spPr>
            <a:xfrm>
              <a:off x="230909" y="6424073"/>
              <a:ext cx="1173552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20864D3-6D1B-D73A-E24D-4B5CDEDCB1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3200" y="6578079"/>
              <a:ext cx="1621708" cy="109636"/>
            </a:xfrm>
            <a:prstGeom prst="rect">
              <a:avLst/>
            </a:prstGeom>
          </p:spPr>
        </p:pic>
        <p:pic>
          <p:nvPicPr>
            <p:cNvPr id="51" name="Picture 50">
              <a:extLst>
                <a:ext uri="{FF2B5EF4-FFF2-40B4-BE49-F238E27FC236}">
                  <a16:creationId xmlns:a16="http://schemas.microsoft.com/office/drawing/2014/main" id="{ABF5A813-E653-0BBE-AE00-745C14D31A2D}"/>
                </a:ext>
              </a:extLst>
            </p:cNvPr>
            <p:cNvPicPr/>
            <p:nvPr/>
          </p:nvPicPr>
          <p:blipFill>
            <a:blip r:embed="rId8">
              <a:extLst>
                <a:ext uri="{28A0092B-C50C-407E-A947-70E740481C1C}">
                  <a14:useLocalDpi xmlns:a14="http://schemas.microsoft.com/office/drawing/2010/main"/>
                </a:ext>
              </a:extLst>
            </a:blip>
            <a:stretch>
              <a:fillRect/>
            </a:stretch>
          </p:blipFill>
          <p:spPr>
            <a:xfrm>
              <a:off x="5308" y="6449062"/>
              <a:ext cx="9956800" cy="405130"/>
            </a:xfrm>
            <a:prstGeom prst="rect">
              <a:avLst/>
            </a:prstGeom>
          </p:spPr>
        </p:pic>
      </p:grpSp>
      <p:sp>
        <p:nvSpPr>
          <p:cNvPr id="10" name="TextBox 9">
            <a:extLst>
              <a:ext uri="{FF2B5EF4-FFF2-40B4-BE49-F238E27FC236}">
                <a16:creationId xmlns:a16="http://schemas.microsoft.com/office/drawing/2014/main" id="{799618CD-F098-FC5C-13AA-947E7B84C3B0}"/>
              </a:ext>
            </a:extLst>
          </p:cNvPr>
          <p:cNvSpPr txBox="1"/>
          <p:nvPr/>
        </p:nvSpPr>
        <p:spPr>
          <a:xfrm>
            <a:off x="436646" y="529715"/>
            <a:ext cx="9602959" cy="534170"/>
          </a:xfrm>
          <a:prstGeom prst="rect">
            <a:avLst/>
          </a:prstGeom>
          <a:solidFill>
            <a:srgbClr val="00AE9D"/>
          </a:solidFill>
        </p:spPr>
        <p:txBody>
          <a:bodyPr wrap="square" lIns="35902" tIns="35902" rIns="35902" bIns="35902" rtlCol="0" anchor="t" anchorCtr="0">
            <a:spAutoFit/>
          </a:bodyPr>
          <a:lstStyle/>
          <a:p>
            <a:pPr algn="ctr" defTabSz="911931" fontAlgn="auto">
              <a:spcBef>
                <a:spcPts val="0"/>
              </a:spcBef>
              <a:spcAft>
                <a:spcPts val="0"/>
              </a:spcAft>
              <a:defRPr/>
            </a:pPr>
            <a:r>
              <a:rPr lang="en-GB" sz="3000" b="1">
                <a:solidFill>
                  <a:prstClr val="white"/>
                </a:solidFill>
                <a:latin typeface="Aptos Display" panose="020B0004020202020204" pitchFamily="34" charset="0"/>
                <a:cs typeface="72" panose="020B0503030000000003" pitchFamily="34" charset="0"/>
              </a:rPr>
              <a:t>Example of running activities – 5G/6G in-orbit experiments</a:t>
            </a:r>
          </a:p>
        </p:txBody>
      </p:sp>
      <p:sp>
        <p:nvSpPr>
          <p:cNvPr id="38" name="TextBox 37">
            <a:extLst>
              <a:ext uri="{FF2B5EF4-FFF2-40B4-BE49-F238E27FC236}">
                <a16:creationId xmlns:a16="http://schemas.microsoft.com/office/drawing/2014/main" id="{24F0BF74-A23C-1D91-1529-34CCDA84D6F1}"/>
              </a:ext>
            </a:extLst>
          </p:cNvPr>
          <p:cNvSpPr txBox="1"/>
          <p:nvPr/>
        </p:nvSpPr>
        <p:spPr>
          <a:xfrm>
            <a:off x="8326468" y="5370784"/>
            <a:ext cx="814155" cy="368325"/>
          </a:xfrm>
          <a:prstGeom prst="rect">
            <a:avLst/>
          </a:prstGeom>
          <a:noFill/>
        </p:spPr>
        <p:txBody>
          <a:bodyPr wrap="square" rtlCol="0">
            <a:spAutoFit/>
          </a:bodyPr>
          <a:lstStyle/>
          <a:p>
            <a:pPr defTabSz="911931" fontAlgn="auto">
              <a:spcBef>
                <a:spcPts val="0"/>
              </a:spcBef>
              <a:spcAft>
                <a:spcPts val="0"/>
              </a:spcAft>
              <a:defRPr/>
            </a:pPr>
            <a:endParaRPr lang="en-GB" sz="1795">
              <a:solidFill>
                <a:prstClr val="black"/>
              </a:solidFill>
              <a:latin typeface="Calibri" panose="020F0502020204030204"/>
            </a:endParaRPr>
          </a:p>
        </p:txBody>
      </p:sp>
      <p:sp>
        <p:nvSpPr>
          <p:cNvPr id="171" name="TextBox 170">
            <a:extLst>
              <a:ext uri="{FF2B5EF4-FFF2-40B4-BE49-F238E27FC236}">
                <a16:creationId xmlns:a16="http://schemas.microsoft.com/office/drawing/2014/main" id="{E7E31AE3-198B-779A-A3D8-C4C36B3A79C5}"/>
              </a:ext>
            </a:extLst>
          </p:cNvPr>
          <p:cNvSpPr txBox="1"/>
          <p:nvPr/>
        </p:nvSpPr>
        <p:spPr>
          <a:xfrm>
            <a:off x="2302143" y="5380685"/>
            <a:ext cx="814155" cy="368325"/>
          </a:xfrm>
          <a:prstGeom prst="rect">
            <a:avLst/>
          </a:prstGeom>
          <a:noFill/>
        </p:spPr>
        <p:txBody>
          <a:bodyPr wrap="square" rtlCol="0">
            <a:spAutoFit/>
          </a:bodyPr>
          <a:lstStyle/>
          <a:p>
            <a:pPr defTabSz="911931" fontAlgn="auto">
              <a:spcBef>
                <a:spcPts val="0"/>
              </a:spcBef>
              <a:spcAft>
                <a:spcPts val="0"/>
              </a:spcAft>
              <a:defRPr/>
            </a:pPr>
            <a:endParaRPr lang="en-GB" sz="1795">
              <a:solidFill>
                <a:prstClr val="black"/>
              </a:solidFill>
              <a:latin typeface="Calibri" panose="020F0502020204030204"/>
            </a:endParaRPr>
          </a:p>
        </p:txBody>
      </p:sp>
      <p:sp>
        <p:nvSpPr>
          <p:cNvPr id="3" name="TextBox 2">
            <a:extLst>
              <a:ext uri="{FF2B5EF4-FFF2-40B4-BE49-F238E27FC236}">
                <a16:creationId xmlns:a16="http://schemas.microsoft.com/office/drawing/2014/main" id="{89B9564B-4560-0B1C-973D-4D52387162E1}"/>
              </a:ext>
            </a:extLst>
          </p:cNvPr>
          <p:cNvSpPr txBox="1"/>
          <p:nvPr/>
        </p:nvSpPr>
        <p:spPr>
          <a:xfrm>
            <a:off x="91013" y="85215"/>
            <a:ext cx="9602959" cy="338554"/>
          </a:xfrm>
          <a:prstGeom prst="rect">
            <a:avLst/>
          </a:prstGeom>
          <a:noFill/>
        </p:spPr>
        <p:txBody>
          <a:bodyPr wrap="square">
            <a:spAutoFit/>
          </a:bodyPr>
          <a:lstStyle/>
          <a:p>
            <a:r>
              <a:rPr lang="en-GB" sz="1600" b="1" kern="0">
                <a:solidFill>
                  <a:srgbClr val="FFFFFF"/>
                </a:solidFill>
                <a:effectLst>
                  <a:outerShdw blurRad="254000" dist="38100" dir="7200000" sx="97000" sy="97000" algn="tl" rotWithShape="0">
                    <a:prstClr val="black">
                      <a:alpha val="66000"/>
                    </a:prstClr>
                  </a:outerShdw>
                </a:effectLst>
                <a:latin typeface="Arial"/>
                <a:cs typeface="Arial"/>
              </a:rPr>
              <a:t>ESA UNCLASSIFIED – Releasable to the Public</a:t>
            </a:r>
          </a:p>
        </p:txBody>
      </p:sp>
      <p:sp>
        <p:nvSpPr>
          <p:cNvPr id="2" name="TextBox 1">
            <a:extLst>
              <a:ext uri="{FF2B5EF4-FFF2-40B4-BE49-F238E27FC236}">
                <a16:creationId xmlns:a16="http://schemas.microsoft.com/office/drawing/2014/main" id="{B5FA0449-5C00-0B4A-ABF7-0DF008C53CCC}"/>
              </a:ext>
            </a:extLst>
          </p:cNvPr>
          <p:cNvSpPr txBox="1"/>
          <p:nvPr/>
        </p:nvSpPr>
        <p:spPr>
          <a:xfrm>
            <a:off x="5376890" y="5116204"/>
            <a:ext cx="816381" cy="369332"/>
          </a:xfrm>
          <a:prstGeom prst="rect">
            <a:avLst/>
          </a:prstGeom>
          <a:noFill/>
        </p:spPr>
        <p:txBody>
          <a:bodyPr wrap="square" rtlCol="0">
            <a:spAutoFit/>
          </a:bodyPr>
          <a:lstStyle/>
          <a:p>
            <a:pPr fontAlgn="auto">
              <a:spcBef>
                <a:spcPts val="0"/>
              </a:spcBef>
              <a:spcAft>
                <a:spcPts val="0"/>
              </a:spcAft>
              <a:defRPr/>
            </a:pPr>
            <a:endParaRPr lang="en-GB">
              <a:solidFill>
                <a:prstClr val="black"/>
              </a:solidFill>
              <a:latin typeface="Calibri" panose="020F0502020204030204"/>
            </a:endParaRPr>
          </a:p>
        </p:txBody>
      </p:sp>
      <p:pic>
        <p:nvPicPr>
          <p:cNvPr id="7" name="Picture 6" descr="A logo with text and a world map&#10;&#10;Description automatically generated">
            <a:extLst>
              <a:ext uri="{FF2B5EF4-FFF2-40B4-BE49-F238E27FC236}">
                <a16:creationId xmlns:a16="http://schemas.microsoft.com/office/drawing/2014/main" id="{4114E4A1-8AAE-E2BB-95E6-4AD40A17D12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396" y="1044302"/>
            <a:ext cx="2163088" cy="2176902"/>
          </a:xfrm>
          <a:prstGeom prst="rect">
            <a:avLst/>
          </a:prstGeom>
          <a:effectLst>
            <a:outerShdw blurRad="50800" dist="38100" dir="18900000" algn="bl" rotWithShape="0">
              <a:prstClr val="black">
                <a:alpha val="40000"/>
              </a:prstClr>
            </a:outerShdw>
          </a:effectLst>
        </p:spPr>
      </p:pic>
      <p:pic>
        <p:nvPicPr>
          <p:cNvPr id="9" name="Picture 8" descr="A blue and black logo&#10;&#10;Description automatically generated">
            <a:extLst>
              <a:ext uri="{FF2B5EF4-FFF2-40B4-BE49-F238E27FC236}">
                <a16:creationId xmlns:a16="http://schemas.microsoft.com/office/drawing/2014/main" id="{8103D829-0776-2493-C14A-B4128B4B8D75}"/>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531977" y="3484072"/>
            <a:ext cx="2286377" cy="529172"/>
          </a:xfrm>
          <a:prstGeom prst="rect">
            <a:avLst/>
          </a:prstGeom>
        </p:spPr>
      </p:pic>
      <p:pic>
        <p:nvPicPr>
          <p:cNvPr id="12" name="Picture 11" descr="A blue text on a black background&#10;&#10;Description automatically generated">
            <a:extLst>
              <a:ext uri="{FF2B5EF4-FFF2-40B4-BE49-F238E27FC236}">
                <a16:creationId xmlns:a16="http://schemas.microsoft.com/office/drawing/2014/main" id="{25F14E73-6C15-33AB-83A3-37DB94C93BD7}"/>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2168363" y="5399993"/>
            <a:ext cx="1095926" cy="323212"/>
          </a:xfrm>
          <a:prstGeom prst="rect">
            <a:avLst/>
          </a:prstGeom>
        </p:spPr>
      </p:pic>
      <p:pic>
        <p:nvPicPr>
          <p:cNvPr id="13" name="Picture 12" descr="A black and white text&#10;&#10;Description automatically generated">
            <a:extLst>
              <a:ext uri="{FF2B5EF4-FFF2-40B4-BE49-F238E27FC236}">
                <a16:creationId xmlns:a16="http://schemas.microsoft.com/office/drawing/2014/main" id="{5A689AE7-9A23-0F30-3AA6-C2EFD7371A78}"/>
              </a:ext>
            </a:extLst>
          </p:cNvPr>
          <p:cNvPicPr>
            <a:picLocks noChangeAspect="1"/>
          </p:cNvPicPr>
          <p:nvPr/>
        </p:nvPicPr>
        <p:blipFill>
          <a:blip r:embed="rId12" cstate="screen">
            <a:lum bright="70000" contrast="-70000"/>
            <a:extLst>
              <a:ext uri="{28A0092B-C50C-407E-A947-70E740481C1C}">
                <a14:useLocalDpi xmlns:a14="http://schemas.microsoft.com/office/drawing/2010/main"/>
              </a:ext>
            </a:extLst>
          </a:blip>
          <a:stretch>
            <a:fillRect/>
          </a:stretch>
        </p:blipFill>
        <p:spPr>
          <a:xfrm>
            <a:off x="754748" y="5367197"/>
            <a:ext cx="969637" cy="344418"/>
          </a:xfrm>
          <a:prstGeom prst="rect">
            <a:avLst/>
          </a:prstGeom>
        </p:spPr>
      </p:pic>
      <p:pic>
        <p:nvPicPr>
          <p:cNvPr id="14" name="Picture 13" descr="A blue and orange logo&#10;&#10;Description automatically generated">
            <a:extLst>
              <a:ext uri="{FF2B5EF4-FFF2-40B4-BE49-F238E27FC236}">
                <a16:creationId xmlns:a16="http://schemas.microsoft.com/office/drawing/2014/main" id="{24F1F67E-00E6-A1C1-C9A0-D8FE5B7A7E0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a:off x="2350331" y="4232121"/>
            <a:ext cx="815895" cy="368829"/>
          </a:xfrm>
          <a:prstGeom prst="rect">
            <a:avLst/>
          </a:prstGeom>
        </p:spPr>
      </p:pic>
      <p:grpSp>
        <p:nvGrpSpPr>
          <p:cNvPr id="17" name="Graphic 25">
            <a:extLst>
              <a:ext uri="{FF2B5EF4-FFF2-40B4-BE49-F238E27FC236}">
                <a16:creationId xmlns:a16="http://schemas.microsoft.com/office/drawing/2014/main" id="{3228F671-79A2-F805-D342-503A78F62EC3}"/>
              </a:ext>
            </a:extLst>
          </p:cNvPr>
          <p:cNvGrpSpPr/>
          <p:nvPr/>
        </p:nvGrpSpPr>
        <p:grpSpPr>
          <a:xfrm>
            <a:off x="1982948" y="4748645"/>
            <a:ext cx="318508" cy="264889"/>
            <a:chOff x="2985819" y="5059544"/>
            <a:chExt cx="395363" cy="397354"/>
          </a:xfrm>
        </p:grpSpPr>
        <p:sp>
          <p:nvSpPr>
            <p:cNvPr id="19" name="Freeform: Shape 28">
              <a:extLst>
                <a:ext uri="{FF2B5EF4-FFF2-40B4-BE49-F238E27FC236}">
                  <a16:creationId xmlns:a16="http://schemas.microsoft.com/office/drawing/2014/main" id="{90B6AAC6-135A-B4E7-0FAF-953B4AED4276}"/>
                </a:ext>
              </a:extLst>
            </p:cNvPr>
            <p:cNvSpPr/>
            <p:nvPr/>
          </p:nvSpPr>
          <p:spPr>
            <a:xfrm>
              <a:off x="2985819" y="5177149"/>
              <a:ext cx="395354" cy="279558"/>
            </a:xfrm>
            <a:custGeom>
              <a:avLst/>
              <a:gdLst>
                <a:gd name="connsiteX0" fmla="*/ 0 w 395354"/>
                <a:gd name="connsiteY0" fmla="*/ 279559 h 279558"/>
                <a:gd name="connsiteX1" fmla="*/ 395354 w 395354"/>
                <a:gd name="connsiteY1" fmla="*/ 38414 h 279558"/>
                <a:gd name="connsiteX2" fmla="*/ 395354 w 395354"/>
                <a:gd name="connsiteY2" fmla="*/ 0 h 279558"/>
                <a:gd name="connsiteX3" fmla="*/ 0 w 395354"/>
                <a:gd name="connsiteY3" fmla="*/ 219789 h 279558"/>
                <a:gd name="connsiteX4" fmla="*/ 0 w 395354"/>
                <a:gd name="connsiteY4" fmla="*/ 279559 h 279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54" h="279558">
                  <a:moveTo>
                    <a:pt x="0" y="279559"/>
                  </a:moveTo>
                  <a:cubicBezTo>
                    <a:pt x="94050" y="231143"/>
                    <a:pt x="231819" y="152857"/>
                    <a:pt x="395354" y="38414"/>
                  </a:cubicBezTo>
                  <a:lnTo>
                    <a:pt x="395354" y="0"/>
                  </a:lnTo>
                  <a:cubicBezTo>
                    <a:pt x="251422" y="94164"/>
                    <a:pt x="105070" y="169774"/>
                    <a:pt x="0" y="219789"/>
                  </a:cubicBezTo>
                  <a:lnTo>
                    <a:pt x="0" y="279559"/>
                  </a:lnTo>
                  <a:close/>
                </a:path>
              </a:pathLst>
            </a:custGeom>
            <a:solidFill>
              <a:srgbClr val="179C7D"/>
            </a:solidFill>
            <a:ln w="9525" cap="flat">
              <a:noFill/>
              <a:prstDash val="solid"/>
              <a:miter/>
            </a:ln>
          </p:spPr>
          <p:txBody>
            <a:bodyPr rtlCol="0" anchor="ctr"/>
            <a:lstStyle/>
            <a:p>
              <a:endParaRPr lang="en-GB"/>
            </a:p>
          </p:txBody>
        </p:sp>
        <p:sp>
          <p:nvSpPr>
            <p:cNvPr id="20" name="Freeform: Shape 29">
              <a:extLst>
                <a:ext uri="{FF2B5EF4-FFF2-40B4-BE49-F238E27FC236}">
                  <a16:creationId xmlns:a16="http://schemas.microsoft.com/office/drawing/2014/main" id="{82779622-C4D3-6043-E9AD-CD65CFBA4997}"/>
                </a:ext>
              </a:extLst>
            </p:cNvPr>
            <p:cNvSpPr/>
            <p:nvPr/>
          </p:nvSpPr>
          <p:spPr>
            <a:xfrm>
              <a:off x="2985819" y="5128647"/>
              <a:ext cx="395354" cy="213350"/>
            </a:xfrm>
            <a:custGeom>
              <a:avLst/>
              <a:gdLst>
                <a:gd name="connsiteX0" fmla="*/ 0 w 395354"/>
                <a:gd name="connsiteY0" fmla="*/ 213350 h 213350"/>
                <a:gd name="connsiteX1" fmla="*/ 395354 w 395354"/>
                <a:gd name="connsiteY1" fmla="*/ 18964 h 213350"/>
                <a:gd name="connsiteX2" fmla="*/ 395354 w 395354"/>
                <a:gd name="connsiteY2" fmla="*/ 0 h 213350"/>
                <a:gd name="connsiteX3" fmla="*/ 0 w 395354"/>
                <a:gd name="connsiteY3" fmla="*/ 135617 h 213350"/>
                <a:gd name="connsiteX4" fmla="*/ 0 w 395354"/>
                <a:gd name="connsiteY4" fmla="*/ 213350 h 21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54" h="213350">
                  <a:moveTo>
                    <a:pt x="0" y="213350"/>
                  </a:moveTo>
                  <a:cubicBezTo>
                    <a:pt x="104718" y="170688"/>
                    <a:pt x="251079" y="104775"/>
                    <a:pt x="395354" y="18964"/>
                  </a:cubicBezTo>
                  <a:lnTo>
                    <a:pt x="395354" y="0"/>
                  </a:lnTo>
                  <a:cubicBezTo>
                    <a:pt x="259756" y="67266"/>
                    <a:pt x="118872" y="109366"/>
                    <a:pt x="0" y="135617"/>
                  </a:cubicBezTo>
                  <a:lnTo>
                    <a:pt x="0" y="213350"/>
                  </a:lnTo>
                  <a:close/>
                </a:path>
              </a:pathLst>
            </a:custGeom>
            <a:solidFill>
              <a:srgbClr val="179C7D"/>
            </a:solidFill>
            <a:ln w="9525" cap="flat">
              <a:noFill/>
              <a:prstDash val="solid"/>
              <a:miter/>
            </a:ln>
          </p:spPr>
          <p:txBody>
            <a:bodyPr rtlCol="0" anchor="ctr"/>
            <a:lstStyle/>
            <a:p>
              <a:endParaRPr lang="en-GB"/>
            </a:p>
          </p:txBody>
        </p:sp>
        <p:sp>
          <p:nvSpPr>
            <p:cNvPr id="21" name="Freeform: Shape 30">
              <a:extLst>
                <a:ext uri="{FF2B5EF4-FFF2-40B4-BE49-F238E27FC236}">
                  <a16:creationId xmlns:a16="http://schemas.microsoft.com/office/drawing/2014/main" id="{1D47040B-C9AB-9678-07E9-AD33FE1CFC27}"/>
                </a:ext>
              </a:extLst>
            </p:cNvPr>
            <p:cNvSpPr/>
            <p:nvPr/>
          </p:nvSpPr>
          <p:spPr>
            <a:xfrm>
              <a:off x="3127141" y="5263683"/>
              <a:ext cx="254031" cy="193214"/>
            </a:xfrm>
            <a:custGeom>
              <a:avLst/>
              <a:gdLst>
                <a:gd name="connsiteX0" fmla="*/ 254032 w 254031"/>
                <a:gd name="connsiteY0" fmla="*/ 193215 h 193214"/>
                <a:gd name="connsiteX1" fmla="*/ 254032 w 254031"/>
                <a:gd name="connsiteY1" fmla="*/ 0 h 193214"/>
                <a:gd name="connsiteX2" fmla="*/ 0 w 254031"/>
                <a:gd name="connsiteY2" fmla="*/ 193215 h 193214"/>
                <a:gd name="connsiteX3" fmla="*/ 254032 w 254031"/>
                <a:gd name="connsiteY3" fmla="*/ 193215 h 193214"/>
              </a:gdLst>
              <a:ahLst/>
              <a:cxnLst>
                <a:cxn ang="0">
                  <a:pos x="connsiteX0" y="connsiteY0"/>
                </a:cxn>
                <a:cxn ang="0">
                  <a:pos x="connsiteX1" y="connsiteY1"/>
                </a:cxn>
                <a:cxn ang="0">
                  <a:pos x="connsiteX2" y="connsiteY2"/>
                </a:cxn>
                <a:cxn ang="0">
                  <a:pos x="connsiteX3" y="connsiteY3"/>
                </a:cxn>
              </a:cxnLst>
              <a:rect l="l" t="t" r="r" b="b"/>
              <a:pathLst>
                <a:path w="254031" h="193214">
                  <a:moveTo>
                    <a:pt x="254032" y="193215"/>
                  </a:moveTo>
                  <a:lnTo>
                    <a:pt x="254032" y="0"/>
                  </a:lnTo>
                  <a:cubicBezTo>
                    <a:pt x="164021" y="75876"/>
                    <a:pt x="74876" y="141580"/>
                    <a:pt x="0" y="193215"/>
                  </a:cubicBezTo>
                  <a:lnTo>
                    <a:pt x="254032" y="193215"/>
                  </a:lnTo>
                  <a:close/>
                </a:path>
              </a:pathLst>
            </a:custGeom>
            <a:solidFill>
              <a:srgbClr val="179C7D"/>
            </a:solidFill>
            <a:ln w="9525" cap="flat">
              <a:noFill/>
              <a:prstDash val="solid"/>
              <a:miter/>
            </a:ln>
          </p:spPr>
          <p:txBody>
            <a:bodyPr rtlCol="0" anchor="ctr"/>
            <a:lstStyle/>
            <a:p>
              <a:endParaRPr lang="en-GB"/>
            </a:p>
          </p:txBody>
        </p:sp>
        <p:sp>
          <p:nvSpPr>
            <p:cNvPr id="22" name="Freeform: Shape 31">
              <a:extLst>
                <a:ext uri="{FF2B5EF4-FFF2-40B4-BE49-F238E27FC236}">
                  <a16:creationId xmlns:a16="http://schemas.microsoft.com/office/drawing/2014/main" id="{98C23845-21C3-CB1B-FB7C-BCA68E586DD0}"/>
                </a:ext>
              </a:extLst>
            </p:cNvPr>
            <p:cNvSpPr/>
            <p:nvPr/>
          </p:nvSpPr>
          <p:spPr>
            <a:xfrm>
              <a:off x="3022671" y="5224764"/>
              <a:ext cx="358511" cy="232133"/>
            </a:xfrm>
            <a:custGeom>
              <a:avLst/>
              <a:gdLst>
                <a:gd name="connsiteX0" fmla="*/ 53921 w 358511"/>
                <a:gd name="connsiteY0" fmla="*/ 232134 h 232133"/>
                <a:gd name="connsiteX1" fmla="*/ 297285 w 358511"/>
                <a:gd name="connsiteY1" fmla="*/ 70456 h 232133"/>
                <a:gd name="connsiteX2" fmla="*/ 358511 w 358511"/>
                <a:gd name="connsiteY2" fmla="*/ 23946 h 232133"/>
                <a:gd name="connsiteX3" fmla="*/ 358511 w 358511"/>
                <a:gd name="connsiteY3" fmla="*/ 0 h 232133"/>
                <a:gd name="connsiteX4" fmla="*/ 0 w 358511"/>
                <a:gd name="connsiteY4" fmla="*/ 232134 h 232133"/>
                <a:gd name="connsiteX5" fmla="*/ 53921 w 358511"/>
                <a:gd name="connsiteY5" fmla="*/ 232134 h 2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511" h="232133">
                  <a:moveTo>
                    <a:pt x="53921" y="232134"/>
                  </a:moveTo>
                  <a:cubicBezTo>
                    <a:pt x="125025" y="189919"/>
                    <a:pt x="211331" y="134836"/>
                    <a:pt x="297285" y="70456"/>
                  </a:cubicBezTo>
                  <a:cubicBezTo>
                    <a:pt x="317335" y="55426"/>
                    <a:pt x="337814" y="39948"/>
                    <a:pt x="358511" y="23946"/>
                  </a:cubicBezTo>
                  <a:lnTo>
                    <a:pt x="358511" y="0"/>
                  </a:lnTo>
                  <a:cubicBezTo>
                    <a:pt x="231286" y="95374"/>
                    <a:pt x="101441" y="174879"/>
                    <a:pt x="0" y="232134"/>
                  </a:cubicBezTo>
                  <a:lnTo>
                    <a:pt x="53921" y="232134"/>
                  </a:lnTo>
                  <a:close/>
                </a:path>
              </a:pathLst>
            </a:custGeom>
            <a:solidFill>
              <a:srgbClr val="179C7D"/>
            </a:solidFill>
            <a:ln w="9525" cap="flat">
              <a:noFill/>
              <a:prstDash val="solid"/>
              <a:miter/>
            </a:ln>
          </p:spPr>
          <p:txBody>
            <a:bodyPr rtlCol="0" anchor="ctr"/>
            <a:lstStyle/>
            <a:p>
              <a:endParaRPr lang="en-GB"/>
            </a:p>
          </p:txBody>
        </p:sp>
        <p:sp>
          <p:nvSpPr>
            <p:cNvPr id="23" name="Freeform: Shape 32">
              <a:extLst>
                <a:ext uri="{FF2B5EF4-FFF2-40B4-BE49-F238E27FC236}">
                  <a16:creationId xmlns:a16="http://schemas.microsoft.com/office/drawing/2014/main" id="{E8ACD543-523F-3534-06AA-79ED2F7FB8DC}"/>
                </a:ext>
              </a:extLst>
            </p:cNvPr>
            <p:cNvSpPr/>
            <p:nvPr/>
          </p:nvSpPr>
          <p:spPr>
            <a:xfrm>
              <a:off x="2985819" y="5091995"/>
              <a:ext cx="395354" cy="144160"/>
            </a:xfrm>
            <a:custGeom>
              <a:avLst/>
              <a:gdLst>
                <a:gd name="connsiteX0" fmla="*/ 0 w 395354"/>
                <a:gd name="connsiteY0" fmla="*/ 144161 h 144160"/>
                <a:gd name="connsiteX1" fmla="*/ 395354 w 395354"/>
                <a:gd name="connsiteY1" fmla="*/ 21536 h 144160"/>
                <a:gd name="connsiteX2" fmla="*/ 395354 w 395354"/>
                <a:gd name="connsiteY2" fmla="*/ 0 h 144160"/>
                <a:gd name="connsiteX3" fmla="*/ 0 w 395354"/>
                <a:gd name="connsiteY3" fmla="*/ 98498 h 144160"/>
                <a:gd name="connsiteX4" fmla="*/ 0 w 395354"/>
                <a:gd name="connsiteY4" fmla="*/ 144161 h 14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54" h="144160">
                  <a:moveTo>
                    <a:pt x="0" y="144161"/>
                  </a:moveTo>
                  <a:cubicBezTo>
                    <a:pt x="115634" y="123825"/>
                    <a:pt x="257108" y="87239"/>
                    <a:pt x="395354" y="21536"/>
                  </a:cubicBezTo>
                  <a:lnTo>
                    <a:pt x="395354" y="0"/>
                  </a:lnTo>
                  <a:cubicBezTo>
                    <a:pt x="256042" y="62541"/>
                    <a:pt x="116605" y="89059"/>
                    <a:pt x="0" y="98498"/>
                  </a:cubicBezTo>
                  <a:lnTo>
                    <a:pt x="0" y="144161"/>
                  </a:lnTo>
                  <a:close/>
                </a:path>
              </a:pathLst>
            </a:custGeom>
            <a:solidFill>
              <a:srgbClr val="179C7D"/>
            </a:solidFill>
            <a:ln w="9525" cap="flat">
              <a:noFill/>
              <a:prstDash val="solid"/>
              <a:miter/>
            </a:ln>
          </p:spPr>
          <p:txBody>
            <a:bodyPr rtlCol="0" anchor="ctr"/>
            <a:lstStyle/>
            <a:p>
              <a:endParaRPr lang="en-GB"/>
            </a:p>
          </p:txBody>
        </p:sp>
        <p:sp>
          <p:nvSpPr>
            <p:cNvPr id="24" name="Freeform: Shape 34">
              <a:extLst>
                <a:ext uri="{FF2B5EF4-FFF2-40B4-BE49-F238E27FC236}">
                  <a16:creationId xmlns:a16="http://schemas.microsoft.com/office/drawing/2014/main" id="{B9CF8BF3-D7FB-C8EB-F7C7-678DABDEBBB9}"/>
                </a:ext>
              </a:extLst>
            </p:cNvPr>
            <p:cNvSpPr/>
            <p:nvPr/>
          </p:nvSpPr>
          <p:spPr>
            <a:xfrm>
              <a:off x="2985819" y="5059544"/>
              <a:ext cx="395354" cy="110680"/>
            </a:xfrm>
            <a:custGeom>
              <a:avLst/>
              <a:gdLst>
                <a:gd name="connsiteX0" fmla="*/ 0 w 395354"/>
                <a:gd name="connsiteY0" fmla="*/ 0 h 110680"/>
                <a:gd name="connsiteX1" fmla="*/ 0 w 395354"/>
                <a:gd name="connsiteY1" fmla="*/ 110681 h 110680"/>
                <a:gd name="connsiteX2" fmla="*/ 26432 w 395354"/>
                <a:gd name="connsiteY2" fmla="*/ 108833 h 110680"/>
                <a:gd name="connsiteX3" fmla="*/ 395354 w 395354"/>
                <a:gd name="connsiteY3" fmla="*/ 23231 h 110680"/>
                <a:gd name="connsiteX4" fmla="*/ 395354 w 395354"/>
                <a:gd name="connsiteY4" fmla="*/ 0 h 110680"/>
                <a:gd name="connsiteX5" fmla="*/ 0 w 395354"/>
                <a:gd name="connsiteY5" fmla="*/ 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354" h="110680">
                  <a:moveTo>
                    <a:pt x="0" y="0"/>
                  </a:moveTo>
                  <a:lnTo>
                    <a:pt x="0" y="110681"/>
                  </a:lnTo>
                  <a:cubicBezTo>
                    <a:pt x="8639" y="110147"/>
                    <a:pt x="17440" y="109528"/>
                    <a:pt x="26432" y="108833"/>
                  </a:cubicBezTo>
                  <a:cubicBezTo>
                    <a:pt x="122568" y="101441"/>
                    <a:pt x="253765" y="84449"/>
                    <a:pt x="395354" y="23231"/>
                  </a:cubicBezTo>
                  <a:lnTo>
                    <a:pt x="395354" y="0"/>
                  </a:lnTo>
                  <a:lnTo>
                    <a:pt x="0" y="0"/>
                  </a:lnTo>
                  <a:close/>
                </a:path>
              </a:pathLst>
            </a:custGeom>
            <a:solidFill>
              <a:srgbClr val="179C7D"/>
            </a:solidFill>
            <a:ln w="9525" cap="flat">
              <a:noFill/>
              <a:prstDash val="solid"/>
              <a:miter/>
            </a:ln>
          </p:spPr>
          <p:txBody>
            <a:bodyPr rtlCol="0" anchor="ctr"/>
            <a:lstStyle/>
            <a:p>
              <a:endParaRPr lang="en-GB"/>
            </a:p>
          </p:txBody>
        </p:sp>
        <p:sp>
          <p:nvSpPr>
            <p:cNvPr id="25" name="Freeform: Shape 35">
              <a:extLst>
                <a:ext uri="{FF2B5EF4-FFF2-40B4-BE49-F238E27FC236}">
                  <a16:creationId xmlns:a16="http://schemas.microsoft.com/office/drawing/2014/main" id="{CEE28800-1D68-4E64-49A9-1AFB750F9C67}"/>
                </a:ext>
              </a:extLst>
            </p:cNvPr>
            <p:cNvSpPr/>
            <p:nvPr/>
          </p:nvSpPr>
          <p:spPr>
            <a:xfrm>
              <a:off x="2985819" y="5082775"/>
              <a:ext cx="395354" cy="107718"/>
            </a:xfrm>
            <a:custGeom>
              <a:avLst/>
              <a:gdLst>
                <a:gd name="connsiteX0" fmla="*/ 0 w 395354"/>
                <a:gd name="connsiteY0" fmla="*/ 87449 h 107718"/>
                <a:gd name="connsiteX1" fmla="*/ 0 w 395354"/>
                <a:gd name="connsiteY1" fmla="*/ 107718 h 107718"/>
                <a:gd name="connsiteX2" fmla="*/ 395354 w 395354"/>
                <a:gd name="connsiteY2" fmla="*/ 9220 h 107718"/>
                <a:gd name="connsiteX3" fmla="*/ 395354 w 395354"/>
                <a:gd name="connsiteY3" fmla="*/ 0 h 107718"/>
                <a:gd name="connsiteX4" fmla="*/ 26432 w 395354"/>
                <a:gd name="connsiteY4" fmla="*/ 85601 h 107718"/>
                <a:gd name="connsiteX5" fmla="*/ 0 w 395354"/>
                <a:gd name="connsiteY5" fmla="*/ 87449 h 10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354" h="107718">
                  <a:moveTo>
                    <a:pt x="0" y="87449"/>
                  </a:moveTo>
                  <a:lnTo>
                    <a:pt x="0" y="107718"/>
                  </a:lnTo>
                  <a:cubicBezTo>
                    <a:pt x="116605" y="98279"/>
                    <a:pt x="256042" y="71761"/>
                    <a:pt x="395354" y="9220"/>
                  </a:cubicBezTo>
                  <a:lnTo>
                    <a:pt x="395354" y="0"/>
                  </a:lnTo>
                  <a:cubicBezTo>
                    <a:pt x="253775" y="61217"/>
                    <a:pt x="122568" y="78210"/>
                    <a:pt x="26432" y="85601"/>
                  </a:cubicBezTo>
                  <a:cubicBezTo>
                    <a:pt x="17440" y="86306"/>
                    <a:pt x="8639" y="86916"/>
                    <a:pt x="0" y="87449"/>
                  </a:cubicBezTo>
                  <a:close/>
                </a:path>
              </a:pathLst>
            </a:custGeom>
            <a:solidFill>
              <a:srgbClr val="FFFFFF"/>
            </a:solidFill>
            <a:ln w="9525" cap="flat">
              <a:noFill/>
              <a:prstDash val="solid"/>
              <a:miter/>
            </a:ln>
          </p:spPr>
          <p:txBody>
            <a:bodyPr rtlCol="0" anchor="ctr"/>
            <a:lstStyle/>
            <a:p>
              <a:endParaRPr lang="en-GB"/>
            </a:p>
          </p:txBody>
        </p:sp>
        <p:sp>
          <p:nvSpPr>
            <p:cNvPr id="26" name="Freeform: Shape 36">
              <a:extLst>
                <a:ext uri="{FF2B5EF4-FFF2-40B4-BE49-F238E27FC236}">
                  <a16:creationId xmlns:a16="http://schemas.microsoft.com/office/drawing/2014/main" id="{6554AAD3-2A78-F201-B8F6-47EEAE1352D4}"/>
                </a:ext>
              </a:extLst>
            </p:cNvPr>
            <p:cNvSpPr/>
            <p:nvPr/>
          </p:nvSpPr>
          <p:spPr>
            <a:xfrm>
              <a:off x="2985819" y="5113541"/>
              <a:ext cx="395354" cy="150723"/>
            </a:xfrm>
            <a:custGeom>
              <a:avLst/>
              <a:gdLst>
                <a:gd name="connsiteX0" fmla="*/ 0 w 395354"/>
                <a:gd name="connsiteY0" fmla="*/ 150724 h 150723"/>
                <a:gd name="connsiteX1" fmla="*/ 395354 w 395354"/>
                <a:gd name="connsiteY1" fmla="*/ 15107 h 150723"/>
                <a:gd name="connsiteX2" fmla="*/ 395354 w 395354"/>
                <a:gd name="connsiteY2" fmla="*/ 0 h 150723"/>
                <a:gd name="connsiteX3" fmla="*/ 0 w 395354"/>
                <a:gd name="connsiteY3" fmla="*/ 122615 h 150723"/>
                <a:gd name="connsiteX4" fmla="*/ 0 w 395354"/>
                <a:gd name="connsiteY4" fmla="*/ 150724 h 15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54" h="150723">
                  <a:moveTo>
                    <a:pt x="0" y="150724"/>
                  </a:moveTo>
                  <a:cubicBezTo>
                    <a:pt x="118872" y="124473"/>
                    <a:pt x="259756" y="82372"/>
                    <a:pt x="395354" y="15107"/>
                  </a:cubicBezTo>
                  <a:lnTo>
                    <a:pt x="395354" y="0"/>
                  </a:lnTo>
                  <a:cubicBezTo>
                    <a:pt x="257108" y="65694"/>
                    <a:pt x="115634" y="102279"/>
                    <a:pt x="0" y="122615"/>
                  </a:cubicBezTo>
                  <a:lnTo>
                    <a:pt x="0" y="150724"/>
                  </a:lnTo>
                  <a:close/>
                </a:path>
              </a:pathLst>
            </a:custGeom>
            <a:solidFill>
              <a:srgbClr val="FFFFFF"/>
            </a:solidFill>
            <a:ln w="9525" cap="flat">
              <a:noFill/>
              <a:prstDash val="solid"/>
              <a:miter/>
            </a:ln>
          </p:spPr>
          <p:txBody>
            <a:bodyPr rtlCol="0" anchor="ctr"/>
            <a:lstStyle/>
            <a:p>
              <a:endParaRPr lang="en-GB"/>
            </a:p>
          </p:txBody>
        </p:sp>
        <p:sp>
          <p:nvSpPr>
            <p:cNvPr id="27" name="Freeform: Shape 38">
              <a:extLst>
                <a:ext uri="{FF2B5EF4-FFF2-40B4-BE49-F238E27FC236}">
                  <a16:creationId xmlns:a16="http://schemas.microsoft.com/office/drawing/2014/main" id="{D4037518-0E49-5FDB-82F8-A79FA8E42AA3}"/>
                </a:ext>
              </a:extLst>
            </p:cNvPr>
            <p:cNvSpPr/>
            <p:nvPr/>
          </p:nvSpPr>
          <p:spPr>
            <a:xfrm>
              <a:off x="2985819" y="5147612"/>
              <a:ext cx="395354" cy="249326"/>
            </a:xfrm>
            <a:custGeom>
              <a:avLst/>
              <a:gdLst>
                <a:gd name="connsiteX0" fmla="*/ 0 w 395354"/>
                <a:gd name="connsiteY0" fmla="*/ 249326 h 249326"/>
                <a:gd name="connsiteX1" fmla="*/ 395354 w 395354"/>
                <a:gd name="connsiteY1" fmla="*/ 29537 h 249326"/>
                <a:gd name="connsiteX2" fmla="*/ 395354 w 395354"/>
                <a:gd name="connsiteY2" fmla="*/ 0 h 249326"/>
                <a:gd name="connsiteX3" fmla="*/ 0 w 395354"/>
                <a:gd name="connsiteY3" fmla="*/ 194386 h 249326"/>
                <a:gd name="connsiteX4" fmla="*/ 0 w 395354"/>
                <a:gd name="connsiteY4" fmla="*/ 249326 h 249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54" h="249326">
                  <a:moveTo>
                    <a:pt x="0" y="249326"/>
                  </a:moveTo>
                  <a:cubicBezTo>
                    <a:pt x="105070" y="199311"/>
                    <a:pt x="251422" y="123701"/>
                    <a:pt x="395354" y="29537"/>
                  </a:cubicBezTo>
                  <a:lnTo>
                    <a:pt x="395354" y="0"/>
                  </a:lnTo>
                  <a:cubicBezTo>
                    <a:pt x="251079" y="85811"/>
                    <a:pt x="104718" y="151724"/>
                    <a:pt x="0" y="194386"/>
                  </a:cubicBezTo>
                  <a:lnTo>
                    <a:pt x="0" y="249326"/>
                  </a:lnTo>
                  <a:close/>
                </a:path>
              </a:pathLst>
            </a:custGeom>
            <a:solidFill>
              <a:srgbClr val="FFFFFF"/>
            </a:solidFill>
            <a:ln w="9525" cap="flat">
              <a:noFill/>
              <a:prstDash val="solid"/>
              <a:miter/>
            </a:ln>
          </p:spPr>
          <p:txBody>
            <a:bodyPr rtlCol="0" anchor="ctr"/>
            <a:lstStyle/>
            <a:p>
              <a:endParaRPr lang="en-GB"/>
            </a:p>
          </p:txBody>
        </p:sp>
        <p:sp>
          <p:nvSpPr>
            <p:cNvPr id="28" name="Freeform: Shape 39">
              <a:extLst>
                <a:ext uri="{FF2B5EF4-FFF2-40B4-BE49-F238E27FC236}">
                  <a16:creationId xmlns:a16="http://schemas.microsoft.com/office/drawing/2014/main" id="{D7D1E100-5636-5B10-5933-56430444669A}"/>
                </a:ext>
              </a:extLst>
            </p:cNvPr>
            <p:cNvSpPr/>
            <p:nvPr/>
          </p:nvSpPr>
          <p:spPr>
            <a:xfrm>
              <a:off x="3076592" y="5248710"/>
              <a:ext cx="304590" cy="208187"/>
            </a:xfrm>
            <a:custGeom>
              <a:avLst/>
              <a:gdLst>
                <a:gd name="connsiteX0" fmla="*/ 0 w 304590"/>
                <a:gd name="connsiteY0" fmla="*/ 208188 h 208187"/>
                <a:gd name="connsiteX1" fmla="*/ 50559 w 304590"/>
                <a:gd name="connsiteY1" fmla="*/ 208188 h 208187"/>
                <a:gd name="connsiteX2" fmla="*/ 304590 w 304590"/>
                <a:gd name="connsiteY2" fmla="*/ 14973 h 208187"/>
                <a:gd name="connsiteX3" fmla="*/ 304590 w 304590"/>
                <a:gd name="connsiteY3" fmla="*/ 0 h 208187"/>
                <a:gd name="connsiteX4" fmla="*/ 243364 w 304590"/>
                <a:gd name="connsiteY4" fmla="*/ 46511 h 208187"/>
                <a:gd name="connsiteX5" fmla="*/ 0 w 304590"/>
                <a:gd name="connsiteY5" fmla="*/ 208188 h 2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590" h="208187">
                  <a:moveTo>
                    <a:pt x="0" y="208188"/>
                  </a:moveTo>
                  <a:lnTo>
                    <a:pt x="50559" y="208188"/>
                  </a:lnTo>
                  <a:cubicBezTo>
                    <a:pt x="125435" y="156562"/>
                    <a:pt x="214579" y="90849"/>
                    <a:pt x="304590" y="14973"/>
                  </a:cubicBezTo>
                  <a:lnTo>
                    <a:pt x="304590" y="0"/>
                  </a:lnTo>
                  <a:cubicBezTo>
                    <a:pt x="283893" y="16002"/>
                    <a:pt x="263423" y="31480"/>
                    <a:pt x="243364" y="46511"/>
                  </a:cubicBezTo>
                  <a:cubicBezTo>
                    <a:pt x="157410" y="110890"/>
                    <a:pt x="71104" y="165973"/>
                    <a:pt x="0" y="208188"/>
                  </a:cubicBezTo>
                  <a:close/>
                </a:path>
              </a:pathLst>
            </a:custGeom>
            <a:solidFill>
              <a:srgbClr val="FFFFFF"/>
            </a:solidFill>
            <a:ln w="9525" cap="flat">
              <a:noFill/>
              <a:prstDash val="solid"/>
              <a:miter/>
            </a:ln>
          </p:spPr>
          <p:txBody>
            <a:bodyPr rtlCol="0" anchor="ctr"/>
            <a:lstStyle/>
            <a:p>
              <a:endParaRPr lang="en-GB"/>
            </a:p>
          </p:txBody>
        </p:sp>
        <p:sp>
          <p:nvSpPr>
            <p:cNvPr id="29" name="Freeform: Shape 40">
              <a:extLst>
                <a:ext uri="{FF2B5EF4-FFF2-40B4-BE49-F238E27FC236}">
                  <a16:creationId xmlns:a16="http://schemas.microsoft.com/office/drawing/2014/main" id="{0C5A9F15-12DA-C773-A2C7-55121A90B2FE}"/>
                </a:ext>
              </a:extLst>
            </p:cNvPr>
            <p:cNvSpPr/>
            <p:nvPr/>
          </p:nvSpPr>
          <p:spPr>
            <a:xfrm>
              <a:off x="2985819" y="5215563"/>
              <a:ext cx="395354" cy="241334"/>
            </a:xfrm>
            <a:custGeom>
              <a:avLst/>
              <a:gdLst>
                <a:gd name="connsiteX0" fmla="*/ 0 w 395354"/>
                <a:gd name="connsiteY0" fmla="*/ 241335 h 241334"/>
                <a:gd name="connsiteX1" fmla="*/ 36852 w 395354"/>
                <a:gd name="connsiteY1" fmla="*/ 241335 h 241334"/>
                <a:gd name="connsiteX2" fmla="*/ 395354 w 395354"/>
                <a:gd name="connsiteY2" fmla="*/ 9201 h 241334"/>
                <a:gd name="connsiteX3" fmla="*/ 395354 w 395354"/>
                <a:gd name="connsiteY3" fmla="*/ 0 h 241334"/>
                <a:gd name="connsiteX4" fmla="*/ 0 w 395354"/>
                <a:gd name="connsiteY4" fmla="*/ 241144 h 241334"/>
                <a:gd name="connsiteX5" fmla="*/ 0 w 395354"/>
                <a:gd name="connsiteY5" fmla="*/ 241335 h 2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354" h="241334">
                  <a:moveTo>
                    <a:pt x="0" y="241335"/>
                  </a:moveTo>
                  <a:lnTo>
                    <a:pt x="36852" y="241335"/>
                  </a:lnTo>
                  <a:cubicBezTo>
                    <a:pt x="138293" y="184080"/>
                    <a:pt x="268138" y="104585"/>
                    <a:pt x="395354" y="9201"/>
                  </a:cubicBezTo>
                  <a:lnTo>
                    <a:pt x="395354" y="0"/>
                  </a:lnTo>
                  <a:cubicBezTo>
                    <a:pt x="231819" y="114452"/>
                    <a:pt x="94050" y="192729"/>
                    <a:pt x="0" y="241144"/>
                  </a:cubicBezTo>
                  <a:lnTo>
                    <a:pt x="0" y="241335"/>
                  </a:lnTo>
                  <a:close/>
                </a:path>
              </a:pathLst>
            </a:custGeom>
            <a:solidFill>
              <a:srgbClr val="FFFFFF"/>
            </a:solidFill>
            <a:ln w="9525" cap="flat">
              <a:noFill/>
              <a:prstDash val="solid"/>
              <a:miter/>
            </a:ln>
          </p:spPr>
          <p:txBody>
            <a:bodyPr rtlCol="0" anchor="ctr"/>
            <a:lstStyle/>
            <a:p>
              <a:endParaRPr lang="en-GB"/>
            </a:p>
          </p:txBody>
        </p:sp>
      </p:grpSp>
      <p:grpSp>
        <p:nvGrpSpPr>
          <p:cNvPr id="30" name="Group 29">
            <a:extLst>
              <a:ext uri="{FF2B5EF4-FFF2-40B4-BE49-F238E27FC236}">
                <a16:creationId xmlns:a16="http://schemas.microsoft.com/office/drawing/2014/main" id="{5E43A901-0F20-E66E-D838-980160CBD103}"/>
              </a:ext>
            </a:extLst>
          </p:cNvPr>
          <p:cNvGrpSpPr/>
          <p:nvPr/>
        </p:nvGrpSpPr>
        <p:grpSpPr>
          <a:xfrm>
            <a:off x="2342171" y="4802480"/>
            <a:ext cx="1071221" cy="322208"/>
            <a:chOff x="3514399" y="5167471"/>
            <a:chExt cx="1909819" cy="559069"/>
          </a:xfrm>
        </p:grpSpPr>
        <p:sp>
          <p:nvSpPr>
            <p:cNvPr id="31" name="Freeform: Shape 41">
              <a:extLst>
                <a:ext uri="{FF2B5EF4-FFF2-40B4-BE49-F238E27FC236}">
                  <a16:creationId xmlns:a16="http://schemas.microsoft.com/office/drawing/2014/main" id="{752710D0-A436-4DBC-4302-1E2230A26B9E}"/>
                </a:ext>
              </a:extLst>
            </p:cNvPr>
            <p:cNvSpPr/>
            <p:nvPr/>
          </p:nvSpPr>
          <p:spPr>
            <a:xfrm>
              <a:off x="3514399" y="5167471"/>
              <a:ext cx="1909819" cy="293789"/>
            </a:xfrm>
            <a:custGeom>
              <a:avLst/>
              <a:gdLst>
                <a:gd name="connsiteX0" fmla="*/ 1794824 w 1909819"/>
                <a:gd name="connsiteY0" fmla="*/ 289236 h 293789"/>
                <a:gd name="connsiteX1" fmla="*/ 1845669 w 1909819"/>
                <a:gd name="connsiteY1" fmla="*/ 289236 h 293789"/>
                <a:gd name="connsiteX2" fmla="*/ 1845669 w 1909819"/>
                <a:gd name="connsiteY2" fmla="*/ 217475 h 293789"/>
                <a:gd name="connsiteX3" fmla="*/ 1887007 w 1909819"/>
                <a:gd name="connsiteY3" fmla="*/ 137760 h 293789"/>
                <a:gd name="connsiteX4" fmla="*/ 1909820 w 1909819"/>
                <a:gd name="connsiteY4" fmla="*/ 141942 h 293789"/>
                <a:gd name="connsiteX5" fmla="*/ 1909820 w 1909819"/>
                <a:gd name="connsiteY5" fmla="*/ 90716 h 293789"/>
                <a:gd name="connsiteX6" fmla="*/ 1894246 w 1909819"/>
                <a:gd name="connsiteY6" fmla="*/ 89192 h 293789"/>
                <a:gd name="connsiteX7" fmla="*/ 1840744 w 1909819"/>
                <a:gd name="connsiteY7" fmla="*/ 138132 h 293789"/>
                <a:gd name="connsiteX8" fmla="*/ 1839963 w 1909819"/>
                <a:gd name="connsiteY8" fmla="*/ 138132 h 293789"/>
                <a:gd name="connsiteX9" fmla="*/ 1839963 w 1909819"/>
                <a:gd name="connsiteY9" fmla="*/ 93764 h 293789"/>
                <a:gd name="connsiteX10" fmla="*/ 1794834 w 1909819"/>
                <a:gd name="connsiteY10" fmla="*/ 93764 h 293789"/>
                <a:gd name="connsiteX11" fmla="*/ 1794834 w 1909819"/>
                <a:gd name="connsiteY11" fmla="*/ 289236 h 293789"/>
                <a:gd name="connsiteX12" fmla="*/ 1743961 w 1909819"/>
                <a:gd name="connsiteY12" fmla="*/ 236868 h 293789"/>
                <a:gd name="connsiteX13" fmla="*/ 1679038 w 1909819"/>
                <a:gd name="connsiteY13" fmla="*/ 256613 h 293789"/>
                <a:gd name="connsiteX14" fmla="*/ 1623251 w 1909819"/>
                <a:gd name="connsiteY14" fmla="*/ 207226 h 293789"/>
                <a:gd name="connsiteX15" fmla="*/ 1758353 w 1909819"/>
                <a:gd name="connsiteY15" fmla="*/ 207226 h 293789"/>
                <a:gd name="connsiteX16" fmla="*/ 1665370 w 1909819"/>
                <a:gd name="connsiteY16" fmla="*/ 89202 h 293789"/>
                <a:gd name="connsiteX17" fmla="*/ 1574692 w 1909819"/>
                <a:gd name="connsiteY17" fmla="*/ 192434 h 293789"/>
                <a:gd name="connsiteX18" fmla="*/ 1676791 w 1909819"/>
                <a:gd name="connsiteY18" fmla="*/ 293789 h 293789"/>
                <a:gd name="connsiteX19" fmla="*/ 1743970 w 1909819"/>
                <a:gd name="connsiteY19" fmla="*/ 278216 h 293789"/>
                <a:gd name="connsiteX20" fmla="*/ 1743970 w 1909819"/>
                <a:gd name="connsiteY20" fmla="*/ 236868 h 293789"/>
                <a:gd name="connsiteX21" fmla="*/ 1623241 w 1909819"/>
                <a:gd name="connsiteY21" fmla="*/ 172317 h 293789"/>
                <a:gd name="connsiteX22" fmla="*/ 1668409 w 1909819"/>
                <a:gd name="connsiteY22" fmla="*/ 126397 h 293789"/>
                <a:gd name="connsiteX23" fmla="*/ 1709785 w 1909819"/>
                <a:gd name="connsiteY23" fmla="*/ 172317 h 293789"/>
                <a:gd name="connsiteX24" fmla="*/ 1623241 w 1909819"/>
                <a:gd name="connsiteY24" fmla="*/ 172317 h 293789"/>
                <a:gd name="connsiteX25" fmla="*/ 1460811 w 1909819"/>
                <a:gd name="connsiteY25" fmla="*/ 289236 h 293789"/>
                <a:gd name="connsiteX26" fmla="*/ 1511656 w 1909819"/>
                <a:gd name="connsiteY26" fmla="*/ 289236 h 293789"/>
                <a:gd name="connsiteX27" fmla="*/ 1511656 w 1909819"/>
                <a:gd name="connsiteY27" fmla="*/ 130931 h 293789"/>
                <a:gd name="connsiteX28" fmla="*/ 1556042 w 1909819"/>
                <a:gd name="connsiteY28" fmla="*/ 130931 h 293789"/>
                <a:gd name="connsiteX29" fmla="*/ 1556042 w 1909819"/>
                <a:gd name="connsiteY29" fmla="*/ 93755 h 293789"/>
                <a:gd name="connsiteX30" fmla="*/ 1511656 w 1909819"/>
                <a:gd name="connsiteY30" fmla="*/ 93755 h 293789"/>
                <a:gd name="connsiteX31" fmla="*/ 1511656 w 1909819"/>
                <a:gd name="connsiteY31" fmla="*/ 69456 h 293789"/>
                <a:gd name="connsiteX32" fmla="*/ 1534087 w 1909819"/>
                <a:gd name="connsiteY32" fmla="*/ 39462 h 293789"/>
                <a:gd name="connsiteX33" fmla="*/ 1556042 w 1909819"/>
                <a:gd name="connsiteY33" fmla="*/ 46320 h 293789"/>
                <a:gd name="connsiteX34" fmla="*/ 1560243 w 1909819"/>
                <a:gd name="connsiteY34" fmla="*/ 4181 h 293789"/>
                <a:gd name="connsiteX35" fmla="*/ 1523057 w 1909819"/>
                <a:gd name="connsiteY35" fmla="*/ 0 h 293789"/>
                <a:gd name="connsiteX36" fmla="*/ 1460811 w 1909819"/>
                <a:gd name="connsiteY36" fmla="*/ 66418 h 293789"/>
                <a:gd name="connsiteX37" fmla="*/ 1460811 w 1909819"/>
                <a:gd name="connsiteY37" fmla="*/ 93755 h 293789"/>
                <a:gd name="connsiteX38" fmla="*/ 1423254 w 1909819"/>
                <a:gd name="connsiteY38" fmla="*/ 93755 h 293789"/>
                <a:gd name="connsiteX39" fmla="*/ 1423254 w 1909819"/>
                <a:gd name="connsiteY39" fmla="*/ 130931 h 293789"/>
                <a:gd name="connsiteX40" fmla="*/ 1460811 w 1909819"/>
                <a:gd name="connsiteY40" fmla="*/ 130931 h 293789"/>
                <a:gd name="connsiteX41" fmla="*/ 1460811 w 1909819"/>
                <a:gd name="connsiteY41" fmla="*/ 289236 h 293789"/>
                <a:gd name="connsiteX42" fmla="*/ 1258538 w 1909819"/>
                <a:gd name="connsiteY42" fmla="*/ 186728 h 293789"/>
                <a:gd name="connsiteX43" fmla="*/ 1307506 w 1909819"/>
                <a:gd name="connsiteY43" fmla="*/ 128654 h 293789"/>
                <a:gd name="connsiteX44" fmla="*/ 1356827 w 1909819"/>
                <a:gd name="connsiteY44" fmla="*/ 186728 h 293789"/>
                <a:gd name="connsiteX45" fmla="*/ 1307506 w 1909819"/>
                <a:gd name="connsiteY45" fmla="*/ 254308 h 293789"/>
                <a:gd name="connsiteX46" fmla="*/ 1258538 w 1909819"/>
                <a:gd name="connsiteY46" fmla="*/ 186728 h 293789"/>
                <a:gd name="connsiteX47" fmla="*/ 1205370 w 1909819"/>
                <a:gd name="connsiteY47" fmla="*/ 192834 h 293789"/>
                <a:gd name="connsiteX48" fmla="*/ 1307506 w 1909819"/>
                <a:gd name="connsiteY48" fmla="*/ 293780 h 293789"/>
                <a:gd name="connsiteX49" fmla="*/ 1409957 w 1909819"/>
                <a:gd name="connsiteY49" fmla="*/ 192834 h 293789"/>
                <a:gd name="connsiteX50" fmla="*/ 1307506 w 1909819"/>
                <a:gd name="connsiteY50" fmla="*/ 89202 h 293789"/>
                <a:gd name="connsiteX51" fmla="*/ 1205370 w 1909819"/>
                <a:gd name="connsiteY51" fmla="*/ 192834 h 293789"/>
                <a:gd name="connsiteX52" fmla="*/ 993610 w 1909819"/>
                <a:gd name="connsiteY52" fmla="*/ 289236 h 293789"/>
                <a:gd name="connsiteX53" fmla="*/ 1044492 w 1909819"/>
                <a:gd name="connsiteY53" fmla="*/ 289236 h 293789"/>
                <a:gd name="connsiteX54" fmla="*/ 1044492 w 1909819"/>
                <a:gd name="connsiteY54" fmla="*/ 193558 h 293789"/>
                <a:gd name="connsiteX55" fmla="*/ 1089289 w 1909819"/>
                <a:gd name="connsiteY55" fmla="*/ 128654 h 293789"/>
                <a:gd name="connsiteX56" fmla="*/ 1122274 w 1909819"/>
                <a:gd name="connsiteY56" fmla="*/ 184833 h 293789"/>
                <a:gd name="connsiteX57" fmla="*/ 1122274 w 1909819"/>
                <a:gd name="connsiteY57" fmla="*/ 289236 h 293789"/>
                <a:gd name="connsiteX58" fmla="*/ 1173099 w 1909819"/>
                <a:gd name="connsiteY58" fmla="*/ 289236 h 293789"/>
                <a:gd name="connsiteX59" fmla="*/ 1173099 w 1909819"/>
                <a:gd name="connsiteY59" fmla="*/ 165859 h 293789"/>
                <a:gd name="connsiteX60" fmla="*/ 1106719 w 1909819"/>
                <a:gd name="connsiteY60" fmla="*/ 89192 h 293789"/>
                <a:gd name="connsiteX61" fmla="*/ 1045293 w 1909819"/>
                <a:gd name="connsiteY61" fmla="*/ 120320 h 293789"/>
                <a:gd name="connsiteX62" fmla="*/ 1044492 w 1909819"/>
                <a:gd name="connsiteY62" fmla="*/ 120320 h 293789"/>
                <a:gd name="connsiteX63" fmla="*/ 1044492 w 1909819"/>
                <a:gd name="connsiteY63" fmla="*/ 4572 h 293789"/>
                <a:gd name="connsiteX64" fmla="*/ 993610 w 1909819"/>
                <a:gd name="connsiteY64" fmla="*/ 4572 h 293789"/>
                <a:gd name="connsiteX65" fmla="*/ 993610 w 1909819"/>
                <a:gd name="connsiteY65" fmla="*/ 289236 h 293789"/>
                <a:gd name="connsiteX66" fmla="*/ 761752 w 1909819"/>
                <a:gd name="connsiteY66" fmla="*/ 289236 h 293789"/>
                <a:gd name="connsiteX67" fmla="*/ 812578 w 1909819"/>
                <a:gd name="connsiteY67" fmla="*/ 289236 h 293789"/>
                <a:gd name="connsiteX68" fmla="*/ 812578 w 1909819"/>
                <a:gd name="connsiteY68" fmla="*/ 193558 h 293789"/>
                <a:gd name="connsiteX69" fmla="*/ 857374 w 1909819"/>
                <a:gd name="connsiteY69" fmla="*/ 128654 h 293789"/>
                <a:gd name="connsiteX70" fmla="*/ 890378 w 1909819"/>
                <a:gd name="connsiteY70" fmla="*/ 184833 h 293789"/>
                <a:gd name="connsiteX71" fmla="*/ 890378 w 1909819"/>
                <a:gd name="connsiteY71" fmla="*/ 289236 h 293789"/>
                <a:gd name="connsiteX72" fmla="*/ 941280 w 1909819"/>
                <a:gd name="connsiteY72" fmla="*/ 289236 h 293789"/>
                <a:gd name="connsiteX73" fmla="*/ 941280 w 1909819"/>
                <a:gd name="connsiteY73" fmla="*/ 165859 h 293789"/>
                <a:gd name="connsiteX74" fmla="*/ 874843 w 1909819"/>
                <a:gd name="connsiteY74" fmla="*/ 89192 h 293789"/>
                <a:gd name="connsiteX75" fmla="*/ 810701 w 1909819"/>
                <a:gd name="connsiteY75" fmla="*/ 120320 h 293789"/>
                <a:gd name="connsiteX76" fmla="*/ 809901 w 1909819"/>
                <a:gd name="connsiteY76" fmla="*/ 120320 h 293789"/>
                <a:gd name="connsiteX77" fmla="*/ 809901 w 1909819"/>
                <a:gd name="connsiteY77" fmla="*/ 93755 h 293789"/>
                <a:gd name="connsiteX78" fmla="*/ 761752 w 1909819"/>
                <a:gd name="connsiteY78" fmla="*/ 93755 h 293789"/>
                <a:gd name="connsiteX79" fmla="*/ 761752 w 1909819"/>
                <a:gd name="connsiteY79" fmla="*/ 289236 h 293789"/>
                <a:gd name="connsiteX80" fmla="*/ 709346 w 1909819"/>
                <a:gd name="connsiteY80" fmla="*/ 93764 h 293789"/>
                <a:gd name="connsiteX81" fmla="*/ 658463 w 1909819"/>
                <a:gd name="connsiteY81" fmla="*/ 93764 h 293789"/>
                <a:gd name="connsiteX82" fmla="*/ 658463 w 1909819"/>
                <a:gd name="connsiteY82" fmla="*/ 189414 h 293789"/>
                <a:gd name="connsiteX83" fmla="*/ 613686 w 1909819"/>
                <a:gd name="connsiteY83" fmla="*/ 254298 h 293789"/>
                <a:gd name="connsiteX84" fmla="*/ 580663 w 1909819"/>
                <a:gd name="connsiteY84" fmla="*/ 198110 h 293789"/>
                <a:gd name="connsiteX85" fmla="*/ 580663 w 1909819"/>
                <a:gd name="connsiteY85" fmla="*/ 93764 h 293789"/>
                <a:gd name="connsiteX86" fmla="*/ 529809 w 1909819"/>
                <a:gd name="connsiteY86" fmla="*/ 93764 h 293789"/>
                <a:gd name="connsiteX87" fmla="*/ 529809 w 1909819"/>
                <a:gd name="connsiteY87" fmla="*/ 217113 h 293789"/>
                <a:gd name="connsiteX88" fmla="*/ 596227 w 1909819"/>
                <a:gd name="connsiteY88" fmla="*/ 293780 h 293789"/>
                <a:gd name="connsiteX89" fmla="*/ 660359 w 1909819"/>
                <a:gd name="connsiteY89" fmla="*/ 262652 h 293789"/>
                <a:gd name="connsiteX90" fmla="*/ 661130 w 1909819"/>
                <a:gd name="connsiteY90" fmla="*/ 262652 h 293789"/>
                <a:gd name="connsiteX91" fmla="*/ 661130 w 1909819"/>
                <a:gd name="connsiteY91" fmla="*/ 289236 h 293789"/>
                <a:gd name="connsiteX92" fmla="*/ 709336 w 1909819"/>
                <a:gd name="connsiteY92" fmla="*/ 289236 h 293789"/>
                <a:gd name="connsiteX93" fmla="*/ 709336 w 1909819"/>
                <a:gd name="connsiteY93" fmla="*/ 93764 h 293789"/>
                <a:gd name="connsiteX94" fmla="*/ 362426 w 1909819"/>
                <a:gd name="connsiteY94" fmla="*/ 232677 h 293789"/>
                <a:gd name="connsiteX95" fmla="*/ 418986 w 1909819"/>
                <a:gd name="connsiteY95" fmla="*/ 198882 h 293789"/>
                <a:gd name="connsiteX96" fmla="*/ 441008 w 1909819"/>
                <a:gd name="connsiteY96" fmla="*/ 198882 h 293789"/>
                <a:gd name="connsiteX97" fmla="*/ 430368 w 1909819"/>
                <a:gd name="connsiteY97" fmla="*/ 239135 h 293789"/>
                <a:gd name="connsiteX98" fmla="*/ 394706 w 1909819"/>
                <a:gd name="connsiteY98" fmla="*/ 256604 h 293789"/>
                <a:gd name="connsiteX99" fmla="*/ 362426 w 1909819"/>
                <a:gd name="connsiteY99" fmla="*/ 232677 h 293789"/>
                <a:gd name="connsiteX100" fmla="*/ 336633 w 1909819"/>
                <a:gd name="connsiteY100" fmla="*/ 147657 h 293789"/>
                <a:gd name="connsiteX101" fmla="*/ 396983 w 1909819"/>
                <a:gd name="connsiteY101" fmla="*/ 126397 h 293789"/>
                <a:gd name="connsiteX102" fmla="*/ 440998 w 1909819"/>
                <a:gd name="connsiteY102" fmla="*/ 168535 h 293789"/>
                <a:gd name="connsiteX103" fmla="*/ 412909 w 1909819"/>
                <a:gd name="connsiteY103" fmla="*/ 168535 h 293789"/>
                <a:gd name="connsiteX104" fmla="*/ 347253 w 1909819"/>
                <a:gd name="connsiteY104" fmla="*/ 179908 h 293789"/>
                <a:gd name="connsiteX105" fmla="*/ 313868 w 1909819"/>
                <a:gd name="connsiteY105" fmla="*/ 235734 h 293789"/>
                <a:gd name="connsiteX106" fmla="*/ 382162 w 1909819"/>
                <a:gd name="connsiteY106" fmla="*/ 293780 h 293789"/>
                <a:gd name="connsiteX107" fmla="*/ 442503 w 1909819"/>
                <a:gd name="connsiteY107" fmla="*/ 260013 h 293789"/>
                <a:gd name="connsiteX108" fmla="*/ 443274 w 1909819"/>
                <a:gd name="connsiteY108" fmla="*/ 260013 h 293789"/>
                <a:gd name="connsiteX109" fmla="*/ 445551 w 1909819"/>
                <a:gd name="connsiteY109" fmla="*/ 289236 h 293789"/>
                <a:gd name="connsiteX110" fmla="*/ 490328 w 1909819"/>
                <a:gd name="connsiteY110" fmla="*/ 289236 h 293789"/>
                <a:gd name="connsiteX111" fmla="*/ 488042 w 1909819"/>
                <a:gd name="connsiteY111" fmla="*/ 245555 h 293789"/>
                <a:gd name="connsiteX112" fmla="*/ 487289 w 1909819"/>
                <a:gd name="connsiteY112" fmla="*/ 196596 h 293789"/>
                <a:gd name="connsiteX113" fmla="*/ 487289 w 1909819"/>
                <a:gd name="connsiteY113" fmla="*/ 171545 h 293789"/>
                <a:gd name="connsiteX114" fmla="*/ 403041 w 1909819"/>
                <a:gd name="connsiteY114" fmla="*/ 89192 h 293789"/>
                <a:gd name="connsiteX115" fmla="*/ 335099 w 1909819"/>
                <a:gd name="connsiteY115" fmla="*/ 104003 h 293789"/>
                <a:gd name="connsiteX116" fmla="*/ 336633 w 1909819"/>
                <a:gd name="connsiteY116" fmla="*/ 147657 h 293789"/>
                <a:gd name="connsiteX117" fmla="*/ 183690 w 1909819"/>
                <a:gd name="connsiteY117" fmla="*/ 289236 h 293789"/>
                <a:gd name="connsiteX118" fmla="*/ 234544 w 1909819"/>
                <a:gd name="connsiteY118" fmla="*/ 289236 h 293789"/>
                <a:gd name="connsiteX119" fmla="*/ 234544 w 1909819"/>
                <a:gd name="connsiteY119" fmla="*/ 217475 h 293789"/>
                <a:gd name="connsiteX120" fmla="*/ 275901 w 1909819"/>
                <a:gd name="connsiteY120" fmla="*/ 137760 h 293789"/>
                <a:gd name="connsiteX121" fmla="*/ 298694 w 1909819"/>
                <a:gd name="connsiteY121" fmla="*/ 141942 h 293789"/>
                <a:gd name="connsiteX122" fmla="*/ 298694 w 1909819"/>
                <a:gd name="connsiteY122" fmla="*/ 90716 h 293789"/>
                <a:gd name="connsiteX123" fmla="*/ 283131 w 1909819"/>
                <a:gd name="connsiteY123" fmla="*/ 89192 h 293789"/>
                <a:gd name="connsiteX124" fmla="*/ 229619 w 1909819"/>
                <a:gd name="connsiteY124" fmla="*/ 138132 h 293789"/>
                <a:gd name="connsiteX125" fmla="*/ 228857 w 1909819"/>
                <a:gd name="connsiteY125" fmla="*/ 138132 h 293789"/>
                <a:gd name="connsiteX126" fmla="*/ 228857 w 1909819"/>
                <a:gd name="connsiteY126" fmla="*/ 93764 h 293789"/>
                <a:gd name="connsiteX127" fmla="*/ 183690 w 1909819"/>
                <a:gd name="connsiteY127" fmla="*/ 93764 h 293789"/>
                <a:gd name="connsiteX128" fmla="*/ 183690 w 1909819"/>
                <a:gd name="connsiteY128" fmla="*/ 289236 h 293789"/>
                <a:gd name="connsiteX129" fmla="*/ 0 w 1909819"/>
                <a:gd name="connsiteY129" fmla="*/ 289236 h 293789"/>
                <a:gd name="connsiteX130" fmla="*/ 53140 w 1909819"/>
                <a:gd name="connsiteY130" fmla="*/ 289236 h 293789"/>
                <a:gd name="connsiteX131" fmla="*/ 53140 w 1909819"/>
                <a:gd name="connsiteY131" fmla="*/ 173060 h 293789"/>
                <a:gd name="connsiteX132" fmla="*/ 142713 w 1909819"/>
                <a:gd name="connsiteY132" fmla="*/ 173060 h 293789"/>
                <a:gd name="connsiteX133" fmla="*/ 142713 w 1909819"/>
                <a:gd name="connsiteY133" fmla="*/ 131312 h 293789"/>
                <a:gd name="connsiteX134" fmla="*/ 53140 w 1909819"/>
                <a:gd name="connsiteY134" fmla="*/ 131312 h 293789"/>
                <a:gd name="connsiteX135" fmla="*/ 53140 w 1909819"/>
                <a:gd name="connsiteY135" fmla="*/ 66046 h 293789"/>
                <a:gd name="connsiteX136" fmla="*/ 147266 w 1909819"/>
                <a:gd name="connsiteY136" fmla="*/ 66046 h 293789"/>
                <a:gd name="connsiteX137" fmla="*/ 147266 w 1909819"/>
                <a:gd name="connsiteY137" fmla="*/ 24308 h 293789"/>
                <a:gd name="connsiteX138" fmla="*/ 0 w 1909819"/>
                <a:gd name="connsiteY138" fmla="*/ 24308 h 293789"/>
                <a:gd name="connsiteX139" fmla="*/ 0 w 1909819"/>
                <a:gd name="connsiteY139" fmla="*/ 289236 h 2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909819" h="293789">
                  <a:moveTo>
                    <a:pt x="1794824" y="289236"/>
                  </a:moveTo>
                  <a:lnTo>
                    <a:pt x="1845669" y="289236"/>
                  </a:lnTo>
                  <a:lnTo>
                    <a:pt x="1845669" y="217475"/>
                  </a:lnTo>
                  <a:cubicBezTo>
                    <a:pt x="1845669" y="189405"/>
                    <a:pt x="1845669" y="137760"/>
                    <a:pt x="1887007" y="137760"/>
                  </a:cubicBezTo>
                  <a:cubicBezTo>
                    <a:pt x="1896123" y="137760"/>
                    <a:pt x="1905257" y="139265"/>
                    <a:pt x="1909820" y="141942"/>
                  </a:cubicBezTo>
                  <a:lnTo>
                    <a:pt x="1909820" y="90716"/>
                  </a:lnTo>
                  <a:cubicBezTo>
                    <a:pt x="1904467" y="89192"/>
                    <a:pt x="1899161" y="89192"/>
                    <a:pt x="1894246" y="89192"/>
                  </a:cubicBezTo>
                  <a:cubicBezTo>
                    <a:pt x="1863881" y="89192"/>
                    <a:pt x="1843011" y="119958"/>
                    <a:pt x="1840744" y="138132"/>
                  </a:cubicBezTo>
                  <a:lnTo>
                    <a:pt x="1839963" y="138132"/>
                  </a:lnTo>
                  <a:lnTo>
                    <a:pt x="1839963" y="93764"/>
                  </a:lnTo>
                  <a:lnTo>
                    <a:pt x="1794834" y="93764"/>
                  </a:lnTo>
                  <a:lnTo>
                    <a:pt x="1794834" y="289236"/>
                  </a:lnTo>
                  <a:close/>
                  <a:moveTo>
                    <a:pt x="1743961" y="236868"/>
                  </a:moveTo>
                  <a:cubicBezTo>
                    <a:pt x="1724968" y="247479"/>
                    <a:pt x="1703737" y="256613"/>
                    <a:pt x="1679038" y="256613"/>
                  </a:cubicBezTo>
                  <a:cubicBezTo>
                    <a:pt x="1647596" y="256613"/>
                    <a:pt x="1625575" y="238773"/>
                    <a:pt x="1623251" y="207226"/>
                  </a:cubicBezTo>
                  <a:lnTo>
                    <a:pt x="1758353" y="207226"/>
                  </a:lnTo>
                  <a:cubicBezTo>
                    <a:pt x="1758353" y="138913"/>
                    <a:pt x="1737893" y="89202"/>
                    <a:pt x="1665370" y="89202"/>
                  </a:cubicBezTo>
                  <a:cubicBezTo>
                    <a:pt x="1604686" y="89202"/>
                    <a:pt x="1574692" y="135874"/>
                    <a:pt x="1574692" y="192434"/>
                  </a:cubicBezTo>
                  <a:cubicBezTo>
                    <a:pt x="1574692" y="256613"/>
                    <a:pt x="1612230" y="293789"/>
                    <a:pt x="1676791" y="293789"/>
                  </a:cubicBezTo>
                  <a:cubicBezTo>
                    <a:pt x="1704137" y="293789"/>
                    <a:pt x="1725330" y="288484"/>
                    <a:pt x="1743970" y="278216"/>
                  </a:cubicBezTo>
                  <a:lnTo>
                    <a:pt x="1743970" y="236868"/>
                  </a:lnTo>
                  <a:close/>
                  <a:moveTo>
                    <a:pt x="1623241" y="172317"/>
                  </a:moveTo>
                  <a:cubicBezTo>
                    <a:pt x="1625565" y="146123"/>
                    <a:pt x="1639929" y="126397"/>
                    <a:pt x="1668409" y="126397"/>
                  </a:cubicBezTo>
                  <a:cubicBezTo>
                    <a:pt x="1696888" y="126397"/>
                    <a:pt x="1708299" y="147657"/>
                    <a:pt x="1709785" y="172317"/>
                  </a:cubicBezTo>
                  <a:lnTo>
                    <a:pt x="1623241" y="172317"/>
                  </a:lnTo>
                  <a:close/>
                  <a:moveTo>
                    <a:pt x="1460811" y="289236"/>
                  </a:moveTo>
                  <a:lnTo>
                    <a:pt x="1511656" y="289236"/>
                  </a:lnTo>
                  <a:lnTo>
                    <a:pt x="1511656" y="130931"/>
                  </a:lnTo>
                  <a:lnTo>
                    <a:pt x="1556042" y="130931"/>
                  </a:lnTo>
                  <a:lnTo>
                    <a:pt x="1556042" y="93755"/>
                  </a:lnTo>
                  <a:lnTo>
                    <a:pt x="1511656" y="93755"/>
                  </a:lnTo>
                  <a:lnTo>
                    <a:pt x="1511656" y="69456"/>
                  </a:lnTo>
                  <a:cubicBezTo>
                    <a:pt x="1511656" y="54283"/>
                    <a:pt x="1516999" y="39462"/>
                    <a:pt x="1534087" y="39462"/>
                  </a:cubicBezTo>
                  <a:cubicBezTo>
                    <a:pt x="1545079" y="39462"/>
                    <a:pt x="1551537" y="43653"/>
                    <a:pt x="1556042" y="46320"/>
                  </a:cubicBezTo>
                  <a:lnTo>
                    <a:pt x="1560243" y="4181"/>
                  </a:lnTo>
                  <a:cubicBezTo>
                    <a:pt x="1550403" y="1905"/>
                    <a:pt x="1535963" y="0"/>
                    <a:pt x="1523057" y="0"/>
                  </a:cubicBezTo>
                  <a:cubicBezTo>
                    <a:pt x="1482814" y="0"/>
                    <a:pt x="1460811" y="27327"/>
                    <a:pt x="1460811" y="66418"/>
                  </a:cubicBezTo>
                  <a:lnTo>
                    <a:pt x="1460811" y="93755"/>
                  </a:lnTo>
                  <a:lnTo>
                    <a:pt x="1423254" y="93755"/>
                  </a:lnTo>
                  <a:lnTo>
                    <a:pt x="1423254" y="130931"/>
                  </a:lnTo>
                  <a:lnTo>
                    <a:pt x="1460811" y="130931"/>
                  </a:lnTo>
                  <a:lnTo>
                    <a:pt x="1460811" y="289236"/>
                  </a:lnTo>
                  <a:close/>
                  <a:moveTo>
                    <a:pt x="1258538" y="186728"/>
                  </a:moveTo>
                  <a:cubicBezTo>
                    <a:pt x="1258538" y="157505"/>
                    <a:pt x="1274464" y="128654"/>
                    <a:pt x="1307506" y="128654"/>
                  </a:cubicBezTo>
                  <a:cubicBezTo>
                    <a:pt x="1340920" y="128654"/>
                    <a:pt x="1356827" y="156753"/>
                    <a:pt x="1356827" y="186728"/>
                  </a:cubicBezTo>
                  <a:cubicBezTo>
                    <a:pt x="1356827" y="219389"/>
                    <a:pt x="1346616" y="254308"/>
                    <a:pt x="1307506" y="254308"/>
                  </a:cubicBezTo>
                  <a:cubicBezTo>
                    <a:pt x="1268749" y="254298"/>
                    <a:pt x="1258538" y="218989"/>
                    <a:pt x="1258538" y="186728"/>
                  </a:cubicBezTo>
                  <a:moveTo>
                    <a:pt x="1205370" y="192834"/>
                  </a:moveTo>
                  <a:cubicBezTo>
                    <a:pt x="1205370" y="248964"/>
                    <a:pt x="1242984" y="293780"/>
                    <a:pt x="1307506" y="293780"/>
                  </a:cubicBezTo>
                  <a:cubicBezTo>
                    <a:pt x="1372391" y="293780"/>
                    <a:pt x="1409957" y="248964"/>
                    <a:pt x="1409957" y="192834"/>
                  </a:cubicBezTo>
                  <a:cubicBezTo>
                    <a:pt x="1409957" y="128292"/>
                    <a:pt x="1365609" y="89202"/>
                    <a:pt x="1307506" y="89202"/>
                  </a:cubicBezTo>
                  <a:cubicBezTo>
                    <a:pt x="1249813" y="89192"/>
                    <a:pt x="1205370" y="128292"/>
                    <a:pt x="1205370" y="192834"/>
                  </a:cubicBezTo>
                  <a:moveTo>
                    <a:pt x="993610" y="289236"/>
                  </a:moveTo>
                  <a:lnTo>
                    <a:pt x="1044492" y="289236"/>
                  </a:lnTo>
                  <a:lnTo>
                    <a:pt x="1044492" y="193558"/>
                  </a:lnTo>
                  <a:cubicBezTo>
                    <a:pt x="1044492" y="168526"/>
                    <a:pt x="1052455" y="128654"/>
                    <a:pt x="1089289" y="128654"/>
                  </a:cubicBezTo>
                  <a:cubicBezTo>
                    <a:pt x="1121921" y="128654"/>
                    <a:pt x="1122274" y="160934"/>
                    <a:pt x="1122274" y="184833"/>
                  </a:cubicBezTo>
                  <a:lnTo>
                    <a:pt x="1122274" y="289236"/>
                  </a:lnTo>
                  <a:lnTo>
                    <a:pt x="1173099" y="289236"/>
                  </a:lnTo>
                  <a:lnTo>
                    <a:pt x="1173099" y="165859"/>
                  </a:lnTo>
                  <a:cubicBezTo>
                    <a:pt x="1173099" y="121834"/>
                    <a:pt x="1152992" y="89192"/>
                    <a:pt x="1106719" y="89192"/>
                  </a:cubicBezTo>
                  <a:cubicBezTo>
                    <a:pt x="1080154" y="89192"/>
                    <a:pt x="1058142" y="101346"/>
                    <a:pt x="1045293" y="120320"/>
                  </a:cubicBezTo>
                  <a:lnTo>
                    <a:pt x="1044492" y="120320"/>
                  </a:lnTo>
                  <a:lnTo>
                    <a:pt x="1044492" y="4572"/>
                  </a:lnTo>
                  <a:lnTo>
                    <a:pt x="993610" y="4572"/>
                  </a:lnTo>
                  <a:lnTo>
                    <a:pt x="993610" y="289236"/>
                  </a:lnTo>
                  <a:close/>
                  <a:moveTo>
                    <a:pt x="761752" y="289236"/>
                  </a:moveTo>
                  <a:lnTo>
                    <a:pt x="812578" y="289236"/>
                  </a:lnTo>
                  <a:lnTo>
                    <a:pt x="812578" y="193558"/>
                  </a:lnTo>
                  <a:cubicBezTo>
                    <a:pt x="812578" y="168526"/>
                    <a:pt x="820579" y="128654"/>
                    <a:pt x="857374" y="128654"/>
                  </a:cubicBezTo>
                  <a:cubicBezTo>
                    <a:pt x="890006" y="128654"/>
                    <a:pt x="890378" y="160934"/>
                    <a:pt x="890378" y="184833"/>
                  </a:cubicBezTo>
                  <a:lnTo>
                    <a:pt x="890378" y="289236"/>
                  </a:lnTo>
                  <a:lnTo>
                    <a:pt x="941280" y="289236"/>
                  </a:lnTo>
                  <a:lnTo>
                    <a:pt x="941280" y="165859"/>
                  </a:lnTo>
                  <a:cubicBezTo>
                    <a:pt x="941280" y="121834"/>
                    <a:pt x="921134" y="89192"/>
                    <a:pt x="874843" y="89192"/>
                  </a:cubicBezTo>
                  <a:cubicBezTo>
                    <a:pt x="848278" y="89192"/>
                    <a:pt x="826627" y="97936"/>
                    <a:pt x="810701" y="120320"/>
                  </a:cubicBezTo>
                  <a:lnTo>
                    <a:pt x="809901" y="120320"/>
                  </a:lnTo>
                  <a:lnTo>
                    <a:pt x="809901" y="93755"/>
                  </a:lnTo>
                  <a:lnTo>
                    <a:pt x="761752" y="93755"/>
                  </a:lnTo>
                  <a:lnTo>
                    <a:pt x="761752" y="289236"/>
                  </a:lnTo>
                  <a:close/>
                  <a:moveTo>
                    <a:pt x="709346" y="93764"/>
                  </a:moveTo>
                  <a:lnTo>
                    <a:pt x="658463" y="93764"/>
                  </a:lnTo>
                  <a:lnTo>
                    <a:pt x="658463" y="189414"/>
                  </a:lnTo>
                  <a:cubicBezTo>
                    <a:pt x="658463" y="214436"/>
                    <a:pt x="650500" y="254298"/>
                    <a:pt x="613686" y="254298"/>
                  </a:cubicBezTo>
                  <a:cubicBezTo>
                    <a:pt x="581044" y="254298"/>
                    <a:pt x="580663" y="222018"/>
                    <a:pt x="580663" y="198110"/>
                  </a:cubicBezTo>
                  <a:lnTo>
                    <a:pt x="580663" y="93764"/>
                  </a:lnTo>
                  <a:lnTo>
                    <a:pt x="529809" y="93764"/>
                  </a:lnTo>
                  <a:lnTo>
                    <a:pt x="529809" y="217113"/>
                  </a:lnTo>
                  <a:cubicBezTo>
                    <a:pt x="529809" y="261128"/>
                    <a:pt x="549926" y="293780"/>
                    <a:pt x="596227" y="293780"/>
                  </a:cubicBezTo>
                  <a:cubicBezTo>
                    <a:pt x="622783" y="293780"/>
                    <a:pt x="644814" y="281654"/>
                    <a:pt x="660359" y="262652"/>
                  </a:cubicBezTo>
                  <a:lnTo>
                    <a:pt x="661130" y="262652"/>
                  </a:lnTo>
                  <a:lnTo>
                    <a:pt x="661130" y="289236"/>
                  </a:lnTo>
                  <a:lnTo>
                    <a:pt x="709336" y="289236"/>
                  </a:lnTo>
                  <a:lnTo>
                    <a:pt x="709336" y="93764"/>
                  </a:lnTo>
                  <a:close/>
                  <a:moveTo>
                    <a:pt x="362426" y="232677"/>
                  </a:moveTo>
                  <a:cubicBezTo>
                    <a:pt x="362426" y="202673"/>
                    <a:pt x="396202" y="198882"/>
                    <a:pt x="418986" y="198882"/>
                  </a:cubicBezTo>
                  <a:lnTo>
                    <a:pt x="441008" y="198882"/>
                  </a:lnTo>
                  <a:cubicBezTo>
                    <a:pt x="441008" y="214084"/>
                    <a:pt x="438731" y="228095"/>
                    <a:pt x="430368" y="239135"/>
                  </a:cubicBezTo>
                  <a:cubicBezTo>
                    <a:pt x="422405" y="249707"/>
                    <a:pt x="410280" y="256604"/>
                    <a:pt x="394706" y="256604"/>
                  </a:cubicBezTo>
                  <a:cubicBezTo>
                    <a:pt x="376495" y="256604"/>
                    <a:pt x="362426" y="249355"/>
                    <a:pt x="362426" y="232677"/>
                  </a:cubicBezTo>
                  <a:moveTo>
                    <a:pt x="336633" y="147657"/>
                  </a:moveTo>
                  <a:cubicBezTo>
                    <a:pt x="353711" y="134731"/>
                    <a:pt x="375333" y="126397"/>
                    <a:pt x="396983" y="126397"/>
                  </a:cubicBezTo>
                  <a:cubicBezTo>
                    <a:pt x="426949" y="126397"/>
                    <a:pt x="440998" y="137017"/>
                    <a:pt x="440998" y="168535"/>
                  </a:cubicBezTo>
                  <a:lnTo>
                    <a:pt x="412909" y="168535"/>
                  </a:lnTo>
                  <a:cubicBezTo>
                    <a:pt x="391668" y="168535"/>
                    <a:pt x="366608" y="170402"/>
                    <a:pt x="347253" y="179908"/>
                  </a:cubicBezTo>
                  <a:cubicBezTo>
                    <a:pt x="327889" y="189414"/>
                    <a:pt x="313868" y="206483"/>
                    <a:pt x="313868" y="235734"/>
                  </a:cubicBezTo>
                  <a:cubicBezTo>
                    <a:pt x="313868" y="272891"/>
                    <a:pt x="347634" y="293780"/>
                    <a:pt x="382162" y="293780"/>
                  </a:cubicBezTo>
                  <a:cubicBezTo>
                    <a:pt x="405317" y="293780"/>
                    <a:pt x="430759" y="281654"/>
                    <a:pt x="442503" y="260013"/>
                  </a:cubicBezTo>
                  <a:lnTo>
                    <a:pt x="443274" y="260013"/>
                  </a:lnTo>
                  <a:cubicBezTo>
                    <a:pt x="443674" y="266062"/>
                    <a:pt x="443674" y="278930"/>
                    <a:pt x="445551" y="289236"/>
                  </a:cubicBezTo>
                  <a:lnTo>
                    <a:pt x="490328" y="289236"/>
                  </a:lnTo>
                  <a:cubicBezTo>
                    <a:pt x="489194" y="274015"/>
                    <a:pt x="488442" y="260347"/>
                    <a:pt x="488042" y="245555"/>
                  </a:cubicBezTo>
                  <a:cubicBezTo>
                    <a:pt x="487671" y="231143"/>
                    <a:pt x="487289" y="216341"/>
                    <a:pt x="487289" y="196596"/>
                  </a:cubicBezTo>
                  <a:lnTo>
                    <a:pt x="487289" y="171545"/>
                  </a:lnTo>
                  <a:cubicBezTo>
                    <a:pt x="487289" y="113852"/>
                    <a:pt x="462620" y="89192"/>
                    <a:pt x="403041" y="89192"/>
                  </a:cubicBezTo>
                  <a:cubicBezTo>
                    <a:pt x="381400" y="89192"/>
                    <a:pt x="354844" y="94907"/>
                    <a:pt x="335099" y="104003"/>
                  </a:cubicBezTo>
                  <a:lnTo>
                    <a:pt x="336633" y="147657"/>
                  </a:lnTo>
                  <a:close/>
                  <a:moveTo>
                    <a:pt x="183690" y="289236"/>
                  </a:moveTo>
                  <a:lnTo>
                    <a:pt x="234544" y="289236"/>
                  </a:lnTo>
                  <a:lnTo>
                    <a:pt x="234544" y="217475"/>
                  </a:lnTo>
                  <a:cubicBezTo>
                    <a:pt x="234544" y="189405"/>
                    <a:pt x="234544" y="137760"/>
                    <a:pt x="275901" y="137760"/>
                  </a:cubicBezTo>
                  <a:cubicBezTo>
                    <a:pt x="285017" y="137760"/>
                    <a:pt x="294123" y="139265"/>
                    <a:pt x="298694" y="141942"/>
                  </a:cubicBezTo>
                  <a:lnTo>
                    <a:pt x="298694" y="90716"/>
                  </a:lnTo>
                  <a:cubicBezTo>
                    <a:pt x="293380" y="89192"/>
                    <a:pt x="288074" y="89192"/>
                    <a:pt x="283131" y="89192"/>
                  </a:cubicBezTo>
                  <a:cubicBezTo>
                    <a:pt x="252774" y="89192"/>
                    <a:pt x="231896" y="119958"/>
                    <a:pt x="229619" y="138132"/>
                  </a:cubicBezTo>
                  <a:lnTo>
                    <a:pt x="228857" y="138132"/>
                  </a:lnTo>
                  <a:lnTo>
                    <a:pt x="228857" y="93764"/>
                  </a:lnTo>
                  <a:lnTo>
                    <a:pt x="183690" y="93764"/>
                  </a:lnTo>
                  <a:lnTo>
                    <a:pt x="183690" y="289236"/>
                  </a:lnTo>
                  <a:close/>
                  <a:moveTo>
                    <a:pt x="0" y="289236"/>
                  </a:moveTo>
                  <a:lnTo>
                    <a:pt x="53140" y="289236"/>
                  </a:lnTo>
                  <a:lnTo>
                    <a:pt x="53140" y="173060"/>
                  </a:lnTo>
                  <a:lnTo>
                    <a:pt x="142713" y="173060"/>
                  </a:lnTo>
                  <a:lnTo>
                    <a:pt x="142713" y="131312"/>
                  </a:lnTo>
                  <a:lnTo>
                    <a:pt x="53140" y="131312"/>
                  </a:lnTo>
                  <a:lnTo>
                    <a:pt x="53140" y="66046"/>
                  </a:lnTo>
                  <a:lnTo>
                    <a:pt x="147266" y="66046"/>
                  </a:lnTo>
                  <a:lnTo>
                    <a:pt x="147266" y="24308"/>
                  </a:lnTo>
                  <a:lnTo>
                    <a:pt x="0" y="24308"/>
                  </a:lnTo>
                  <a:lnTo>
                    <a:pt x="0" y="289236"/>
                  </a:lnTo>
                  <a:close/>
                </a:path>
              </a:pathLst>
            </a:custGeom>
            <a:solidFill>
              <a:schemeClr val="bg1"/>
            </a:solidFill>
            <a:ln w="9525" cap="flat">
              <a:noFill/>
              <a:prstDash val="solid"/>
              <a:miter/>
            </a:ln>
          </p:spPr>
          <p:txBody>
            <a:bodyPr rtlCol="0" anchor="ctr"/>
            <a:lstStyle/>
            <a:p>
              <a:endParaRPr lang="en-GB"/>
            </a:p>
          </p:txBody>
        </p:sp>
        <p:grpSp>
          <p:nvGrpSpPr>
            <p:cNvPr id="32" name="Graphic 25">
              <a:extLst>
                <a:ext uri="{FF2B5EF4-FFF2-40B4-BE49-F238E27FC236}">
                  <a16:creationId xmlns:a16="http://schemas.microsoft.com/office/drawing/2014/main" id="{7FCF68E3-C38D-4CCA-5D5B-2CAD00B2388A}"/>
                </a:ext>
              </a:extLst>
            </p:cNvPr>
            <p:cNvGrpSpPr/>
            <p:nvPr/>
          </p:nvGrpSpPr>
          <p:grpSpPr>
            <a:xfrm>
              <a:off x="5227851" y="5589419"/>
              <a:ext cx="195814" cy="137121"/>
              <a:chOff x="5227851" y="5589419"/>
              <a:chExt cx="195814" cy="137121"/>
            </a:xfrm>
            <a:solidFill>
              <a:schemeClr val="bg1"/>
            </a:solidFill>
          </p:grpSpPr>
          <p:sp>
            <p:nvSpPr>
              <p:cNvPr id="33" name="Freeform: Shape 43">
                <a:extLst>
                  <a:ext uri="{FF2B5EF4-FFF2-40B4-BE49-F238E27FC236}">
                    <a16:creationId xmlns:a16="http://schemas.microsoft.com/office/drawing/2014/main" id="{DB7B8B78-0C24-24F1-F758-46D15B94D437}"/>
                  </a:ext>
                </a:extLst>
              </p:cNvPr>
              <p:cNvSpPr/>
              <p:nvPr/>
            </p:nvSpPr>
            <p:spPr>
              <a:xfrm>
                <a:off x="5227851" y="5591686"/>
                <a:ext cx="25669" cy="132549"/>
              </a:xfrm>
              <a:custGeom>
                <a:avLst/>
                <a:gdLst>
                  <a:gd name="connsiteX0" fmla="*/ 0 w 25669"/>
                  <a:gd name="connsiteY0" fmla="*/ 0 h 132549"/>
                  <a:gd name="connsiteX1" fmla="*/ 25670 w 25669"/>
                  <a:gd name="connsiteY1" fmla="*/ 0 h 132549"/>
                  <a:gd name="connsiteX2" fmla="*/ 25670 w 25669"/>
                  <a:gd name="connsiteY2" fmla="*/ 132550 h 132549"/>
                  <a:gd name="connsiteX3" fmla="*/ 0 w 25669"/>
                  <a:gd name="connsiteY3" fmla="*/ 132550 h 132549"/>
                  <a:gd name="connsiteX4" fmla="*/ 0 w 25669"/>
                  <a:gd name="connsiteY4" fmla="*/ 0 h 132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9" h="132549">
                    <a:moveTo>
                      <a:pt x="0" y="0"/>
                    </a:moveTo>
                    <a:lnTo>
                      <a:pt x="25670" y="0"/>
                    </a:lnTo>
                    <a:lnTo>
                      <a:pt x="25670" y="132550"/>
                    </a:lnTo>
                    <a:lnTo>
                      <a:pt x="0" y="132550"/>
                    </a:lnTo>
                    <a:lnTo>
                      <a:pt x="0" y="0"/>
                    </a:lnTo>
                    <a:close/>
                  </a:path>
                </a:pathLst>
              </a:custGeom>
              <a:grpFill/>
              <a:ln w="9525" cap="flat">
                <a:noFill/>
                <a:prstDash val="solid"/>
                <a:miter/>
              </a:ln>
            </p:spPr>
            <p:txBody>
              <a:bodyPr rtlCol="0" anchor="ctr"/>
              <a:lstStyle/>
              <a:p>
                <a:endParaRPr lang="en-GB"/>
              </a:p>
            </p:txBody>
          </p:sp>
          <p:sp>
            <p:nvSpPr>
              <p:cNvPr id="34" name="Freeform: Shape 44">
                <a:extLst>
                  <a:ext uri="{FF2B5EF4-FFF2-40B4-BE49-F238E27FC236}">
                    <a16:creationId xmlns:a16="http://schemas.microsoft.com/office/drawing/2014/main" id="{ED86F67A-00C2-1CA8-1279-2BCD06ECC37B}"/>
                  </a:ext>
                </a:extLst>
              </p:cNvPr>
              <p:cNvSpPr/>
              <p:nvPr/>
            </p:nvSpPr>
            <p:spPr>
              <a:xfrm>
                <a:off x="5288030" y="5591686"/>
                <a:ext cx="25669" cy="132549"/>
              </a:xfrm>
              <a:custGeom>
                <a:avLst/>
                <a:gdLst>
                  <a:gd name="connsiteX0" fmla="*/ 0 w 25669"/>
                  <a:gd name="connsiteY0" fmla="*/ 0 h 132549"/>
                  <a:gd name="connsiteX1" fmla="*/ 25670 w 25669"/>
                  <a:gd name="connsiteY1" fmla="*/ 0 h 132549"/>
                  <a:gd name="connsiteX2" fmla="*/ 25670 w 25669"/>
                  <a:gd name="connsiteY2" fmla="*/ 132550 h 132549"/>
                  <a:gd name="connsiteX3" fmla="*/ 0 w 25669"/>
                  <a:gd name="connsiteY3" fmla="*/ 132550 h 132549"/>
                  <a:gd name="connsiteX4" fmla="*/ 0 w 25669"/>
                  <a:gd name="connsiteY4" fmla="*/ 0 h 132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9" h="132549">
                    <a:moveTo>
                      <a:pt x="0" y="0"/>
                    </a:moveTo>
                    <a:lnTo>
                      <a:pt x="25670" y="0"/>
                    </a:lnTo>
                    <a:lnTo>
                      <a:pt x="25670" y="132550"/>
                    </a:lnTo>
                    <a:lnTo>
                      <a:pt x="0" y="132550"/>
                    </a:lnTo>
                    <a:lnTo>
                      <a:pt x="0" y="0"/>
                    </a:lnTo>
                    <a:close/>
                  </a:path>
                </a:pathLst>
              </a:custGeom>
              <a:grpFill/>
              <a:ln w="9525" cap="flat">
                <a:noFill/>
                <a:prstDash val="solid"/>
                <a:miter/>
              </a:ln>
            </p:spPr>
            <p:txBody>
              <a:bodyPr rtlCol="0" anchor="ctr"/>
              <a:lstStyle/>
              <a:p>
                <a:endParaRPr lang="en-GB"/>
              </a:p>
            </p:txBody>
          </p:sp>
          <p:sp>
            <p:nvSpPr>
              <p:cNvPr id="35" name="Freeform: Shape 45">
                <a:extLst>
                  <a:ext uri="{FF2B5EF4-FFF2-40B4-BE49-F238E27FC236}">
                    <a16:creationId xmlns:a16="http://schemas.microsoft.com/office/drawing/2014/main" id="{82F8009C-51A4-B789-6626-CECCC3B29C71}"/>
                  </a:ext>
                </a:extLst>
              </p:cNvPr>
              <p:cNvSpPr/>
              <p:nvPr/>
            </p:nvSpPr>
            <p:spPr>
              <a:xfrm>
                <a:off x="5340722" y="5589419"/>
                <a:ext cx="82943" cy="137121"/>
              </a:xfrm>
              <a:custGeom>
                <a:avLst/>
                <a:gdLst>
                  <a:gd name="connsiteX0" fmla="*/ 46968 w 82943"/>
                  <a:gd name="connsiteY0" fmla="*/ 20888 h 137121"/>
                  <a:gd name="connsiteX1" fmla="*/ 40367 w 82943"/>
                  <a:gd name="connsiteY1" fmla="*/ 21660 h 137121"/>
                  <a:gd name="connsiteX2" fmla="*/ 33747 w 82943"/>
                  <a:gd name="connsiteY2" fmla="*/ 24489 h 137121"/>
                  <a:gd name="connsiteX3" fmla="*/ 28804 w 82943"/>
                  <a:gd name="connsiteY3" fmla="*/ 30204 h 137121"/>
                  <a:gd name="connsiteX4" fmla="*/ 26784 w 82943"/>
                  <a:gd name="connsiteY4" fmla="*/ 39319 h 137121"/>
                  <a:gd name="connsiteX5" fmla="*/ 29347 w 82943"/>
                  <a:gd name="connsiteY5" fmla="*/ 46330 h 137121"/>
                  <a:gd name="connsiteX6" fmla="*/ 35766 w 82943"/>
                  <a:gd name="connsiteY6" fmla="*/ 51464 h 137121"/>
                  <a:gd name="connsiteX7" fmla="*/ 44939 w 82943"/>
                  <a:gd name="connsiteY7" fmla="*/ 55636 h 137121"/>
                  <a:gd name="connsiteX8" fmla="*/ 55045 w 82943"/>
                  <a:gd name="connsiteY8" fmla="*/ 59998 h 137121"/>
                  <a:gd name="connsiteX9" fmla="*/ 65322 w 82943"/>
                  <a:gd name="connsiteY9" fmla="*/ 64951 h 137121"/>
                  <a:gd name="connsiteX10" fmla="*/ 74314 w 82943"/>
                  <a:gd name="connsiteY10" fmla="*/ 72333 h 137121"/>
                  <a:gd name="connsiteX11" fmla="*/ 80734 w 82943"/>
                  <a:gd name="connsiteY11" fmla="*/ 82420 h 137121"/>
                  <a:gd name="connsiteX12" fmla="*/ 82944 w 82943"/>
                  <a:gd name="connsiteY12" fmla="*/ 97050 h 137121"/>
                  <a:gd name="connsiteX13" fmla="*/ 68799 w 82943"/>
                  <a:gd name="connsiteY13" fmla="*/ 127806 h 137121"/>
                  <a:gd name="connsiteX14" fmla="*/ 34862 w 82943"/>
                  <a:gd name="connsiteY14" fmla="*/ 137122 h 137121"/>
                  <a:gd name="connsiteX15" fmla="*/ 18164 w 82943"/>
                  <a:gd name="connsiteY15" fmla="*/ 135598 h 137121"/>
                  <a:gd name="connsiteX16" fmla="*/ 2019 w 82943"/>
                  <a:gd name="connsiteY16" fmla="*/ 131997 h 137121"/>
                  <a:gd name="connsiteX17" fmla="*/ 4410 w 82943"/>
                  <a:gd name="connsiteY17" fmla="*/ 108061 h 137121"/>
                  <a:gd name="connsiteX18" fmla="*/ 33404 w 82943"/>
                  <a:gd name="connsiteY18" fmla="*/ 116224 h 137121"/>
                  <a:gd name="connsiteX19" fmla="*/ 48644 w 82943"/>
                  <a:gd name="connsiteY19" fmla="*/ 112033 h 137121"/>
                  <a:gd name="connsiteX20" fmla="*/ 56160 w 82943"/>
                  <a:gd name="connsiteY20" fmla="*/ 99136 h 137121"/>
                  <a:gd name="connsiteX21" fmla="*/ 53969 w 82943"/>
                  <a:gd name="connsiteY21" fmla="*/ 90973 h 137121"/>
                  <a:gd name="connsiteX22" fmla="*/ 47539 w 82943"/>
                  <a:gd name="connsiteY22" fmla="*/ 85277 h 137121"/>
                  <a:gd name="connsiteX23" fmla="*/ 28280 w 82943"/>
                  <a:gd name="connsiteY23" fmla="*/ 76543 h 137121"/>
                  <a:gd name="connsiteX24" fmla="*/ 18174 w 82943"/>
                  <a:gd name="connsiteY24" fmla="*/ 71218 h 137121"/>
                  <a:gd name="connsiteX25" fmla="*/ 9001 w 82943"/>
                  <a:gd name="connsiteY25" fmla="*/ 64379 h 137121"/>
                  <a:gd name="connsiteX26" fmla="*/ 2572 w 82943"/>
                  <a:gd name="connsiteY26" fmla="*/ 54312 h 137121"/>
                  <a:gd name="connsiteX27" fmla="*/ 0 w 82943"/>
                  <a:gd name="connsiteY27" fmla="*/ 40462 h 137121"/>
                  <a:gd name="connsiteX28" fmla="*/ 14126 w 82943"/>
                  <a:gd name="connsiteY28" fmla="*/ 8934 h 137121"/>
                  <a:gd name="connsiteX29" fmla="*/ 44768 w 82943"/>
                  <a:gd name="connsiteY29" fmla="*/ 0 h 137121"/>
                  <a:gd name="connsiteX30" fmla="*/ 75429 w 82943"/>
                  <a:gd name="connsiteY30" fmla="*/ 4763 h 137121"/>
                  <a:gd name="connsiteX31" fmla="*/ 73038 w 82943"/>
                  <a:gd name="connsiteY31" fmla="*/ 26584 h 137121"/>
                  <a:gd name="connsiteX32" fmla="*/ 46968 w 82943"/>
                  <a:gd name="connsiteY32" fmla="*/ 20888 h 1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943" h="137121">
                    <a:moveTo>
                      <a:pt x="46968" y="20888"/>
                    </a:moveTo>
                    <a:cubicBezTo>
                      <a:pt x="44758" y="20888"/>
                      <a:pt x="42558" y="21145"/>
                      <a:pt x="40367" y="21660"/>
                    </a:cubicBezTo>
                    <a:cubicBezTo>
                      <a:pt x="38033" y="22155"/>
                      <a:pt x="35814" y="23098"/>
                      <a:pt x="33747" y="24489"/>
                    </a:cubicBezTo>
                    <a:cubicBezTo>
                      <a:pt x="31795" y="25775"/>
                      <a:pt x="30156" y="27651"/>
                      <a:pt x="28804" y="30204"/>
                    </a:cubicBezTo>
                    <a:cubicBezTo>
                      <a:pt x="27461" y="32595"/>
                      <a:pt x="26784" y="35633"/>
                      <a:pt x="26784" y="39319"/>
                    </a:cubicBezTo>
                    <a:cubicBezTo>
                      <a:pt x="26784" y="42100"/>
                      <a:pt x="27642" y="44434"/>
                      <a:pt x="29347" y="46330"/>
                    </a:cubicBezTo>
                    <a:cubicBezTo>
                      <a:pt x="31061" y="48244"/>
                      <a:pt x="33214" y="49949"/>
                      <a:pt x="35766" y="51464"/>
                    </a:cubicBezTo>
                    <a:cubicBezTo>
                      <a:pt x="38595" y="52988"/>
                      <a:pt x="41653" y="54378"/>
                      <a:pt x="44939" y="55636"/>
                    </a:cubicBezTo>
                    <a:cubicBezTo>
                      <a:pt x="48139" y="57026"/>
                      <a:pt x="51502" y="58483"/>
                      <a:pt x="55045" y="59998"/>
                    </a:cubicBezTo>
                    <a:cubicBezTo>
                      <a:pt x="58598" y="61389"/>
                      <a:pt x="62017" y="63046"/>
                      <a:pt x="65322" y="64951"/>
                    </a:cubicBezTo>
                    <a:cubicBezTo>
                      <a:pt x="68732" y="66961"/>
                      <a:pt x="71742" y="69437"/>
                      <a:pt x="74314" y="72333"/>
                    </a:cubicBezTo>
                    <a:cubicBezTo>
                      <a:pt x="76886" y="75124"/>
                      <a:pt x="79010" y="78486"/>
                      <a:pt x="80734" y="82420"/>
                    </a:cubicBezTo>
                    <a:cubicBezTo>
                      <a:pt x="82201" y="86477"/>
                      <a:pt x="82944" y="91354"/>
                      <a:pt x="82944" y="97050"/>
                    </a:cubicBezTo>
                    <a:cubicBezTo>
                      <a:pt x="82696" y="111357"/>
                      <a:pt x="77981" y="121596"/>
                      <a:pt x="68799" y="127806"/>
                    </a:cubicBezTo>
                    <a:cubicBezTo>
                      <a:pt x="59627" y="134007"/>
                      <a:pt x="48320" y="137122"/>
                      <a:pt x="34862" y="137122"/>
                    </a:cubicBezTo>
                    <a:cubicBezTo>
                      <a:pt x="28270" y="137122"/>
                      <a:pt x="22689" y="136598"/>
                      <a:pt x="18164" y="135598"/>
                    </a:cubicBezTo>
                    <a:cubicBezTo>
                      <a:pt x="13516" y="134703"/>
                      <a:pt x="8134" y="133502"/>
                      <a:pt x="2019" y="131997"/>
                    </a:cubicBezTo>
                    <a:lnTo>
                      <a:pt x="4410" y="108061"/>
                    </a:lnTo>
                    <a:cubicBezTo>
                      <a:pt x="13459" y="113386"/>
                      <a:pt x="23127" y="116110"/>
                      <a:pt x="33404" y="116224"/>
                    </a:cubicBezTo>
                    <a:cubicBezTo>
                      <a:pt x="38662" y="116224"/>
                      <a:pt x="43739" y="114824"/>
                      <a:pt x="48644" y="112033"/>
                    </a:cubicBezTo>
                    <a:cubicBezTo>
                      <a:pt x="53531" y="109271"/>
                      <a:pt x="56036" y="104956"/>
                      <a:pt x="56160" y="99136"/>
                    </a:cubicBezTo>
                    <a:cubicBezTo>
                      <a:pt x="56160" y="95974"/>
                      <a:pt x="55426" y="93240"/>
                      <a:pt x="53969" y="90973"/>
                    </a:cubicBezTo>
                    <a:cubicBezTo>
                      <a:pt x="52245" y="88706"/>
                      <a:pt x="50102" y="86801"/>
                      <a:pt x="47539" y="85277"/>
                    </a:cubicBezTo>
                    <a:cubicBezTo>
                      <a:pt x="41910" y="82239"/>
                      <a:pt x="35481" y="79324"/>
                      <a:pt x="28280" y="76543"/>
                    </a:cubicBezTo>
                    <a:cubicBezTo>
                      <a:pt x="24717" y="75019"/>
                      <a:pt x="21355" y="73257"/>
                      <a:pt x="18174" y="71218"/>
                    </a:cubicBezTo>
                    <a:cubicBezTo>
                      <a:pt x="14869" y="69323"/>
                      <a:pt x="11811" y="67046"/>
                      <a:pt x="9001" y="64379"/>
                    </a:cubicBezTo>
                    <a:cubicBezTo>
                      <a:pt x="6429" y="61589"/>
                      <a:pt x="4296" y="58226"/>
                      <a:pt x="2572" y="54312"/>
                    </a:cubicBezTo>
                    <a:cubicBezTo>
                      <a:pt x="848" y="50406"/>
                      <a:pt x="0" y="45758"/>
                      <a:pt x="0" y="40462"/>
                    </a:cubicBezTo>
                    <a:cubicBezTo>
                      <a:pt x="257" y="25775"/>
                      <a:pt x="4963" y="15259"/>
                      <a:pt x="14126" y="8934"/>
                    </a:cubicBezTo>
                    <a:cubicBezTo>
                      <a:pt x="22946" y="2981"/>
                      <a:pt x="33138" y="0"/>
                      <a:pt x="44768" y="0"/>
                    </a:cubicBezTo>
                    <a:cubicBezTo>
                      <a:pt x="55797" y="0"/>
                      <a:pt x="65999" y="1600"/>
                      <a:pt x="75429" y="4763"/>
                    </a:cubicBezTo>
                    <a:lnTo>
                      <a:pt x="73038" y="26584"/>
                    </a:lnTo>
                    <a:cubicBezTo>
                      <a:pt x="64818" y="22908"/>
                      <a:pt x="56140" y="21031"/>
                      <a:pt x="46968" y="20888"/>
                    </a:cubicBezTo>
                    <a:close/>
                  </a:path>
                </a:pathLst>
              </a:custGeom>
              <a:grpFill/>
              <a:ln w="9525" cap="flat">
                <a:noFill/>
                <a:prstDash val="solid"/>
                <a:miter/>
              </a:ln>
            </p:spPr>
            <p:txBody>
              <a:bodyPr rtlCol="0" anchor="ctr"/>
              <a:lstStyle/>
              <a:p>
                <a:endParaRPr lang="en-GB"/>
              </a:p>
            </p:txBody>
          </p:sp>
        </p:grpSp>
      </p:grpSp>
      <p:pic>
        <p:nvPicPr>
          <p:cNvPr id="36" name="Picture 35" descr="A logo with text on it&#10;&#10;Description automatically generated">
            <a:extLst>
              <a:ext uri="{FF2B5EF4-FFF2-40B4-BE49-F238E27FC236}">
                <a16:creationId xmlns:a16="http://schemas.microsoft.com/office/drawing/2014/main" id="{554738A9-4A33-A0A6-0924-E333C4B3FC1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7218" y="4690267"/>
            <a:ext cx="1201451" cy="313358"/>
          </a:xfrm>
          <a:prstGeom prst="rect">
            <a:avLst/>
          </a:prstGeom>
        </p:spPr>
      </p:pic>
      <p:pic>
        <p:nvPicPr>
          <p:cNvPr id="37" name="Picture 36" descr="A blue and black logo&#10;&#10;Description automatically generated">
            <a:extLst>
              <a:ext uri="{FF2B5EF4-FFF2-40B4-BE49-F238E27FC236}">
                <a16:creationId xmlns:a16="http://schemas.microsoft.com/office/drawing/2014/main" id="{C3797E6F-0CF5-2508-8446-46A9B513627F}"/>
              </a:ext>
            </a:extLst>
          </p:cNvPr>
          <p:cNvPicPr>
            <a:picLocks noChangeAspect="1"/>
          </p:cNvPicPr>
          <p:nvPr/>
        </p:nvPicPr>
        <p:blipFill>
          <a:blip r:embed="rId15" cstate="screen">
            <a:lum bright="70000" contrast="-70000"/>
            <a:extLst>
              <a:ext uri="{28A0092B-C50C-407E-A947-70E740481C1C}">
                <a14:useLocalDpi xmlns:a14="http://schemas.microsoft.com/office/drawing/2010/main"/>
              </a:ext>
            </a:extLst>
          </a:blip>
          <a:stretch>
            <a:fillRect/>
          </a:stretch>
        </p:blipFill>
        <p:spPr>
          <a:xfrm>
            <a:off x="281633" y="4134690"/>
            <a:ext cx="1529770" cy="566629"/>
          </a:xfrm>
          <a:prstGeom prst="rect">
            <a:avLst/>
          </a:prstGeom>
        </p:spPr>
      </p:pic>
      <p:pic>
        <p:nvPicPr>
          <p:cNvPr id="39" name="Picture 38" descr="A red black and yellow flag&#10;&#10;Description automatically generated">
            <a:extLst>
              <a:ext uri="{FF2B5EF4-FFF2-40B4-BE49-F238E27FC236}">
                <a16:creationId xmlns:a16="http://schemas.microsoft.com/office/drawing/2014/main" id="{F60FBCA7-791A-562F-732F-4283233F5801}"/>
              </a:ext>
            </a:extLst>
          </p:cNvPr>
          <p:cNvPicPr>
            <a:picLocks noChangeAspect="1"/>
          </p:cNvPicPr>
          <p:nvPr/>
        </p:nvPicPr>
        <p:blipFill>
          <a:blip r:embed="rId16" cstate="screen">
            <a:extLst>
              <a:ext uri="{BEBA8EAE-BF5A-486C-A8C5-ECC9F3942E4B}">
                <a14:imgProps xmlns:a14="http://schemas.microsoft.com/office/drawing/2010/main">
                  <a14:imgLayer r:embed="rId17">
                    <a14:imgEffect>
                      <a14:backgroundRemoval t="8497" b="91013" l="8170" r="91340">
                        <a14:foregroundMark x1="8170" y1="51307" x2="8170" y2="51307"/>
                        <a14:foregroundMark x1="91340" y1="47059" x2="91340" y2="47059"/>
                        <a14:foregroundMark x1="50980" y1="8497" x2="50980" y2="8497"/>
                        <a14:foregroundMark x1="49510" y1="91013" x2="49510" y2="91013"/>
                        <a14:foregroundMark x1="70261" y1="84477" x2="70261" y2="84477"/>
                        <a14:foregroundMark x1="77451" y1="83660" x2="77451" y2="83660"/>
                        <a14:backgroundMark x1="28431" y1="17974" x2="28431" y2="17974"/>
                        <a14:backgroundMark x1="10621" y1="9967" x2="10621" y2="9967"/>
                      </a14:backgroundRemoval>
                    </a14:imgEffect>
                  </a14:imgLayer>
                </a14:imgProps>
              </a:ext>
              <a:ext uri="{28A0092B-C50C-407E-A947-70E740481C1C}">
                <a14:useLocalDpi xmlns:a14="http://schemas.microsoft.com/office/drawing/2010/main"/>
              </a:ext>
            </a:extLst>
          </a:blip>
          <a:stretch>
            <a:fillRect/>
          </a:stretch>
        </p:blipFill>
        <p:spPr>
          <a:xfrm>
            <a:off x="586246" y="2334190"/>
            <a:ext cx="456089" cy="456089"/>
          </a:xfrm>
          <a:prstGeom prst="rect">
            <a:avLst/>
          </a:prstGeom>
        </p:spPr>
      </p:pic>
      <p:sp>
        <p:nvSpPr>
          <p:cNvPr id="40" name="Cercle">
            <a:extLst>
              <a:ext uri="{FF2B5EF4-FFF2-40B4-BE49-F238E27FC236}">
                <a16:creationId xmlns:a16="http://schemas.microsoft.com/office/drawing/2014/main" id="{1F57E355-BF03-C3EA-CA5A-45CC29E4ABE7}"/>
              </a:ext>
            </a:extLst>
          </p:cNvPr>
          <p:cNvSpPr/>
          <p:nvPr/>
        </p:nvSpPr>
        <p:spPr>
          <a:xfrm>
            <a:off x="1063238" y="2390352"/>
            <a:ext cx="405977" cy="385635"/>
          </a:xfrm>
          <a:prstGeom prst="ellipse">
            <a:avLst/>
          </a:prstGeom>
          <a:blipFill rotWithShape="1">
            <a:blip r:embed="rId18" cstate="screen">
              <a:extLst>
                <a:ext uri="{28A0092B-C50C-407E-A947-70E740481C1C}">
                  <a14:useLocalDpi xmlns:a14="http://schemas.microsoft.com/office/drawing/2010/main"/>
                </a:ext>
              </a:extLst>
            </a:blip>
            <a:srcRect/>
            <a:stretch>
              <a:fillRect/>
            </a:stretch>
          </a:blipFill>
          <a:ln w="12700" cap="flat">
            <a:noFill/>
            <a:miter lim="400000"/>
          </a:ln>
          <a:effectLst>
            <a:outerShdw blurRad="50800" dist="38100" dir="5400000" rotWithShape="0">
              <a:srgbClr val="000000">
                <a:alpha val="40000"/>
              </a:srgbClr>
            </a:outerShdw>
          </a:effectLst>
        </p:spPr>
        <p:txBody>
          <a:bodyPr wrap="square" lIns="0" tIns="0" rIns="0" bIns="0" numCol="1" anchor="ctr">
            <a:noAutofit/>
          </a:bodyPr>
          <a:lstStyle/>
          <a:p>
            <a:pPr algn="ctr" fontAlgn="auto" hangingPunct="0">
              <a:spcBef>
                <a:spcPts val="0"/>
              </a:spcBef>
              <a:spcAft>
                <a:spcPts val="0"/>
              </a:spcAft>
              <a:defRPr sz="1800">
                <a:solidFill>
                  <a:srgbClr val="FFFFFF"/>
                </a:solidFill>
                <a:latin typeface="Calibri"/>
                <a:ea typeface="Calibri"/>
                <a:cs typeface="Calibri"/>
                <a:sym typeface="Calibri"/>
              </a:defRPr>
            </a:pPr>
            <a:endParaRPr kern="0">
              <a:solidFill>
                <a:srgbClr val="FFFFFF"/>
              </a:solidFill>
              <a:latin typeface="Calibri"/>
              <a:cs typeface="Calibri"/>
              <a:sym typeface="Calibri"/>
            </a:endParaRPr>
          </a:p>
        </p:txBody>
      </p:sp>
      <p:pic>
        <p:nvPicPr>
          <p:cNvPr id="41" name="Picture 40" descr="A blue cross in a circle&#10;&#10;Description automatically generated">
            <a:extLst>
              <a:ext uri="{FF2B5EF4-FFF2-40B4-BE49-F238E27FC236}">
                <a16:creationId xmlns:a16="http://schemas.microsoft.com/office/drawing/2014/main" id="{F2AAE88C-AC08-6F3D-ECB2-452E27CDCB1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29125" y="2374515"/>
            <a:ext cx="375436" cy="375436"/>
          </a:xfrm>
          <a:prstGeom prst="rect">
            <a:avLst/>
          </a:prstGeom>
        </p:spPr>
      </p:pic>
      <p:pic>
        <p:nvPicPr>
          <p:cNvPr id="42" name="Picture 2">
            <a:extLst>
              <a:ext uri="{FF2B5EF4-FFF2-40B4-BE49-F238E27FC236}">
                <a16:creationId xmlns:a16="http://schemas.microsoft.com/office/drawing/2014/main" id="{A69753BB-E825-91A5-FACC-754A359205E8}"/>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729992" y="4136901"/>
            <a:ext cx="2229928" cy="46485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336AFB1A-7663-E239-C4DE-53805D7BB9BD}"/>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621874" y="5082751"/>
            <a:ext cx="590828" cy="59334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6454ABC5-DAAD-9B37-77BB-BB839AD33D1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0261241" y="5179512"/>
            <a:ext cx="983726" cy="3793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a:extLst>
              <a:ext uri="{FF2B5EF4-FFF2-40B4-BE49-F238E27FC236}">
                <a16:creationId xmlns:a16="http://schemas.microsoft.com/office/drawing/2014/main" id="{8D1F75B8-DA04-C27A-DFCE-9052845F599C}"/>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1293507" y="5225902"/>
            <a:ext cx="835735" cy="28653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BC8C9CE-5F1A-D37F-CA2D-57716D13DE72}"/>
              </a:ext>
            </a:extLst>
          </p:cNvPr>
          <p:cNvSpPr txBox="1"/>
          <p:nvPr/>
        </p:nvSpPr>
        <p:spPr>
          <a:xfrm>
            <a:off x="8646329" y="1443187"/>
            <a:ext cx="3586727"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fontAlgn="auto" hangingPunct="0">
              <a:spcBef>
                <a:spcPts val="0"/>
              </a:spcBef>
              <a:spcAft>
                <a:spcPts val="0"/>
              </a:spcAft>
              <a:defRPr/>
            </a:pPr>
            <a:r>
              <a:rPr lang="en-GB" sz="1400" b="1" kern="0">
                <a:solidFill>
                  <a:srgbClr val="E7E8E3"/>
                </a:solidFill>
                <a:effectLst>
                  <a:outerShdw blurRad="50800" dist="50800" dir="5400000" sx="102000" sy="102000" algn="ctr" rotWithShape="0">
                    <a:srgbClr val="000000">
                      <a:alpha val="93000"/>
                    </a:srgbClr>
                  </a:outerShdw>
                </a:effectLst>
                <a:latin typeface="Arial"/>
                <a:cs typeface="Arial"/>
                <a:sym typeface="Arial"/>
              </a:rPr>
              <a:t>Demo of Direct 5G Broadband Access from LEO To VSATs</a:t>
            </a:r>
          </a:p>
          <a:p>
            <a:pPr algn="ctr" hangingPunct="0">
              <a:defRPr/>
            </a:pPr>
            <a:r>
              <a:rPr lang="en-GB" sz="1400" b="1" kern="0">
                <a:solidFill>
                  <a:srgbClr val="00FFFF"/>
                </a:solidFill>
                <a:effectLst>
                  <a:outerShdw blurRad="50800" dist="50800" dir="5400000" sx="102000" sy="102000" algn="ctr" rotWithShape="0">
                    <a:srgbClr val="000000">
                      <a:alpha val="93000"/>
                    </a:srgbClr>
                  </a:outerShdw>
                </a:effectLst>
                <a:latin typeface="Arial"/>
                <a:cs typeface="Arial"/>
                <a:sym typeface="Arial"/>
              </a:rPr>
              <a:t>2-.021</a:t>
            </a:r>
          </a:p>
          <a:p>
            <a:pPr algn="r" fontAlgn="auto" hangingPunct="0">
              <a:spcBef>
                <a:spcPts val="0"/>
              </a:spcBef>
              <a:spcAft>
                <a:spcPts val="0"/>
              </a:spcAft>
              <a:defRPr/>
            </a:pPr>
            <a:endParaRPr lang="en-GB" sz="1400" b="1" kern="0">
              <a:solidFill>
                <a:srgbClr val="003249"/>
              </a:solidFill>
              <a:latin typeface="Arial"/>
              <a:cs typeface="Arial"/>
              <a:sym typeface="Arial"/>
            </a:endParaRPr>
          </a:p>
        </p:txBody>
      </p:sp>
      <p:grpSp>
        <p:nvGrpSpPr>
          <p:cNvPr id="47" name="Group 46">
            <a:extLst>
              <a:ext uri="{FF2B5EF4-FFF2-40B4-BE49-F238E27FC236}">
                <a16:creationId xmlns:a16="http://schemas.microsoft.com/office/drawing/2014/main" id="{4376DBDD-B9C7-94A7-88A5-528CD3DF22DA}"/>
              </a:ext>
            </a:extLst>
          </p:cNvPr>
          <p:cNvGrpSpPr/>
          <p:nvPr/>
        </p:nvGrpSpPr>
        <p:grpSpPr>
          <a:xfrm>
            <a:off x="5775275" y="3811934"/>
            <a:ext cx="1529770" cy="2293254"/>
            <a:chOff x="379460" y="2092045"/>
            <a:chExt cx="1560383" cy="2473230"/>
          </a:xfrm>
        </p:grpSpPr>
        <p:pic>
          <p:nvPicPr>
            <p:cNvPr id="48" name="Picture 47" descr="A logo for a company&#10;&#10;Description automatically generated">
              <a:extLst>
                <a:ext uri="{FF2B5EF4-FFF2-40B4-BE49-F238E27FC236}">
                  <a16:creationId xmlns:a16="http://schemas.microsoft.com/office/drawing/2014/main" id="{23AB37B6-7BE8-4D79-2486-F3550E473248}"/>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379460" y="2092045"/>
              <a:ext cx="1291203" cy="415486"/>
            </a:xfrm>
            <a:prstGeom prst="rect">
              <a:avLst/>
            </a:prstGeom>
          </p:spPr>
        </p:pic>
        <p:pic>
          <p:nvPicPr>
            <p:cNvPr id="49" name="Picture 48" descr="A blue and white logo&#10;&#10;Description automatically generated">
              <a:extLst>
                <a:ext uri="{FF2B5EF4-FFF2-40B4-BE49-F238E27FC236}">
                  <a16:creationId xmlns:a16="http://schemas.microsoft.com/office/drawing/2014/main" id="{DE79FF3D-8FA1-B3F0-B324-6EC513B20E32}"/>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28141" y="3273659"/>
              <a:ext cx="921330" cy="310681"/>
            </a:xfrm>
            <a:prstGeom prst="rect">
              <a:avLst/>
            </a:prstGeom>
          </p:spPr>
        </p:pic>
        <p:pic>
          <p:nvPicPr>
            <p:cNvPr id="50" name="Picture 49" descr="A black text on a white background&#10;&#10;Description automatically generated">
              <a:extLst>
                <a:ext uri="{FF2B5EF4-FFF2-40B4-BE49-F238E27FC236}">
                  <a16:creationId xmlns:a16="http://schemas.microsoft.com/office/drawing/2014/main" id="{777666F2-D0BA-ED12-2FB1-64B517ED9C57}"/>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48648" y="2745607"/>
              <a:ext cx="1200823" cy="369484"/>
            </a:xfrm>
            <a:prstGeom prst="rect">
              <a:avLst/>
            </a:prstGeom>
          </p:spPr>
        </p:pic>
        <p:pic>
          <p:nvPicPr>
            <p:cNvPr id="53" name="Picture 52" descr="A blue and white logo&#10;&#10;Description automatically generated">
              <a:extLst>
                <a:ext uri="{FF2B5EF4-FFF2-40B4-BE49-F238E27FC236}">
                  <a16:creationId xmlns:a16="http://schemas.microsoft.com/office/drawing/2014/main" id="{63C718E2-EB76-5691-89B6-DCD7DF69E42A}"/>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48648" y="3787617"/>
              <a:ext cx="1291195" cy="205267"/>
            </a:xfrm>
            <a:prstGeom prst="rect">
              <a:avLst/>
            </a:prstGeom>
          </p:spPr>
        </p:pic>
        <p:pic>
          <p:nvPicPr>
            <p:cNvPr id="54" name="Picture 53" descr="A close up of a logo&#10;&#10;Description automatically generated">
              <a:extLst>
                <a:ext uri="{FF2B5EF4-FFF2-40B4-BE49-F238E27FC236}">
                  <a16:creationId xmlns:a16="http://schemas.microsoft.com/office/drawing/2014/main" id="{CF406E87-FE0B-4A13-7C3E-4BC9283ED5C6}"/>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48648" y="4244166"/>
              <a:ext cx="1082093" cy="321109"/>
            </a:xfrm>
            <a:prstGeom prst="rect">
              <a:avLst/>
            </a:prstGeom>
          </p:spPr>
        </p:pic>
        <p:cxnSp>
          <p:nvCxnSpPr>
            <p:cNvPr id="55" name="Elbow Connector 54">
              <a:extLst>
                <a:ext uri="{FF2B5EF4-FFF2-40B4-BE49-F238E27FC236}">
                  <a16:creationId xmlns:a16="http://schemas.microsoft.com/office/drawing/2014/main" id="{D9D56431-61A3-EBF7-DE51-E16F6EEE84AB}"/>
                </a:ext>
              </a:extLst>
            </p:cNvPr>
            <p:cNvCxnSpPr>
              <a:cxnSpLocks/>
            </p:cNvCxnSpPr>
            <p:nvPr/>
          </p:nvCxnSpPr>
          <p:spPr>
            <a:xfrm rot="16200000" flipH="1">
              <a:off x="-388233" y="3371751"/>
              <a:ext cx="1897190" cy="168750"/>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C0D35C3F-62DA-CB35-FB7F-5E2EF7D26A8A}"/>
                </a:ext>
              </a:extLst>
            </p:cNvPr>
            <p:cNvCxnSpPr>
              <a:endCxn id="49" idx="1"/>
            </p:cNvCxnSpPr>
            <p:nvPr/>
          </p:nvCxnSpPr>
          <p:spPr>
            <a:xfrm rot="16200000" flipH="1">
              <a:off x="698321" y="3199179"/>
              <a:ext cx="313909" cy="145732"/>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F091137-83C8-CFBA-28D6-A1BA7323C685}"/>
                </a:ext>
              </a:extLst>
            </p:cNvPr>
            <p:cNvCxnSpPr/>
            <p:nvPr/>
          </p:nvCxnSpPr>
          <p:spPr>
            <a:xfrm>
              <a:off x="478436" y="2918066"/>
              <a:ext cx="1572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4CB849C-B077-5954-7230-5D0D0D25F513}"/>
                </a:ext>
              </a:extLst>
            </p:cNvPr>
            <p:cNvCxnSpPr>
              <a:cxnSpLocks/>
            </p:cNvCxnSpPr>
            <p:nvPr/>
          </p:nvCxnSpPr>
          <p:spPr>
            <a:xfrm>
              <a:off x="479167" y="3890250"/>
              <a:ext cx="162996"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9" name="Picture 4">
            <a:extLst>
              <a:ext uri="{FF2B5EF4-FFF2-40B4-BE49-F238E27FC236}">
                <a16:creationId xmlns:a16="http://schemas.microsoft.com/office/drawing/2014/main" id="{C0F6808D-5D1A-61F0-CC69-4733181B2910}"/>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726954" y="2633005"/>
            <a:ext cx="385879" cy="38386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 name="Picture 59" descr="A red black and yellow flag&#10;&#10;Description automatically generated">
            <a:extLst>
              <a:ext uri="{FF2B5EF4-FFF2-40B4-BE49-F238E27FC236}">
                <a16:creationId xmlns:a16="http://schemas.microsoft.com/office/drawing/2014/main" id="{7A876EE6-549E-489E-0D62-2CD34DCF6322}"/>
              </a:ext>
            </a:extLst>
          </p:cNvPr>
          <p:cNvPicPr>
            <a:picLocks noChangeAspect="1"/>
          </p:cNvPicPr>
          <p:nvPr/>
        </p:nvPicPr>
        <p:blipFill>
          <a:blip r:embed="rId16" cstate="screen">
            <a:extLst>
              <a:ext uri="{BEBA8EAE-BF5A-486C-A8C5-ECC9F3942E4B}">
                <a14:imgProps xmlns:a14="http://schemas.microsoft.com/office/drawing/2010/main">
                  <a14:imgLayer r:embed="rId17">
                    <a14:imgEffect>
                      <a14:backgroundRemoval t="8497" b="91013" l="8170" r="91340">
                        <a14:foregroundMark x1="8170" y1="51307" x2="8170" y2="51307"/>
                        <a14:foregroundMark x1="91340" y1="47059" x2="91340" y2="47059"/>
                        <a14:foregroundMark x1="50980" y1="8497" x2="50980" y2="8497"/>
                        <a14:foregroundMark x1="49510" y1="91013" x2="49510" y2="91013"/>
                        <a14:foregroundMark x1="70261" y1="84477" x2="70261" y2="84477"/>
                        <a14:foregroundMark x1="77451" y1="83660" x2="77451" y2="83660"/>
                        <a14:backgroundMark x1="28431" y1="17974" x2="28431" y2="17974"/>
                        <a14:backgroundMark x1="10621" y1="9967" x2="10621" y2="9967"/>
                      </a14:backgroundRemoval>
                    </a14:imgEffect>
                  </a14:imgLayer>
                </a14:imgProps>
              </a:ext>
              <a:ext uri="{28A0092B-C50C-407E-A947-70E740481C1C}">
                <a14:useLocalDpi xmlns:a14="http://schemas.microsoft.com/office/drawing/2010/main"/>
              </a:ext>
            </a:extLst>
          </a:blip>
          <a:stretch>
            <a:fillRect/>
          </a:stretch>
        </p:blipFill>
        <p:spPr>
          <a:xfrm>
            <a:off x="7704044" y="3124353"/>
            <a:ext cx="456089" cy="456089"/>
          </a:xfrm>
          <a:prstGeom prst="rect">
            <a:avLst/>
          </a:prstGeom>
        </p:spPr>
      </p:pic>
      <p:sp>
        <p:nvSpPr>
          <p:cNvPr id="61" name="TextBox 60">
            <a:extLst>
              <a:ext uri="{FF2B5EF4-FFF2-40B4-BE49-F238E27FC236}">
                <a16:creationId xmlns:a16="http://schemas.microsoft.com/office/drawing/2014/main" id="{1D27AC7D-B0C1-8A17-03D7-3BE264256BDF}"/>
              </a:ext>
            </a:extLst>
          </p:cNvPr>
          <p:cNvSpPr txBox="1"/>
          <p:nvPr/>
        </p:nvSpPr>
        <p:spPr>
          <a:xfrm>
            <a:off x="5055217" y="1801454"/>
            <a:ext cx="346788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fontAlgn="auto" hangingPunct="0">
              <a:spcBef>
                <a:spcPts val="0"/>
              </a:spcBef>
              <a:spcAft>
                <a:spcPts val="0"/>
              </a:spcAft>
              <a:defRPr/>
            </a:pPr>
            <a:r>
              <a:rPr lang="en-GB" sz="1400" b="1" kern="0">
                <a:solidFill>
                  <a:srgbClr val="E7E8E3"/>
                </a:solidFill>
                <a:effectLst>
                  <a:outerShdw blurRad="50800" dist="50800" dir="5400000" sx="102000" sy="102000" algn="ctr" rotWithShape="0">
                    <a:srgbClr val="000000">
                      <a:alpha val="93000"/>
                    </a:srgbClr>
                  </a:outerShdw>
                </a:effectLst>
                <a:latin typeface="Arial"/>
                <a:cs typeface="Arial"/>
                <a:sym typeface="Arial"/>
              </a:rPr>
              <a:t>Demo of </a:t>
            </a:r>
            <a:r>
              <a:rPr lang="en-GB" sz="1400" b="1" kern="0" err="1">
                <a:solidFill>
                  <a:srgbClr val="E7E8E3"/>
                </a:solidFill>
                <a:effectLst>
                  <a:outerShdw blurRad="50800" dist="50800" dir="5400000" sx="102000" sy="102000" algn="ctr" rotWithShape="0">
                    <a:srgbClr val="000000">
                      <a:alpha val="93000"/>
                    </a:srgbClr>
                  </a:outerShdw>
                </a:effectLst>
                <a:latin typeface="Arial"/>
                <a:cs typeface="Arial"/>
                <a:sym typeface="Arial"/>
              </a:rPr>
              <a:t>gNB</a:t>
            </a:r>
            <a:r>
              <a:rPr lang="en-GB" sz="1400" b="1" kern="0">
                <a:solidFill>
                  <a:srgbClr val="E7E8E3"/>
                </a:solidFill>
                <a:effectLst>
                  <a:outerShdw blurRad="50800" dist="50800" dir="5400000" sx="102000" sy="102000" algn="ctr" rotWithShape="0">
                    <a:srgbClr val="000000">
                      <a:alpha val="93000"/>
                    </a:srgbClr>
                  </a:outerShdw>
                </a:effectLst>
                <a:latin typeface="Arial"/>
                <a:cs typeface="Arial"/>
                <a:sym typeface="Arial"/>
              </a:rPr>
              <a:t> in space – MIXELS</a:t>
            </a:r>
          </a:p>
          <a:p>
            <a:pPr algn="ctr" fontAlgn="auto" hangingPunct="0">
              <a:spcBef>
                <a:spcPts val="0"/>
              </a:spcBef>
              <a:spcAft>
                <a:spcPts val="0"/>
              </a:spcAft>
              <a:defRPr/>
            </a:pPr>
            <a:r>
              <a:rPr lang="en-GB" sz="1400" b="1" kern="0">
                <a:solidFill>
                  <a:srgbClr val="00FFFF"/>
                </a:solidFill>
                <a:effectLst>
                  <a:outerShdw blurRad="50800" dist="50800" dir="5400000" sx="102000" sy="102000" algn="ctr" rotWithShape="0">
                    <a:srgbClr val="000000">
                      <a:alpha val="93000"/>
                    </a:srgbClr>
                  </a:outerShdw>
                </a:effectLst>
                <a:latin typeface="Arial"/>
                <a:cs typeface="Arial"/>
                <a:sym typeface="Arial"/>
              </a:rPr>
              <a:t>2-.020</a:t>
            </a:r>
          </a:p>
        </p:txBody>
      </p:sp>
      <p:sp>
        <p:nvSpPr>
          <p:cNvPr id="62" name="TextBox 61">
            <a:extLst>
              <a:ext uri="{FF2B5EF4-FFF2-40B4-BE49-F238E27FC236}">
                <a16:creationId xmlns:a16="http://schemas.microsoft.com/office/drawing/2014/main" id="{499F6890-1C80-5CA8-1943-B0388F5A3D81}"/>
              </a:ext>
            </a:extLst>
          </p:cNvPr>
          <p:cNvSpPr txBox="1"/>
          <p:nvPr/>
        </p:nvSpPr>
        <p:spPr>
          <a:xfrm>
            <a:off x="2240721" y="1441589"/>
            <a:ext cx="290370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auto" hangingPunct="0">
              <a:spcBef>
                <a:spcPts val="0"/>
              </a:spcBef>
              <a:spcAft>
                <a:spcPts val="0"/>
              </a:spcAft>
              <a:defRPr/>
            </a:pPr>
            <a:r>
              <a:rPr lang="en-GB" sz="1400" b="1" kern="0">
                <a:solidFill>
                  <a:srgbClr val="E7E8E3"/>
                </a:solidFill>
                <a:effectLst>
                  <a:outerShdw blurRad="50800" dist="50800" dir="5400000" sx="102000" sy="102000" algn="ctr" rotWithShape="0">
                    <a:srgbClr val="000000">
                      <a:alpha val="93000"/>
                    </a:srgbClr>
                  </a:outerShdw>
                </a:effectLst>
                <a:latin typeface="Arial"/>
                <a:cs typeface="Arial"/>
                <a:sym typeface="Arial"/>
              </a:rPr>
              <a:t>6G Satellite Precursor – Laboratory In-Orbit (LINO)</a:t>
            </a:r>
          </a:p>
          <a:p>
            <a:pPr fontAlgn="auto" hangingPunct="0">
              <a:spcBef>
                <a:spcPts val="0"/>
              </a:spcBef>
              <a:spcAft>
                <a:spcPts val="0"/>
              </a:spcAft>
              <a:defRPr/>
            </a:pPr>
            <a:r>
              <a:rPr lang="en-GB" sz="1400" b="1" kern="0">
                <a:solidFill>
                  <a:srgbClr val="00FFFF"/>
                </a:solidFill>
                <a:effectLst>
                  <a:outerShdw blurRad="50800" dist="50800" dir="5400000" sx="102000" sy="102000" algn="ctr" rotWithShape="0">
                    <a:srgbClr val="000000">
                      <a:alpha val="93000"/>
                    </a:srgbClr>
                  </a:outerShdw>
                </a:effectLst>
                <a:latin typeface="Arial"/>
                <a:cs typeface="Arial"/>
                <a:sym typeface="Arial"/>
              </a:rPr>
              <a:t>3E.011</a:t>
            </a:r>
          </a:p>
        </p:txBody>
      </p:sp>
      <p:pic>
        <p:nvPicPr>
          <p:cNvPr id="63" name="Picture 62" descr="A satellite in space&#10;&#10;Description automatically generated">
            <a:extLst>
              <a:ext uri="{FF2B5EF4-FFF2-40B4-BE49-F238E27FC236}">
                <a16:creationId xmlns:a16="http://schemas.microsoft.com/office/drawing/2014/main" id="{0FE2DF5F-406C-F38A-E287-61507E04A12B}"/>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8861460" y="1846185"/>
            <a:ext cx="3161750" cy="2370476"/>
          </a:xfrm>
          <a:prstGeom prst="rect">
            <a:avLst/>
          </a:prstGeom>
        </p:spPr>
      </p:pic>
      <p:pic>
        <p:nvPicPr>
          <p:cNvPr id="128" name="Picture 127" descr="A computer screen with many black squares&#10;&#10;Description automatically generated">
            <a:extLst>
              <a:ext uri="{FF2B5EF4-FFF2-40B4-BE49-F238E27FC236}">
                <a16:creationId xmlns:a16="http://schemas.microsoft.com/office/drawing/2014/main" id="{6F7AC458-F890-0FDA-F6A8-DDA5B534E1A6}"/>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256436" y="2219597"/>
            <a:ext cx="2266764" cy="865904"/>
          </a:xfrm>
          <a:prstGeom prst="rect">
            <a:avLst/>
          </a:prstGeom>
        </p:spPr>
      </p:pic>
      <p:pic>
        <p:nvPicPr>
          <p:cNvPr id="129" name="Picture 4">
            <a:extLst>
              <a:ext uri="{FF2B5EF4-FFF2-40B4-BE49-F238E27FC236}">
                <a16:creationId xmlns:a16="http://schemas.microsoft.com/office/drawing/2014/main" id="{3FCB63B6-7C6D-AC96-9141-6C318587329A}"/>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0590166" y="3270810"/>
            <a:ext cx="385879" cy="38386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0" name="Picture 129" descr="A metal box with a black background&#10;&#10;Description automatically generated">
            <a:extLst>
              <a:ext uri="{FF2B5EF4-FFF2-40B4-BE49-F238E27FC236}">
                <a16:creationId xmlns:a16="http://schemas.microsoft.com/office/drawing/2014/main" id="{278DD754-8896-EAF0-6670-F9490FE3E4EF}"/>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5165364" y="2228692"/>
            <a:ext cx="1796779" cy="877543"/>
          </a:xfrm>
          <a:prstGeom prst="rect">
            <a:avLst/>
          </a:prstGeom>
        </p:spPr>
      </p:pic>
      <p:pic>
        <p:nvPicPr>
          <p:cNvPr id="131" name="Picture 130" descr="A metal box with a black background&#10;&#10;Description automatically generated">
            <a:extLst>
              <a:ext uri="{FF2B5EF4-FFF2-40B4-BE49-F238E27FC236}">
                <a16:creationId xmlns:a16="http://schemas.microsoft.com/office/drawing/2014/main" id="{422E5C6D-AD85-C848-FF2F-6B570C5B4917}"/>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633518" y="2754827"/>
            <a:ext cx="2286377" cy="1116661"/>
          </a:xfrm>
          <a:prstGeom prst="rect">
            <a:avLst/>
          </a:prstGeom>
        </p:spPr>
      </p:pic>
      <p:pic>
        <p:nvPicPr>
          <p:cNvPr id="132" name="Picture 131">
            <a:extLst>
              <a:ext uri="{FF2B5EF4-FFF2-40B4-BE49-F238E27FC236}">
                <a16:creationId xmlns:a16="http://schemas.microsoft.com/office/drawing/2014/main" id="{A4FFEC36-E546-B0CD-FA10-A69A7D990B09}"/>
              </a:ext>
            </a:extLst>
          </p:cNvPr>
          <p:cNvPicPr>
            <a:picLocks noChangeAspect="1"/>
          </p:cNvPicPr>
          <p:nvPr/>
        </p:nvPicPr>
        <p:blipFill>
          <a:blip r:embed="rId34">
            <a:extLst>
              <a:ext uri="{28A0092B-C50C-407E-A947-70E740481C1C}">
                <a14:useLocalDpi xmlns:a14="http://schemas.microsoft.com/office/drawing/2010/main" val="0"/>
              </a:ext>
            </a:extLst>
          </a:blip>
          <a:srcRect l="17474" t="5517" r="17227" b="4969"/>
          <a:stretch>
            <a:fillRect/>
          </a:stretch>
        </p:blipFill>
        <p:spPr>
          <a:xfrm>
            <a:off x="7742475" y="3704963"/>
            <a:ext cx="404843" cy="415690"/>
          </a:xfrm>
          <a:custGeom>
            <a:avLst/>
            <a:gdLst>
              <a:gd name="connsiteX0" fmla="*/ 805463 w 1610926"/>
              <a:gd name="connsiteY0" fmla="*/ 0 h 1654086"/>
              <a:gd name="connsiteX1" fmla="*/ 1610926 w 1610926"/>
              <a:gd name="connsiteY1" fmla="*/ 827043 h 1654086"/>
              <a:gd name="connsiteX2" fmla="*/ 805463 w 1610926"/>
              <a:gd name="connsiteY2" fmla="*/ 1654086 h 1654086"/>
              <a:gd name="connsiteX3" fmla="*/ 0 w 1610926"/>
              <a:gd name="connsiteY3" fmla="*/ 827043 h 1654086"/>
              <a:gd name="connsiteX4" fmla="*/ 805463 w 1610926"/>
              <a:gd name="connsiteY4" fmla="*/ 0 h 165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926" h="1654086">
                <a:moveTo>
                  <a:pt x="805463" y="0"/>
                </a:moveTo>
                <a:cubicBezTo>
                  <a:pt x="1250308" y="0"/>
                  <a:pt x="1610926" y="370280"/>
                  <a:pt x="1610926" y="827043"/>
                </a:cubicBezTo>
                <a:cubicBezTo>
                  <a:pt x="1610926" y="1283806"/>
                  <a:pt x="1250308" y="1654086"/>
                  <a:pt x="805463" y="1654086"/>
                </a:cubicBezTo>
                <a:cubicBezTo>
                  <a:pt x="360618" y="1654086"/>
                  <a:pt x="0" y="1283806"/>
                  <a:pt x="0" y="827043"/>
                </a:cubicBezTo>
                <a:cubicBezTo>
                  <a:pt x="0" y="370280"/>
                  <a:pt x="360618" y="0"/>
                  <a:pt x="805463" y="0"/>
                </a:cubicBezTo>
                <a:close/>
              </a:path>
            </a:pathLst>
          </a:custGeom>
        </p:spPr>
      </p:pic>
    </p:spTree>
    <p:extLst>
      <p:ext uri="{BB962C8B-B14F-4D97-AF65-F5344CB8AC3E}">
        <p14:creationId xmlns:p14="http://schemas.microsoft.com/office/powerpoint/2010/main" val="756885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A5B0A-AD49-84B7-6D8E-28330CFFC394}"/>
              </a:ext>
            </a:extLst>
          </p:cNvPr>
          <p:cNvSpPr>
            <a:spLocks noGrp="1"/>
          </p:cNvSpPr>
          <p:nvPr>
            <p:ph type="title"/>
          </p:nvPr>
        </p:nvSpPr>
        <p:spPr/>
        <p:txBody>
          <a:bodyPr>
            <a:normAutofit fontScale="90000"/>
          </a:bodyPr>
          <a:lstStyle/>
          <a:p>
            <a:r>
              <a:rPr lang="en-GB"/>
              <a:t>ARTES Strategic Programme Line 5G/6G Relevant Activities</a:t>
            </a:r>
          </a:p>
        </p:txBody>
      </p:sp>
      <p:sp>
        <p:nvSpPr>
          <p:cNvPr id="3" name="Text Placeholder 2">
            <a:extLst>
              <a:ext uri="{FF2B5EF4-FFF2-40B4-BE49-F238E27FC236}">
                <a16:creationId xmlns:a16="http://schemas.microsoft.com/office/drawing/2014/main" id="{94D941B7-73E3-63BF-7615-CE6B4417F598}"/>
              </a:ext>
            </a:extLst>
          </p:cNvPr>
          <p:cNvSpPr>
            <a:spLocks noGrp="1"/>
          </p:cNvSpPr>
          <p:nvPr>
            <p:ph type="body" idx="1"/>
          </p:nvPr>
        </p:nvSpPr>
        <p:spPr>
          <a:xfrm>
            <a:off x="246310" y="855407"/>
            <a:ext cx="11732719" cy="5517061"/>
          </a:xfrm>
        </p:spPr>
        <p:txBody>
          <a:bodyPr>
            <a:normAutofit fontScale="77500" lnSpcReduction="20000"/>
          </a:bodyPr>
          <a:lstStyle/>
          <a:p>
            <a:pPr marL="285750" indent="-285750">
              <a:buFont typeface="Arial" panose="020B0604020202020204" pitchFamily="34" charset="0"/>
              <a:buChar char="•"/>
            </a:pPr>
            <a:r>
              <a:rPr lang="en-GB">
                <a:solidFill>
                  <a:srgbClr val="FFFFFF"/>
                </a:solidFill>
              </a:rPr>
              <a:t>5G-IS – 5G Space Infrastructure Study </a:t>
            </a:r>
            <a:r>
              <a:rPr lang="en-GB">
                <a:solidFill>
                  <a:srgbClr val="FFFFFF"/>
                </a:solidFill>
                <a:sym typeface="Wingdings" pitchFamily="2" charset="2"/>
              </a:rPr>
              <a:t> Medium &amp; longer term designs and technology roadmap </a:t>
            </a:r>
            <a:r>
              <a:rPr lang="en-GB">
                <a:solidFill>
                  <a:schemeClr val="accent3"/>
                </a:solidFill>
                <a:hlinkClick r:id="rId3">
                  <a:extLst>
                    <a:ext uri="{A12FA001-AC4F-418D-AE19-62706E023703}">
                      <ahyp:hlinkClr xmlns:ahyp="http://schemas.microsoft.com/office/drawing/2018/hyperlinkcolor" val="tx"/>
                    </a:ext>
                  </a:extLst>
                </a:hlinkClick>
              </a:rPr>
              <a:t>5G-IS | ESA CSC</a:t>
            </a:r>
            <a:r>
              <a:rPr lang="en-GB">
                <a:solidFill>
                  <a:schemeClr val="accent3"/>
                </a:solidFill>
              </a:rPr>
              <a:t>  (</a:t>
            </a:r>
            <a:r>
              <a:rPr lang="en-GB">
                <a:solidFill>
                  <a:srgbClr val="FFFFFF"/>
                </a:solidFill>
              </a:rPr>
              <a:t>Extension for automotive)</a:t>
            </a:r>
          </a:p>
          <a:p>
            <a:pPr marL="285750" indent="-285750">
              <a:buFont typeface="Arial" panose="020B0604020202020204" pitchFamily="34" charset="0"/>
              <a:buChar char="•"/>
            </a:pPr>
            <a:endParaRPr lang="en-GB">
              <a:solidFill>
                <a:srgbClr val="FFFFFF"/>
              </a:solidFill>
            </a:endParaRPr>
          </a:p>
          <a:p>
            <a:pPr marL="285750" indent="-285750">
              <a:buFont typeface="Arial" panose="020B0604020202020204" pitchFamily="34" charset="0"/>
              <a:buChar char="•"/>
            </a:pPr>
            <a:endParaRPr lang="en-GB">
              <a:solidFill>
                <a:schemeClr val="accent3"/>
              </a:solidFill>
            </a:endParaRPr>
          </a:p>
          <a:p>
            <a:pPr marL="285750" indent="-285750">
              <a:buFont typeface="Arial" panose="020B0604020202020204" pitchFamily="34" charset="0"/>
              <a:buChar char="•"/>
            </a:pPr>
            <a:endParaRPr lang="en-GB">
              <a:solidFill>
                <a:schemeClr val="accent3"/>
              </a:solidFill>
            </a:endParaRPr>
          </a:p>
          <a:p>
            <a:pPr marL="285750" indent="-285750">
              <a:buFont typeface="Arial" panose="020B0604020202020204" pitchFamily="34" charset="0"/>
              <a:buChar char="•"/>
            </a:pPr>
            <a:endParaRPr lang="en-GB">
              <a:solidFill>
                <a:schemeClr val="accent3"/>
              </a:solidFill>
            </a:endParaRPr>
          </a:p>
          <a:p>
            <a:pPr marL="285750" indent="-285750">
              <a:buFont typeface="Arial" panose="020B0604020202020204" pitchFamily="34" charset="0"/>
              <a:buChar char="•"/>
            </a:pPr>
            <a:endParaRPr lang="en-GB">
              <a:solidFill>
                <a:schemeClr val="accent3"/>
              </a:solidFill>
            </a:endParaRPr>
          </a:p>
          <a:p>
            <a:pPr marL="285750" indent="-285750">
              <a:buFont typeface="Arial" panose="020B0604020202020204" pitchFamily="34" charset="0"/>
              <a:buChar char="•"/>
            </a:pPr>
            <a:endParaRPr lang="en-GB">
              <a:solidFill>
                <a:schemeClr val="accent3"/>
              </a:solidFill>
            </a:endParaRPr>
          </a:p>
          <a:p>
            <a:pPr marL="285750" indent="-285750">
              <a:buFont typeface="Arial" panose="020B0604020202020204" pitchFamily="34" charset="0"/>
              <a:buChar char="•"/>
            </a:pPr>
            <a:endParaRPr lang="en-GB">
              <a:solidFill>
                <a:schemeClr val="accent3"/>
              </a:solidFill>
            </a:endParaRPr>
          </a:p>
          <a:p>
            <a:pPr marL="285750" indent="-285750">
              <a:buFont typeface="Arial" panose="020B0604020202020204" pitchFamily="34" charset="0"/>
              <a:buChar char="•"/>
            </a:pPr>
            <a:endParaRPr lang="en-GB">
              <a:solidFill>
                <a:schemeClr val="accent3"/>
              </a:solidFill>
            </a:endParaRPr>
          </a:p>
          <a:p>
            <a:pPr marL="285750" indent="-285750">
              <a:buFont typeface="Arial" panose="020B0604020202020204" pitchFamily="34" charset="0"/>
              <a:buChar char="•"/>
            </a:pPr>
            <a:endParaRPr lang="en-GB">
              <a:solidFill>
                <a:schemeClr val="accent3"/>
              </a:solidFill>
            </a:endParaRPr>
          </a:p>
          <a:p>
            <a:pPr marL="285750" indent="-285750">
              <a:buFont typeface="Arial" panose="020B0604020202020204" pitchFamily="34" charset="0"/>
              <a:buChar char="•"/>
            </a:pPr>
            <a:endParaRPr lang="en-GB">
              <a:solidFill>
                <a:srgbClr val="FFFFFF"/>
              </a:solidFill>
            </a:endParaRPr>
          </a:p>
          <a:p>
            <a:pPr marL="285750" indent="-285750">
              <a:buFont typeface="Arial" panose="020B0604020202020204" pitchFamily="34" charset="0"/>
              <a:buChar char="•"/>
            </a:pPr>
            <a:endParaRPr lang="en-GB">
              <a:solidFill>
                <a:srgbClr val="FFFFFF"/>
              </a:solidFill>
            </a:endParaRPr>
          </a:p>
          <a:p>
            <a:pPr marL="285750" indent="-285750">
              <a:buFont typeface="Arial" panose="020B0604020202020204" pitchFamily="34" charset="0"/>
              <a:buChar char="•"/>
            </a:pPr>
            <a:r>
              <a:rPr lang="en-GB">
                <a:solidFill>
                  <a:srgbClr val="FFFFFF"/>
                </a:solidFill>
              </a:rPr>
              <a:t>5GEOSIS : </a:t>
            </a:r>
            <a:r>
              <a:rPr lang="en-GB">
                <a:solidFill>
                  <a:srgbClr val="FFFFFF"/>
                </a:solidFill>
                <a:effectLst/>
                <a:latin typeface="Helvetica" pitchFamily="2" charset="0"/>
              </a:rPr>
              <a:t>Response to ARTES SPL 5G ITT on ”</a:t>
            </a:r>
            <a:r>
              <a:rPr lang="en-GB" err="1">
                <a:solidFill>
                  <a:srgbClr val="FFFFFF"/>
                </a:solidFill>
                <a:effectLst/>
                <a:latin typeface="Helvetica" pitchFamily="2" charset="0"/>
              </a:rPr>
              <a:t>Repurposable</a:t>
            </a:r>
            <a:r>
              <a:rPr lang="en-GB">
                <a:solidFill>
                  <a:srgbClr val="FFFFFF"/>
                </a:solidFill>
                <a:effectLst/>
                <a:latin typeface="Helvetica" pitchFamily="2" charset="0"/>
              </a:rPr>
              <a:t> as a Payload”: 5G Server in Space for Joint Processing and Communications towards Joint Communications and Sensing</a:t>
            </a:r>
          </a:p>
          <a:p>
            <a:pPr marL="285750" indent="-285750">
              <a:buFont typeface="Arial" panose="020B0604020202020204" pitchFamily="34" charset="0"/>
              <a:buChar char="•"/>
            </a:pPr>
            <a:endParaRPr lang="en-GB">
              <a:solidFill>
                <a:srgbClr val="FFFFFF"/>
              </a:solidFill>
              <a:effectLst/>
              <a:latin typeface="Helvetica" pitchFamily="2" charset="0"/>
            </a:endParaRPr>
          </a:p>
          <a:p>
            <a:pPr marL="285750" indent="-285750">
              <a:buFont typeface="Arial" panose="020B0604020202020204" pitchFamily="34" charset="0"/>
              <a:buChar char="•"/>
            </a:pPr>
            <a:endParaRPr lang="en-GB">
              <a:solidFill>
                <a:srgbClr val="FFFFFF"/>
              </a:solidFill>
              <a:latin typeface="Helvetica" pitchFamily="2" charset="0"/>
            </a:endParaRPr>
          </a:p>
          <a:p>
            <a:pPr marL="285750" indent="-285750">
              <a:buFont typeface="Arial" panose="020B0604020202020204" pitchFamily="34" charset="0"/>
              <a:buChar char="•"/>
            </a:pPr>
            <a:endParaRPr lang="en-GB">
              <a:solidFill>
                <a:srgbClr val="FFFFFF"/>
              </a:solidFill>
              <a:effectLst/>
              <a:latin typeface="Helvetica" pitchFamily="2" charset="0"/>
            </a:endParaRPr>
          </a:p>
          <a:p>
            <a:pPr marL="285750" indent="-285750">
              <a:buFont typeface="Arial" panose="020B0604020202020204" pitchFamily="34" charset="0"/>
              <a:buChar char="•"/>
            </a:pPr>
            <a:endParaRPr lang="en-GB">
              <a:solidFill>
                <a:srgbClr val="FFFFFF"/>
              </a:solidFill>
              <a:latin typeface="Helvetica" pitchFamily="2" charset="0"/>
            </a:endParaRPr>
          </a:p>
          <a:p>
            <a:pPr marL="285750" indent="-285750">
              <a:buFont typeface="Arial" panose="020B0604020202020204" pitchFamily="34" charset="0"/>
              <a:buChar char="•"/>
            </a:pPr>
            <a:endParaRPr lang="en-GB">
              <a:solidFill>
                <a:srgbClr val="FFFFFF"/>
              </a:solidFill>
              <a:effectLst/>
              <a:latin typeface="Helvetica" pitchFamily="2" charset="0"/>
            </a:endParaRPr>
          </a:p>
          <a:p>
            <a:endParaRPr lang="en-GB">
              <a:solidFill>
                <a:srgbClr val="FFFFFF"/>
              </a:solidFill>
              <a:effectLst/>
              <a:latin typeface="Helvetica" pitchFamily="2" charset="0"/>
            </a:endParaRPr>
          </a:p>
          <a:p>
            <a:pPr marL="285750" indent="-285750">
              <a:buFont typeface="Arial" panose="020B0604020202020204" pitchFamily="34" charset="0"/>
              <a:buChar char="•"/>
            </a:pPr>
            <a:r>
              <a:rPr lang="en-GB">
                <a:solidFill>
                  <a:srgbClr val="FFFFFF"/>
                </a:solidFill>
                <a:effectLst/>
                <a:latin typeface="Helvetica" pitchFamily="2" charset="0"/>
              </a:rPr>
              <a:t>ARTES SPL 5G ITT on ”</a:t>
            </a:r>
            <a:r>
              <a:rPr lang="en-GB">
                <a:solidFill>
                  <a:srgbClr val="FFFFFF"/>
                </a:solidFill>
                <a:effectLst/>
                <a:latin typeface="Calibri" panose="020F0502020204030204" pitchFamily="34" charset="0"/>
              </a:rPr>
              <a:t>Beyond 5G/6G networking architectures for multi-layered Non-Terrestrial Networks and smart satellites ” – Advanced onboard routing for ML-NTN based on semantic routing enhancements – under negotiation</a:t>
            </a:r>
          </a:p>
          <a:p>
            <a:pPr indent="0"/>
            <a:endParaRPr lang="en-GB">
              <a:solidFill>
                <a:srgbClr val="FFFFFF"/>
              </a:solidFill>
              <a:effectLst/>
              <a:latin typeface="Helvetica" pitchFamily="2" charset="0"/>
            </a:endParaRPr>
          </a:p>
          <a:p>
            <a:endParaRPr lang="en-GB">
              <a:solidFill>
                <a:srgbClr val="FFFFFF"/>
              </a:solidFill>
              <a:effectLst/>
              <a:latin typeface="Helvetica" pitchFamily="2" charset="0"/>
            </a:endParaRPr>
          </a:p>
          <a:p>
            <a:pPr marL="285750" indent="-285750">
              <a:buFont typeface="Arial" panose="020B0604020202020204" pitchFamily="34" charset="0"/>
              <a:buChar char="•"/>
            </a:pPr>
            <a:endParaRPr lang="en-GB">
              <a:solidFill>
                <a:srgbClr val="FFFFFF"/>
              </a:solidFill>
            </a:endParaRPr>
          </a:p>
        </p:txBody>
      </p:sp>
      <p:pic>
        <p:nvPicPr>
          <p:cNvPr id="4" name="Picture 3">
            <a:extLst>
              <a:ext uri="{FF2B5EF4-FFF2-40B4-BE49-F238E27FC236}">
                <a16:creationId xmlns:a16="http://schemas.microsoft.com/office/drawing/2014/main" id="{959A678C-43D3-B372-4595-2A2BA479B78F}"/>
              </a:ext>
            </a:extLst>
          </p:cNvPr>
          <p:cNvPicPr>
            <a:picLocks noChangeAspect="1"/>
          </p:cNvPicPr>
          <p:nvPr/>
        </p:nvPicPr>
        <p:blipFill>
          <a:blip r:embed="rId4"/>
          <a:stretch/>
        </p:blipFill>
        <p:spPr bwMode="auto">
          <a:xfrm>
            <a:off x="780816" y="4409115"/>
            <a:ext cx="2609631" cy="1254893"/>
          </a:xfrm>
          <a:prstGeom prst="rect">
            <a:avLst/>
          </a:prstGeom>
        </p:spPr>
      </p:pic>
      <p:pic>
        <p:nvPicPr>
          <p:cNvPr id="7" name="Picture 18">
            <a:extLst>
              <a:ext uri="{FF2B5EF4-FFF2-40B4-BE49-F238E27FC236}">
                <a16:creationId xmlns:a16="http://schemas.microsoft.com/office/drawing/2014/main" id="{5708353A-C92E-EA3C-5D13-DA66B33D2CC2}"/>
              </a:ext>
            </a:extLst>
          </p:cNvPr>
          <p:cNvPicPr/>
          <p:nvPr/>
        </p:nvPicPr>
        <p:blipFill>
          <a:blip r:embed="rId5"/>
          <a:stretch/>
        </p:blipFill>
        <p:spPr bwMode="auto">
          <a:xfrm>
            <a:off x="5529074" y="4502555"/>
            <a:ext cx="1724025" cy="359410"/>
          </a:xfrm>
          <a:prstGeom prst="rect">
            <a:avLst/>
          </a:prstGeom>
          <a:noFill/>
        </p:spPr>
      </p:pic>
      <p:pic>
        <p:nvPicPr>
          <p:cNvPr id="8" name="Grafik 10" descr="Logo. Fraunhofer FOKUS">
            <a:extLst>
              <a:ext uri="{FF2B5EF4-FFF2-40B4-BE49-F238E27FC236}">
                <a16:creationId xmlns:a16="http://schemas.microsoft.com/office/drawing/2014/main" id="{ACA06CB3-CCA3-BB81-FB6F-7920F08C762B}"/>
              </a:ext>
            </a:extLst>
          </p:cNvPr>
          <p:cNvPicPr/>
          <p:nvPr/>
        </p:nvPicPr>
        <p:blipFill>
          <a:blip r:embed="rId6"/>
          <a:srcRect t="11581" b="22438"/>
          <a:stretch/>
        </p:blipFill>
        <p:spPr bwMode="auto">
          <a:xfrm>
            <a:off x="7459967" y="4502556"/>
            <a:ext cx="1751640" cy="534439"/>
          </a:xfrm>
          <a:prstGeom prst="rect">
            <a:avLst/>
          </a:prstGeom>
          <a:noFill/>
          <a:ln>
            <a:noFill/>
          </a:ln>
        </p:spPr>
      </p:pic>
      <p:pic>
        <p:nvPicPr>
          <p:cNvPr id="9" name="Grafik 8">
            <a:extLst>
              <a:ext uri="{FF2B5EF4-FFF2-40B4-BE49-F238E27FC236}">
                <a16:creationId xmlns:a16="http://schemas.microsoft.com/office/drawing/2014/main" id="{91174FF7-C5D3-9914-BB54-9F68D2CDD8FC}"/>
              </a:ext>
            </a:extLst>
          </p:cNvPr>
          <p:cNvPicPr/>
          <p:nvPr/>
        </p:nvPicPr>
        <p:blipFill>
          <a:blip r:embed="rId7"/>
          <a:stretch/>
        </p:blipFill>
        <p:spPr bwMode="auto">
          <a:xfrm>
            <a:off x="3574684" y="4466362"/>
            <a:ext cx="1747520" cy="431799"/>
          </a:xfrm>
          <a:prstGeom prst="rect">
            <a:avLst/>
          </a:prstGeom>
          <a:noFill/>
          <a:ln>
            <a:noFill/>
          </a:ln>
        </p:spPr>
      </p:pic>
      <p:grpSp>
        <p:nvGrpSpPr>
          <p:cNvPr id="10" name="Gruppieren 15">
            <a:extLst>
              <a:ext uri="{FF2B5EF4-FFF2-40B4-BE49-F238E27FC236}">
                <a16:creationId xmlns:a16="http://schemas.microsoft.com/office/drawing/2014/main" id="{F3484C5F-CC6A-AEE9-FD64-017B1E5559FB}"/>
              </a:ext>
            </a:extLst>
          </p:cNvPr>
          <p:cNvGrpSpPr/>
          <p:nvPr/>
        </p:nvGrpSpPr>
        <p:grpSpPr>
          <a:xfrm>
            <a:off x="780815" y="1193993"/>
            <a:ext cx="1512000" cy="2160000"/>
            <a:chOff x="2519800" y="906064"/>
            <a:chExt cx="1512000" cy="2160000"/>
          </a:xfrm>
        </p:grpSpPr>
        <p:sp>
          <p:nvSpPr>
            <p:cNvPr id="11" name="Abgerundetes Rechteck 12">
              <a:extLst>
                <a:ext uri="{FF2B5EF4-FFF2-40B4-BE49-F238E27FC236}">
                  <a16:creationId xmlns:a16="http://schemas.microsoft.com/office/drawing/2014/main" id="{B0235709-91D3-92ED-9D8A-97C048252FBD}"/>
                </a:ext>
              </a:extLst>
            </p:cNvPr>
            <p:cNvSpPr/>
            <p:nvPr/>
          </p:nvSpPr>
          <p:spPr bwMode="auto">
            <a:xfrm>
              <a:off x="2519800" y="906064"/>
              <a:ext cx="1512000" cy="2160000"/>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042988">
                <a:lnSpc>
                  <a:spcPct val="115000"/>
                </a:lnSpc>
              </a:pPr>
              <a:r>
                <a:rPr lang="en-US" sz="1600" b="1" kern="0">
                  <a:solidFill>
                    <a:schemeClr val="accent1"/>
                  </a:solidFill>
                  <a:latin typeface="Calibri" panose="020F0502020204030204" pitchFamily="34" charset="0"/>
                </a:rPr>
                <a:t>Partners</a:t>
              </a:r>
              <a:endParaRPr lang="de-DE" sz="1600" b="1" kern="0">
                <a:solidFill>
                  <a:schemeClr val="accent1"/>
                </a:solidFill>
                <a:latin typeface="Calibri" panose="020F0502020204030204" pitchFamily="34" charset="0"/>
              </a:endParaRPr>
            </a:p>
          </p:txBody>
        </p:sp>
        <p:pic>
          <p:nvPicPr>
            <p:cNvPr id="12" name="Grafik 8">
              <a:extLst>
                <a:ext uri="{FF2B5EF4-FFF2-40B4-BE49-F238E27FC236}">
                  <a16:creationId xmlns:a16="http://schemas.microsoft.com/office/drawing/2014/main" id="{5E5722E2-981C-E828-3B01-1E0D66031B5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730" y="1311620"/>
              <a:ext cx="1296000" cy="324000"/>
            </a:xfrm>
            <a:prstGeom prst="rect">
              <a:avLst/>
            </a:prstGeom>
            <a:noFill/>
            <a:ln>
              <a:noFill/>
            </a:ln>
          </p:spPr>
        </p:pic>
        <p:pic>
          <p:nvPicPr>
            <p:cNvPr id="13" name="Grafik 9">
              <a:extLst>
                <a:ext uri="{FF2B5EF4-FFF2-40B4-BE49-F238E27FC236}">
                  <a16:creationId xmlns:a16="http://schemas.microsoft.com/office/drawing/2014/main" id="{DAD020A0-0A71-0353-D23F-8018E00F730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71890" y="1707680"/>
              <a:ext cx="1152000" cy="360000"/>
            </a:xfrm>
            <a:prstGeom prst="rect">
              <a:avLst/>
            </a:prstGeom>
            <a:noFill/>
            <a:ln>
              <a:noFill/>
            </a:ln>
          </p:spPr>
        </p:pic>
        <p:pic>
          <p:nvPicPr>
            <p:cNvPr id="14" name="Grafik 10" descr="Logo. Fraunhofer FOKUS">
              <a:extLst>
                <a:ext uri="{FF2B5EF4-FFF2-40B4-BE49-F238E27FC236}">
                  <a16:creationId xmlns:a16="http://schemas.microsoft.com/office/drawing/2014/main" id="{F351CB01-5E6C-7211-DB9D-AA0C7BBB880B}"/>
                </a:ext>
              </a:extLst>
            </p:cNvPr>
            <p:cNvPicPr>
              <a:picLocks noChangeAspect="1"/>
            </p:cNvPicPr>
            <p:nvPr/>
          </p:nvPicPr>
          <p:blipFill>
            <a:blip r:embed="rId6">
              <a:extLst>
                <a:ext uri="{28A0092B-C50C-407E-A947-70E740481C1C}">
                  <a14:useLocalDpi xmlns:a14="http://schemas.microsoft.com/office/drawing/2010/main" val="0"/>
                </a:ext>
              </a:extLst>
            </a:blip>
            <a:srcRect t="11581" b="22440"/>
            <a:stretch>
              <a:fillRect/>
            </a:stretch>
          </p:blipFill>
          <p:spPr bwMode="auto">
            <a:xfrm>
              <a:off x="2771910" y="2139740"/>
              <a:ext cx="1152000" cy="360000"/>
            </a:xfrm>
            <a:prstGeom prst="rect">
              <a:avLst/>
            </a:prstGeom>
            <a:noFill/>
            <a:ln>
              <a:noFill/>
            </a:ln>
          </p:spPr>
        </p:pic>
        <p:pic>
          <p:nvPicPr>
            <p:cNvPr id="15" name="Grafik 11">
              <a:extLst>
                <a:ext uri="{FF2B5EF4-FFF2-40B4-BE49-F238E27FC236}">
                  <a16:creationId xmlns:a16="http://schemas.microsoft.com/office/drawing/2014/main" id="{1C6326A3-70D8-36A2-83AC-B39DEA99DFB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7920" y="2606085"/>
              <a:ext cx="1368000" cy="325715"/>
            </a:xfrm>
            <a:prstGeom prst="rect">
              <a:avLst/>
            </a:prstGeom>
            <a:noFill/>
            <a:ln>
              <a:noFill/>
            </a:ln>
          </p:spPr>
        </p:pic>
      </p:grpSp>
      <p:pic>
        <p:nvPicPr>
          <p:cNvPr id="16" name="Picture 40" descr="\\ffunas10\edrs_asl\90_User_work\Abruzzese\Logos\DeutscheTelekom_Logo.png">
            <a:extLst>
              <a:ext uri="{FF2B5EF4-FFF2-40B4-BE49-F238E27FC236}">
                <a16:creationId xmlns:a16="http://schemas.microsoft.com/office/drawing/2014/main" id="{C9DEB6DC-2DA0-10FF-03BF-DA2E8E929AE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65787" y="1344845"/>
            <a:ext cx="145124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_Data\14-Telecom_DE\89-Images\Logos\BMW.jpg">
            <a:extLst>
              <a:ext uri="{FF2B5EF4-FFF2-40B4-BE49-F238E27FC236}">
                <a16:creationId xmlns:a16="http://schemas.microsoft.com/office/drawing/2014/main" id="{3419EDE9-7CE3-2FF0-C537-9CD10CCE1F3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257247" y="1920673"/>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EE499F-243B-5940-2F73-0D0A990894D8}"/>
              </a:ext>
            </a:extLst>
          </p:cNvPr>
          <p:cNvPicPr>
            <a:picLocks noChangeAspect="1"/>
          </p:cNvPicPr>
          <p:nvPr/>
        </p:nvPicPr>
        <p:blipFill>
          <a:blip r:embed="rId12"/>
          <a:stretch>
            <a:fillRect/>
          </a:stretch>
        </p:blipFill>
        <p:spPr>
          <a:xfrm>
            <a:off x="3991407" y="2025598"/>
            <a:ext cx="711200" cy="215900"/>
          </a:xfrm>
          <a:prstGeom prst="rect">
            <a:avLst/>
          </a:prstGeom>
        </p:spPr>
      </p:pic>
    </p:spTree>
    <p:extLst>
      <p:ext uri="{BB962C8B-B14F-4D97-AF65-F5344CB8AC3E}">
        <p14:creationId xmlns:p14="http://schemas.microsoft.com/office/powerpoint/2010/main" val="373290825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90178-93F0-9846-F5C3-CB6D9254A26E}"/>
              </a:ext>
            </a:extLst>
          </p:cNvPr>
          <p:cNvSpPr>
            <a:spLocks noGrp="1"/>
          </p:cNvSpPr>
          <p:nvPr>
            <p:ph type="title"/>
          </p:nvPr>
        </p:nvSpPr>
        <p:spPr/>
        <p:txBody>
          <a:bodyPr/>
          <a:lstStyle/>
          <a:p>
            <a:r>
              <a:rPr lang="en-US">
                <a:latin typeface="Arial"/>
                <a:cs typeface="Arial"/>
              </a:rPr>
              <a:t>5G NTN Architecture evolution and impact on Satcom</a:t>
            </a:r>
          </a:p>
        </p:txBody>
      </p:sp>
      <p:cxnSp>
        <p:nvCxnSpPr>
          <p:cNvPr id="65" name="Straight Connector 64">
            <a:extLst>
              <a:ext uri="{FF2B5EF4-FFF2-40B4-BE49-F238E27FC236}">
                <a16:creationId xmlns:a16="http://schemas.microsoft.com/office/drawing/2014/main" id="{9913F12C-8521-8804-F56A-4986C51164FE}"/>
              </a:ext>
            </a:extLst>
          </p:cNvPr>
          <p:cNvCxnSpPr>
            <a:cxnSpLocks/>
          </p:cNvCxnSpPr>
          <p:nvPr/>
        </p:nvCxnSpPr>
        <p:spPr>
          <a:xfrm>
            <a:off x="5287069" y="2708716"/>
            <a:ext cx="0" cy="3476184"/>
          </a:xfrm>
          <a:prstGeom prst="line">
            <a:avLst/>
          </a:prstGeom>
          <a:ln>
            <a:solidFill>
              <a:srgbClr val="053249"/>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67" name="Diagram 66">
            <a:extLst>
              <a:ext uri="{FF2B5EF4-FFF2-40B4-BE49-F238E27FC236}">
                <a16:creationId xmlns:a16="http://schemas.microsoft.com/office/drawing/2014/main" id="{DEB43477-6774-DEF5-4F61-61EE149FDAD6}"/>
              </a:ext>
            </a:extLst>
          </p:cNvPr>
          <p:cNvGraphicFramePr/>
          <p:nvPr/>
        </p:nvGraphicFramePr>
        <p:xfrm>
          <a:off x="284412" y="2662917"/>
          <a:ext cx="11408564" cy="3565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8" name="Picture 77" descr="LX2160 | Teledyne e2v Semiconductors">
            <a:extLst>
              <a:ext uri="{FF2B5EF4-FFF2-40B4-BE49-F238E27FC236}">
                <a16:creationId xmlns:a16="http://schemas.microsoft.com/office/drawing/2014/main" id="{03E05451-380A-66B2-C0AD-FB07E332C1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05574" y="4290092"/>
            <a:ext cx="590685" cy="5906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2" name="Diagram 81">
            <a:extLst>
              <a:ext uri="{FF2B5EF4-FFF2-40B4-BE49-F238E27FC236}">
                <a16:creationId xmlns:a16="http://schemas.microsoft.com/office/drawing/2014/main" id="{A1F7D316-0432-8F76-8DA9-C5B15947978D}"/>
              </a:ext>
            </a:extLst>
          </p:cNvPr>
          <p:cNvGraphicFramePr/>
          <p:nvPr/>
        </p:nvGraphicFramePr>
        <p:xfrm>
          <a:off x="1538049" y="1104598"/>
          <a:ext cx="9422675" cy="176727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9" name="Picture 98" descr="Zynq UltraScale+ RFSoC">
            <a:extLst>
              <a:ext uri="{FF2B5EF4-FFF2-40B4-BE49-F238E27FC236}">
                <a16:creationId xmlns:a16="http://schemas.microsoft.com/office/drawing/2014/main" id="{33245C90-1A01-4539-6831-39FEA26124F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21974" y="3237688"/>
            <a:ext cx="627747" cy="539504"/>
          </a:xfrm>
          <a:prstGeom prst="rect">
            <a:avLst/>
          </a:prstGeom>
          <a:noFill/>
          <a:extLst>
            <a:ext uri="{909E8E84-426E-40DD-AFC4-6F175D3DCCD1}">
              <a14:hiddenFill xmlns:a14="http://schemas.microsoft.com/office/drawing/2010/main">
                <a:solidFill>
                  <a:srgbClr val="FFFFFF"/>
                </a:solidFill>
              </a14:hiddenFill>
            </a:ext>
          </a:extLst>
        </p:spPr>
      </p:pic>
      <p:sp>
        <p:nvSpPr>
          <p:cNvPr id="103" name="Content Placeholder 2">
            <a:extLst>
              <a:ext uri="{FF2B5EF4-FFF2-40B4-BE49-F238E27FC236}">
                <a16:creationId xmlns:a16="http://schemas.microsoft.com/office/drawing/2014/main" id="{6BD066D3-8531-A96E-090F-E36A5B69C797}"/>
              </a:ext>
            </a:extLst>
          </p:cNvPr>
          <p:cNvSpPr txBox="1">
            <a:spLocks/>
          </p:cNvSpPr>
          <p:nvPr/>
        </p:nvSpPr>
        <p:spPr bwMode="auto">
          <a:xfrm>
            <a:off x="2951431" y="2707996"/>
            <a:ext cx="2337413" cy="59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sz="1200" u="sng" kern="0">
                <a:solidFill>
                  <a:srgbClr val="003249"/>
                </a:solidFill>
                <a:latin typeface="Arial"/>
                <a:ea typeface="MS PGothic"/>
                <a:cs typeface="Arial"/>
              </a:rPr>
              <a:t>Wide channels (&gt;50 MHz)</a:t>
            </a:r>
            <a:endParaRPr lang="en-GB" sz="1200" u="sng" kern="0">
              <a:solidFill>
                <a:srgbClr val="003249"/>
              </a:solidFill>
            </a:endParaRPr>
          </a:p>
          <a:p>
            <a:pPr marL="285750" indent="-285750">
              <a:buFont typeface="Arial" panose="020B0604020202020204" pitchFamily="34" charset="0"/>
              <a:buChar char="•"/>
            </a:pPr>
            <a:r>
              <a:rPr lang="en-GB" sz="1200" kern="0">
                <a:solidFill>
                  <a:srgbClr val="003249"/>
                </a:solidFill>
                <a:latin typeface="Arial"/>
                <a:ea typeface="MS PGothic"/>
                <a:cs typeface="Arial"/>
              </a:rPr>
              <a:t>High aggregated bandwidth </a:t>
            </a:r>
          </a:p>
          <a:p>
            <a:pPr marL="285750" indent="-285750">
              <a:buFont typeface="Arial" panose="020B0604020202020204" pitchFamily="34" charset="0"/>
              <a:buChar char="•"/>
            </a:pPr>
            <a:r>
              <a:rPr lang="en-GB" sz="1200" kern="0">
                <a:solidFill>
                  <a:srgbClr val="003249"/>
                </a:solidFill>
                <a:latin typeface="Arial"/>
                <a:ea typeface="MS PGothic"/>
                <a:cs typeface="Arial"/>
              </a:rPr>
              <a:t>Wideband ADC/DAC </a:t>
            </a:r>
          </a:p>
        </p:txBody>
      </p:sp>
      <p:sp>
        <p:nvSpPr>
          <p:cNvPr id="105" name="Content Placeholder 2">
            <a:extLst>
              <a:ext uri="{FF2B5EF4-FFF2-40B4-BE49-F238E27FC236}">
                <a16:creationId xmlns:a16="http://schemas.microsoft.com/office/drawing/2014/main" id="{7B469902-B823-E26A-03B7-14128259F5E0}"/>
              </a:ext>
            </a:extLst>
          </p:cNvPr>
          <p:cNvSpPr txBox="1">
            <a:spLocks/>
          </p:cNvSpPr>
          <p:nvPr/>
        </p:nvSpPr>
        <p:spPr bwMode="auto">
          <a:xfrm>
            <a:off x="5287070" y="3860274"/>
            <a:ext cx="2437203" cy="123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altLang="en-US" sz="1200" u="sng" kern="0">
                <a:solidFill>
                  <a:srgbClr val="003249"/>
                </a:solidFill>
                <a:latin typeface="Arial"/>
                <a:ea typeface="MS PGothic"/>
                <a:cs typeface="Arial"/>
              </a:rPr>
              <a:t>High number of users/cell</a:t>
            </a:r>
          </a:p>
          <a:p>
            <a:pPr marL="285750" indent="-285750">
              <a:buFont typeface="Arial" panose="020B0604020202020204" pitchFamily="34" charset="0"/>
              <a:buChar char="•"/>
            </a:pPr>
            <a:r>
              <a:rPr lang="en-GB" altLang="en-US" sz="1200" kern="0">
                <a:solidFill>
                  <a:srgbClr val="003249"/>
                </a:solidFill>
                <a:latin typeface="Arial"/>
                <a:ea typeface="MS PGothic"/>
                <a:cs typeface="Arial"/>
              </a:rPr>
              <a:t>Software packet processing for DU</a:t>
            </a:r>
          </a:p>
          <a:p>
            <a:pPr marL="285750" indent="-285750">
              <a:buFont typeface="Arial" panose="020B0604020202020204" pitchFamily="34" charset="0"/>
              <a:buChar char="•"/>
            </a:pPr>
            <a:r>
              <a:rPr lang="en-GB" altLang="en-US" sz="1200" kern="0">
                <a:solidFill>
                  <a:srgbClr val="003249"/>
                </a:solidFill>
                <a:latin typeface="Arial"/>
                <a:ea typeface="MS PGothic"/>
                <a:cs typeface="Arial"/>
              </a:rPr>
              <a:t>&gt;100Gb Routers</a:t>
            </a:r>
          </a:p>
        </p:txBody>
      </p:sp>
      <p:cxnSp>
        <p:nvCxnSpPr>
          <p:cNvPr id="107" name="Straight Connector 106">
            <a:extLst>
              <a:ext uri="{FF2B5EF4-FFF2-40B4-BE49-F238E27FC236}">
                <a16:creationId xmlns:a16="http://schemas.microsoft.com/office/drawing/2014/main" id="{66D986EA-9632-A7B2-6622-8C4EBFDF742C}"/>
              </a:ext>
            </a:extLst>
          </p:cNvPr>
          <p:cNvCxnSpPr>
            <a:cxnSpLocks/>
          </p:cNvCxnSpPr>
          <p:nvPr/>
        </p:nvCxnSpPr>
        <p:spPr>
          <a:xfrm>
            <a:off x="8106469" y="2708716"/>
            <a:ext cx="0" cy="3476184"/>
          </a:xfrm>
          <a:prstGeom prst="line">
            <a:avLst/>
          </a:prstGeom>
          <a:ln>
            <a:solidFill>
              <a:srgbClr val="053249"/>
            </a:solidFill>
            <a:prstDash val="dash"/>
          </a:ln>
        </p:spPr>
        <p:style>
          <a:lnRef idx="1">
            <a:schemeClr val="accent1"/>
          </a:lnRef>
          <a:fillRef idx="0">
            <a:schemeClr val="accent1"/>
          </a:fillRef>
          <a:effectRef idx="0">
            <a:schemeClr val="accent1"/>
          </a:effectRef>
          <a:fontRef idx="minor">
            <a:schemeClr val="tx1"/>
          </a:fontRef>
        </p:style>
      </p:cxnSp>
      <p:sp>
        <p:nvSpPr>
          <p:cNvPr id="109" name="Content Placeholder 2">
            <a:extLst>
              <a:ext uri="{FF2B5EF4-FFF2-40B4-BE49-F238E27FC236}">
                <a16:creationId xmlns:a16="http://schemas.microsoft.com/office/drawing/2014/main" id="{298BFB11-1B42-84F4-EF56-3875A6C99D66}"/>
              </a:ext>
            </a:extLst>
          </p:cNvPr>
          <p:cNvSpPr txBox="1">
            <a:spLocks/>
          </p:cNvSpPr>
          <p:nvPr/>
        </p:nvSpPr>
        <p:spPr bwMode="auto">
          <a:xfrm>
            <a:off x="8123042" y="3848241"/>
            <a:ext cx="1674179" cy="113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altLang="en-US" sz="1200" kern="0">
                <a:solidFill>
                  <a:srgbClr val="003249"/>
                </a:solidFill>
              </a:rPr>
              <a:t>Full DU on-board</a:t>
            </a:r>
          </a:p>
          <a:p>
            <a:pPr marL="285750" indent="-285750">
              <a:buFont typeface="Arial" panose="020B0604020202020204" pitchFamily="34" charset="0"/>
              <a:buChar char="•"/>
            </a:pPr>
            <a:r>
              <a:rPr lang="en-GB" altLang="en-US" sz="1200" kern="0">
                <a:solidFill>
                  <a:srgbClr val="003249"/>
                </a:solidFill>
              </a:rPr>
              <a:t>Security</a:t>
            </a:r>
          </a:p>
          <a:p>
            <a:pPr marL="285750" indent="-285750">
              <a:buFont typeface="Arial" panose="020B0604020202020204" pitchFamily="34" charset="0"/>
              <a:buChar char="•"/>
            </a:pPr>
            <a:endParaRPr lang="en-GB" altLang="en-US" sz="1200" kern="0">
              <a:solidFill>
                <a:srgbClr val="003249"/>
              </a:solidFill>
            </a:endParaRPr>
          </a:p>
        </p:txBody>
      </p:sp>
      <p:sp>
        <p:nvSpPr>
          <p:cNvPr id="111" name="Content Placeholder 2">
            <a:extLst>
              <a:ext uri="{FF2B5EF4-FFF2-40B4-BE49-F238E27FC236}">
                <a16:creationId xmlns:a16="http://schemas.microsoft.com/office/drawing/2014/main" id="{DD0476BB-306E-0E11-AD28-3F2509E115F7}"/>
              </a:ext>
            </a:extLst>
          </p:cNvPr>
          <p:cNvSpPr txBox="1">
            <a:spLocks/>
          </p:cNvSpPr>
          <p:nvPr/>
        </p:nvSpPr>
        <p:spPr bwMode="auto">
          <a:xfrm>
            <a:off x="8157369" y="5180280"/>
            <a:ext cx="1664544" cy="63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altLang="en-US" sz="1200" kern="0">
                <a:solidFill>
                  <a:srgbClr val="003249"/>
                </a:solidFill>
              </a:rPr>
              <a:t>CU functions on-board</a:t>
            </a:r>
          </a:p>
          <a:p>
            <a:pPr marL="285750" indent="-285750">
              <a:buFont typeface="Arial" panose="020B0604020202020204" pitchFamily="34" charset="0"/>
              <a:buChar char="•"/>
            </a:pPr>
            <a:r>
              <a:rPr lang="en-GB" sz="1200">
                <a:solidFill>
                  <a:schemeClr val="tx1"/>
                </a:solidFill>
              </a:rPr>
              <a:t>Radio Resource Control</a:t>
            </a:r>
            <a:endParaRPr lang="en-GB" altLang="en-US" sz="1200" kern="0">
              <a:solidFill>
                <a:schemeClr val="tx1"/>
              </a:solidFill>
            </a:endParaRPr>
          </a:p>
        </p:txBody>
      </p:sp>
      <p:cxnSp>
        <p:nvCxnSpPr>
          <p:cNvPr id="113" name="Straight Connector 112">
            <a:extLst>
              <a:ext uri="{FF2B5EF4-FFF2-40B4-BE49-F238E27FC236}">
                <a16:creationId xmlns:a16="http://schemas.microsoft.com/office/drawing/2014/main" id="{B6373FAB-64F3-5C69-F7B8-65255589BD95}"/>
              </a:ext>
            </a:extLst>
          </p:cNvPr>
          <p:cNvCxnSpPr>
            <a:cxnSpLocks/>
          </p:cNvCxnSpPr>
          <p:nvPr/>
        </p:nvCxnSpPr>
        <p:spPr>
          <a:xfrm>
            <a:off x="9970605" y="2708716"/>
            <a:ext cx="0" cy="3476184"/>
          </a:xfrm>
          <a:prstGeom prst="line">
            <a:avLst/>
          </a:prstGeom>
          <a:ln>
            <a:solidFill>
              <a:srgbClr val="053249"/>
            </a:solidFill>
            <a:prstDash val="dash"/>
          </a:ln>
        </p:spPr>
        <p:style>
          <a:lnRef idx="1">
            <a:schemeClr val="accent1"/>
          </a:lnRef>
          <a:fillRef idx="0">
            <a:schemeClr val="accent1"/>
          </a:fillRef>
          <a:effectRef idx="0">
            <a:schemeClr val="accent1"/>
          </a:effectRef>
          <a:fontRef idx="minor">
            <a:schemeClr val="tx1"/>
          </a:fontRef>
        </p:style>
      </p:cxnSp>
      <p:sp>
        <p:nvSpPr>
          <p:cNvPr id="115" name="Arrow: Right 114">
            <a:extLst>
              <a:ext uri="{FF2B5EF4-FFF2-40B4-BE49-F238E27FC236}">
                <a16:creationId xmlns:a16="http://schemas.microsoft.com/office/drawing/2014/main" id="{4419B63A-23BB-C113-55E5-2CEE180D2B6E}"/>
              </a:ext>
            </a:extLst>
          </p:cNvPr>
          <p:cNvSpPr/>
          <p:nvPr/>
        </p:nvSpPr>
        <p:spPr>
          <a:xfrm rot="5400000">
            <a:off x="-826453" y="4468199"/>
            <a:ext cx="2672503" cy="444541"/>
          </a:xfrm>
          <a:prstGeom prst="rightArrow">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Payload complexity</a:t>
            </a:r>
          </a:p>
        </p:txBody>
      </p:sp>
      <p:pic>
        <p:nvPicPr>
          <p:cNvPr id="117" name="Picture 116" descr="Versal">
            <a:extLst>
              <a:ext uri="{FF2B5EF4-FFF2-40B4-BE49-F238E27FC236}">
                <a16:creationId xmlns:a16="http://schemas.microsoft.com/office/drawing/2014/main" id="{36D307AF-7068-6A04-177A-F511BC6FA01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72134" y="3054732"/>
            <a:ext cx="683272" cy="621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BA0B71-05C9-DFC2-2FAA-B20E227CC1A6}"/>
              </a:ext>
            </a:extLst>
          </p:cNvPr>
          <p:cNvSpPr txBox="1"/>
          <p:nvPr/>
        </p:nvSpPr>
        <p:spPr>
          <a:xfrm>
            <a:off x="1538049" y="1165449"/>
            <a:ext cx="1265309" cy="307777"/>
          </a:xfrm>
          <a:prstGeom prst="rect">
            <a:avLst/>
          </a:prstGeom>
          <a:noFill/>
        </p:spPr>
        <p:txBody>
          <a:bodyPr wrap="square">
            <a:spAutoFit/>
          </a:bodyPr>
          <a:lstStyle/>
          <a:p>
            <a:r>
              <a:rPr lang="en-GB" sz="1400" kern="0">
                <a:solidFill>
                  <a:srgbClr val="003249"/>
                </a:solidFill>
                <a:latin typeface="Arial"/>
                <a:ea typeface="MS PGothic"/>
                <a:cs typeface="Arial"/>
              </a:rPr>
              <a:t>current status</a:t>
            </a:r>
            <a:endParaRPr lang="en-GB" sz="1400"/>
          </a:p>
        </p:txBody>
      </p:sp>
      <p:sp>
        <p:nvSpPr>
          <p:cNvPr id="5" name="TextBox 4">
            <a:extLst>
              <a:ext uri="{FF2B5EF4-FFF2-40B4-BE49-F238E27FC236}">
                <a16:creationId xmlns:a16="http://schemas.microsoft.com/office/drawing/2014/main" id="{1A0A2FB2-3DDC-2E04-7486-72263C89228E}"/>
              </a:ext>
            </a:extLst>
          </p:cNvPr>
          <p:cNvSpPr txBox="1"/>
          <p:nvPr/>
        </p:nvSpPr>
        <p:spPr>
          <a:xfrm>
            <a:off x="7473814" y="1181113"/>
            <a:ext cx="1265309" cy="307777"/>
          </a:xfrm>
          <a:prstGeom prst="rect">
            <a:avLst/>
          </a:prstGeom>
          <a:noFill/>
        </p:spPr>
        <p:txBody>
          <a:bodyPr wrap="square">
            <a:spAutoFit/>
          </a:bodyPr>
          <a:lstStyle/>
          <a:p>
            <a:r>
              <a:rPr lang="en-GB" sz="1400" kern="0">
                <a:solidFill>
                  <a:srgbClr val="003249"/>
                </a:solidFill>
                <a:latin typeface="Arial"/>
                <a:ea typeface="MS PGothic"/>
                <a:cs typeface="Arial"/>
              </a:rPr>
              <a:t>2026+</a:t>
            </a:r>
          </a:p>
        </p:txBody>
      </p:sp>
      <p:sp>
        <p:nvSpPr>
          <p:cNvPr id="6" name="Content Placeholder 2">
            <a:extLst>
              <a:ext uri="{FF2B5EF4-FFF2-40B4-BE49-F238E27FC236}">
                <a16:creationId xmlns:a16="http://schemas.microsoft.com/office/drawing/2014/main" id="{504AAE1B-3BDE-F3B0-D1EF-570371C8B755}"/>
              </a:ext>
            </a:extLst>
          </p:cNvPr>
          <p:cNvSpPr txBox="1">
            <a:spLocks/>
          </p:cNvSpPr>
          <p:nvPr/>
        </p:nvSpPr>
        <p:spPr bwMode="auto">
          <a:xfrm>
            <a:off x="5315553" y="2700510"/>
            <a:ext cx="2727422" cy="59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sz="1200" u="sng" kern="0">
                <a:solidFill>
                  <a:srgbClr val="003249"/>
                </a:solidFill>
                <a:latin typeface="Arial"/>
                <a:ea typeface="MS PGothic"/>
                <a:cs typeface="Arial"/>
              </a:rPr>
              <a:t>Very Wide channels (&gt;400 MHz)</a:t>
            </a:r>
            <a:endParaRPr lang="en-GB" sz="1200" u="sng" kern="0">
              <a:solidFill>
                <a:srgbClr val="003249"/>
              </a:solidFill>
            </a:endParaRPr>
          </a:p>
          <a:p>
            <a:pPr marL="285750" indent="-285750">
              <a:buFont typeface="Arial" panose="020B0604020202020204" pitchFamily="34" charset="0"/>
              <a:buChar char="•"/>
            </a:pPr>
            <a:r>
              <a:rPr lang="en-GB" sz="1200" kern="0">
                <a:solidFill>
                  <a:srgbClr val="003249"/>
                </a:solidFill>
                <a:latin typeface="Arial"/>
                <a:ea typeface="MS PGothic"/>
                <a:cs typeface="Arial"/>
              </a:rPr>
              <a:t>High number of cells</a:t>
            </a:r>
          </a:p>
        </p:txBody>
      </p:sp>
      <p:sp>
        <p:nvSpPr>
          <p:cNvPr id="3" name="TextBox 2">
            <a:extLst>
              <a:ext uri="{FF2B5EF4-FFF2-40B4-BE49-F238E27FC236}">
                <a16:creationId xmlns:a16="http://schemas.microsoft.com/office/drawing/2014/main" id="{D7E6048B-CA75-EA4B-1002-5D525940FFB1}"/>
              </a:ext>
            </a:extLst>
          </p:cNvPr>
          <p:cNvSpPr txBox="1"/>
          <p:nvPr/>
        </p:nvSpPr>
        <p:spPr>
          <a:xfrm>
            <a:off x="4231229" y="1166472"/>
            <a:ext cx="2448035" cy="307777"/>
          </a:xfrm>
          <a:prstGeom prst="rect">
            <a:avLst/>
          </a:prstGeom>
          <a:noFill/>
        </p:spPr>
        <p:txBody>
          <a:bodyPr wrap="square">
            <a:spAutoFit/>
          </a:bodyPr>
          <a:lstStyle/>
          <a:p>
            <a:r>
              <a:rPr lang="en-GB" sz="1400" kern="0">
                <a:solidFill>
                  <a:srgbClr val="003249"/>
                </a:solidFill>
                <a:latin typeface="Arial"/>
                <a:ea typeface="MS PGothic"/>
                <a:cs typeface="Arial"/>
              </a:rPr>
              <a:t>(wide adoption of 5G)</a:t>
            </a:r>
          </a:p>
        </p:txBody>
      </p:sp>
    </p:spTree>
    <p:extLst>
      <p:ext uri="{BB962C8B-B14F-4D97-AF65-F5344CB8AC3E}">
        <p14:creationId xmlns:p14="http://schemas.microsoft.com/office/powerpoint/2010/main" val="1701762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03A6-487E-58E4-F20A-E5779E81DC55}"/>
              </a:ext>
            </a:extLst>
          </p:cNvPr>
          <p:cNvSpPr>
            <a:spLocks noGrp="1"/>
          </p:cNvSpPr>
          <p:nvPr>
            <p:ph type="title"/>
          </p:nvPr>
        </p:nvSpPr>
        <p:spPr>
          <a:xfrm>
            <a:off x="216000" y="160401"/>
            <a:ext cx="10108800" cy="553998"/>
          </a:xfrm>
        </p:spPr>
        <p:txBody>
          <a:bodyPr/>
          <a:lstStyle/>
          <a:p>
            <a:r>
              <a:rPr lang="en-GB"/>
              <a:t>5G system capacity and hardware implications </a:t>
            </a:r>
          </a:p>
        </p:txBody>
      </p:sp>
      <p:pic>
        <p:nvPicPr>
          <p:cNvPr id="5" name="Content Placeholder 4" descr="A screenshot of a graph&#10;&#10;AI-generated content may be incorrect.">
            <a:extLst>
              <a:ext uri="{FF2B5EF4-FFF2-40B4-BE49-F238E27FC236}">
                <a16:creationId xmlns:a16="http://schemas.microsoft.com/office/drawing/2014/main" id="{07CFB227-5EE9-6CE0-6D02-5254DA6D3C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0594"/>
          <a:stretch>
            <a:fillRect/>
          </a:stretch>
        </p:blipFill>
        <p:spPr>
          <a:xfrm>
            <a:off x="893882" y="1289585"/>
            <a:ext cx="10294273" cy="4008855"/>
          </a:xfrm>
        </p:spPr>
      </p:pic>
      <p:sp>
        <p:nvSpPr>
          <p:cNvPr id="49" name="TextBox 48">
            <a:extLst>
              <a:ext uri="{FF2B5EF4-FFF2-40B4-BE49-F238E27FC236}">
                <a16:creationId xmlns:a16="http://schemas.microsoft.com/office/drawing/2014/main" id="{AE1E3C2D-F4E9-0464-F27C-DF97DCB672C4}"/>
              </a:ext>
            </a:extLst>
          </p:cNvPr>
          <p:cNvSpPr txBox="1"/>
          <p:nvPr/>
        </p:nvSpPr>
        <p:spPr>
          <a:xfrm>
            <a:off x="2116721" y="5253771"/>
            <a:ext cx="2268570" cy="646331"/>
          </a:xfrm>
          <a:prstGeom prst="rect">
            <a:avLst/>
          </a:prstGeom>
          <a:noFill/>
        </p:spPr>
        <p:txBody>
          <a:bodyPr wrap="none" rtlCol="0">
            <a:spAutoFit/>
          </a:bodyPr>
          <a:lstStyle/>
          <a:p>
            <a:r>
              <a:rPr lang="en-GB"/>
              <a:t>FR1 numerologies</a:t>
            </a:r>
          </a:p>
          <a:p>
            <a:r>
              <a:rPr lang="en-GB"/>
              <a:t>(Rel. 17)</a:t>
            </a:r>
          </a:p>
        </p:txBody>
      </p:sp>
      <p:sp>
        <p:nvSpPr>
          <p:cNvPr id="50" name="TextBox 49">
            <a:extLst>
              <a:ext uri="{FF2B5EF4-FFF2-40B4-BE49-F238E27FC236}">
                <a16:creationId xmlns:a16="http://schemas.microsoft.com/office/drawing/2014/main" id="{AB5E33C4-2870-AEEC-10DE-8C27E8769574}"/>
              </a:ext>
            </a:extLst>
          </p:cNvPr>
          <p:cNvSpPr txBox="1"/>
          <p:nvPr/>
        </p:nvSpPr>
        <p:spPr>
          <a:xfrm>
            <a:off x="6929120" y="5253771"/>
            <a:ext cx="2268570" cy="646331"/>
          </a:xfrm>
          <a:prstGeom prst="rect">
            <a:avLst/>
          </a:prstGeom>
          <a:noFill/>
        </p:spPr>
        <p:txBody>
          <a:bodyPr wrap="none" rtlCol="0">
            <a:spAutoFit/>
          </a:bodyPr>
          <a:lstStyle/>
          <a:p>
            <a:r>
              <a:rPr lang="en-GB"/>
              <a:t>FR2 numerologies</a:t>
            </a:r>
          </a:p>
          <a:p>
            <a:r>
              <a:rPr lang="en-GB"/>
              <a:t>(Rel. 18/19)</a:t>
            </a:r>
          </a:p>
        </p:txBody>
      </p:sp>
      <p:sp>
        <p:nvSpPr>
          <p:cNvPr id="10" name="Arrow: Right 9">
            <a:extLst>
              <a:ext uri="{FF2B5EF4-FFF2-40B4-BE49-F238E27FC236}">
                <a16:creationId xmlns:a16="http://schemas.microsoft.com/office/drawing/2014/main" id="{148DB31F-FC4D-6F7E-B842-B44E7DDBAB86}"/>
              </a:ext>
            </a:extLst>
          </p:cNvPr>
          <p:cNvSpPr/>
          <p:nvPr/>
        </p:nvSpPr>
        <p:spPr>
          <a:xfrm>
            <a:off x="4628298" y="5377000"/>
            <a:ext cx="1959663" cy="444541"/>
          </a:xfrm>
          <a:prstGeom prst="rightArrow">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evolution</a:t>
            </a:r>
          </a:p>
        </p:txBody>
      </p:sp>
    </p:spTree>
    <p:extLst>
      <p:ext uri="{BB962C8B-B14F-4D97-AF65-F5344CB8AC3E}">
        <p14:creationId xmlns:p14="http://schemas.microsoft.com/office/powerpoint/2010/main" val="39714638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3DD57-2DD0-8416-223D-C8B35F044CB7}"/>
            </a:ext>
          </a:extLst>
        </p:cNvPr>
        <p:cNvGrpSpPr/>
        <p:nvPr/>
      </p:nvGrpSpPr>
      <p:grpSpPr>
        <a:xfrm>
          <a:off x="0" y="0"/>
          <a:ext cx="0" cy="0"/>
          <a:chOff x="0" y="0"/>
          <a:chExt cx="0" cy="0"/>
        </a:xfrm>
      </p:grpSpPr>
      <p:pic>
        <p:nvPicPr>
          <p:cNvPr id="5" name="Content Placeholder 4" descr="A screenshot of a graph&#10;&#10;AI-generated content may be incorrect.">
            <a:extLst>
              <a:ext uri="{FF2B5EF4-FFF2-40B4-BE49-F238E27FC236}">
                <a16:creationId xmlns:a16="http://schemas.microsoft.com/office/drawing/2014/main" id="{A79E420C-66EE-A297-6C4A-E4D850A8917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0594"/>
          <a:stretch>
            <a:fillRect/>
          </a:stretch>
        </p:blipFill>
        <p:spPr>
          <a:xfrm>
            <a:off x="893882" y="1289585"/>
            <a:ext cx="10294273" cy="4008855"/>
          </a:xfrm>
        </p:spPr>
      </p:pic>
      <p:cxnSp>
        <p:nvCxnSpPr>
          <p:cNvPr id="34" name="Straight Arrow Connector 33">
            <a:extLst>
              <a:ext uri="{FF2B5EF4-FFF2-40B4-BE49-F238E27FC236}">
                <a16:creationId xmlns:a16="http://schemas.microsoft.com/office/drawing/2014/main" id="{210D1686-2CC9-93CE-2AA0-814784BC5B09}"/>
              </a:ext>
            </a:extLst>
          </p:cNvPr>
          <p:cNvCxnSpPr>
            <a:cxnSpLocks/>
          </p:cNvCxnSpPr>
          <p:nvPr/>
        </p:nvCxnSpPr>
        <p:spPr>
          <a:xfrm>
            <a:off x="1341120" y="1559560"/>
            <a:ext cx="9636760" cy="3738880"/>
          </a:xfrm>
          <a:prstGeom prst="straightConnector1">
            <a:avLst/>
          </a:prstGeom>
          <a:ln w="57150">
            <a:prstDash val="dash"/>
            <a:tailEnd type="triangle"/>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8C0CDCF2-C072-125A-DF46-471BE2D2A6D2}"/>
              </a:ext>
            </a:extLst>
          </p:cNvPr>
          <p:cNvSpPr txBox="1"/>
          <p:nvPr/>
        </p:nvSpPr>
        <p:spPr>
          <a:xfrm>
            <a:off x="9890760" y="5383749"/>
            <a:ext cx="1630575" cy="646331"/>
          </a:xfrm>
          <a:prstGeom prst="rect">
            <a:avLst/>
          </a:prstGeom>
          <a:noFill/>
        </p:spPr>
        <p:txBody>
          <a:bodyPr wrap="none" rtlCol="0">
            <a:spAutoFit/>
          </a:bodyPr>
          <a:lstStyle/>
          <a:p>
            <a:r>
              <a:rPr lang="en-GB"/>
              <a:t>FFT Size</a:t>
            </a:r>
          </a:p>
          <a:p>
            <a:r>
              <a:rPr lang="en-GB"/>
              <a:t>FEC Number</a:t>
            </a:r>
          </a:p>
        </p:txBody>
      </p:sp>
      <p:cxnSp>
        <p:nvCxnSpPr>
          <p:cNvPr id="36" name="Straight Arrow Connector 35">
            <a:extLst>
              <a:ext uri="{FF2B5EF4-FFF2-40B4-BE49-F238E27FC236}">
                <a16:creationId xmlns:a16="http://schemas.microsoft.com/office/drawing/2014/main" id="{5A2FE0C1-138B-9CCA-B4DB-2D69E6E38020}"/>
              </a:ext>
            </a:extLst>
          </p:cNvPr>
          <p:cNvCxnSpPr>
            <a:cxnSpLocks/>
          </p:cNvCxnSpPr>
          <p:nvPr/>
        </p:nvCxnSpPr>
        <p:spPr>
          <a:xfrm>
            <a:off x="1341120" y="1559560"/>
            <a:ext cx="0" cy="3948963"/>
          </a:xfrm>
          <a:prstGeom prst="straightConnector1">
            <a:avLst/>
          </a:prstGeom>
          <a:ln w="57150">
            <a:prstDash val="dash"/>
            <a:tailEnd type="triangle"/>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0A56CF95-1A36-1014-71FB-EEAB59E6FF03}"/>
              </a:ext>
            </a:extLst>
          </p:cNvPr>
          <p:cNvSpPr txBox="1"/>
          <p:nvPr/>
        </p:nvSpPr>
        <p:spPr>
          <a:xfrm>
            <a:off x="1452880" y="5298440"/>
            <a:ext cx="707566" cy="369332"/>
          </a:xfrm>
          <a:prstGeom prst="rect">
            <a:avLst/>
          </a:prstGeom>
          <a:noFill/>
        </p:spPr>
        <p:txBody>
          <a:bodyPr wrap="none" rtlCol="0">
            <a:spAutoFit/>
          </a:bodyPr>
          <a:lstStyle/>
          <a:p>
            <a:r>
              <a:rPr lang="en-GB"/>
              <a:t>Rate</a:t>
            </a:r>
          </a:p>
        </p:txBody>
      </p:sp>
      <p:sp>
        <p:nvSpPr>
          <p:cNvPr id="7" name="Title 1">
            <a:extLst>
              <a:ext uri="{FF2B5EF4-FFF2-40B4-BE49-F238E27FC236}">
                <a16:creationId xmlns:a16="http://schemas.microsoft.com/office/drawing/2014/main" id="{16C4E6D1-AD6C-80C1-E422-CF66DB9314CC}"/>
              </a:ext>
            </a:extLst>
          </p:cNvPr>
          <p:cNvSpPr>
            <a:spLocks noGrp="1"/>
          </p:cNvSpPr>
          <p:nvPr>
            <p:ph type="title"/>
          </p:nvPr>
        </p:nvSpPr>
        <p:spPr>
          <a:xfrm>
            <a:off x="215900" y="155575"/>
            <a:ext cx="10109200" cy="565150"/>
          </a:xfrm>
        </p:spPr>
        <p:txBody>
          <a:bodyPr/>
          <a:lstStyle/>
          <a:p>
            <a:r>
              <a:rPr lang="en-GB"/>
              <a:t>5G system capacity and hardware implications </a:t>
            </a:r>
          </a:p>
        </p:txBody>
      </p:sp>
    </p:spTree>
    <p:extLst>
      <p:ext uri="{BB962C8B-B14F-4D97-AF65-F5344CB8AC3E}">
        <p14:creationId xmlns:p14="http://schemas.microsoft.com/office/powerpoint/2010/main" val="3354173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5410B-1232-3648-699C-58118D9E2858}"/>
            </a:ext>
          </a:extLst>
        </p:cNvPr>
        <p:cNvGrpSpPr/>
        <p:nvPr/>
      </p:nvGrpSpPr>
      <p:grpSpPr>
        <a:xfrm>
          <a:off x="0" y="0"/>
          <a:ext cx="0" cy="0"/>
          <a:chOff x="0" y="0"/>
          <a:chExt cx="0" cy="0"/>
        </a:xfrm>
      </p:grpSpPr>
      <p:pic>
        <p:nvPicPr>
          <p:cNvPr id="5" name="Content Placeholder 4" descr="A screenshot of a graph&#10;&#10;AI-generated content may be incorrect.">
            <a:extLst>
              <a:ext uri="{FF2B5EF4-FFF2-40B4-BE49-F238E27FC236}">
                <a16:creationId xmlns:a16="http://schemas.microsoft.com/office/drawing/2014/main" id="{CE9E8575-5E92-BF3B-EFC7-18F2980440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0594"/>
          <a:stretch>
            <a:fillRect/>
          </a:stretch>
        </p:blipFill>
        <p:spPr>
          <a:xfrm>
            <a:off x="893882" y="1289585"/>
            <a:ext cx="10294273" cy="4008855"/>
          </a:xfrm>
        </p:spPr>
      </p:pic>
      <p:sp>
        <p:nvSpPr>
          <p:cNvPr id="35" name="TextBox 34">
            <a:extLst>
              <a:ext uri="{FF2B5EF4-FFF2-40B4-BE49-F238E27FC236}">
                <a16:creationId xmlns:a16="http://schemas.microsoft.com/office/drawing/2014/main" id="{22BD2ACD-8318-C05F-82D2-8A3E8A229A55}"/>
              </a:ext>
            </a:extLst>
          </p:cNvPr>
          <p:cNvSpPr txBox="1"/>
          <p:nvPr/>
        </p:nvSpPr>
        <p:spPr>
          <a:xfrm>
            <a:off x="5701382" y="2570841"/>
            <a:ext cx="1630575" cy="646331"/>
          </a:xfrm>
          <a:prstGeom prst="rect">
            <a:avLst/>
          </a:prstGeom>
          <a:noFill/>
        </p:spPr>
        <p:txBody>
          <a:bodyPr wrap="none" rtlCol="0">
            <a:spAutoFit/>
          </a:bodyPr>
          <a:lstStyle/>
          <a:p>
            <a:r>
              <a:rPr lang="en-GB"/>
              <a:t>FFT Size</a:t>
            </a:r>
          </a:p>
          <a:p>
            <a:r>
              <a:rPr lang="en-GB"/>
              <a:t>FEC Number</a:t>
            </a:r>
          </a:p>
        </p:txBody>
      </p:sp>
      <p:sp>
        <p:nvSpPr>
          <p:cNvPr id="3" name="Right Triangle 2">
            <a:extLst>
              <a:ext uri="{FF2B5EF4-FFF2-40B4-BE49-F238E27FC236}">
                <a16:creationId xmlns:a16="http://schemas.microsoft.com/office/drawing/2014/main" id="{6B8454EF-D163-FA74-34B2-C9267F6B3220}"/>
              </a:ext>
            </a:extLst>
          </p:cNvPr>
          <p:cNvSpPr/>
          <p:nvPr/>
        </p:nvSpPr>
        <p:spPr>
          <a:xfrm>
            <a:off x="1409356" y="1680524"/>
            <a:ext cx="3789672" cy="1594017"/>
          </a:xfrm>
          <a:prstGeom prst="r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err="1">
                <a:solidFill>
                  <a:schemeClr val="tx1"/>
                </a:solidFill>
              </a:rPr>
              <a:t>gNB</a:t>
            </a:r>
            <a:r>
              <a:rPr lang="en-GB" b="1">
                <a:solidFill>
                  <a:schemeClr val="tx1"/>
                </a:solidFill>
              </a:rPr>
              <a:t> in CPU (state of art)</a:t>
            </a:r>
          </a:p>
        </p:txBody>
      </p:sp>
      <p:sp>
        <p:nvSpPr>
          <p:cNvPr id="11" name="TextBox 10">
            <a:extLst>
              <a:ext uri="{FF2B5EF4-FFF2-40B4-BE49-F238E27FC236}">
                <a16:creationId xmlns:a16="http://schemas.microsoft.com/office/drawing/2014/main" id="{90E6E5FF-EB25-893A-7052-D9A73E34397A}"/>
              </a:ext>
            </a:extLst>
          </p:cNvPr>
          <p:cNvSpPr txBox="1"/>
          <p:nvPr/>
        </p:nvSpPr>
        <p:spPr>
          <a:xfrm>
            <a:off x="1409356" y="3316994"/>
            <a:ext cx="2608820" cy="646331"/>
          </a:xfrm>
          <a:prstGeom prst="rect">
            <a:avLst/>
          </a:prstGeom>
          <a:noFill/>
        </p:spPr>
        <p:txBody>
          <a:bodyPr wrap="square">
            <a:spAutoFit/>
          </a:bodyPr>
          <a:lstStyle/>
          <a:p>
            <a:pPr algn="ctr"/>
            <a:r>
              <a:rPr lang="en-GB" b="1">
                <a:solidFill>
                  <a:schemeClr val="accent2"/>
                </a:solidFill>
              </a:rPr>
              <a:t>Time &gt;1 </a:t>
            </a:r>
            <a:r>
              <a:rPr lang="en-GB" b="1" err="1">
                <a:solidFill>
                  <a:schemeClr val="accent2"/>
                </a:solidFill>
              </a:rPr>
              <a:t>ms</a:t>
            </a:r>
            <a:endParaRPr lang="en-GB" b="1">
              <a:solidFill>
                <a:schemeClr val="accent2"/>
              </a:solidFill>
            </a:endParaRPr>
          </a:p>
          <a:p>
            <a:pPr algn="ctr"/>
            <a:r>
              <a:rPr lang="en-GB" b="1">
                <a:solidFill>
                  <a:schemeClr val="accent2"/>
                </a:solidFill>
              </a:rPr>
              <a:t>FFT &lt;512 bins</a:t>
            </a:r>
          </a:p>
        </p:txBody>
      </p:sp>
      <p:sp>
        <p:nvSpPr>
          <p:cNvPr id="12" name="TextBox 11">
            <a:extLst>
              <a:ext uri="{FF2B5EF4-FFF2-40B4-BE49-F238E27FC236}">
                <a16:creationId xmlns:a16="http://schemas.microsoft.com/office/drawing/2014/main" id="{89F12F75-AAB0-80B6-A887-44FFF07C92ED}"/>
              </a:ext>
            </a:extLst>
          </p:cNvPr>
          <p:cNvSpPr txBox="1"/>
          <p:nvPr/>
        </p:nvSpPr>
        <p:spPr>
          <a:xfrm>
            <a:off x="7274926" y="2557109"/>
            <a:ext cx="2608820" cy="646331"/>
          </a:xfrm>
          <a:prstGeom prst="rect">
            <a:avLst/>
          </a:prstGeom>
          <a:noFill/>
        </p:spPr>
        <p:txBody>
          <a:bodyPr wrap="square">
            <a:spAutoFit/>
          </a:bodyPr>
          <a:lstStyle/>
          <a:p>
            <a:pPr algn="ctr"/>
            <a:r>
              <a:rPr lang="en-GB" b="1">
                <a:solidFill>
                  <a:schemeClr val="accent2"/>
                </a:solidFill>
              </a:rPr>
              <a:t>Time &lt;150 us</a:t>
            </a:r>
          </a:p>
          <a:p>
            <a:pPr algn="ctr"/>
            <a:r>
              <a:rPr lang="en-GB" b="1">
                <a:solidFill>
                  <a:schemeClr val="accent2"/>
                </a:solidFill>
              </a:rPr>
              <a:t>FFT  &gt;4092 bins</a:t>
            </a:r>
          </a:p>
        </p:txBody>
      </p:sp>
      <p:sp>
        <p:nvSpPr>
          <p:cNvPr id="4" name="Title 1">
            <a:extLst>
              <a:ext uri="{FF2B5EF4-FFF2-40B4-BE49-F238E27FC236}">
                <a16:creationId xmlns:a16="http://schemas.microsoft.com/office/drawing/2014/main" id="{C0E90408-D410-CC49-B925-5E530F5184BB}"/>
              </a:ext>
            </a:extLst>
          </p:cNvPr>
          <p:cNvSpPr>
            <a:spLocks noGrp="1"/>
          </p:cNvSpPr>
          <p:nvPr>
            <p:ph type="title"/>
          </p:nvPr>
        </p:nvSpPr>
        <p:spPr>
          <a:xfrm>
            <a:off x="215900" y="155575"/>
            <a:ext cx="10109200" cy="565150"/>
          </a:xfrm>
        </p:spPr>
        <p:txBody>
          <a:bodyPr/>
          <a:lstStyle/>
          <a:p>
            <a:r>
              <a:rPr lang="en-GB"/>
              <a:t>5G system capacity and hardware implications </a:t>
            </a:r>
          </a:p>
        </p:txBody>
      </p:sp>
      <p:cxnSp>
        <p:nvCxnSpPr>
          <p:cNvPr id="2" name="Straight Arrow Connector 1">
            <a:extLst>
              <a:ext uri="{FF2B5EF4-FFF2-40B4-BE49-F238E27FC236}">
                <a16:creationId xmlns:a16="http://schemas.microsoft.com/office/drawing/2014/main" id="{7A42D208-2456-E6C5-1457-F2B1C24B9433}"/>
              </a:ext>
            </a:extLst>
          </p:cNvPr>
          <p:cNvCxnSpPr>
            <a:cxnSpLocks/>
          </p:cNvCxnSpPr>
          <p:nvPr/>
        </p:nvCxnSpPr>
        <p:spPr>
          <a:xfrm>
            <a:off x="1341120" y="1559560"/>
            <a:ext cx="0" cy="3948963"/>
          </a:xfrm>
          <a:prstGeom prst="straightConnector1">
            <a:avLst/>
          </a:prstGeom>
          <a:ln w="57150">
            <a:prstDash val="dash"/>
            <a:tailEnd type="triangle"/>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030A21AC-97BF-967D-8C98-871F96CF150B}"/>
              </a:ext>
            </a:extLst>
          </p:cNvPr>
          <p:cNvSpPr txBox="1"/>
          <p:nvPr/>
        </p:nvSpPr>
        <p:spPr>
          <a:xfrm>
            <a:off x="1452880" y="5298440"/>
            <a:ext cx="707566" cy="369332"/>
          </a:xfrm>
          <a:prstGeom prst="rect">
            <a:avLst/>
          </a:prstGeom>
          <a:noFill/>
        </p:spPr>
        <p:txBody>
          <a:bodyPr wrap="none" rtlCol="0">
            <a:spAutoFit/>
          </a:bodyPr>
          <a:lstStyle/>
          <a:p>
            <a:r>
              <a:rPr lang="en-GB"/>
              <a:t>Rate</a:t>
            </a:r>
          </a:p>
        </p:txBody>
      </p:sp>
      <p:cxnSp>
        <p:nvCxnSpPr>
          <p:cNvPr id="9" name="Straight Arrow Connector 8">
            <a:extLst>
              <a:ext uri="{FF2B5EF4-FFF2-40B4-BE49-F238E27FC236}">
                <a16:creationId xmlns:a16="http://schemas.microsoft.com/office/drawing/2014/main" id="{14FEA74F-7206-648A-8965-13EF406B00FB}"/>
              </a:ext>
            </a:extLst>
          </p:cNvPr>
          <p:cNvCxnSpPr>
            <a:cxnSpLocks/>
          </p:cNvCxnSpPr>
          <p:nvPr/>
        </p:nvCxnSpPr>
        <p:spPr>
          <a:xfrm>
            <a:off x="1341120" y="1559560"/>
            <a:ext cx="4403608" cy="1714981"/>
          </a:xfrm>
          <a:prstGeom prst="straightConnector1">
            <a:avLst/>
          </a:prstGeom>
          <a:ln w="57150">
            <a:prstDash val="dash"/>
            <a:tailEnd type="triangle"/>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8A6B2928-2803-99FA-E7FC-2BE1D157BC1E}"/>
              </a:ext>
            </a:extLst>
          </p:cNvPr>
          <p:cNvSpPr/>
          <p:nvPr/>
        </p:nvSpPr>
        <p:spPr>
          <a:xfrm>
            <a:off x="6123390" y="3213072"/>
            <a:ext cx="3959607" cy="1744371"/>
          </a:xfrm>
          <a:prstGeom prst="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FD63054-75D5-393E-1DAB-8B46B49AA746}"/>
              </a:ext>
            </a:extLst>
          </p:cNvPr>
          <p:cNvSpPr txBox="1"/>
          <p:nvPr/>
        </p:nvSpPr>
        <p:spPr>
          <a:xfrm>
            <a:off x="7482294" y="5097557"/>
            <a:ext cx="2711415" cy="369332"/>
          </a:xfrm>
          <a:prstGeom prst="rect">
            <a:avLst/>
          </a:prstGeom>
          <a:noFill/>
        </p:spPr>
        <p:txBody>
          <a:bodyPr wrap="square">
            <a:spAutoFit/>
          </a:bodyPr>
          <a:lstStyle/>
          <a:p>
            <a:pPr algn="ctr"/>
            <a:r>
              <a:rPr lang="en-GB" b="1"/>
              <a:t>Not feasible in CPU</a:t>
            </a:r>
            <a:endParaRPr lang="en-GB" b="1">
              <a:solidFill>
                <a:schemeClr val="tx1"/>
              </a:solidFill>
            </a:endParaRPr>
          </a:p>
        </p:txBody>
      </p:sp>
    </p:spTree>
    <p:extLst>
      <p:ext uri="{BB962C8B-B14F-4D97-AF65-F5344CB8AC3E}">
        <p14:creationId xmlns:p14="http://schemas.microsoft.com/office/powerpoint/2010/main" val="190997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4C1DA-C903-F5E3-35F1-577A4B13AB94}"/>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BA9F3E5-3786-F476-856C-F435F9CF78AF}"/>
              </a:ext>
            </a:extLst>
          </p:cNvPr>
          <p:cNvGraphicFramePr>
            <a:graphicFrameLocks noGrp="1"/>
          </p:cNvGraphicFramePr>
          <p:nvPr/>
        </p:nvGraphicFramePr>
        <p:xfrm>
          <a:off x="5953393" y="1201504"/>
          <a:ext cx="6031007" cy="4947103"/>
        </p:xfrm>
        <a:graphic>
          <a:graphicData uri="http://schemas.openxmlformats.org/drawingml/2006/table">
            <a:tbl>
              <a:tblPr firstRow="1" bandRow="1">
                <a:tableStyleId>{5C22544A-7EE6-4342-B048-85BDC9FD1C3A}</a:tableStyleId>
              </a:tblPr>
              <a:tblGrid>
                <a:gridCol w="3016053">
                  <a:extLst>
                    <a:ext uri="{9D8B030D-6E8A-4147-A177-3AD203B41FA5}">
                      <a16:colId xmlns:a16="http://schemas.microsoft.com/office/drawing/2014/main" val="3624231098"/>
                    </a:ext>
                  </a:extLst>
                </a:gridCol>
                <a:gridCol w="3014954">
                  <a:extLst>
                    <a:ext uri="{9D8B030D-6E8A-4147-A177-3AD203B41FA5}">
                      <a16:colId xmlns:a16="http://schemas.microsoft.com/office/drawing/2014/main" val="3792975748"/>
                    </a:ext>
                  </a:extLst>
                </a:gridCol>
              </a:tblGrid>
              <a:tr h="935415">
                <a:tc>
                  <a:txBody>
                    <a:bodyPr/>
                    <a:lstStyle/>
                    <a:p>
                      <a:pPr marL="0" marR="0" lvl="0" indent="0" algn="ctr" defTabSz="88203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Complexity on ground</a:t>
                      </a:r>
                    </a:p>
                    <a:p>
                      <a:pPr marL="0" marR="0" lvl="0" indent="0" algn="ctr" defTabSz="88203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(State of art)</a:t>
                      </a:r>
                    </a:p>
                  </a:txBody>
                  <a:tcPr>
                    <a:lnB w="12700" cap="flat" cmpd="sng" algn="ctr">
                      <a:solidFill>
                        <a:schemeClr val="tx1"/>
                      </a:solidFill>
                      <a:prstDash val="solid"/>
                      <a:round/>
                      <a:headEnd type="none" w="med" len="med"/>
                      <a:tailEnd type="none" w="med" len="med"/>
                    </a:lnB>
                  </a:tcPr>
                </a:tc>
                <a:tc>
                  <a:txBody>
                    <a:bodyPr/>
                    <a:lstStyle/>
                    <a:p>
                      <a:pPr marL="0" marR="0" lvl="0" indent="0" algn="ctr" defTabSz="88203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Complexity on board</a:t>
                      </a:r>
                    </a:p>
                    <a:p>
                      <a:pPr marL="0" marR="0" lvl="0" indent="0" algn="ctr" defTabSz="88203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(Current trend)</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1708391"/>
                  </a:ext>
                </a:extLst>
              </a:tr>
              <a:tr h="4011688">
                <a:tc>
                  <a:txBody>
                    <a:bodyPr/>
                    <a:lstStyle/>
                    <a:p>
                      <a:pPr marL="285750" indent="-285750">
                        <a:buFont typeface="Arial" panose="020B0604020202020204" pitchFamily="34" charset="0"/>
                        <a:buChar char="•"/>
                      </a:pPr>
                      <a:r>
                        <a:rPr lang="en-GB"/>
                        <a:t>System Split 7-2</a:t>
                      </a:r>
                    </a:p>
                    <a:p>
                      <a:pPr marL="285750" indent="-285750">
                        <a:buFont typeface="Arial" panose="020B0604020202020204" pitchFamily="34" charset="0"/>
                        <a:buChar char="•"/>
                      </a:pPr>
                      <a:r>
                        <a:rPr lang="en-GB"/>
                        <a:t>No Payload Split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GB"/>
                        <a:t>System Split full </a:t>
                      </a:r>
                      <a:r>
                        <a:rPr lang="en-GB" err="1"/>
                        <a:t>gNB</a:t>
                      </a:r>
                      <a:endParaRPr lang="en-GB"/>
                    </a:p>
                    <a:p>
                      <a:pPr marL="285750" indent="-285750">
                        <a:buFont typeface="Arial" panose="020B0604020202020204" pitchFamily="34" charset="0"/>
                        <a:buChar char="•"/>
                      </a:pPr>
                      <a:r>
                        <a:rPr lang="en-GB"/>
                        <a:t>Payload Split 7-2, 6,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7155443"/>
                  </a:ext>
                </a:extLst>
              </a:tr>
            </a:tbl>
          </a:graphicData>
        </a:graphic>
      </p:graphicFrame>
      <p:sp>
        <p:nvSpPr>
          <p:cNvPr id="2" name="Title 1">
            <a:extLst>
              <a:ext uri="{FF2B5EF4-FFF2-40B4-BE49-F238E27FC236}">
                <a16:creationId xmlns:a16="http://schemas.microsoft.com/office/drawing/2014/main" id="{9828E7FF-B62C-EACC-A2C3-26DD9C6211DC}"/>
              </a:ext>
            </a:extLst>
          </p:cNvPr>
          <p:cNvSpPr>
            <a:spLocks noGrp="1"/>
          </p:cNvSpPr>
          <p:nvPr>
            <p:ph type="title"/>
          </p:nvPr>
        </p:nvSpPr>
        <p:spPr/>
        <p:txBody>
          <a:bodyPr/>
          <a:lstStyle/>
          <a:p>
            <a:r>
              <a:rPr lang="en-GB"/>
              <a:t>5G Non-Terrestrial-Network (NTN) System Splits</a:t>
            </a:r>
          </a:p>
        </p:txBody>
      </p:sp>
      <p:sp>
        <p:nvSpPr>
          <p:cNvPr id="3" name="Content Placeholder 2">
            <a:extLst>
              <a:ext uri="{FF2B5EF4-FFF2-40B4-BE49-F238E27FC236}">
                <a16:creationId xmlns:a16="http://schemas.microsoft.com/office/drawing/2014/main" id="{91C55A83-A572-4C17-28D1-0F28E17DDD7C}"/>
              </a:ext>
            </a:extLst>
          </p:cNvPr>
          <p:cNvSpPr>
            <a:spLocks noGrp="1"/>
          </p:cNvSpPr>
          <p:nvPr>
            <p:ph idx="1"/>
          </p:nvPr>
        </p:nvSpPr>
        <p:spPr>
          <a:xfrm>
            <a:off x="250620" y="3554236"/>
            <a:ext cx="5016712" cy="734336"/>
          </a:xfrm>
        </p:spPr>
        <p:txBody>
          <a:bodyPr/>
          <a:lstStyle/>
          <a:p>
            <a:r>
              <a:rPr lang="en-GB" kern="1200">
                <a:hlinkClick r:id="rId3">
                  <a:extLst>
                    <a:ext uri="{A12FA001-AC4F-418D-AE19-62706E023703}">
                      <ahyp:hlinkClr xmlns:ahyp="http://schemas.microsoft.com/office/drawing/2018/hyperlinkcolor" val="tx"/>
                    </a:ext>
                  </a:extLst>
                </a:hlinkClick>
              </a:rPr>
              <a:t>5G functional splits and interfaces</a:t>
            </a:r>
            <a:endParaRPr lang="en-GB" kern="1200"/>
          </a:p>
        </p:txBody>
      </p:sp>
      <p:pic>
        <p:nvPicPr>
          <p:cNvPr id="9" name="Picture 2" descr="CU/DU Split for NTN - TRANTOR">
            <a:extLst>
              <a:ext uri="{FF2B5EF4-FFF2-40B4-BE49-F238E27FC236}">
                <a16:creationId xmlns:a16="http://schemas.microsoft.com/office/drawing/2014/main" id="{9B6D88AB-3FFC-66B7-01B7-DA4000F81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7120" y="2750445"/>
            <a:ext cx="2866867" cy="33562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8BD941-4C32-D3FD-FFCC-50250413B966}"/>
              </a:ext>
            </a:extLst>
          </p:cNvPr>
          <p:cNvSpPr txBox="1"/>
          <p:nvPr/>
        </p:nvSpPr>
        <p:spPr>
          <a:xfrm>
            <a:off x="10798819" y="3388316"/>
            <a:ext cx="949668"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0070C0"/>
                </a:solidFill>
                <a:latin typeface="+mn-lt"/>
              </a:rPr>
              <a:t>DU</a:t>
            </a:r>
          </a:p>
        </p:txBody>
      </p:sp>
      <p:sp>
        <p:nvSpPr>
          <p:cNvPr id="11" name="Rectangle 10">
            <a:extLst>
              <a:ext uri="{FF2B5EF4-FFF2-40B4-BE49-F238E27FC236}">
                <a16:creationId xmlns:a16="http://schemas.microsoft.com/office/drawing/2014/main" id="{02343901-C8CE-053C-09C6-07B6CFF7A5DF}"/>
              </a:ext>
            </a:extLst>
          </p:cNvPr>
          <p:cNvSpPr/>
          <p:nvPr/>
        </p:nvSpPr>
        <p:spPr>
          <a:xfrm>
            <a:off x="9371777" y="3777953"/>
            <a:ext cx="1479775" cy="865124"/>
          </a:xfrm>
          <a:prstGeom prst="rect">
            <a:avLst/>
          </a:prstGeom>
          <a:noFill/>
          <a:ln w="127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BA679B0-3C35-AC33-6320-D778E59F03D0}"/>
              </a:ext>
            </a:extLst>
          </p:cNvPr>
          <p:cNvSpPr/>
          <p:nvPr/>
        </p:nvSpPr>
        <p:spPr>
          <a:xfrm>
            <a:off x="9371777" y="4683897"/>
            <a:ext cx="1479777" cy="437327"/>
          </a:xfrm>
          <a:prstGeom prst="rect">
            <a:avLst/>
          </a:prstGeom>
          <a:noFill/>
          <a:ln w="127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608468F-1407-AFD2-1AC4-73CA6CE4E238}"/>
              </a:ext>
            </a:extLst>
          </p:cNvPr>
          <p:cNvSpPr txBox="1"/>
          <p:nvPr/>
        </p:nvSpPr>
        <p:spPr>
          <a:xfrm>
            <a:off x="10851554" y="5630149"/>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
        <p:nvSpPr>
          <p:cNvPr id="20" name="Rectangle 19">
            <a:extLst>
              <a:ext uri="{FF2B5EF4-FFF2-40B4-BE49-F238E27FC236}">
                <a16:creationId xmlns:a16="http://schemas.microsoft.com/office/drawing/2014/main" id="{FD6C4DF6-DF56-69CF-2BAD-1798D7570355}"/>
              </a:ext>
            </a:extLst>
          </p:cNvPr>
          <p:cNvSpPr/>
          <p:nvPr/>
        </p:nvSpPr>
        <p:spPr>
          <a:xfrm>
            <a:off x="8990169" y="3035872"/>
            <a:ext cx="356776" cy="2716122"/>
          </a:xfrm>
          <a:prstGeom prst="rect">
            <a:avLst/>
          </a:prstGeom>
          <a:solidFill>
            <a:schemeClr val="bg1"/>
          </a:solidFill>
          <a:ln>
            <a:solidFill>
              <a:srgbClr val="FE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60EEB0C-739F-E25F-57B7-30CB24EF9179}"/>
              </a:ext>
            </a:extLst>
          </p:cNvPr>
          <p:cNvSpPr/>
          <p:nvPr/>
        </p:nvSpPr>
        <p:spPr>
          <a:xfrm>
            <a:off x="9371777" y="5162045"/>
            <a:ext cx="1479774" cy="875540"/>
          </a:xfrm>
          <a:prstGeom prst="rect">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2" descr="CU/DU Split for NTN - TRANTOR">
            <a:extLst>
              <a:ext uri="{FF2B5EF4-FFF2-40B4-BE49-F238E27FC236}">
                <a16:creationId xmlns:a16="http://schemas.microsoft.com/office/drawing/2014/main" id="{AEBC22F8-2FFC-23B2-9501-EAEAF2A4E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112" y="2753291"/>
            <a:ext cx="2866867" cy="335620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21EFBB8-69B5-C167-EDE8-2E495CFB04D9}"/>
              </a:ext>
            </a:extLst>
          </p:cNvPr>
          <p:cNvSpPr txBox="1"/>
          <p:nvPr/>
        </p:nvSpPr>
        <p:spPr>
          <a:xfrm>
            <a:off x="7582550" y="4720954"/>
            <a:ext cx="1421109"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FFC000"/>
                </a:solidFill>
                <a:latin typeface="+mn-lt"/>
              </a:rPr>
              <a:t>RU</a:t>
            </a:r>
          </a:p>
        </p:txBody>
      </p:sp>
      <p:sp>
        <p:nvSpPr>
          <p:cNvPr id="43" name="Rectangle 42">
            <a:extLst>
              <a:ext uri="{FF2B5EF4-FFF2-40B4-BE49-F238E27FC236}">
                <a16:creationId xmlns:a16="http://schemas.microsoft.com/office/drawing/2014/main" id="{61B98C54-DE82-606F-2D67-44C6B2F509C4}"/>
              </a:ext>
            </a:extLst>
          </p:cNvPr>
          <p:cNvSpPr/>
          <p:nvPr/>
        </p:nvSpPr>
        <p:spPr>
          <a:xfrm>
            <a:off x="6319769" y="5120307"/>
            <a:ext cx="1479775" cy="941752"/>
          </a:xfrm>
          <a:prstGeom prst="rect">
            <a:avLst/>
          </a:prstGeom>
          <a:noFill/>
          <a:ln w="127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B1D6CB6E-E4E3-E8FD-3215-22335DC179A4}"/>
              </a:ext>
            </a:extLst>
          </p:cNvPr>
          <p:cNvSpPr/>
          <p:nvPr/>
        </p:nvSpPr>
        <p:spPr>
          <a:xfrm>
            <a:off x="6016550" y="3038718"/>
            <a:ext cx="278386" cy="2716122"/>
          </a:xfrm>
          <a:prstGeom prst="rect">
            <a:avLst/>
          </a:prstGeom>
          <a:solidFill>
            <a:schemeClr val="bg1"/>
          </a:solidFill>
          <a:ln>
            <a:solidFill>
              <a:srgbClr val="FE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386D586B-E30D-54CB-90E0-EC3B5C0611C3}"/>
              </a:ext>
            </a:extLst>
          </p:cNvPr>
          <p:cNvSpPr txBox="1"/>
          <p:nvPr/>
        </p:nvSpPr>
        <p:spPr>
          <a:xfrm>
            <a:off x="10848852" y="4683896"/>
            <a:ext cx="844420" cy="369332"/>
          </a:xfrm>
          <a:prstGeom prst="rect">
            <a:avLst/>
          </a:prstGeom>
          <a:noFill/>
        </p:spPr>
        <p:txBody>
          <a:bodyPr wrap="square">
            <a:spAutoFit/>
          </a:bodyPr>
          <a:lstStyle/>
          <a:p>
            <a:pPr marL="0" lvl="0" indent="0" algn="ctr">
              <a:lnSpc>
                <a:spcPct val="100000"/>
              </a:lnSpc>
              <a:spcBef>
                <a:spcPts val="0"/>
              </a:spcBef>
              <a:spcAft>
                <a:spcPts val="0"/>
              </a:spcAft>
              <a:buNone/>
            </a:pPr>
            <a:r>
              <a:rPr lang="en-GB" sz="1800" b="0" i="0" u="none" strike="noStrike" kern="1200" noProof="0">
                <a:solidFill>
                  <a:srgbClr val="FFC000"/>
                </a:solidFill>
                <a:effectLst/>
                <a:latin typeface="+mn-lt"/>
                <a:ea typeface="+mn-ea"/>
                <a:cs typeface="+mn-cs"/>
              </a:rPr>
              <a:t>RU</a:t>
            </a:r>
            <a:endParaRPr lang="en-US" sz="1800" i="0" u="none" strike="noStrike" kern="1200">
              <a:solidFill>
                <a:srgbClr val="FFC000"/>
              </a:solidFill>
              <a:effectLst/>
              <a:latin typeface="+mn-lt"/>
              <a:ea typeface="+mn-ea"/>
              <a:cs typeface="+mn-cs"/>
            </a:endParaRPr>
          </a:p>
        </p:txBody>
      </p:sp>
      <p:sp>
        <p:nvSpPr>
          <p:cNvPr id="5" name="TextBox 4">
            <a:extLst>
              <a:ext uri="{FF2B5EF4-FFF2-40B4-BE49-F238E27FC236}">
                <a16:creationId xmlns:a16="http://schemas.microsoft.com/office/drawing/2014/main" id="{52E856EC-F54A-5682-9D53-FC826CADBFEF}"/>
              </a:ext>
            </a:extLst>
          </p:cNvPr>
          <p:cNvSpPr txBox="1"/>
          <p:nvPr/>
        </p:nvSpPr>
        <p:spPr>
          <a:xfrm>
            <a:off x="10953529" y="5872811"/>
            <a:ext cx="745717" cy="261610"/>
          </a:xfrm>
          <a:prstGeom prst="rect">
            <a:avLst/>
          </a:prstGeom>
          <a:noFill/>
        </p:spPr>
        <p:txBody>
          <a:bodyPr wrap="none" rtlCol="0">
            <a:spAutoFit/>
          </a:bodyPr>
          <a:lstStyle/>
          <a:p>
            <a:r>
              <a:rPr lang="en-GB" sz="1100"/>
              <a:t>(digital)</a:t>
            </a:r>
          </a:p>
        </p:txBody>
      </p:sp>
      <p:sp>
        <p:nvSpPr>
          <p:cNvPr id="14" name="TextBox 13">
            <a:extLst>
              <a:ext uri="{FF2B5EF4-FFF2-40B4-BE49-F238E27FC236}">
                <a16:creationId xmlns:a16="http://schemas.microsoft.com/office/drawing/2014/main" id="{D1C1D370-8241-28B2-A1C4-3D7AB0DC8D1C}"/>
              </a:ext>
            </a:extLst>
          </p:cNvPr>
          <p:cNvSpPr txBox="1"/>
          <p:nvPr/>
        </p:nvSpPr>
        <p:spPr>
          <a:xfrm>
            <a:off x="10798819" y="2824166"/>
            <a:ext cx="905420"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00B050"/>
                </a:solidFill>
                <a:latin typeface="+mn-lt"/>
              </a:rPr>
              <a:t>CU</a:t>
            </a:r>
          </a:p>
        </p:txBody>
      </p:sp>
      <p:sp>
        <p:nvSpPr>
          <p:cNvPr id="15" name="Rectangle 14">
            <a:extLst>
              <a:ext uri="{FF2B5EF4-FFF2-40B4-BE49-F238E27FC236}">
                <a16:creationId xmlns:a16="http://schemas.microsoft.com/office/drawing/2014/main" id="{E204B78A-FD58-A01A-AC13-948B9EC7DDBF}"/>
              </a:ext>
            </a:extLst>
          </p:cNvPr>
          <p:cNvSpPr/>
          <p:nvPr/>
        </p:nvSpPr>
        <p:spPr>
          <a:xfrm>
            <a:off x="9364840" y="2820064"/>
            <a:ext cx="1479775" cy="887755"/>
          </a:xfrm>
          <a:prstGeom prst="rect">
            <a:avLst/>
          </a:prstGeom>
          <a:noFill/>
          <a:ln w="127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object 3">
            <a:extLst>
              <a:ext uri="{FF2B5EF4-FFF2-40B4-BE49-F238E27FC236}">
                <a16:creationId xmlns:a16="http://schemas.microsoft.com/office/drawing/2014/main" id="{0D6D9D3F-3FC6-AC7F-ED2E-8C6B35222B20}"/>
              </a:ext>
            </a:extLst>
          </p:cNvPr>
          <p:cNvPicPr/>
          <p:nvPr/>
        </p:nvPicPr>
        <p:blipFill>
          <a:blip r:embed="rId5" cstate="print"/>
          <a:srcRect t="7800"/>
          <a:stretch/>
        </p:blipFill>
        <p:spPr>
          <a:xfrm>
            <a:off x="276485" y="3997136"/>
            <a:ext cx="4990847" cy="1403431"/>
          </a:xfrm>
          <a:prstGeom prst="rect">
            <a:avLst/>
          </a:prstGeom>
        </p:spPr>
      </p:pic>
      <p:sp>
        <p:nvSpPr>
          <p:cNvPr id="36" name="TextBox 35">
            <a:extLst>
              <a:ext uri="{FF2B5EF4-FFF2-40B4-BE49-F238E27FC236}">
                <a16:creationId xmlns:a16="http://schemas.microsoft.com/office/drawing/2014/main" id="{5B723580-1A73-DB90-E5F2-4F79DC55B071}"/>
              </a:ext>
            </a:extLst>
          </p:cNvPr>
          <p:cNvSpPr txBox="1"/>
          <p:nvPr/>
        </p:nvSpPr>
        <p:spPr>
          <a:xfrm>
            <a:off x="271392" y="5492347"/>
            <a:ext cx="4621864" cy="369332"/>
          </a:xfrm>
          <a:prstGeom prst="rect">
            <a:avLst/>
          </a:prstGeom>
          <a:noFill/>
        </p:spPr>
        <p:txBody>
          <a:bodyPr wrap="square">
            <a:spAutoFit/>
          </a:bodyPr>
          <a:lstStyle/>
          <a:p>
            <a:r>
              <a:rPr lang="en-GB" altLang="en-US">
                <a:solidFill>
                  <a:srgbClr val="8197A6"/>
                </a:solidFill>
                <a:latin typeface="Arial" panose="020B0604020202020204" pitchFamily="34" charset="0"/>
                <a:ea typeface="MS PGothic" pitchFamily="34" charset="-128"/>
                <a:cs typeface="Arial" panose="020B0604020202020204" pitchFamily="34" charset="0"/>
                <a:hlinkClick r:id="rId6">
                  <a:extLst>
                    <a:ext uri="{A12FA001-AC4F-418D-AE19-62706E023703}">
                      <ahyp:hlinkClr xmlns:ahyp="http://schemas.microsoft.com/office/drawing/2018/hyperlinkcolor" val="tx"/>
                    </a:ext>
                  </a:extLst>
                </a:hlinkClick>
              </a:rPr>
              <a:t>5G functional splits and bandwidths</a:t>
            </a:r>
            <a:endParaRPr lang="en-GB" altLang="en-US">
              <a:solidFill>
                <a:srgbClr val="8197A6"/>
              </a:solidFill>
              <a:latin typeface="Arial" panose="020B0604020202020204" pitchFamily="34" charset="0"/>
              <a:ea typeface="MS PGothic" pitchFamily="34" charset="-128"/>
              <a:cs typeface="Arial" panose="020B0604020202020204" pitchFamily="34" charset="0"/>
            </a:endParaRPr>
          </a:p>
        </p:txBody>
      </p:sp>
      <p:pic>
        <p:nvPicPr>
          <p:cNvPr id="37" name="Picture 36">
            <a:extLst>
              <a:ext uri="{FF2B5EF4-FFF2-40B4-BE49-F238E27FC236}">
                <a16:creationId xmlns:a16="http://schemas.microsoft.com/office/drawing/2014/main" id="{7BBFA915-4796-D7CA-3871-68F98681D920}"/>
              </a:ext>
            </a:extLst>
          </p:cNvPr>
          <p:cNvPicPr>
            <a:picLocks noChangeAspect="1"/>
          </p:cNvPicPr>
          <p:nvPr/>
        </p:nvPicPr>
        <p:blipFill>
          <a:blip r:embed="rId7"/>
          <a:stretch>
            <a:fillRect/>
          </a:stretch>
        </p:blipFill>
        <p:spPr>
          <a:xfrm>
            <a:off x="250620" y="1225902"/>
            <a:ext cx="5016712" cy="2364648"/>
          </a:xfrm>
          <a:prstGeom prst="rect">
            <a:avLst/>
          </a:prstGeom>
        </p:spPr>
      </p:pic>
      <p:sp>
        <p:nvSpPr>
          <p:cNvPr id="4" name="Arrow: Right 3">
            <a:extLst>
              <a:ext uri="{FF2B5EF4-FFF2-40B4-BE49-F238E27FC236}">
                <a16:creationId xmlns:a16="http://schemas.microsoft.com/office/drawing/2014/main" id="{A46CDB8B-F368-F3D2-2C5A-710989AE9F82}"/>
              </a:ext>
            </a:extLst>
          </p:cNvPr>
          <p:cNvSpPr/>
          <p:nvPr/>
        </p:nvSpPr>
        <p:spPr>
          <a:xfrm>
            <a:off x="7788008" y="883735"/>
            <a:ext cx="2672503" cy="444541"/>
          </a:xfrm>
          <a:prstGeom prst="rightArrow">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Payload Complexity</a:t>
            </a:r>
          </a:p>
        </p:txBody>
      </p:sp>
    </p:spTree>
    <p:extLst>
      <p:ext uri="{BB962C8B-B14F-4D97-AF65-F5344CB8AC3E}">
        <p14:creationId xmlns:p14="http://schemas.microsoft.com/office/powerpoint/2010/main" val="1084570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997CA-AEF8-0781-46CF-D33E6C7FCA2D}"/>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B53019D-3246-48BD-B426-888F3A59624C}"/>
              </a:ext>
            </a:extLst>
          </p:cNvPr>
          <p:cNvGraphicFramePr>
            <a:graphicFrameLocks noGrp="1"/>
          </p:cNvGraphicFramePr>
          <p:nvPr/>
        </p:nvGraphicFramePr>
        <p:xfrm>
          <a:off x="233067" y="1360340"/>
          <a:ext cx="11881437" cy="4947103"/>
        </p:xfrm>
        <a:graphic>
          <a:graphicData uri="http://schemas.openxmlformats.org/drawingml/2006/table">
            <a:tbl>
              <a:tblPr firstRow="1" bandRow="1">
                <a:tableStyleId>{5C22544A-7EE6-4342-B048-85BDC9FD1C3A}</a:tableStyleId>
              </a:tblPr>
              <a:tblGrid>
                <a:gridCol w="2950281">
                  <a:extLst>
                    <a:ext uri="{9D8B030D-6E8A-4147-A177-3AD203B41FA5}">
                      <a16:colId xmlns:a16="http://schemas.microsoft.com/office/drawing/2014/main" val="952459799"/>
                    </a:ext>
                  </a:extLst>
                </a:gridCol>
                <a:gridCol w="2900149">
                  <a:extLst>
                    <a:ext uri="{9D8B030D-6E8A-4147-A177-3AD203B41FA5}">
                      <a16:colId xmlns:a16="http://schemas.microsoft.com/office/drawing/2014/main" val="3072280022"/>
                    </a:ext>
                  </a:extLst>
                </a:gridCol>
                <a:gridCol w="3016053">
                  <a:extLst>
                    <a:ext uri="{9D8B030D-6E8A-4147-A177-3AD203B41FA5}">
                      <a16:colId xmlns:a16="http://schemas.microsoft.com/office/drawing/2014/main" val="3624231098"/>
                    </a:ext>
                  </a:extLst>
                </a:gridCol>
                <a:gridCol w="3014954">
                  <a:extLst>
                    <a:ext uri="{9D8B030D-6E8A-4147-A177-3AD203B41FA5}">
                      <a16:colId xmlns:a16="http://schemas.microsoft.com/office/drawing/2014/main" val="3792975748"/>
                    </a:ext>
                  </a:extLst>
                </a:gridCol>
              </a:tblGrid>
              <a:tr h="935415">
                <a:tc>
                  <a:txBody>
                    <a:bodyPr/>
                    <a:lstStyle/>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Low Capacity</a:t>
                      </a:r>
                    </a:p>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Low N. of Beams</a:t>
                      </a:r>
                    </a:p>
                    <a:p>
                      <a:pPr marL="285750" indent="-285750">
                        <a:buFont typeface="Arial" panose="020B0604020202020204" pitchFamily="34" charset="0"/>
                        <a:buChar char="•"/>
                      </a:pPr>
                      <a:r>
                        <a:rPr lang="en-GB"/>
                        <a:t>Semi-Regen</a:t>
                      </a:r>
                    </a:p>
                  </a:txBody>
                  <a:tcPr>
                    <a:lnB w="12700" cap="flat" cmpd="sng" algn="ctr">
                      <a:solidFill>
                        <a:schemeClr val="tx1"/>
                      </a:solidFill>
                      <a:prstDash val="solid"/>
                      <a:round/>
                      <a:headEnd type="none" w="med" len="med"/>
                      <a:tailEnd type="none" w="med" len="med"/>
                    </a:lnB>
                  </a:tcPr>
                </a:tc>
                <a:tc>
                  <a:txBody>
                    <a:bodyPr/>
                    <a:lstStyle/>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Medium Capacity</a:t>
                      </a:r>
                    </a:p>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Low N. of Beams</a:t>
                      </a:r>
                    </a:p>
                    <a:p>
                      <a:pPr marL="285750" indent="-285750">
                        <a:buFont typeface="Arial" panose="020B0604020202020204" pitchFamily="34" charset="0"/>
                        <a:buChar char="•"/>
                      </a:pPr>
                      <a:r>
                        <a:rPr lang="en-GB"/>
                        <a:t>Fully regenerative</a:t>
                      </a:r>
                    </a:p>
                  </a:txBody>
                  <a:tcPr>
                    <a:lnB w="12700" cap="flat" cmpd="sng" algn="ctr">
                      <a:solidFill>
                        <a:schemeClr val="tx1"/>
                      </a:solidFill>
                      <a:prstDash val="solid"/>
                      <a:round/>
                      <a:headEnd type="none" w="med" len="med"/>
                      <a:tailEnd type="none" w="med" len="med"/>
                    </a:lnB>
                  </a:tcPr>
                </a:tc>
                <a:tc>
                  <a:txBody>
                    <a:bodyPr/>
                    <a:lstStyle/>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High Capacity</a:t>
                      </a:r>
                    </a:p>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Medium N. of Beams</a:t>
                      </a:r>
                    </a:p>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Fully regenerative</a:t>
                      </a:r>
                    </a:p>
                  </a:txBody>
                  <a:tcPr>
                    <a:lnB w="12700" cap="flat" cmpd="sng" algn="ctr">
                      <a:solidFill>
                        <a:schemeClr val="tx1"/>
                      </a:solidFill>
                      <a:prstDash val="solid"/>
                      <a:round/>
                      <a:headEnd type="none" w="med" len="med"/>
                      <a:tailEnd type="none" w="med" len="med"/>
                    </a:lnB>
                  </a:tcPr>
                </a:tc>
                <a:tc>
                  <a:txBody>
                    <a:bodyPr/>
                    <a:lstStyle/>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Very High Capacity</a:t>
                      </a:r>
                    </a:p>
                    <a:p>
                      <a:pPr marL="285750" indent="-285750">
                        <a:buFont typeface="Arial" panose="020B0604020202020204" pitchFamily="34" charset="0"/>
                        <a:buChar char="•"/>
                      </a:pPr>
                      <a:r>
                        <a:rPr lang="en-GB"/>
                        <a:t>High N. of Beams</a:t>
                      </a:r>
                    </a:p>
                    <a:p>
                      <a:pPr marL="285750" indent="-285750">
                        <a:buFont typeface="Arial" panose="020B0604020202020204" pitchFamily="34" charset="0"/>
                        <a:buChar char="•"/>
                      </a:pPr>
                      <a:r>
                        <a:rPr lang="en-GB"/>
                        <a:t>CU functions on DU</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1708391"/>
                  </a:ext>
                </a:extLst>
              </a:tr>
              <a:tr h="4011688">
                <a:tc>
                  <a:txBody>
                    <a:bodyPr/>
                    <a:lstStyle/>
                    <a:p>
                      <a:pPr marL="285750" indent="-285750">
                        <a:buFont typeface="Arial" panose="020B0604020202020204" pitchFamily="34" charset="0"/>
                        <a:buChar char="•"/>
                      </a:pPr>
                      <a:r>
                        <a:rPr lang="en-GB"/>
                        <a:t>System Split 6</a:t>
                      </a:r>
                    </a:p>
                    <a:p>
                      <a:pPr marL="285750" indent="-285750">
                        <a:buFont typeface="Arial" panose="020B0604020202020204" pitchFamily="34" charset="0"/>
                        <a:buChar char="•"/>
                      </a:pPr>
                      <a:r>
                        <a:rPr lang="en-GB"/>
                        <a:t>No payload split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System Split 2</a:t>
                      </a:r>
                    </a:p>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Payload Split 7-2</a:t>
                      </a:r>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System Split 2</a:t>
                      </a:r>
                    </a:p>
                    <a:p>
                      <a:pPr marL="285750" marR="0" lvl="0" indent="-2857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Payload Split 6 and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GB"/>
                        <a:t>System Split 2, 1 or 0</a:t>
                      </a:r>
                    </a:p>
                    <a:p>
                      <a:pPr marL="285750" indent="-285750">
                        <a:buFont typeface="Arial" panose="020B0604020202020204" pitchFamily="34" charset="0"/>
                        <a:buChar char="•"/>
                      </a:pPr>
                      <a:r>
                        <a:rPr lang="en-GB"/>
                        <a:t>Payload split 6 and 7-2x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7155443"/>
                  </a:ext>
                </a:extLst>
              </a:tr>
            </a:tbl>
          </a:graphicData>
        </a:graphic>
      </p:graphicFrame>
      <p:pic>
        <p:nvPicPr>
          <p:cNvPr id="1026" name="Picture 2" descr="CU/DU Split for NTN - TRANTOR">
            <a:extLst>
              <a:ext uri="{FF2B5EF4-FFF2-40B4-BE49-F238E27FC236}">
                <a16:creationId xmlns:a16="http://schemas.microsoft.com/office/drawing/2014/main" id="{7BB02913-3CA8-231B-6F61-6ED44E9CE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836" y="2888116"/>
            <a:ext cx="2866867" cy="33562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C65C37-C3F7-954E-B7CA-F9D4A3886C50}"/>
              </a:ext>
            </a:extLst>
          </p:cNvPr>
          <p:cNvSpPr>
            <a:spLocks noGrp="1"/>
          </p:cNvSpPr>
          <p:nvPr>
            <p:ph type="title"/>
          </p:nvPr>
        </p:nvSpPr>
        <p:spPr/>
        <p:txBody>
          <a:bodyPr/>
          <a:lstStyle/>
          <a:p>
            <a:r>
              <a:rPr lang="en-GB"/>
              <a:t>5G Regenerative Payload Split examples</a:t>
            </a:r>
          </a:p>
        </p:txBody>
      </p:sp>
      <p:sp>
        <p:nvSpPr>
          <p:cNvPr id="3" name="Content Placeholder 2">
            <a:extLst>
              <a:ext uri="{FF2B5EF4-FFF2-40B4-BE49-F238E27FC236}">
                <a16:creationId xmlns:a16="http://schemas.microsoft.com/office/drawing/2014/main" id="{56447AC3-6D83-9CD1-C0FA-8360690C0B5D}"/>
              </a:ext>
            </a:extLst>
          </p:cNvPr>
          <p:cNvSpPr>
            <a:spLocks noGrp="1"/>
          </p:cNvSpPr>
          <p:nvPr>
            <p:ph idx="1"/>
          </p:nvPr>
        </p:nvSpPr>
        <p:spPr>
          <a:xfrm>
            <a:off x="219600" y="882193"/>
            <a:ext cx="11764800" cy="734336"/>
          </a:xfrm>
        </p:spPr>
        <p:txBody>
          <a:bodyPr/>
          <a:lstStyle/>
          <a:p>
            <a:r>
              <a:rPr lang="en-GB"/>
              <a:t>5G system and payload splits distribution of functions on different satellite payloads:</a:t>
            </a:r>
          </a:p>
        </p:txBody>
      </p:sp>
      <p:sp>
        <p:nvSpPr>
          <p:cNvPr id="24" name="TextBox 23">
            <a:extLst>
              <a:ext uri="{FF2B5EF4-FFF2-40B4-BE49-F238E27FC236}">
                <a16:creationId xmlns:a16="http://schemas.microsoft.com/office/drawing/2014/main" id="{27464022-CCA3-1B6E-A7C0-639772044C9A}"/>
              </a:ext>
            </a:extLst>
          </p:cNvPr>
          <p:cNvSpPr txBox="1"/>
          <p:nvPr/>
        </p:nvSpPr>
        <p:spPr>
          <a:xfrm>
            <a:off x="7895251" y="3476158"/>
            <a:ext cx="1086452"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0070C0"/>
                </a:solidFill>
                <a:latin typeface="+mn-lt"/>
              </a:rPr>
              <a:t>DU</a:t>
            </a:r>
          </a:p>
        </p:txBody>
      </p:sp>
      <p:sp>
        <p:nvSpPr>
          <p:cNvPr id="25" name="Rectangle 24">
            <a:extLst>
              <a:ext uri="{FF2B5EF4-FFF2-40B4-BE49-F238E27FC236}">
                <a16:creationId xmlns:a16="http://schemas.microsoft.com/office/drawing/2014/main" id="{A2CB1048-5AB1-CDC7-C9CA-7BF7E2091755}"/>
              </a:ext>
            </a:extLst>
          </p:cNvPr>
          <p:cNvSpPr/>
          <p:nvPr/>
        </p:nvSpPr>
        <p:spPr>
          <a:xfrm>
            <a:off x="6449493" y="3841727"/>
            <a:ext cx="1479775" cy="939021"/>
          </a:xfrm>
          <a:prstGeom prst="rect">
            <a:avLst/>
          </a:prstGeom>
          <a:noFill/>
          <a:ln w="127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C7FFB6E-0DBC-B95D-A2B3-A8CA22621961}"/>
              </a:ext>
            </a:extLst>
          </p:cNvPr>
          <p:cNvSpPr/>
          <p:nvPr/>
        </p:nvSpPr>
        <p:spPr>
          <a:xfrm>
            <a:off x="6449493" y="4821568"/>
            <a:ext cx="1479777" cy="912791"/>
          </a:xfrm>
          <a:prstGeom prst="rect">
            <a:avLst/>
          </a:prstGeom>
          <a:noFill/>
          <a:ln w="127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CDDE3D3B-0A82-7050-DEC6-5C7708E401E0}"/>
              </a:ext>
            </a:extLst>
          </p:cNvPr>
          <p:cNvSpPr txBox="1"/>
          <p:nvPr/>
        </p:nvSpPr>
        <p:spPr>
          <a:xfrm>
            <a:off x="8092472" y="5394725"/>
            <a:ext cx="1057027" cy="369332"/>
          </a:xfrm>
          <a:prstGeom prst="rect">
            <a:avLst/>
          </a:prstGeom>
          <a:noFill/>
        </p:spPr>
        <p:txBody>
          <a:bodyPr wrap="square">
            <a:spAutoFit/>
          </a:bodyPr>
          <a:lstStyle/>
          <a:p>
            <a:pPr marL="0" lvl="0" indent="0" algn="ctr">
              <a:lnSpc>
                <a:spcPct val="100000"/>
              </a:lnSpc>
              <a:spcBef>
                <a:spcPts val="0"/>
              </a:spcBef>
              <a:spcAft>
                <a:spcPts val="0"/>
              </a:spcAft>
              <a:buNone/>
            </a:pPr>
            <a:r>
              <a:rPr lang="en-GB" sz="1800" b="0" i="0" u="none" strike="noStrike" kern="1200" noProof="0">
                <a:solidFill>
                  <a:srgbClr val="FFC000"/>
                </a:solidFill>
                <a:effectLst/>
                <a:latin typeface="+mn-lt"/>
                <a:ea typeface="+mn-ea"/>
                <a:cs typeface="+mn-cs"/>
              </a:rPr>
              <a:t>RU</a:t>
            </a:r>
            <a:endParaRPr lang="en-US" sz="1800" i="0" u="none" strike="noStrike" kern="1200">
              <a:solidFill>
                <a:srgbClr val="FFC000"/>
              </a:solidFill>
              <a:effectLst/>
              <a:latin typeface="+mn-lt"/>
              <a:ea typeface="+mn-ea"/>
              <a:cs typeface="+mn-cs"/>
            </a:endParaRPr>
          </a:p>
        </p:txBody>
      </p:sp>
      <p:sp>
        <p:nvSpPr>
          <p:cNvPr id="41" name="Rectangle 40">
            <a:extLst>
              <a:ext uri="{FF2B5EF4-FFF2-40B4-BE49-F238E27FC236}">
                <a16:creationId xmlns:a16="http://schemas.microsoft.com/office/drawing/2014/main" id="{C0D9CD8D-8EBF-BDD5-7885-FE750CBA03CA}"/>
              </a:ext>
            </a:extLst>
          </p:cNvPr>
          <p:cNvSpPr/>
          <p:nvPr/>
        </p:nvSpPr>
        <p:spPr>
          <a:xfrm>
            <a:off x="6108185" y="3173543"/>
            <a:ext cx="316476" cy="2716122"/>
          </a:xfrm>
          <a:prstGeom prst="rect">
            <a:avLst/>
          </a:prstGeom>
          <a:solidFill>
            <a:schemeClr val="bg1"/>
          </a:solidFill>
          <a:ln>
            <a:solidFill>
              <a:srgbClr val="FE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CU/DU Split for NTN - TRANTOR">
            <a:extLst>
              <a:ext uri="{FF2B5EF4-FFF2-40B4-BE49-F238E27FC236}">
                <a16:creationId xmlns:a16="http://schemas.microsoft.com/office/drawing/2014/main" id="{48428A0E-BE8D-8072-4157-ED0F9A5C2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6450" y="2880253"/>
            <a:ext cx="2866867" cy="33562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297E8BA-9C56-10C0-D39F-36FCEDB990B8}"/>
              </a:ext>
            </a:extLst>
          </p:cNvPr>
          <p:cNvSpPr txBox="1"/>
          <p:nvPr/>
        </p:nvSpPr>
        <p:spPr>
          <a:xfrm>
            <a:off x="11055132" y="3456309"/>
            <a:ext cx="1055136"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0070C0"/>
                </a:solidFill>
                <a:latin typeface="+mn-lt"/>
              </a:rPr>
              <a:t>DU/CU</a:t>
            </a:r>
          </a:p>
        </p:txBody>
      </p:sp>
      <p:sp>
        <p:nvSpPr>
          <p:cNvPr id="11" name="Rectangle 10">
            <a:extLst>
              <a:ext uri="{FF2B5EF4-FFF2-40B4-BE49-F238E27FC236}">
                <a16:creationId xmlns:a16="http://schemas.microsoft.com/office/drawing/2014/main" id="{3E9B6A6C-9D3A-2791-C7F1-A1614EBF30B5}"/>
              </a:ext>
            </a:extLst>
          </p:cNvPr>
          <p:cNvSpPr/>
          <p:nvPr/>
        </p:nvSpPr>
        <p:spPr>
          <a:xfrm>
            <a:off x="9531107" y="2966720"/>
            <a:ext cx="1479775" cy="1810265"/>
          </a:xfrm>
          <a:prstGeom prst="rect">
            <a:avLst/>
          </a:prstGeom>
          <a:noFill/>
          <a:ln w="127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85FA417-B4D8-03BF-318A-6A3A921C5276}"/>
              </a:ext>
            </a:extLst>
          </p:cNvPr>
          <p:cNvSpPr/>
          <p:nvPr/>
        </p:nvSpPr>
        <p:spPr>
          <a:xfrm>
            <a:off x="9531107" y="4817805"/>
            <a:ext cx="1479777" cy="437327"/>
          </a:xfrm>
          <a:prstGeom prst="rect">
            <a:avLst/>
          </a:prstGeom>
          <a:noFill/>
          <a:ln w="127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3DB1595-250A-B095-9DBA-A3E065B86C53}"/>
              </a:ext>
            </a:extLst>
          </p:cNvPr>
          <p:cNvSpPr txBox="1"/>
          <p:nvPr/>
        </p:nvSpPr>
        <p:spPr>
          <a:xfrm>
            <a:off x="11010884" y="5764057"/>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
        <p:nvSpPr>
          <p:cNvPr id="20" name="Rectangle 19">
            <a:extLst>
              <a:ext uri="{FF2B5EF4-FFF2-40B4-BE49-F238E27FC236}">
                <a16:creationId xmlns:a16="http://schemas.microsoft.com/office/drawing/2014/main" id="{EDD54D5F-8559-96D1-815F-97EE0E370EBC}"/>
              </a:ext>
            </a:extLst>
          </p:cNvPr>
          <p:cNvSpPr/>
          <p:nvPr/>
        </p:nvSpPr>
        <p:spPr>
          <a:xfrm>
            <a:off x="9149499" y="3169780"/>
            <a:ext cx="356776" cy="2716122"/>
          </a:xfrm>
          <a:prstGeom prst="rect">
            <a:avLst/>
          </a:prstGeom>
          <a:solidFill>
            <a:schemeClr val="bg1"/>
          </a:solidFill>
          <a:ln>
            <a:solidFill>
              <a:srgbClr val="FE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A7660C0-16F5-B320-BBBF-EBB1C502345C}"/>
              </a:ext>
            </a:extLst>
          </p:cNvPr>
          <p:cNvSpPr/>
          <p:nvPr/>
        </p:nvSpPr>
        <p:spPr>
          <a:xfrm>
            <a:off x="9531107" y="5295953"/>
            <a:ext cx="1479774" cy="875540"/>
          </a:xfrm>
          <a:prstGeom prst="rect">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2" descr="CU/DU Split for NTN - TRANTOR">
            <a:extLst>
              <a:ext uri="{FF2B5EF4-FFF2-40B4-BE49-F238E27FC236}">
                <a16:creationId xmlns:a16="http://schemas.microsoft.com/office/drawing/2014/main" id="{700A59CD-6A0F-BCC1-D15A-C282A219B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86" y="2888116"/>
            <a:ext cx="2866867" cy="335620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35109A86-26F8-DA45-FF1C-8AF1B65A3B04}"/>
              </a:ext>
            </a:extLst>
          </p:cNvPr>
          <p:cNvSpPr txBox="1"/>
          <p:nvPr/>
        </p:nvSpPr>
        <p:spPr>
          <a:xfrm>
            <a:off x="1862224" y="4855779"/>
            <a:ext cx="1421109"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FFC000"/>
                </a:solidFill>
                <a:latin typeface="+mn-lt"/>
              </a:rPr>
              <a:t>RU</a:t>
            </a:r>
          </a:p>
        </p:txBody>
      </p:sp>
      <p:sp>
        <p:nvSpPr>
          <p:cNvPr id="43" name="Rectangle 42">
            <a:extLst>
              <a:ext uri="{FF2B5EF4-FFF2-40B4-BE49-F238E27FC236}">
                <a16:creationId xmlns:a16="http://schemas.microsoft.com/office/drawing/2014/main" id="{8DBE35C8-4F8D-00E3-B23F-28371BA9E4D8}"/>
              </a:ext>
            </a:extLst>
          </p:cNvPr>
          <p:cNvSpPr/>
          <p:nvPr/>
        </p:nvSpPr>
        <p:spPr>
          <a:xfrm>
            <a:off x="599443" y="4817804"/>
            <a:ext cx="1479775" cy="1379080"/>
          </a:xfrm>
          <a:prstGeom prst="rect">
            <a:avLst/>
          </a:prstGeom>
          <a:noFill/>
          <a:ln w="127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576F12-FE9E-BC5F-A1BA-42AEBBF86251}"/>
              </a:ext>
            </a:extLst>
          </p:cNvPr>
          <p:cNvSpPr/>
          <p:nvPr/>
        </p:nvSpPr>
        <p:spPr>
          <a:xfrm>
            <a:off x="296224" y="3173543"/>
            <a:ext cx="278386" cy="2716122"/>
          </a:xfrm>
          <a:prstGeom prst="rect">
            <a:avLst/>
          </a:prstGeom>
          <a:solidFill>
            <a:schemeClr val="bg1"/>
          </a:solidFill>
          <a:ln>
            <a:solidFill>
              <a:srgbClr val="FE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53221240-B676-9935-76C3-AD96B7D7E9A4}"/>
              </a:ext>
            </a:extLst>
          </p:cNvPr>
          <p:cNvSpPr txBox="1"/>
          <p:nvPr/>
        </p:nvSpPr>
        <p:spPr>
          <a:xfrm>
            <a:off x="11008182" y="4817804"/>
            <a:ext cx="844420" cy="369332"/>
          </a:xfrm>
          <a:prstGeom prst="rect">
            <a:avLst/>
          </a:prstGeom>
          <a:noFill/>
        </p:spPr>
        <p:txBody>
          <a:bodyPr wrap="square">
            <a:spAutoFit/>
          </a:bodyPr>
          <a:lstStyle/>
          <a:p>
            <a:pPr marL="0" lvl="0" indent="0" algn="ctr">
              <a:lnSpc>
                <a:spcPct val="100000"/>
              </a:lnSpc>
              <a:spcBef>
                <a:spcPts val="0"/>
              </a:spcBef>
              <a:spcAft>
                <a:spcPts val="0"/>
              </a:spcAft>
              <a:buNone/>
            </a:pPr>
            <a:r>
              <a:rPr lang="en-GB" sz="1800" b="0" i="0" u="none" strike="noStrike" kern="1200" noProof="0">
                <a:solidFill>
                  <a:srgbClr val="FFC000"/>
                </a:solidFill>
                <a:effectLst/>
                <a:latin typeface="+mn-lt"/>
                <a:ea typeface="+mn-ea"/>
                <a:cs typeface="+mn-cs"/>
              </a:rPr>
              <a:t>RU</a:t>
            </a:r>
            <a:endParaRPr lang="en-US" sz="1800" i="0" u="none" strike="noStrike" kern="1200">
              <a:solidFill>
                <a:srgbClr val="FFC000"/>
              </a:solidFill>
              <a:effectLst/>
              <a:latin typeface="+mn-lt"/>
              <a:ea typeface="+mn-ea"/>
              <a:cs typeface="+mn-cs"/>
            </a:endParaRPr>
          </a:p>
        </p:txBody>
      </p:sp>
      <p:pic>
        <p:nvPicPr>
          <p:cNvPr id="58" name="Picture 57" descr="Versal">
            <a:extLst>
              <a:ext uri="{FF2B5EF4-FFF2-40B4-BE49-F238E27FC236}">
                <a16:creationId xmlns:a16="http://schemas.microsoft.com/office/drawing/2014/main" id="{851FDDF9-11E7-6DFE-E7FA-01CDAAD26B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519" y="4253272"/>
            <a:ext cx="469863" cy="42728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Versal">
            <a:extLst>
              <a:ext uri="{FF2B5EF4-FFF2-40B4-BE49-F238E27FC236}">
                <a16:creationId xmlns:a16="http://schemas.microsoft.com/office/drawing/2014/main" id="{01237C03-31DF-D304-DAE4-AD7AEA1791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769" y="4907328"/>
            <a:ext cx="469863" cy="4272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Zynq UltraScale+ RFSoC">
            <a:extLst>
              <a:ext uri="{FF2B5EF4-FFF2-40B4-BE49-F238E27FC236}">
                <a16:creationId xmlns:a16="http://schemas.microsoft.com/office/drawing/2014/main" id="{BCF4A505-A9B9-F96F-6A8A-D62C668DB6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984" y="5666910"/>
            <a:ext cx="429742" cy="36933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LX2160 | Teledyne e2v Semiconductors">
            <a:extLst>
              <a:ext uri="{FF2B5EF4-FFF2-40B4-BE49-F238E27FC236}">
                <a16:creationId xmlns:a16="http://schemas.microsoft.com/office/drawing/2014/main" id="{BFA86F3C-DF72-6645-6959-A415F56C95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1700" y="423818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 descr="CU/DU Split for NTN - TRANTOR">
            <a:extLst>
              <a:ext uri="{FF2B5EF4-FFF2-40B4-BE49-F238E27FC236}">
                <a16:creationId xmlns:a16="http://schemas.microsoft.com/office/drawing/2014/main" id="{C843C066-133B-C080-AAE9-C5802EF4DE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85"/>
          <a:stretch/>
        </p:blipFill>
        <p:spPr bwMode="auto">
          <a:xfrm>
            <a:off x="3219730" y="2880238"/>
            <a:ext cx="2775574" cy="3356202"/>
          </a:xfrm>
          <a:prstGeom prst="rect">
            <a:avLst/>
          </a:prstGeom>
          <a:noFill/>
          <a:extLst>
            <a:ext uri="{909E8E84-426E-40DD-AFC4-6F175D3DCCD1}">
              <a14:hiddenFill xmlns:a14="http://schemas.microsoft.com/office/drawing/2010/main">
                <a:solidFill>
                  <a:srgbClr val="FFFFFF"/>
                </a:solidFill>
              </a14:hiddenFill>
            </a:ext>
          </a:extLst>
        </p:spPr>
      </p:pic>
      <p:sp>
        <p:nvSpPr>
          <p:cNvPr id="1025" name="Rectangle 1024">
            <a:extLst>
              <a:ext uri="{FF2B5EF4-FFF2-40B4-BE49-F238E27FC236}">
                <a16:creationId xmlns:a16="http://schemas.microsoft.com/office/drawing/2014/main" id="{F6FA0BDC-0D3A-972A-3E82-B6B44A3C7C57}"/>
              </a:ext>
            </a:extLst>
          </p:cNvPr>
          <p:cNvSpPr/>
          <p:nvPr/>
        </p:nvSpPr>
        <p:spPr>
          <a:xfrm>
            <a:off x="3554386" y="5244456"/>
            <a:ext cx="1479777" cy="927036"/>
          </a:xfrm>
          <a:prstGeom prst="rect">
            <a:avLst/>
          </a:prstGeom>
          <a:noFill/>
          <a:ln w="127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Rectangle 1027">
            <a:extLst>
              <a:ext uri="{FF2B5EF4-FFF2-40B4-BE49-F238E27FC236}">
                <a16:creationId xmlns:a16="http://schemas.microsoft.com/office/drawing/2014/main" id="{5F8FFF8B-A300-0420-A054-8E237AEDFA70}"/>
              </a:ext>
            </a:extLst>
          </p:cNvPr>
          <p:cNvSpPr/>
          <p:nvPr/>
        </p:nvSpPr>
        <p:spPr>
          <a:xfrm>
            <a:off x="3266680" y="3165665"/>
            <a:ext cx="262874" cy="2716122"/>
          </a:xfrm>
          <a:prstGeom prst="rect">
            <a:avLst/>
          </a:prstGeom>
          <a:solidFill>
            <a:schemeClr val="bg1"/>
          </a:solidFill>
          <a:ln>
            <a:solidFill>
              <a:srgbClr val="FE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0" name="TextBox 1029">
            <a:extLst>
              <a:ext uri="{FF2B5EF4-FFF2-40B4-BE49-F238E27FC236}">
                <a16:creationId xmlns:a16="http://schemas.microsoft.com/office/drawing/2014/main" id="{E1A43E2E-D322-1947-6712-5A74F256AFFA}"/>
              </a:ext>
            </a:extLst>
          </p:cNvPr>
          <p:cNvSpPr txBox="1"/>
          <p:nvPr/>
        </p:nvSpPr>
        <p:spPr>
          <a:xfrm>
            <a:off x="5091124" y="5339471"/>
            <a:ext cx="844420" cy="369332"/>
          </a:xfrm>
          <a:prstGeom prst="rect">
            <a:avLst/>
          </a:prstGeom>
          <a:noFill/>
        </p:spPr>
        <p:txBody>
          <a:bodyPr wrap="square">
            <a:spAutoFit/>
          </a:bodyPr>
          <a:lstStyle/>
          <a:p>
            <a:pPr marL="0" lvl="0" indent="0" algn="ctr">
              <a:lnSpc>
                <a:spcPct val="100000"/>
              </a:lnSpc>
              <a:spcBef>
                <a:spcPts val="0"/>
              </a:spcBef>
              <a:spcAft>
                <a:spcPts val="0"/>
              </a:spcAft>
              <a:buNone/>
            </a:pPr>
            <a:r>
              <a:rPr lang="en-GB" sz="1800" b="0" i="0" u="none" strike="noStrike" kern="1200" noProof="0">
                <a:solidFill>
                  <a:srgbClr val="FFC000"/>
                </a:solidFill>
                <a:effectLst/>
                <a:latin typeface="+mn-lt"/>
                <a:ea typeface="+mn-ea"/>
                <a:cs typeface="+mn-cs"/>
              </a:rPr>
              <a:t>RU</a:t>
            </a:r>
            <a:endParaRPr lang="en-US" sz="1800" i="0" u="none" strike="noStrike" kern="1200">
              <a:solidFill>
                <a:srgbClr val="FFC000"/>
              </a:solidFill>
              <a:effectLst/>
              <a:latin typeface="+mn-lt"/>
              <a:ea typeface="+mn-ea"/>
              <a:cs typeface="+mn-cs"/>
            </a:endParaRPr>
          </a:p>
        </p:txBody>
      </p:sp>
      <p:sp>
        <p:nvSpPr>
          <p:cNvPr id="5" name="TextBox 4">
            <a:extLst>
              <a:ext uri="{FF2B5EF4-FFF2-40B4-BE49-F238E27FC236}">
                <a16:creationId xmlns:a16="http://schemas.microsoft.com/office/drawing/2014/main" id="{F637CFA2-A849-0429-685D-D89BBAAF056B}"/>
              </a:ext>
            </a:extLst>
          </p:cNvPr>
          <p:cNvSpPr txBox="1"/>
          <p:nvPr/>
        </p:nvSpPr>
        <p:spPr>
          <a:xfrm>
            <a:off x="11112859" y="6006719"/>
            <a:ext cx="745717" cy="261610"/>
          </a:xfrm>
          <a:prstGeom prst="rect">
            <a:avLst/>
          </a:prstGeom>
          <a:noFill/>
        </p:spPr>
        <p:txBody>
          <a:bodyPr wrap="none" rtlCol="0">
            <a:spAutoFit/>
          </a:bodyPr>
          <a:lstStyle/>
          <a:p>
            <a:r>
              <a:rPr lang="en-GB" sz="1100"/>
              <a:t>(digital)</a:t>
            </a:r>
          </a:p>
        </p:txBody>
      </p:sp>
      <p:sp>
        <p:nvSpPr>
          <p:cNvPr id="22" name="Rectangle 21">
            <a:extLst>
              <a:ext uri="{FF2B5EF4-FFF2-40B4-BE49-F238E27FC236}">
                <a16:creationId xmlns:a16="http://schemas.microsoft.com/office/drawing/2014/main" id="{0F42C4E2-1194-6BAD-5427-78613C51EFB7}"/>
              </a:ext>
            </a:extLst>
          </p:cNvPr>
          <p:cNvSpPr/>
          <p:nvPr/>
        </p:nvSpPr>
        <p:spPr>
          <a:xfrm>
            <a:off x="6448972" y="5756826"/>
            <a:ext cx="1479774" cy="410551"/>
          </a:xfrm>
          <a:prstGeom prst="rect">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406C55CA-E9C6-BBAB-6F54-3AAEFCD9D6B2}"/>
              </a:ext>
            </a:extLst>
          </p:cNvPr>
          <p:cNvSpPr txBox="1"/>
          <p:nvPr/>
        </p:nvSpPr>
        <p:spPr>
          <a:xfrm>
            <a:off x="8097063" y="5827552"/>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
        <p:nvSpPr>
          <p:cNvPr id="26" name="TextBox 25">
            <a:extLst>
              <a:ext uri="{FF2B5EF4-FFF2-40B4-BE49-F238E27FC236}">
                <a16:creationId xmlns:a16="http://schemas.microsoft.com/office/drawing/2014/main" id="{21FD76AC-2A6C-2680-6800-5BB02D52F1B9}"/>
              </a:ext>
            </a:extLst>
          </p:cNvPr>
          <p:cNvSpPr txBox="1"/>
          <p:nvPr/>
        </p:nvSpPr>
        <p:spPr>
          <a:xfrm>
            <a:off x="8211798" y="6045833"/>
            <a:ext cx="784189" cy="261610"/>
          </a:xfrm>
          <a:prstGeom prst="rect">
            <a:avLst/>
          </a:prstGeom>
          <a:noFill/>
        </p:spPr>
        <p:txBody>
          <a:bodyPr wrap="none" rtlCol="0">
            <a:spAutoFit/>
          </a:bodyPr>
          <a:lstStyle/>
          <a:p>
            <a:r>
              <a:rPr lang="en-GB" sz="1100"/>
              <a:t>(analog)</a:t>
            </a:r>
          </a:p>
        </p:txBody>
      </p:sp>
      <p:sp>
        <p:nvSpPr>
          <p:cNvPr id="27" name="TextBox 26">
            <a:extLst>
              <a:ext uri="{FF2B5EF4-FFF2-40B4-BE49-F238E27FC236}">
                <a16:creationId xmlns:a16="http://schemas.microsoft.com/office/drawing/2014/main" id="{77ACD335-7068-F7FB-414A-8C17D2C5DD4A}"/>
              </a:ext>
            </a:extLst>
          </p:cNvPr>
          <p:cNvSpPr txBox="1"/>
          <p:nvPr/>
        </p:nvSpPr>
        <p:spPr>
          <a:xfrm>
            <a:off x="4998866" y="3464173"/>
            <a:ext cx="1086452"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0070C0"/>
                </a:solidFill>
                <a:latin typeface="+mn-lt"/>
              </a:rPr>
              <a:t>DU</a:t>
            </a:r>
          </a:p>
        </p:txBody>
      </p:sp>
      <p:sp>
        <p:nvSpPr>
          <p:cNvPr id="30" name="Rectangle 29">
            <a:extLst>
              <a:ext uri="{FF2B5EF4-FFF2-40B4-BE49-F238E27FC236}">
                <a16:creationId xmlns:a16="http://schemas.microsoft.com/office/drawing/2014/main" id="{ED293C11-7493-2AA2-AB2B-986840443F9D}"/>
              </a:ext>
            </a:extLst>
          </p:cNvPr>
          <p:cNvSpPr/>
          <p:nvPr/>
        </p:nvSpPr>
        <p:spPr>
          <a:xfrm>
            <a:off x="3553108" y="3841727"/>
            <a:ext cx="1479775" cy="1383384"/>
          </a:xfrm>
          <a:prstGeom prst="rect">
            <a:avLst/>
          </a:prstGeom>
          <a:noFill/>
          <a:ln w="127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Versal">
            <a:extLst>
              <a:ext uri="{FF2B5EF4-FFF2-40B4-BE49-F238E27FC236}">
                <a16:creationId xmlns:a16="http://schemas.microsoft.com/office/drawing/2014/main" id="{350C4D9D-E589-C59C-7920-8355ECF5FF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9134" y="4241287"/>
            <a:ext cx="469863" cy="4272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Zynq UltraScale+ RFSoC">
            <a:extLst>
              <a:ext uri="{FF2B5EF4-FFF2-40B4-BE49-F238E27FC236}">
                <a16:creationId xmlns:a16="http://schemas.microsoft.com/office/drawing/2014/main" id="{1238C712-5680-2941-3336-1823936B83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9749" y="5606058"/>
            <a:ext cx="429742" cy="3693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Versal">
            <a:extLst>
              <a:ext uri="{FF2B5EF4-FFF2-40B4-BE49-F238E27FC236}">
                <a16:creationId xmlns:a16="http://schemas.microsoft.com/office/drawing/2014/main" id="{E94C5A90-CE0A-889C-30DD-A6C90EEDE0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324" y="5329363"/>
            <a:ext cx="469863" cy="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461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98BB-88EA-2E45-338C-2B369088AC7F}"/>
              </a:ext>
            </a:extLst>
          </p:cNvPr>
          <p:cNvSpPr>
            <a:spLocks noGrp="1"/>
          </p:cNvSpPr>
          <p:nvPr>
            <p:ph type="title"/>
          </p:nvPr>
        </p:nvSpPr>
        <p:spPr/>
        <p:txBody>
          <a:bodyPr/>
          <a:lstStyle/>
          <a:p>
            <a:r>
              <a:rPr lang="en-US">
                <a:latin typeface="Arial"/>
                <a:cs typeface="Arial"/>
              </a:rPr>
              <a:t>5G Signal and Data processing</a:t>
            </a:r>
            <a:endParaRPr lang="en-US"/>
          </a:p>
        </p:txBody>
      </p:sp>
      <p:pic>
        <p:nvPicPr>
          <p:cNvPr id="10" name="Picture 9" descr="A diagram of a computer program&#10;&#10;Description automatically generated">
            <a:extLst>
              <a:ext uri="{FF2B5EF4-FFF2-40B4-BE49-F238E27FC236}">
                <a16:creationId xmlns:a16="http://schemas.microsoft.com/office/drawing/2014/main" id="{339756FB-A6DE-0D25-66F6-A437BD1A7326}"/>
              </a:ext>
            </a:extLst>
          </p:cNvPr>
          <p:cNvPicPr>
            <a:picLocks noChangeAspect="1"/>
          </p:cNvPicPr>
          <p:nvPr/>
        </p:nvPicPr>
        <p:blipFill>
          <a:blip r:embed="rId3"/>
          <a:stretch>
            <a:fillRect/>
          </a:stretch>
        </p:blipFill>
        <p:spPr>
          <a:xfrm>
            <a:off x="2406911" y="3646998"/>
            <a:ext cx="6645653" cy="2288665"/>
          </a:xfrm>
          <a:prstGeom prst="rect">
            <a:avLst/>
          </a:prstGeom>
        </p:spPr>
      </p:pic>
      <p:sp>
        <p:nvSpPr>
          <p:cNvPr id="12" name="TextBox 11">
            <a:extLst>
              <a:ext uri="{FF2B5EF4-FFF2-40B4-BE49-F238E27FC236}">
                <a16:creationId xmlns:a16="http://schemas.microsoft.com/office/drawing/2014/main" id="{A22B36B4-92DB-882D-3C74-0F2F2A7B686D}"/>
              </a:ext>
            </a:extLst>
          </p:cNvPr>
          <p:cNvSpPr txBox="1"/>
          <p:nvPr/>
        </p:nvSpPr>
        <p:spPr>
          <a:xfrm>
            <a:off x="4945928" y="5929812"/>
            <a:ext cx="5551705" cy="415498"/>
          </a:xfrm>
          <a:prstGeom prst="rect">
            <a:avLst/>
          </a:prstGeom>
          <a:noFill/>
        </p:spPr>
        <p:txBody>
          <a:bodyPr wrap="square" lIns="91440" tIns="45720" rIns="91440" bIns="45720" anchor="t">
            <a:spAutoFit/>
          </a:bodyPr>
          <a:lstStyle/>
          <a:p>
            <a:r>
              <a:rPr lang="en-GB" sz="700">
                <a:latin typeface="Verdana"/>
                <a:ea typeface="Verdana"/>
              </a:rPr>
              <a:t>[*] </a:t>
            </a:r>
            <a:r>
              <a:rPr lang="en-GB" sz="700" u="sng">
                <a:latin typeface="Verdana"/>
                <a:ea typeface="Verdana"/>
              </a:rPr>
              <a:t>Michael Petry </a:t>
            </a:r>
            <a:r>
              <a:rPr lang="en-GB" sz="700">
                <a:latin typeface="Verdana"/>
                <a:ea typeface="Verdana"/>
              </a:rPr>
              <a:t>and Raphael Mayr, “AI-enabled 5G base-station with Hardware Acceleration for</a:t>
            </a:r>
            <a:endParaRPr lang="en-GB">
              <a:latin typeface="Verdana"/>
              <a:ea typeface="Verdana"/>
            </a:endParaRPr>
          </a:p>
          <a:p>
            <a:r>
              <a:rPr lang="en-GB" sz="700">
                <a:latin typeface="Verdana"/>
                <a:ea typeface="Verdana"/>
              </a:rPr>
              <a:t>Non-Terrestrial Networks on a Space-Grade System-on-Chip", 1st SPAICE Conference on AI in and for Space</a:t>
            </a:r>
            <a:endParaRPr lang="en-GB">
              <a:latin typeface="Verdana"/>
              <a:ea typeface="Verdana"/>
            </a:endParaRPr>
          </a:p>
          <a:p>
            <a:endParaRPr lang="en-GB" sz="700"/>
          </a:p>
        </p:txBody>
      </p:sp>
      <p:sp>
        <p:nvSpPr>
          <p:cNvPr id="14" name="TextBox 13">
            <a:extLst>
              <a:ext uri="{FF2B5EF4-FFF2-40B4-BE49-F238E27FC236}">
                <a16:creationId xmlns:a16="http://schemas.microsoft.com/office/drawing/2014/main" id="{808965E8-16B6-4274-64D7-97323200749C}"/>
              </a:ext>
            </a:extLst>
          </p:cNvPr>
          <p:cNvSpPr txBox="1"/>
          <p:nvPr/>
        </p:nvSpPr>
        <p:spPr>
          <a:xfrm>
            <a:off x="1139192" y="5928245"/>
            <a:ext cx="3879289" cy="430887"/>
          </a:xfrm>
          <a:prstGeom prst="rect">
            <a:avLst/>
          </a:prstGeom>
          <a:noFill/>
        </p:spPr>
        <p:txBody>
          <a:bodyPr wrap="square" lIns="91440" tIns="45720" rIns="91440" bIns="45720" rtlCol="0" anchor="t">
            <a:spAutoFit/>
          </a:bodyPr>
          <a:lstStyle/>
          <a:p>
            <a:pPr algn="ctr"/>
            <a:r>
              <a:rPr lang="en-GB" sz="1100">
                <a:solidFill>
                  <a:schemeClr val="accent6">
                    <a:lumMod val="10000"/>
                  </a:schemeClr>
                </a:solidFill>
                <a:latin typeface="Verdana"/>
                <a:ea typeface="Verdana"/>
                <a:cs typeface="Arial"/>
              </a:rPr>
              <a:t>System Architecture for shared 5G </a:t>
            </a:r>
            <a:r>
              <a:rPr lang="en-GB" sz="1100" err="1">
                <a:solidFill>
                  <a:schemeClr val="accent6">
                    <a:lumMod val="10000"/>
                  </a:schemeClr>
                </a:solidFill>
                <a:latin typeface="Verdana"/>
                <a:ea typeface="Verdana"/>
                <a:cs typeface="Arial"/>
              </a:rPr>
              <a:t>gNodeB</a:t>
            </a:r>
            <a:r>
              <a:rPr lang="en-GB" sz="1100">
                <a:solidFill>
                  <a:schemeClr val="accent6">
                    <a:lumMod val="10000"/>
                  </a:schemeClr>
                </a:solidFill>
                <a:latin typeface="Verdana"/>
                <a:ea typeface="Verdana"/>
                <a:cs typeface="Arial"/>
              </a:rPr>
              <a:t> and AI/ML applications on an AMD-Xilinx Versal a SoC</a:t>
            </a:r>
            <a:r>
              <a:rPr lang="en-GB" altLang="en-US" sz="1100">
                <a:solidFill>
                  <a:schemeClr val="accent6">
                    <a:lumMod val="10000"/>
                  </a:schemeClr>
                </a:solidFill>
                <a:latin typeface="Arial"/>
                <a:ea typeface="MS PGothic"/>
                <a:cs typeface="Arial"/>
              </a:rPr>
              <a:t> [*]</a:t>
            </a:r>
            <a:endParaRPr lang="en-US">
              <a:solidFill>
                <a:schemeClr val="accent6">
                  <a:lumMod val="10000"/>
                </a:schemeClr>
              </a:solidFill>
              <a:latin typeface="Arial"/>
              <a:ea typeface="MS PGothic"/>
              <a:cs typeface="Arial"/>
            </a:endParaRPr>
          </a:p>
        </p:txBody>
      </p:sp>
      <p:sp>
        <p:nvSpPr>
          <p:cNvPr id="17" name="TextBox 16">
            <a:extLst>
              <a:ext uri="{FF2B5EF4-FFF2-40B4-BE49-F238E27FC236}">
                <a16:creationId xmlns:a16="http://schemas.microsoft.com/office/drawing/2014/main" id="{F3EB70E9-BE2C-577D-7BCD-6F06AE7A216C}"/>
              </a:ext>
            </a:extLst>
          </p:cNvPr>
          <p:cNvSpPr txBox="1"/>
          <p:nvPr/>
        </p:nvSpPr>
        <p:spPr>
          <a:xfrm>
            <a:off x="213137" y="995509"/>
            <a:ext cx="1126345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en-US" sz="1600" b="1">
                <a:solidFill>
                  <a:schemeClr val="tx2"/>
                </a:solidFill>
                <a:latin typeface="Arial"/>
                <a:ea typeface="MS PGothic"/>
                <a:cs typeface="Arial"/>
              </a:rPr>
              <a:t>Signal - PHY Layer </a:t>
            </a:r>
            <a:r>
              <a:rPr lang="en-US" altLang="en-US" sz="1600">
                <a:solidFill>
                  <a:schemeClr val="tx2"/>
                </a:solidFill>
                <a:latin typeface="Arial"/>
                <a:ea typeface="MS PGothic"/>
                <a:cs typeface="Arial"/>
              </a:rPr>
              <a:t>- Porting of SW based </a:t>
            </a:r>
            <a:r>
              <a:rPr lang="en-US" altLang="en-US" sz="1600" err="1">
                <a:solidFill>
                  <a:schemeClr val="tx2"/>
                </a:solidFill>
                <a:latin typeface="Arial"/>
                <a:ea typeface="MS PGothic"/>
                <a:cs typeface="Arial"/>
              </a:rPr>
              <a:t>gNodeB</a:t>
            </a:r>
            <a:r>
              <a:rPr lang="en-US" altLang="en-US" sz="1600">
                <a:solidFill>
                  <a:schemeClr val="tx2"/>
                </a:solidFill>
                <a:latin typeface="Arial"/>
                <a:ea typeface="MS PGothic"/>
                <a:cs typeface="Arial"/>
              </a:rPr>
              <a:t> to embedded processors (e.g. OAI porting) has been carried out:</a:t>
            </a:r>
          </a:p>
          <a:p>
            <a:pPr marL="285750" indent="-285750">
              <a:buFont typeface="Arial"/>
              <a:buChar char="•"/>
            </a:pPr>
            <a:r>
              <a:rPr lang="en-US" altLang="en-US" sz="1600" u="sng">
                <a:solidFill>
                  <a:schemeClr val="tx2"/>
                </a:solidFill>
                <a:latin typeface="Arial"/>
                <a:ea typeface="MS PGothic"/>
                <a:cs typeface="Arial"/>
              </a:rPr>
              <a:t>Development needed for porting of Rel 19</a:t>
            </a:r>
            <a:r>
              <a:rPr lang="en-US" altLang="en-US" sz="1600">
                <a:solidFill>
                  <a:schemeClr val="tx2"/>
                </a:solidFill>
                <a:latin typeface="Arial"/>
                <a:ea typeface="MS PGothic"/>
                <a:cs typeface="Arial"/>
              </a:rPr>
              <a:t> (higher SCS and BW) - no available open source</a:t>
            </a:r>
          </a:p>
          <a:p>
            <a:pPr marL="285750" indent="-285750">
              <a:buFont typeface="Arial"/>
              <a:buChar char="•"/>
            </a:pPr>
            <a:r>
              <a:rPr lang="en-US" altLang="en-US" sz="1600" u="sng">
                <a:solidFill>
                  <a:schemeClr val="tx2"/>
                </a:solidFill>
                <a:latin typeface="Arial"/>
                <a:ea typeface="MS PGothic"/>
                <a:cs typeface="Arial"/>
              </a:rPr>
              <a:t>FPGA/DSP acceleration needed for </a:t>
            </a:r>
            <a:r>
              <a:rPr lang="en-US" sz="1600" u="sng">
                <a:solidFill>
                  <a:schemeClr val="tx2"/>
                </a:solidFill>
                <a:latin typeface="Arial"/>
                <a:ea typeface="MS PGothic"/>
                <a:cs typeface="Arial"/>
              </a:rPr>
              <a:t>PHY components</a:t>
            </a:r>
            <a:r>
              <a:rPr lang="en-US" sz="1600">
                <a:solidFill>
                  <a:schemeClr val="tx2"/>
                </a:solidFill>
                <a:latin typeface="Arial"/>
                <a:ea typeface="MS PGothic"/>
                <a:cs typeface="Arial"/>
              </a:rPr>
              <a:t>, such as Coding, Scrambling, Modulation, Filtering</a:t>
            </a:r>
          </a:p>
          <a:p>
            <a:pPr marL="285750" indent="-285750">
              <a:buFont typeface="Arial"/>
              <a:buChar char="•"/>
            </a:pPr>
            <a:r>
              <a:rPr lang="en-US" altLang="en-US" sz="1600">
                <a:solidFill>
                  <a:schemeClr val="tx2"/>
                </a:solidFill>
                <a:latin typeface="Arial"/>
                <a:ea typeface="MS PGothic"/>
                <a:cs typeface="Arial"/>
              </a:rPr>
              <a:t>IP development for wider bandwidths (&gt;50 MHz), especially FR2</a:t>
            </a:r>
          </a:p>
          <a:p>
            <a:endParaRPr lang="en-US" sz="1600" b="1">
              <a:solidFill>
                <a:schemeClr val="tx2"/>
              </a:solidFill>
              <a:latin typeface="Arial"/>
              <a:ea typeface="MS PGothic"/>
              <a:cs typeface="Arial"/>
            </a:endParaRPr>
          </a:p>
          <a:p>
            <a:r>
              <a:rPr lang="en-US" sz="1600" b="1">
                <a:solidFill>
                  <a:schemeClr val="tx2"/>
                </a:solidFill>
                <a:latin typeface="Arial"/>
                <a:ea typeface="MS PGothic"/>
                <a:cs typeface="Arial"/>
              </a:rPr>
              <a:t>Data - MAC and higher layers</a:t>
            </a:r>
            <a:r>
              <a:rPr lang="en-US" sz="1600">
                <a:solidFill>
                  <a:schemeClr val="tx2"/>
                </a:solidFill>
                <a:latin typeface="Arial"/>
                <a:ea typeface="MS PGothic"/>
                <a:cs typeface="Arial"/>
              </a:rPr>
              <a:t> - First examples of L2-3 processing demonstrated (e.g. to ARM), but not representative capacity:</a:t>
            </a:r>
          </a:p>
          <a:p>
            <a:pPr marL="285750" indent="-285750">
              <a:buFont typeface="Arial"/>
              <a:buChar char="•"/>
            </a:pPr>
            <a:r>
              <a:rPr lang="en-US" sz="1600" u="sng">
                <a:solidFill>
                  <a:schemeClr val="tx2"/>
                </a:solidFill>
                <a:latin typeface="Arial"/>
                <a:ea typeface="MS PGothic"/>
                <a:cs typeface="Arial"/>
              </a:rPr>
              <a:t>Development needed for embedded implementation of L2/3 functions</a:t>
            </a:r>
            <a:r>
              <a:rPr lang="en-US" sz="1600">
                <a:solidFill>
                  <a:schemeClr val="tx2"/>
                </a:solidFill>
                <a:latin typeface="Arial"/>
                <a:ea typeface="MS PGothic"/>
                <a:cs typeface="Arial"/>
              </a:rPr>
              <a:t>, including interfaces to network</a:t>
            </a:r>
          </a:p>
          <a:p>
            <a:pPr marL="285750" indent="-285750">
              <a:buFont typeface="Arial"/>
              <a:buChar char="•"/>
            </a:pPr>
            <a:r>
              <a:rPr lang="en-US" sz="1600">
                <a:solidFill>
                  <a:schemeClr val="tx2"/>
                </a:solidFill>
                <a:latin typeface="Arial"/>
                <a:ea typeface="MS PGothic"/>
                <a:cs typeface="Arial"/>
              </a:rPr>
              <a:t>Porting of x86 code to ARM and RISC-V</a:t>
            </a:r>
          </a:p>
          <a:p>
            <a:pPr marL="285750" indent="-285750">
              <a:buFont typeface="Arial"/>
              <a:buChar char="•"/>
            </a:pPr>
            <a:r>
              <a:rPr lang="en-US" sz="1600">
                <a:solidFill>
                  <a:schemeClr val="tx2"/>
                </a:solidFill>
                <a:latin typeface="Arial"/>
                <a:ea typeface="MS PGothic"/>
                <a:cs typeface="Arial"/>
              </a:rPr>
              <a:t>Adaptation of code to NTN to </a:t>
            </a:r>
            <a:r>
              <a:rPr lang="en-US" sz="1600" u="sng">
                <a:solidFill>
                  <a:schemeClr val="tx2"/>
                </a:solidFill>
                <a:latin typeface="Arial"/>
                <a:ea typeface="MS PGothic"/>
                <a:cs typeface="Arial"/>
              </a:rPr>
              <a:t>achieve higher number of cells (&gt;1000) </a:t>
            </a:r>
            <a:r>
              <a:rPr lang="en-US" sz="1600">
                <a:solidFill>
                  <a:schemeClr val="tx2"/>
                </a:solidFill>
                <a:latin typeface="Arial"/>
                <a:ea typeface="MS PGothic"/>
                <a:cs typeface="Arial"/>
              </a:rPr>
              <a:t>and users</a:t>
            </a:r>
          </a:p>
        </p:txBody>
      </p:sp>
    </p:spTree>
    <p:extLst>
      <p:ext uri="{BB962C8B-B14F-4D97-AF65-F5344CB8AC3E}">
        <p14:creationId xmlns:p14="http://schemas.microsoft.com/office/powerpoint/2010/main" val="80026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Recent GEO Trend – Flexible Medium Capacity</a:t>
            </a:r>
            <a:endParaRPr lang="en-GB" b="1"/>
          </a:p>
        </p:txBody>
      </p:sp>
      <p:sp>
        <p:nvSpPr>
          <p:cNvPr id="3" name="Content Placeholder 2"/>
          <p:cNvSpPr>
            <a:spLocks noGrp="1"/>
          </p:cNvSpPr>
          <p:nvPr>
            <p:ph idx="1"/>
          </p:nvPr>
        </p:nvSpPr>
        <p:spPr>
          <a:xfrm>
            <a:off x="291790" y="936146"/>
            <a:ext cx="5736032" cy="5328000"/>
          </a:xfrm>
        </p:spPr>
        <p:txBody>
          <a:bodyPr/>
          <a:lstStyle/>
          <a:p>
            <a:r>
              <a:rPr lang="en-US" sz="1867" b="1">
                <a:solidFill>
                  <a:schemeClr val="tx2"/>
                </a:solidFill>
              </a:rPr>
              <a:t>Since 2017/2018, for GEO the attention has also moved toward the capability to achieve flexible, medium capacity, short time-to-market satellite solutions</a:t>
            </a:r>
          </a:p>
          <a:p>
            <a:pPr>
              <a:buFont typeface="Arial" panose="020B0604020202020204" pitchFamily="34" charset="0"/>
              <a:buChar char="•"/>
            </a:pPr>
            <a:r>
              <a:rPr lang="en-US" sz="1600">
                <a:solidFill>
                  <a:schemeClr val="tx2"/>
                </a:solidFill>
              </a:rPr>
              <a:t>Targeting mainly Ku/Ka-band services on continental coverage for both broadband and TV broadcast</a:t>
            </a:r>
          </a:p>
          <a:p>
            <a:pPr>
              <a:buFont typeface="Arial" panose="020B0604020202020204" pitchFamily="34" charset="0"/>
              <a:buChar char="•"/>
            </a:pPr>
            <a:r>
              <a:rPr lang="en-US" sz="1600">
                <a:solidFill>
                  <a:schemeClr val="tx2"/>
                </a:solidFill>
              </a:rPr>
              <a:t>Throughput Range 50-100Gbps), with beams of moderate size (about 0.5 </a:t>
            </a:r>
            <a:r>
              <a:rPr lang="en-US" sz="1600" err="1">
                <a:solidFill>
                  <a:schemeClr val="tx2"/>
                </a:solidFill>
              </a:rPr>
              <a:t>degs</a:t>
            </a:r>
            <a:r>
              <a:rPr lang="en-US" sz="1600">
                <a:solidFill>
                  <a:schemeClr val="tx2"/>
                </a:solidFill>
              </a:rPr>
              <a:t>).</a:t>
            </a:r>
          </a:p>
          <a:p>
            <a:pPr>
              <a:buFont typeface="Arial" panose="020B0604020202020204" pitchFamily="34" charset="0"/>
              <a:buChar char="•"/>
            </a:pPr>
            <a:r>
              <a:rPr lang="en-US" sz="1600">
                <a:solidFill>
                  <a:schemeClr val="tx2"/>
                </a:solidFill>
              </a:rPr>
              <a:t>Payloads based on digital processors and array-fed reflectors with about ~100-200 radiating elements. </a:t>
            </a:r>
          </a:p>
          <a:p>
            <a:pPr>
              <a:buFont typeface="Arial" panose="020B0604020202020204" pitchFamily="34" charset="0"/>
              <a:buChar char="•"/>
            </a:pPr>
            <a:r>
              <a:rPr lang="en-US" sz="1600">
                <a:solidFill>
                  <a:schemeClr val="tx2"/>
                </a:solidFill>
              </a:rPr>
              <a:t>Payload Power Consumption expected in the range 10-15kW</a:t>
            </a:r>
          </a:p>
          <a:p>
            <a:pPr>
              <a:buFont typeface="Arial" panose="020B0604020202020204" pitchFamily="34" charset="0"/>
              <a:buChar char="•"/>
            </a:pPr>
            <a:r>
              <a:rPr lang="en-US" sz="1600">
                <a:solidFill>
                  <a:schemeClr val="tx2"/>
                </a:solidFill>
              </a:rPr>
              <a:t>Coverage flexibility is a key requirement</a:t>
            </a:r>
            <a:br>
              <a:rPr lang="en-US" sz="1600">
                <a:solidFill>
                  <a:schemeClr val="tx2"/>
                </a:solidFill>
              </a:rPr>
            </a:br>
            <a:r>
              <a:rPr lang="en-US" sz="1600">
                <a:solidFill>
                  <a:schemeClr val="tx2"/>
                </a:solidFill>
              </a:rPr>
              <a:t>(shaped beam and spot beam capability-reconfigurability)</a:t>
            </a:r>
            <a:endParaRPr lang="en-GB" sz="1600">
              <a:solidFill>
                <a:schemeClr val="tx2"/>
              </a:solidFill>
            </a:endParaRPr>
          </a:p>
        </p:txBody>
      </p:sp>
      <p:pic>
        <p:nvPicPr>
          <p:cNvPr id="4" name="Picture 3"/>
          <p:cNvPicPr>
            <a:picLocks noChangeAspect="1"/>
          </p:cNvPicPr>
          <p:nvPr/>
        </p:nvPicPr>
        <p:blipFill rotWithShape="1">
          <a:blip r:embed="rId2"/>
          <a:srcRect l="7248" t="1795"/>
          <a:stretch/>
        </p:blipFill>
        <p:spPr>
          <a:xfrm>
            <a:off x="6112669" y="988283"/>
            <a:ext cx="5609564" cy="5115819"/>
          </a:xfrm>
          <a:prstGeom prst="rect">
            <a:avLst/>
          </a:prstGeom>
        </p:spPr>
      </p:pic>
      <p:sp>
        <p:nvSpPr>
          <p:cNvPr id="6" name="TextBox 5"/>
          <p:cNvSpPr txBox="1"/>
          <p:nvPr/>
        </p:nvSpPr>
        <p:spPr>
          <a:xfrm>
            <a:off x="9962514" y="5802481"/>
            <a:ext cx="2410177" cy="461665"/>
          </a:xfrm>
          <a:prstGeom prst="rect">
            <a:avLst/>
          </a:prstGeom>
          <a:noFill/>
        </p:spPr>
        <p:txBody>
          <a:bodyPr wrap="square" rtlCol="0">
            <a:spAutoFit/>
          </a:bodyPr>
          <a:lstStyle/>
          <a:p>
            <a:pPr algn="ctr"/>
            <a:r>
              <a:rPr lang="en-US" sz="1200"/>
              <a:t>SES </a:t>
            </a:r>
            <a:r>
              <a:rPr lang="en-US" sz="1200" err="1"/>
              <a:t>Geonext</a:t>
            </a:r>
            <a:r>
              <a:rPr lang="en-US" sz="1200"/>
              <a:t> example, </a:t>
            </a:r>
            <a:br>
              <a:rPr lang="en-US" sz="1200"/>
            </a:br>
            <a:r>
              <a:rPr lang="en-US" sz="1200" i="1"/>
              <a:t>source www.ses.com</a:t>
            </a:r>
            <a:endParaRPr lang="en-GB" sz="1200" i="1"/>
          </a:p>
        </p:txBody>
      </p:sp>
    </p:spTree>
    <p:extLst>
      <p:ext uri="{BB962C8B-B14F-4D97-AF65-F5344CB8AC3E}">
        <p14:creationId xmlns:p14="http://schemas.microsoft.com/office/powerpoint/2010/main" val="1175385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C9CE1-F9EA-D054-682E-EC1191FB8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E41C8-6522-E02D-7F50-85CA7FB4D0C1}"/>
              </a:ext>
            </a:extLst>
          </p:cNvPr>
          <p:cNvSpPr>
            <a:spLocks noGrp="1"/>
          </p:cNvSpPr>
          <p:nvPr>
            <p:ph type="title"/>
          </p:nvPr>
        </p:nvSpPr>
        <p:spPr/>
        <p:txBody>
          <a:bodyPr/>
          <a:lstStyle/>
          <a:p>
            <a:r>
              <a:rPr lang="en-GB"/>
              <a:t>5G Regenerative Payload – Broadband (now)</a:t>
            </a:r>
          </a:p>
        </p:txBody>
      </p:sp>
      <p:graphicFrame>
        <p:nvGraphicFramePr>
          <p:cNvPr id="4" name="Table 3">
            <a:extLst>
              <a:ext uri="{FF2B5EF4-FFF2-40B4-BE49-F238E27FC236}">
                <a16:creationId xmlns:a16="http://schemas.microsoft.com/office/drawing/2014/main" id="{396952C9-4919-63C2-FC62-91DFEAAFF83F}"/>
              </a:ext>
            </a:extLst>
          </p:cNvPr>
          <p:cNvGraphicFramePr>
            <a:graphicFrameLocks noGrp="1"/>
          </p:cNvGraphicFramePr>
          <p:nvPr/>
        </p:nvGraphicFramePr>
        <p:xfrm>
          <a:off x="216000" y="2149739"/>
          <a:ext cx="11725576" cy="991362"/>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a:t>ADC/DAC</a:t>
                      </a:r>
                    </a:p>
                  </a:txBody>
                  <a:tcPr/>
                </a:tc>
                <a:tc>
                  <a:txBody>
                    <a:bodyPr/>
                    <a:lstStyle/>
                    <a:p>
                      <a:r>
                        <a:rPr lang="en-GB"/>
                        <a:t>FPGA</a:t>
                      </a:r>
                    </a:p>
                    <a:p>
                      <a:endParaRPr lang="en-GB"/>
                    </a:p>
                  </a:txBody>
                  <a:tcPr/>
                </a:tc>
                <a:tc>
                  <a:txBody>
                    <a:bodyPr/>
                    <a:lstStyle/>
                    <a:p>
                      <a:r>
                        <a:rPr lang="en-GB"/>
                        <a:t>FPGA</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extLst>
                  <a:ext uri="{0D108BD9-81ED-4DB2-BD59-A6C34878D82A}">
                    <a16:rowId xmlns:a16="http://schemas.microsoft.com/office/drawing/2014/main" val="1180846331"/>
                  </a:ext>
                </a:extLst>
              </a:tr>
            </a:tbl>
          </a:graphicData>
        </a:graphic>
      </p:graphicFrame>
      <p:graphicFrame>
        <p:nvGraphicFramePr>
          <p:cNvPr id="7" name="Table 6">
            <a:extLst>
              <a:ext uri="{FF2B5EF4-FFF2-40B4-BE49-F238E27FC236}">
                <a16:creationId xmlns:a16="http://schemas.microsoft.com/office/drawing/2014/main" id="{6FAAA95A-F1BF-895E-E0ED-6C1B652E3355}"/>
              </a:ext>
            </a:extLst>
          </p:cNvPr>
          <p:cNvGraphicFramePr>
            <a:graphicFrameLocks noGrp="1"/>
          </p:cNvGraphicFramePr>
          <p:nvPr/>
        </p:nvGraphicFramePr>
        <p:xfrm>
          <a:off x="901416" y="1361756"/>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r>
                        <a:rPr lang="en-GB" err="1"/>
                        <a:t>eCPRI</a:t>
                      </a:r>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(n)FAPI</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9" name="Table 8">
            <a:extLst>
              <a:ext uri="{FF2B5EF4-FFF2-40B4-BE49-F238E27FC236}">
                <a16:creationId xmlns:a16="http://schemas.microsoft.com/office/drawing/2014/main" id="{F567B824-CDC4-9A53-3178-4C3ED2BD2B91}"/>
              </a:ext>
            </a:extLst>
          </p:cNvPr>
          <p:cNvGraphicFramePr>
            <a:graphicFrameLocks noGrp="1"/>
          </p:cNvGraphicFramePr>
          <p:nvPr/>
        </p:nvGraphicFramePr>
        <p:xfrm>
          <a:off x="901419" y="1743072"/>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11" name="TextBox 10">
            <a:extLst>
              <a:ext uri="{FF2B5EF4-FFF2-40B4-BE49-F238E27FC236}">
                <a16:creationId xmlns:a16="http://schemas.microsoft.com/office/drawing/2014/main" id="{97A82855-0BA8-B4B3-54C2-200928DB0B92}"/>
              </a:ext>
            </a:extLst>
          </p:cNvPr>
          <p:cNvSpPr txBox="1"/>
          <p:nvPr/>
        </p:nvSpPr>
        <p:spPr>
          <a:xfrm>
            <a:off x="154940" y="1732596"/>
            <a:ext cx="746476" cy="369332"/>
          </a:xfrm>
          <a:prstGeom prst="rect">
            <a:avLst/>
          </a:prstGeom>
          <a:noFill/>
        </p:spPr>
        <p:txBody>
          <a:bodyPr wrap="square">
            <a:spAutoFit/>
          </a:bodyPr>
          <a:lstStyle/>
          <a:p>
            <a:r>
              <a:rPr lang="en-GB"/>
              <a:t>Split</a:t>
            </a:r>
          </a:p>
        </p:txBody>
      </p:sp>
      <p:sp>
        <p:nvSpPr>
          <p:cNvPr id="12" name="TextBox 11">
            <a:extLst>
              <a:ext uri="{FF2B5EF4-FFF2-40B4-BE49-F238E27FC236}">
                <a16:creationId xmlns:a16="http://schemas.microsoft.com/office/drawing/2014/main" id="{D991CAF0-869F-C6A1-FFC3-1D51B28E3E46}"/>
              </a:ext>
            </a:extLst>
          </p:cNvPr>
          <p:cNvSpPr txBox="1"/>
          <p:nvPr/>
        </p:nvSpPr>
        <p:spPr>
          <a:xfrm>
            <a:off x="154940" y="1351280"/>
            <a:ext cx="663926" cy="369332"/>
          </a:xfrm>
          <a:prstGeom prst="rect">
            <a:avLst/>
          </a:prstGeom>
          <a:noFill/>
        </p:spPr>
        <p:txBody>
          <a:bodyPr wrap="square">
            <a:spAutoFit/>
          </a:bodyPr>
          <a:lstStyle/>
          <a:p>
            <a:r>
              <a:rPr lang="en-GB"/>
              <a:t>IF</a:t>
            </a:r>
          </a:p>
        </p:txBody>
      </p:sp>
      <p:sp>
        <p:nvSpPr>
          <p:cNvPr id="15" name="Rectangle 14">
            <a:extLst>
              <a:ext uri="{FF2B5EF4-FFF2-40B4-BE49-F238E27FC236}">
                <a16:creationId xmlns:a16="http://schemas.microsoft.com/office/drawing/2014/main" id="{BFF86C2D-A762-4CA3-0A03-A168CD0400C1}"/>
              </a:ext>
            </a:extLst>
          </p:cNvPr>
          <p:cNvSpPr/>
          <p:nvPr/>
        </p:nvSpPr>
        <p:spPr>
          <a:xfrm>
            <a:off x="4644839" y="1337212"/>
            <a:ext cx="5816963" cy="1789821"/>
          </a:xfrm>
          <a:prstGeom prst="rect">
            <a:avLst/>
          </a:prstGeom>
          <a:no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FA69CAC-C342-AC05-5940-0FCDF29496D1}"/>
              </a:ext>
            </a:extLst>
          </p:cNvPr>
          <p:cNvSpPr/>
          <p:nvPr/>
        </p:nvSpPr>
        <p:spPr>
          <a:xfrm>
            <a:off x="1685291" y="1328512"/>
            <a:ext cx="2917188" cy="1812589"/>
          </a:xfrm>
          <a:prstGeom prst="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DDF8BE7-CFF8-7822-C168-7ADDB1D6BF8D}"/>
              </a:ext>
            </a:extLst>
          </p:cNvPr>
          <p:cNvSpPr/>
          <p:nvPr/>
        </p:nvSpPr>
        <p:spPr>
          <a:xfrm>
            <a:off x="241301" y="1335091"/>
            <a:ext cx="1401629" cy="1806010"/>
          </a:xfrm>
          <a:prstGeom prst="rect">
            <a:avLst/>
          </a:prstGeom>
          <a:no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0311792-81E6-49A8-2E54-C8400478DCD6}"/>
              </a:ext>
            </a:extLst>
          </p:cNvPr>
          <p:cNvSpPr txBox="1"/>
          <p:nvPr/>
        </p:nvSpPr>
        <p:spPr>
          <a:xfrm>
            <a:off x="7025752" y="1004408"/>
            <a:ext cx="1055136"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0070C0"/>
                </a:solidFill>
                <a:latin typeface="+mn-lt"/>
              </a:rPr>
              <a:t>DU</a:t>
            </a:r>
          </a:p>
        </p:txBody>
      </p:sp>
      <p:sp>
        <p:nvSpPr>
          <p:cNvPr id="20" name="TextBox 19">
            <a:extLst>
              <a:ext uri="{FF2B5EF4-FFF2-40B4-BE49-F238E27FC236}">
                <a16:creationId xmlns:a16="http://schemas.microsoft.com/office/drawing/2014/main" id="{7F126E96-F8C2-9F51-CC27-2B9EC0C6027D}"/>
              </a:ext>
            </a:extLst>
          </p:cNvPr>
          <p:cNvSpPr txBox="1"/>
          <p:nvPr/>
        </p:nvSpPr>
        <p:spPr>
          <a:xfrm>
            <a:off x="426582" y="951673"/>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
        <p:nvSpPr>
          <p:cNvPr id="21" name="TextBox 20">
            <a:extLst>
              <a:ext uri="{FF2B5EF4-FFF2-40B4-BE49-F238E27FC236}">
                <a16:creationId xmlns:a16="http://schemas.microsoft.com/office/drawing/2014/main" id="{751607F7-EBB5-0652-BCD0-F46D88544A6A}"/>
              </a:ext>
            </a:extLst>
          </p:cNvPr>
          <p:cNvSpPr txBox="1"/>
          <p:nvPr/>
        </p:nvSpPr>
        <p:spPr>
          <a:xfrm>
            <a:off x="2594411" y="927408"/>
            <a:ext cx="844420" cy="369332"/>
          </a:xfrm>
          <a:prstGeom prst="rect">
            <a:avLst/>
          </a:prstGeom>
          <a:noFill/>
        </p:spPr>
        <p:txBody>
          <a:bodyPr wrap="square">
            <a:spAutoFit/>
          </a:bodyPr>
          <a:lstStyle/>
          <a:p>
            <a:pPr marL="0" lvl="0" indent="0" algn="ctr">
              <a:lnSpc>
                <a:spcPct val="100000"/>
              </a:lnSpc>
              <a:spcBef>
                <a:spcPts val="0"/>
              </a:spcBef>
              <a:spcAft>
                <a:spcPts val="0"/>
              </a:spcAft>
              <a:buNone/>
            </a:pPr>
            <a:r>
              <a:rPr lang="en-GB" sz="1800" b="0" i="0" u="none" strike="noStrike" kern="1200" noProof="0">
                <a:solidFill>
                  <a:srgbClr val="FFC000"/>
                </a:solidFill>
                <a:effectLst/>
                <a:latin typeface="+mn-lt"/>
                <a:ea typeface="+mn-ea"/>
                <a:cs typeface="+mn-cs"/>
              </a:rPr>
              <a:t>RU</a:t>
            </a:r>
            <a:endParaRPr lang="en-US" sz="1800" i="0" u="none" strike="noStrike" kern="1200">
              <a:solidFill>
                <a:srgbClr val="FFC000"/>
              </a:solidFill>
              <a:effectLst/>
              <a:latin typeface="+mn-lt"/>
              <a:ea typeface="+mn-ea"/>
              <a:cs typeface="+mn-cs"/>
            </a:endParaRPr>
          </a:p>
        </p:txBody>
      </p:sp>
    </p:spTree>
    <p:extLst>
      <p:ext uri="{BB962C8B-B14F-4D97-AF65-F5344CB8AC3E}">
        <p14:creationId xmlns:p14="http://schemas.microsoft.com/office/powerpoint/2010/main" val="28752816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56821-00CB-6048-A044-11649754F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1D5A8-164C-14A9-1250-093CA9A357C0}"/>
              </a:ext>
            </a:extLst>
          </p:cNvPr>
          <p:cNvSpPr>
            <a:spLocks noGrp="1"/>
          </p:cNvSpPr>
          <p:nvPr>
            <p:ph type="title"/>
          </p:nvPr>
        </p:nvSpPr>
        <p:spPr/>
        <p:txBody>
          <a:bodyPr/>
          <a:lstStyle/>
          <a:p>
            <a:r>
              <a:rPr lang="en-GB"/>
              <a:t>5G Regenerative Payload – Broadband (next gen)</a:t>
            </a:r>
          </a:p>
        </p:txBody>
      </p:sp>
      <p:graphicFrame>
        <p:nvGraphicFramePr>
          <p:cNvPr id="28" name="Table 27">
            <a:extLst>
              <a:ext uri="{FF2B5EF4-FFF2-40B4-BE49-F238E27FC236}">
                <a16:creationId xmlns:a16="http://schemas.microsoft.com/office/drawing/2014/main" id="{DC144293-77E2-2697-0E05-8F6BC4F90530}"/>
              </a:ext>
            </a:extLst>
          </p:cNvPr>
          <p:cNvGraphicFramePr>
            <a:graphicFrameLocks noGrp="1"/>
          </p:cNvGraphicFramePr>
          <p:nvPr/>
        </p:nvGraphicFramePr>
        <p:xfrm>
          <a:off x="241300" y="4634126"/>
          <a:ext cx="11725576" cy="741680"/>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a:t>BFN ASIC</a:t>
                      </a:r>
                    </a:p>
                  </a:txBody>
                  <a:tcPr/>
                </a:tc>
                <a:tc>
                  <a:txBody>
                    <a:bodyPr/>
                    <a:lstStyle/>
                    <a:p>
                      <a:r>
                        <a:rPr lang="en-GB"/>
                        <a:t>BFN ASIC</a:t>
                      </a:r>
                    </a:p>
                  </a:txBody>
                  <a:tcPr/>
                </a:tc>
                <a:tc>
                  <a:txBody>
                    <a:bodyPr/>
                    <a:lstStyle/>
                    <a:p>
                      <a:r>
                        <a:rPr lang="en-GB"/>
                        <a:t>BFN ASIC</a:t>
                      </a:r>
                    </a:p>
                  </a:txBody>
                  <a:tcPr/>
                </a:tc>
                <a:tc>
                  <a:txBody>
                    <a:bodyPr/>
                    <a:lstStyle/>
                    <a:p>
                      <a:r>
                        <a:rPr lang="en-GB"/>
                        <a:t>FPGA</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FPGA</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FPGA</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extLst>
                  <a:ext uri="{0D108BD9-81ED-4DB2-BD59-A6C34878D82A}">
                    <a16:rowId xmlns:a16="http://schemas.microsoft.com/office/drawing/2014/main" val="1180846331"/>
                  </a:ext>
                </a:extLst>
              </a:tr>
            </a:tbl>
          </a:graphicData>
        </a:graphic>
      </p:graphicFrame>
      <p:graphicFrame>
        <p:nvGraphicFramePr>
          <p:cNvPr id="29" name="Table 28">
            <a:extLst>
              <a:ext uri="{FF2B5EF4-FFF2-40B4-BE49-F238E27FC236}">
                <a16:creationId xmlns:a16="http://schemas.microsoft.com/office/drawing/2014/main" id="{ECE42BE4-88F3-EDB2-A207-0FDDC287FA97}"/>
              </a:ext>
            </a:extLst>
          </p:cNvPr>
          <p:cNvGraphicFramePr>
            <a:graphicFrameLocks noGrp="1"/>
          </p:cNvGraphicFramePr>
          <p:nvPr/>
        </p:nvGraphicFramePr>
        <p:xfrm>
          <a:off x="926716" y="3846143"/>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30" name="Table 29">
            <a:extLst>
              <a:ext uri="{FF2B5EF4-FFF2-40B4-BE49-F238E27FC236}">
                <a16:creationId xmlns:a16="http://schemas.microsoft.com/office/drawing/2014/main" id="{712D9310-DE6C-81C1-1091-EC6A58E12BAE}"/>
              </a:ext>
            </a:extLst>
          </p:cNvPr>
          <p:cNvGraphicFramePr>
            <a:graphicFrameLocks noGrp="1"/>
          </p:cNvGraphicFramePr>
          <p:nvPr/>
        </p:nvGraphicFramePr>
        <p:xfrm>
          <a:off x="926719" y="4227459"/>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31" name="TextBox 30">
            <a:extLst>
              <a:ext uri="{FF2B5EF4-FFF2-40B4-BE49-F238E27FC236}">
                <a16:creationId xmlns:a16="http://schemas.microsoft.com/office/drawing/2014/main" id="{34EB7063-67BF-7352-F93D-FFA30B4A578B}"/>
              </a:ext>
            </a:extLst>
          </p:cNvPr>
          <p:cNvSpPr txBox="1"/>
          <p:nvPr/>
        </p:nvSpPr>
        <p:spPr>
          <a:xfrm>
            <a:off x="180240" y="4216983"/>
            <a:ext cx="746476" cy="369332"/>
          </a:xfrm>
          <a:prstGeom prst="rect">
            <a:avLst/>
          </a:prstGeom>
          <a:noFill/>
        </p:spPr>
        <p:txBody>
          <a:bodyPr wrap="square">
            <a:spAutoFit/>
          </a:bodyPr>
          <a:lstStyle/>
          <a:p>
            <a:r>
              <a:rPr lang="en-GB"/>
              <a:t>Split</a:t>
            </a:r>
          </a:p>
        </p:txBody>
      </p:sp>
      <p:sp>
        <p:nvSpPr>
          <p:cNvPr id="32" name="TextBox 31">
            <a:extLst>
              <a:ext uri="{FF2B5EF4-FFF2-40B4-BE49-F238E27FC236}">
                <a16:creationId xmlns:a16="http://schemas.microsoft.com/office/drawing/2014/main" id="{800CA744-0B05-4427-EC7A-AB3CCC69966C}"/>
              </a:ext>
            </a:extLst>
          </p:cNvPr>
          <p:cNvSpPr txBox="1"/>
          <p:nvPr/>
        </p:nvSpPr>
        <p:spPr>
          <a:xfrm>
            <a:off x="180240" y="3835667"/>
            <a:ext cx="663926" cy="369332"/>
          </a:xfrm>
          <a:prstGeom prst="rect">
            <a:avLst/>
          </a:prstGeom>
          <a:noFill/>
        </p:spPr>
        <p:txBody>
          <a:bodyPr wrap="square">
            <a:spAutoFit/>
          </a:bodyPr>
          <a:lstStyle/>
          <a:p>
            <a:r>
              <a:rPr lang="en-GB"/>
              <a:t>IF</a:t>
            </a:r>
          </a:p>
        </p:txBody>
      </p:sp>
      <p:sp>
        <p:nvSpPr>
          <p:cNvPr id="33" name="Rectangle 32">
            <a:extLst>
              <a:ext uri="{FF2B5EF4-FFF2-40B4-BE49-F238E27FC236}">
                <a16:creationId xmlns:a16="http://schemas.microsoft.com/office/drawing/2014/main" id="{41797138-B8B3-7AA0-FB90-47CD4FF3D74A}"/>
              </a:ext>
            </a:extLst>
          </p:cNvPr>
          <p:cNvSpPr/>
          <p:nvPr/>
        </p:nvSpPr>
        <p:spPr>
          <a:xfrm>
            <a:off x="266601" y="3819478"/>
            <a:ext cx="4335878" cy="1806010"/>
          </a:xfrm>
          <a:prstGeom prst="rect">
            <a:avLst/>
          </a:prstGeom>
          <a:noFill/>
          <a:ln w="38100">
            <a:solidFill>
              <a:srgbClr val="05324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1551DDE4-2F55-AC43-ABD3-3BEEC696BD39}"/>
              </a:ext>
            </a:extLst>
          </p:cNvPr>
          <p:cNvSpPr txBox="1"/>
          <p:nvPr/>
        </p:nvSpPr>
        <p:spPr>
          <a:xfrm>
            <a:off x="1991114" y="3429000"/>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
        <p:nvSpPr>
          <p:cNvPr id="40" name="TextBox 39">
            <a:extLst>
              <a:ext uri="{FF2B5EF4-FFF2-40B4-BE49-F238E27FC236}">
                <a16:creationId xmlns:a16="http://schemas.microsoft.com/office/drawing/2014/main" id="{B0611A8C-AF3B-0C84-8E59-5C469C51681A}"/>
              </a:ext>
            </a:extLst>
          </p:cNvPr>
          <p:cNvSpPr txBox="1"/>
          <p:nvPr/>
        </p:nvSpPr>
        <p:spPr>
          <a:xfrm>
            <a:off x="241300" y="5673299"/>
            <a:ext cx="4403539" cy="261610"/>
          </a:xfrm>
          <a:prstGeom prst="rect">
            <a:avLst/>
          </a:prstGeom>
          <a:noFill/>
        </p:spPr>
        <p:txBody>
          <a:bodyPr wrap="square">
            <a:spAutoFit/>
          </a:bodyPr>
          <a:lstStyle/>
          <a:p>
            <a:r>
              <a:rPr lang="en-GB" sz="1100"/>
              <a:t>*different specification</a:t>
            </a:r>
          </a:p>
        </p:txBody>
      </p:sp>
      <p:sp>
        <p:nvSpPr>
          <p:cNvPr id="3" name="Rectangle 2">
            <a:extLst>
              <a:ext uri="{FF2B5EF4-FFF2-40B4-BE49-F238E27FC236}">
                <a16:creationId xmlns:a16="http://schemas.microsoft.com/office/drawing/2014/main" id="{BC27390D-06EC-AA6F-E1D6-6506737BBE1E}"/>
              </a:ext>
            </a:extLst>
          </p:cNvPr>
          <p:cNvSpPr/>
          <p:nvPr/>
        </p:nvSpPr>
        <p:spPr>
          <a:xfrm>
            <a:off x="9024388" y="3821599"/>
            <a:ext cx="1437414" cy="1789821"/>
          </a:xfrm>
          <a:prstGeom prst="rect">
            <a:avLst/>
          </a:prstGeom>
          <a:no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E1AAF57-3CC5-D8EC-8215-E0B2C6A0CA55}"/>
              </a:ext>
            </a:extLst>
          </p:cNvPr>
          <p:cNvSpPr/>
          <p:nvPr/>
        </p:nvSpPr>
        <p:spPr>
          <a:xfrm>
            <a:off x="4644839" y="3812899"/>
            <a:ext cx="4337188" cy="1812589"/>
          </a:xfrm>
          <a:prstGeom prst="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A140F01-676C-5311-54E5-FED5A2533A9C}"/>
              </a:ext>
            </a:extLst>
          </p:cNvPr>
          <p:cNvSpPr txBox="1"/>
          <p:nvPr/>
        </p:nvSpPr>
        <p:spPr>
          <a:xfrm>
            <a:off x="9204388" y="3476811"/>
            <a:ext cx="1055136"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0070C0"/>
                </a:solidFill>
                <a:latin typeface="+mn-lt"/>
              </a:rPr>
              <a:t>DU</a:t>
            </a:r>
          </a:p>
        </p:txBody>
      </p:sp>
      <p:sp>
        <p:nvSpPr>
          <p:cNvPr id="8" name="TextBox 7">
            <a:extLst>
              <a:ext uri="{FF2B5EF4-FFF2-40B4-BE49-F238E27FC236}">
                <a16:creationId xmlns:a16="http://schemas.microsoft.com/office/drawing/2014/main" id="{315FA14D-108C-98F7-F228-DDDEC0D7E76E}"/>
              </a:ext>
            </a:extLst>
          </p:cNvPr>
          <p:cNvSpPr txBox="1"/>
          <p:nvPr/>
        </p:nvSpPr>
        <p:spPr>
          <a:xfrm>
            <a:off x="6163283" y="3455105"/>
            <a:ext cx="844420" cy="369332"/>
          </a:xfrm>
          <a:prstGeom prst="rect">
            <a:avLst/>
          </a:prstGeom>
          <a:noFill/>
        </p:spPr>
        <p:txBody>
          <a:bodyPr wrap="square">
            <a:spAutoFit/>
          </a:bodyPr>
          <a:lstStyle/>
          <a:p>
            <a:pPr marL="0" lvl="0" indent="0" algn="ctr">
              <a:lnSpc>
                <a:spcPct val="100000"/>
              </a:lnSpc>
              <a:spcBef>
                <a:spcPts val="0"/>
              </a:spcBef>
              <a:spcAft>
                <a:spcPts val="0"/>
              </a:spcAft>
              <a:buNone/>
            </a:pPr>
            <a:r>
              <a:rPr lang="en-GB" sz="1800" b="0" i="0" u="none" strike="noStrike" kern="1200" noProof="0">
                <a:solidFill>
                  <a:srgbClr val="FFC000"/>
                </a:solidFill>
                <a:effectLst/>
                <a:latin typeface="+mn-lt"/>
                <a:ea typeface="+mn-ea"/>
                <a:cs typeface="+mn-cs"/>
              </a:rPr>
              <a:t>RU</a:t>
            </a:r>
            <a:endParaRPr lang="en-US" sz="1800" i="0" u="none" strike="noStrike" kern="1200">
              <a:solidFill>
                <a:srgbClr val="FFC000"/>
              </a:solidFill>
              <a:effectLst/>
              <a:latin typeface="+mn-lt"/>
              <a:ea typeface="+mn-ea"/>
              <a:cs typeface="+mn-cs"/>
            </a:endParaRPr>
          </a:p>
        </p:txBody>
      </p:sp>
      <p:sp>
        <p:nvSpPr>
          <p:cNvPr id="10" name="TextBox 9">
            <a:extLst>
              <a:ext uri="{FF2B5EF4-FFF2-40B4-BE49-F238E27FC236}">
                <a16:creationId xmlns:a16="http://schemas.microsoft.com/office/drawing/2014/main" id="{23038E4D-0BE7-73AC-F5F7-89C967491CD4}"/>
              </a:ext>
            </a:extLst>
          </p:cNvPr>
          <p:cNvSpPr txBox="1"/>
          <p:nvPr/>
        </p:nvSpPr>
        <p:spPr>
          <a:xfrm>
            <a:off x="-12186" y="3418524"/>
            <a:ext cx="1827204"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b="1">
                <a:latin typeface="+mn-lt"/>
              </a:rPr>
              <a:t>Broadband</a:t>
            </a:r>
            <a:endParaRPr lang="en-US" sz="1800" b="1" i="0" u="none" strike="noStrike" kern="1200">
              <a:effectLst/>
              <a:latin typeface="+mn-lt"/>
              <a:ea typeface="+mn-ea"/>
              <a:cs typeface="+mn-cs"/>
            </a:endParaRPr>
          </a:p>
        </p:txBody>
      </p:sp>
    </p:spTree>
    <p:extLst>
      <p:ext uri="{BB962C8B-B14F-4D97-AF65-F5344CB8AC3E}">
        <p14:creationId xmlns:p14="http://schemas.microsoft.com/office/powerpoint/2010/main" val="3083994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01347-180A-0B6C-D99C-648C4BEEC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4D68D-2296-CF25-65FA-C2FFD987DD24}"/>
              </a:ext>
            </a:extLst>
          </p:cNvPr>
          <p:cNvSpPr>
            <a:spLocks noGrp="1"/>
          </p:cNvSpPr>
          <p:nvPr>
            <p:ph type="title"/>
          </p:nvPr>
        </p:nvSpPr>
        <p:spPr/>
        <p:txBody>
          <a:bodyPr/>
          <a:lstStyle/>
          <a:p>
            <a:r>
              <a:rPr lang="en-GB"/>
              <a:t>5G Regenerative Payload – Broadband</a:t>
            </a:r>
          </a:p>
        </p:txBody>
      </p:sp>
      <p:graphicFrame>
        <p:nvGraphicFramePr>
          <p:cNvPr id="4" name="Table 3">
            <a:extLst>
              <a:ext uri="{FF2B5EF4-FFF2-40B4-BE49-F238E27FC236}">
                <a16:creationId xmlns:a16="http://schemas.microsoft.com/office/drawing/2014/main" id="{A415A012-3ADD-FC15-82C2-51CBA6BC93C8}"/>
              </a:ext>
            </a:extLst>
          </p:cNvPr>
          <p:cNvGraphicFramePr>
            <a:graphicFrameLocks noGrp="1"/>
          </p:cNvGraphicFramePr>
          <p:nvPr/>
        </p:nvGraphicFramePr>
        <p:xfrm>
          <a:off x="216000" y="2149739"/>
          <a:ext cx="11725576" cy="991362"/>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a:t>ADC/DAC</a:t>
                      </a:r>
                    </a:p>
                  </a:txBody>
                  <a:tcPr/>
                </a:tc>
                <a:tc>
                  <a:txBody>
                    <a:bodyPr/>
                    <a:lstStyle/>
                    <a:p>
                      <a:r>
                        <a:rPr lang="en-GB"/>
                        <a:t>FPGA</a:t>
                      </a:r>
                    </a:p>
                    <a:p>
                      <a:endParaRPr lang="en-GB"/>
                    </a:p>
                  </a:txBody>
                  <a:tcPr/>
                </a:tc>
                <a:tc>
                  <a:txBody>
                    <a:bodyPr/>
                    <a:lstStyle/>
                    <a:p>
                      <a:r>
                        <a:rPr lang="en-GB"/>
                        <a:t>FPGA</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extLst>
                  <a:ext uri="{0D108BD9-81ED-4DB2-BD59-A6C34878D82A}">
                    <a16:rowId xmlns:a16="http://schemas.microsoft.com/office/drawing/2014/main" val="1180846331"/>
                  </a:ext>
                </a:extLst>
              </a:tr>
            </a:tbl>
          </a:graphicData>
        </a:graphic>
      </p:graphicFrame>
      <p:graphicFrame>
        <p:nvGraphicFramePr>
          <p:cNvPr id="7" name="Table 6">
            <a:extLst>
              <a:ext uri="{FF2B5EF4-FFF2-40B4-BE49-F238E27FC236}">
                <a16:creationId xmlns:a16="http://schemas.microsoft.com/office/drawing/2014/main" id="{D3B9A892-06BD-9AD1-1813-236F0F23F45A}"/>
              </a:ext>
            </a:extLst>
          </p:cNvPr>
          <p:cNvGraphicFramePr>
            <a:graphicFrameLocks noGrp="1"/>
          </p:cNvGraphicFramePr>
          <p:nvPr/>
        </p:nvGraphicFramePr>
        <p:xfrm>
          <a:off x="901416" y="1361756"/>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r>
                        <a:rPr lang="en-GB" err="1"/>
                        <a:t>eCPRI</a:t>
                      </a:r>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(n)FAPI</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9" name="Table 8">
            <a:extLst>
              <a:ext uri="{FF2B5EF4-FFF2-40B4-BE49-F238E27FC236}">
                <a16:creationId xmlns:a16="http://schemas.microsoft.com/office/drawing/2014/main" id="{263C31DB-3CA3-CFEB-EDF8-ACC57BFAE104}"/>
              </a:ext>
            </a:extLst>
          </p:cNvPr>
          <p:cNvGraphicFramePr>
            <a:graphicFrameLocks noGrp="1"/>
          </p:cNvGraphicFramePr>
          <p:nvPr/>
        </p:nvGraphicFramePr>
        <p:xfrm>
          <a:off x="901419" y="1743072"/>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11" name="TextBox 10">
            <a:extLst>
              <a:ext uri="{FF2B5EF4-FFF2-40B4-BE49-F238E27FC236}">
                <a16:creationId xmlns:a16="http://schemas.microsoft.com/office/drawing/2014/main" id="{5020ACD1-53B3-0595-7C86-0181A69DBC83}"/>
              </a:ext>
            </a:extLst>
          </p:cNvPr>
          <p:cNvSpPr txBox="1"/>
          <p:nvPr/>
        </p:nvSpPr>
        <p:spPr>
          <a:xfrm>
            <a:off x="154940" y="1732596"/>
            <a:ext cx="746476" cy="369332"/>
          </a:xfrm>
          <a:prstGeom prst="rect">
            <a:avLst/>
          </a:prstGeom>
          <a:noFill/>
        </p:spPr>
        <p:txBody>
          <a:bodyPr wrap="square">
            <a:spAutoFit/>
          </a:bodyPr>
          <a:lstStyle/>
          <a:p>
            <a:r>
              <a:rPr lang="en-GB"/>
              <a:t>Split</a:t>
            </a:r>
          </a:p>
        </p:txBody>
      </p:sp>
      <p:sp>
        <p:nvSpPr>
          <p:cNvPr id="12" name="TextBox 11">
            <a:extLst>
              <a:ext uri="{FF2B5EF4-FFF2-40B4-BE49-F238E27FC236}">
                <a16:creationId xmlns:a16="http://schemas.microsoft.com/office/drawing/2014/main" id="{D72350DF-ED3F-70EB-4D03-62D4775A63BE}"/>
              </a:ext>
            </a:extLst>
          </p:cNvPr>
          <p:cNvSpPr txBox="1"/>
          <p:nvPr/>
        </p:nvSpPr>
        <p:spPr>
          <a:xfrm>
            <a:off x="154940" y="1351280"/>
            <a:ext cx="663926" cy="369332"/>
          </a:xfrm>
          <a:prstGeom prst="rect">
            <a:avLst/>
          </a:prstGeom>
          <a:noFill/>
        </p:spPr>
        <p:txBody>
          <a:bodyPr wrap="square">
            <a:spAutoFit/>
          </a:bodyPr>
          <a:lstStyle/>
          <a:p>
            <a:r>
              <a:rPr lang="en-GB"/>
              <a:t>IF</a:t>
            </a:r>
          </a:p>
        </p:txBody>
      </p:sp>
      <p:sp>
        <p:nvSpPr>
          <p:cNvPr id="15" name="Rectangle 14">
            <a:extLst>
              <a:ext uri="{FF2B5EF4-FFF2-40B4-BE49-F238E27FC236}">
                <a16:creationId xmlns:a16="http://schemas.microsoft.com/office/drawing/2014/main" id="{D8A1C4A6-C129-2609-0EF1-2FCBE9D072D9}"/>
              </a:ext>
            </a:extLst>
          </p:cNvPr>
          <p:cNvSpPr/>
          <p:nvPr/>
        </p:nvSpPr>
        <p:spPr>
          <a:xfrm>
            <a:off x="4644839" y="1337212"/>
            <a:ext cx="5816963" cy="1789821"/>
          </a:xfrm>
          <a:prstGeom prst="rect">
            <a:avLst/>
          </a:prstGeom>
          <a:no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4A42FCC-FCF1-37FF-7384-8ED947AD3887}"/>
              </a:ext>
            </a:extLst>
          </p:cNvPr>
          <p:cNvSpPr/>
          <p:nvPr/>
        </p:nvSpPr>
        <p:spPr>
          <a:xfrm>
            <a:off x="1685291" y="1328512"/>
            <a:ext cx="2917188" cy="1812589"/>
          </a:xfrm>
          <a:prstGeom prst="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02CE330-73D1-DAEB-208A-BA2714595AE4}"/>
              </a:ext>
            </a:extLst>
          </p:cNvPr>
          <p:cNvSpPr/>
          <p:nvPr/>
        </p:nvSpPr>
        <p:spPr>
          <a:xfrm>
            <a:off x="241301" y="1335091"/>
            <a:ext cx="1401629" cy="1806010"/>
          </a:xfrm>
          <a:prstGeom prst="rect">
            <a:avLst/>
          </a:prstGeom>
          <a:no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FAFA140-4075-B603-17FC-E5947F73BA5E}"/>
              </a:ext>
            </a:extLst>
          </p:cNvPr>
          <p:cNvSpPr txBox="1"/>
          <p:nvPr/>
        </p:nvSpPr>
        <p:spPr>
          <a:xfrm>
            <a:off x="7025752" y="1004408"/>
            <a:ext cx="1055136"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0070C0"/>
                </a:solidFill>
                <a:latin typeface="+mn-lt"/>
              </a:rPr>
              <a:t>DU</a:t>
            </a:r>
          </a:p>
        </p:txBody>
      </p:sp>
      <p:sp>
        <p:nvSpPr>
          <p:cNvPr id="20" name="TextBox 19">
            <a:extLst>
              <a:ext uri="{FF2B5EF4-FFF2-40B4-BE49-F238E27FC236}">
                <a16:creationId xmlns:a16="http://schemas.microsoft.com/office/drawing/2014/main" id="{3C88B9C0-321A-3162-E524-B1D1AA525E53}"/>
              </a:ext>
            </a:extLst>
          </p:cNvPr>
          <p:cNvSpPr txBox="1"/>
          <p:nvPr/>
        </p:nvSpPr>
        <p:spPr>
          <a:xfrm>
            <a:off x="426582" y="951673"/>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
        <p:nvSpPr>
          <p:cNvPr id="21" name="TextBox 20">
            <a:extLst>
              <a:ext uri="{FF2B5EF4-FFF2-40B4-BE49-F238E27FC236}">
                <a16:creationId xmlns:a16="http://schemas.microsoft.com/office/drawing/2014/main" id="{4ABB8845-7225-455F-5A08-EBACF95DA9AC}"/>
              </a:ext>
            </a:extLst>
          </p:cNvPr>
          <p:cNvSpPr txBox="1"/>
          <p:nvPr/>
        </p:nvSpPr>
        <p:spPr>
          <a:xfrm>
            <a:off x="2594411" y="927408"/>
            <a:ext cx="844420" cy="369332"/>
          </a:xfrm>
          <a:prstGeom prst="rect">
            <a:avLst/>
          </a:prstGeom>
          <a:noFill/>
        </p:spPr>
        <p:txBody>
          <a:bodyPr wrap="square">
            <a:spAutoFit/>
          </a:bodyPr>
          <a:lstStyle/>
          <a:p>
            <a:pPr marL="0" lvl="0" indent="0" algn="ctr">
              <a:lnSpc>
                <a:spcPct val="100000"/>
              </a:lnSpc>
              <a:spcBef>
                <a:spcPts val="0"/>
              </a:spcBef>
              <a:spcAft>
                <a:spcPts val="0"/>
              </a:spcAft>
              <a:buNone/>
            </a:pPr>
            <a:r>
              <a:rPr lang="en-GB" sz="1800" b="0" i="0" u="none" strike="noStrike" kern="1200" noProof="0">
                <a:solidFill>
                  <a:srgbClr val="FFC000"/>
                </a:solidFill>
                <a:effectLst/>
                <a:latin typeface="+mn-lt"/>
                <a:ea typeface="+mn-ea"/>
                <a:cs typeface="+mn-cs"/>
              </a:rPr>
              <a:t>RU</a:t>
            </a:r>
            <a:endParaRPr lang="en-US" sz="1800" i="0" u="none" strike="noStrike" kern="1200">
              <a:solidFill>
                <a:srgbClr val="FFC000"/>
              </a:solidFill>
              <a:effectLst/>
              <a:latin typeface="+mn-lt"/>
              <a:ea typeface="+mn-ea"/>
              <a:cs typeface="+mn-cs"/>
            </a:endParaRPr>
          </a:p>
        </p:txBody>
      </p:sp>
      <p:graphicFrame>
        <p:nvGraphicFramePr>
          <p:cNvPr id="28" name="Table 27">
            <a:extLst>
              <a:ext uri="{FF2B5EF4-FFF2-40B4-BE49-F238E27FC236}">
                <a16:creationId xmlns:a16="http://schemas.microsoft.com/office/drawing/2014/main" id="{CA7E86B2-E23C-282B-9A54-45B2FA06FAB4}"/>
              </a:ext>
            </a:extLst>
          </p:cNvPr>
          <p:cNvGraphicFramePr>
            <a:graphicFrameLocks noGrp="1"/>
          </p:cNvGraphicFramePr>
          <p:nvPr/>
        </p:nvGraphicFramePr>
        <p:xfrm>
          <a:off x="241300" y="4634126"/>
          <a:ext cx="11725576" cy="741680"/>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a:t>BFN ASIC</a:t>
                      </a:r>
                    </a:p>
                  </a:txBody>
                  <a:tcPr/>
                </a:tc>
                <a:tc>
                  <a:txBody>
                    <a:bodyPr/>
                    <a:lstStyle/>
                    <a:p>
                      <a:r>
                        <a:rPr lang="en-GB"/>
                        <a:t>BFN ASIC</a:t>
                      </a:r>
                    </a:p>
                  </a:txBody>
                  <a:tcPr/>
                </a:tc>
                <a:tc>
                  <a:txBody>
                    <a:bodyPr/>
                    <a:lstStyle/>
                    <a:p>
                      <a:r>
                        <a:rPr lang="en-GB"/>
                        <a:t>BFN ASIC</a:t>
                      </a:r>
                    </a:p>
                  </a:txBody>
                  <a:tcPr/>
                </a:tc>
                <a:tc>
                  <a:txBody>
                    <a:bodyPr/>
                    <a:lstStyle/>
                    <a:p>
                      <a:r>
                        <a:rPr lang="en-GB"/>
                        <a:t>FPGA</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FPGA</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FPGA</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CPU</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extLst>
                  <a:ext uri="{0D108BD9-81ED-4DB2-BD59-A6C34878D82A}">
                    <a16:rowId xmlns:a16="http://schemas.microsoft.com/office/drawing/2014/main" val="1180846331"/>
                  </a:ext>
                </a:extLst>
              </a:tr>
            </a:tbl>
          </a:graphicData>
        </a:graphic>
      </p:graphicFrame>
      <p:graphicFrame>
        <p:nvGraphicFramePr>
          <p:cNvPr id="29" name="Table 28">
            <a:extLst>
              <a:ext uri="{FF2B5EF4-FFF2-40B4-BE49-F238E27FC236}">
                <a16:creationId xmlns:a16="http://schemas.microsoft.com/office/drawing/2014/main" id="{C292A1EC-9536-E599-2CFB-53BCDEFEC939}"/>
              </a:ext>
            </a:extLst>
          </p:cNvPr>
          <p:cNvGraphicFramePr>
            <a:graphicFrameLocks noGrp="1"/>
          </p:cNvGraphicFramePr>
          <p:nvPr/>
        </p:nvGraphicFramePr>
        <p:xfrm>
          <a:off x="926716" y="3846143"/>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30" name="Table 29">
            <a:extLst>
              <a:ext uri="{FF2B5EF4-FFF2-40B4-BE49-F238E27FC236}">
                <a16:creationId xmlns:a16="http://schemas.microsoft.com/office/drawing/2014/main" id="{CD204C13-70D6-9714-B835-5350BFEC2AE9}"/>
              </a:ext>
            </a:extLst>
          </p:cNvPr>
          <p:cNvGraphicFramePr>
            <a:graphicFrameLocks noGrp="1"/>
          </p:cNvGraphicFramePr>
          <p:nvPr/>
        </p:nvGraphicFramePr>
        <p:xfrm>
          <a:off x="926719" y="4227459"/>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31" name="TextBox 30">
            <a:extLst>
              <a:ext uri="{FF2B5EF4-FFF2-40B4-BE49-F238E27FC236}">
                <a16:creationId xmlns:a16="http://schemas.microsoft.com/office/drawing/2014/main" id="{F3B3B07A-09A6-147A-1A97-2495061DE1ED}"/>
              </a:ext>
            </a:extLst>
          </p:cNvPr>
          <p:cNvSpPr txBox="1"/>
          <p:nvPr/>
        </p:nvSpPr>
        <p:spPr>
          <a:xfrm>
            <a:off x="180240" y="4216983"/>
            <a:ext cx="746476" cy="369332"/>
          </a:xfrm>
          <a:prstGeom prst="rect">
            <a:avLst/>
          </a:prstGeom>
          <a:noFill/>
        </p:spPr>
        <p:txBody>
          <a:bodyPr wrap="square">
            <a:spAutoFit/>
          </a:bodyPr>
          <a:lstStyle/>
          <a:p>
            <a:r>
              <a:rPr lang="en-GB"/>
              <a:t>Split</a:t>
            </a:r>
          </a:p>
        </p:txBody>
      </p:sp>
      <p:sp>
        <p:nvSpPr>
          <p:cNvPr id="32" name="TextBox 31">
            <a:extLst>
              <a:ext uri="{FF2B5EF4-FFF2-40B4-BE49-F238E27FC236}">
                <a16:creationId xmlns:a16="http://schemas.microsoft.com/office/drawing/2014/main" id="{D418EF05-5CEE-2148-C10E-0DB5B39E3711}"/>
              </a:ext>
            </a:extLst>
          </p:cNvPr>
          <p:cNvSpPr txBox="1"/>
          <p:nvPr/>
        </p:nvSpPr>
        <p:spPr>
          <a:xfrm>
            <a:off x="180240" y="3835667"/>
            <a:ext cx="663926" cy="369332"/>
          </a:xfrm>
          <a:prstGeom prst="rect">
            <a:avLst/>
          </a:prstGeom>
          <a:noFill/>
        </p:spPr>
        <p:txBody>
          <a:bodyPr wrap="square">
            <a:spAutoFit/>
          </a:bodyPr>
          <a:lstStyle/>
          <a:p>
            <a:r>
              <a:rPr lang="en-GB"/>
              <a:t>IF</a:t>
            </a:r>
          </a:p>
        </p:txBody>
      </p:sp>
      <p:sp>
        <p:nvSpPr>
          <p:cNvPr id="33" name="Rectangle 32">
            <a:extLst>
              <a:ext uri="{FF2B5EF4-FFF2-40B4-BE49-F238E27FC236}">
                <a16:creationId xmlns:a16="http://schemas.microsoft.com/office/drawing/2014/main" id="{9AC68945-0174-CBE0-A2E4-83BD69332064}"/>
              </a:ext>
            </a:extLst>
          </p:cNvPr>
          <p:cNvSpPr/>
          <p:nvPr/>
        </p:nvSpPr>
        <p:spPr>
          <a:xfrm>
            <a:off x="266601" y="3819478"/>
            <a:ext cx="4335877" cy="1806010"/>
          </a:xfrm>
          <a:prstGeom prst="rect">
            <a:avLst/>
          </a:prstGeom>
          <a:noFill/>
          <a:ln w="38100">
            <a:solidFill>
              <a:srgbClr val="05324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397A1160-530A-DCFB-90EC-9D20F2A71A32}"/>
              </a:ext>
            </a:extLst>
          </p:cNvPr>
          <p:cNvSpPr txBox="1"/>
          <p:nvPr/>
        </p:nvSpPr>
        <p:spPr>
          <a:xfrm>
            <a:off x="1991114" y="3429000"/>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
        <p:nvSpPr>
          <p:cNvPr id="40" name="TextBox 39">
            <a:extLst>
              <a:ext uri="{FF2B5EF4-FFF2-40B4-BE49-F238E27FC236}">
                <a16:creationId xmlns:a16="http://schemas.microsoft.com/office/drawing/2014/main" id="{A7E9ECD3-E61B-3DFA-D682-5BFF3AE1276B}"/>
              </a:ext>
            </a:extLst>
          </p:cNvPr>
          <p:cNvSpPr txBox="1"/>
          <p:nvPr/>
        </p:nvSpPr>
        <p:spPr>
          <a:xfrm>
            <a:off x="241300" y="5673299"/>
            <a:ext cx="4403539" cy="261610"/>
          </a:xfrm>
          <a:prstGeom prst="rect">
            <a:avLst/>
          </a:prstGeom>
          <a:noFill/>
        </p:spPr>
        <p:txBody>
          <a:bodyPr wrap="square">
            <a:spAutoFit/>
          </a:bodyPr>
          <a:lstStyle/>
          <a:p>
            <a:r>
              <a:rPr lang="en-GB" sz="1100"/>
              <a:t>*different specification</a:t>
            </a:r>
          </a:p>
        </p:txBody>
      </p:sp>
      <p:sp>
        <p:nvSpPr>
          <p:cNvPr id="3" name="Rectangle 2">
            <a:extLst>
              <a:ext uri="{FF2B5EF4-FFF2-40B4-BE49-F238E27FC236}">
                <a16:creationId xmlns:a16="http://schemas.microsoft.com/office/drawing/2014/main" id="{C19CABA9-013D-9A0A-86B8-CC195A5ED5F8}"/>
              </a:ext>
            </a:extLst>
          </p:cNvPr>
          <p:cNvSpPr/>
          <p:nvPr/>
        </p:nvSpPr>
        <p:spPr>
          <a:xfrm>
            <a:off x="9024388" y="3821599"/>
            <a:ext cx="1437414" cy="1789821"/>
          </a:xfrm>
          <a:prstGeom prst="rect">
            <a:avLst/>
          </a:prstGeom>
          <a:no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A5DBF6C-0282-676A-00BC-B76A994587F3}"/>
              </a:ext>
            </a:extLst>
          </p:cNvPr>
          <p:cNvSpPr/>
          <p:nvPr/>
        </p:nvSpPr>
        <p:spPr>
          <a:xfrm>
            <a:off x="4644839" y="3812899"/>
            <a:ext cx="4337188" cy="1812589"/>
          </a:xfrm>
          <a:prstGeom prst="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CE95B85-D0E3-D17C-E406-FF4A22F230D3}"/>
              </a:ext>
            </a:extLst>
          </p:cNvPr>
          <p:cNvSpPr txBox="1"/>
          <p:nvPr/>
        </p:nvSpPr>
        <p:spPr>
          <a:xfrm>
            <a:off x="9204388" y="3476811"/>
            <a:ext cx="1055136" cy="369332"/>
          </a:xfrm>
          <a:prstGeom prst="rect">
            <a:avLst/>
          </a:prstGeom>
          <a:noFill/>
        </p:spPr>
        <p:txBody>
          <a:bodyPr wrap="square">
            <a:spAutoFit/>
          </a:bodyPr>
          <a:lstStyle/>
          <a:p>
            <a:pPr marL="0" lvl="0" indent="0" algn="ctr">
              <a:lnSpc>
                <a:spcPct val="100000"/>
              </a:lnSpc>
              <a:spcBef>
                <a:spcPts val="0"/>
              </a:spcBef>
              <a:spcAft>
                <a:spcPts val="0"/>
              </a:spcAft>
              <a:buNone/>
            </a:pPr>
            <a:r>
              <a:rPr lang="en-GB">
                <a:solidFill>
                  <a:srgbClr val="0070C0"/>
                </a:solidFill>
                <a:latin typeface="+mn-lt"/>
              </a:rPr>
              <a:t>DU</a:t>
            </a:r>
          </a:p>
        </p:txBody>
      </p:sp>
      <p:sp>
        <p:nvSpPr>
          <p:cNvPr id="8" name="TextBox 7">
            <a:extLst>
              <a:ext uri="{FF2B5EF4-FFF2-40B4-BE49-F238E27FC236}">
                <a16:creationId xmlns:a16="http://schemas.microsoft.com/office/drawing/2014/main" id="{54AC1B58-609B-5642-CB2B-C6D861C68B4A}"/>
              </a:ext>
            </a:extLst>
          </p:cNvPr>
          <p:cNvSpPr txBox="1"/>
          <p:nvPr/>
        </p:nvSpPr>
        <p:spPr>
          <a:xfrm>
            <a:off x="6163283" y="3455105"/>
            <a:ext cx="844420" cy="369332"/>
          </a:xfrm>
          <a:prstGeom prst="rect">
            <a:avLst/>
          </a:prstGeom>
          <a:noFill/>
        </p:spPr>
        <p:txBody>
          <a:bodyPr wrap="square">
            <a:spAutoFit/>
          </a:bodyPr>
          <a:lstStyle/>
          <a:p>
            <a:pPr marL="0" lvl="0" indent="0" algn="ctr">
              <a:lnSpc>
                <a:spcPct val="100000"/>
              </a:lnSpc>
              <a:spcBef>
                <a:spcPts val="0"/>
              </a:spcBef>
              <a:spcAft>
                <a:spcPts val="0"/>
              </a:spcAft>
              <a:buNone/>
            </a:pPr>
            <a:r>
              <a:rPr lang="en-GB" sz="1800" b="0" i="0" u="none" strike="noStrike" kern="1200" noProof="0">
                <a:solidFill>
                  <a:srgbClr val="FFC000"/>
                </a:solidFill>
                <a:effectLst/>
                <a:latin typeface="+mn-lt"/>
                <a:ea typeface="+mn-ea"/>
                <a:cs typeface="+mn-cs"/>
              </a:rPr>
              <a:t>RU</a:t>
            </a:r>
            <a:endParaRPr lang="en-US" sz="1800" i="0" u="none" strike="noStrike" kern="1200">
              <a:solidFill>
                <a:srgbClr val="FFC000"/>
              </a:solidFill>
              <a:effectLst/>
              <a:latin typeface="+mn-lt"/>
              <a:ea typeface="+mn-ea"/>
              <a:cs typeface="+mn-cs"/>
            </a:endParaRPr>
          </a:p>
        </p:txBody>
      </p:sp>
      <p:sp>
        <p:nvSpPr>
          <p:cNvPr id="10" name="TextBox 9">
            <a:extLst>
              <a:ext uri="{FF2B5EF4-FFF2-40B4-BE49-F238E27FC236}">
                <a16:creationId xmlns:a16="http://schemas.microsoft.com/office/drawing/2014/main" id="{96803213-0715-7BD7-C511-A725DEE29536}"/>
              </a:ext>
            </a:extLst>
          </p:cNvPr>
          <p:cNvSpPr txBox="1"/>
          <p:nvPr/>
        </p:nvSpPr>
        <p:spPr>
          <a:xfrm>
            <a:off x="-12186" y="3418524"/>
            <a:ext cx="1827204"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b="1">
                <a:latin typeface="+mn-lt"/>
              </a:rPr>
              <a:t>Broadband</a:t>
            </a:r>
            <a:endParaRPr lang="en-US" sz="1800" b="1" i="0" u="none" strike="noStrike" kern="1200">
              <a:effectLst/>
              <a:latin typeface="+mn-lt"/>
              <a:ea typeface="+mn-ea"/>
              <a:cs typeface="+mn-cs"/>
            </a:endParaRPr>
          </a:p>
        </p:txBody>
      </p:sp>
    </p:spTree>
    <p:extLst>
      <p:ext uri="{BB962C8B-B14F-4D97-AF65-F5344CB8AC3E}">
        <p14:creationId xmlns:p14="http://schemas.microsoft.com/office/powerpoint/2010/main" val="1823415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C6C87-0DA5-A252-8F62-13D6D9B717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1F943-BC5F-3E67-5857-E96035787539}"/>
              </a:ext>
            </a:extLst>
          </p:cNvPr>
          <p:cNvSpPr>
            <a:spLocks noGrp="1"/>
          </p:cNvSpPr>
          <p:nvPr>
            <p:ph type="title"/>
          </p:nvPr>
        </p:nvSpPr>
        <p:spPr>
          <a:xfrm>
            <a:off x="216000" y="160401"/>
            <a:ext cx="10108800" cy="553998"/>
          </a:xfrm>
        </p:spPr>
        <p:txBody>
          <a:bodyPr/>
          <a:lstStyle/>
          <a:p>
            <a:r>
              <a:rPr lang="en-GB"/>
              <a:t>5G Regenerative Payload – Direct to Device (now)</a:t>
            </a:r>
          </a:p>
        </p:txBody>
      </p:sp>
      <p:graphicFrame>
        <p:nvGraphicFramePr>
          <p:cNvPr id="4" name="Table 3">
            <a:extLst>
              <a:ext uri="{FF2B5EF4-FFF2-40B4-BE49-F238E27FC236}">
                <a16:creationId xmlns:a16="http://schemas.microsoft.com/office/drawing/2014/main" id="{BA3A2AEE-7BAA-D43F-6907-FB60162AE1B2}"/>
              </a:ext>
            </a:extLst>
          </p:cNvPr>
          <p:cNvGraphicFramePr>
            <a:graphicFrameLocks noGrp="1"/>
          </p:cNvGraphicFramePr>
          <p:nvPr/>
        </p:nvGraphicFramePr>
        <p:xfrm>
          <a:off x="216000" y="2149739"/>
          <a:ext cx="11725576" cy="991362"/>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a:t>ADC/DAC</a:t>
                      </a:r>
                    </a:p>
                  </a:txBody>
                  <a:tcPr/>
                </a:tc>
                <a:tc>
                  <a:txBody>
                    <a:bodyPr/>
                    <a:lstStyle/>
                    <a:p>
                      <a:r>
                        <a:rPr lang="en-GB"/>
                        <a:t>FPGA</a:t>
                      </a:r>
                    </a:p>
                    <a:p>
                      <a:endParaRPr lang="en-GB"/>
                    </a:p>
                  </a:txBody>
                  <a:tcPr/>
                </a:tc>
                <a:tc>
                  <a:txBody>
                    <a:bodyPr/>
                    <a:lstStyle/>
                    <a:p>
                      <a:r>
                        <a:rPr lang="en-GB"/>
                        <a:t>FPGA</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pPr marL="0" marR="0" lvl="0" indent="0" algn="l" defTabSz="882030" rtl="0" eaLnBrk="1" fontAlgn="auto" latinLnBrk="0" hangingPunct="1">
                        <a:lnSpc>
                          <a:spcPct val="100000"/>
                        </a:lnSpc>
                        <a:spcBef>
                          <a:spcPts val="0"/>
                        </a:spcBef>
                        <a:spcAft>
                          <a:spcPts val="0"/>
                        </a:spcAft>
                        <a:buClrTx/>
                        <a:buSzTx/>
                        <a:buFontTx/>
                        <a:buNone/>
                        <a:tabLst/>
                        <a:defRPr/>
                      </a:pPr>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extLst>
                  <a:ext uri="{0D108BD9-81ED-4DB2-BD59-A6C34878D82A}">
                    <a16:rowId xmlns:a16="http://schemas.microsoft.com/office/drawing/2014/main" val="1180846331"/>
                  </a:ext>
                </a:extLst>
              </a:tr>
            </a:tbl>
          </a:graphicData>
        </a:graphic>
      </p:graphicFrame>
      <p:graphicFrame>
        <p:nvGraphicFramePr>
          <p:cNvPr id="7" name="Table 6">
            <a:extLst>
              <a:ext uri="{FF2B5EF4-FFF2-40B4-BE49-F238E27FC236}">
                <a16:creationId xmlns:a16="http://schemas.microsoft.com/office/drawing/2014/main" id="{E869DAD6-04FB-4E4A-B330-7A296B75009D}"/>
              </a:ext>
            </a:extLst>
          </p:cNvPr>
          <p:cNvGraphicFramePr>
            <a:graphicFrameLocks noGrp="1"/>
          </p:cNvGraphicFramePr>
          <p:nvPr/>
        </p:nvGraphicFramePr>
        <p:xfrm>
          <a:off x="901416" y="1361756"/>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r>
                        <a:rPr lang="en-GB" err="1"/>
                        <a:t>eCPRI</a:t>
                      </a:r>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(n)FAPI</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9" name="Table 8">
            <a:extLst>
              <a:ext uri="{FF2B5EF4-FFF2-40B4-BE49-F238E27FC236}">
                <a16:creationId xmlns:a16="http://schemas.microsoft.com/office/drawing/2014/main" id="{35EEAA18-3554-7AA8-54F6-9550B9A65089}"/>
              </a:ext>
            </a:extLst>
          </p:cNvPr>
          <p:cNvGraphicFramePr>
            <a:graphicFrameLocks noGrp="1"/>
          </p:cNvGraphicFramePr>
          <p:nvPr/>
        </p:nvGraphicFramePr>
        <p:xfrm>
          <a:off x="901419" y="1743072"/>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11" name="TextBox 10">
            <a:extLst>
              <a:ext uri="{FF2B5EF4-FFF2-40B4-BE49-F238E27FC236}">
                <a16:creationId xmlns:a16="http://schemas.microsoft.com/office/drawing/2014/main" id="{CADEBF6F-77DE-8013-415D-BECCB651D6A3}"/>
              </a:ext>
            </a:extLst>
          </p:cNvPr>
          <p:cNvSpPr txBox="1"/>
          <p:nvPr/>
        </p:nvSpPr>
        <p:spPr>
          <a:xfrm>
            <a:off x="154940" y="1732596"/>
            <a:ext cx="746476" cy="369332"/>
          </a:xfrm>
          <a:prstGeom prst="rect">
            <a:avLst/>
          </a:prstGeom>
          <a:noFill/>
        </p:spPr>
        <p:txBody>
          <a:bodyPr wrap="square">
            <a:spAutoFit/>
          </a:bodyPr>
          <a:lstStyle/>
          <a:p>
            <a:r>
              <a:rPr lang="en-GB"/>
              <a:t>Split</a:t>
            </a:r>
          </a:p>
        </p:txBody>
      </p:sp>
      <p:sp>
        <p:nvSpPr>
          <p:cNvPr id="12" name="TextBox 11">
            <a:extLst>
              <a:ext uri="{FF2B5EF4-FFF2-40B4-BE49-F238E27FC236}">
                <a16:creationId xmlns:a16="http://schemas.microsoft.com/office/drawing/2014/main" id="{EEA05FC5-0B63-1F77-7DA4-7DFF99109C44}"/>
              </a:ext>
            </a:extLst>
          </p:cNvPr>
          <p:cNvSpPr txBox="1"/>
          <p:nvPr/>
        </p:nvSpPr>
        <p:spPr>
          <a:xfrm>
            <a:off x="154940" y="1351280"/>
            <a:ext cx="663926" cy="369332"/>
          </a:xfrm>
          <a:prstGeom prst="rect">
            <a:avLst/>
          </a:prstGeom>
          <a:noFill/>
        </p:spPr>
        <p:txBody>
          <a:bodyPr wrap="square">
            <a:spAutoFit/>
          </a:bodyPr>
          <a:lstStyle/>
          <a:p>
            <a:r>
              <a:rPr lang="en-GB"/>
              <a:t>IF</a:t>
            </a:r>
          </a:p>
        </p:txBody>
      </p:sp>
      <p:sp>
        <p:nvSpPr>
          <p:cNvPr id="16" name="Rectangle 15">
            <a:extLst>
              <a:ext uri="{FF2B5EF4-FFF2-40B4-BE49-F238E27FC236}">
                <a16:creationId xmlns:a16="http://schemas.microsoft.com/office/drawing/2014/main" id="{19301B45-D650-FA52-6694-B2B6762CA44F}"/>
              </a:ext>
            </a:extLst>
          </p:cNvPr>
          <p:cNvSpPr/>
          <p:nvPr/>
        </p:nvSpPr>
        <p:spPr>
          <a:xfrm>
            <a:off x="1709225" y="1328512"/>
            <a:ext cx="2918554" cy="1812589"/>
          </a:xfrm>
          <a:prstGeom prst="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F176CC5-0CC9-3584-E425-BF5B6F8C7FBD}"/>
              </a:ext>
            </a:extLst>
          </p:cNvPr>
          <p:cNvSpPr/>
          <p:nvPr/>
        </p:nvSpPr>
        <p:spPr>
          <a:xfrm>
            <a:off x="241301" y="1335091"/>
            <a:ext cx="1406592" cy="1806010"/>
          </a:xfrm>
          <a:prstGeom prst="rect">
            <a:avLst/>
          </a:prstGeom>
          <a:no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905C566-9C8E-C327-E8D0-D4F5D6A2055A}"/>
              </a:ext>
            </a:extLst>
          </p:cNvPr>
          <p:cNvSpPr txBox="1"/>
          <p:nvPr/>
        </p:nvSpPr>
        <p:spPr>
          <a:xfrm>
            <a:off x="426582" y="965759"/>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Tree>
    <p:extLst>
      <p:ext uri="{BB962C8B-B14F-4D97-AF65-F5344CB8AC3E}">
        <p14:creationId xmlns:p14="http://schemas.microsoft.com/office/powerpoint/2010/main" val="5589005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A05C-6A08-8411-A23A-8AF186F96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03958-3C07-A804-C200-491733023957}"/>
              </a:ext>
            </a:extLst>
          </p:cNvPr>
          <p:cNvSpPr>
            <a:spLocks noGrp="1"/>
          </p:cNvSpPr>
          <p:nvPr>
            <p:ph type="title"/>
          </p:nvPr>
        </p:nvSpPr>
        <p:spPr/>
        <p:txBody>
          <a:bodyPr/>
          <a:lstStyle/>
          <a:p>
            <a:r>
              <a:rPr lang="en-GB"/>
              <a:t>5G Regenerative Payload – Direct to Device (next gen)</a:t>
            </a:r>
          </a:p>
        </p:txBody>
      </p:sp>
      <p:graphicFrame>
        <p:nvGraphicFramePr>
          <p:cNvPr id="28" name="Table 27">
            <a:extLst>
              <a:ext uri="{FF2B5EF4-FFF2-40B4-BE49-F238E27FC236}">
                <a16:creationId xmlns:a16="http://schemas.microsoft.com/office/drawing/2014/main" id="{563D5753-0A48-4AC6-4F82-4F4EE8E07E96}"/>
              </a:ext>
            </a:extLst>
          </p:cNvPr>
          <p:cNvGraphicFramePr>
            <a:graphicFrameLocks noGrp="1"/>
          </p:cNvGraphicFramePr>
          <p:nvPr/>
        </p:nvGraphicFramePr>
        <p:xfrm>
          <a:off x="241300" y="4634126"/>
          <a:ext cx="11725576" cy="991362"/>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a:t>BFN ASIC*</a:t>
                      </a:r>
                    </a:p>
                  </a:txBody>
                  <a:tcPr/>
                </a:tc>
                <a:tc>
                  <a:txBody>
                    <a:bodyPr/>
                    <a:lstStyle/>
                    <a:p>
                      <a:r>
                        <a:rPr lang="en-GB"/>
                        <a:t>BFN ASIC*</a:t>
                      </a:r>
                    </a:p>
                    <a:p>
                      <a:endParaRPr lang="en-GB"/>
                    </a:p>
                  </a:txBody>
                  <a:tcPr/>
                </a:tc>
                <a:tc>
                  <a:txBody>
                    <a:bodyPr/>
                    <a:lstStyle/>
                    <a:p>
                      <a:r>
                        <a:rPr lang="en-GB"/>
                        <a:t>BFN ASIC*</a:t>
                      </a:r>
                    </a:p>
                    <a:p>
                      <a:endParaRPr lang="en-GB"/>
                    </a:p>
                  </a:txBody>
                  <a:tcPr/>
                </a:tc>
                <a:tc>
                  <a:txBody>
                    <a:bodyPr/>
                    <a:lstStyle/>
                    <a:p>
                      <a:r>
                        <a:rPr lang="en-GB"/>
                        <a:t>Ground</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extLst>
                  <a:ext uri="{0D108BD9-81ED-4DB2-BD59-A6C34878D82A}">
                    <a16:rowId xmlns:a16="http://schemas.microsoft.com/office/drawing/2014/main" val="1180846331"/>
                  </a:ext>
                </a:extLst>
              </a:tr>
            </a:tbl>
          </a:graphicData>
        </a:graphic>
      </p:graphicFrame>
      <p:graphicFrame>
        <p:nvGraphicFramePr>
          <p:cNvPr id="29" name="Table 28">
            <a:extLst>
              <a:ext uri="{FF2B5EF4-FFF2-40B4-BE49-F238E27FC236}">
                <a16:creationId xmlns:a16="http://schemas.microsoft.com/office/drawing/2014/main" id="{B7CAD5B3-D558-1A78-8045-3A643D49AD53}"/>
              </a:ext>
            </a:extLst>
          </p:cNvPr>
          <p:cNvGraphicFramePr>
            <a:graphicFrameLocks noGrp="1"/>
          </p:cNvGraphicFramePr>
          <p:nvPr/>
        </p:nvGraphicFramePr>
        <p:xfrm>
          <a:off x="926716" y="3846143"/>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30" name="Table 29">
            <a:extLst>
              <a:ext uri="{FF2B5EF4-FFF2-40B4-BE49-F238E27FC236}">
                <a16:creationId xmlns:a16="http://schemas.microsoft.com/office/drawing/2014/main" id="{730C8B56-358E-F303-C09A-5AB10275ECEB}"/>
              </a:ext>
            </a:extLst>
          </p:cNvPr>
          <p:cNvGraphicFramePr>
            <a:graphicFrameLocks noGrp="1"/>
          </p:cNvGraphicFramePr>
          <p:nvPr/>
        </p:nvGraphicFramePr>
        <p:xfrm>
          <a:off x="926719" y="4227459"/>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31" name="TextBox 30">
            <a:extLst>
              <a:ext uri="{FF2B5EF4-FFF2-40B4-BE49-F238E27FC236}">
                <a16:creationId xmlns:a16="http://schemas.microsoft.com/office/drawing/2014/main" id="{2F1BB59E-6172-6F78-47F8-0D842310E140}"/>
              </a:ext>
            </a:extLst>
          </p:cNvPr>
          <p:cNvSpPr txBox="1"/>
          <p:nvPr/>
        </p:nvSpPr>
        <p:spPr>
          <a:xfrm>
            <a:off x="180240" y="4216983"/>
            <a:ext cx="746476" cy="369332"/>
          </a:xfrm>
          <a:prstGeom prst="rect">
            <a:avLst/>
          </a:prstGeom>
          <a:noFill/>
        </p:spPr>
        <p:txBody>
          <a:bodyPr wrap="square">
            <a:spAutoFit/>
          </a:bodyPr>
          <a:lstStyle/>
          <a:p>
            <a:r>
              <a:rPr lang="en-GB"/>
              <a:t>Split</a:t>
            </a:r>
          </a:p>
        </p:txBody>
      </p:sp>
      <p:sp>
        <p:nvSpPr>
          <p:cNvPr id="32" name="TextBox 31">
            <a:extLst>
              <a:ext uri="{FF2B5EF4-FFF2-40B4-BE49-F238E27FC236}">
                <a16:creationId xmlns:a16="http://schemas.microsoft.com/office/drawing/2014/main" id="{8962E851-E3C1-B0A0-8B70-15A9F8D64683}"/>
              </a:ext>
            </a:extLst>
          </p:cNvPr>
          <p:cNvSpPr txBox="1"/>
          <p:nvPr/>
        </p:nvSpPr>
        <p:spPr>
          <a:xfrm>
            <a:off x="180240" y="3835667"/>
            <a:ext cx="663926" cy="369332"/>
          </a:xfrm>
          <a:prstGeom prst="rect">
            <a:avLst/>
          </a:prstGeom>
          <a:noFill/>
        </p:spPr>
        <p:txBody>
          <a:bodyPr wrap="square">
            <a:spAutoFit/>
          </a:bodyPr>
          <a:lstStyle/>
          <a:p>
            <a:r>
              <a:rPr lang="en-GB"/>
              <a:t>IF</a:t>
            </a:r>
          </a:p>
        </p:txBody>
      </p:sp>
      <p:sp>
        <p:nvSpPr>
          <p:cNvPr id="33" name="Rectangle 32">
            <a:extLst>
              <a:ext uri="{FF2B5EF4-FFF2-40B4-BE49-F238E27FC236}">
                <a16:creationId xmlns:a16="http://schemas.microsoft.com/office/drawing/2014/main" id="{58F5770F-DD53-E392-EB34-EE0324A9F118}"/>
              </a:ext>
            </a:extLst>
          </p:cNvPr>
          <p:cNvSpPr/>
          <p:nvPr/>
        </p:nvSpPr>
        <p:spPr>
          <a:xfrm>
            <a:off x="266600" y="3819478"/>
            <a:ext cx="4361179" cy="1806010"/>
          </a:xfrm>
          <a:prstGeom prst="rect">
            <a:avLst/>
          </a:prstGeom>
          <a:noFill/>
          <a:ln w="38100">
            <a:solidFill>
              <a:srgbClr val="05324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BD49B658-A691-067E-8D8C-F672D04F8369}"/>
              </a:ext>
            </a:extLst>
          </p:cNvPr>
          <p:cNvSpPr txBox="1"/>
          <p:nvPr/>
        </p:nvSpPr>
        <p:spPr>
          <a:xfrm>
            <a:off x="1991114" y="3429000"/>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
        <p:nvSpPr>
          <p:cNvPr id="35" name="TextBox 34">
            <a:extLst>
              <a:ext uri="{FF2B5EF4-FFF2-40B4-BE49-F238E27FC236}">
                <a16:creationId xmlns:a16="http://schemas.microsoft.com/office/drawing/2014/main" id="{E7AEC408-8D48-644B-C228-899B13232448}"/>
              </a:ext>
            </a:extLst>
          </p:cNvPr>
          <p:cNvSpPr txBox="1"/>
          <p:nvPr/>
        </p:nvSpPr>
        <p:spPr>
          <a:xfrm>
            <a:off x="0" y="3434238"/>
            <a:ext cx="2214242"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b="1">
                <a:latin typeface="+mn-lt"/>
              </a:rPr>
              <a:t>Direct to</a:t>
            </a:r>
            <a:r>
              <a:rPr lang="en-GB" b="1">
                <a:solidFill>
                  <a:srgbClr val="7030A0"/>
                </a:solidFill>
                <a:latin typeface="+mn-lt"/>
              </a:rPr>
              <a:t> </a:t>
            </a:r>
            <a:r>
              <a:rPr lang="en-GB" b="1">
                <a:latin typeface="+mn-lt"/>
              </a:rPr>
              <a:t>Device</a:t>
            </a:r>
            <a:endParaRPr lang="en-US" sz="1800" b="1" i="0" u="none" strike="noStrike" kern="1200">
              <a:effectLst/>
              <a:latin typeface="+mn-lt"/>
              <a:ea typeface="+mn-ea"/>
              <a:cs typeface="+mn-cs"/>
            </a:endParaRPr>
          </a:p>
        </p:txBody>
      </p:sp>
      <p:sp>
        <p:nvSpPr>
          <p:cNvPr id="40" name="TextBox 39">
            <a:extLst>
              <a:ext uri="{FF2B5EF4-FFF2-40B4-BE49-F238E27FC236}">
                <a16:creationId xmlns:a16="http://schemas.microsoft.com/office/drawing/2014/main" id="{FF0AB4AA-475D-7E6F-277E-DB421C9E2BB8}"/>
              </a:ext>
            </a:extLst>
          </p:cNvPr>
          <p:cNvSpPr txBox="1"/>
          <p:nvPr/>
        </p:nvSpPr>
        <p:spPr>
          <a:xfrm>
            <a:off x="241300" y="5673299"/>
            <a:ext cx="4403539" cy="261610"/>
          </a:xfrm>
          <a:prstGeom prst="rect">
            <a:avLst/>
          </a:prstGeom>
          <a:noFill/>
        </p:spPr>
        <p:txBody>
          <a:bodyPr wrap="square">
            <a:spAutoFit/>
          </a:bodyPr>
          <a:lstStyle/>
          <a:p>
            <a:r>
              <a:rPr lang="en-GB" sz="1100"/>
              <a:t>*different specification than broadband</a:t>
            </a:r>
          </a:p>
        </p:txBody>
      </p:sp>
    </p:spTree>
    <p:extLst>
      <p:ext uri="{BB962C8B-B14F-4D97-AF65-F5344CB8AC3E}">
        <p14:creationId xmlns:p14="http://schemas.microsoft.com/office/powerpoint/2010/main" val="74599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9BF09-F147-F92B-BB0F-0F2CB0B36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737948-40E1-AEEC-6836-458D136BFE51}"/>
              </a:ext>
            </a:extLst>
          </p:cNvPr>
          <p:cNvSpPr>
            <a:spLocks noGrp="1"/>
          </p:cNvSpPr>
          <p:nvPr>
            <p:ph type="title"/>
          </p:nvPr>
        </p:nvSpPr>
        <p:spPr>
          <a:xfrm>
            <a:off x="216000" y="160401"/>
            <a:ext cx="10108800" cy="553998"/>
          </a:xfrm>
        </p:spPr>
        <p:txBody>
          <a:bodyPr/>
          <a:lstStyle/>
          <a:p>
            <a:r>
              <a:rPr lang="en-GB"/>
              <a:t>5G Regenerative Payload– Direct to Device</a:t>
            </a:r>
          </a:p>
        </p:txBody>
      </p:sp>
      <p:graphicFrame>
        <p:nvGraphicFramePr>
          <p:cNvPr id="4" name="Table 3">
            <a:extLst>
              <a:ext uri="{FF2B5EF4-FFF2-40B4-BE49-F238E27FC236}">
                <a16:creationId xmlns:a16="http://schemas.microsoft.com/office/drawing/2014/main" id="{A9231833-3EAD-0780-1300-E291B3855CD4}"/>
              </a:ext>
            </a:extLst>
          </p:cNvPr>
          <p:cNvGraphicFramePr>
            <a:graphicFrameLocks noGrp="1"/>
          </p:cNvGraphicFramePr>
          <p:nvPr/>
        </p:nvGraphicFramePr>
        <p:xfrm>
          <a:off x="216000" y="2149739"/>
          <a:ext cx="11725576" cy="991362"/>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a:t>ADC/DAC</a:t>
                      </a:r>
                    </a:p>
                  </a:txBody>
                  <a:tcPr/>
                </a:tc>
                <a:tc>
                  <a:txBody>
                    <a:bodyPr/>
                    <a:lstStyle/>
                    <a:p>
                      <a:r>
                        <a:rPr lang="en-GB"/>
                        <a:t>FPGA</a:t>
                      </a:r>
                    </a:p>
                    <a:p>
                      <a:endParaRPr lang="en-GB"/>
                    </a:p>
                  </a:txBody>
                  <a:tcPr/>
                </a:tc>
                <a:tc>
                  <a:txBody>
                    <a:bodyPr/>
                    <a:lstStyle/>
                    <a:p>
                      <a:r>
                        <a:rPr lang="en-GB"/>
                        <a:t>FPGA</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pPr marL="0" marR="0" lvl="0" indent="0" algn="l" defTabSz="882030" rtl="0" eaLnBrk="1" fontAlgn="auto" latinLnBrk="0" hangingPunct="1">
                        <a:lnSpc>
                          <a:spcPct val="100000"/>
                        </a:lnSpc>
                        <a:spcBef>
                          <a:spcPts val="0"/>
                        </a:spcBef>
                        <a:spcAft>
                          <a:spcPts val="0"/>
                        </a:spcAft>
                        <a:buClrTx/>
                        <a:buSzTx/>
                        <a:buFontTx/>
                        <a:buNone/>
                        <a:tabLst/>
                        <a:defRPr/>
                      </a:pPr>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extLst>
                  <a:ext uri="{0D108BD9-81ED-4DB2-BD59-A6C34878D82A}">
                    <a16:rowId xmlns:a16="http://schemas.microsoft.com/office/drawing/2014/main" val="1180846331"/>
                  </a:ext>
                </a:extLst>
              </a:tr>
            </a:tbl>
          </a:graphicData>
        </a:graphic>
      </p:graphicFrame>
      <p:graphicFrame>
        <p:nvGraphicFramePr>
          <p:cNvPr id="7" name="Table 6">
            <a:extLst>
              <a:ext uri="{FF2B5EF4-FFF2-40B4-BE49-F238E27FC236}">
                <a16:creationId xmlns:a16="http://schemas.microsoft.com/office/drawing/2014/main" id="{12E28383-08C9-B625-0D13-7A6F73385D6E}"/>
              </a:ext>
            </a:extLst>
          </p:cNvPr>
          <p:cNvGraphicFramePr>
            <a:graphicFrameLocks noGrp="1"/>
          </p:cNvGraphicFramePr>
          <p:nvPr/>
        </p:nvGraphicFramePr>
        <p:xfrm>
          <a:off x="901416" y="1361756"/>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r>
                        <a:rPr lang="en-GB" err="1"/>
                        <a:t>eCPRI</a:t>
                      </a:r>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(n)FAPI</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9" name="Table 8">
            <a:extLst>
              <a:ext uri="{FF2B5EF4-FFF2-40B4-BE49-F238E27FC236}">
                <a16:creationId xmlns:a16="http://schemas.microsoft.com/office/drawing/2014/main" id="{3E35E65E-77FB-0396-94DB-9017B73F9B36}"/>
              </a:ext>
            </a:extLst>
          </p:cNvPr>
          <p:cNvGraphicFramePr>
            <a:graphicFrameLocks noGrp="1"/>
          </p:cNvGraphicFramePr>
          <p:nvPr/>
        </p:nvGraphicFramePr>
        <p:xfrm>
          <a:off x="901419" y="1743072"/>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11" name="TextBox 10">
            <a:extLst>
              <a:ext uri="{FF2B5EF4-FFF2-40B4-BE49-F238E27FC236}">
                <a16:creationId xmlns:a16="http://schemas.microsoft.com/office/drawing/2014/main" id="{E275F860-FF96-E247-7557-7329FE8C061F}"/>
              </a:ext>
            </a:extLst>
          </p:cNvPr>
          <p:cNvSpPr txBox="1"/>
          <p:nvPr/>
        </p:nvSpPr>
        <p:spPr>
          <a:xfrm>
            <a:off x="154940" y="1732596"/>
            <a:ext cx="746476" cy="369332"/>
          </a:xfrm>
          <a:prstGeom prst="rect">
            <a:avLst/>
          </a:prstGeom>
          <a:noFill/>
        </p:spPr>
        <p:txBody>
          <a:bodyPr wrap="square">
            <a:spAutoFit/>
          </a:bodyPr>
          <a:lstStyle/>
          <a:p>
            <a:r>
              <a:rPr lang="en-GB"/>
              <a:t>Split</a:t>
            </a:r>
          </a:p>
        </p:txBody>
      </p:sp>
      <p:sp>
        <p:nvSpPr>
          <p:cNvPr id="12" name="TextBox 11">
            <a:extLst>
              <a:ext uri="{FF2B5EF4-FFF2-40B4-BE49-F238E27FC236}">
                <a16:creationId xmlns:a16="http://schemas.microsoft.com/office/drawing/2014/main" id="{9F1F76F0-15FC-06AF-8194-22307CFADB07}"/>
              </a:ext>
            </a:extLst>
          </p:cNvPr>
          <p:cNvSpPr txBox="1"/>
          <p:nvPr/>
        </p:nvSpPr>
        <p:spPr>
          <a:xfrm>
            <a:off x="154940" y="1351280"/>
            <a:ext cx="663926" cy="369332"/>
          </a:xfrm>
          <a:prstGeom prst="rect">
            <a:avLst/>
          </a:prstGeom>
          <a:noFill/>
        </p:spPr>
        <p:txBody>
          <a:bodyPr wrap="square">
            <a:spAutoFit/>
          </a:bodyPr>
          <a:lstStyle/>
          <a:p>
            <a:r>
              <a:rPr lang="en-GB"/>
              <a:t>IF</a:t>
            </a:r>
          </a:p>
        </p:txBody>
      </p:sp>
      <p:sp>
        <p:nvSpPr>
          <p:cNvPr id="16" name="Rectangle 15">
            <a:extLst>
              <a:ext uri="{FF2B5EF4-FFF2-40B4-BE49-F238E27FC236}">
                <a16:creationId xmlns:a16="http://schemas.microsoft.com/office/drawing/2014/main" id="{67FBF1F1-5B62-3022-0361-18EBEF403E6F}"/>
              </a:ext>
            </a:extLst>
          </p:cNvPr>
          <p:cNvSpPr/>
          <p:nvPr/>
        </p:nvSpPr>
        <p:spPr>
          <a:xfrm>
            <a:off x="1709225" y="1328512"/>
            <a:ext cx="2918554" cy="1812589"/>
          </a:xfrm>
          <a:prstGeom prst="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8CB4B8B-F3A4-E22E-5435-D6A7C7BCC774}"/>
              </a:ext>
            </a:extLst>
          </p:cNvPr>
          <p:cNvSpPr/>
          <p:nvPr/>
        </p:nvSpPr>
        <p:spPr>
          <a:xfrm>
            <a:off x="241301" y="1335091"/>
            <a:ext cx="1406592" cy="1806010"/>
          </a:xfrm>
          <a:prstGeom prst="rect">
            <a:avLst/>
          </a:prstGeom>
          <a:no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77FD25AC-7BC5-6FB6-FA07-9ADBF4DF8C20}"/>
              </a:ext>
            </a:extLst>
          </p:cNvPr>
          <p:cNvSpPr txBox="1"/>
          <p:nvPr/>
        </p:nvSpPr>
        <p:spPr>
          <a:xfrm>
            <a:off x="426582" y="965759"/>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graphicFrame>
        <p:nvGraphicFramePr>
          <p:cNvPr id="28" name="Table 27">
            <a:extLst>
              <a:ext uri="{FF2B5EF4-FFF2-40B4-BE49-F238E27FC236}">
                <a16:creationId xmlns:a16="http://schemas.microsoft.com/office/drawing/2014/main" id="{7247B65D-9FED-A4C6-103E-2890E733CFC8}"/>
              </a:ext>
            </a:extLst>
          </p:cNvPr>
          <p:cNvGraphicFramePr>
            <a:graphicFrameLocks noGrp="1"/>
          </p:cNvGraphicFramePr>
          <p:nvPr/>
        </p:nvGraphicFramePr>
        <p:xfrm>
          <a:off x="241300" y="4634126"/>
          <a:ext cx="11725576" cy="991362"/>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a:t>BFN ASIC*</a:t>
                      </a:r>
                    </a:p>
                  </a:txBody>
                  <a:tcPr/>
                </a:tc>
                <a:tc>
                  <a:txBody>
                    <a:bodyPr/>
                    <a:lstStyle/>
                    <a:p>
                      <a:r>
                        <a:rPr lang="en-GB"/>
                        <a:t>BFN ASIC*</a:t>
                      </a:r>
                    </a:p>
                    <a:p>
                      <a:endParaRPr lang="en-GB"/>
                    </a:p>
                  </a:txBody>
                  <a:tcPr/>
                </a:tc>
                <a:tc>
                  <a:txBody>
                    <a:bodyPr/>
                    <a:lstStyle/>
                    <a:p>
                      <a:r>
                        <a:rPr lang="en-GB"/>
                        <a:t>BFN ASIC*</a:t>
                      </a:r>
                    </a:p>
                    <a:p>
                      <a:endParaRPr lang="en-GB"/>
                    </a:p>
                  </a:txBody>
                  <a:tcPr/>
                </a:tc>
                <a:tc>
                  <a:txBody>
                    <a:bodyPr/>
                    <a:lstStyle/>
                    <a:p>
                      <a:r>
                        <a:rPr lang="en-GB"/>
                        <a:t>Ground</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Ground</a:t>
                      </a:r>
                    </a:p>
                  </a:txBody>
                  <a:tcPr/>
                </a:tc>
                <a:extLst>
                  <a:ext uri="{0D108BD9-81ED-4DB2-BD59-A6C34878D82A}">
                    <a16:rowId xmlns:a16="http://schemas.microsoft.com/office/drawing/2014/main" val="1180846331"/>
                  </a:ext>
                </a:extLst>
              </a:tr>
            </a:tbl>
          </a:graphicData>
        </a:graphic>
      </p:graphicFrame>
      <p:graphicFrame>
        <p:nvGraphicFramePr>
          <p:cNvPr id="29" name="Table 28">
            <a:extLst>
              <a:ext uri="{FF2B5EF4-FFF2-40B4-BE49-F238E27FC236}">
                <a16:creationId xmlns:a16="http://schemas.microsoft.com/office/drawing/2014/main" id="{860FF762-39D0-8AF5-600F-52BAB2F225DB}"/>
              </a:ext>
            </a:extLst>
          </p:cNvPr>
          <p:cNvGraphicFramePr>
            <a:graphicFrameLocks noGrp="1"/>
          </p:cNvGraphicFramePr>
          <p:nvPr/>
        </p:nvGraphicFramePr>
        <p:xfrm>
          <a:off x="926716" y="3846143"/>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30" name="Table 29">
            <a:extLst>
              <a:ext uri="{FF2B5EF4-FFF2-40B4-BE49-F238E27FC236}">
                <a16:creationId xmlns:a16="http://schemas.microsoft.com/office/drawing/2014/main" id="{6B70F2A7-8D20-1B4D-3D04-9075E8AE3688}"/>
              </a:ext>
            </a:extLst>
          </p:cNvPr>
          <p:cNvGraphicFramePr>
            <a:graphicFrameLocks noGrp="1"/>
          </p:cNvGraphicFramePr>
          <p:nvPr/>
        </p:nvGraphicFramePr>
        <p:xfrm>
          <a:off x="926719" y="4227459"/>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31" name="TextBox 30">
            <a:extLst>
              <a:ext uri="{FF2B5EF4-FFF2-40B4-BE49-F238E27FC236}">
                <a16:creationId xmlns:a16="http://schemas.microsoft.com/office/drawing/2014/main" id="{959FBD70-C077-50BC-ED9D-DF8785DDB781}"/>
              </a:ext>
            </a:extLst>
          </p:cNvPr>
          <p:cNvSpPr txBox="1"/>
          <p:nvPr/>
        </p:nvSpPr>
        <p:spPr>
          <a:xfrm>
            <a:off x="180240" y="4216983"/>
            <a:ext cx="746476" cy="369332"/>
          </a:xfrm>
          <a:prstGeom prst="rect">
            <a:avLst/>
          </a:prstGeom>
          <a:noFill/>
        </p:spPr>
        <p:txBody>
          <a:bodyPr wrap="square">
            <a:spAutoFit/>
          </a:bodyPr>
          <a:lstStyle/>
          <a:p>
            <a:r>
              <a:rPr lang="en-GB"/>
              <a:t>Split</a:t>
            </a:r>
          </a:p>
        </p:txBody>
      </p:sp>
      <p:sp>
        <p:nvSpPr>
          <p:cNvPr id="32" name="TextBox 31">
            <a:extLst>
              <a:ext uri="{FF2B5EF4-FFF2-40B4-BE49-F238E27FC236}">
                <a16:creationId xmlns:a16="http://schemas.microsoft.com/office/drawing/2014/main" id="{69C98F6B-3638-54A1-A8B8-29AF0F6C9055}"/>
              </a:ext>
            </a:extLst>
          </p:cNvPr>
          <p:cNvSpPr txBox="1"/>
          <p:nvPr/>
        </p:nvSpPr>
        <p:spPr>
          <a:xfrm>
            <a:off x="180240" y="3835667"/>
            <a:ext cx="663926" cy="369332"/>
          </a:xfrm>
          <a:prstGeom prst="rect">
            <a:avLst/>
          </a:prstGeom>
          <a:noFill/>
        </p:spPr>
        <p:txBody>
          <a:bodyPr wrap="square">
            <a:spAutoFit/>
          </a:bodyPr>
          <a:lstStyle/>
          <a:p>
            <a:r>
              <a:rPr lang="en-GB"/>
              <a:t>IF</a:t>
            </a:r>
          </a:p>
        </p:txBody>
      </p:sp>
      <p:sp>
        <p:nvSpPr>
          <p:cNvPr id="33" name="Rectangle 32">
            <a:extLst>
              <a:ext uri="{FF2B5EF4-FFF2-40B4-BE49-F238E27FC236}">
                <a16:creationId xmlns:a16="http://schemas.microsoft.com/office/drawing/2014/main" id="{49F0C954-D38D-C2B2-E7D1-3EC421B62564}"/>
              </a:ext>
            </a:extLst>
          </p:cNvPr>
          <p:cNvSpPr/>
          <p:nvPr/>
        </p:nvSpPr>
        <p:spPr>
          <a:xfrm>
            <a:off x="266600" y="3819478"/>
            <a:ext cx="4361179" cy="1806010"/>
          </a:xfrm>
          <a:prstGeom prst="rect">
            <a:avLst/>
          </a:prstGeom>
          <a:noFill/>
          <a:ln w="38100">
            <a:solidFill>
              <a:srgbClr val="05324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FF62D315-81EA-83BD-FC47-07C490A81D3C}"/>
              </a:ext>
            </a:extLst>
          </p:cNvPr>
          <p:cNvSpPr txBox="1"/>
          <p:nvPr/>
        </p:nvSpPr>
        <p:spPr>
          <a:xfrm>
            <a:off x="1991114" y="3429000"/>
            <a:ext cx="949668"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sz="1800" b="0" i="0" u="none" strike="noStrike" kern="1200" noProof="0">
                <a:effectLst/>
                <a:latin typeface="+mn-lt"/>
                <a:ea typeface="+mn-ea"/>
                <a:cs typeface="+mn-cs"/>
              </a:rPr>
              <a:t>AFE</a:t>
            </a:r>
            <a:endParaRPr lang="en-US" sz="1800" i="0" u="none" strike="noStrike" kern="1200">
              <a:effectLst/>
              <a:latin typeface="+mn-lt"/>
              <a:ea typeface="+mn-ea"/>
              <a:cs typeface="+mn-cs"/>
            </a:endParaRPr>
          </a:p>
        </p:txBody>
      </p:sp>
      <p:sp>
        <p:nvSpPr>
          <p:cNvPr id="35" name="TextBox 34">
            <a:extLst>
              <a:ext uri="{FF2B5EF4-FFF2-40B4-BE49-F238E27FC236}">
                <a16:creationId xmlns:a16="http://schemas.microsoft.com/office/drawing/2014/main" id="{5517DDC6-B0D4-7C99-62FB-790F87CA0B0A}"/>
              </a:ext>
            </a:extLst>
          </p:cNvPr>
          <p:cNvSpPr txBox="1"/>
          <p:nvPr/>
        </p:nvSpPr>
        <p:spPr>
          <a:xfrm>
            <a:off x="0" y="3434238"/>
            <a:ext cx="2214242" cy="369332"/>
          </a:xfrm>
          <a:prstGeom prst="rect">
            <a:avLst/>
          </a:prstGeom>
          <a:noFill/>
          <a:ln>
            <a:noFill/>
          </a:ln>
        </p:spPr>
        <p:txBody>
          <a:bodyPr wrap="square">
            <a:spAutoFit/>
          </a:bodyPr>
          <a:lstStyle/>
          <a:p>
            <a:pPr marL="0" lvl="0" indent="0" algn="ctr">
              <a:lnSpc>
                <a:spcPct val="100000"/>
              </a:lnSpc>
              <a:spcBef>
                <a:spcPts val="0"/>
              </a:spcBef>
              <a:spcAft>
                <a:spcPts val="0"/>
              </a:spcAft>
              <a:buNone/>
            </a:pPr>
            <a:r>
              <a:rPr lang="en-GB" b="1">
                <a:latin typeface="+mn-lt"/>
              </a:rPr>
              <a:t>Direct to</a:t>
            </a:r>
            <a:r>
              <a:rPr lang="en-GB" b="1">
                <a:solidFill>
                  <a:srgbClr val="7030A0"/>
                </a:solidFill>
                <a:latin typeface="+mn-lt"/>
              </a:rPr>
              <a:t> </a:t>
            </a:r>
            <a:r>
              <a:rPr lang="en-GB" b="1">
                <a:latin typeface="+mn-lt"/>
              </a:rPr>
              <a:t>Device</a:t>
            </a:r>
            <a:endParaRPr lang="en-US" sz="1800" b="1" i="0" u="none" strike="noStrike" kern="1200">
              <a:effectLst/>
              <a:latin typeface="+mn-lt"/>
              <a:ea typeface="+mn-ea"/>
              <a:cs typeface="+mn-cs"/>
            </a:endParaRPr>
          </a:p>
        </p:txBody>
      </p:sp>
      <p:sp>
        <p:nvSpPr>
          <p:cNvPr id="40" name="TextBox 39">
            <a:extLst>
              <a:ext uri="{FF2B5EF4-FFF2-40B4-BE49-F238E27FC236}">
                <a16:creationId xmlns:a16="http://schemas.microsoft.com/office/drawing/2014/main" id="{12FD21BC-F0D0-58F0-4545-F9DF70162EEF}"/>
              </a:ext>
            </a:extLst>
          </p:cNvPr>
          <p:cNvSpPr txBox="1"/>
          <p:nvPr/>
        </p:nvSpPr>
        <p:spPr>
          <a:xfrm>
            <a:off x="241300" y="5673299"/>
            <a:ext cx="4403539" cy="261610"/>
          </a:xfrm>
          <a:prstGeom prst="rect">
            <a:avLst/>
          </a:prstGeom>
          <a:noFill/>
        </p:spPr>
        <p:txBody>
          <a:bodyPr wrap="square">
            <a:spAutoFit/>
          </a:bodyPr>
          <a:lstStyle/>
          <a:p>
            <a:r>
              <a:rPr lang="en-GB" sz="1100"/>
              <a:t>*different specification than broadband</a:t>
            </a:r>
          </a:p>
        </p:txBody>
      </p:sp>
    </p:spTree>
    <p:extLst>
      <p:ext uri="{BB962C8B-B14F-4D97-AF65-F5344CB8AC3E}">
        <p14:creationId xmlns:p14="http://schemas.microsoft.com/office/powerpoint/2010/main" val="2064279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52069-23E3-0BD6-459F-367F54112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CCFE1-CE5F-297C-22FC-CC80109A6ECB}"/>
              </a:ext>
            </a:extLst>
          </p:cNvPr>
          <p:cNvSpPr>
            <a:spLocks noGrp="1"/>
          </p:cNvSpPr>
          <p:nvPr>
            <p:ph type="title"/>
          </p:nvPr>
        </p:nvSpPr>
        <p:spPr/>
        <p:txBody>
          <a:bodyPr/>
          <a:lstStyle/>
          <a:p>
            <a:r>
              <a:rPr lang="en-GB"/>
              <a:t>5G Components and regenerative payload functions</a:t>
            </a:r>
          </a:p>
        </p:txBody>
      </p:sp>
      <p:graphicFrame>
        <p:nvGraphicFramePr>
          <p:cNvPr id="4" name="Table 3">
            <a:extLst>
              <a:ext uri="{FF2B5EF4-FFF2-40B4-BE49-F238E27FC236}">
                <a16:creationId xmlns:a16="http://schemas.microsoft.com/office/drawing/2014/main" id="{FFAD4DB9-A14D-1DE7-858C-2961FC1EBE89}"/>
              </a:ext>
            </a:extLst>
          </p:cNvPr>
          <p:cNvGraphicFramePr>
            <a:graphicFrameLocks noGrp="1"/>
          </p:cNvGraphicFramePr>
          <p:nvPr>
            <p:extLst>
              <p:ext uri="{D42A27DB-BD31-4B8C-83A1-F6EECF244321}">
                <p14:modId xmlns:p14="http://schemas.microsoft.com/office/powerpoint/2010/main" val="380484708"/>
              </p:ext>
            </p:extLst>
          </p:nvPr>
        </p:nvGraphicFramePr>
        <p:xfrm>
          <a:off x="216000" y="2149739"/>
          <a:ext cx="11725576" cy="3708400"/>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sz="1400"/>
                        <a:t>Jariet</a:t>
                      </a:r>
                    </a:p>
                  </a:txBody>
                  <a:tcPr/>
                </a:tc>
                <a:tc>
                  <a:txBody>
                    <a:bodyPr/>
                    <a:lstStyle/>
                    <a:p>
                      <a:r>
                        <a:rPr lang="en-GB" sz="1400"/>
                        <a:t>Jariet</a:t>
                      </a:r>
                    </a:p>
                  </a:txBody>
                  <a:tcPr/>
                </a:tc>
                <a:tc>
                  <a:txBody>
                    <a:bodyPr/>
                    <a:lstStyle/>
                    <a:p>
                      <a:r>
                        <a:rPr lang="en-GB" sz="1400"/>
                        <a:t>Jariet</a:t>
                      </a:r>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180846331"/>
                  </a:ext>
                </a:extLst>
              </a:tr>
              <a:tr h="370840">
                <a:tc>
                  <a:txBody>
                    <a:bodyPr/>
                    <a:lstStyle/>
                    <a:p>
                      <a:r>
                        <a:rPr lang="en-GB" sz="1400"/>
                        <a:t>Ensilica</a:t>
                      </a:r>
                    </a:p>
                  </a:txBody>
                  <a:tcPr/>
                </a:tc>
                <a:tc>
                  <a:txBody>
                    <a:bodyPr/>
                    <a:lstStyle/>
                    <a:p>
                      <a:r>
                        <a:rPr lang="en-GB" sz="1400"/>
                        <a:t>Ensilica</a:t>
                      </a:r>
                    </a:p>
                  </a:txBody>
                  <a:tcPr/>
                </a:tc>
                <a:tc>
                  <a:txBody>
                    <a:bodyPr/>
                    <a:lstStyle/>
                    <a:p>
                      <a:r>
                        <a:rPr lang="en-GB" sz="1400"/>
                        <a:t>Ensilica</a:t>
                      </a:r>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2346899379"/>
                  </a:ext>
                </a:extLst>
              </a:tr>
              <a:tr h="370840">
                <a:tc>
                  <a:txBody>
                    <a:bodyPr/>
                    <a:lstStyle/>
                    <a:p>
                      <a:r>
                        <a:rPr lang="en-GB" sz="1400"/>
                        <a:t>Teledyne</a:t>
                      </a:r>
                    </a:p>
                  </a:txBody>
                  <a:tcPr/>
                </a:tc>
                <a:tc>
                  <a:txBody>
                    <a:bodyPr/>
                    <a:lstStyle/>
                    <a:p>
                      <a:r>
                        <a:rPr lang="en-GB" sz="1400"/>
                        <a:t>Teledyne</a:t>
                      </a:r>
                    </a:p>
                  </a:txBody>
                  <a:tcPr/>
                </a:tc>
                <a:tc>
                  <a:txBody>
                    <a:bodyPr/>
                    <a:lstStyle/>
                    <a:p>
                      <a:r>
                        <a:rPr lang="en-GB" sz="1400"/>
                        <a:t>Teledyne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587923740"/>
                  </a:ext>
                </a:extLst>
              </a:tr>
              <a:tr h="370840">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Analog Devices</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(Analog Dev.)</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(Analog Dev.)</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4032606089"/>
                  </a:ext>
                </a:extLst>
              </a:tr>
              <a:tr h="370840">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2216584203"/>
                  </a:ext>
                </a:extLst>
              </a:tr>
              <a:tr h="370840">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extLst>
                  <a:ext uri="{0D108BD9-81ED-4DB2-BD59-A6C34878D82A}">
                    <a16:rowId xmlns:a16="http://schemas.microsoft.com/office/drawing/2014/main" val="1524528173"/>
                  </a:ext>
                </a:extLst>
              </a:tr>
              <a:tr h="370840">
                <a:tc>
                  <a:txBody>
                    <a:bodyPr/>
                    <a:lstStyle/>
                    <a:p>
                      <a:endParaRPr lang="en-GB" sz="1400"/>
                    </a:p>
                  </a:txBody>
                  <a:tcPr/>
                </a:tc>
                <a:tc>
                  <a:txBody>
                    <a:bodyPr/>
                    <a:lstStyle/>
                    <a:p>
                      <a:r>
                        <a:rPr lang="en-GB" sz="1400"/>
                        <a:t>Versal Core</a:t>
                      </a:r>
                    </a:p>
                  </a:txBody>
                  <a:tcPr/>
                </a:tc>
                <a:tc>
                  <a:txBody>
                    <a:bodyPr/>
                    <a:lstStyle/>
                    <a:p>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31980400"/>
                  </a:ext>
                </a:extLst>
              </a:tr>
              <a:tr h="370840">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endParaRPr lang="en-GB" sz="1400"/>
                    </a:p>
                  </a:txBody>
                  <a:tcPr/>
                </a:tc>
                <a:extLst>
                  <a:ext uri="{0D108BD9-81ED-4DB2-BD59-A6C34878D82A}">
                    <a16:rowId xmlns:a16="http://schemas.microsoft.com/office/drawing/2014/main" val="3527577071"/>
                  </a:ext>
                </a:extLst>
              </a:tr>
              <a:tr h="370840">
                <a:tc>
                  <a:txBody>
                    <a:bodyPr/>
                    <a:lstStyle/>
                    <a:p>
                      <a:r>
                        <a:rPr lang="en-GB" sz="1400"/>
                        <a:t>Zynq </a:t>
                      </a:r>
                      <a:r>
                        <a:rPr lang="en-GB" sz="1400" err="1"/>
                        <a:t>RFSoC</a:t>
                      </a: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(Zynq </a:t>
                      </a:r>
                      <a:r>
                        <a:rPr lang="en-GB" sz="1400" err="1"/>
                        <a:t>RFSoC</a:t>
                      </a:r>
                      <a:r>
                        <a:rPr lang="en-GB" sz="1400"/>
                        <a:t>)</a:t>
                      </a:r>
                    </a:p>
                  </a:txBody>
                  <a:tcPr/>
                </a:tc>
                <a:tc>
                  <a:txBody>
                    <a:bodyPr/>
                    <a:lstStyle/>
                    <a:p>
                      <a:r>
                        <a:rPr lang="en-GB" sz="1400"/>
                        <a:t>(Zynq </a:t>
                      </a:r>
                      <a:r>
                        <a:rPr lang="en-GB" sz="1400" err="1"/>
                        <a:t>RFSoC</a:t>
                      </a:r>
                      <a:r>
                        <a:rPr lang="en-GB" sz="1400"/>
                        <a:t>)</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(Zynq </a:t>
                      </a:r>
                      <a:r>
                        <a:rPr lang="en-GB" sz="1400" err="1"/>
                        <a:t>RFSoC</a:t>
                      </a:r>
                      <a:r>
                        <a:rPr lang="en-GB" sz="1400"/>
                        <a:t>)</a:t>
                      </a:r>
                    </a:p>
                  </a:txBody>
                  <a:tcPr/>
                </a:tc>
                <a:tc>
                  <a:txBody>
                    <a:bodyPr/>
                    <a:lstStyle/>
                    <a:p>
                      <a:r>
                        <a:rPr lang="en-GB" sz="1400"/>
                        <a:t>(Zynq </a:t>
                      </a:r>
                      <a:r>
                        <a:rPr lang="en-GB" sz="1400" err="1"/>
                        <a:t>RFSoC</a:t>
                      </a:r>
                      <a:r>
                        <a:rPr lang="en-GB" sz="1400"/>
                        <a:t>)</a:t>
                      </a:r>
                    </a:p>
                  </a:txBody>
                  <a:tcPr/>
                </a:tc>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341623195"/>
                  </a:ext>
                </a:extLst>
              </a:tr>
            </a:tbl>
          </a:graphicData>
        </a:graphic>
      </p:graphicFrame>
      <p:graphicFrame>
        <p:nvGraphicFramePr>
          <p:cNvPr id="7" name="Table 6">
            <a:extLst>
              <a:ext uri="{FF2B5EF4-FFF2-40B4-BE49-F238E27FC236}">
                <a16:creationId xmlns:a16="http://schemas.microsoft.com/office/drawing/2014/main" id="{ED52873D-EBB2-FCC4-D3A0-38756E6789A5}"/>
              </a:ext>
            </a:extLst>
          </p:cNvPr>
          <p:cNvGraphicFramePr>
            <a:graphicFrameLocks noGrp="1"/>
          </p:cNvGraphicFramePr>
          <p:nvPr/>
        </p:nvGraphicFramePr>
        <p:xfrm>
          <a:off x="901416" y="1361756"/>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r>
                        <a:rPr lang="en-GB" err="1"/>
                        <a:t>eCPRI</a:t>
                      </a:r>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(n)FAPI</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9" name="Table 8">
            <a:extLst>
              <a:ext uri="{FF2B5EF4-FFF2-40B4-BE49-F238E27FC236}">
                <a16:creationId xmlns:a16="http://schemas.microsoft.com/office/drawing/2014/main" id="{F0B42F1C-1477-F0DF-E1F8-6182CD0D82B0}"/>
              </a:ext>
            </a:extLst>
          </p:cNvPr>
          <p:cNvGraphicFramePr>
            <a:graphicFrameLocks noGrp="1"/>
          </p:cNvGraphicFramePr>
          <p:nvPr/>
        </p:nvGraphicFramePr>
        <p:xfrm>
          <a:off x="901419" y="1743072"/>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11" name="TextBox 10">
            <a:extLst>
              <a:ext uri="{FF2B5EF4-FFF2-40B4-BE49-F238E27FC236}">
                <a16:creationId xmlns:a16="http://schemas.microsoft.com/office/drawing/2014/main" id="{E0ED28EB-F99F-CE25-E58C-99BFB5AFBEC9}"/>
              </a:ext>
            </a:extLst>
          </p:cNvPr>
          <p:cNvSpPr txBox="1"/>
          <p:nvPr/>
        </p:nvSpPr>
        <p:spPr>
          <a:xfrm>
            <a:off x="154940" y="1732596"/>
            <a:ext cx="6212840" cy="369332"/>
          </a:xfrm>
          <a:prstGeom prst="rect">
            <a:avLst/>
          </a:prstGeom>
          <a:noFill/>
        </p:spPr>
        <p:txBody>
          <a:bodyPr wrap="square">
            <a:spAutoFit/>
          </a:bodyPr>
          <a:lstStyle/>
          <a:p>
            <a:r>
              <a:rPr lang="en-GB"/>
              <a:t>Split</a:t>
            </a:r>
          </a:p>
        </p:txBody>
      </p:sp>
      <p:sp>
        <p:nvSpPr>
          <p:cNvPr id="12" name="TextBox 11">
            <a:extLst>
              <a:ext uri="{FF2B5EF4-FFF2-40B4-BE49-F238E27FC236}">
                <a16:creationId xmlns:a16="http://schemas.microsoft.com/office/drawing/2014/main" id="{775C9950-1F4D-6B59-CFC8-75837E40514B}"/>
              </a:ext>
            </a:extLst>
          </p:cNvPr>
          <p:cNvSpPr txBox="1"/>
          <p:nvPr/>
        </p:nvSpPr>
        <p:spPr>
          <a:xfrm>
            <a:off x="154940" y="1351280"/>
            <a:ext cx="6212840" cy="369332"/>
          </a:xfrm>
          <a:prstGeom prst="rect">
            <a:avLst/>
          </a:prstGeom>
          <a:noFill/>
        </p:spPr>
        <p:txBody>
          <a:bodyPr wrap="square">
            <a:spAutoFit/>
          </a:bodyPr>
          <a:lstStyle/>
          <a:p>
            <a:r>
              <a:rPr lang="en-GB"/>
              <a:t>IF</a:t>
            </a:r>
          </a:p>
        </p:txBody>
      </p:sp>
      <p:pic>
        <p:nvPicPr>
          <p:cNvPr id="8" name="Picture 7">
            <a:extLst>
              <a:ext uri="{FF2B5EF4-FFF2-40B4-BE49-F238E27FC236}">
                <a16:creationId xmlns:a16="http://schemas.microsoft.com/office/drawing/2014/main" id="{ACE00F6D-5D94-DA2F-C523-C7E8A3735805}"/>
              </a:ext>
            </a:extLst>
          </p:cNvPr>
          <p:cNvPicPr>
            <a:picLocks noChangeAspect="1"/>
          </p:cNvPicPr>
          <p:nvPr/>
        </p:nvPicPr>
        <p:blipFill>
          <a:blip r:embed="rId3"/>
          <a:stretch>
            <a:fillRect/>
          </a:stretch>
        </p:blipFill>
        <p:spPr>
          <a:xfrm>
            <a:off x="11223567" y="4826038"/>
            <a:ext cx="663633" cy="215066"/>
          </a:xfrm>
          <a:prstGeom prst="rect">
            <a:avLst/>
          </a:prstGeom>
        </p:spPr>
      </p:pic>
      <p:pic>
        <p:nvPicPr>
          <p:cNvPr id="15" name="Picture 14">
            <a:extLst>
              <a:ext uri="{FF2B5EF4-FFF2-40B4-BE49-F238E27FC236}">
                <a16:creationId xmlns:a16="http://schemas.microsoft.com/office/drawing/2014/main" id="{28EE8997-C7C4-9F84-7798-7CA0E83F9C43}"/>
              </a:ext>
            </a:extLst>
          </p:cNvPr>
          <p:cNvPicPr>
            <a:picLocks noChangeAspect="1"/>
          </p:cNvPicPr>
          <p:nvPr/>
        </p:nvPicPr>
        <p:blipFill>
          <a:blip r:embed="rId4"/>
          <a:stretch>
            <a:fillRect/>
          </a:stretch>
        </p:blipFill>
        <p:spPr>
          <a:xfrm>
            <a:off x="11223567" y="3393105"/>
            <a:ext cx="663633" cy="105401"/>
          </a:xfrm>
          <a:prstGeom prst="rect">
            <a:avLst/>
          </a:prstGeom>
        </p:spPr>
      </p:pic>
      <p:pic>
        <p:nvPicPr>
          <p:cNvPr id="20" name="Picture 19">
            <a:extLst>
              <a:ext uri="{FF2B5EF4-FFF2-40B4-BE49-F238E27FC236}">
                <a16:creationId xmlns:a16="http://schemas.microsoft.com/office/drawing/2014/main" id="{21EE7878-0657-2BC5-17C3-8CDB1D79480A}"/>
              </a:ext>
            </a:extLst>
          </p:cNvPr>
          <p:cNvPicPr>
            <a:picLocks noChangeAspect="1"/>
          </p:cNvPicPr>
          <p:nvPr/>
        </p:nvPicPr>
        <p:blipFill>
          <a:blip r:embed="rId5"/>
          <a:stretch>
            <a:fillRect/>
          </a:stretch>
        </p:blipFill>
        <p:spPr>
          <a:xfrm>
            <a:off x="11223567" y="2973827"/>
            <a:ext cx="663633" cy="211413"/>
          </a:xfrm>
          <a:prstGeom prst="rect">
            <a:avLst/>
          </a:prstGeom>
        </p:spPr>
      </p:pic>
      <p:pic>
        <p:nvPicPr>
          <p:cNvPr id="10" name="Picture 9">
            <a:extLst>
              <a:ext uri="{FF2B5EF4-FFF2-40B4-BE49-F238E27FC236}">
                <a16:creationId xmlns:a16="http://schemas.microsoft.com/office/drawing/2014/main" id="{E8B42225-8184-8A9B-D41C-AEA1E85D5488}"/>
              </a:ext>
            </a:extLst>
          </p:cNvPr>
          <p:cNvPicPr>
            <a:picLocks noChangeAspect="1"/>
          </p:cNvPicPr>
          <p:nvPr/>
        </p:nvPicPr>
        <p:blipFill>
          <a:blip r:embed="rId6"/>
          <a:stretch>
            <a:fillRect/>
          </a:stretch>
        </p:blipFill>
        <p:spPr>
          <a:xfrm>
            <a:off x="11223567" y="2547030"/>
            <a:ext cx="663633" cy="318543"/>
          </a:xfrm>
          <a:prstGeom prst="rect">
            <a:avLst/>
          </a:prstGeom>
        </p:spPr>
      </p:pic>
      <p:pic>
        <p:nvPicPr>
          <p:cNvPr id="13" name="Picture 12">
            <a:extLst>
              <a:ext uri="{FF2B5EF4-FFF2-40B4-BE49-F238E27FC236}">
                <a16:creationId xmlns:a16="http://schemas.microsoft.com/office/drawing/2014/main" id="{6B7112FA-76B4-4969-5FE5-1FAAF39A64FE}"/>
              </a:ext>
            </a:extLst>
          </p:cNvPr>
          <p:cNvPicPr>
            <a:picLocks noChangeAspect="1"/>
          </p:cNvPicPr>
          <p:nvPr/>
        </p:nvPicPr>
        <p:blipFill>
          <a:blip r:embed="rId4"/>
          <a:stretch>
            <a:fillRect/>
          </a:stretch>
        </p:blipFill>
        <p:spPr>
          <a:xfrm>
            <a:off x="11223567" y="4505146"/>
            <a:ext cx="663633" cy="105401"/>
          </a:xfrm>
          <a:prstGeom prst="rect">
            <a:avLst/>
          </a:prstGeom>
        </p:spPr>
      </p:pic>
      <p:pic>
        <p:nvPicPr>
          <p:cNvPr id="21" name="Picture 20">
            <a:extLst>
              <a:ext uri="{FF2B5EF4-FFF2-40B4-BE49-F238E27FC236}">
                <a16:creationId xmlns:a16="http://schemas.microsoft.com/office/drawing/2014/main" id="{3EAF0678-9C5A-3C67-217D-92148075FC70}"/>
              </a:ext>
            </a:extLst>
          </p:cNvPr>
          <p:cNvPicPr>
            <a:picLocks noChangeAspect="1"/>
          </p:cNvPicPr>
          <p:nvPr/>
        </p:nvPicPr>
        <p:blipFill>
          <a:blip r:embed="rId3"/>
          <a:stretch>
            <a:fillRect/>
          </a:stretch>
        </p:blipFill>
        <p:spPr>
          <a:xfrm>
            <a:off x="11223566" y="5178649"/>
            <a:ext cx="663633" cy="215066"/>
          </a:xfrm>
          <a:prstGeom prst="rect">
            <a:avLst/>
          </a:prstGeom>
        </p:spPr>
      </p:pic>
      <p:pic>
        <p:nvPicPr>
          <p:cNvPr id="22" name="Picture 21">
            <a:extLst>
              <a:ext uri="{FF2B5EF4-FFF2-40B4-BE49-F238E27FC236}">
                <a16:creationId xmlns:a16="http://schemas.microsoft.com/office/drawing/2014/main" id="{52D76268-BB3D-38B0-8B52-43CA7599EEB2}"/>
              </a:ext>
            </a:extLst>
          </p:cNvPr>
          <p:cNvPicPr>
            <a:picLocks noChangeAspect="1"/>
          </p:cNvPicPr>
          <p:nvPr/>
        </p:nvPicPr>
        <p:blipFill>
          <a:blip r:embed="rId3"/>
          <a:stretch>
            <a:fillRect/>
          </a:stretch>
        </p:blipFill>
        <p:spPr>
          <a:xfrm>
            <a:off x="11223565" y="5550224"/>
            <a:ext cx="663633" cy="215066"/>
          </a:xfrm>
          <a:prstGeom prst="rect">
            <a:avLst/>
          </a:prstGeom>
        </p:spPr>
      </p:pic>
      <p:pic>
        <p:nvPicPr>
          <p:cNvPr id="5" name="Picture 4">
            <a:extLst>
              <a:ext uri="{FF2B5EF4-FFF2-40B4-BE49-F238E27FC236}">
                <a16:creationId xmlns:a16="http://schemas.microsoft.com/office/drawing/2014/main" id="{13F93083-7637-C891-8C80-F762EA4128AF}"/>
              </a:ext>
            </a:extLst>
          </p:cNvPr>
          <p:cNvPicPr>
            <a:picLocks noChangeAspect="1"/>
          </p:cNvPicPr>
          <p:nvPr/>
        </p:nvPicPr>
        <p:blipFill>
          <a:blip r:embed="rId7"/>
          <a:stretch>
            <a:fillRect/>
          </a:stretch>
        </p:blipFill>
        <p:spPr>
          <a:xfrm>
            <a:off x="11218701" y="3697037"/>
            <a:ext cx="663633" cy="205244"/>
          </a:xfrm>
          <a:prstGeom prst="rect">
            <a:avLst/>
          </a:prstGeom>
        </p:spPr>
      </p:pic>
    </p:spTree>
    <p:extLst>
      <p:ext uri="{BB962C8B-B14F-4D97-AF65-F5344CB8AC3E}">
        <p14:creationId xmlns:p14="http://schemas.microsoft.com/office/powerpoint/2010/main" val="1045660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07C7F-0E5A-3B6C-BA5C-B8603EA88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C84C9-8F30-7E58-1AB9-6730158D3F77}"/>
              </a:ext>
            </a:extLst>
          </p:cNvPr>
          <p:cNvSpPr>
            <a:spLocks noGrp="1"/>
          </p:cNvSpPr>
          <p:nvPr>
            <p:ph type="title"/>
          </p:nvPr>
        </p:nvSpPr>
        <p:spPr/>
        <p:txBody>
          <a:bodyPr/>
          <a:lstStyle/>
          <a:p>
            <a:r>
              <a:rPr lang="en-GB"/>
              <a:t>5G Components and regenerative payload functions</a:t>
            </a:r>
          </a:p>
        </p:txBody>
      </p:sp>
      <p:graphicFrame>
        <p:nvGraphicFramePr>
          <p:cNvPr id="4" name="Table 3">
            <a:extLst>
              <a:ext uri="{FF2B5EF4-FFF2-40B4-BE49-F238E27FC236}">
                <a16:creationId xmlns:a16="http://schemas.microsoft.com/office/drawing/2014/main" id="{6EAB74B7-9677-124F-47E3-DCAB71799EEF}"/>
              </a:ext>
            </a:extLst>
          </p:cNvPr>
          <p:cNvGraphicFramePr>
            <a:graphicFrameLocks noGrp="1"/>
          </p:cNvGraphicFramePr>
          <p:nvPr>
            <p:extLst>
              <p:ext uri="{D42A27DB-BD31-4B8C-83A1-F6EECF244321}">
                <p14:modId xmlns:p14="http://schemas.microsoft.com/office/powerpoint/2010/main" val="503605218"/>
              </p:ext>
            </p:extLst>
          </p:nvPr>
        </p:nvGraphicFramePr>
        <p:xfrm>
          <a:off x="216000" y="2149739"/>
          <a:ext cx="11725576" cy="3708400"/>
        </p:xfrm>
        <a:graphic>
          <a:graphicData uri="http://schemas.openxmlformats.org/drawingml/2006/table">
            <a:tbl>
              <a:tblPr firstRow="1" bandRow="1">
                <a:tableStyleId>{5C22544A-7EE6-4342-B048-85BDC9FD1C3A}</a:tableStyleId>
              </a:tblPr>
              <a:tblGrid>
                <a:gridCol w="1465697">
                  <a:extLst>
                    <a:ext uri="{9D8B030D-6E8A-4147-A177-3AD203B41FA5}">
                      <a16:colId xmlns:a16="http://schemas.microsoft.com/office/drawing/2014/main" val="2101733616"/>
                    </a:ext>
                  </a:extLst>
                </a:gridCol>
                <a:gridCol w="1465697">
                  <a:extLst>
                    <a:ext uri="{9D8B030D-6E8A-4147-A177-3AD203B41FA5}">
                      <a16:colId xmlns:a16="http://schemas.microsoft.com/office/drawing/2014/main" val="520891159"/>
                    </a:ext>
                  </a:extLst>
                </a:gridCol>
                <a:gridCol w="1465697">
                  <a:extLst>
                    <a:ext uri="{9D8B030D-6E8A-4147-A177-3AD203B41FA5}">
                      <a16:colId xmlns:a16="http://schemas.microsoft.com/office/drawing/2014/main" val="4216262179"/>
                    </a:ext>
                  </a:extLst>
                </a:gridCol>
                <a:gridCol w="1465697">
                  <a:extLst>
                    <a:ext uri="{9D8B030D-6E8A-4147-A177-3AD203B41FA5}">
                      <a16:colId xmlns:a16="http://schemas.microsoft.com/office/drawing/2014/main" val="2888819003"/>
                    </a:ext>
                  </a:extLst>
                </a:gridCol>
                <a:gridCol w="1465697">
                  <a:extLst>
                    <a:ext uri="{9D8B030D-6E8A-4147-A177-3AD203B41FA5}">
                      <a16:colId xmlns:a16="http://schemas.microsoft.com/office/drawing/2014/main" val="2173238177"/>
                    </a:ext>
                  </a:extLst>
                </a:gridCol>
                <a:gridCol w="1465697">
                  <a:extLst>
                    <a:ext uri="{9D8B030D-6E8A-4147-A177-3AD203B41FA5}">
                      <a16:colId xmlns:a16="http://schemas.microsoft.com/office/drawing/2014/main" val="3569529644"/>
                    </a:ext>
                  </a:extLst>
                </a:gridCol>
                <a:gridCol w="1465697">
                  <a:extLst>
                    <a:ext uri="{9D8B030D-6E8A-4147-A177-3AD203B41FA5}">
                      <a16:colId xmlns:a16="http://schemas.microsoft.com/office/drawing/2014/main" val="3272589552"/>
                    </a:ext>
                  </a:extLst>
                </a:gridCol>
                <a:gridCol w="1465697">
                  <a:extLst>
                    <a:ext uri="{9D8B030D-6E8A-4147-A177-3AD203B41FA5}">
                      <a16:colId xmlns:a16="http://schemas.microsoft.com/office/drawing/2014/main" val="2163649216"/>
                    </a:ext>
                  </a:extLst>
                </a:gridCol>
              </a:tblGrid>
              <a:tr h="370840">
                <a:tc>
                  <a:txBody>
                    <a:bodyPr/>
                    <a:lstStyle/>
                    <a:p>
                      <a:r>
                        <a:rPr lang="en-GB"/>
                        <a:t>ADC/DAC</a:t>
                      </a:r>
                    </a:p>
                  </a:txBody>
                  <a:tcPr/>
                </a:tc>
                <a:tc>
                  <a:txBody>
                    <a:bodyPr/>
                    <a:lstStyle/>
                    <a:p>
                      <a:r>
                        <a:rPr lang="en-GB"/>
                        <a:t>FFT/</a:t>
                      </a:r>
                      <a:r>
                        <a:rPr lang="en-GB" err="1"/>
                        <a:t>iFFT</a:t>
                      </a:r>
                      <a:endParaRPr lang="en-GB"/>
                    </a:p>
                  </a:txBody>
                  <a:tcPr/>
                </a:tc>
                <a:tc>
                  <a:txBody>
                    <a:bodyPr/>
                    <a:lstStyle/>
                    <a:p>
                      <a:r>
                        <a:rPr lang="en-GB"/>
                        <a:t>Digital BFN</a:t>
                      </a:r>
                    </a:p>
                  </a:txBody>
                  <a:tcPr/>
                </a:tc>
                <a:tc>
                  <a:txBody>
                    <a:bodyPr/>
                    <a:lstStyle/>
                    <a:p>
                      <a:r>
                        <a:rPr lang="en-GB"/>
                        <a:t>RE Map</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De/Mod</a:t>
                      </a:r>
                    </a:p>
                  </a:txBody>
                  <a:tcPr/>
                </a:tc>
                <a:tc>
                  <a:txBody>
                    <a:bodyPr/>
                    <a:lstStyle/>
                    <a:p>
                      <a:r>
                        <a:rPr lang="en-GB"/>
                        <a:t>Coding</a:t>
                      </a:r>
                    </a:p>
                  </a:txBody>
                  <a:tcPr/>
                </a:tc>
                <a:tc>
                  <a:txBody>
                    <a:bodyPr/>
                    <a:lstStyle/>
                    <a:p>
                      <a:r>
                        <a:rPr lang="en-GB"/>
                        <a:t>MAC&amp;RLC</a:t>
                      </a:r>
                    </a:p>
                  </a:txBody>
                  <a:tcPr/>
                </a:tc>
                <a:tc>
                  <a:txBody>
                    <a:bodyPr/>
                    <a:lstStyle/>
                    <a:p>
                      <a:r>
                        <a:rPr lang="en-GB"/>
                        <a:t>PDCP</a:t>
                      </a:r>
                    </a:p>
                  </a:txBody>
                  <a:tcPr/>
                </a:tc>
                <a:extLst>
                  <a:ext uri="{0D108BD9-81ED-4DB2-BD59-A6C34878D82A}">
                    <a16:rowId xmlns:a16="http://schemas.microsoft.com/office/drawing/2014/main" val="2609084679"/>
                  </a:ext>
                </a:extLst>
              </a:tr>
              <a:tr h="370840">
                <a:tc>
                  <a:txBody>
                    <a:bodyPr/>
                    <a:lstStyle/>
                    <a:p>
                      <a:r>
                        <a:rPr lang="en-GB" sz="1400"/>
                        <a:t>Jariet</a:t>
                      </a:r>
                    </a:p>
                  </a:txBody>
                  <a:tcPr/>
                </a:tc>
                <a:tc>
                  <a:txBody>
                    <a:bodyPr/>
                    <a:lstStyle/>
                    <a:p>
                      <a:r>
                        <a:rPr lang="en-GB" sz="1400"/>
                        <a:t>Jariet</a:t>
                      </a:r>
                    </a:p>
                  </a:txBody>
                  <a:tcPr/>
                </a:tc>
                <a:tc>
                  <a:txBody>
                    <a:bodyPr/>
                    <a:lstStyle/>
                    <a:p>
                      <a:r>
                        <a:rPr lang="en-GB" sz="1400"/>
                        <a:t>Jariet</a:t>
                      </a:r>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180846331"/>
                  </a:ext>
                </a:extLst>
              </a:tr>
              <a:tr h="370840">
                <a:tc>
                  <a:txBody>
                    <a:bodyPr/>
                    <a:lstStyle/>
                    <a:p>
                      <a:r>
                        <a:rPr lang="en-GB" sz="1400"/>
                        <a:t>Ensilica</a:t>
                      </a:r>
                    </a:p>
                  </a:txBody>
                  <a:tcPr/>
                </a:tc>
                <a:tc>
                  <a:txBody>
                    <a:bodyPr/>
                    <a:lstStyle/>
                    <a:p>
                      <a:r>
                        <a:rPr lang="en-GB" sz="1400"/>
                        <a:t>Ensilica</a:t>
                      </a:r>
                    </a:p>
                  </a:txBody>
                  <a:tcPr/>
                </a:tc>
                <a:tc>
                  <a:txBody>
                    <a:bodyPr/>
                    <a:lstStyle/>
                    <a:p>
                      <a:r>
                        <a:rPr lang="en-GB" sz="1400"/>
                        <a:t>Ensilica</a:t>
                      </a:r>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2346899379"/>
                  </a:ext>
                </a:extLst>
              </a:tr>
              <a:tr h="370840">
                <a:tc>
                  <a:txBody>
                    <a:bodyPr/>
                    <a:lstStyle/>
                    <a:p>
                      <a:r>
                        <a:rPr lang="en-GB" sz="1400"/>
                        <a:t>Teledyne</a:t>
                      </a:r>
                    </a:p>
                  </a:txBody>
                  <a:tcPr/>
                </a:tc>
                <a:tc>
                  <a:txBody>
                    <a:bodyPr/>
                    <a:lstStyle/>
                    <a:p>
                      <a:r>
                        <a:rPr lang="en-GB" sz="1400"/>
                        <a:t>Teledyne</a:t>
                      </a:r>
                    </a:p>
                  </a:txBody>
                  <a:tcPr/>
                </a:tc>
                <a:tc>
                  <a:txBody>
                    <a:bodyPr/>
                    <a:lstStyle/>
                    <a:p>
                      <a:r>
                        <a:rPr lang="en-GB" sz="1400"/>
                        <a:t>Teledyne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587923740"/>
                  </a:ext>
                </a:extLst>
              </a:tr>
              <a:tr h="370840">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Analog Devices</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(Analog Dev.)</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(Analog Dev.)</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1665263219"/>
                  </a:ext>
                </a:extLst>
              </a:tr>
              <a:tr h="370840">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2896921001"/>
                  </a:ext>
                </a:extLst>
              </a:tr>
              <a:tr h="370840">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LX2160</a:t>
                      </a:r>
                    </a:p>
                  </a:txBody>
                  <a:tcPr/>
                </a:tc>
                <a:extLst>
                  <a:ext uri="{0D108BD9-81ED-4DB2-BD59-A6C34878D82A}">
                    <a16:rowId xmlns:a16="http://schemas.microsoft.com/office/drawing/2014/main" val="1524528173"/>
                  </a:ext>
                </a:extLst>
              </a:tr>
              <a:tr h="370840">
                <a:tc>
                  <a:txBody>
                    <a:bodyPr/>
                    <a:lstStyle/>
                    <a:p>
                      <a:endParaRPr lang="en-GB" sz="1400"/>
                    </a:p>
                  </a:txBody>
                  <a:tcPr/>
                </a:tc>
                <a:tc>
                  <a:txBody>
                    <a:bodyPr/>
                    <a:lstStyle/>
                    <a:p>
                      <a:r>
                        <a:rPr lang="en-GB" sz="1400"/>
                        <a:t>Versal Core</a:t>
                      </a:r>
                    </a:p>
                  </a:txBody>
                  <a:tcPr/>
                </a:tc>
                <a:tc>
                  <a:txBody>
                    <a:bodyPr/>
                    <a:lstStyle/>
                    <a:p>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Core)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31980400"/>
                  </a:ext>
                </a:extLst>
              </a:tr>
              <a:tr h="370840">
                <a:tc>
                  <a:txBody>
                    <a:bodyPr/>
                    <a:lstStyle/>
                    <a:p>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(Versal Prime)</a:t>
                      </a:r>
                    </a:p>
                  </a:txBody>
                  <a:tcPr/>
                </a:tc>
                <a:tc>
                  <a:txBody>
                    <a:bodyPr/>
                    <a:lstStyle/>
                    <a:p>
                      <a:endParaRPr lang="en-GB" sz="1400"/>
                    </a:p>
                  </a:txBody>
                  <a:tcPr/>
                </a:tc>
                <a:extLst>
                  <a:ext uri="{0D108BD9-81ED-4DB2-BD59-A6C34878D82A}">
                    <a16:rowId xmlns:a16="http://schemas.microsoft.com/office/drawing/2014/main" val="3527577071"/>
                  </a:ext>
                </a:extLst>
              </a:tr>
              <a:tr h="370840">
                <a:tc>
                  <a:txBody>
                    <a:bodyPr/>
                    <a:lstStyle/>
                    <a:p>
                      <a:r>
                        <a:rPr lang="en-GB" sz="1400"/>
                        <a:t>Zynq </a:t>
                      </a:r>
                      <a:r>
                        <a:rPr lang="en-GB" sz="1400" err="1"/>
                        <a:t>RFSoC</a:t>
                      </a:r>
                      <a:endParaRPr lang="en-GB" sz="140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(Zynq </a:t>
                      </a:r>
                      <a:r>
                        <a:rPr lang="en-GB" sz="1400" err="1"/>
                        <a:t>RFSoC</a:t>
                      </a:r>
                      <a:r>
                        <a:rPr lang="en-GB" sz="1400"/>
                        <a:t>)</a:t>
                      </a:r>
                    </a:p>
                  </a:txBody>
                  <a:tcPr/>
                </a:tc>
                <a:tc>
                  <a:txBody>
                    <a:bodyPr/>
                    <a:lstStyle/>
                    <a:p>
                      <a:r>
                        <a:rPr lang="en-GB" sz="1400"/>
                        <a:t>(Zynq </a:t>
                      </a:r>
                      <a:r>
                        <a:rPr lang="en-GB" sz="1400" err="1"/>
                        <a:t>RFSoC</a:t>
                      </a:r>
                      <a:r>
                        <a:rPr lang="en-GB" sz="1400"/>
                        <a:t>)</a:t>
                      </a:r>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400"/>
                        <a:t>(Zynq </a:t>
                      </a:r>
                      <a:r>
                        <a:rPr lang="en-GB" sz="1400" err="1"/>
                        <a:t>RFSoC</a:t>
                      </a:r>
                      <a:r>
                        <a:rPr lang="en-GB" sz="1400"/>
                        <a:t>)</a:t>
                      </a:r>
                    </a:p>
                  </a:txBody>
                  <a:tcPr/>
                </a:tc>
                <a:tc>
                  <a:txBody>
                    <a:bodyPr/>
                    <a:lstStyle/>
                    <a:p>
                      <a:r>
                        <a:rPr lang="en-GB" sz="1400"/>
                        <a:t>(Zynq </a:t>
                      </a:r>
                      <a:r>
                        <a:rPr lang="en-GB" sz="1400" err="1"/>
                        <a:t>RFSoC</a:t>
                      </a:r>
                      <a:r>
                        <a:rPr lang="en-GB" sz="1400"/>
                        <a:t>)</a:t>
                      </a:r>
                    </a:p>
                  </a:txBody>
                  <a:tcPr/>
                </a:tc>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341623195"/>
                  </a:ext>
                </a:extLst>
              </a:tr>
            </a:tbl>
          </a:graphicData>
        </a:graphic>
      </p:graphicFrame>
      <p:graphicFrame>
        <p:nvGraphicFramePr>
          <p:cNvPr id="7" name="Table 6">
            <a:extLst>
              <a:ext uri="{FF2B5EF4-FFF2-40B4-BE49-F238E27FC236}">
                <a16:creationId xmlns:a16="http://schemas.microsoft.com/office/drawing/2014/main" id="{A457D165-C20C-D2FE-5C9D-B9C81A3B755C}"/>
              </a:ext>
            </a:extLst>
          </p:cNvPr>
          <p:cNvGraphicFramePr>
            <a:graphicFrameLocks noGrp="1"/>
          </p:cNvGraphicFramePr>
          <p:nvPr/>
        </p:nvGraphicFramePr>
        <p:xfrm>
          <a:off x="901416" y="1361756"/>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2091557026"/>
                    </a:ext>
                  </a:extLst>
                </a:gridCol>
                <a:gridCol w="1380020">
                  <a:extLst>
                    <a:ext uri="{9D8B030D-6E8A-4147-A177-3AD203B41FA5}">
                      <a16:colId xmlns:a16="http://schemas.microsoft.com/office/drawing/2014/main" val="1064774675"/>
                    </a:ext>
                  </a:extLst>
                </a:gridCol>
                <a:gridCol w="1380020">
                  <a:extLst>
                    <a:ext uri="{9D8B030D-6E8A-4147-A177-3AD203B41FA5}">
                      <a16:colId xmlns:a16="http://schemas.microsoft.com/office/drawing/2014/main" val="3650634135"/>
                    </a:ext>
                  </a:extLst>
                </a:gridCol>
                <a:gridCol w="1380020">
                  <a:extLst>
                    <a:ext uri="{9D8B030D-6E8A-4147-A177-3AD203B41FA5}">
                      <a16:colId xmlns:a16="http://schemas.microsoft.com/office/drawing/2014/main" val="2517107613"/>
                    </a:ext>
                  </a:extLst>
                </a:gridCol>
                <a:gridCol w="1380020">
                  <a:extLst>
                    <a:ext uri="{9D8B030D-6E8A-4147-A177-3AD203B41FA5}">
                      <a16:colId xmlns:a16="http://schemas.microsoft.com/office/drawing/2014/main" val="3243442407"/>
                    </a:ext>
                  </a:extLst>
                </a:gridCol>
                <a:gridCol w="1380020">
                  <a:extLst>
                    <a:ext uri="{9D8B030D-6E8A-4147-A177-3AD203B41FA5}">
                      <a16:colId xmlns:a16="http://schemas.microsoft.com/office/drawing/2014/main" val="3625770192"/>
                    </a:ext>
                  </a:extLst>
                </a:gridCol>
                <a:gridCol w="1380020">
                  <a:extLst>
                    <a:ext uri="{9D8B030D-6E8A-4147-A177-3AD203B41FA5}">
                      <a16:colId xmlns:a16="http://schemas.microsoft.com/office/drawing/2014/main" val="2989254917"/>
                    </a:ext>
                  </a:extLst>
                </a:gridCol>
                <a:gridCol w="1380020">
                  <a:extLst>
                    <a:ext uri="{9D8B030D-6E8A-4147-A177-3AD203B41FA5}">
                      <a16:colId xmlns:a16="http://schemas.microsoft.com/office/drawing/2014/main" val="497711017"/>
                    </a:ext>
                  </a:extLst>
                </a:gridCol>
              </a:tblGrid>
              <a:tr h="370840">
                <a:tc>
                  <a:txBody>
                    <a:bodyPr/>
                    <a:lstStyle/>
                    <a:p>
                      <a:r>
                        <a:rPr lang="en-GB"/>
                        <a:t>CPRI</a:t>
                      </a:r>
                    </a:p>
                  </a:txBody>
                  <a:tcPr/>
                </a:tc>
                <a:tc>
                  <a:txBody>
                    <a:bodyPr/>
                    <a:lstStyle/>
                    <a:p>
                      <a:endParaRPr lang="en-GB"/>
                    </a:p>
                  </a:txBody>
                  <a:tcPr/>
                </a:tc>
                <a:tc>
                  <a:txBody>
                    <a:bodyPr/>
                    <a:lstStyle/>
                    <a:p>
                      <a:r>
                        <a:rPr lang="en-GB"/>
                        <a:t>O-RAN</a:t>
                      </a:r>
                    </a:p>
                  </a:txBody>
                  <a:tcPr/>
                </a:tc>
                <a:tc>
                  <a:txBody>
                    <a:bodyPr/>
                    <a:lstStyle/>
                    <a:p>
                      <a:r>
                        <a:rPr lang="en-GB" err="1"/>
                        <a:t>eCPRI</a:t>
                      </a:r>
                      <a:endParaRPr lang="en-GB"/>
                    </a:p>
                  </a:txBody>
                  <a:tcPr/>
                </a:tc>
                <a:tc>
                  <a:txBody>
                    <a:bodyPr/>
                    <a:lstStyle/>
                    <a:p>
                      <a:endParaRPr lang="en-GB"/>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a:t>(n)FAPI</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36694086"/>
                  </a:ext>
                </a:extLst>
              </a:tr>
            </a:tbl>
          </a:graphicData>
        </a:graphic>
      </p:graphicFrame>
      <p:graphicFrame>
        <p:nvGraphicFramePr>
          <p:cNvPr id="9" name="Table 8">
            <a:extLst>
              <a:ext uri="{FF2B5EF4-FFF2-40B4-BE49-F238E27FC236}">
                <a16:creationId xmlns:a16="http://schemas.microsoft.com/office/drawing/2014/main" id="{1CC63C48-5A56-BA77-E948-A96862610CCC}"/>
              </a:ext>
            </a:extLst>
          </p:cNvPr>
          <p:cNvGraphicFramePr>
            <a:graphicFrameLocks noGrp="1"/>
          </p:cNvGraphicFramePr>
          <p:nvPr/>
        </p:nvGraphicFramePr>
        <p:xfrm>
          <a:off x="901419" y="1743072"/>
          <a:ext cx="11040160" cy="370840"/>
        </p:xfrm>
        <a:graphic>
          <a:graphicData uri="http://schemas.openxmlformats.org/drawingml/2006/table">
            <a:tbl>
              <a:tblPr firstRow="1" bandRow="1">
                <a:tableStyleId>{5C22544A-7EE6-4342-B048-85BDC9FD1C3A}</a:tableStyleId>
              </a:tblPr>
              <a:tblGrid>
                <a:gridCol w="1380020">
                  <a:extLst>
                    <a:ext uri="{9D8B030D-6E8A-4147-A177-3AD203B41FA5}">
                      <a16:colId xmlns:a16="http://schemas.microsoft.com/office/drawing/2014/main" val="1638092030"/>
                    </a:ext>
                  </a:extLst>
                </a:gridCol>
                <a:gridCol w="1380020">
                  <a:extLst>
                    <a:ext uri="{9D8B030D-6E8A-4147-A177-3AD203B41FA5}">
                      <a16:colId xmlns:a16="http://schemas.microsoft.com/office/drawing/2014/main" val="2412674681"/>
                    </a:ext>
                  </a:extLst>
                </a:gridCol>
                <a:gridCol w="1380020">
                  <a:extLst>
                    <a:ext uri="{9D8B030D-6E8A-4147-A177-3AD203B41FA5}">
                      <a16:colId xmlns:a16="http://schemas.microsoft.com/office/drawing/2014/main" val="2513264264"/>
                    </a:ext>
                  </a:extLst>
                </a:gridCol>
                <a:gridCol w="1380020">
                  <a:extLst>
                    <a:ext uri="{9D8B030D-6E8A-4147-A177-3AD203B41FA5}">
                      <a16:colId xmlns:a16="http://schemas.microsoft.com/office/drawing/2014/main" val="1190119275"/>
                    </a:ext>
                  </a:extLst>
                </a:gridCol>
                <a:gridCol w="1380020">
                  <a:extLst>
                    <a:ext uri="{9D8B030D-6E8A-4147-A177-3AD203B41FA5}">
                      <a16:colId xmlns:a16="http://schemas.microsoft.com/office/drawing/2014/main" val="3497238413"/>
                    </a:ext>
                  </a:extLst>
                </a:gridCol>
                <a:gridCol w="1380020">
                  <a:extLst>
                    <a:ext uri="{9D8B030D-6E8A-4147-A177-3AD203B41FA5}">
                      <a16:colId xmlns:a16="http://schemas.microsoft.com/office/drawing/2014/main" val="638977506"/>
                    </a:ext>
                  </a:extLst>
                </a:gridCol>
                <a:gridCol w="1380020">
                  <a:extLst>
                    <a:ext uri="{9D8B030D-6E8A-4147-A177-3AD203B41FA5}">
                      <a16:colId xmlns:a16="http://schemas.microsoft.com/office/drawing/2014/main" val="1277440650"/>
                    </a:ext>
                  </a:extLst>
                </a:gridCol>
                <a:gridCol w="1380020">
                  <a:extLst>
                    <a:ext uri="{9D8B030D-6E8A-4147-A177-3AD203B41FA5}">
                      <a16:colId xmlns:a16="http://schemas.microsoft.com/office/drawing/2014/main" val="651927366"/>
                    </a:ext>
                  </a:extLst>
                </a:gridCol>
              </a:tblGrid>
              <a:tr h="370840">
                <a:tc>
                  <a:txBody>
                    <a:bodyPr/>
                    <a:lstStyle/>
                    <a:p>
                      <a:r>
                        <a:rPr lang="en-GB"/>
                        <a:t>8</a:t>
                      </a:r>
                    </a:p>
                  </a:txBody>
                  <a:tcPr/>
                </a:tc>
                <a:tc>
                  <a:txBody>
                    <a:bodyPr/>
                    <a:lstStyle/>
                    <a:p>
                      <a:r>
                        <a:rPr lang="en-GB"/>
                        <a:t>7.1</a:t>
                      </a:r>
                    </a:p>
                  </a:txBody>
                  <a:tcPr/>
                </a:tc>
                <a:tc>
                  <a:txBody>
                    <a:bodyPr/>
                    <a:lstStyle/>
                    <a:p>
                      <a:r>
                        <a:rPr lang="en-GB"/>
                        <a:t>7.2x</a:t>
                      </a:r>
                    </a:p>
                  </a:txBody>
                  <a:tcPr/>
                </a:tc>
                <a:tc>
                  <a:txBody>
                    <a:bodyPr/>
                    <a:lstStyle/>
                    <a:p>
                      <a:r>
                        <a:rPr lang="en-GB"/>
                        <a:t>7.2</a:t>
                      </a:r>
                    </a:p>
                  </a:txBody>
                  <a:tcPr/>
                </a:tc>
                <a:tc>
                  <a:txBody>
                    <a:bodyPr/>
                    <a:lstStyle/>
                    <a:p>
                      <a:r>
                        <a:rPr lang="en-GB"/>
                        <a:t>7.3</a:t>
                      </a:r>
                    </a:p>
                  </a:txBody>
                  <a:tcPr/>
                </a:tc>
                <a:tc>
                  <a:txBody>
                    <a:bodyPr/>
                    <a:lstStyle/>
                    <a:p>
                      <a:r>
                        <a:rPr lang="en-GB"/>
                        <a:t>6</a:t>
                      </a:r>
                    </a:p>
                  </a:txBody>
                  <a:tcPr/>
                </a:tc>
                <a:tc>
                  <a:txBody>
                    <a:bodyPr/>
                    <a:lstStyle/>
                    <a:p>
                      <a:r>
                        <a:rPr lang="en-GB"/>
                        <a:t>2</a:t>
                      </a:r>
                    </a:p>
                  </a:txBody>
                  <a:tcPr/>
                </a:tc>
                <a:tc>
                  <a:txBody>
                    <a:bodyPr/>
                    <a:lstStyle/>
                    <a:p>
                      <a:r>
                        <a:rPr lang="en-GB"/>
                        <a:t>1</a:t>
                      </a:r>
                    </a:p>
                  </a:txBody>
                  <a:tcPr/>
                </a:tc>
                <a:extLst>
                  <a:ext uri="{0D108BD9-81ED-4DB2-BD59-A6C34878D82A}">
                    <a16:rowId xmlns:a16="http://schemas.microsoft.com/office/drawing/2014/main" val="1212232754"/>
                  </a:ext>
                </a:extLst>
              </a:tr>
            </a:tbl>
          </a:graphicData>
        </a:graphic>
      </p:graphicFrame>
      <p:sp>
        <p:nvSpPr>
          <p:cNvPr id="11" name="TextBox 10">
            <a:extLst>
              <a:ext uri="{FF2B5EF4-FFF2-40B4-BE49-F238E27FC236}">
                <a16:creationId xmlns:a16="http://schemas.microsoft.com/office/drawing/2014/main" id="{E93F4B71-1234-BB50-8123-B75462E93724}"/>
              </a:ext>
            </a:extLst>
          </p:cNvPr>
          <p:cNvSpPr txBox="1"/>
          <p:nvPr/>
        </p:nvSpPr>
        <p:spPr>
          <a:xfrm>
            <a:off x="154940" y="1732596"/>
            <a:ext cx="6212840" cy="369332"/>
          </a:xfrm>
          <a:prstGeom prst="rect">
            <a:avLst/>
          </a:prstGeom>
          <a:noFill/>
        </p:spPr>
        <p:txBody>
          <a:bodyPr wrap="square">
            <a:spAutoFit/>
          </a:bodyPr>
          <a:lstStyle/>
          <a:p>
            <a:r>
              <a:rPr lang="en-GB"/>
              <a:t>Split</a:t>
            </a:r>
          </a:p>
        </p:txBody>
      </p:sp>
      <p:sp>
        <p:nvSpPr>
          <p:cNvPr id="12" name="TextBox 11">
            <a:extLst>
              <a:ext uri="{FF2B5EF4-FFF2-40B4-BE49-F238E27FC236}">
                <a16:creationId xmlns:a16="http://schemas.microsoft.com/office/drawing/2014/main" id="{91ED6F1D-7854-65B5-D8CB-F27ECDF253C9}"/>
              </a:ext>
            </a:extLst>
          </p:cNvPr>
          <p:cNvSpPr txBox="1"/>
          <p:nvPr/>
        </p:nvSpPr>
        <p:spPr>
          <a:xfrm>
            <a:off x="154940" y="1351280"/>
            <a:ext cx="6212840" cy="369332"/>
          </a:xfrm>
          <a:prstGeom prst="rect">
            <a:avLst/>
          </a:prstGeom>
          <a:noFill/>
        </p:spPr>
        <p:txBody>
          <a:bodyPr wrap="square">
            <a:spAutoFit/>
          </a:bodyPr>
          <a:lstStyle/>
          <a:p>
            <a:r>
              <a:rPr lang="en-GB"/>
              <a:t>IF</a:t>
            </a:r>
          </a:p>
        </p:txBody>
      </p:sp>
      <p:sp>
        <p:nvSpPr>
          <p:cNvPr id="19" name="Arrow: Up-Down 18">
            <a:extLst>
              <a:ext uri="{FF2B5EF4-FFF2-40B4-BE49-F238E27FC236}">
                <a16:creationId xmlns:a16="http://schemas.microsoft.com/office/drawing/2014/main" id="{33AE609E-3552-3675-3BF1-D344BAFB8C3B}"/>
              </a:ext>
            </a:extLst>
          </p:cNvPr>
          <p:cNvSpPr/>
          <p:nvPr/>
        </p:nvSpPr>
        <p:spPr>
          <a:xfrm>
            <a:off x="10982902" y="2456168"/>
            <a:ext cx="1242436" cy="3855720"/>
          </a:xfrm>
          <a:prstGeom prst="upDownArrow">
            <a:avLst/>
          </a:prstGeom>
          <a:solidFill>
            <a:srgbClr val="FE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EDFA35A4-EB9D-ACE3-8C01-3C98E6695D2A}"/>
              </a:ext>
            </a:extLst>
          </p:cNvPr>
          <p:cNvSpPr txBox="1"/>
          <p:nvPr/>
        </p:nvSpPr>
        <p:spPr>
          <a:xfrm>
            <a:off x="11203927" y="2727660"/>
            <a:ext cx="780111" cy="369332"/>
          </a:xfrm>
          <a:prstGeom prst="rect">
            <a:avLst/>
          </a:prstGeom>
          <a:noFill/>
        </p:spPr>
        <p:txBody>
          <a:bodyPr wrap="square">
            <a:spAutoFit/>
          </a:bodyPr>
          <a:lstStyle/>
          <a:p>
            <a:r>
              <a:rPr lang="en-GB"/>
              <a:t>TRL3</a:t>
            </a:r>
          </a:p>
        </p:txBody>
      </p:sp>
      <p:sp>
        <p:nvSpPr>
          <p:cNvPr id="23" name="TextBox 22">
            <a:extLst>
              <a:ext uri="{FF2B5EF4-FFF2-40B4-BE49-F238E27FC236}">
                <a16:creationId xmlns:a16="http://schemas.microsoft.com/office/drawing/2014/main" id="{16CE4D18-4269-11B9-380B-A7F69401D317}"/>
              </a:ext>
            </a:extLst>
          </p:cNvPr>
          <p:cNvSpPr txBox="1"/>
          <p:nvPr/>
        </p:nvSpPr>
        <p:spPr>
          <a:xfrm>
            <a:off x="11214064" y="5683938"/>
            <a:ext cx="780111" cy="369332"/>
          </a:xfrm>
          <a:prstGeom prst="rect">
            <a:avLst/>
          </a:prstGeom>
          <a:noFill/>
        </p:spPr>
        <p:txBody>
          <a:bodyPr wrap="square">
            <a:spAutoFit/>
          </a:bodyPr>
          <a:lstStyle/>
          <a:p>
            <a:r>
              <a:rPr lang="en-GB"/>
              <a:t>TRL9</a:t>
            </a:r>
          </a:p>
        </p:txBody>
      </p:sp>
      <p:pic>
        <p:nvPicPr>
          <p:cNvPr id="5" name="Picture 4" descr="Versal">
            <a:extLst>
              <a:ext uri="{FF2B5EF4-FFF2-40B4-BE49-F238E27FC236}">
                <a16:creationId xmlns:a16="http://schemas.microsoft.com/office/drawing/2014/main" id="{36987EB4-5D1F-232B-E727-D87B18643E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8990" y="4823258"/>
            <a:ext cx="469863" cy="4272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Zynq UltraScale+ RFSoC">
            <a:extLst>
              <a:ext uri="{FF2B5EF4-FFF2-40B4-BE49-F238E27FC236}">
                <a16:creationId xmlns:a16="http://schemas.microsoft.com/office/drawing/2014/main" id="{033A161B-B50E-9991-C596-91B3B1A0AE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9111" y="5311577"/>
            <a:ext cx="429742" cy="3693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X2160 | Teledyne e2v Semiconductors">
            <a:extLst>
              <a:ext uri="{FF2B5EF4-FFF2-40B4-BE49-F238E27FC236}">
                <a16:creationId xmlns:a16="http://schemas.microsoft.com/office/drawing/2014/main" id="{5708B1CA-6F45-0C9A-F51E-67DD029B1A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6680" y="4469957"/>
            <a:ext cx="331761" cy="3317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0ED5ECF-7456-3C6A-8B40-846C236661DC}"/>
              </a:ext>
            </a:extLst>
          </p:cNvPr>
          <p:cNvSpPr txBox="1"/>
          <p:nvPr/>
        </p:nvSpPr>
        <p:spPr>
          <a:xfrm>
            <a:off x="11445227" y="3519213"/>
            <a:ext cx="780111" cy="369332"/>
          </a:xfrm>
          <a:prstGeom prst="rect">
            <a:avLst/>
          </a:prstGeom>
          <a:noFill/>
        </p:spPr>
        <p:txBody>
          <a:bodyPr wrap="square">
            <a:spAutoFit/>
          </a:bodyPr>
          <a:lstStyle/>
          <a:p>
            <a:r>
              <a:rPr lang="en-GB"/>
              <a:t>?</a:t>
            </a:r>
          </a:p>
        </p:txBody>
      </p:sp>
      <p:pic>
        <p:nvPicPr>
          <p:cNvPr id="14" name="Picture 13" descr="A close-up of a black rectangular object&#10;&#10;AI-generated content may be incorrect.">
            <a:extLst>
              <a:ext uri="{FF2B5EF4-FFF2-40B4-BE49-F238E27FC236}">
                <a16:creationId xmlns:a16="http://schemas.microsoft.com/office/drawing/2014/main" id="{22C549F0-0AAE-C4C4-E1C9-4FB28E33C9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6196" y="4003939"/>
            <a:ext cx="412727" cy="412727"/>
          </a:xfrm>
          <a:prstGeom prst="rect">
            <a:avLst/>
          </a:prstGeom>
        </p:spPr>
      </p:pic>
    </p:spTree>
    <p:extLst>
      <p:ext uri="{BB962C8B-B14F-4D97-AF65-F5344CB8AC3E}">
        <p14:creationId xmlns:p14="http://schemas.microsoft.com/office/powerpoint/2010/main" val="4273882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28935" y="1425204"/>
            <a:ext cx="3417851" cy="1355834"/>
          </a:xfrm>
          <a:prstGeom prst="wedgeEllipseCallout">
            <a:avLst>
              <a:gd name="adj1" fmla="val 85784"/>
              <a:gd name="adj2" fmla="val 30788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570" name="Rectangle 3"/>
          <p:cNvSpPr>
            <a:spLocks noChangeArrowheads="1"/>
          </p:cNvSpPr>
          <p:nvPr/>
        </p:nvSpPr>
        <p:spPr bwMode="auto">
          <a:xfrm>
            <a:off x="428935" y="1645543"/>
            <a:ext cx="3949700" cy="89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2000" tIns="36000" rIns="90000" bIns="36000"/>
          <a:lstStyle>
            <a:lvl1pPr>
              <a:lnSpc>
                <a:spcPct val="119000"/>
              </a:lnSpc>
              <a:spcBef>
                <a:spcPct val="20000"/>
              </a:spcBef>
              <a:buClr>
                <a:schemeClr val="accent1"/>
              </a:buClr>
              <a:buFont typeface="Verdana" panose="020B0604030504040204" pitchFamily="34" charset="0"/>
              <a:defRPr sz="1600">
                <a:solidFill>
                  <a:schemeClr val="bg2"/>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sz="1600">
                <a:solidFill>
                  <a:schemeClr val="bg2"/>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sz="1600">
                <a:solidFill>
                  <a:schemeClr val="bg2"/>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sz="1600">
                <a:solidFill>
                  <a:schemeClr val="bg2"/>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sz="1600">
                <a:solidFill>
                  <a:schemeClr val="bg2"/>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20000"/>
              </a:lnSpc>
              <a:spcBef>
                <a:spcPct val="25000"/>
              </a:spcBef>
              <a:buClrTx/>
              <a:buFont typeface="NotesEsa" panose="02000506030000020004" pitchFamily="2" charset="0"/>
              <a:buNone/>
            </a:pPr>
            <a:r>
              <a:rPr lang="en-GB" altLang="en-US" sz="2400">
                <a:solidFill>
                  <a:schemeClr val="bg1"/>
                </a:solidFill>
                <a:latin typeface="Corbel Light" panose="020B0303020204020204" pitchFamily="34" charset="0"/>
              </a:rPr>
              <a:t>Thank you for your attention ! </a:t>
            </a:r>
            <a:endParaRPr lang="it-IT" altLang="en-US" sz="2400" b="1">
              <a:solidFill>
                <a:schemeClr val="bg1"/>
              </a:solidFill>
              <a:latin typeface="Corbel Light" panose="020B0303020204020204" pitchFamily="34" charset="0"/>
            </a:endParaRPr>
          </a:p>
        </p:txBody>
      </p:sp>
      <p:sp>
        <p:nvSpPr>
          <p:cNvPr id="2" name="Oval 1"/>
          <p:cNvSpPr/>
          <p:nvPr/>
        </p:nvSpPr>
        <p:spPr>
          <a:xfrm>
            <a:off x="5049566" y="6267164"/>
            <a:ext cx="56756" cy="5044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7863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SATCOM System Needs for Flexibility</a:t>
            </a:r>
          </a:p>
        </p:txBody>
      </p:sp>
      <p:sp>
        <p:nvSpPr>
          <p:cNvPr id="3" name="Content Placeholder 2"/>
          <p:cNvSpPr>
            <a:spLocks noGrp="1"/>
          </p:cNvSpPr>
          <p:nvPr>
            <p:ph idx="1"/>
          </p:nvPr>
        </p:nvSpPr>
        <p:spPr/>
        <p:txBody>
          <a:bodyPr/>
          <a:lstStyle/>
          <a:p>
            <a:pPr marL="380990" indent="-380990">
              <a:buFont typeface="Arial" panose="020B0604020202020204" pitchFamily="34" charset="0"/>
              <a:buChar char="•"/>
            </a:pPr>
            <a:r>
              <a:rPr lang="en-US">
                <a:solidFill>
                  <a:schemeClr val="tx2"/>
                </a:solidFill>
              </a:rPr>
              <a:t>High degree of coverage and mission re-configurability during lifetime to cope with time variant commercial requirements</a:t>
            </a:r>
          </a:p>
          <a:p>
            <a:pPr marL="380990" indent="-380990">
              <a:buFont typeface="Arial" panose="020B0604020202020204" pitchFamily="34" charset="0"/>
              <a:buChar char="•"/>
            </a:pPr>
            <a:r>
              <a:rPr lang="en-US">
                <a:solidFill>
                  <a:schemeClr val="tx2"/>
                </a:solidFill>
              </a:rPr>
              <a:t>Simultaneous support of multiple beams (global and regional) or large number of spot beams with high level of frequency reuse with in-flight re-configurability</a:t>
            </a:r>
          </a:p>
          <a:p>
            <a:pPr marL="380990" indent="-380990">
              <a:buFont typeface="Arial" panose="020B0604020202020204" pitchFamily="34" charset="0"/>
              <a:buChar char="•"/>
            </a:pPr>
            <a:r>
              <a:rPr lang="en-US">
                <a:solidFill>
                  <a:schemeClr val="tx2"/>
                </a:solidFill>
              </a:rPr>
              <a:t>Increased request for flexibility (coverage, power, signal)</a:t>
            </a:r>
          </a:p>
          <a:p>
            <a:pPr marL="380990" indent="-380990">
              <a:buFont typeface="Arial" panose="020B0604020202020204" pitchFamily="34" charset="0"/>
              <a:buChar char="•"/>
            </a:pPr>
            <a:endParaRPr lang="en-US"/>
          </a:p>
        </p:txBody>
      </p:sp>
      <p:pic>
        <p:nvPicPr>
          <p:cNvPr id="11" name="Picture 10"/>
          <p:cNvPicPr>
            <a:picLocks noChangeAspect="1"/>
          </p:cNvPicPr>
          <p:nvPr/>
        </p:nvPicPr>
        <p:blipFill>
          <a:blip r:embed="rId2"/>
          <a:stretch>
            <a:fillRect/>
          </a:stretch>
        </p:blipFill>
        <p:spPr>
          <a:xfrm>
            <a:off x="820769" y="3162587"/>
            <a:ext cx="10649185" cy="3013053"/>
          </a:xfrm>
          <a:prstGeom prst="rect">
            <a:avLst/>
          </a:prstGeom>
        </p:spPr>
      </p:pic>
    </p:spTree>
    <p:extLst>
      <p:ext uri="{BB962C8B-B14F-4D97-AF65-F5344CB8AC3E}">
        <p14:creationId xmlns:p14="http://schemas.microsoft.com/office/powerpoint/2010/main" val="3068962690"/>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5055003-DCC8-4F8D-A082-F4110613BE36}"/>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9E071A54-9F97-4254-93DE-397F628E5B62}"/>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FEF76814-F8DB-4097-AEA3-1A9D87801135}"/>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3CA301C-C627-441E-AFCF-9D5EA7C4A8C6}"/>
    </a:ext>
  </a:extLst>
</a:theme>
</file>

<file path=ppt/theme/theme5.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13F75A7523FF4892B6780715399E1F" ma:contentTypeVersion="17" ma:contentTypeDescription="Create a new document." ma:contentTypeScope="" ma:versionID="20fd2a1112d90987af68e90d71def012">
  <xsd:schema xmlns:xsd="http://www.w3.org/2001/XMLSchema" xmlns:xs="http://www.w3.org/2001/XMLSchema" xmlns:p="http://schemas.microsoft.com/office/2006/metadata/properties" xmlns:ns2="0d6b47f3-62da-46e3-8941-6921124d823d" xmlns:ns3="760b1d43-dbbb-4ccd-81d1-8af7af92a028" targetNamespace="http://schemas.microsoft.com/office/2006/metadata/properties" ma:root="true" ma:fieldsID="360715d0172ab92a99337247c4a5e03b" ns2:_="" ns3:_="">
    <xsd:import namespace="0d6b47f3-62da-46e3-8941-6921124d823d"/>
    <xsd:import namespace="760b1d43-dbbb-4ccd-81d1-8af7af92a0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DateTaken"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b47f3-62da-46e3-8941-6921124d82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0b1d43-dbbb-4ccd-81d1-8af7af92a0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5cc797d-a7ec-4ffc-a4f2-b9ca818dcbc6}" ma:internalName="TaxCatchAll" ma:showField="CatchAllData" ma:web="760b1d43-dbbb-4ccd-81d1-8af7af92a0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60b1d43-dbbb-4ccd-81d1-8af7af92a028">
      <UserInfo>
        <DisplayName>Piero Angeletti</DisplayName>
        <AccountId>52</AccountId>
        <AccountType/>
      </UserInfo>
      <UserInfo>
        <DisplayName>Salvatore D'Addio</DisplayName>
        <AccountId>20</AccountId>
        <AccountType/>
      </UserInfo>
    </SharedWithUsers>
    <TaxCatchAll xmlns="760b1d43-dbbb-4ccd-81d1-8af7af92a028" xsi:nil="true"/>
    <lcf76f155ced4ddcb4097134ff3c332f xmlns="0d6b47f3-62da-46e3-8941-6921124d823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F49808-1691-411D-8351-FF0B84F3FFEB}">
  <ds:schemaRefs>
    <ds:schemaRef ds:uri="0d6b47f3-62da-46e3-8941-6921124d823d"/>
    <ds:schemaRef ds:uri="760b1d43-dbbb-4ccd-81d1-8af7af92a0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8E22279E-2C4C-4C93-8498-455A58D1433E}">
  <ds:schemaRefs>
    <ds:schemaRef ds:uri="0d6b47f3-62da-46e3-8941-6921124d823d"/>
    <ds:schemaRef ds:uri="760b1d43-dbbb-4ccd-81d1-8af7af92a0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ESA_Presentation</Template>
  <TotalTime>168</TotalTime>
  <Words>8683</Words>
  <Application>Microsoft Office PowerPoint</Application>
  <PresentationFormat>Custom</PresentationFormat>
  <Paragraphs>1977</Paragraphs>
  <Slides>88</Slides>
  <Notes>39</Notes>
  <HiddenSlides>2</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2</vt:i4>
      </vt:variant>
      <vt:variant>
        <vt:lpstr>Slide Titles</vt:lpstr>
      </vt:variant>
      <vt:variant>
        <vt:i4>88</vt:i4>
      </vt:variant>
    </vt:vector>
  </HeadingPairs>
  <TitlesOfParts>
    <vt:vector size="107" baseType="lpstr">
      <vt:lpstr>Aptos Display</vt:lpstr>
      <vt:lpstr>Arial</vt:lpstr>
      <vt:lpstr>Calibri</vt:lpstr>
      <vt:lpstr>Corbel Light</vt:lpstr>
      <vt:lpstr>Courier New</vt:lpstr>
      <vt:lpstr>Helvetica</vt:lpstr>
      <vt:lpstr>NotesEsa</vt:lpstr>
      <vt:lpstr>Noto Sans Symbols</vt:lpstr>
      <vt:lpstr>Symbol</vt:lpstr>
      <vt:lpstr>Times New Roman</vt:lpstr>
      <vt:lpstr>Verdana</vt:lpstr>
      <vt:lpstr>Wingdings</vt:lpstr>
      <vt:lpstr>ESA_Presentation_DARK</vt:lpstr>
      <vt:lpstr>ESA_Presentation_DARK_BG</vt:lpstr>
      <vt:lpstr>ESA_Presentation_CLEAR</vt:lpstr>
      <vt:lpstr>ESA_Presentation_CLEAR_BG</vt:lpstr>
      <vt:lpstr>ESA_Presentation_CLEAR</vt:lpstr>
      <vt:lpstr>Visio</vt:lpstr>
      <vt:lpstr>Equation</vt:lpstr>
      <vt:lpstr>Satellite radio-frequency payloads and instruments - Overview and challenges</vt:lpstr>
      <vt:lpstr>Agenda</vt:lpstr>
      <vt:lpstr>Satellite Communication Applications</vt:lpstr>
      <vt:lpstr>The Challenge until now … Terabit(ps) GEOs</vt:lpstr>
      <vt:lpstr>HTS systems - Bent-pipe Single feed per beam</vt:lpstr>
      <vt:lpstr>Satellite Communication Systems – Trends (Excluding New Space)</vt:lpstr>
      <vt:lpstr>Recent Satellite Systems – a very non-exhaustive overview</vt:lpstr>
      <vt:lpstr>Recent GEO Trend – Flexible Medium Capacity</vt:lpstr>
      <vt:lpstr>SATCOM System Needs for Flexibility</vt:lpstr>
      <vt:lpstr>Call for Flexibility</vt:lpstr>
      <vt:lpstr>High Throughput and Flexible system – Payload Needs</vt:lpstr>
      <vt:lpstr>Recent European Mid-Class Flexible Payloads</vt:lpstr>
      <vt:lpstr>The Ideal SATCOM Payload</vt:lpstr>
      <vt:lpstr>GEO vs MEO vs LEO - Constellations</vt:lpstr>
      <vt:lpstr>The Challenge until now … Constellations</vt:lpstr>
      <vt:lpstr>The Challenge now and Ahead … Mega Constellations</vt:lpstr>
      <vt:lpstr>The Challenge now and Ahead … Mega Constellations</vt:lpstr>
      <vt:lpstr>Direct to Handheld and NB-IoT - Status</vt:lpstr>
      <vt:lpstr>Multibeam Active Array - Principles</vt:lpstr>
      <vt:lpstr>Active Antennas in LEO, MEO and GEO</vt:lpstr>
      <vt:lpstr>Active Multibeam Antennas / Beamforming</vt:lpstr>
      <vt:lpstr>Digital Beamforming - Features</vt:lpstr>
      <vt:lpstr>Analog or Digital beamforming? Both!</vt:lpstr>
      <vt:lpstr>The other option: Digital Beamforming</vt:lpstr>
      <vt:lpstr>Brick vs Tile Architecture</vt:lpstr>
      <vt:lpstr>Digital Beamforming (from ground to space and back)</vt:lpstr>
      <vt:lpstr>Digital Processors: key enablers for the functionalities of current and next generation payloads</vt:lpstr>
      <vt:lpstr>Evolution of Software Defined Radios</vt:lpstr>
      <vt:lpstr>OBP Sizing for HTS</vt:lpstr>
      <vt:lpstr>OBP Sizing for HTS</vt:lpstr>
      <vt:lpstr>OBP Sizing for HTS</vt:lpstr>
      <vt:lpstr>Digital Transparent OBP</vt:lpstr>
      <vt:lpstr>Transparent digital OBP (cont.)</vt:lpstr>
      <vt:lpstr>Regenerative OBP</vt:lpstr>
      <vt:lpstr>Regenerative OBP (cont.)</vt:lpstr>
      <vt:lpstr>On-board Regenerative Processors</vt:lpstr>
      <vt:lpstr>What is coming in the future digital processors?</vt:lpstr>
      <vt:lpstr>Historical Evolution – from 180nm to 28nm</vt:lpstr>
      <vt:lpstr>Efficient Digital Signal Processing</vt:lpstr>
      <vt:lpstr>Satcom Trends: applications and payload mapping</vt:lpstr>
      <vt:lpstr>Satcom payloads – Digital Equipment Components</vt:lpstr>
      <vt:lpstr>Satcom payloads – Digital Equipment Components</vt:lpstr>
      <vt:lpstr>Satcom payloads – Digital Equipment Components</vt:lpstr>
      <vt:lpstr>SatCom Payload Digital Components</vt:lpstr>
      <vt:lpstr>Identification of Needs</vt:lpstr>
      <vt:lpstr>On-Board Processor – Key Components</vt:lpstr>
      <vt:lpstr>On-Board Processor – Modem / Access module</vt:lpstr>
      <vt:lpstr>On-Board Processor – Switch / Router Module</vt:lpstr>
      <vt:lpstr>Active Antennas – Towards High Integration</vt:lpstr>
      <vt:lpstr>Active Antennas - The era of silicon</vt:lpstr>
      <vt:lpstr>SiGe or GaN ?</vt:lpstr>
      <vt:lpstr>Tx RF Front-end – Going GaN</vt:lpstr>
      <vt:lpstr>Spainsat NG1 in orbit with GaN</vt:lpstr>
      <vt:lpstr>Move towards digital beamforming ICs</vt:lpstr>
      <vt:lpstr>Digital Beamforming building blocks</vt:lpstr>
      <vt:lpstr>Beamforming Architectures</vt:lpstr>
      <vt:lpstr>Moving towards digital beamforming ASICs</vt:lpstr>
      <vt:lpstr>EEE Space Components</vt:lpstr>
      <vt:lpstr>EEE Space Components</vt:lpstr>
      <vt:lpstr>Components - Ultra Deep Submicron technology </vt:lpstr>
      <vt:lpstr>PowerPoint Presentation</vt:lpstr>
      <vt:lpstr>Identified Generic N7 UDSM Components</vt:lpstr>
      <vt:lpstr>Identified Generic N7 IP</vt:lpstr>
      <vt:lpstr>N7 IP and Component Dev. in GTE3-101ED</vt:lpstr>
      <vt:lpstr>N7 IP and Component Dev. in GTE3-102ED</vt:lpstr>
      <vt:lpstr>UDSM Technology Development Status</vt:lpstr>
      <vt:lpstr>PowerPoint Presentation</vt:lpstr>
      <vt:lpstr>PowerPoint Presentation</vt:lpstr>
      <vt:lpstr>PowerPoint Presentation</vt:lpstr>
      <vt:lpstr>PowerPoint Presentation</vt:lpstr>
      <vt:lpstr>PowerPoint Presentation</vt:lpstr>
      <vt:lpstr>ARTES Strategic Programme Line 5G/6G Relevant Activities</vt:lpstr>
      <vt:lpstr>5G NTN Architecture evolution and impact on Satcom</vt:lpstr>
      <vt:lpstr>5G system capacity and hardware implications </vt:lpstr>
      <vt:lpstr>5G system capacity and hardware implications </vt:lpstr>
      <vt:lpstr>5G system capacity and hardware implications </vt:lpstr>
      <vt:lpstr>5G Non-Terrestrial-Network (NTN) System Splits</vt:lpstr>
      <vt:lpstr>5G Regenerative Payload Split examples</vt:lpstr>
      <vt:lpstr>5G Signal and Data processing</vt:lpstr>
      <vt:lpstr>5G Regenerative Payload – Broadband (now)</vt:lpstr>
      <vt:lpstr>5G Regenerative Payload – Broadband (next gen)</vt:lpstr>
      <vt:lpstr>5G Regenerative Payload – Broadband</vt:lpstr>
      <vt:lpstr>5G Regenerative Payload – Direct to Device (now)</vt:lpstr>
      <vt:lpstr>5G Regenerative Payload – Direct to Device (next gen)</vt:lpstr>
      <vt:lpstr>5G Regenerative Payload– Direct to Device</vt:lpstr>
      <vt:lpstr>5G Components and regenerative payload functions</vt:lpstr>
      <vt:lpstr>5G Components and regenerative payload functions</vt:lpstr>
      <vt:lpstr>PowerPoint Presentation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Salvatore D'Addio</dc:creator>
  <cp:keywords/>
  <dc:description/>
  <cp:lastModifiedBy>Max Ghiglione</cp:lastModifiedBy>
  <cp:revision>1</cp:revision>
  <cp:lastPrinted>2008-08-26T16:26:23Z</cp:lastPrinted>
  <dcterms:created xsi:type="dcterms:W3CDTF">2021-04-13T06:40:46Z</dcterms:created>
  <dcterms:modified xsi:type="dcterms:W3CDTF">2025-10-13T13:21:19Z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Salvatore D'Addio</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0x0101006713F75A7523FF4892B6780715399E1F</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2021-04-12T22:00:00Z</vt:filetime>
  </property>
  <property fmtid="{D5CDD505-2E9C-101B-9397-08002B2CF9AE}" pid="30" name="Organisational_x0020_entity">
    <vt:lpwstr/>
  </property>
  <property fmtid="{D5CDD505-2E9C-101B-9397-08002B2CF9AE}" pid="31" name="_dlc_DocIdItemGuid">
    <vt:lpwstr>9d36ad26-c4c2-44b3-9145-582895d752c1</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PKKMWAM5UKCP-1108600927-1254</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y fmtid="{D5CDD505-2E9C-101B-9397-08002B2CF9AE}" pid="42" name="Image Tags">
    <vt:lpwstr/>
  </property>
  <property fmtid="{D5CDD505-2E9C-101B-9397-08002B2CF9AE}" pid="43" name="MediaServiceImageTags">
    <vt:lpwstr/>
  </property>
</Properties>
</file>