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0"/>
  </p:notesMasterIdLst>
  <p:handoutMasterIdLst>
    <p:handoutMasterId r:id="rId11"/>
  </p:handoutMasterIdLst>
  <p:sldIdLst>
    <p:sldId id="257" r:id="rId9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014" autoAdjust="0"/>
  </p:normalViewPr>
  <p:slideViewPr>
    <p:cSldViewPr snapToGrid="0">
      <p:cViewPr varScale="1">
        <p:scale>
          <a:sx n="120" d="100"/>
          <a:sy n="120" d="100"/>
        </p:scale>
        <p:origin x="704" y="18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10/15/25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>
            <a:extLst>
              <a:ext uri="{FF2B5EF4-FFF2-40B4-BE49-F238E27FC236}">
                <a16:creationId xmlns:a16="http://schemas.microsoft.com/office/drawing/2014/main" id="{33C1AA27-468E-4F19-A563-21152A310F35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F6C90AC7-EF67-4A83-9758-B90EABF0E3D9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3" name="Picture 42" descr="de.png">
              <a:extLst>
                <a:ext uri="{FF2B5EF4-FFF2-40B4-BE49-F238E27FC236}">
                  <a16:creationId xmlns:a16="http://schemas.microsoft.com/office/drawing/2014/main" id="{B52224BE-8075-498A-8671-0E1E6B580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at.png">
              <a:extLst>
                <a:ext uri="{FF2B5EF4-FFF2-40B4-BE49-F238E27FC236}">
                  <a16:creationId xmlns:a16="http://schemas.microsoft.com/office/drawing/2014/main" id="{6F0FEBBA-A41D-4661-818E-54692D88D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be.png">
              <a:extLst>
                <a:ext uri="{FF2B5EF4-FFF2-40B4-BE49-F238E27FC236}">
                  <a16:creationId xmlns:a16="http://schemas.microsoft.com/office/drawing/2014/main" id="{7E4E61AF-7D81-4A82-9856-0EEFA0B0B7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k.png">
              <a:extLst>
                <a:ext uri="{FF2B5EF4-FFF2-40B4-BE49-F238E27FC236}">
                  <a16:creationId xmlns:a16="http://schemas.microsoft.com/office/drawing/2014/main" id="{3797DAE4-5BDD-4B79-8E46-C0951AA49C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s.png">
              <a:extLst>
                <a:ext uri="{FF2B5EF4-FFF2-40B4-BE49-F238E27FC236}">
                  <a16:creationId xmlns:a16="http://schemas.microsoft.com/office/drawing/2014/main" id="{822D1964-C300-4FEE-B7F8-9ADE6C35FF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e.png">
              <a:extLst>
                <a:ext uri="{FF2B5EF4-FFF2-40B4-BE49-F238E27FC236}">
                  <a16:creationId xmlns:a16="http://schemas.microsoft.com/office/drawing/2014/main" id="{24391DFD-895E-4A33-93C9-C55133F92F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i.png">
              <a:extLst>
                <a:ext uri="{FF2B5EF4-FFF2-40B4-BE49-F238E27FC236}">
                  <a16:creationId xmlns:a16="http://schemas.microsoft.com/office/drawing/2014/main" id="{7DF7C040-4DC9-44C8-AEE7-FEF186A6F1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r.png">
              <a:extLst>
                <a:ext uri="{FF2B5EF4-FFF2-40B4-BE49-F238E27FC236}">
                  <a16:creationId xmlns:a16="http://schemas.microsoft.com/office/drawing/2014/main" id="{D991B851-A505-4BE9-A9AA-9181468CCE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gr.png">
              <a:extLst>
                <a:ext uri="{FF2B5EF4-FFF2-40B4-BE49-F238E27FC236}">
                  <a16:creationId xmlns:a16="http://schemas.microsoft.com/office/drawing/2014/main" id="{7AB9A1F0-2A4A-46BC-95EE-6ED8B1854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hu.png">
              <a:extLst>
                <a:ext uri="{FF2B5EF4-FFF2-40B4-BE49-F238E27FC236}">
                  <a16:creationId xmlns:a16="http://schemas.microsoft.com/office/drawing/2014/main" id="{BAE70114-E694-4A5A-AFF6-9FCEEB0953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e.png">
              <a:extLst>
                <a:ext uri="{FF2B5EF4-FFF2-40B4-BE49-F238E27FC236}">
                  <a16:creationId xmlns:a16="http://schemas.microsoft.com/office/drawing/2014/main" id="{17EE1438-FA34-48A3-BD8E-25751065C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t.png">
              <a:extLst>
                <a:ext uri="{FF2B5EF4-FFF2-40B4-BE49-F238E27FC236}">
                  <a16:creationId xmlns:a16="http://schemas.microsoft.com/office/drawing/2014/main" id="{47D25E61-66AB-4312-8008-7B7D87631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lu.png">
              <a:extLst>
                <a:ext uri="{FF2B5EF4-FFF2-40B4-BE49-F238E27FC236}">
                  <a16:creationId xmlns:a16="http://schemas.microsoft.com/office/drawing/2014/main" id="{5C852E78-7546-4F42-85C3-9A93256FE7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o.png">
              <a:extLst>
                <a:ext uri="{FF2B5EF4-FFF2-40B4-BE49-F238E27FC236}">
                  <a16:creationId xmlns:a16="http://schemas.microsoft.com/office/drawing/2014/main" id="{C407EE61-1E43-43E0-B078-2063D6FBF0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l.png">
              <a:extLst>
                <a:ext uri="{FF2B5EF4-FFF2-40B4-BE49-F238E27FC236}">
                  <a16:creationId xmlns:a16="http://schemas.microsoft.com/office/drawing/2014/main" id="{2AD3CF85-26E4-44F6-B4A5-0819372881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l.png">
              <a:extLst>
                <a:ext uri="{FF2B5EF4-FFF2-40B4-BE49-F238E27FC236}">
                  <a16:creationId xmlns:a16="http://schemas.microsoft.com/office/drawing/2014/main" id="{2D6041B6-B3ED-4C34-96A3-99FD55A612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t.png">
              <a:extLst>
                <a:ext uri="{FF2B5EF4-FFF2-40B4-BE49-F238E27FC236}">
                  <a16:creationId xmlns:a16="http://schemas.microsoft.com/office/drawing/2014/main" id="{E05BDEE4-4892-4650-BC96-AF24745264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cz.png">
              <a:extLst>
                <a:ext uri="{FF2B5EF4-FFF2-40B4-BE49-F238E27FC236}">
                  <a16:creationId xmlns:a16="http://schemas.microsoft.com/office/drawing/2014/main" id="{6A42A56E-A90E-48A8-A110-68D1B7944A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ro.png">
              <a:extLst>
                <a:ext uri="{FF2B5EF4-FFF2-40B4-BE49-F238E27FC236}">
                  <a16:creationId xmlns:a16="http://schemas.microsoft.com/office/drawing/2014/main" id="{D4DCAD75-F0A5-4490-8D81-31AE8FDB6A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>
              <a:extLst>
                <a:ext uri="{FF2B5EF4-FFF2-40B4-BE49-F238E27FC236}">
                  <a16:creationId xmlns:a16="http://schemas.microsoft.com/office/drawing/2014/main" id="{D7469F16-6C12-46C5-A0F8-E1811BBDA3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ch.png">
              <a:extLst>
                <a:ext uri="{FF2B5EF4-FFF2-40B4-BE49-F238E27FC236}">
                  <a16:creationId xmlns:a16="http://schemas.microsoft.com/office/drawing/2014/main" id="{9BB4ED50-F925-42D3-ADB7-F2D1C9872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FA32661F-93AD-4BC4-8307-9ECE801FB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E243C6D9-4A97-486D-8223-91DADC3754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AA42CE83-DB5F-4B46-A26C-D12FF0420C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5" name="Picture 94" descr="ca.png">
              <a:extLst>
                <a:ext uri="{FF2B5EF4-FFF2-40B4-BE49-F238E27FC236}">
                  <a16:creationId xmlns:a16="http://schemas.microsoft.com/office/drawing/2014/main" id="{2C996074-7F78-4FDB-BAF2-43B059184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Picture 95" descr="si.png">
              <a:extLst>
                <a:ext uri="{FF2B5EF4-FFF2-40B4-BE49-F238E27FC236}">
                  <a16:creationId xmlns:a16="http://schemas.microsoft.com/office/drawing/2014/main" id="{AAA2523E-7C72-4693-B795-1804941A16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102" name="Picture 5">
            <a:extLst>
              <a:ext uri="{FF2B5EF4-FFF2-40B4-BE49-F238E27FC236}">
                <a16:creationId xmlns:a16="http://schemas.microsoft.com/office/drawing/2014/main" id="{EA088D67-7B06-4281-990B-01FE6467697E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9DCE5D3-3F74-4C13-8E09-44DB18F4C3D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04" name="Picture 103" descr="de.png">
              <a:extLst>
                <a:ext uri="{FF2B5EF4-FFF2-40B4-BE49-F238E27FC236}">
                  <a16:creationId xmlns:a16="http://schemas.microsoft.com/office/drawing/2014/main" id="{3A4260BD-01B7-4D8E-9922-2CE5028C2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at.png">
              <a:extLst>
                <a:ext uri="{FF2B5EF4-FFF2-40B4-BE49-F238E27FC236}">
                  <a16:creationId xmlns:a16="http://schemas.microsoft.com/office/drawing/2014/main" id="{6168E1F9-4609-4ED5-8068-D9D03D832F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be.png">
              <a:extLst>
                <a:ext uri="{FF2B5EF4-FFF2-40B4-BE49-F238E27FC236}">
                  <a16:creationId xmlns:a16="http://schemas.microsoft.com/office/drawing/2014/main" id="{4502FBE0-65AF-4E59-B981-4E7624B389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dk.png">
              <a:extLst>
                <a:ext uri="{FF2B5EF4-FFF2-40B4-BE49-F238E27FC236}">
                  <a16:creationId xmlns:a16="http://schemas.microsoft.com/office/drawing/2014/main" id="{5237AD26-358E-4B70-ABCB-17594189F8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es.png">
              <a:extLst>
                <a:ext uri="{FF2B5EF4-FFF2-40B4-BE49-F238E27FC236}">
                  <a16:creationId xmlns:a16="http://schemas.microsoft.com/office/drawing/2014/main" id="{F31C598F-B4E8-4CE6-A75F-EF9E80BC00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ee.png">
              <a:extLst>
                <a:ext uri="{FF2B5EF4-FFF2-40B4-BE49-F238E27FC236}">
                  <a16:creationId xmlns:a16="http://schemas.microsoft.com/office/drawing/2014/main" id="{1BB5D66F-A13A-456F-8BCB-735348E866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fi.png">
              <a:extLst>
                <a:ext uri="{FF2B5EF4-FFF2-40B4-BE49-F238E27FC236}">
                  <a16:creationId xmlns:a16="http://schemas.microsoft.com/office/drawing/2014/main" id="{48FF0F31-B335-43B6-AF7B-97C2F92A4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fr.png">
              <a:extLst>
                <a:ext uri="{FF2B5EF4-FFF2-40B4-BE49-F238E27FC236}">
                  <a16:creationId xmlns:a16="http://schemas.microsoft.com/office/drawing/2014/main" id="{03D4E83D-EB3D-4B40-9182-609C8B728A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gr.png">
              <a:extLst>
                <a:ext uri="{FF2B5EF4-FFF2-40B4-BE49-F238E27FC236}">
                  <a16:creationId xmlns:a16="http://schemas.microsoft.com/office/drawing/2014/main" id="{7D5313BF-5FD3-43AC-94FA-E20A45BFD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hu.png">
              <a:extLst>
                <a:ext uri="{FF2B5EF4-FFF2-40B4-BE49-F238E27FC236}">
                  <a16:creationId xmlns:a16="http://schemas.microsoft.com/office/drawing/2014/main" id="{2D3F3D11-359A-4CEF-9765-0CD6282C37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ie.png">
              <a:extLst>
                <a:ext uri="{FF2B5EF4-FFF2-40B4-BE49-F238E27FC236}">
                  <a16:creationId xmlns:a16="http://schemas.microsoft.com/office/drawing/2014/main" id="{22C8CA19-2746-4467-9F06-65339B404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it.png">
              <a:extLst>
                <a:ext uri="{FF2B5EF4-FFF2-40B4-BE49-F238E27FC236}">
                  <a16:creationId xmlns:a16="http://schemas.microsoft.com/office/drawing/2014/main" id="{2B02C6AE-3739-4CDD-AE6E-E0D1E55F8A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lu.png">
              <a:extLst>
                <a:ext uri="{FF2B5EF4-FFF2-40B4-BE49-F238E27FC236}">
                  <a16:creationId xmlns:a16="http://schemas.microsoft.com/office/drawing/2014/main" id="{913F4680-616C-46F9-89BE-5AF2D7D60E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no.png">
              <a:extLst>
                <a:ext uri="{FF2B5EF4-FFF2-40B4-BE49-F238E27FC236}">
                  <a16:creationId xmlns:a16="http://schemas.microsoft.com/office/drawing/2014/main" id="{4FA18458-E1F4-4763-9693-93AE905DEC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nl.png">
              <a:extLst>
                <a:ext uri="{FF2B5EF4-FFF2-40B4-BE49-F238E27FC236}">
                  <a16:creationId xmlns:a16="http://schemas.microsoft.com/office/drawing/2014/main" id="{377707AF-6025-4906-A247-F104B85597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pl.png">
              <a:extLst>
                <a:ext uri="{FF2B5EF4-FFF2-40B4-BE49-F238E27FC236}">
                  <a16:creationId xmlns:a16="http://schemas.microsoft.com/office/drawing/2014/main" id="{1CDBEA3F-04E3-448D-9444-69002565F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pt.png">
              <a:extLst>
                <a:ext uri="{FF2B5EF4-FFF2-40B4-BE49-F238E27FC236}">
                  <a16:creationId xmlns:a16="http://schemas.microsoft.com/office/drawing/2014/main" id="{FC6BD758-91DA-4984-9E3B-1FA7C53971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cz.png">
              <a:extLst>
                <a:ext uri="{FF2B5EF4-FFF2-40B4-BE49-F238E27FC236}">
                  <a16:creationId xmlns:a16="http://schemas.microsoft.com/office/drawing/2014/main" id="{ED125281-AF46-4287-A146-F363545899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ro.png">
              <a:extLst>
                <a:ext uri="{FF2B5EF4-FFF2-40B4-BE49-F238E27FC236}">
                  <a16:creationId xmlns:a16="http://schemas.microsoft.com/office/drawing/2014/main" id="{023C3C08-8275-4C29-AB23-8E66CB5F6D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e.png">
              <a:extLst>
                <a:ext uri="{FF2B5EF4-FFF2-40B4-BE49-F238E27FC236}">
                  <a16:creationId xmlns:a16="http://schemas.microsoft.com/office/drawing/2014/main" id="{04EEA30F-14B9-4A5F-BD21-8D8CB273E9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ch.png">
              <a:extLst>
                <a:ext uri="{FF2B5EF4-FFF2-40B4-BE49-F238E27FC236}">
                  <a16:creationId xmlns:a16="http://schemas.microsoft.com/office/drawing/2014/main" id="{497E142F-4ECA-402A-9EC6-EAF6FA500C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uk.png">
              <a:extLst>
                <a:ext uri="{FF2B5EF4-FFF2-40B4-BE49-F238E27FC236}">
                  <a16:creationId xmlns:a16="http://schemas.microsoft.com/office/drawing/2014/main" id="{389DC824-14ED-4CE6-8596-C8B8033DA9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D8205938-FBAB-448E-A36E-960A13B63E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DCF2C81C-3B72-4DC0-B389-65A13D0B8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9" name="Picture 128" descr="ca.png">
              <a:extLst>
                <a:ext uri="{FF2B5EF4-FFF2-40B4-BE49-F238E27FC236}">
                  <a16:creationId xmlns:a16="http://schemas.microsoft.com/office/drawing/2014/main" id="{07A1F02F-1039-46EF-B315-10F9C5B3B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si.png">
              <a:extLst>
                <a:ext uri="{FF2B5EF4-FFF2-40B4-BE49-F238E27FC236}">
                  <a16:creationId xmlns:a16="http://schemas.microsoft.com/office/drawing/2014/main" id="{2970BF55-8B1A-4849-82ED-1C44F23F06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E7E9920D-5148-4C5E-AF4F-672E07B42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>
            <a:extLst>
              <a:ext uri="{FF2B5EF4-FFF2-40B4-BE49-F238E27FC236}">
                <a16:creationId xmlns:a16="http://schemas.microsoft.com/office/drawing/2014/main" id="{75432A0F-AD37-4EDF-A3C9-9129332D7C90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27427908-6F57-478E-989C-9A01BD315A7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90A67E9C-4ADF-4E46-9402-CB21F2D9B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0A343210-5DC7-45D7-B643-27329ABB1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71079EA9-4632-4622-9ADA-EB9A16FA2E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6E9CB01-EF94-4C8C-9449-E326FA7BF8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82ADEDC-13B4-4B14-9BBA-E93D441E1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7C8BF16D-75B6-4476-8863-A3A188960F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6C432699-A984-4F37-9041-ED0088E4B7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3F0650E-3D78-4A41-80FD-3A57D2AF6C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68ED00F6-FF88-47C8-8848-3273F021E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12B807FB-3494-40E6-BE0F-CF00D83320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D4F427AD-9A26-4D1C-B4BE-8A8A0189B9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1B8B05CB-D0D8-4E72-8316-561062C79B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2A5D112E-EC83-4D51-9AEF-BF703E63D3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5EB82220-EA85-43A9-9487-F7E2804FFB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01524C5B-CDC5-4862-8BEE-F34E3CE42C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656889F2-6EB9-4EAB-AF83-3AFF0182C6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4F734333-E4B6-456A-86AF-4528C10758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49EF0E9-23AB-4CF0-860F-54533ACA9B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5826ADE9-322A-4C95-8E2F-56C7DFCF24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75564A61-1453-47A6-884F-C54F76AC56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51BA05AE-3291-43BA-874E-F6D12004E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43616E35-0DD4-4C9A-84DA-2633C31D65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52852F2-01C3-42D6-BC8C-5FCCFBCA5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7D194E7-78CE-4EDC-9854-F15A109B30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 descr="ca.png">
              <a:extLst>
                <a:ext uri="{FF2B5EF4-FFF2-40B4-BE49-F238E27FC236}">
                  <a16:creationId xmlns:a16="http://schemas.microsoft.com/office/drawing/2014/main" id="{3B5C6794-A6E0-423D-898D-2730975011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i.png">
              <a:extLst>
                <a:ext uri="{FF2B5EF4-FFF2-40B4-BE49-F238E27FC236}">
                  <a16:creationId xmlns:a16="http://schemas.microsoft.com/office/drawing/2014/main" id="{462EE300-60D6-43F0-80CF-A972CAC380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AAC5E67-E08A-4CAC-8F4D-A2D8638C2B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2361E30E-1C22-46B3-9AB9-AB1BC0D7C98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E8D55115-E300-4C62-8FC0-DAF5CC4587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3A2D3FB7-0663-4332-9E64-0DC29289D0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0A5C361A-7075-40D5-869F-425782751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30D1C7D5-3A26-4869-AEA3-70DDF80C04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CF74F5E7-A2C6-4826-AFBC-D200DA9259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5EDC7AB3-C8D0-43B5-9035-F0BB26415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0AB0990E-EF38-4425-9535-F6B74B28E7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BF694668-1881-4A79-AD88-E8E5B41951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EBB5110B-8D3A-4705-BCFA-B52D65B8F3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7154B8DE-5208-4FCF-AB9A-299AB0F5CD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162F05A1-A316-48C6-9935-55D3B495FF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1B2E26F5-301D-42D0-A317-B17B05D5B6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200B5B1E-8C87-4F65-B18A-D465866DC1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45F8E913-ADAA-4F6D-B1B5-9370575678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481C7432-655F-47F6-91B2-21C548B8F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7143E1FA-0A83-4873-A068-4366C5F68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5B3E3611-4E15-44A5-A374-6BCE70982A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B466D96E-C287-4B02-B282-C975268B59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068E19E8-D232-4DFC-90A7-D9D5064353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D0F2267-2EA8-4F1B-893E-28CE0BA354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4F302464-16FF-4BBE-A389-4F91530FA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C5972A17-0E47-44AC-B8A2-72CBDFB19F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32A75CC-4798-4C78-B6AB-7E0C663113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65278B9B-6EA0-427B-B7F5-60F3508CF1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FB64FD23-85E8-41B6-8F60-171F7AF10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0ED49883-395B-456D-ABF8-7E62AFFD00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3094BC3-9A7C-43C9-8EB6-C7C6167CE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79E19F2-F57B-45DE-B862-DD01F0612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3656F8C5-B6A5-414F-86D9-8C977E5C1BBD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24A6F2E-499F-4179-9EC8-ADB2837A33D9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8AC9C86D-B62E-46E9-BE11-C6B19FFD95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D397A8D6-8F60-41F0-BDF0-19A4B3E800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3FCF9C25-908C-44C3-AF65-73E12D9EA6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9D4E5A34-4555-42CA-8BBD-28A87C36E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81596E02-F950-401B-850E-DD0EA9DDD8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CEFAD938-4A60-4058-AA17-BBCB185516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6E250798-541D-4558-827D-109D0FBF43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EE6AC83F-B457-4A80-A60A-C42A44AEE7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099580BB-5C78-4224-8D9C-EF3F18086E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2F2CD515-2FA0-4F5E-9E50-DC59EADF5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DA8FEC92-4100-4C98-A497-9F861AEDF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1A00392-BC85-4A0E-85C7-17DC1E9DF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5A547A21-19AB-46CD-AFFF-520C4E3E8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4F704F76-5224-4450-8C28-A921944A8B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21498D78-44A1-4191-A9BF-C5F6E89057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22F5459F-0785-4698-81BD-DD7DA33A4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A80FE92C-07C7-48C1-BA48-1EB1EF862D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7326B5E7-9B76-4BC4-B0C8-8201F3380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41E63BF8-F679-4BEB-A9B3-1D6A8DAD37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1558586F-3FF4-42C8-8E98-099FD5D15F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93AA7F26-FDD2-4EED-8632-A7AAD3D262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E89CE908-9120-403F-90E7-1F438A222F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63647C2-3C37-4A97-B159-5CC270498C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F428E392-263C-4544-A45B-6B9213A575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C6E614C2-34A4-4FC0-8838-D859B77E7C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5B20524-2426-421B-BEE2-91AF746710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image" Target="../media/image2.png"/><Relationship Id="rId41" Type="http://schemas.openxmlformats.org/officeDocument/2006/relationships/image" Target="../media/image2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40" Type="http://schemas.openxmlformats.org/officeDocument/2006/relationships/image" Target="../media/image37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294C493E-467F-427F-AD20-6EDFB99CC1EE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4DBC1C78-934E-43C3-89A2-D550E7103D6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EB8F1C84-37D6-401E-BC13-47D69E166C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9E5B3B25-88B7-4D25-8E48-FD93CF3226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F9ADA7A6-E4C2-4FFC-9DF9-7486778AFB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E6FE5C20-6CA3-45B2-BE76-AF0536C5D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3C76DCA5-C7FF-42A4-A5EC-3D486B98C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67BE5334-F874-41E6-ADEC-17A46646B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96DE196B-D297-478F-8ABE-827D9EE66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B75A5595-F575-42C9-B6CB-179DF0573E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486E8D73-8313-4F6B-8D4F-C110D71015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2F2BB1E-E3C4-4ED9-93D3-737198912F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B68C00F5-1368-4165-8949-50D506E17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25BCE126-5E8C-4690-B1ED-004913E174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58D0ED07-7F74-413B-A18C-DB25C51AB0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65B7D5EF-360A-42AC-8BB1-B0FF1117B5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D4AD2F50-61D0-47CA-9ADF-6583E0C845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A9B48F1B-D107-417E-980A-D6C1C64E7F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9CEA4591-D55A-4025-A678-8C4ECBB97B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7D8F2DA6-0647-4919-95BA-9F6669F83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FD11455B-1B2F-45A3-B1D3-55F4FDF87F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4B9B344B-0E41-494D-9021-AD5B0EBD5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9BD6834F-A842-4175-A460-F10D56E530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99A6F9E2-D58A-4C18-856C-38DABB5F48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F428B08-5DE9-416A-AC94-97FEC50742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DF0C5BF6-0A56-43E8-B702-DD00D20186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499BC2D-CC69-4106-BA9D-0FBE057E77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ED3EFE3E-366C-4F59-867B-601A94FA85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EB70629-6E40-4C2A-9562-62552F996A4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AC39C2E0-A471-4AE8-B1E5-E64A4C5260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861CCCF3-6639-4ED2-8797-1EB078D8A4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95890E6A-90CA-4AA2-96DC-BAE81A00D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FE3314EC-1827-4B33-BDD4-CBAA4973E9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CF6049A-BC36-41DD-80A5-03F5A59908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71096F2-4BC9-45C9-B67B-60BC8E9BC0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DF2D478F-7021-4595-8876-27E2211A13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AC5814F0-CF04-4E51-A909-084543E531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B88F5E1C-84A9-47A6-92CD-774A083097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695B3ADD-A8CF-42CB-8096-9952EF128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8057D8CE-27C1-41FB-AD1F-34607BCBF7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55229DEA-4E84-43DE-BB3C-4D2E24EC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8452D35-6DFA-4CC2-A965-846AE967F3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6AF13E72-4447-4F5F-992B-1117D26BC4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3102C04-D9D7-4CF2-8406-44F0763A28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4F7A2438-6191-4EB7-AE68-FB12B31F0B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C91FDA7D-B639-4654-AADF-26BB9B68D4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33C55F3-CA1A-4084-8F9C-B0264B7E1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F2C7AF9D-DA22-430F-BC77-DC5169E47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6B318759-EE6E-4114-9D5D-81DC9DFA1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F285EA44-5830-4EDF-9D3B-5C571B78CD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6CE3BF66-9D13-4147-9AE9-ABA7BD37D3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9D2F9D0-1962-4CC5-AEF2-5798DD990D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9E0A098-24EC-482E-96E9-0D61FC3D4E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178C0134-A8D4-4B6C-8794-EF0896609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66A1E550-3CF2-439F-BF25-A29776B2C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95660-CE89-4345-8089-CAD36085B63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31285938-38F2-4846-B949-8ED3F65A085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DB6E6CC2-7807-4FD6-AA1E-5C46DA61FE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A75FE66F-444C-4159-A7A8-693E7C38E8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CD197BC2-76B4-45E8-B0BB-9CB9E8AC2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8565B5FE-9BAE-4C74-ADDD-8306CA06EB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F33CDE73-0BE9-4B9E-BBF4-FF6E545E1A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F9DE7D19-ED42-4549-8822-EC672DB9B1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24C0DC79-9A98-4B70-A4C1-86222FF92B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B00A40A4-0C89-45BA-BC6C-152B88A942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5A0BD5-CF9D-4089-88DA-566FD0ABAD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F5EB297F-BE6F-4096-B839-FDC87C1675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8AD4E5D1-AA8C-4BB8-8201-ACDDE69C4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7C2F5ED7-A00D-4431-B7D2-80CE460BFE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E86145C-7913-4A54-B8A4-44CEBDD4F6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C22A356B-34D4-4D59-AC8D-4E9741927D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86CB4C08-63C2-40CB-83B4-79F062AC1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BE070EF-FE90-4B25-A89B-2B372B3983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1609420E-D189-42D4-ABB8-20B1FC874B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187AC689-BC73-4433-B1BA-E8B2D2C0E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756F4C07-9DF4-4B3F-901F-F91BA4065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F9DEBF6D-74FB-4043-8AB0-600A2B1DA4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009CFE73-0A48-4F59-8129-C507C462B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B5F268E8-665A-4E6C-A738-E4CA686E9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0E8C43E4-1B55-4D84-9584-2E78F112E6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52CB6886-10C5-4432-ADE2-0FB4F2BBD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AF0A6784-05AA-4784-B522-3ACC04A2EE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107D8C3C-402E-4012-B8C2-8EA8858421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FE516291-A401-44B3-B7C0-494EEF7A0709}"/>
              </a:ext>
            </a:extLst>
          </p:cNvPr>
          <p:cNvPicPr>
            <a:picLocks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07ED2C1-0776-4663-8284-733C83AE37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BC80349D-9BE6-4A24-B490-5E18F77A296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87A1A5F2-BB33-4F84-AC63-BF4E578CF0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43C888DC-0CA3-4AE9-B4C8-F2D4EE1423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81C3B568-AA3A-4A88-AF38-BDD52C71C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0D639FDF-180A-45C8-9FA9-D680B237F1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C63DE64B-A394-42BA-8DDE-42FA3D97A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73D9D109-A4A8-4B5D-95D7-5EA2C394DE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5C44CA0F-0CC9-4444-AD20-F8D43D4A12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3FF23FB7-6205-4CDD-BB7A-0F0B6C52DE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92C6F00-B1CE-4491-96EC-3B4697C85C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DB2B9195-618E-4F5E-9BB0-50CEEA234F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E3F48CFE-D5FB-4B60-A940-0AF2E7A118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63D15255-7083-4221-BB6C-6FE24AAC0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BE8CCD28-20D7-41A5-9563-947921004F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7A9718FB-7D37-4356-A895-7FDA6EC1C0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C8CE1807-3B3C-43AF-8A12-6A7C186AF0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0358B0A2-6029-4C91-BBE0-74FF219676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DF92B99-C914-45AE-9B58-503B2727D4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53DBF242-02B1-4A65-8BA2-4DB08B4C6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06A5D385-5AD9-475D-AA67-B32F8235C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23377635-F3D3-425B-B6A1-F65ECC2ED3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862D8455-5100-41E9-8049-382746C59E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9242A316-F308-492C-AD88-3111736ACB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EB70F4DA-FF88-4CF3-9D4E-20FE4EED0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9557B68-1800-4935-886E-40CFED8CCF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A44CC406-521D-4EE8-B78A-8789448243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E755502D-F652-4EFC-BDF5-9EA87D3AAF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F90349B-FF48-4A3E-8266-C6C8B77A2E91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GB" dirty="0"/>
              <a:t>Session </a:t>
            </a:r>
            <a:r>
              <a:rPr lang="en-GB"/>
              <a:t>- Advanced </a:t>
            </a:r>
            <a:r>
              <a:rPr lang="en-GB" dirty="0"/>
              <a:t>On-Board Processing II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Conveners: Alberto Valverde Carretero (ESA) and Enrique García Núñez (Airbus </a:t>
            </a:r>
            <a:r>
              <a:rPr lang="en-GB" dirty="0" err="1"/>
              <a:t>Crisa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34AA9A-C903-3A81-BE34-88F7BE5C4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82703"/>
              </p:ext>
            </p:extLst>
          </p:nvPr>
        </p:nvGraphicFramePr>
        <p:xfrm>
          <a:off x="382771" y="1382234"/>
          <a:ext cx="11174820" cy="4495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4940">
                  <a:extLst>
                    <a:ext uri="{9D8B030D-6E8A-4147-A177-3AD203B41FA5}">
                      <a16:colId xmlns:a16="http://schemas.microsoft.com/office/drawing/2014/main" val="3224545590"/>
                    </a:ext>
                  </a:extLst>
                </a:gridCol>
                <a:gridCol w="3724940">
                  <a:extLst>
                    <a:ext uri="{9D8B030D-6E8A-4147-A177-3AD203B41FA5}">
                      <a16:colId xmlns:a16="http://schemas.microsoft.com/office/drawing/2014/main" val="674525770"/>
                    </a:ext>
                  </a:extLst>
                </a:gridCol>
                <a:gridCol w="3724940">
                  <a:extLst>
                    <a:ext uri="{9D8B030D-6E8A-4147-A177-3AD203B41FA5}">
                      <a16:colId xmlns:a16="http://schemas.microsoft.com/office/drawing/2014/main" val="75672831"/>
                    </a:ext>
                  </a:extLst>
                </a:gridCol>
              </a:tblGrid>
              <a:tr h="426649">
                <a:tc>
                  <a:txBody>
                    <a:bodyPr/>
                    <a:lstStyle/>
                    <a:p>
                      <a:r>
                        <a:rPr lang="en-NL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Tittle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dirty="0"/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995199"/>
                  </a:ext>
                </a:extLst>
              </a:tr>
              <a:tr h="1402150">
                <a:tc>
                  <a:txBody>
                    <a:bodyPr/>
                    <a:lstStyle/>
                    <a:p>
                      <a:r>
                        <a:rPr lang="en-NL" sz="1736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10:50 - 11:10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CCSDS 123 Compression Applied to Interferograms: Demonstration of a High-performance On-board Data Compression Pipeline for the CAIRT Earth Explorer 11 Candidate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Korbinian Moser (OHB System AG)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918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NL" sz="1736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11:10 - 11:30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Structured Approach to AFR-1 Satellite Data Processing &amp; Utilization Using SCULPT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36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Abhishek Patil (</a:t>
                      </a:r>
                      <a:r>
                        <a:rPr lang="en-GB" sz="1736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Azista</a:t>
                      </a:r>
                      <a:r>
                        <a:rPr lang="en-GB" sz="1736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Industries)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638275"/>
                  </a:ext>
                </a:extLst>
              </a:tr>
              <a:tr h="426649">
                <a:tc>
                  <a:txBody>
                    <a:bodyPr/>
                    <a:lstStyle/>
                    <a:p>
                      <a:r>
                        <a:rPr lang="en-NL" sz="1736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11:30 - 11:50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36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Unibap</a:t>
                      </a:r>
                      <a:r>
                        <a:rPr lang="en-GB" sz="1736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Loom a real-time hyperspectral preprocessing pipeline for in orbit processing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36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Oskar </a:t>
                      </a:r>
                      <a:r>
                        <a:rPr lang="en-GB" sz="1736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Flordal</a:t>
                      </a:r>
                      <a:r>
                        <a:rPr lang="en-GB" sz="1736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en-GB" sz="1736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Unibap</a:t>
                      </a:r>
                      <a:r>
                        <a:rPr lang="en-GB" sz="1736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AB)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96730"/>
                  </a:ext>
                </a:extLst>
              </a:tr>
              <a:tr h="426649">
                <a:tc>
                  <a:txBody>
                    <a:bodyPr/>
                    <a:lstStyle/>
                    <a:p>
                      <a:r>
                        <a:rPr lang="en-NL" sz="1736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11:50 - 12:10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36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Bridging Reliability and High Performance in AI Execution with Radiation-Hardened Co-Processing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36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Hans Doran (</a:t>
                      </a:r>
                      <a:r>
                        <a:rPr lang="en-GB" sz="1736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Klepsydra</a:t>
                      </a:r>
                      <a:r>
                        <a:rPr lang="en-GB" sz="1736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Technologies AG)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B382273-A1B6-49A4-ADC6-9EB7F8D2272E}" vid="{3B6124AA-E74F-4733-B86F-8D9354828F4A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B382273-A1B6-49A4-ADC6-9EB7F8D2272E}" vid="{8F355CD6-4F29-4797-9739-EE604117DD6C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B382273-A1B6-49A4-ADC6-9EB7F8D2272E}" vid="{4180736D-C467-496E-BACF-2EC2A76BC8F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B382273-A1B6-49A4-ADC6-9EB7F8D2272E}" vid="{51C82EEB-B65A-4928-AEA9-CAADDFFD32A8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PKKMWAM5UKCP-1108600927-1287</_dlc_DocId>
    <_dlc_DocIdUrl xmlns="ddc99d1b-0883-4f2c-a8e6-6d8ebaa0e5d6">
      <Url>https://esateamsite.sso.esa.int/support/EOT2018/_layouts/15/DocIdRedir.aspx?ID=PKKMWAM5UKCP-1108600927-1287</Url>
      <Description>PKKMWAM5UKCP-1108600927-1287</Description>
    </_dlc_DocIdUrl>
  </documentManagement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573401-998D-45E4-9CC0-0B59B0B357B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783E3FC-67DA-4725-BDDF-DC15FF756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ESA_Presentation_DARK</Template>
  <TotalTime>9</TotalTime>
  <Words>120</Words>
  <Application>Microsoft Macintosh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Session - Advanced On-Board Processing II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- Advancerd On-Board Processing II</dc:title>
  <dc:subject>Session - Advancerd On-Board Processing II</dc:subject>
  <dc:creator>Alberto Valverde</dc:creator>
  <cp:keywords/>
  <dc:description/>
  <cp:lastModifiedBy>Alberto Valverde</cp:lastModifiedBy>
  <cp:revision>1</cp:revision>
  <cp:lastPrinted>2008-08-26T16:26:23Z</cp:lastPrinted>
  <dcterms:created xsi:type="dcterms:W3CDTF">2025-10-15T07:25:26Z</dcterms:created>
  <dcterms:modified xsi:type="dcterms:W3CDTF">2025-10-15T07:34:29Z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Alberto Valverde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2025-10-14T22:00:00Z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8efe0189-68e5-46b3-80c8-078d88a4045d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PKKMWAM5UKCP-1108600927-1287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