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469" r:id="rId1"/>
  </p:sldMasterIdLst>
  <p:notesMasterIdLst>
    <p:notesMasterId r:id="rId36"/>
  </p:notesMasterIdLst>
  <p:handoutMasterIdLst>
    <p:handoutMasterId r:id="rId37"/>
  </p:handoutMasterIdLst>
  <p:sldIdLst>
    <p:sldId id="2355" r:id="rId2"/>
    <p:sldId id="257" r:id="rId3"/>
    <p:sldId id="2392" r:id="rId4"/>
    <p:sldId id="2412" r:id="rId5"/>
    <p:sldId id="2415" r:id="rId6"/>
    <p:sldId id="2414" r:id="rId7"/>
    <p:sldId id="352" r:id="rId8"/>
    <p:sldId id="2428" r:id="rId9"/>
    <p:sldId id="2401" r:id="rId10"/>
    <p:sldId id="2440" r:id="rId11"/>
    <p:sldId id="2441" r:id="rId12"/>
    <p:sldId id="2442" r:id="rId13"/>
    <p:sldId id="2443" r:id="rId14"/>
    <p:sldId id="2405" r:id="rId15"/>
    <p:sldId id="2406" r:id="rId16"/>
    <p:sldId id="2430" r:id="rId17"/>
    <p:sldId id="2411" r:id="rId18"/>
    <p:sldId id="2407" r:id="rId19"/>
    <p:sldId id="2403" r:id="rId20"/>
    <p:sldId id="2431" r:id="rId21"/>
    <p:sldId id="2419" r:id="rId22"/>
    <p:sldId id="2418" r:id="rId23"/>
    <p:sldId id="2420" r:id="rId24"/>
    <p:sldId id="2422" r:id="rId25"/>
    <p:sldId id="2424" r:id="rId26"/>
    <p:sldId id="2425" r:id="rId27"/>
    <p:sldId id="2421" r:id="rId28"/>
    <p:sldId id="2432" r:id="rId29"/>
    <p:sldId id="2438" r:id="rId30"/>
    <p:sldId id="2439" r:id="rId31"/>
    <p:sldId id="2434" r:id="rId32"/>
    <p:sldId id="2435" r:id="rId33"/>
    <p:sldId id="2437" r:id="rId34"/>
    <p:sldId id="321" r:id="rId35"/>
  </p:sldIdLst>
  <p:sldSz cx="9144000" cy="5715000" type="screen16x10"/>
  <p:notesSz cx="7099300" cy="10234613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7">
          <p15:clr>
            <a:srgbClr val="A4A3A4"/>
          </p15:clr>
        </p15:guide>
        <p15:guide id="2" orient="horz" pos="3070">
          <p15:clr>
            <a:srgbClr val="A4A3A4"/>
          </p15:clr>
        </p15:guide>
        <p15:guide id="3" pos="249" userDrawn="1">
          <p15:clr>
            <a:srgbClr val="A4A3A4"/>
          </p15:clr>
        </p15:guide>
        <p15:guide id="4" pos="546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A76239"/>
    <a:srgbClr val="191410"/>
    <a:srgbClr val="66FF33"/>
    <a:srgbClr val="F3F3F3"/>
    <a:srgbClr val="020514"/>
    <a:srgbClr val="365488"/>
    <a:srgbClr val="BB16A3"/>
    <a:srgbClr val="EF3340"/>
    <a:srgbClr val="FFC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DE1052-32AC-12C2-1677-A32ABF2E33EA}" v="16" dt="2025-06-12T09:41:37.539"/>
    <p1510:client id="{ADD49208-C6A1-4DA5-83ED-7AFB6CD32A87}" v="171" dt="2025-06-12T08:44:33.092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6" d="100"/>
          <a:sy n="126" d="100"/>
        </p:scale>
        <p:origin x="636" y="90"/>
      </p:cViewPr>
      <p:guideLst>
        <p:guide orient="horz" pos="167"/>
        <p:guide orient="horz" pos="3070"/>
        <p:guide pos="249"/>
        <p:guide pos="546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etzer Anton" userId="S::anton.fetzer@aalto.fi::50ef4658-090d-4976-b581-a398d7b5074c" providerId="AD" clId="Web-{10DE1052-32AC-12C2-1677-A32ABF2E33EA}"/>
    <pc:docChg chg="modSld">
      <pc:chgData name="Fetzer Anton" userId="S::anton.fetzer@aalto.fi::50ef4658-090d-4976-b581-a398d7b5074c" providerId="AD" clId="Web-{10DE1052-32AC-12C2-1677-A32ABF2E33EA}" dt="2025-06-12T09:41:34.586" v="7" actId="20577"/>
      <pc:docMkLst>
        <pc:docMk/>
      </pc:docMkLst>
      <pc:sldChg chg="modSp">
        <pc:chgData name="Fetzer Anton" userId="S::anton.fetzer@aalto.fi::50ef4658-090d-4976-b581-a398d7b5074c" providerId="AD" clId="Web-{10DE1052-32AC-12C2-1677-A32ABF2E33EA}" dt="2025-06-12T09:41:34.586" v="7" actId="20577"/>
        <pc:sldMkLst>
          <pc:docMk/>
          <pc:sldMk cId="4204795893" sldId="2435"/>
        </pc:sldMkLst>
        <pc:spChg chg="mod">
          <ac:chgData name="Fetzer Anton" userId="S::anton.fetzer@aalto.fi::50ef4658-090d-4976-b581-a398d7b5074c" providerId="AD" clId="Web-{10DE1052-32AC-12C2-1677-A32ABF2E33EA}" dt="2025-06-12T09:41:34.586" v="7" actId="20577"/>
          <ac:spMkLst>
            <pc:docMk/>
            <pc:sldMk cId="4204795893" sldId="2435"/>
            <ac:spMk id="2" creationId="{BBD03ED4-9E37-D5BB-D1EA-0A3E5FA58647}"/>
          </ac:spMkLst>
        </pc:spChg>
      </pc:sldChg>
    </pc:docChg>
  </pc:docChgLst>
  <pc:docChgLst>
    <pc:chgData name="Fetzer Anton" userId="50ef4658-090d-4976-b581-a398d7b5074c" providerId="ADAL" clId="{6476404B-7D40-4E50-B49C-0D7D2F676C9E}"/>
    <pc:docChg chg="modSld">
      <pc:chgData name="Fetzer Anton" userId="50ef4658-090d-4976-b581-a398d7b5074c" providerId="ADAL" clId="{6476404B-7D40-4E50-B49C-0D7D2F676C9E}" dt="2025-01-19T21:59:57.918" v="0" actId="729"/>
      <pc:docMkLst>
        <pc:docMk/>
      </pc:docMkLst>
      <pc:sldChg chg="mod modShow">
        <pc:chgData name="Fetzer Anton" userId="50ef4658-090d-4976-b581-a398d7b5074c" providerId="ADAL" clId="{6476404B-7D40-4E50-B49C-0D7D2F676C9E}" dt="2025-01-19T21:59:57.918" v="0" actId="729"/>
        <pc:sldMkLst>
          <pc:docMk/>
          <pc:sldMk cId="3013109927" sldId="2360"/>
        </pc:sldMkLst>
      </pc:sldChg>
    </pc:docChg>
  </pc:docChgLst>
  <pc:docChgLst>
    <pc:chgData name="Fetzer Anton" userId="50ef4658-090d-4976-b581-a398d7b5074c" providerId="ADAL" clId="{ADD49208-C6A1-4DA5-83ED-7AFB6CD32A87}"/>
    <pc:docChg chg="undo custSel addSld delSld modSld sldOrd delMainMaster modMainMaster">
      <pc:chgData name="Fetzer Anton" userId="50ef4658-090d-4976-b581-a398d7b5074c" providerId="ADAL" clId="{ADD49208-C6A1-4DA5-83ED-7AFB6CD32A87}" dt="2025-06-12T08:45:03.088" v="4545" actId="47"/>
      <pc:docMkLst>
        <pc:docMk/>
      </pc:docMkLst>
      <pc:sldChg chg="addSp delSp modSp mod">
        <pc:chgData name="Fetzer Anton" userId="50ef4658-090d-4976-b581-a398d7b5074c" providerId="ADAL" clId="{ADD49208-C6A1-4DA5-83ED-7AFB6CD32A87}" dt="2025-06-04T14:03:54.046" v="628" actId="732"/>
        <pc:sldMkLst>
          <pc:docMk/>
          <pc:sldMk cId="0" sldId="257"/>
        </pc:sldMkLst>
        <pc:picChg chg="add mod">
          <ac:chgData name="Fetzer Anton" userId="50ef4658-090d-4976-b581-a398d7b5074c" providerId="ADAL" clId="{ADD49208-C6A1-4DA5-83ED-7AFB6CD32A87}" dt="2025-06-04T12:42:56.755" v="292" actId="1076"/>
          <ac:picMkLst>
            <pc:docMk/>
            <pc:sldMk cId="0" sldId="257"/>
            <ac:picMk id="2" creationId="{78C609EE-0A4B-3631-B9F5-7D1048D17ED6}"/>
          </ac:picMkLst>
        </pc:picChg>
        <pc:picChg chg="add mod modCrop">
          <ac:chgData name="Fetzer Anton" userId="50ef4658-090d-4976-b581-a398d7b5074c" providerId="ADAL" clId="{ADD49208-C6A1-4DA5-83ED-7AFB6CD32A87}" dt="2025-06-04T14:03:54.046" v="628" actId="732"/>
          <ac:picMkLst>
            <pc:docMk/>
            <pc:sldMk cId="0" sldId="257"/>
            <ac:picMk id="9" creationId="{34ECB3C3-CCAE-5A70-4377-56CFACFB5E8C}"/>
          </ac:picMkLst>
        </pc:picChg>
        <pc:picChg chg="mod">
          <ac:chgData name="Fetzer Anton" userId="50ef4658-090d-4976-b581-a398d7b5074c" providerId="ADAL" clId="{ADD49208-C6A1-4DA5-83ED-7AFB6CD32A87}" dt="2025-06-04T13:37:39.079" v="388" actId="1076"/>
          <ac:picMkLst>
            <pc:docMk/>
            <pc:sldMk cId="0" sldId="257"/>
            <ac:picMk id="304" creationId="{00000000-0000-0000-0000-000000000000}"/>
          </ac:picMkLst>
        </pc:picChg>
        <pc:picChg chg="mod">
          <ac:chgData name="Fetzer Anton" userId="50ef4658-090d-4976-b581-a398d7b5074c" providerId="ADAL" clId="{ADD49208-C6A1-4DA5-83ED-7AFB6CD32A87}" dt="2025-06-04T12:44:21.244" v="368" actId="1036"/>
          <ac:picMkLst>
            <pc:docMk/>
            <pc:sldMk cId="0" sldId="257"/>
            <ac:picMk id="306" creationId="{00000000-0000-0000-0000-000000000000}"/>
          </ac:picMkLst>
        </pc:picChg>
        <pc:picChg chg="mod modCrop">
          <ac:chgData name="Fetzer Anton" userId="50ef4658-090d-4976-b581-a398d7b5074c" providerId="ADAL" clId="{ADD49208-C6A1-4DA5-83ED-7AFB6CD32A87}" dt="2025-06-04T12:44:21.244" v="368" actId="1036"/>
          <ac:picMkLst>
            <pc:docMk/>
            <pc:sldMk cId="0" sldId="257"/>
            <ac:picMk id="307" creationId="{00000000-0000-0000-0000-000000000000}"/>
          </ac:picMkLst>
        </pc:picChg>
        <pc:picChg chg="mod">
          <ac:chgData name="Fetzer Anton" userId="50ef4658-090d-4976-b581-a398d7b5074c" providerId="ADAL" clId="{ADD49208-C6A1-4DA5-83ED-7AFB6CD32A87}" dt="2025-06-04T12:44:21.244" v="368" actId="1036"/>
          <ac:picMkLst>
            <pc:docMk/>
            <pc:sldMk cId="0" sldId="257"/>
            <ac:picMk id="308" creationId="{00000000-0000-0000-0000-000000000000}"/>
          </ac:picMkLst>
        </pc:picChg>
        <pc:picChg chg="mod">
          <ac:chgData name="Fetzer Anton" userId="50ef4658-090d-4976-b581-a398d7b5074c" providerId="ADAL" clId="{ADD49208-C6A1-4DA5-83ED-7AFB6CD32A87}" dt="2025-06-04T12:44:21.244" v="368" actId="1036"/>
          <ac:picMkLst>
            <pc:docMk/>
            <pc:sldMk cId="0" sldId="257"/>
            <ac:picMk id="309" creationId="{00000000-0000-0000-0000-000000000000}"/>
          </ac:picMkLst>
        </pc:picChg>
      </pc:sldChg>
      <pc:sldChg chg="del">
        <pc:chgData name="Fetzer Anton" userId="50ef4658-090d-4976-b581-a398d7b5074c" providerId="ADAL" clId="{ADD49208-C6A1-4DA5-83ED-7AFB6CD32A87}" dt="2025-06-04T14:04:15.006" v="629" actId="47"/>
        <pc:sldMkLst>
          <pc:docMk/>
          <pc:sldMk cId="0" sldId="261"/>
        </pc:sldMkLst>
      </pc:sldChg>
      <pc:sldChg chg="addSp delSp modSp del mod modClrScheme modShow chgLayout">
        <pc:chgData name="Fetzer Anton" userId="50ef4658-090d-4976-b581-a398d7b5074c" providerId="ADAL" clId="{ADD49208-C6A1-4DA5-83ED-7AFB6CD32A87}" dt="2025-06-11T20:56:45.826" v="3975" actId="47"/>
        <pc:sldMkLst>
          <pc:docMk/>
          <pc:sldMk cId="0" sldId="268"/>
        </pc:sldMkLst>
      </pc:sldChg>
      <pc:sldChg chg="addSp delSp modSp del mod modClrScheme modShow chgLayout">
        <pc:chgData name="Fetzer Anton" userId="50ef4658-090d-4976-b581-a398d7b5074c" providerId="ADAL" clId="{ADD49208-C6A1-4DA5-83ED-7AFB6CD32A87}" dt="2025-06-11T20:56:53.461" v="3977" actId="47"/>
        <pc:sldMkLst>
          <pc:docMk/>
          <pc:sldMk cId="0" sldId="270"/>
        </pc:sldMkLst>
      </pc:sldChg>
      <pc:sldChg chg="del mod modClrScheme chgLayout">
        <pc:chgData name="Fetzer Anton" userId="50ef4658-090d-4976-b581-a398d7b5074c" providerId="ADAL" clId="{ADD49208-C6A1-4DA5-83ED-7AFB6CD32A87}" dt="2025-06-12T08:45:03.088" v="4545" actId="47"/>
        <pc:sldMkLst>
          <pc:docMk/>
          <pc:sldMk cId="218008036" sldId="275"/>
        </pc:sldMkLst>
      </pc:sldChg>
      <pc:sldChg chg="addSp delSp modSp del mod modClrScheme chgLayout">
        <pc:chgData name="Fetzer Anton" userId="50ef4658-090d-4976-b581-a398d7b5074c" providerId="ADAL" clId="{ADD49208-C6A1-4DA5-83ED-7AFB6CD32A87}" dt="2025-06-04T16:06:17.021" v="887" actId="47"/>
        <pc:sldMkLst>
          <pc:docMk/>
          <pc:sldMk cId="3241528534" sldId="316"/>
        </pc:sldMkLst>
      </pc:sldChg>
      <pc:sldChg chg="addSp delSp modSp del mod modClrScheme modShow chgLayout">
        <pc:chgData name="Fetzer Anton" userId="50ef4658-090d-4976-b581-a398d7b5074c" providerId="ADAL" clId="{ADD49208-C6A1-4DA5-83ED-7AFB6CD32A87}" dt="2025-06-11T20:56:50.685" v="3976" actId="47"/>
        <pc:sldMkLst>
          <pc:docMk/>
          <pc:sldMk cId="327458252" sldId="317"/>
        </pc:sldMkLst>
      </pc:sldChg>
      <pc:sldChg chg="addSp delSp modSp mod delAnim modAnim chgLayout modNotesTx">
        <pc:chgData name="Fetzer Anton" userId="50ef4658-090d-4976-b581-a398d7b5074c" providerId="ADAL" clId="{ADD49208-C6A1-4DA5-83ED-7AFB6CD32A87}" dt="2025-06-12T08:44:33.092" v="4544"/>
        <pc:sldMkLst>
          <pc:docMk/>
          <pc:sldMk cId="2164336122" sldId="321"/>
        </pc:sldMkLst>
        <pc:spChg chg="mod ord">
          <ac:chgData name="Fetzer Anton" userId="50ef4658-090d-4976-b581-a398d7b5074c" providerId="ADAL" clId="{ADD49208-C6A1-4DA5-83ED-7AFB6CD32A87}" dt="2025-06-05T15:59:10.918" v="1403" actId="6264"/>
          <ac:spMkLst>
            <pc:docMk/>
            <pc:sldMk cId="2164336122" sldId="321"/>
            <ac:spMk id="3" creationId="{12D13E1E-8798-B21A-74E1-F06FD7BBB1D0}"/>
          </ac:spMkLst>
        </pc:spChg>
        <pc:spChg chg="mod ord">
          <ac:chgData name="Fetzer Anton" userId="50ef4658-090d-4976-b581-a398d7b5074c" providerId="ADAL" clId="{ADD49208-C6A1-4DA5-83ED-7AFB6CD32A87}" dt="2025-06-05T15:59:10.918" v="1403" actId="6264"/>
          <ac:spMkLst>
            <pc:docMk/>
            <pc:sldMk cId="2164336122" sldId="321"/>
            <ac:spMk id="4" creationId="{EC4EC757-3508-5FF7-E009-ABF6CE8DE2D4}"/>
          </ac:spMkLst>
        </pc:spChg>
        <pc:spChg chg="mod ord">
          <ac:chgData name="Fetzer Anton" userId="50ef4658-090d-4976-b581-a398d7b5074c" providerId="ADAL" clId="{ADD49208-C6A1-4DA5-83ED-7AFB6CD32A87}" dt="2025-06-05T15:59:10.918" v="1403" actId="6264"/>
          <ac:spMkLst>
            <pc:docMk/>
            <pc:sldMk cId="2164336122" sldId="321"/>
            <ac:spMk id="7" creationId="{9D7B02FB-A79C-1C13-1641-7316EC5028C0}"/>
          </ac:spMkLst>
        </pc:spChg>
        <pc:spChg chg="add mod ord">
          <ac:chgData name="Fetzer Anton" userId="50ef4658-090d-4976-b581-a398d7b5074c" providerId="ADAL" clId="{ADD49208-C6A1-4DA5-83ED-7AFB6CD32A87}" dt="2025-06-05T15:59:10.918" v="1403" actId="6264"/>
          <ac:spMkLst>
            <pc:docMk/>
            <pc:sldMk cId="2164336122" sldId="321"/>
            <ac:spMk id="14" creationId="{53107444-D1F7-F0E4-6C53-1F4A7EF6E4E4}"/>
          </ac:spMkLst>
        </pc:spChg>
        <pc:spChg chg="add mod">
          <ac:chgData name="Fetzer Anton" userId="50ef4658-090d-4976-b581-a398d7b5074c" providerId="ADAL" clId="{ADD49208-C6A1-4DA5-83ED-7AFB6CD32A87}" dt="2025-06-12T08:12:43.719" v="4193" actId="1076"/>
          <ac:spMkLst>
            <pc:docMk/>
            <pc:sldMk cId="2164336122" sldId="321"/>
            <ac:spMk id="22" creationId="{7B8A891C-91A4-D43C-50B4-EB2709685A6C}"/>
          </ac:spMkLst>
        </pc:spChg>
        <pc:spChg chg="mod ord">
          <ac:chgData name="Fetzer Anton" userId="50ef4658-090d-4976-b581-a398d7b5074c" providerId="ADAL" clId="{ADD49208-C6A1-4DA5-83ED-7AFB6CD32A87}" dt="2025-06-12T08:44:25.532" v="4543" actId="20577"/>
          <ac:spMkLst>
            <pc:docMk/>
            <pc:sldMk cId="2164336122" sldId="321"/>
            <ac:spMk id="489" creationId="{00000000-0000-0000-0000-000000000000}"/>
          </ac:spMkLst>
        </pc:spChg>
        <pc:picChg chg="add del mod">
          <ac:chgData name="Fetzer Anton" userId="50ef4658-090d-4976-b581-a398d7b5074c" providerId="ADAL" clId="{ADD49208-C6A1-4DA5-83ED-7AFB6CD32A87}" dt="2025-06-11T21:26:31.823" v="4140" actId="478"/>
          <ac:picMkLst>
            <pc:docMk/>
            <pc:sldMk cId="2164336122" sldId="321"/>
            <ac:picMk id="2" creationId="{438D06A6-7E74-5934-389C-B5D93198ACA3}"/>
          </ac:picMkLst>
        </pc:picChg>
        <pc:picChg chg="mod">
          <ac:chgData name="Fetzer Anton" userId="50ef4658-090d-4976-b581-a398d7b5074c" providerId="ADAL" clId="{ADD49208-C6A1-4DA5-83ED-7AFB6CD32A87}" dt="2025-06-12T08:12:42.774" v="4191" actId="1076"/>
          <ac:picMkLst>
            <pc:docMk/>
            <pc:sldMk cId="2164336122" sldId="321"/>
            <ac:picMk id="5" creationId="{8CF4BD5D-50D3-7EED-961B-C4F13560C07B}"/>
          </ac:picMkLst>
        </pc:picChg>
        <pc:picChg chg="del">
          <ac:chgData name="Fetzer Anton" userId="50ef4658-090d-4976-b581-a398d7b5074c" providerId="ADAL" clId="{ADD49208-C6A1-4DA5-83ED-7AFB6CD32A87}" dt="2025-06-11T21:24:13.780" v="4115" actId="478"/>
          <ac:picMkLst>
            <pc:docMk/>
            <pc:sldMk cId="2164336122" sldId="321"/>
            <ac:picMk id="8" creationId="{452325B3-BAAB-6B89-D48E-2D928A6734C9}"/>
          </ac:picMkLst>
        </pc:picChg>
        <pc:picChg chg="add del mod">
          <ac:chgData name="Fetzer Anton" userId="50ef4658-090d-4976-b581-a398d7b5074c" providerId="ADAL" clId="{ADD49208-C6A1-4DA5-83ED-7AFB6CD32A87}" dt="2025-06-11T21:25:25.655" v="4129" actId="478"/>
          <ac:picMkLst>
            <pc:docMk/>
            <pc:sldMk cId="2164336122" sldId="321"/>
            <ac:picMk id="9" creationId="{8A086CD2-D230-8EEE-CDDD-D698CC36E74F}"/>
          </ac:picMkLst>
        </pc:picChg>
        <pc:picChg chg="add mod ord modCrop">
          <ac:chgData name="Fetzer Anton" userId="50ef4658-090d-4976-b581-a398d7b5074c" providerId="ADAL" clId="{ADD49208-C6A1-4DA5-83ED-7AFB6CD32A87}" dt="2025-06-12T08:12:44.595" v="4194" actId="1076"/>
          <ac:picMkLst>
            <pc:docMk/>
            <pc:sldMk cId="2164336122" sldId="321"/>
            <ac:picMk id="10" creationId="{9F87D94A-BC3D-77BE-8697-47351B68BE6B}"/>
          </ac:picMkLst>
        </pc:picChg>
        <pc:picChg chg="add del mod ord">
          <ac:chgData name="Fetzer Anton" userId="50ef4658-090d-4976-b581-a398d7b5074c" providerId="ADAL" clId="{ADD49208-C6A1-4DA5-83ED-7AFB6CD32A87}" dt="2025-06-12T08:11:11.589" v="4169" actId="478"/>
          <ac:picMkLst>
            <pc:docMk/>
            <pc:sldMk cId="2164336122" sldId="321"/>
            <ac:picMk id="11" creationId="{01253E19-D77F-0CD0-FA05-53E9CFDC920A}"/>
          </ac:picMkLst>
        </pc:picChg>
        <pc:picChg chg="add mod modCrop">
          <ac:chgData name="Fetzer Anton" userId="50ef4658-090d-4976-b581-a398d7b5074c" providerId="ADAL" clId="{ADD49208-C6A1-4DA5-83ED-7AFB6CD32A87}" dt="2025-06-12T08:12:42.466" v="4190" actId="1076"/>
          <ac:picMkLst>
            <pc:docMk/>
            <pc:sldMk cId="2164336122" sldId="321"/>
            <ac:picMk id="13" creationId="{0D5FFD39-F609-5903-A024-CB07C80372D0}"/>
          </ac:picMkLst>
        </pc:picChg>
      </pc:sldChg>
      <pc:sldChg chg="addSp delSp modSp del mod modClrScheme modShow chgLayout">
        <pc:chgData name="Fetzer Anton" userId="50ef4658-090d-4976-b581-a398d7b5074c" providerId="ADAL" clId="{ADD49208-C6A1-4DA5-83ED-7AFB6CD32A87}" dt="2025-06-11T20:56:57.404" v="3978" actId="47"/>
        <pc:sldMkLst>
          <pc:docMk/>
          <pc:sldMk cId="517923140" sldId="322"/>
        </pc:sldMkLst>
      </pc:sldChg>
      <pc:sldChg chg="addSp delSp modSp mod modClrScheme chgLayout modNotesTx">
        <pc:chgData name="Fetzer Anton" userId="50ef4658-090d-4976-b581-a398d7b5074c" providerId="ADAL" clId="{ADD49208-C6A1-4DA5-83ED-7AFB6CD32A87}" dt="2025-06-12T08:10:44.510" v="4168" actId="21"/>
        <pc:sldMkLst>
          <pc:docMk/>
          <pc:sldMk cId="3143413205" sldId="2355"/>
        </pc:sldMkLst>
        <pc:spChg chg="add mod">
          <ac:chgData name="Fetzer Anton" userId="50ef4658-090d-4976-b581-a398d7b5074c" providerId="ADAL" clId="{ADD49208-C6A1-4DA5-83ED-7AFB6CD32A87}" dt="2025-06-04T12:36:55.097" v="150" actId="20577"/>
          <ac:spMkLst>
            <pc:docMk/>
            <pc:sldMk cId="3143413205" sldId="2355"/>
            <ac:spMk id="2" creationId="{4C81E212-150A-DB99-5E88-5062ABCAC7AC}"/>
          </ac:spMkLst>
        </pc:spChg>
        <pc:spChg chg="mod ord">
          <ac:chgData name="Fetzer Anton" userId="50ef4658-090d-4976-b581-a398d7b5074c" providerId="ADAL" clId="{ADD49208-C6A1-4DA5-83ED-7AFB6CD32A87}" dt="2025-06-05T13:18:56.329" v="1146" actId="20577"/>
          <ac:spMkLst>
            <pc:docMk/>
            <pc:sldMk cId="3143413205" sldId="2355"/>
            <ac:spMk id="7" creationId="{92B63C84-48C5-B19E-F27F-072E1238316F}"/>
          </ac:spMkLst>
        </pc:spChg>
        <pc:spChg chg="mod">
          <ac:chgData name="Fetzer Anton" userId="50ef4658-090d-4976-b581-a398d7b5074c" providerId="ADAL" clId="{ADD49208-C6A1-4DA5-83ED-7AFB6CD32A87}" dt="2025-06-11T21:04:18.712" v="4037" actId="115"/>
          <ac:spMkLst>
            <pc:docMk/>
            <pc:sldMk cId="3143413205" sldId="2355"/>
            <ac:spMk id="8" creationId="{00000000-0000-0000-0000-000000000000}"/>
          </ac:spMkLst>
        </pc:spChg>
        <pc:picChg chg="add del mod ord">
          <ac:chgData name="Fetzer Anton" userId="50ef4658-090d-4976-b581-a398d7b5074c" providerId="ADAL" clId="{ADD49208-C6A1-4DA5-83ED-7AFB6CD32A87}" dt="2025-06-04T12:39:40.969" v="234" actId="478"/>
          <ac:picMkLst>
            <pc:docMk/>
            <pc:sldMk cId="3143413205" sldId="2355"/>
            <ac:picMk id="3" creationId="{D143A158-57C4-D484-4F97-7A2B2FD34973}"/>
          </ac:picMkLst>
        </pc:picChg>
        <pc:picChg chg="mod">
          <ac:chgData name="Fetzer Anton" userId="50ef4658-090d-4976-b581-a398d7b5074c" providerId="ADAL" clId="{ADD49208-C6A1-4DA5-83ED-7AFB6CD32A87}" dt="2025-06-04T12:41:52.865" v="270" actId="1076"/>
          <ac:picMkLst>
            <pc:docMk/>
            <pc:sldMk cId="3143413205" sldId="2355"/>
            <ac:picMk id="4" creationId="{2E64657A-3F2B-BBC6-8A2D-47C0DF59DB04}"/>
          </ac:picMkLst>
        </pc:picChg>
        <pc:picChg chg="mod">
          <ac:chgData name="Fetzer Anton" userId="50ef4658-090d-4976-b581-a398d7b5074c" providerId="ADAL" clId="{ADD49208-C6A1-4DA5-83ED-7AFB6CD32A87}" dt="2025-06-04T12:41:00.148" v="253" actId="1037"/>
          <ac:picMkLst>
            <pc:docMk/>
            <pc:sldMk cId="3143413205" sldId="2355"/>
            <ac:picMk id="6" creationId="{46503A38-7AF5-477E-BD50-567ECDDB29CC}"/>
          </ac:picMkLst>
        </pc:picChg>
        <pc:picChg chg="mod">
          <ac:chgData name="Fetzer Anton" userId="50ef4658-090d-4976-b581-a398d7b5074c" providerId="ADAL" clId="{ADD49208-C6A1-4DA5-83ED-7AFB6CD32A87}" dt="2025-06-04T12:41:03.091" v="259" actId="1038"/>
          <ac:picMkLst>
            <pc:docMk/>
            <pc:sldMk cId="3143413205" sldId="2355"/>
            <ac:picMk id="9" creationId="{029704D0-0895-D43A-4D82-C99DFC603F33}"/>
          </ac:picMkLst>
        </pc:picChg>
        <pc:picChg chg="add del mod">
          <ac:chgData name="Fetzer Anton" userId="50ef4658-090d-4976-b581-a398d7b5074c" providerId="ADAL" clId="{ADD49208-C6A1-4DA5-83ED-7AFB6CD32A87}" dt="2025-06-12T08:10:44.510" v="4168" actId="21"/>
          <ac:picMkLst>
            <pc:docMk/>
            <pc:sldMk cId="3143413205" sldId="2355"/>
            <ac:picMk id="10" creationId="{9F87D94A-BC3D-77BE-8697-47351B68BE6B}"/>
          </ac:picMkLst>
        </pc:picChg>
        <pc:picChg chg="del">
          <ac:chgData name="Fetzer Anton" userId="50ef4658-090d-4976-b581-a398d7b5074c" providerId="ADAL" clId="{ADD49208-C6A1-4DA5-83ED-7AFB6CD32A87}" dt="2025-06-11T21:16:07.413" v="4081" actId="478"/>
          <ac:picMkLst>
            <pc:docMk/>
            <pc:sldMk cId="3143413205" sldId="2355"/>
            <ac:picMk id="10" creationId="{EED724CF-8864-00E0-D8B0-5F27CE973D64}"/>
          </ac:picMkLst>
        </pc:picChg>
        <pc:picChg chg="add mod">
          <ac:chgData name="Fetzer Anton" userId="50ef4658-090d-4976-b581-a398d7b5074c" providerId="ADAL" clId="{ADD49208-C6A1-4DA5-83ED-7AFB6CD32A87}" dt="2025-06-04T12:40:58.111" v="250" actId="1037"/>
          <ac:picMkLst>
            <pc:docMk/>
            <pc:sldMk cId="3143413205" sldId="2355"/>
            <ac:picMk id="11" creationId="{D301415A-65CE-7014-06E4-6AD19972AED9}"/>
          </ac:picMkLst>
        </pc:picChg>
        <pc:picChg chg="mod">
          <ac:chgData name="Fetzer Anton" userId="50ef4658-090d-4976-b581-a398d7b5074c" providerId="ADAL" clId="{ADD49208-C6A1-4DA5-83ED-7AFB6CD32A87}" dt="2025-06-04T12:38:27.954" v="218" actId="1036"/>
          <ac:picMkLst>
            <pc:docMk/>
            <pc:sldMk cId="3143413205" sldId="2355"/>
            <ac:picMk id="13" creationId="{FF62EEB0-CA83-457D-B820-775EEED1CD9C}"/>
          </ac:picMkLst>
        </pc:picChg>
        <pc:picChg chg="add mod modCrop">
          <ac:chgData name="Fetzer Anton" userId="50ef4658-090d-4976-b581-a398d7b5074c" providerId="ADAL" clId="{ADD49208-C6A1-4DA5-83ED-7AFB6CD32A87}" dt="2025-06-11T21:16:53.143" v="4094" actId="1076"/>
          <ac:picMkLst>
            <pc:docMk/>
            <pc:sldMk cId="3143413205" sldId="2355"/>
            <ac:picMk id="14" creationId="{44DEC45F-2B4A-754A-1F49-760F6CC91A4D}"/>
          </ac:picMkLst>
        </pc:picChg>
      </pc:sldChg>
      <pc:sldChg chg="mod modClrScheme chgLayout">
        <pc:chgData name="Fetzer Anton" userId="50ef4658-090d-4976-b581-a398d7b5074c" providerId="ADAL" clId="{ADD49208-C6A1-4DA5-83ED-7AFB6CD32A87}" dt="2025-06-04T12:25:43.534" v="73" actId="700"/>
        <pc:sldMkLst>
          <pc:docMk/>
          <pc:sldMk cId="0" sldId="2392"/>
        </pc:sldMkLst>
      </pc:sldChg>
      <pc:sldChg chg="addSp delSp modSp mod delAnim">
        <pc:chgData name="Fetzer Anton" userId="50ef4658-090d-4976-b581-a398d7b5074c" providerId="ADAL" clId="{ADD49208-C6A1-4DA5-83ED-7AFB6CD32A87}" dt="2025-06-11T21:14:54.380" v="4080" actId="1076"/>
        <pc:sldMkLst>
          <pc:docMk/>
          <pc:sldMk cId="4293326994" sldId="2401"/>
        </pc:sldMkLst>
        <pc:spChg chg="mod">
          <ac:chgData name="Fetzer Anton" userId="50ef4658-090d-4976-b581-a398d7b5074c" providerId="ADAL" clId="{ADD49208-C6A1-4DA5-83ED-7AFB6CD32A87}" dt="2025-06-04T16:05:26.375" v="883" actId="20577"/>
          <ac:spMkLst>
            <pc:docMk/>
            <pc:sldMk cId="4293326994" sldId="2401"/>
            <ac:spMk id="405" creationId="{00000000-0000-0000-0000-000000000000}"/>
          </ac:spMkLst>
        </pc:spChg>
        <pc:spChg chg="mod">
          <ac:chgData name="Fetzer Anton" userId="50ef4658-090d-4976-b581-a398d7b5074c" providerId="ADAL" clId="{ADD49208-C6A1-4DA5-83ED-7AFB6CD32A87}" dt="2025-06-04T16:05:21.819" v="871" actId="14100"/>
          <ac:spMkLst>
            <pc:docMk/>
            <pc:sldMk cId="4293326994" sldId="2401"/>
            <ac:spMk id="406" creationId="{00000000-0000-0000-0000-000000000000}"/>
          </ac:spMkLst>
        </pc:spChg>
        <pc:picChg chg="add mod">
          <ac:chgData name="Fetzer Anton" userId="50ef4658-090d-4976-b581-a398d7b5074c" providerId="ADAL" clId="{ADD49208-C6A1-4DA5-83ED-7AFB6CD32A87}" dt="2025-06-11T21:14:54.380" v="4080" actId="1076"/>
          <ac:picMkLst>
            <pc:docMk/>
            <pc:sldMk cId="4293326994" sldId="2401"/>
            <ac:picMk id="16" creationId="{6EC1747A-2391-5ABD-280C-3470710EFA8C}"/>
          </ac:picMkLst>
        </pc:picChg>
        <pc:picChg chg="del mod">
          <ac:chgData name="Fetzer Anton" userId="50ef4658-090d-4976-b581-a398d7b5074c" providerId="ADAL" clId="{ADD49208-C6A1-4DA5-83ED-7AFB6CD32A87}" dt="2025-06-11T21:14:28.004" v="4074" actId="478"/>
          <ac:picMkLst>
            <pc:docMk/>
            <pc:sldMk cId="4293326994" sldId="2401"/>
            <ac:picMk id="407" creationId="{00000000-0000-0000-0000-000000000000}"/>
          </ac:picMkLst>
        </pc:picChg>
      </pc:sldChg>
      <pc:sldChg chg="addSp delSp modSp mod modClrScheme chgLayout">
        <pc:chgData name="Fetzer Anton" userId="50ef4658-090d-4976-b581-a398d7b5074c" providerId="ADAL" clId="{ADD49208-C6A1-4DA5-83ED-7AFB6CD32A87}" dt="2025-06-11T20:59:21.609" v="3985"/>
        <pc:sldMkLst>
          <pc:docMk/>
          <pc:sldMk cId="616793250" sldId="2403"/>
        </pc:sldMkLst>
        <pc:spChg chg="add mod">
          <ac:chgData name="Fetzer Anton" userId="50ef4658-090d-4976-b581-a398d7b5074c" providerId="ADAL" clId="{ADD49208-C6A1-4DA5-83ED-7AFB6CD32A87}" dt="2025-06-11T20:59:21.609" v="3985"/>
          <ac:spMkLst>
            <pc:docMk/>
            <pc:sldMk cId="616793250" sldId="2403"/>
            <ac:spMk id="2" creationId="{94EF6A3D-491C-85B4-C2F3-5A2934049CEF}"/>
          </ac:spMkLst>
        </pc:spChg>
        <pc:spChg chg="del mod ord">
          <ac:chgData name="Fetzer Anton" userId="50ef4658-090d-4976-b581-a398d7b5074c" providerId="ADAL" clId="{ADD49208-C6A1-4DA5-83ED-7AFB6CD32A87}" dt="2025-06-11T20:59:21.217" v="3984" actId="478"/>
          <ac:spMkLst>
            <pc:docMk/>
            <pc:sldMk cId="616793250" sldId="2403"/>
            <ac:spMk id="3" creationId="{3C0369BF-0ABE-1A8D-F383-392B931E9C36}"/>
          </ac:spMkLst>
        </pc:spChg>
        <pc:spChg chg="del mod ord">
          <ac:chgData name="Fetzer Anton" userId="50ef4658-090d-4976-b581-a398d7b5074c" providerId="ADAL" clId="{ADD49208-C6A1-4DA5-83ED-7AFB6CD32A87}" dt="2025-06-11T20:59:21.217" v="3984" actId="478"/>
          <ac:spMkLst>
            <pc:docMk/>
            <pc:sldMk cId="616793250" sldId="2403"/>
            <ac:spMk id="4" creationId="{43A424D7-284D-2A92-4CC7-B6EE417E0626}"/>
          </ac:spMkLst>
        </pc:spChg>
        <pc:spChg chg="mod ord">
          <ac:chgData name="Fetzer Anton" userId="50ef4658-090d-4976-b581-a398d7b5074c" providerId="ADAL" clId="{ADD49208-C6A1-4DA5-83ED-7AFB6CD32A87}" dt="2025-06-05T15:51:06.440" v="1242" actId="21"/>
          <ac:spMkLst>
            <pc:docMk/>
            <pc:sldMk cId="616793250" sldId="2403"/>
            <ac:spMk id="5" creationId="{9CD1B386-10B3-75CF-E298-8E6AF2324B26}"/>
          </ac:spMkLst>
        </pc:spChg>
        <pc:spChg chg="del mod ord">
          <ac:chgData name="Fetzer Anton" userId="50ef4658-090d-4976-b581-a398d7b5074c" providerId="ADAL" clId="{ADD49208-C6A1-4DA5-83ED-7AFB6CD32A87}" dt="2025-06-11T20:59:21.217" v="3984" actId="478"/>
          <ac:spMkLst>
            <pc:docMk/>
            <pc:sldMk cId="616793250" sldId="2403"/>
            <ac:spMk id="6" creationId="{B8245144-B8FA-B9ED-21EF-18D23C277CE0}"/>
          </ac:spMkLst>
        </pc:spChg>
        <pc:spChg chg="add mod">
          <ac:chgData name="Fetzer Anton" userId="50ef4658-090d-4976-b581-a398d7b5074c" providerId="ADAL" clId="{ADD49208-C6A1-4DA5-83ED-7AFB6CD32A87}" dt="2025-06-11T20:59:21.609" v="3985"/>
          <ac:spMkLst>
            <pc:docMk/>
            <pc:sldMk cId="616793250" sldId="2403"/>
            <ac:spMk id="7" creationId="{55E9C49C-98CC-4224-3BCA-ED2C9AB2A4C4}"/>
          </ac:spMkLst>
        </pc:spChg>
        <pc:spChg chg="add mod">
          <ac:chgData name="Fetzer Anton" userId="50ef4658-090d-4976-b581-a398d7b5074c" providerId="ADAL" clId="{ADD49208-C6A1-4DA5-83ED-7AFB6CD32A87}" dt="2025-06-11T20:59:21.609" v="3985"/>
          <ac:spMkLst>
            <pc:docMk/>
            <pc:sldMk cId="616793250" sldId="2403"/>
            <ac:spMk id="8" creationId="{578B9A4B-8549-702D-DC33-B16DBED3D00B}"/>
          </ac:spMkLst>
        </pc:spChg>
        <pc:spChg chg="add mod ord">
          <ac:chgData name="Fetzer Anton" userId="50ef4658-090d-4976-b581-a398d7b5074c" providerId="ADAL" clId="{ADD49208-C6A1-4DA5-83ED-7AFB6CD32A87}" dt="2025-06-04T16:42:37.083" v="1053" actId="20577"/>
          <ac:spMkLst>
            <pc:docMk/>
            <pc:sldMk cId="616793250" sldId="2403"/>
            <ac:spMk id="14" creationId="{26FCD2A3-6428-1A57-142A-9EA4E2779152}"/>
          </ac:spMkLst>
        </pc:spChg>
      </pc:sldChg>
      <pc:sldChg chg="addSp delSp modSp mod modClrScheme modAnim chgLayout modNotesTx">
        <pc:chgData name="Fetzer Anton" userId="50ef4658-090d-4976-b581-a398d7b5074c" providerId="ADAL" clId="{ADD49208-C6A1-4DA5-83ED-7AFB6CD32A87}" dt="2025-06-04T16:11:49.409" v="919"/>
        <pc:sldMkLst>
          <pc:docMk/>
          <pc:sldMk cId="1491480600" sldId="2405"/>
        </pc:sldMkLst>
        <pc:spChg chg="mod ord">
          <ac:chgData name="Fetzer Anton" userId="50ef4658-090d-4976-b581-a398d7b5074c" providerId="ADAL" clId="{ADD49208-C6A1-4DA5-83ED-7AFB6CD32A87}" dt="2025-06-04T16:08:29.127" v="910" actId="115"/>
          <ac:spMkLst>
            <pc:docMk/>
            <pc:sldMk cId="1491480600" sldId="2405"/>
            <ac:spMk id="3" creationId="{9C69C197-AD08-7DA1-7B29-D4E5E2D6B882}"/>
          </ac:spMkLst>
        </pc:spChg>
        <pc:spChg chg="add mod ord">
          <ac:chgData name="Fetzer Anton" userId="50ef4658-090d-4976-b581-a398d7b5074c" providerId="ADAL" clId="{ADD49208-C6A1-4DA5-83ED-7AFB6CD32A87}" dt="2025-06-04T16:08:50.189" v="913" actId="113"/>
          <ac:spMkLst>
            <pc:docMk/>
            <pc:sldMk cId="1491480600" sldId="2405"/>
            <ac:spMk id="7" creationId="{CC4BA760-D321-86B5-F33B-A55E3189CD2E}"/>
          </ac:spMkLst>
        </pc:spChg>
        <pc:spChg chg="mod ord">
          <ac:chgData name="Fetzer Anton" userId="50ef4658-090d-4976-b581-a398d7b5074c" providerId="ADAL" clId="{ADD49208-C6A1-4DA5-83ED-7AFB6CD32A87}" dt="2025-06-04T16:06:27.967" v="888" actId="700"/>
          <ac:spMkLst>
            <pc:docMk/>
            <pc:sldMk cId="1491480600" sldId="2405"/>
            <ac:spMk id="8" creationId="{6BA6A5EC-7D27-5F83-1FC4-529F6997407A}"/>
          </ac:spMkLst>
        </pc:spChg>
        <pc:spChg chg="mod ord">
          <ac:chgData name="Fetzer Anton" userId="50ef4658-090d-4976-b581-a398d7b5074c" providerId="ADAL" clId="{ADD49208-C6A1-4DA5-83ED-7AFB6CD32A87}" dt="2025-06-04T16:06:27.967" v="888" actId="700"/>
          <ac:spMkLst>
            <pc:docMk/>
            <pc:sldMk cId="1491480600" sldId="2405"/>
            <ac:spMk id="9" creationId="{130EECF3-85D8-2715-CDC0-FFF8279256CC}"/>
          </ac:spMkLst>
        </pc:spChg>
        <pc:spChg chg="mod ord">
          <ac:chgData name="Fetzer Anton" userId="50ef4658-090d-4976-b581-a398d7b5074c" providerId="ADAL" clId="{ADD49208-C6A1-4DA5-83ED-7AFB6CD32A87}" dt="2025-06-04T16:06:27.967" v="888" actId="700"/>
          <ac:spMkLst>
            <pc:docMk/>
            <pc:sldMk cId="1491480600" sldId="2405"/>
            <ac:spMk id="10" creationId="{6245A838-8AD3-8E4E-B68E-58D3A2FA474A}"/>
          </ac:spMkLst>
        </pc:spChg>
      </pc:sldChg>
      <pc:sldChg chg="addSp delSp modSp mod modClrScheme modAnim chgLayout modNotesTx">
        <pc:chgData name="Fetzer Anton" userId="50ef4658-090d-4976-b581-a398d7b5074c" providerId="ADAL" clId="{ADD49208-C6A1-4DA5-83ED-7AFB6CD32A87}" dt="2025-06-11T20:58:59.637" v="3981"/>
        <pc:sldMkLst>
          <pc:docMk/>
          <pc:sldMk cId="1639457846" sldId="2406"/>
        </pc:sldMkLst>
        <pc:spChg chg="add mod">
          <ac:chgData name="Fetzer Anton" userId="50ef4658-090d-4976-b581-a398d7b5074c" providerId="ADAL" clId="{ADD49208-C6A1-4DA5-83ED-7AFB6CD32A87}" dt="2025-06-11T20:58:59.637" v="3981"/>
          <ac:spMkLst>
            <pc:docMk/>
            <pc:sldMk cId="1639457846" sldId="2406"/>
            <ac:spMk id="2" creationId="{97A2EA4C-908C-D926-BBF2-4FB9A4226A21}"/>
          </ac:spMkLst>
        </pc:spChg>
        <pc:spChg chg="add mod">
          <ac:chgData name="Fetzer Anton" userId="50ef4658-090d-4976-b581-a398d7b5074c" providerId="ADAL" clId="{ADD49208-C6A1-4DA5-83ED-7AFB6CD32A87}" dt="2025-06-11T20:58:59.637" v="3981"/>
          <ac:spMkLst>
            <pc:docMk/>
            <pc:sldMk cId="1639457846" sldId="2406"/>
            <ac:spMk id="3" creationId="{BB787ED1-3980-3D2E-3883-57C0F9DC63B5}"/>
          </ac:spMkLst>
        </pc:spChg>
        <pc:spChg chg="del mod ord">
          <ac:chgData name="Fetzer Anton" userId="50ef4658-090d-4976-b581-a398d7b5074c" providerId="ADAL" clId="{ADD49208-C6A1-4DA5-83ED-7AFB6CD32A87}" dt="2025-06-11T20:58:58.729" v="3980" actId="478"/>
          <ac:spMkLst>
            <pc:docMk/>
            <pc:sldMk cId="1639457846" sldId="2406"/>
            <ac:spMk id="4" creationId="{54F6A648-D2DC-7DDE-3A88-B8D7D1F4BBB4}"/>
          </ac:spMkLst>
        </pc:spChg>
        <pc:spChg chg="del mod ord">
          <ac:chgData name="Fetzer Anton" userId="50ef4658-090d-4976-b581-a398d7b5074c" providerId="ADAL" clId="{ADD49208-C6A1-4DA5-83ED-7AFB6CD32A87}" dt="2025-06-11T20:58:58.729" v="3980" actId="478"/>
          <ac:spMkLst>
            <pc:docMk/>
            <pc:sldMk cId="1639457846" sldId="2406"/>
            <ac:spMk id="5" creationId="{D41FBAE3-DDCA-8AF7-E7B4-8A2369200B99}"/>
          </ac:spMkLst>
        </pc:spChg>
        <pc:spChg chg="del mod ord">
          <ac:chgData name="Fetzer Anton" userId="50ef4658-090d-4976-b581-a398d7b5074c" providerId="ADAL" clId="{ADD49208-C6A1-4DA5-83ED-7AFB6CD32A87}" dt="2025-06-11T20:58:58.729" v="3980" actId="478"/>
          <ac:spMkLst>
            <pc:docMk/>
            <pc:sldMk cId="1639457846" sldId="2406"/>
            <ac:spMk id="6" creationId="{958E7050-B45D-9E7B-C928-3D454CA1DEDF}"/>
          </ac:spMkLst>
        </pc:spChg>
        <pc:spChg chg="add mod">
          <ac:chgData name="Fetzer Anton" userId="50ef4658-090d-4976-b581-a398d7b5074c" providerId="ADAL" clId="{ADD49208-C6A1-4DA5-83ED-7AFB6CD32A87}" dt="2025-06-11T20:58:59.637" v="3981"/>
          <ac:spMkLst>
            <pc:docMk/>
            <pc:sldMk cId="1639457846" sldId="2406"/>
            <ac:spMk id="7" creationId="{D8B345E6-63B1-52C2-D99B-228D8A551834}"/>
          </ac:spMkLst>
        </pc:spChg>
        <pc:spChg chg="add mod">
          <ac:chgData name="Fetzer Anton" userId="50ef4658-090d-4976-b581-a398d7b5074c" providerId="ADAL" clId="{ADD49208-C6A1-4DA5-83ED-7AFB6CD32A87}" dt="2025-06-04T16:13:34.917" v="927"/>
          <ac:spMkLst>
            <pc:docMk/>
            <pc:sldMk cId="1639457846" sldId="2406"/>
            <ac:spMk id="18" creationId="{8C645959-9914-302D-A0CD-38BB52FC8CFE}"/>
          </ac:spMkLst>
        </pc:spChg>
        <pc:spChg chg="add mod">
          <ac:chgData name="Fetzer Anton" userId="50ef4658-090d-4976-b581-a398d7b5074c" providerId="ADAL" clId="{ADD49208-C6A1-4DA5-83ED-7AFB6CD32A87}" dt="2025-06-04T16:15:15.871" v="958" actId="12"/>
          <ac:spMkLst>
            <pc:docMk/>
            <pc:sldMk cId="1639457846" sldId="2406"/>
            <ac:spMk id="21" creationId="{3996F004-C660-C5C9-542A-50607BE5FAFB}"/>
          </ac:spMkLst>
        </pc:spChg>
      </pc:sldChg>
      <pc:sldChg chg="addSp delSp modSp mod modClrScheme chgLayout">
        <pc:chgData name="Fetzer Anton" userId="50ef4658-090d-4976-b581-a398d7b5074c" providerId="ADAL" clId="{ADD49208-C6A1-4DA5-83ED-7AFB6CD32A87}" dt="2025-06-04T16:41:58.208" v="1018" actId="1035"/>
        <pc:sldMkLst>
          <pc:docMk/>
          <pc:sldMk cId="363054308" sldId="2407"/>
        </pc:sldMkLst>
        <pc:spChg chg="mod ord">
          <ac:chgData name="Fetzer Anton" userId="50ef4658-090d-4976-b581-a398d7b5074c" providerId="ADAL" clId="{ADD49208-C6A1-4DA5-83ED-7AFB6CD32A87}" dt="2025-06-04T16:41:35.407" v="1012" actId="6264"/>
          <ac:spMkLst>
            <pc:docMk/>
            <pc:sldMk cId="363054308" sldId="2407"/>
            <ac:spMk id="3" creationId="{6C7F0A53-C043-63EB-E824-2F1E6B70BF33}"/>
          </ac:spMkLst>
        </pc:spChg>
        <pc:spChg chg="mod ord">
          <ac:chgData name="Fetzer Anton" userId="50ef4658-090d-4976-b581-a398d7b5074c" providerId="ADAL" clId="{ADD49208-C6A1-4DA5-83ED-7AFB6CD32A87}" dt="2025-06-04T16:41:35.407" v="1012" actId="6264"/>
          <ac:spMkLst>
            <pc:docMk/>
            <pc:sldMk cId="363054308" sldId="2407"/>
            <ac:spMk id="4" creationId="{DD85D352-7205-6CC8-C1B2-37F67D2378E1}"/>
          </ac:spMkLst>
        </pc:spChg>
        <pc:spChg chg="mod ord">
          <ac:chgData name="Fetzer Anton" userId="50ef4658-090d-4976-b581-a398d7b5074c" providerId="ADAL" clId="{ADD49208-C6A1-4DA5-83ED-7AFB6CD32A87}" dt="2025-06-04T16:41:35.407" v="1012" actId="6264"/>
          <ac:spMkLst>
            <pc:docMk/>
            <pc:sldMk cId="363054308" sldId="2407"/>
            <ac:spMk id="5" creationId="{1F1DA3EC-B85F-0A41-3581-0C272FD20845}"/>
          </ac:spMkLst>
        </pc:spChg>
        <pc:spChg chg="mod">
          <ac:chgData name="Fetzer Anton" userId="50ef4658-090d-4976-b581-a398d7b5074c" providerId="ADAL" clId="{ADD49208-C6A1-4DA5-83ED-7AFB6CD32A87}" dt="2025-06-04T16:41:58.208" v="1018" actId="1035"/>
          <ac:spMkLst>
            <pc:docMk/>
            <pc:sldMk cId="363054308" sldId="2407"/>
            <ac:spMk id="6" creationId="{74C70B90-E04B-228A-1597-4CBE22F0C37D}"/>
          </ac:spMkLst>
        </pc:spChg>
        <pc:spChg chg="mod">
          <ac:chgData name="Fetzer Anton" userId="50ef4658-090d-4976-b581-a398d7b5074c" providerId="ADAL" clId="{ADD49208-C6A1-4DA5-83ED-7AFB6CD32A87}" dt="2025-06-04T16:41:58.208" v="1018" actId="1035"/>
          <ac:spMkLst>
            <pc:docMk/>
            <pc:sldMk cId="363054308" sldId="2407"/>
            <ac:spMk id="11" creationId="{7245EA81-BDDB-2899-7EBE-9C9E49F7F19C}"/>
          </ac:spMkLst>
        </pc:spChg>
        <pc:spChg chg="mod">
          <ac:chgData name="Fetzer Anton" userId="50ef4658-090d-4976-b581-a398d7b5074c" providerId="ADAL" clId="{ADD49208-C6A1-4DA5-83ED-7AFB6CD32A87}" dt="2025-06-04T16:41:58.208" v="1018" actId="1035"/>
          <ac:spMkLst>
            <pc:docMk/>
            <pc:sldMk cId="363054308" sldId="2407"/>
            <ac:spMk id="12" creationId="{CA2DC5BE-0C43-AE77-0AEC-F37126692F0D}"/>
          </ac:spMkLst>
        </pc:spChg>
        <pc:spChg chg="mod">
          <ac:chgData name="Fetzer Anton" userId="50ef4658-090d-4976-b581-a398d7b5074c" providerId="ADAL" clId="{ADD49208-C6A1-4DA5-83ED-7AFB6CD32A87}" dt="2025-06-04T16:41:58.208" v="1018" actId="1035"/>
          <ac:spMkLst>
            <pc:docMk/>
            <pc:sldMk cId="363054308" sldId="2407"/>
            <ac:spMk id="14" creationId="{16C35043-D55A-9A3B-1B07-6DF3F1C48B48}"/>
          </ac:spMkLst>
        </pc:spChg>
        <pc:spChg chg="mod">
          <ac:chgData name="Fetzer Anton" userId="50ef4658-090d-4976-b581-a398d7b5074c" providerId="ADAL" clId="{ADD49208-C6A1-4DA5-83ED-7AFB6CD32A87}" dt="2025-06-04T16:41:58.208" v="1018" actId="1035"/>
          <ac:spMkLst>
            <pc:docMk/>
            <pc:sldMk cId="363054308" sldId="2407"/>
            <ac:spMk id="16" creationId="{4B8EA457-2310-674F-D481-43E8B3B5DE61}"/>
          </ac:spMkLst>
        </pc:spChg>
        <pc:spChg chg="add mod ord">
          <ac:chgData name="Fetzer Anton" userId="50ef4658-090d-4976-b581-a398d7b5074c" providerId="ADAL" clId="{ADD49208-C6A1-4DA5-83ED-7AFB6CD32A87}" dt="2025-06-04T16:41:42.749" v="1015" actId="14100"/>
          <ac:spMkLst>
            <pc:docMk/>
            <pc:sldMk cId="363054308" sldId="2407"/>
            <ac:spMk id="17" creationId="{A518E065-E715-1908-5B4C-9C21C4C11724}"/>
          </ac:spMkLst>
        </pc:spChg>
        <pc:spChg chg="mod">
          <ac:chgData name="Fetzer Anton" userId="50ef4658-090d-4976-b581-a398d7b5074c" providerId="ADAL" clId="{ADD49208-C6A1-4DA5-83ED-7AFB6CD32A87}" dt="2025-06-04T16:41:58.208" v="1018" actId="1035"/>
          <ac:spMkLst>
            <pc:docMk/>
            <pc:sldMk cId="363054308" sldId="2407"/>
            <ac:spMk id="27" creationId="{2E01950B-B6FD-0D27-9457-0C563ADC7993}"/>
          </ac:spMkLst>
        </pc:spChg>
        <pc:spChg chg="mod">
          <ac:chgData name="Fetzer Anton" userId="50ef4658-090d-4976-b581-a398d7b5074c" providerId="ADAL" clId="{ADD49208-C6A1-4DA5-83ED-7AFB6CD32A87}" dt="2025-06-04T16:41:58.208" v="1018" actId="1035"/>
          <ac:spMkLst>
            <pc:docMk/>
            <pc:sldMk cId="363054308" sldId="2407"/>
            <ac:spMk id="29" creationId="{AEBA18DB-6725-AC9A-D847-212591D2EF19}"/>
          </ac:spMkLst>
        </pc:spChg>
        <pc:spChg chg="mod">
          <ac:chgData name="Fetzer Anton" userId="50ef4658-090d-4976-b581-a398d7b5074c" providerId="ADAL" clId="{ADD49208-C6A1-4DA5-83ED-7AFB6CD32A87}" dt="2025-06-04T16:41:58.208" v="1018" actId="1035"/>
          <ac:spMkLst>
            <pc:docMk/>
            <pc:sldMk cId="363054308" sldId="2407"/>
            <ac:spMk id="33" creationId="{1DFD2827-AC72-0F20-AFDA-9781C0BC3EC4}"/>
          </ac:spMkLst>
        </pc:spChg>
        <pc:spChg chg="mod">
          <ac:chgData name="Fetzer Anton" userId="50ef4658-090d-4976-b581-a398d7b5074c" providerId="ADAL" clId="{ADD49208-C6A1-4DA5-83ED-7AFB6CD32A87}" dt="2025-06-04T16:41:58.208" v="1018" actId="1035"/>
          <ac:spMkLst>
            <pc:docMk/>
            <pc:sldMk cId="363054308" sldId="2407"/>
            <ac:spMk id="35" creationId="{48316878-98FA-CA60-48EF-3512A8BF524C}"/>
          </ac:spMkLst>
        </pc:spChg>
        <pc:spChg chg="mod">
          <ac:chgData name="Fetzer Anton" userId="50ef4658-090d-4976-b581-a398d7b5074c" providerId="ADAL" clId="{ADD49208-C6A1-4DA5-83ED-7AFB6CD32A87}" dt="2025-06-04T16:41:58.208" v="1018" actId="1035"/>
          <ac:spMkLst>
            <pc:docMk/>
            <pc:sldMk cId="363054308" sldId="2407"/>
            <ac:spMk id="36" creationId="{C12BB08D-4326-257B-F623-853869994382}"/>
          </ac:spMkLst>
        </pc:spChg>
      </pc:sldChg>
      <pc:sldChg chg="addSp delSp modSp del mod modClrScheme modAnim chgLayout modNotesTx">
        <pc:chgData name="Fetzer Anton" userId="50ef4658-090d-4976-b581-a398d7b5074c" providerId="ADAL" clId="{ADD49208-C6A1-4DA5-83ED-7AFB6CD32A87}" dt="2025-06-05T15:23:17.911" v="1159" actId="47"/>
        <pc:sldMkLst>
          <pc:docMk/>
          <pc:sldMk cId="2250453244" sldId="2408"/>
        </pc:sldMkLst>
      </pc:sldChg>
      <pc:sldChg chg="addSp delSp modSp del mod modClrScheme modAnim chgLayout modNotesTx">
        <pc:chgData name="Fetzer Anton" userId="50ef4658-090d-4976-b581-a398d7b5074c" providerId="ADAL" clId="{ADD49208-C6A1-4DA5-83ED-7AFB6CD32A87}" dt="2025-06-05T15:23:19.500" v="1160" actId="47"/>
        <pc:sldMkLst>
          <pc:docMk/>
          <pc:sldMk cId="2316803414" sldId="2409"/>
        </pc:sldMkLst>
      </pc:sldChg>
      <pc:sldChg chg="addSp delSp modSp del mod modClrScheme chgLayout">
        <pc:chgData name="Fetzer Anton" userId="50ef4658-090d-4976-b581-a398d7b5074c" providerId="ADAL" clId="{ADD49208-C6A1-4DA5-83ED-7AFB6CD32A87}" dt="2025-06-04T16:36:43.155" v="988" actId="47"/>
        <pc:sldMkLst>
          <pc:docMk/>
          <pc:sldMk cId="1584410318" sldId="2410"/>
        </pc:sldMkLst>
      </pc:sldChg>
      <pc:sldChg chg="addSp delSp modSp mod modClrScheme modAnim chgLayout">
        <pc:chgData name="Fetzer Anton" userId="50ef4658-090d-4976-b581-a398d7b5074c" providerId="ADAL" clId="{ADD49208-C6A1-4DA5-83ED-7AFB6CD32A87}" dt="2025-06-12T08:28:25.496" v="4495"/>
        <pc:sldMkLst>
          <pc:docMk/>
          <pc:sldMk cId="3123354439" sldId="2411"/>
        </pc:sldMkLst>
        <pc:spChg chg="del mod ord">
          <ac:chgData name="Fetzer Anton" userId="50ef4658-090d-4976-b581-a398d7b5074c" providerId="ADAL" clId="{ADD49208-C6A1-4DA5-83ED-7AFB6CD32A87}" dt="2025-06-11T20:59:14.730" v="3982" actId="478"/>
          <ac:spMkLst>
            <pc:docMk/>
            <pc:sldMk cId="3123354439" sldId="2411"/>
            <ac:spMk id="2" creationId="{0C877FA2-A5BB-526C-2A43-6BC4451C9F7D}"/>
          </ac:spMkLst>
        </pc:spChg>
        <pc:spChg chg="add mod">
          <ac:chgData name="Fetzer Anton" userId="50ef4658-090d-4976-b581-a398d7b5074c" providerId="ADAL" clId="{ADD49208-C6A1-4DA5-83ED-7AFB6CD32A87}" dt="2025-06-12T08:25:02.571" v="4469" actId="1076"/>
          <ac:spMkLst>
            <pc:docMk/>
            <pc:sldMk cId="3123354439" sldId="2411"/>
            <ac:spMk id="3" creationId="{4E1CE080-9CAF-654A-653D-F15907CF8B9A}"/>
          </ac:spMkLst>
        </pc:spChg>
        <pc:spChg chg="del mod ord">
          <ac:chgData name="Fetzer Anton" userId="50ef4658-090d-4976-b581-a398d7b5074c" providerId="ADAL" clId="{ADD49208-C6A1-4DA5-83ED-7AFB6CD32A87}" dt="2025-06-11T20:59:14.730" v="3982" actId="478"/>
          <ac:spMkLst>
            <pc:docMk/>
            <pc:sldMk cId="3123354439" sldId="2411"/>
            <ac:spMk id="3" creationId="{F6B53856-7EB3-39E9-1F88-25A0ECC235E7}"/>
          </ac:spMkLst>
        </pc:spChg>
        <pc:spChg chg="del mod ord">
          <ac:chgData name="Fetzer Anton" userId="50ef4658-090d-4976-b581-a398d7b5074c" providerId="ADAL" clId="{ADD49208-C6A1-4DA5-83ED-7AFB6CD32A87}" dt="2025-06-11T20:59:14.730" v="3982" actId="478"/>
          <ac:spMkLst>
            <pc:docMk/>
            <pc:sldMk cId="3123354439" sldId="2411"/>
            <ac:spMk id="4" creationId="{31E9B63F-CAB2-E7F0-3439-8423086315E9}"/>
          </ac:spMkLst>
        </pc:spChg>
        <pc:spChg chg="mod ord">
          <ac:chgData name="Fetzer Anton" userId="50ef4658-090d-4976-b581-a398d7b5074c" providerId="ADAL" clId="{ADD49208-C6A1-4DA5-83ED-7AFB6CD32A87}" dt="2025-06-12T08:28:11.907" v="4494" actId="6549"/>
          <ac:spMkLst>
            <pc:docMk/>
            <pc:sldMk cId="3123354439" sldId="2411"/>
            <ac:spMk id="5" creationId="{FA0E2971-FA46-429F-6897-868DB104ECB6}"/>
          </ac:spMkLst>
        </pc:spChg>
        <pc:spChg chg="add del mod ord">
          <ac:chgData name="Fetzer Anton" userId="50ef4658-090d-4976-b581-a398d7b5074c" providerId="ADAL" clId="{ADD49208-C6A1-4DA5-83ED-7AFB6CD32A87}" dt="2025-06-05T15:23:55.669" v="1167" actId="6264"/>
          <ac:spMkLst>
            <pc:docMk/>
            <pc:sldMk cId="3123354439" sldId="2411"/>
            <ac:spMk id="6" creationId="{E919E11D-A659-D313-4342-70C1900BA947}"/>
          </ac:spMkLst>
        </pc:spChg>
        <pc:spChg chg="add mod">
          <ac:chgData name="Fetzer Anton" userId="50ef4658-090d-4976-b581-a398d7b5074c" providerId="ADAL" clId="{ADD49208-C6A1-4DA5-83ED-7AFB6CD32A87}" dt="2025-06-11T20:59:15.190" v="3983"/>
          <ac:spMkLst>
            <pc:docMk/>
            <pc:sldMk cId="3123354439" sldId="2411"/>
            <ac:spMk id="7" creationId="{08B399AD-C90A-5971-B6E5-BD3F3A0D356F}"/>
          </ac:spMkLst>
        </pc:spChg>
        <pc:spChg chg="add mod">
          <ac:chgData name="Fetzer Anton" userId="50ef4658-090d-4976-b581-a398d7b5074c" providerId="ADAL" clId="{ADD49208-C6A1-4DA5-83ED-7AFB6CD32A87}" dt="2025-06-11T20:59:15.190" v="3983"/>
          <ac:spMkLst>
            <pc:docMk/>
            <pc:sldMk cId="3123354439" sldId="2411"/>
            <ac:spMk id="8" creationId="{B10C8F68-9292-8762-8386-BF7A5848783E}"/>
          </ac:spMkLst>
        </pc:spChg>
        <pc:spChg chg="add mod">
          <ac:chgData name="Fetzer Anton" userId="50ef4658-090d-4976-b581-a398d7b5074c" providerId="ADAL" clId="{ADD49208-C6A1-4DA5-83ED-7AFB6CD32A87}" dt="2025-06-11T20:59:15.190" v="3983"/>
          <ac:spMkLst>
            <pc:docMk/>
            <pc:sldMk cId="3123354439" sldId="2411"/>
            <ac:spMk id="9" creationId="{653E91EC-2BE6-BDF0-2CC4-E4A2CFDB2571}"/>
          </ac:spMkLst>
        </pc:spChg>
        <pc:spChg chg="add mod">
          <ac:chgData name="Fetzer Anton" userId="50ef4658-090d-4976-b581-a398d7b5074c" providerId="ADAL" clId="{ADD49208-C6A1-4DA5-83ED-7AFB6CD32A87}" dt="2025-06-12T08:24:50.774" v="4465" actId="1076"/>
          <ac:spMkLst>
            <pc:docMk/>
            <pc:sldMk cId="3123354439" sldId="2411"/>
            <ac:spMk id="11" creationId="{3000648F-0D39-C105-065E-A0D5BB5F7559}"/>
          </ac:spMkLst>
        </pc:spChg>
        <pc:spChg chg="add mod">
          <ac:chgData name="Fetzer Anton" userId="50ef4658-090d-4976-b581-a398d7b5074c" providerId="ADAL" clId="{ADD49208-C6A1-4DA5-83ED-7AFB6CD32A87}" dt="2025-06-12T08:24:47.591" v="4464" actId="1076"/>
          <ac:spMkLst>
            <pc:docMk/>
            <pc:sldMk cId="3123354439" sldId="2411"/>
            <ac:spMk id="12" creationId="{40B5751F-DE0C-BAAD-4611-2CEEA08BDFA4}"/>
          </ac:spMkLst>
        </pc:spChg>
        <pc:spChg chg="mod">
          <ac:chgData name="Fetzer Anton" userId="50ef4658-090d-4976-b581-a398d7b5074c" providerId="ADAL" clId="{ADD49208-C6A1-4DA5-83ED-7AFB6CD32A87}" dt="2025-06-12T08:23:38.557" v="4438" actId="1036"/>
          <ac:spMkLst>
            <pc:docMk/>
            <pc:sldMk cId="3123354439" sldId="2411"/>
            <ac:spMk id="14" creationId="{37DE5A61-331F-1574-C017-A0B951C2D99D}"/>
          </ac:spMkLst>
        </pc:spChg>
        <pc:spChg chg="mod">
          <ac:chgData name="Fetzer Anton" userId="50ef4658-090d-4976-b581-a398d7b5074c" providerId="ADAL" clId="{ADD49208-C6A1-4DA5-83ED-7AFB6CD32A87}" dt="2025-06-12T08:23:38.557" v="4438" actId="1036"/>
          <ac:spMkLst>
            <pc:docMk/>
            <pc:sldMk cId="3123354439" sldId="2411"/>
            <ac:spMk id="15" creationId="{1F86C316-5E77-AEB1-B0A5-38929778E2DB}"/>
          </ac:spMkLst>
        </pc:spChg>
        <pc:spChg chg="mod">
          <ac:chgData name="Fetzer Anton" userId="50ef4658-090d-4976-b581-a398d7b5074c" providerId="ADAL" clId="{ADD49208-C6A1-4DA5-83ED-7AFB6CD32A87}" dt="2025-06-12T08:23:38.557" v="4438" actId="1036"/>
          <ac:spMkLst>
            <pc:docMk/>
            <pc:sldMk cId="3123354439" sldId="2411"/>
            <ac:spMk id="16" creationId="{A4EA3CB8-A030-39EA-DCB0-5342E28D83E5}"/>
          </ac:spMkLst>
        </pc:spChg>
        <pc:spChg chg="mod">
          <ac:chgData name="Fetzer Anton" userId="50ef4658-090d-4976-b581-a398d7b5074c" providerId="ADAL" clId="{ADD49208-C6A1-4DA5-83ED-7AFB6CD32A87}" dt="2025-06-12T08:23:38.557" v="4438" actId="1036"/>
          <ac:spMkLst>
            <pc:docMk/>
            <pc:sldMk cId="3123354439" sldId="2411"/>
            <ac:spMk id="17" creationId="{3EC6F6FB-CF9A-99A0-E4B1-C0C9E9D3F769}"/>
          </ac:spMkLst>
        </pc:spChg>
        <pc:spChg chg="mod">
          <ac:chgData name="Fetzer Anton" userId="50ef4658-090d-4976-b581-a398d7b5074c" providerId="ADAL" clId="{ADD49208-C6A1-4DA5-83ED-7AFB6CD32A87}" dt="2025-06-12T08:23:38.557" v="4438" actId="1036"/>
          <ac:spMkLst>
            <pc:docMk/>
            <pc:sldMk cId="3123354439" sldId="2411"/>
            <ac:spMk id="18" creationId="{B5B3CCD6-EC89-9566-6678-0352782F7B66}"/>
          </ac:spMkLst>
        </pc:spChg>
        <pc:spChg chg="mod">
          <ac:chgData name="Fetzer Anton" userId="50ef4658-090d-4976-b581-a398d7b5074c" providerId="ADAL" clId="{ADD49208-C6A1-4DA5-83ED-7AFB6CD32A87}" dt="2025-06-12T08:23:38.557" v="4438" actId="1036"/>
          <ac:spMkLst>
            <pc:docMk/>
            <pc:sldMk cId="3123354439" sldId="2411"/>
            <ac:spMk id="19" creationId="{DC376A3D-7AD3-AC56-9721-2FC215201595}"/>
          </ac:spMkLst>
        </pc:spChg>
        <pc:spChg chg="mod">
          <ac:chgData name="Fetzer Anton" userId="50ef4658-090d-4976-b581-a398d7b5074c" providerId="ADAL" clId="{ADD49208-C6A1-4DA5-83ED-7AFB6CD32A87}" dt="2025-06-12T08:23:38.557" v="4438" actId="1036"/>
          <ac:spMkLst>
            <pc:docMk/>
            <pc:sldMk cId="3123354439" sldId="2411"/>
            <ac:spMk id="20" creationId="{060F0EC9-3FB4-EA81-03EB-7B31A7B143C9}"/>
          </ac:spMkLst>
        </pc:spChg>
        <pc:spChg chg="mod">
          <ac:chgData name="Fetzer Anton" userId="50ef4658-090d-4976-b581-a398d7b5074c" providerId="ADAL" clId="{ADD49208-C6A1-4DA5-83ED-7AFB6CD32A87}" dt="2025-06-12T08:23:38.557" v="4438" actId="1036"/>
          <ac:spMkLst>
            <pc:docMk/>
            <pc:sldMk cId="3123354439" sldId="2411"/>
            <ac:spMk id="21" creationId="{FBA6EFE9-A48F-46F1-6AF9-057DBE4EB50D}"/>
          </ac:spMkLst>
        </pc:spChg>
        <pc:grpChg chg="mod">
          <ac:chgData name="Fetzer Anton" userId="50ef4658-090d-4976-b581-a398d7b5074c" providerId="ADAL" clId="{ADD49208-C6A1-4DA5-83ED-7AFB6CD32A87}" dt="2025-06-12T08:23:38.557" v="4438" actId="1036"/>
          <ac:grpSpMkLst>
            <pc:docMk/>
            <pc:sldMk cId="3123354439" sldId="2411"/>
            <ac:grpSpMk id="27" creationId="{B924227E-2C71-065E-DB79-A7C0685EE751}"/>
          </ac:grpSpMkLst>
        </pc:grpChg>
        <pc:picChg chg="add mod">
          <ac:chgData name="Fetzer Anton" userId="50ef4658-090d-4976-b581-a398d7b5074c" providerId="ADAL" clId="{ADD49208-C6A1-4DA5-83ED-7AFB6CD32A87}" dt="2025-06-12T08:24:44.421" v="4463" actId="1076"/>
          <ac:picMkLst>
            <pc:docMk/>
            <pc:sldMk cId="3123354439" sldId="2411"/>
            <ac:picMk id="2" creationId="{61E2DFA1-CA66-5FA7-678E-693743DFA5DD}"/>
          </ac:picMkLst>
        </pc:picChg>
        <pc:cxnChg chg="add mod">
          <ac:chgData name="Fetzer Anton" userId="50ef4658-090d-4976-b581-a398d7b5074c" providerId="ADAL" clId="{ADD49208-C6A1-4DA5-83ED-7AFB6CD32A87}" dt="2025-06-12T08:25:13.230" v="4472" actId="14100"/>
          <ac:cxnSpMkLst>
            <pc:docMk/>
            <pc:sldMk cId="3123354439" sldId="2411"/>
            <ac:cxnSpMk id="4" creationId="{D850A939-740B-43EA-0582-304B2D442440}"/>
          </ac:cxnSpMkLst>
        </pc:cxnChg>
        <pc:cxnChg chg="add mod">
          <ac:chgData name="Fetzer Anton" userId="50ef4658-090d-4976-b581-a398d7b5074c" providerId="ADAL" clId="{ADD49208-C6A1-4DA5-83ED-7AFB6CD32A87}" dt="2025-06-12T08:25:29.939" v="4476" actId="14100"/>
          <ac:cxnSpMkLst>
            <pc:docMk/>
            <pc:sldMk cId="3123354439" sldId="2411"/>
            <ac:cxnSpMk id="10" creationId="{60B3BB5B-DB0E-D4D9-3BBB-4F82EAE6067E}"/>
          </ac:cxnSpMkLst>
        </pc:cxnChg>
      </pc:sldChg>
      <pc:sldChg chg="addSp delSp modSp mod chgLayout modNotesTx">
        <pc:chgData name="Fetzer Anton" userId="50ef4658-090d-4976-b581-a398d7b5074c" providerId="ADAL" clId="{ADD49208-C6A1-4DA5-83ED-7AFB6CD32A87}" dt="2025-06-11T21:06:42.628" v="4057" actId="108"/>
        <pc:sldMkLst>
          <pc:docMk/>
          <pc:sldMk cId="3807182154" sldId="2412"/>
        </pc:sldMkLst>
        <pc:spChg chg="add mod">
          <ac:chgData name="Fetzer Anton" userId="50ef4658-090d-4976-b581-a398d7b5074c" providerId="ADAL" clId="{ADD49208-C6A1-4DA5-83ED-7AFB6CD32A87}" dt="2025-06-11T21:05:55.960" v="4043"/>
          <ac:spMkLst>
            <pc:docMk/>
            <pc:sldMk cId="3807182154" sldId="2412"/>
            <ac:spMk id="2" creationId="{2D6CCD96-5202-653E-CF18-D8F70503FAD2}"/>
          </ac:spMkLst>
        </pc:spChg>
        <pc:spChg chg="add mod">
          <ac:chgData name="Fetzer Anton" userId="50ef4658-090d-4976-b581-a398d7b5074c" providerId="ADAL" clId="{ADD49208-C6A1-4DA5-83ED-7AFB6CD32A87}" dt="2025-06-11T21:05:55.960" v="4043"/>
          <ac:spMkLst>
            <pc:docMk/>
            <pc:sldMk cId="3807182154" sldId="2412"/>
            <ac:spMk id="3" creationId="{A3447FC3-E150-D0F7-FEC6-33491B611054}"/>
          </ac:spMkLst>
        </pc:spChg>
        <pc:spChg chg="add mod">
          <ac:chgData name="Fetzer Anton" userId="50ef4658-090d-4976-b581-a398d7b5074c" providerId="ADAL" clId="{ADD49208-C6A1-4DA5-83ED-7AFB6CD32A87}" dt="2025-06-11T21:05:55.960" v="4043"/>
          <ac:spMkLst>
            <pc:docMk/>
            <pc:sldMk cId="3807182154" sldId="2412"/>
            <ac:spMk id="4" creationId="{E21F67AA-0EA4-9806-703B-A249CD392DA1}"/>
          </ac:spMkLst>
        </pc:spChg>
        <pc:spChg chg="add mod ord">
          <ac:chgData name="Fetzer Anton" userId="50ef4658-090d-4976-b581-a398d7b5074c" providerId="ADAL" clId="{ADD49208-C6A1-4DA5-83ED-7AFB6CD32A87}" dt="2025-06-11T21:06:42.628" v="4057" actId="108"/>
          <ac:spMkLst>
            <pc:docMk/>
            <pc:sldMk cId="3807182154" sldId="2412"/>
            <ac:spMk id="8" creationId="{E9DEC2E1-B386-D656-156A-C5FE14A98319}"/>
          </ac:spMkLst>
        </pc:spChg>
        <pc:spChg chg="del mod ord">
          <ac:chgData name="Fetzer Anton" userId="50ef4658-090d-4976-b581-a398d7b5074c" providerId="ADAL" clId="{ADD49208-C6A1-4DA5-83ED-7AFB6CD32A87}" dt="2025-06-11T21:05:55.519" v="4042" actId="478"/>
          <ac:spMkLst>
            <pc:docMk/>
            <pc:sldMk cId="3807182154" sldId="2412"/>
            <ac:spMk id="32" creationId="{612147BE-65C8-13F5-3775-ACDB652634B0}"/>
          </ac:spMkLst>
        </pc:spChg>
        <pc:spChg chg="del mod ord">
          <ac:chgData name="Fetzer Anton" userId="50ef4658-090d-4976-b581-a398d7b5074c" providerId="ADAL" clId="{ADD49208-C6A1-4DA5-83ED-7AFB6CD32A87}" dt="2025-06-11T21:05:55.519" v="4042" actId="478"/>
          <ac:spMkLst>
            <pc:docMk/>
            <pc:sldMk cId="3807182154" sldId="2412"/>
            <ac:spMk id="33" creationId="{6BE93A35-0E46-C726-1282-E649D2B54DB7}"/>
          </ac:spMkLst>
        </pc:spChg>
        <pc:spChg chg="del mod ord">
          <ac:chgData name="Fetzer Anton" userId="50ef4658-090d-4976-b581-a398d7b5074c" providerId="ADAL" clId="{ADD49208-C6A1-4DA5-83ED-7AFB6CD32A87}" dt="2025-06-11T21:05:55.519" v="4042" actId="478"/>
          <ac:spMkLst>
            <pc:docMk/>
            <pc:sldMk cId="3807182154" sldId="2412"/>
            <ac:spMk id="34" creationId="{9CC9DC41-84E6-4598-F941-96E6BC914544}"/>
          </ac:spMkLst>
        </pc:spChg>
      </pc:sldChg>
      <pc:sldChg chg="addSp delSp modSp mod modAnim chgLayout">
        <pc:chgData name="Fetzer Anton" userId="50ef4658-090d-4976-b581-a398d7b5074c" providerId="ADAL" clId="{ADD49208-C6A1-4DA5-83ED-7AFB6CD32A87}" dt="2025-06-11T21:07:15.267" v="4065" actId="20577"/>
        <pc:sldMkLst>
          <pc:docMk/>
          <pc:sldMk cId="2703844602" sldId="2414"/>
        </pc:sldMkLst>
        <pc:spChg chg="add mod">
          <ac:chgData name="Fetzer Anton" userId="50ef4658-090d-4976-b581-a398d7b5074c" providerId="ADAL" clId="{ADD49208-C6A1-4DA5-83ED-7AFB6CD32A87}" dt="2025-06-11T21:05:36.355" v="4039"/>
          <ac:spMkLst>
            <pc:docMk/>
            <pc:sldMk cId="2703844602" sldId="2414"/>
            <ac:spMk id="5" creationId="{93522AA1-D7F1-D905-5919-6B89133E075D}"/>
          </ac:spMkLst>
        </pc:spChg>
        <pc:spChg chg="del mod ord">
          <ac:chgData name="Fetzer Anton" userId="50ef4658-090d-4976-b581-a398d7b5074c" providerId="ADAL" clId="{ADD49208-C6A1-4DA5-83ED-7AFB6CD32A87}" dt="2025-06-11T21:05:35.841" v="4038" actId="478"/>
          <ac:spMkLst>
            <pc:docMk/>
            <pc:sldMk cId="2703844602" sldId="2414"/>
            <ac:spMk id="9" creationId="{972BD6BC-B823-9D5E-AECB-89B35C12070F}"/>
          </ac:spMkLst>
        </pc:spChg>
        <pc:spChg chg="del mod ord">
          <ac:chgData name="Fetzer Anton" userId="50ef4658-090d-4976-b581-a398d7b5074c" providerId="ADAL" clId="{ADD49208-C6A1-4DA5-83ED-7AFB6CD32A87}" dt="2025-06-11T21:05:35.841" v="4038" actId="478"/>
          <ac:spMkLst>
            <pc:docMk/>
            <pc:sldMk cId="2703844602" sldId="2414"/>
            <ac:spMk id="10" creationId="{40895040-B6CA-B9D9-12B7-39D3E2B100AE}"/>
          </ac:spMkLst>
        </pc:spChg>
        <pc:spChg chg="del mod ord">
          <ac:chgData name="Fetzer Anton" userId="50ef4658-090d-4976-b581-a398d7b5074c" providerId="ADAL" clId="{ADD49208-C6A1-4DA5-83ED-7AFB6CD32A87}" dt="2025-06-11T21:05:35.841" v="4038" actId="478"/>
          <ac:spMkLst>
            <pc:docMk/>
            <pc:sldMk cId="2703844602" sldId="2414"/>
            <ac:spMk id="11" creationId="{CF5295ED-BB20-AD85-915C-8B19A4FDDA42}"/>
          </ac:spMkLst>
        </pc:spChg>
        <pc:spChg chg="add mod">
          <ac:chgData name="Fetzer Anton" userId="50ef4658-090d-4976-b581-a398d7b5074c" providerId="ADAL" clId="{ADD49208-C6A1-4DA5-83ED-7AFB6CD32A87}" dt="2025-06-11T21:05:36.355" v="4039"/>
          <ac:spMkLst>
            <pc:docMk/>
            <pc:sldMk cId="2703844602" sldId="2414"/>
            <ac:spMk id="13" creationId="{0DFA17BF-F788-4E55-5756-08F4D1C85417}"/>
          </ac:spMkLst>
        </pc:spChg>
        <pc:spChg chg="add mod">
          <ac:chgData name="Fetzer Anton" userId="50ef4658-090d-4976-b581-a398d7b5074c" providerId="ADAL" clId="{ADD49208-C6A1-4DA5-83ED-7AFB6CD32A87}" dt="2025-06-11T21:05:36.355" v="4039"/>
          <ac:spMkLst>
            <pc:docMk/>
            <pc:sldMk cId="2703844602" sldId="2414"/>
            <ac:spMk id="15" creationId="{D2E832B9-DA75-61B3-02A5-FB9AD2D92048}"/>
          </ac:spMkLst>
        </pc:spChg>
        <pc:spChg chg="add mod ord">
          <ac:chgData name="Fetzer Anton" userId="50ef4658-090d-4976-b581-a398d7b5074c" providerId="ADAL" clId="{ADD49208-C6A1-4DA5-83ED-7AFB6CD32A87}" dt="2025-06-11T21:07:15.267" v="4065" actId="20577"/>
          <ac:spMkLst>
            <pc:docMk/>
            <pc:sldMk cId="2703844602" sldId="2414"/>
            <ac:spMk id="19" creationId="{6F8714EC-2F75-EAA0-B781-206FC7875F69}"/>
          </ac:spMkLst>
        </pc:spChg>
        <pc:spChg chg="add mod ord">
          <ac:chgData name="Fetzer Anton" userId="50ef4658-090d-4976-b581-a398d7b5074c" providerId="ADAL" clId="{ADD49208-C6A1-4DA5-83ED-7AFB6CD32A87}" dt="2025-06-04T14:11:42.311" v="654" actId="6264"/>
          <ac:spMkLst>
            <pc:docMk/>
            <pc:sldMk cId="2703844602" sldId="2414"/>
            <ac:spMk id="34" creationId="{E11BE328-063A-A784-9672-D2A5569219AC}"/>
          </ac:spMkLst>
        </pc:spChg>
      </pc:sldChg>
      <pc:sldChg chg="addSp delSp modSp mod modAnim chgLayout modNotesTx">
        <pc:chgData name="Fetzer Anton" userId="50ef4658-090d-4976-b581-a398d7b5074c" providerId="ADAL" clId="{ADD49208-C6A1-4DA5-83ED-7AFB6CD32A87}" dt="2025-06-11T21:05:44.060" v="4041"/>
        <pc:sldMkLst>
          <pc:docMk/>
          <pc:sldMk cId="632558697" sldId="2415"/>
        </pc:sldMkLst>
        <pc:spChg chg="add mod">
          <ac:chgData name="Fetzer Anton" userId="50ef4658-090d-4976-b581-a398d7b5074c" providerId="ADAL" clId="{ADD49208-C6A1-4DA5-83ED-7AFB6CD32A87}" dt="2025-06-11T21:05:44.060" v="4041"/>
          <ac:spMkLst>
            <pc:docMk/>
            <pc:sldMk cId="632558697" sldId="2415"/>
            <ac:spMk id="2" creationId="{A9F8F002-AFA6-E3A4-56CE-61444370CA28}"/>
          </ac:spMkLst>
        </pc:spChg>
        <pc:spChg chg="add mod">
          <ac:chgData name="Fetzer Anton" userId="50ef4658-090d-4976-b581-a398d7b5074c" providerId="ADAL" clId="{ADD49208-C6A1-4DA5-83ED-7AFB6CD32A87}" dt="2025-06-11T21:05:44.060" v="4041"/>
          <ac:spMkLst>
            <pc:docMk/>
            <pc:sldMk cId="632558697" sldId="2415"/>
            <ac:spMk id="3" creationId="{5579C8C6-4B3B-C017-84EB-DDD08E0B6E81}"/>
          </ac:spMkLst>
        </pc:spChg>
        <pc:spChg chg="add mod">
          <ac:chgData name="Fetzer Anton" userId="50ef4658-090d-4976-b581-a398d7b5074c" providerId="ADAL" clId="{ADD49208-C6A1-4DA5-83ED-7AFB6CD32A87}" dt="2025-06-11T21:05:44.060" v="4041"/>
          <ac:spMkLst>
            <pc:docMk/>
            <pc:sldMk cId="632558697" sldId="2415"/>
            <ac:spMk id="4" creationId="{AA4429FF-D340-0D2E-A0C6-977C1E746D51}"/>
          </ac:spMkLst>
        </pc:spChg>
        <pc:spChg chg="add mod">
          <ac:chgData name="Fetzer Anton" userId="50ef4658-090d-4976-b581-a398d7b5074c" providerId="ADAL" clId="{ADD49208-C6A1-4DA5-83ED-7AFB6CD32A87}" dt="2025-06-04T14:36:58.468" v="799" actId="20577"/>
          <ac:spMkLst>
            <pc:docMk/>
            <pc:sldMk cId="632558697" sldId="2415"/>
            <ac:spMk id="19" creationId="{B25DCC0C-9DBB-0290-356E-C9FBF2ED6E92}"/>
          </ac:spMkLst>
        </pc:spChg>
        <pc:spChg chg="del mod ord">
          <ac:chgData name="Fetzer Anton" userId="50ef4658-090d-4976-b581-a398d7b5074c" providerId="ADAL" clId="{ADD49208-C6A1-4DA5-83ED-7AFB6CD32A87}" dt="2025-06-11T21:05:43.717" v="4040" actId="478"/>
          <ac:spMkLst>
            <pc:docMk/>
            <pc:sldMk cId="632558697" sldId="2415"/>
            <ac:spMk id="59" creationId="{AFA8A8A9-2DB6-015B-419F-A2476ED81F63}"/>
          </ac:spMkLst>
        </pc:spChg>
        <pc:spChg chg="del mod ord">
          <ac:chgData name="Fetzer Anton" userId="50ef4658-090d-4976-b581-a398d7b5074c" providerId="ADAL" clId="{ADD49208-C6A1-4DA5-83ED-7AFB6CD32A87}" dt="2025-06-11T21:05:43.717" v="4040" actId="478"/>
          <ac:spMkLst>
            <pc:docMk/>
            <pc:sldMk cId="632558697" sldId="2415"/>
            <ac:spMk id="60" creationId="{7B643843-1423-672B-2B4C-4FBB612EDF62}"/>
          </ac:spMkLst>
        </pc:spChg>
        <pc:spChg chg="del mod ord">
          <ac:chgData name="Fetzer Anton" userId="50ef4658-090d-4976-b581-a398d7b5074c" providerId="ADAL" clId="{ADD49208-C6A1-4DA5-83ED-7AFB6CD32A87}" dt="2025-06-11T21:05:43.717" v="4040" actId="478"/>
          <ac:spMkLst>
            <pc:docMk/>
            <pc:sldMk cId="632558697" sldId="2415"/>
            <ac:spMk id="61" creationId="{F83DFE7D-A3BE-756F-295E-F7B63B2AF49A}"/>
          </ac:spMkLst>
        </pc:spChg>
        <pc:picChg chg="mod">
          <ac:chgData name="Fetzer Anton" userId="50ef4658-090d-4976-b581-a398d7b5074c" providerId="ADAL" clId="{ADD49208-C6A1-4DA5-83ED-7AFB6CD32A87}" dt="2025-06-04T14:37:02.520" v="801" actId="1036"/>
          <ac:picMkLst>
            <pc:docMk/>
            <pc:sldMk cId="632558697" sldId="2415"/>
            <ac:picMk id="62" creationId="{A31A93E1-97F8-1D61-AEEC-C5B48DE16B64}"/>
          </ac:picMkLst>
        </pc:picChg>
      </pc:sldChg>
      <pc:sldChg chg="addSp delSp modSp del mod modClrScheme chgLayout">
        <pc:chgData name="Fetzer Anton" userId="50ef4658-090d-4976-b581-a398d7b5074c" providerId="ADAL" clId="{ADD49208-C6A1-4DA5-83ED-7AFB6CD32A87}" dt="2025-06-05T15:51:38.334" v="1253" actId="47"/>
        <pc:sldMkLst>
          <pc:docMk/>
          <pc:sldMk cId="1875723995" sldId="2417"/>
        </pc:sldMkLst>
      </pc:sldChg>
      <pc:sldChg chg="addSp delSp modSp mod chgLayout">
        <pc:chgData name="Fetzer Anton" userId="50ef4658-090d-4976-b581-a398d7b5074c" providerId="ADAL" clId="{ADD49208-C6A1-4DA5-83ED-7AFB6CD32A87}" dt="2025-06-06T10:27:00.219" v="3063" actId="478"/>
        <pc:sldMkLst>
          <pc:docMk/>
          <pc:sldMk cId="2720958954" sldId="2418"/>
        </pc:sldMkLst>
        <pc:spChg chg="add mod ord">
          <ac:chgData name="Fetzer Anton" userId="50ef4658-090d-4976-b581-a398d7b5074c" providerId="ADAL" clId="{ADD49208-C6A1-4DA5-83ED-7AFB6CD32A87}" dt="2025-06-05T15:53:00.380" v="1284" actId="20577"/>
          <ac:spMkLst>
            <pc:docMk/>
            <pc:sldMk cId="2720958954" sldId="2418"/>
            <ac:spMk id="2" creationId="{207A7657-31D8-C38B-A6B1-CB52F15A873F}"/>
          </ac:spMkLst>
        </pc:spChg>
        <pc:spChg chg="mod ord">
          <ac:chgData name="Fetzer Anton" userId="50ef4658-090d-4976-b581-a398d7b5074c" providerId="ADAL" clId="{ADD49208-C6A1-4DA5-83ED-7AFB6CD32A87}" dt="2025-06-04T12:29:29.445" v="91" actId="700"/>
          <ac:spMkLst>
            <pc:docMk/>
            <pc:sldMk cId="2720958954" sldId="2418"/>
            <ac:spMk id="5" creationId="{8676FA4E-32A8-BFB8-81DD-9B7D57BDF15B}"/>
          </ac:spMkLst>
        </pc:spChg>
        <pc:spChg chg="mod ord">
          <ac:chgData name="Fetzer Anton" userId="50ef4658-090d-4976-b581-a398d7b5074c" providerId="ADAL" clId="{ADD49208-C6A1-4DA5-83ED-7AFB6CD32A87}" dt="2025-06-04T12:29:29.445" v="91" actId="700"/>
          <ac:spMkLst>
            <pc:docMk/>
            <pc:sldMk cId="2720958954" sldId="2418"/>
            <ac:spMk id="6" creationId="{C3D7ACEB-4FF3-01A6-5E51-D143C45952FF}"/>
          </ac:spMkLst>
        </pc:spChg>
        <pc:spChg chg="mod ord">
          <ac:chgData name="Fetzer Anton" userId="50ef4658-090d-4976-b581-a398d7b5074c" providerId="ADAL" clId="{ADD49208-C6A1-4DA5-83ED-7AFB6CD32A87}" dt="2025-06-04T12:29:29.445" v="91" actId="700"/>
          <ac:spMkLst>
            <pc:docMk/>
            <pc:sldMk cId="2720958954" sldId="2418"/>
            <ac:spMk id="7" creationId="{DB5D959D-C2CF-E23C-95F8-1517D432FB8D}"/>
          </ac:spMkLst>
        </pc:spChg>
      </pc:sldChg>
      <pc:sldChg chg="addSp delSp modSp mod modClrScheme chgLayout">
        <pc:chgData name="Fetzer Anton" userId="50ef4658-090d-4976-b581-a398d7b5074c" providerId="ADAL" clId="{ADD49208-C6A1-4DA5-83ED-7AFB6CD32A87}" dt="2025-06-05T15:52:30.655" v="1268" actId="1038"/>
        <pc:sldMkLst>
          <pc:docMk/>
          <pc:sldMk cId="2123448605" sldId="2419"/>
        </pc:sldMkLst>
        <pc:spChg chg="mod ord">
          <ac:chgData name="Fetzer Anton" userId="50ef4658-090d-4976-b581-a398d7b5074c" providerId="ADAL" clId="{ADD49208-C6A1-4DA5-83ED-7AFB6CD32A87}" dt="2025-06-04T12:29:25.196" v="90" actId="700"/>
          <ac:spMkLst>
            <pc:docMk/>
            <pc:sldMk cId="2123448605" sldId="2419"/>
            <ac:spMk id="3" creationId="{88FB5515-70AC-DBC3-953C-3FAD39C1A8E5}"/>
          </ac:spMkLst>
        </pc:spChg>
        <pc:spChg chg="mod ord">
          <ac:chgData name="Fetzer Anton" userId="50ef4658-090d-4976-b581-a398d7b5074c" providerId="ADAL" clId="{ADD49208-C6A1-4DA5-83ED-7AFB6CD32A87}" dt="2025-06-04T12:29:25.196" v="90" actId="700"/>
          <ac:spMkLst>
            <pc:docMk/>
            <pc:sldMk cId="2123448605" sldId="2419"/>
            <ac:spMk id="4" creationId="{EC4C57AC-CF0F-3227-9809-EDEC97312D68}"/>
          </ac:spMkLst>
        </pc:spChg>
        <pc:spChg chg="mod ord">
          <ac:chgData name="Fetzer Anton" userId="50ef4658-090d-4976-b581-a398d7b5074c" providerId="ADAL" clId="{ADD49208-C6A1-4DA5-83ED-7AFB6CD32A87}" dt="2025-06-04T12:29:25.196" v="90" actId="700"/>
          <ac:spMkLst>
            <pc:docMk/>
            <pc:sldMk cId="2123448605" sldId="2419"/>
            <ac:spMk id="6" creationId="{049537E1-7492-9DBE-F872-6B97F11119E9}"/>
          </ac:spMkLst>
        </pc:spChg>
        <pc:picChg chg="mod">
          <ac:chgData name="Fetzer Anton" userId="50ef4658-090d-4976-b581-a398d7b5074c" providerId="ADAL" clId="{ADD49208-C6A1-4DA5-83ED-7AFB6CD32A87}" dt="2025-06-05T15:52:30.655" v="1268" actId="1038"/>
          <ac:picMkLst>
            <pc:docMk/>
            <pc:sldMk cId="2123448605" sldId="2419"/>
            <ac:picMk id="17" creationId="{99022621-A1C6-DCCF-A8E6-2854015F3BA6}"/>
          </ac:picMkLst>
        </pc:picChg>
      </pc:sldChg>
      <pc:sldChg chg="addSp modSp mod modAnim">
        <pc:chgData name="Fetzer Anton" userId="50ef4658-090d-4976-b581-a398d7b5074c" providerId="ADAL" clId="{ADD49208-C6A1-4DA5-83ED-7AFB6CD32A87}" dt="2025-06-12T08:22:42.345" v="4348" actId="14100"/>
        <pc:sldMkLst>
          <pc:docMk/>
          <pc:sldMk cId="3848555063" sldId="2420"/>
        </pc:sldMkLst>
        <pc:spChg chg="mod">
          <ac:chgData name="Fetzer Anton" userId="50ef4658-090d-4976-b581-a398d7b5074c" providerId="ADAL" clId="{ADD49208-C6A1-4DA5-83ED-7AFB6CD32A87}" dt="2025-06-05T15:53:59.007" v="1286" actId="14100"/>
          <ac:spMkLst>
            <pc:docMk/>
            <pc:sldMk cId="3848555063" sldId="2420"/>
            <ac:spMk id="3" creationId="{3665824E-4861-1357-F005-4EB8F22A1895}"/>
          </ac:spMkLst>
        </pc:spChg>
        <pc:spChg chg="add mod">
          <ac:chgData name="Fetzer Anton" userId="50ef4658-090d-4976-b581-a398d7b5074c" providerId="ADAL" clId="{ADD49208-C6A1-4DA5-83ED-7AFB6CD32A87}" dt="2025-06-12T08:21:12.455" v="4301" actId="1076"/>
          <ac:spMkLst>
            <pc:docMk/>
            <pc:sldMk cId="3848555063" sldId="2420"/>
            <ac:spMk id="4" creationId="{258BAD49-6BAC-5ECD-B3DB-C7DADEABE5F4}"/>
          </ac:spMkLst>
        </pc:spChg>
        <pc:spChg chg="add mod">
          <ac:chgData name="Fetzer Anton" userId="50ef4658-090d-4976-b581-a398d7b5074c" providerId="ADAL" clId="{ADD49208-C6A1-4DA5-83ED-7AFB6CD32A87}" dt="2025-06-12T08:22:13.597" v="4314" actId="1076"/>
          <ac:spMkLst>
            <pc:docMk/>
            <pc:sldMk cId="3848555063" sldId="2420"/>
            <ac:spMk id="17" creationId="{E1B35559-6803-3776-9CD1-76D0B1EC8001}"/>
          </ac:spMkLst>
        </pc:spChg>
        <pc:spChg chg="add mod">
          <ac:chgData name="Fetzer Anton" userId="50ef4658-090d-4976-b581-a398d7b5074c" providerId="ADAL" clId="{ADD49208-C6A1-4DA5-83ED-7AFB6CD32A87}" dt="2025-06-12T08:22:37.752" v="4347" actId="1038"/>
          <ac:spMkLst>
            <pc:docMk/>
            <pc:sldMk cId="3848555063" sldId="2420"/>
            <ac:spMk id="18" creationId="{AC1BF049-BC39-617D-500F-8DFC8C18AD72}"/>
          </ac:spMkLst>
        </pc:spChg>
        <pc:cxnChg chg="add mod">
          <ac:chgData name="Fetzer Anton" userId="50ef4658-090d-4976-b581-a398d7b5074c" providerId="ADAL" clId="{ADD49208-C6A1-4DA5-83ED-7AFB6CD32A87}" dt="2025-06-12T08:21:39.047" v="4307" actId="692"/>
          <ac:cxnSpMkLst>
            <pc:docMk/>
            <pc:sldMk cId="3848555063" sldId="2420"/>
            <ac:cxnSpMk id="9" creationId="{B0300963-8022-1585-C393-CCE9712F7F50}"/>
          </ac:cxnSpMkLst>
        </pc:cxnChg>
        <pc:cxnChg chg="add mod">
          <ac:chgData name="Fetzer Anton" userId="50ef4658-090d-4976-b581-a398d7b5074c" providerId="ADAL" clId="{ADD49208-C6A1-4DA5-83ED-7AFB6CD32A87}" dt="2025-06-12T08:22:42.345" v="4348" actId="14100"/>
          <ac:cxnSpMkLst>
            <pc:docMk/>
            <pc:sldMk cId="3848555063" sldId="2420"/>
            <ac:cxnSpMk id="12" creationId="{3804ACDE-0E6C-2DD3-8EE3-790850D41110}"/>
          </ac:cxnSpMkLst>
        </pc:cxnChg>
      </pc:sldChg>
      <pc:sldChg chg="addSp delSp modSp mod modAnim chgLayout">
        <pc:chgData name="Fetzer Anton" userId="50ef4658-090d-4976-b581-a398d7b5074c" providerId="ADAL" clId="{ADD49208-C6A1-4DA5-83ED-7AFB6CD32A87}" dt="2025-06-11T21:00:16.794" v="4004" actId="113"/>
        <pc:sldMkLst>
          <pc:docMk/>
          <pc:sldMk cId="245327632" sldId="2421"/>
        </pc:sldMkLst>
        <pc:spChg chg="add mod">
          <ac:chgData name="Fetzer Anton" userId="50ef4658-090d-4976-b581-a398d7b5074c" providerId="ADAL" clId="{ADD49208-C6A1-4DA5-83ED-7AFB6CD32A87}" dt="2025-06-11T20:59:48.264" v="3989"/>
          <ac:spMkLst>
            <pc:docMk/>
            <pc:sldMk cId="245327632" sldId="2421"/>
            <ac:spMk id="2" creationId="{669A2E75-550D-3BED-B836-6A4F52155648}"/>
          </ac:spMkLst>
        </pc:spChg>
        <pc:spChg chg="add mod">
          <ac:chgData name="Fetzer Anton" userId="50ef4658-090d-4976-b581-a398d7b5074c" providerId="ADAL" clId="{ADD49208-C6A1-4DA5-83ED-7AFB6CD32A87}" dt="2025-06-11T20:59:48.264" v="3989"/>
          <ac:spMkLst>
            <pc:docMk/>
            <pc:sldMk cId="245327632" sldId="2421"/>
            <ac:spMk id="3" creationId="{45124876-9CA3-49FC-D324-CBE5F6E5F25B}"/>
          </ac:spMkLst>
        </pc:spChg>
        <pc:spChg chg="add mod">
          <ac:chgData name="Fetzer Anton" userId="50ef4658-090d-4976-b581-a398d7b5074c" providerId="ADAL" clId="{ADD49208-C6A1-4DA5-83ED-7AFB6CD32A87}" dt="2025-06-11T20:59:48.264" v="3989"/>
          <ac:spMkLst>
            <pc:docMk/>
            <pc:sldMk cId="245327632" sldId="2421"/>
            <ac:spMk id="4" creationId="{5EA7C33B-F5DF-E982-DF62-28A7031D8E8C}"/>
          </ac:spMkLst>
        </pc:spChg>
        <pc:spChg chg="del mod ord">
          <ac:chgData name="Fetzer Anton" userId="50ef4658-090d-4976-b581-a398d7b5074c" providerId="ADAL" clId="{ADD49208-C6A1-4DA5-83ED-7AFB6CD32A87}" dt="2025-06-11T20:59:47.818" v="3988" actId="478"/>
          <ac:spMkLst>
            <pc:docMk/>
            <pc:sldMk cId="245327632" sldId="2421"/>
            <ac:spMk id="5" creationId="{DC99056A-39EF-1566-40AB-2982E8A0B19E}"/>
          </ac:spMkLst>
        </pc:spChg>
        <pc:spChg chg="del mod ord">
          <ac:chgData name="Fetzer Anton" userId="50ef4658-090d-4976-b581-a398d7b5074c" providerId="ADAL" clId="{ADD49208-C6A1-4DA5-83ED-7AFB6CD32A87}" dt="2025-06-11T20:59:47.818" v="3988" actId="478"/>
          <ac:spMkLst>
            <pc:docMk/>
            <pc:sldMk cId="245327632" sldId="2421"/>
            <ac:spMk id="6" creationId="{A79DC907-F01E-316C-11AC-0B2B31C6AE74}"/>
          </ac:spMkLst>
        </pc:spChg>
        <pc:spChg chg="del mod ord">
          <ac:chgData name="Fetzer Anton" userId="50ef4658-090d-4976-b581-a398d7b5074c" providerId="ADAL" clId="{ADD49208-C6A1-4DA5-83ED-7AFB6CD32A87}" dt="2025-06-11T20:59:47.818" v="3988" actId="478"/>
          <ac:spMkLst>
            <pc:docMk/>
            <pc:sldMk cId="245327632" sldId="2421"/>
            <ac:spMk id="7" creationId="{3F9DCB48-11BC-0A1B-8C69-AD04A88C9DDE}"/>
          </ac:spMkLst>
        </pc:spChg>
        <pc:spChg chg="add mod ord">
          <ac:chgData name="Fetzer Anton" userId="50ef4658-090d-4976-b581-a398d7b5074c" providerId="ADAL" clId="{ADD49208-C6A1-4DA5-83ED-7AFB6CD32A87}" dt="2025-06-05T15:56:32.564" v="1327" actId="6264"/>
          <ac:spMkLst>
            <pc:docMk/>
            <pc:sldMk cId="245327632" sldId="2421"/>
            <ac:spMk id="8" creationId="{6D0B6589-B8A2-AE32-3597-1720523544E6}"/>
          </ac:spMkLst>
        </pc:spChg>
        <pc:spChg chg="mod">
          <ac:chgData name="Fetzer Anton" userId="50ef4658-090d-4976-b581-a398d7b5074c" providerId="ADAL" clId="{ADD49208-C6A1-4DA5-83ED-7AFB6CD32A87}" dt="2025-06-11T21:00:16.794" v="4004" actId="113"/>
          <ac:spMkLst>
            <pc:docMk/>
            <pc:sldMk cId="245327632" sldId="2421"/>
            <ac:spMk id="15" creationId="{6FF17076-201C-5E83-5EC6-DC180FC543D9}"/>
          </ac:spMkLst>
        </pc:spChg>
      </pc:sldChg>
      <pc:sldChg chg="addSp modSp del mod chgLayout">
        <pc:chgData name="Fetzer Anton" userId="50ef4658-090d-4976-b581-a398d7b5074c" providerId="ADAL" clId="{ADD49208-C6A1-4DA5-83ED-7AFB6CD32A87}" dt="2025-06-05T15:52:01.983" v="1254" actId="47"/>
        <pc:sldMkLst>
          <pc:docMk/>
          <pc:sldMk cId="1745734795" sldId="2423"/>
        </pc:sldMkLst>
      </pc:sldChg>
      <pc:sldChg chg="addSp delSp modSp mod setBg modClrScheme chgLayout">
        <pc:chgData name="Fetzer Anton" userId="50ef4658-090d-4976-b581-a398d7b5074c" providerId="ADAL" clId="{ADD49208-C6A1-4DA5-83ED-7AFB6CD32A87}" dt="2025-06-05T15:22:19.050" v="1158" actId="14100"/>
        <pc:sldMkLst>
          <pc:docMk/>
          <pc:sldMk cId="680162570" sldId="2428"/>
        </pc:sldMkLst>
        <pc:spChg chg="mod">
          <ac:chgData name="Fetzer Anton" userId="50ef4658-090d-4976-b581-a398d7b5074c" providerId="ADAL" clId="{ADD49208-C6A1-4DA5-83ED-7AFB6CD32A87}" dt="2025-06-05T15:22:12.898" v="1157" actId="1035"/>
          <ac:spMkLst>
            <pc:docMk/>
            <pc:sldMk cId="680162570" sldId="2428"/>
            <ac:spMk id="3" creationId="{8D37CC2A-DD69-5501-2027-7214AE6C511B}"/>
          </ac:spMkLst>
        </pc:spChg>
        <pc:spChg chg="mod ord">
          <ac:chgData name="Fetzer Anton" userId="50ef4658-090d-4976-b581-a398d7b5074c" providerId="ADAL" clId="{ADD49208-C6A1-4DA5-83ED-7AFB6CD32A87}" dt="2025-06-05T15:22:19.050" v="1158" actId="14100"/>
          <ac:spMkLst>
            <pc:docMk/>
            <pc:sldMk cId="680162570" sldId="2428"/>
            <ac:spMk id="5" creationId="{99E618F2-2A54-49E7-D592-8E23A4B201F8}"/>
          </ac:spMkLst>
        </pc:spChg>
        <pc:spChg chg="mod ord">
          <ac:chgData name="Fetzer Anton" userId="50ef4658-090d-4976-b581-a398d7b5074c" providerId="ADAL" clId="{ADD49208-C6A1-4DA5-83ED-7AFB6CD32A87}" dt="2025-06-04T14:28:33.203" v="713" actId="6264"/>
          <ac:spMkLst>
            <pc:docMk/>
            <pc:sldMk cId="680162570" sldId="2428"/>
            <ac:spMk id="17" creationId="{A815556C-16EB-F2D6-F865-7B210A1BCD53}"/>
          </ac:spMkLst>
        </pc:spChg>
        <pc:spChg chg="mod ord">
          <ac:chgData name="Fetzer Anton" userId="50ef4658-090d-4976-b581-a398d7b5074c" providerId="ADAL" clId="{ADD49208-C6A1-4DA5-83ED-7AFB6CD32A87}" dt="2025-06-04T14:28:33.203" v="713" actId="6264"/>
          <ac:spMkLst>
            <pc:docMk/>
            <pc:sldMk cId="680162570" sldId="2428"/>
            <ac:spMk id="18" creationId="{6A1DFDF2-22D2-C2C7-7D13-C2386A17F1F1}"/>
          </ac:spMkLst>
        </pc:spChg>
        <pc:spChg chg="mod ord">
          <ac:chgData name="Fetzer Anton" userId="50ef4658-090d-4976-b581-a398d7b5074c" providerId="ADAL" clId="{ADD49208-C6A1-4DA5-83ED-7AFB6CD32A87}" dt="2025-06-04T14:28:33.203" v="713" actId="6264"/>
          <ac:spMkLst>
            <pc:docMk/>
            <pc:sldMk cId="680162570" sldId="2428"/>
            <ac:spMk id="19" creationId="{66B9A230-6A39-B46E-AD76-3AF284ED0EFD}"/>
          </ac:spMkLst>
        </pc:spChg>
      </pc:sldChg>
      <pc:sldChg chg="modSp add del mod">
        <pc:chgData name="Fetzer Anton" userId="50ef4658-090d-4976-b581-a398d7b5074c" providerId="ADAL" clId="{ADD49208-C6A1-4DA5-83ED-7AFB6CD32A87}" dt="2025-06-05T15:23:47.752" v="1166" actId="47"/>
        <pc:sldMkLst>
          <pc:docMk/>
          <pc:sldMk cId="1012772817" sldId="2429"/>
        </pc:sldMkLst>
      </pc:sldChg>
      <pc:sldChg chg="modSp add ord">
        <pc:chgData name="Fetzer Anton" userId="50ef4658-090d-4976-b581-a398d7b5074c" providerId="ADAL" clId="{ADD49208-C6A1-4DA5-83ED-7AFB6CD32A87}" dt="2025-06-05T15:23:42.300" v="1165"/>
        <pc:sldMkLst>
          <pc:docMk/>
          <pc:sldMk cId="122487165" sldId="2430"/>
        </pc:sldMkLst>
        <pc:spChg chg="mod">
          <ac:chgData name="Fetzer Anton" userId="50ef4658-090d-4976-b581-a398d7b5074c" providerId="ADAL" clId="{ADD49208-C6A1-4DA5-83ED-7AFB6CD32A87}" dt="2025-06-05T15:23:42.300" v="1165"/>
          <ac:spMkLst>
            <pc:docMk/>
            <pc:sldMk cId="122487165" sldId="2430"/>
            <ac:spMk id="5" creationId="{07C6F0D2-8350-DA06-51DF-57BBB10FF155}"/>
          </ac:spMkLst>
        </pc:spChg>
      </pc:sldChg>
      <pc:sldChg chg="addSp delSp modSp add mod">
        <pc:chgData name="Fetzer Anton" userId="50ef4658-090d-4976-b581-a398d7b5074c" providerId="ADAL" clId="{ADD49208-C6A1-4DA5-83ED-7AFB6CD32A87}" dt="2025-06-11T20:59:28.937" v="3987"/>
        <pc:sldMkLst>
          <pc:docMk/>
          <pc:sldMk cId="2836968546" sldId="2431"/>
        </pc:sldMkLst>
        <pc:spChg chg="add mod">
          <ac:chgData name="Fetzer Anton" userId="50ef4658-090d-4976-b581-a398d7b5074c" providerId="ADAL" clId="{ADD49208-C6A1-4DA5-83ED-7AFB6CD32A87}" dt="2025-06-11T20:59:28.937" v="3987"/>
          <ac:spMkLst>
            <pc:docMk/>
            <pc:sldMk cId="2836968546" sldId="2431"/>
            <ac:spMk id="2" creationId="{D68242C9-0350-E14E-DEFA-C41C424A7389}"/>
          </ac:spMkLst>
        </pc:spChg>
        <pc:spChg chg="del">
          <ac:chgData name="Fetzer Anton" userId="50ef4658-090d-4976-b581-a398d7b5074c" providerId="ADAL" clId="{ADD49208-C6A1-4DA5-83ED-7AFB6CD32A87}" dt="2025-06-11T20:59:28.677" v="3986" actId="478"/>
          <ac:spMkLst>
            <pc:docMk/>
            <pc:sldMk cId="2836968546" sldId="2431"/>
            <ac:spMk id="3" creationId="{A04D5021-DAE4-51A2-4961-197E38DCC291}"/>
          </ac:spMkLst>
        </pc:spChg>
        <pc:spChg chg="del">
          <ac:chgData name="Fetzer Anton" userId="50ef4658-090d-4976-b581-a398d7b5074c" providerId="ADAL" clId="{ADD49208-C6A1-4DA5-83ED-7AFB6CD32A87}" dt="2025-06-11T20:59:28.677" v="3986" actId="478"/>
          <ac:spMkLst>
            <pc:docMk/>
            <pc:sldMk cId="2836968546" sldId="2431"/>
            <ac:spMk id="4" creationId="{0F27C497-7347-CEF6-6CFA-13AE647DED1A}"/>
          </ac:spMkLst>
        </pc:spChg>
        <pc:spChg chg="mod">
          <ac:chgData name="Fetzer Anton" userId="50ef4658-090d-4976-b581-a398d7b5074c" providerId="ADAL" clId="{ADD49208-C6A1-4DA5-83ED-7AFB6CD32A87}" dt="2025-06-05T15:51:27.518" v="1249" actId="6549"/>
          <ac:spMkLst>
            <pc:docMk/>
            <pc:sldMk cId="2836968546" sldId="2431"/>
            <ac:spMk id="5" creationId="{0061E0E8-7712-C233-B73C-AD1867DC8194}"/>
          </ac:spMkLst>
        </pc:spChg>
        <pc:spChg chg="del">
          <ac:chgData name="Fetzer Anton" userId="50ef4658-090d-4976-b581-a398d7b5074c" providerId="ADAL" clId="{ADD49208-C6A1-4DA5-83ED-7AFB6CD32A87}" dt="2025-06-11T20:59:28.677" v="3986" actId="478"/>
          <ac:spMkLst>
            <pc:docMk/>
            <pc:sldMk cId="2836968546" sldId="2431"/>
            <ac:spMk id="6" creationId="{9F8AFE22-064D-C6C6-E7BB-850512C44E3A}"/>
          </ac:spMkLst>
        </pc:spChg>
        <pc:spChg chg="add mod">
          <ac:chgData name="Fetzer Anton" userId="50ef4658-090d-4976-b581-a398d7b5074c" providerId="ADAL" clId="{ADD49208-C6A1-4DA5-83ED-7AFB6CD32A87}" dt="2025-06-11T20:59:28.937" v="3987"/>
          <ac:spMkLst>
            <pc:docMk/>
            <pc:sldMk cId="2836968546" sldId="2431"/>
            <ac:spMk id="7" creationId="{08724553-A18D-2685-8BA1-AEE3B280CE11}"/>
          </ac:spMkLst>
        </pc:spChg>
        <pc:spChg chg="add mod">
          <ac:chgData name="Fetzer Anton" userId="50ef4658-090d-4976-b581-a398d7b5074c" providerId="ADAL" clId="{ADD49208-C6A1-4DA5-83ED-7AFB6CD32A87}" dt="2025-06-11T20:59:28.937" v="3987"/>
          <ac:spMkLst>
            <pc:docMk/>
            <pc:sldMk cId="2836968546" sldId="2431"/>
            <ac:spMk id="8" creationId="{2DB173F8-9AFA-ADE0-0173-6CA1AE7BEEA5}"/>
          </ac:spMkLst>
        </pc:spChg>
        <pc:picChg chg="add mod">
          <ac:chgData name="Fetzer Anton" userId="50ef4658-090d-4976-b581-a398d7b5074c" providerId="ADAL" clId="{ADD49208-C6A1-4DA5-83ED-7AFB6CD32A87}" dt="2025-06-05T15:51:34.270" v="1252"/>
          <ac:picMkLst>
            <pc:docMk/>
            <pc:sldMk cId="2836968546" sldId="2431"/>
            <ac:picMk id="11" creationId="{AF9A2D51-241D-3B2D-96FE-B86BB1732C42}"/>
          </ac:picMkLst>
        </pc:picChg>
      </pc:sldChg>
      <pc:sldChg chg="addSp delSp modSp new mod">
        <pc:chgData name="Fetzer Anton" userId="50ef4658-090d-4976-b581-a398d7b5074c" providerId="ADAL" clId="{ADD49208-C6A1-4DA5-83ED-7AFB6CD32A87}" dt="2025-06-12T08:13:32.681" v="4200" actId="1076"/>
        <pc:sldMkLst>
          <pc:docMk/>
          <pc:sldMk cId="3701979528" sldId="2432"/>
        </pc:sldMkLst>
        <pc:spChg chg="mod">
          <ac:chgData name="Fetzer Anton" userId="50ef4658-090d-4976-b581-a398d7b5074c" providerId="ADAL" clId="{ADD49208-C6A1-4DA5-83ED-7AFB6CD32A87}" dt="2025-06-05T15:59:51.464" v="1427" actId="20577"/>
          <ac:spMkLst>
            <pc:docMk/>
            <pc:sldMk cId="3701979528" sldId="2432"/>
            <ac:spMk id="2" creationId="{BD4B2E42-1915-A308-814C-EB2D004770C0}"/>
          </ac:spMkLst>
        </pc:spChg>
        <pc:spChg chg="mod">
          <ac:chgData name="Fetzer Anton" userId="50ef4658-090d-4976-b581-a398d7b5074c" providerId="ADAL" clId="{ADD49208-C6A1-4DA5-83ED-7AFB6CD32A87}" dt="2025-06-05T17:02:39.890" v="1953" actId="20577"/>
          <ac:spMkLst>
            <pc:docMk/>
            <pc:sldMk cId="3701979528" sldId="2432"/>
            <ac:spMk id="3" creationId="{74C5E1FE-DFCA-FBF7-6F4B-757389772E85}"/>
          </ac:spMkLst>
        </pc:spChg>
        <pc:picChg chg="add mod">
          <ac:chgData name="Fetzer Anton" userId="50ef4658-090d-4976-b581-a398d7b5074c" providerId="ADAL" clId="{ADD49208-C6A1-4DA5-83ED-7AFB6CD32A87}" dt="2025-06-06T15:46:51.952" v="3088" actId="14100"/>
          <ac:picMkLst>
            <pc:docMk/>
            <pc:sldMk cId="3701979528" sldId="2432"/>
            <ac:picMk id="13" creationId="{617B24C8-67FD-5A6E-A74A-BCBACEE5C4FB}"/>
          </ac:picMkLst>
        </pc:picChg>
        <pc:picChg chg="add mod">
          <ac:chgData name="Fetzer Anton" userId="50ef4658-090d-4976-b581-a398d7b5074c" providerId="ADAL" clId="{ADD49208-C6A1-4DA5-83ED-7AFB6CD32A87}" dt="2025-06-12T08:13:32.681" v="4200" actId="1076"/>
          <ac:picMkLst>
            <pc:docMk/>
            <pc:sldMk cId="3701979528" sldId="2432"/>
            <ac:picMk id="15" creationId="{0B6DDAD6-1320-9E92-C5A4-01542CC5739E}"/>
          </ac:picMkLst>
        </pc:picChg>
      </pc:sldChg>
      <pc:sldChg chg="addSp delSp modSp new mod">
        <pc:chgData name="Fetzer Anton" userId="50ef4658-090d-4976-b581-a398d7b5074c" providerId="ADAL" clId="{ADD49208-C6A1-4DA5-83ED-7AFB6CD32A87}" dt="2025-06-06T14:25:17.624" v="3072" actId="1076"/>
        <pc:sldMkLst>
          <pc:docMk/>
          <pc:sldMk cId="2211476873" sldId="2433"/>
        </pc:sldMkLst>
      </pc:sldChg>
      <pc:sldChg chg="addSp delSp modSp new mod modAnim">
        <pc:chgData name="Fetzer Anton" userId="50ef4658-090d-4976-b581-a398d7b5074c" providerId="ADAL" clId="{ADD49208-C6A1-4DA5-83ED-7AFB6CD32A87}" dt="2025-06-09T15:58:32.122" v="3094" actId="478"/>
        <pc:sldMkLst>
          <pc:docMk/>
          <pc:sldMk cId="2093179560" sldId="2434"/>
        </pc:sldMkLst>
        <pc:spChg chg="mod">
          <ac:chgData name="Fetzer Anton" userId="50ef4658-090d-4976-b581-a398d7b5074c" providerId="ADAL" clId="{ADD49208-C6A1-4DA5-83ED-7AFB6CD32A87}" dt="2025-06-05T17:05:48.396" v="2221" actId="113"/>
          <ac:spMkLst>
            <pc:docMk/>
            <pc:sldMk cId="2093179560" sldId="2434"/>
            <ac:spMk id="2" creationId="{C27F2115-A5A2-89D8-A0DC-336FA7900EC1}"/>
          </ac:spMkLst>
        </pc:spChg>
        <pc:spChg chg="mod">
          <ac:chgData name="Fetzer Anton" userId="50ef4658-090d-4976-b581-a398d7b5074c" providerId="ADAL" clId="{ADD49208-C6A1-4DA5-83ED-7AFB6CD32A87}" dt="2025-06-05T17:21:16.887" v="2672" actId="122"/>
          <ac:spMkLst>
            <pc:docMk/>
            <pc:sldMk cId="2093179560" sldId="2434"/>
            <ac:spMk id="3" creationId="{7D6ADADE-AE44-3380-FD7C-E30A3124BF0C}"/>
          </ac:spMkLst>
        </pc:spChg>
        <pc:picChg chg="add mod">
          <ac:chgData name="Fetzer Anton" userId="50ef4658-090d-4976-b581-a398d7b5074c" providerId="ADAL" clId="{ADD49208-C6A1-4DA5-83ED-7AFB6CD32A87}" dt="2025-06-05T17:12:04.745" v="2492" actId="1076"/>
          <ac:picMkLst>
            <pc:docMk/>
            <pc:sldMk cId="2093179560" sldId="2434"/>
            <ac:picMk id="9" creationId="{7E747837-C7AD-AC8A-1718-A1518C0F5116}"/>
          </ac:picMkLst>
        </pc:picChg>
        <pc:picChg chg="add mod">
          <ac:chgData name="Fetzer Anton" userId="50ef4658-090d-4976-b581-a398d7b5074c" providerId="ADAL" clId="{ADD49208-C6A1-4DA5-83ED-7AFB6CD32A87}" dt="2025-06-05T17:11:57.780" v="2490" actId="1076"/>
          <ac:picMkLst>
            <pc:docMk/>
            <pc:sldMk cId="2093179560" sldId="2434"/>
            <ac:picMk id="13" creationId="{86C4B3F8-BE21-4EBA-46C2-BC15E5AAE170}"/>
          </ac:picMkLst>
        </pc:picChg>
      </pc:sldChg>
      <pc:sldChg chg="addSp delSp modSp new mod">
        <pc:chgData name="Fetzer Anton" userId="50ef4658-090d-4976-b581-a398d7b5074c" providerId="ADAL" clId="{ADD49208-C6A1-4DA5-83ED-7AFB6CD32A87}" dt="2025-06-12T08:29:34.669" v="4499" actId="6549"/>
        <pc:sldMkLst>
          <pc:docMk/>
          <pc:sldMk cId="4204795893" sldId="2435"/>
        </pc:sldMkLst>
        <pc:spChg chg="mod">
          <ac:chgData name="Fetzer Anton" userId="50ef4658-090d-4976-b581-a398d7b5074c" providerId="ADAL" clId="{ADD49208-C6A1-4DA5-83ED-7AFB6CD32A87}" dt="2025-06-12T08:29:34.669" v="4499" actId="6549"/>
          <ac:spMkLst>
            <pc:docMk/>
            <pc:sldMk cId="4204795893" sldId="2435"/>
            <ac:spMk id="3" creationId="{13028888-6142-7435-FBD4-8C4E8E13A244}"/>
          </ac:spMkLst>
        </pc:spChg>
        <pc:spChg chg="add mod">
          <ac:chgData name="Fetzer Anton" userId="50ef4658-090d-4976-b581-a398d7b5074c" providerId="ADAL" clId="{ADD49208-C6A1-4DA5-83ED-7AFB6CD32A87}" dt="2025-06-05T17:21:41.480" v="2675"/>
          <ac:spMkLst>
            <pc:docMk/>
            <pc:sldMk cId="4204795893" sldId="2435"/>
            <ac:spMk id="10" creationId="{9BCAD5C4-E2D7-E325-378C-C6ED769B4063}"/>
          </ac:spMkLst>
        </pc:spChg>
        <pc:picChg chg="add mod modCrop">
          <ac:chgData name="Fetzer Anton" userId="50ef4658-090d-4976-b581-a398d7b5074c" providerId="ADAL" clId="{ADD49208-C6A1-4DA5-83ED-7AFB6CD32A87}" dt="2025-06-05T17:23:00.401" v="2843" actId="1076"/>
          <ac:picMkLst>
            <pc:docMk/>
            <pc:sldMk cId="4204795893" sldId="2435"/>
            <ac:picMk id="9" creationId="{C115AB79-4C68-0517-D487-D617E22FDA11}"/>
          </ac:picMkLst>
        </pc:picChg>
      </pc:sldChg>
      <pc:sldChg chg="addSp delSp modSp new mod">
        <pc:chgData name="Fetzer Anton" userId="50ef4658-090d-4976-b581-a398d7b5074c" providerId="ADAL" clId="{ADD49208-C6A1-4DA5-83ED-7AFB6CD32A87}" dt="2025-06-05T17:24:45.682" v="2980" actId="21"/>
        <pc:sldMkLst>
          <pc:docMk/>
          <pc:sldMk cId="2642604711" sldId="2436"/>
        </pc:sldMkLst>
      </pc:sldChg>
      <pc:sldChg chg="addSp delSp modSp add mod">
        <pc:chgData name="Fetzer Anton" userId="50ef4658-090d-4976-b581-a398d7b5074c" providerId="ADAL" clId="{ADD49208-C6A1-4DA5-83ED-7AFB6CD32A87}" dt="2025-06-11T21:24:04.277" v="4114" actId="1076"/>
        <pc:sldMkLst>
          <pc:docMk/>
          <pc:sldMk cId="2405713932" sldId="2437"/>
        </pc:sldMkLst>
        <pc:spChg chg="mod">
          <ac:chgData name="Fetzer Anton" userId="50ef4658-090d-4976-b581-a398d7b5074c" providerId="ADAL" clId="{ADD49208-C6A1-4DA5-83ED-7AFB6CD32A87}" dt="2025-06-05T17:25:41.297" v="3061" actId="20577"/>
          <ac:spMkLst>
            <pc:docMk/>
            <pc:sldMk cId="2405713932" sldId="2437"/>
            <ac:spMk id="3" creationId="{342B3EAC-E5D4-4467-3D53-C145F9CC5FE7}"/>
          </ac:spMkLst>
        </pc:spChg>
        <pc:spChg chg="mod">
          <ac:chgData name="Fetzer Anton" userId="50ef4658-090d-4976-b581-a398d7b5074c" providerId="ADAL" clId="{ADD49208-C6A1-4DA5-83ED-7AFB6CD32A87}" dt="2025-06-11T21:23:58.123" v="4112" actId="1076"/>
          <ac:spMkLst>
            <pc:docMk/>
            <pc:sldMk cId="2405713932" sldId="2437"/>
            <ac:spMk id="4" creationId="{B34D2165-52B4-CC53-FEE9-78C80B19EB70}"/>
          </ac:spMkLst>
        </pc:spChg>
        <pc:picChg chg="add del mod modCrop">
          <ac:chgData name="Fetzer Anton" userId="50ef4658-090d-4976-b581-a398d7b5074c" providerId="ADAL" clId="{ADD49208-C6A1-4DA5-83ED-7AFB6CD32A87}" dt="2025-06-11T21:23:12.630" v="4104" actId="478"/>
          <ac:picMkLst>
            <pc:docMk/>
            <pc:sldMk cId="2405713932" sldId="2437"/>
            <ac:picMk id="2" creationId="{110DB000-CA2A-5F10-EC15-70B832AA9A16}"/>
          </ac:picMkLst>
        </pc:picChg>
        <pc:picChg chg="add del mod">
          <ac:chgData name="Fetzer Anton" userId="50ef4658-090d-4976-b581-a398d7b5074c" providerId="ADAL" clId="{ADD49208-C6A1-4DA5-83ED-7AFB6CD32A87}" dt="2025-06-11T21:21:15.345" v="4103" actId="478"/>
          <ac:picMkLst>
            <pc:docMk/>
            <pc:sldMk cId="2405713932" sldId="2437"/>
            <ac:picMk id="9" creationId="{53672E0E-4EE4-43DD-CE92-DFD8A0AD9655}"/>
          </ac:picMkLst>
        </pc:picChg>
        <pc:picChg chg="add mod modCrop">
          <ac:chgData name="Fetzer Anton" userId="50ef4658-090d-4976-b581-a398d7b5074c" providerId="ADAL" clId="{ADD49208-C6A1-4DA5-83ED-7AFB6CD32A87}" dt="2025-06-11T21:24:04.277" v="4114" actId="1076"/>
          <ac:picMkLst>
            <pc:docMk/>
            <pc:sldMk cId="2405713932" sldId="2437"/>
            <ac:picMk id="12" creationId="{5E9804AC-0082-961E-3116-B4C0646643D6}"/>
          </ac:picMkLst>
        </pc:picChg>
      </pc:sldChg>
      <pc:sldChg chg="addSp delSp modSp add mod addAnim delAnim modAnim chgLayout">
        <pc:chgData name="Fetzer Anton" userId="50ef4658-090d-4976-b581-a398d7b5074c" providerId="ADAL" clId="{ADD49208-C6A1-4DA5-83ED-7AFB6CD32A87}" dt="2025-06-11T20:17:46.068" v="3698"/>
        <pc:sldMkLst>
          <pc:docMk/>
          <pc:sldMk cId="2121334136" sldId="2440"/>
        </pc:sldMkLst>
        <pc:spChg chg="add del mod ord">
          <ac:chgData name="Fetzer Anton" userId="50ef4658-090d-4976-b581-a398d7b5074c" providerId="ADAL" clId="{ADD49208-C6A1-4DA5-83ED-7AFB6CD32A87}" dt="2025-06-11T20:17:45.168" v="3697" actId="478"/>
          <ac:spMkLst>
            <pc:docMk/>
            <pc:sldMk cId="2121334136" sldId="2440"/>
            <ac:spMk id="4" creationId="{10A69C4B-CC1D-20A3-4B7B-DE2EA5C0B52A}"/>
          </ac:spMkLst>
        </pc:spChg>
        <pc:spChg chg="add del mod ord">
          <ac:chgData name="Fetzer Anton" userId="50ef4658-090d-4976-b581-a398d7b5074c" providerId="ADAL" clId="{ADD49208-C6A1-4DA5-83ED-7AFB6CD32A87}" dt="2025-06-11T20:17:45.168" v="3697" actId="478"/>
          <ac:spMkLst>
            <pc:docMk/>
            <pc:sldMk cId="2121334136" sldId="2440"/>
            <ac:spMk id="5" creationId="{1604A9C7-92C9-EAAB-56F2-CE91A3D17867}"/>
          </ac:spMkLst>
        </pc:spChg>
        <pc:spChg chg="add del mod ord">
          <ac:chgData name="Fetzer Anton" userId="50ef4658-090d-4976-b581-a398d7b5074c" providerId="ADAL" clId="{ADD49208-C6A1-4DA5-83ED-7AFB6CD32A87}" dt="2025-06-11T20:17:45.168" v="3697" actId="478"/>
          <ac:spMkLst>
            <pc:docMk/>
            <pc:sldMk cId="2121334136" sldId="2440"/>
            <ac:spMk id="6" creationId="{80722200-872F-D043-A1E0-C05E081DFDF6}"/>
          </ac:spMkLst>
        </pc:spChg>
        <pc:spChg chg="add del mod">
          <ac:chgData name="Fetzer Anton" userId="50ef4658-090d-4976-b581-a398d7b5074c" providerId="ADAL" clId="{ADD49208-C6A1-4DA5-83ED-7AFB6CD32A87}" dt="2025-06-11T20:17:00.566" v="3689" actId="6264"/>
          <ac:spMkLst>
            <pc:docMk/>
            <pc:sldMk cId="2121334136" sldId="2440"/>
            <ac:spMk id="7" creationId="{7C88D55B-5232-927C-EA6A-D79FBB9F4C3E}"/>
          </ac:spMkLst>
        </pc:spChg>
        <pc:spChg chg="add del mod">
          <ac:chgData name="Fetzer Anton" userId="50ef4658-090d-4976-b581-a398d7b5074c" providerId="ADAL" clId="{ADD49208-C6A1-4DA5-83ED-7AFB6CD32A87}" dt="2025-06-11T20:17:00.566" v="3689" actId="6264"/>
          <ac:spMkLst>
            <pc:docMk/>
            <pc:sldMk cId="2121334136" sldId="2440"/>
            <ac:spMk id="8" creationId="{6FD067DA-CD57-BA82-A7D6-4B8D4CBDDF18}"/>
          </ac:spMkLst>
        </pc:spChg>
        <pc:spChg chg="add del mod">
          <ac:chgData name="Fetzer Anton" userId="50ef4658-090d-4976-b581-a398d7b5074c" providerId="ADAL" clId="{ADD49208-C6A1-4DA5-83ED-7AFB6CD32A87}" dt="2025-06-11T20:17:00.566" v="3689" actId="6264"/>
          <ac:spMkLst>
            <pc:docMk/>
            <pc:sldMk cId="2121334136" sldId="2440"/>
            <ac:spMk id="9" creationId="{745DC992-123F-CCDD-FFAA-304408AE027C}"/>
          </ac:spMkLst>
        </pc:spChg>
        <pc:spChg chg="add del mod ord">
          <ac:chgData name="Fetzer Anton" userId="50ef4658-090d-4976-b581-a398d7b5074c" providerId="ADAL" clId="{ADD49208-C6A1-4DA5-83ED-7AFB6CD32A87}" dt="2025-06-11T20:17:11.108" v="3690" actId="478"/>
          <ac:spMkLst>
            <pc:docMk/>
            <pc:sldMk cId="2121334136" sldId="2440"/>
            <ac:spMk id="11" creationId="{AADB786C-2927-9C67-62CF-6976CE469CB7}"/>
          </ac:spMkLst>
        </pc:spChg>
        <pc:spChg chg="add del mod ord">
          <ac:chgData name="Fetzer Anton" userId="50ef4658-090d-4976-b581-a398d7b5074c" providerId="ADAL" clId="{ADD49208-C6A1-4DA5-83ED-7AFB6CD32A87}" dt="2025-06-11T20:17:17.579" v="3692" actId="478"/>
          <ac:spMkLst>
            <pc:docMk/>
            <pc:sldMk cId="2121334136" sldId="2440"/>
            <ac:spMk id="12" creationId="{3C64462C-92BF-F04E-BD7F-7D24094D423D}"/>
          </ac:spMkLst>
        </pc:spChg>
        <pc:spChg chg="add del mod ord">
          <ac:chgData name="Fetzer Anton" userId="50ef4658-090d-4976-b581-a398d7b5074c" providerId="ADAL" clId="{ADD49208-C6A1-4DA5-83ED-7AFB6CD32A87}" dt="2025-06-11T20:17:15.122" v="3691" actId="478"/>
          <ac:spMkLst>
            <pc:docMk/>
            <pc:sldMk cId="2121334136" sldId="2440"/>
            <ac:spMk id="13" creationId="{E050B426-B001-B902-8FAA-94BF48071FDB}"/>
          </ac:spMkLst>
        </pc:spChg>
        <pc:spChg chg="add mod">
          <ac:chgData name="Fetzer Anton" userId="50ef4658-090d-4976-b581-a398d7b5074c" providerId="ADAL" clId="{ADD49208-C6A1-4DA5-83ED-7AFB6CD32A87}" dt="2025-06-11T20:17:46.068" v="3698"/>
          <ac:spMkLst>
            <pc:docMk/>
            <pc:sldMk cId="2121334136" sldId="2440"/>
            <ac:spMk id="14" creationId="{5FDAA91C-114F-D44B-DADC-78415D28A9F5}"/>
          </ac:spMkLst>
        </pc:spChg>
        <pc:spChg chg="add mod">
          <ac:chgData name="Fetzer Anton" userId="50ef4658-090d-4976-b581-a398d7b5074c" providerId="ADAL" clId="{ADD49208-C6A1-4DA5-83ED-7AFB6CD32A87}" dt="2025-06-11T20:17:46.068" v="3698"/>
          <ac:spMkLst>
            <pc:docMk/>
            <pc:sldMk cId="2121334136" sldId="2440"/>
            <ac:spMk id="15" creationId="{E0D91FE9-1993-C4A3-155B-39EA6102F57D}"/>
          </ac:spMkLst>
        </pc:spChg>
        <pc:spChg chg="add mod">
          <ac:chgData name="Fetzer Anton" userId="50ef4658-090d-4976-b581-a398d7b5074c" providerId="ADAL" clId="{ADD49208-C6A1-4DA5-83ED-7AFB6CD32A87}" dt="2025-06-11T20:17:46.068" v="3698"/>
          <ac:spMkLst>
            <pc:docMk/>
            <pc:sldMk cId="2121334136" sldId="2440"/>
            <ac:spMk id="16" creationId="{DC4DB2E7-1C53-4470-BF17-141CDCE03CB6}"/>
          </ac:spMkLst>
        </pc:spChg>
        <pc:picChg chg="add del mod ord">
          <ac:chgData name="Fetzer Anton" userId="50ef4658-090d-4976-b581-a398d7b5074c" providerId="ADAL" clId="{ADD49208-C6A1-4DA5-83ED-7AFB6CD32A87}" dt="2025-06-11T20:17:31.780" v="3696" actId="478"/>
          <ac:picMkLst>
            <pc:docMk/>
            <pc:sldMk cId="2121334136" sldId="2440"/>
            <ac:picMk id="2" creationId="{5075EB23-E8EE-2DDF-E568-7AF90B3277B1}"/>
          </ac:picMkLst>
        </pc:picChg>
        <pc:picChg chg="del">
          <ac:chgData name="Fetzer Anton" userId="50ef4658-090d-4976-b581-a398d7b5074c" providerId="ADAL" clId="{ADD49208-C6A1-4DA5-83ED-7AFB6CD32A87}" dt="2025-06-11T19:55:18.990" v="3566" actId="478"/>
          <ac:picMkLst>
            <pc:docMk/>
            <pc:sldMk cId="2121334136" sldId="2440"/>
            <ac:picMk id="3" creationId="{41092B22-D870-638D-B2DA-809AFD4C0BCF}"/>
          </ac:picMkLst>
        </pc:picChg>
      </pc:sldChg>
      <pc:sldChg chg="addSp delSp modSp add mod modAnim">
        <pc:chgData name="Fetzer Anton" userId="50ef4658-090d-4976-b581-a398d7b5074c" providerId="ADAL" clId="{ADD49208-C6A1-4DA5-83ED-7AFB6CD32A87}" dt="2025-06-11T20:56:02.634" v="3974"/>
        <pc:sldMkLst>
          <pc:docMk/>
          <pc:sldMk cId="1791273298" sldId="2441"/>
        </pc:sldMkLst>
        <pc:spChg chg="del">
          <ac:chgData name="Fetzer Anton" userId="50ef4658-090d-4976-b581-a398d7b5074c" providerId="ADAL" clId="{ADD49208-C6A1-4DA5-83ED-7AFB6CD32A87}" dt="2025-06-11T20:16:18.296" v="3686" actId="478"/>
          <ac:spMkLst>
            <pc:docMk/>
            <pc:sldMk cId="1791273298" sldId="2441"/>
            <ac:spMk id="2" creationId="{76B968D0-5DBC-3499-21E2-DB2A57D39538}"/>
          </ac:spMkLst>
        </pc:spChg>
        <pc:spChg chg="del">
          <ac:chgData name="Fetzer Anton" userId="50ef4658-090d-4976-b581-a398d7b5074c" providerId="ADAL" clId="{ADD49208-C6A1-4DA5-83ED-7AFB6CD32A87}" dt="2025-06-11T20:16:18.296" v="3686" actId="478"/>
          <ac:spMkLst>
            <pc:docMk/>
            <pc:sldMk cId="1791273298" sldId="2441"/>
            <ac:spMk id="3" creationId="{84BEBA62-FD51-0236-37C9-F53812311101}"/>
          </ac:spMkLst>
        </pc:spChg>
        <pc:spChg chg="del">
          <ac:chgData name="Fetzer Anton" userId="50ef4658-090d-4976-b581-a398d7b5074c" providerId="ADAL" clId="{ADD49208-C6A1-4DA5-83ED-7AFB6CD32A87}" dt="2025-06-11T20:34:33.054" v="3724" actId="478"/>
          <ac:spMkLst>
            <pc:docMk/>
            <pc:sldMk cId="1791273298" sldId="2441"/>
            <ac:spMk id="4" creationId="{281BCA0B-5080-E164-FF76-8B03E71B1A71}"/>
          </ac:spMkLst>
        </pc:spChg>
        <pc:spChg chg="del">
          <ac:chgData name="Fetzer Anton" userId="50ef4658-090d-4976-b581-a398d7b5074c" providerId="ADAL" clId="{ADD49208-C6A1-4DA5-83ED-7AFB6CD32A87}" dt="2025-06-11T20:16:18.296" v="3686" actId="478"/>
          <ac:spMkLst>
            <pc:docMk/>
            <pc:sldMk cId="1791273298" sldId="2441"/>
            <ac:spMk id="7" creationId="{2F24C0D1-27A9-CA6E-B515-596796332E08}"/>
          </ac:spMkLst>
        </pc:spChg>
        <pc:spChg chg="del">
          <ac:chgData name="Fetzer Anton" userId="50ef4658-090d-4976-b581-a398d7b5074c" providerId="ADAL" clId="{ADD49208-C6A1-4DA5-83ED-7AFB6CD32A87}" dt="2025-06-11T20:33:58.734" v="3718" actId="478"/>
          <ac:spMkLst>
            <pc:docMk/>
            <pc:sldMk cId="1791273298" sldId="2441"/>
            <ac:spMk id="11" creationId="{AC2EF7E4-CBA9-A518-0737-7A82579211CC}"/>
          </ac:spMkLst>
        </pc:spChg>
        <pc:spChg chg="add mod">
          <ac:chgData name="Fetzer Anton" userId="50ef4658-090d-4976-b581-a398d7b5074c" providerId="ADAL" clId="{ADD49208-C6A1-4DA5-83ED-7AFB6CD32A87}" dt="2025-06-11T20:39:36.110" v="3778" actId="14100"/>
          <ac:spMkLst>
            <pc:docMk/>
            <pc:sldMk cId="1791273298" sldId="2441"/>
            <ac:spMk id="12" creationId="{5A796AB6-ED40-9852-B08F-CE52E1926361}"/>
          </ac:spMkLst>
        </pc:spChg>
        <pc:spChg chg="add mod">
          <ac:chgData name="Fetzer Anton" userId="50ef4658-090d-4976-b581-a398d7b5074c" providerId="ADAL" clId="{ADD49208-C6A1-4DA5-83ED-7AFB6CD32A87}" dt="2025-06-11T20:43:19.895" v="3827" actId="1035"/>
          <ac:spMkLst>
            <pc:docMk/>
            <pc:sldMk cId="1791273298" sldId="2441"/>
            <ac:spMk id="20" creationId="{D7DA3B37-F9BD-3E46-3DB7-9D01D38BB598}"/>
          </ac:spMkLst>
        </pc:spChg>
        <pc:spChg chg="mod">
          <ac:chgData name="Fetzer Anton" userId="50ef4658-090d-4976-b581-a398d7b5074c" providerId="ADAL" clId="{ADD49208-C6A1-4DA5-83ED-7AFB6CD32A87}" dt="2025-06-11T20:40:47.477" v="3795" actId="1076"/>
          <ac:spMkLst>
            <pc:docMk/>
            <pc:sldMk cId="1791273298" sldId="2441"/>
            <ac:spMk id="429" creationId="{CEA5216F-249F-4B39-45F9-8FCA54572547}"/>
          </ac:spMkLst>
        </pc:spChg>
        <pc:spChg chg="mod">
          <ac:chgData name="Fetzer Anton" userId="50ef4658-090d-4976-b581-a398d7b5074c" providerId="ADAL" clId="{ADD49208-C6A1-4DA5-83ED-7AFB6CD32A87}" dt="2025-06-11T20:43:11.861" v="3811" actId="1036"/>
          <ac:spMkLst>
            <pc:docMk/>
            <pc:sldMk cId="1791273298" sldId="2441"/>
            <ac:spMk id="430" creationId="{ED29939A-803C-B420-E773-FABDBEF1AAFB}"/>
          </ac:spMkLst>
        </pc:spChg>
        <pc:picChg chg="del">
          <ac:chgData name="Fetzer Anton" userId="50ef4658-090d-4976-b581-a398d7b5074c" providerId="ADAL" clId="{ADD49208-C6A1-4DA5-83ED-7AFB6CD32A87}" dt="2025-06-11T20:13:44.542" v="3665" actId="478"/>
          <ac:picMkLst>
            <pc:docMk/>
            <pc:sldMk cId="1791273298" sldId="2441"/>
            <ac:picMk id="5" creationId="{414A0FD7-8BBC-6144-A743-685E27B7CA50}"/>
          </ac:picMkLst>
        </pc:picChg>
        <pc:picChg chg="add del mod ord modCrop">
          <ac:chgData name="Fetzer Anton" userId="50ef4658-090d-4976-b581-a398d7b5074c" providerId="ADAL" clId="{ADD49208-C6A1-4DA5-83ED-7AFB6CD32A87}" dt="2025-06-11T20:18:19.248" v="3701" actId="478"/>
          <ac:picMkLst>
            <pc:docMk/>
            <pc:sldMk cId="1791273298" sldId="2441"/>
            <ac:picMk id="8" creationId="{41763061-32D3-6E0F-3D0A-2624F80F0370}"/>
          </ac:picMkLst>
        </pc:picChg>
        <pc:picChg chg="add mod ord modCrop">
          <ac:chgData name="Fetzer Anton" userId="50ef4658-090d-4976-b581-a398d7b5074c" providerId="ADAL" clId="{ADD49208-C6A1-4DA5-83ED-7AFB6CD32A87}" dt="2025-06-11T20:36:41.824" v="3728" actId="12788"/>
          <ac:picMkLst>
            <pc:docMk/>
            <pc:sldMk cId="1791273298" sldId="2441"/>
            <ac:picMk id="18" creationId="{0B5DAEAA-2F5F-63C1-275C-4575BC8BA4EF}"/>
          </ac:picMkLst>
        </pc:picChg>
        <pc:cxnChg chg="mod">
          <ac:chgData name="Fetzer Anton" userId="50ef4658-090d-4976-b581-a398d7b5074c" providerId="ADAL" clId="{ADD49208-C6A1-4DA5-83ED-7AFB6CD32A87}" dt="2025-06-11T20:40:47.477" v="3795" actId="1076"/>
          <ac:cxnSpMkLst>
            <pc:docMk/>
            <pc:sldMk cId="1791273298" sldId="2441"/>
            <ac:cxnSpMk id="432" creationId="{7A6AA972-FD48-3886-A48E-1DDDF66AAF25}"/>
          </ac:cxnSpMkLst>
        </pc:cxnChg>
        <pc:cxnChg chg="mod">
          <ac:chgData name="Fetzer Anton" userId="50ef4658-090d-4976-b581-a398d7b5074c" providerId="ADAL" clId="{ADD49208-C6A1-4DA5-83ED-7AFB6CD32A87}" dt="2025-06-11T20:38:20.659" v="3739" actId="14100"/>
          <ac:cxnSpMkLst>
            <pc:docMk/>
            <pc:sldMk cId="1791273298" sldId="2441"/>
            <ac:cxnSpMk id="433" creationId="{03CB4D05-59E9-8DA1-A083-F91C09C1E537}"/>
          </ac:cxnSpMkLst>
        </pc:cxnChg>
        <pc:cxnChg chg="mod">
          <ac:chgData name="Fetzer Anton" userId="50ef4658-090d-4976-b581-a398d7b5074c" providerId="ADAL" clId="{ADD49208-C6A1-4DA5-83ED-7AFB6CD32A87}" dt="2025-06-11T20:43:11.861" v="3811" actId="1036"/>
          <ac:cxnSpMkLst>
            <pc:docMk/>
            <pc:sldMk cId="1791273298" sldId="2441"/>
            <ac:cxnSpMk id="435" creationId="{41CEA3C3-C89C-517A-9574-47684A387E2F}"/>
          </ac:cxnSpMkLst>
        </pc:cxnChg>
        <pc:cxnChg chg="mod">
          <ac:chgData name="Fetzer Anton" userId="50ef4658-090d-4976-b581-a398d7b5074c" providerId="ADAL" clId="{ADD49208-C6A1-4DA5-83ED-7AFB6CD32A87}" dt="2025-06-11T20:43:19.895" v="3827" actId="1035"/>
          <ac:cxnSpMkLst>
            <pc:docMk/>
            <pc:sldMk cId="1791273298" sldId="2441"/>
            <ac:cxnSpMk id="437" creationId="{BAB9C51D-6FCB-8455-6A95-3E5B36E8B290}"/>
          </ac:cxnSpMkLst>
        </pc:cxnChg>
      </pc:sldChg>
      <pc:sldChg chg="addSp delSp modSp add mod delAnim modAnim">
        <pc:chgData name="Fetzer Anton" userId="50ef4658-090d-4976-b581-a398d7b5074c" providerId="ADAL" clId="{ADD49208-C6A1-4DA5-83ED-7AFB6CD32A87}" dt="2025-06-11T20:48:28.069" v="3865" actId="167"/>
        <pc:sldMkLst>
          <pc:docMk/>
          <pc:sldMk cId="1473346707" sldId="2442"/>
        </pc:sldMkLst>
        <pc:picChg chg="del">
          <ac:chgData name="Fetzer Anton" userId="50ef4658-090d-4976-b581-a398d7b5074c" providerId="ADAL" clId="{ADD49208-C6A1-4DA5-83ED-7AFB6CD32A87}" dt="2025-06-11T20:43:56.091" v="3832" actId="478"/>
          <ac:picMkLst>
            <pc:docMk/>
            <pc:sldMk cId="1473346707" sldId="2442"/>
            <ac:picMk id="3" creationId="{BF3F996F-EE4E-B0FF-D0A7-DFC49629C021}"/>
          </ac:picMkLst>
        </pc:picChg>
        <pc:picChg chg="add mod ord">
          <ac:chgData name="Fetzer Anton" userId="50ef4658-090d-4976-b581-a398d7b5074c" providerId="ADAL" clId="{ADD49208-C6A1-4DA5-83ED-7AFB6CD32A87}" dt="2025-06-11T20:48:28.069" v="3865" actId="167"/>
          <ac:picMkLst>
            <pc:docMk/>
            <pc:sldMk cId="1473346707" sldId="2442"/>
            <ac:picMk id="4" creationId="{5862075A-6EC0-E9B8-E589-B974E1D11B08}"/>
          </ac:picMkLst>
        </pc:picChg>
      </pc:sldChg>
      <pc:sldChg chg="addSp delSp modSp add mod addAnim delAnim modAnim">
        <pc:chgData name="Fetzer Anton" userId="50ef4658-090d-4976-b581-a398d7b5074c" providerId="ADAL" clId="{ADD49208-C6A1-4DA5-83ED-7AFB6CD32A87}" dt="2025-06-12T08:14:41.957" v="4202"/>
        <pc:sldMkLst>
          <pc:docMk/>
          <pc:sldMk cId="4117866358" sldId="2443"/>
        </pc:sldMkLst>
        <pc:spChg chg="del">
          <ac:chgData name="Fetzer Anton" userId="50ef4658-090d-4976-b581-a398d7b5074c" providerId="ADAL" clId="{ADD49208-C6A1-4DA5-83ED-7AFB6CD32A87}" dt="2025-06-11T20:49:09.282" v="3868" actId="478"/>
          <ac:spMkLst>
            <pc:docMk/>
            <pc:sldMk cId="4117866358" sldId="2443"/>
            <ac:spMk id="2" creationId="{44845CE5-5756-FEB1-EA95-D08947CB113B}"/>
          </ac:spMkLst>
        </pc:spChg>
        <pc:spChg chg="mod">
          <ac:chgData name="Fetzer Anton" userId="50ef4658-090d-4976-b581-a398d7b5074c" providerId="ADAL" clId="{ADD49208-C6A1-4DA5-83ED-7AFB6CD32A87}" dt="2025-06-11T20:51:18.365" v="3901" actId="1076"/>
          <ac:spMkLst>
            <pc:docMk/>
            <pc:sldMk cId="4117866358" sldId="2443"/>
            <ac:spMk id="8" creationId="{2929C7EE-93B4-AEC8-EBD5-D05774D74FF4}"/>
          </ac:spMkLst>
        </pc:spChg>
        <pc:spChg chg="del">
          <ac:chgData name="Fetzer Anton" userId="50ef4658-090d-4976-b581-a398d7b5074c" providerId="ADAL" clId="{ADD49208-C6A1-4DA5-83ED-7AFB6CD32A87}" dt="2025-06-11T20:58:01.577" v="3979" actId="478"/>
          <ac:spMkLst>
            <pc:docMk/>
            <pc:sldMk cId="4117866358" sldId="2443"/>
            <ac:spMk id="10" creationId="{9736ECA5-427B-D544-57E9-77C5B43FDD76}"/>
          </ac:spMkLst>
        </pc:spChg>
        <pc:spChg chg="mod">
          <ac:chgData name="Fetzer Anton" userId="50ef4658-090d-4976-b581-a398d7b5074c" providerId="ADAL" clId="{ADD49208-C6A1-4DA5-83ED-7AFB6CD32A87}" dt="2025-06-11T20:51:37.173" v="3905" actId="14100"/>
          <ac:spMkLst>
            <pc:docMk/>
            <pc:sldMk cId="4117866358" sldId="2443"/>
            <ac:spMk id="12" creationId="{242A81E7-CD32-7421-DF08-C69F2F9C87D1}"/>
          </ac:spMkLst>
        </pc:spChg>
        <pc:spChg chg="mod">
          <ac:chgData name="Fetzer Anton" userId="50ef4658-090d-4976-b581-a398d7b5074c" providerId="ADAL" clId="{ADD49208-C6A1-4DA5-83ED-7AFB6CD32A87}" dt="2025-06-11T20:53:51.863" v="3962" actId="1076"/>
          <ac:spMkLst>
            <pc:docMk/>
            <pc:sldMk cId="4117866358" sldId="2443"/>
            <ac:spMk id="13" creationId="{72E24B4D-1425-5BEF-29D7-A4653E674074}"/>
          </ac:spMkLst>
        </pc:spChg>
        <pc:spChg chg="del">
          <ac:chgData name="Fetzer Anton" userId="50ef4658-090d-4976-b581-a398d7b5074c" providerId="ADAL" clId="{ADD49208-C6A1-4DA5-83ED-7AFB6CD32A87}" dt="2025-06-11T20:49:07.637" v="3867" actId="478"/>
          <ac:spMkLst>
            <pc:docMk/>
            <pc:sldMk cId="4117866358" sldId="2443"/>
            <ac:spMk id="16" creationId="{B0CB46C1-CAA7-CB95-2AD6-A1F7A402BF1F}"/>
          </ac:spMkLst>
        </pc:spChg>
        <pc:spChg chg="add del mod">
          <ac:chgData name="Fetzer Anton" userId="50ef4658-090d-4976-b581-a398d7b5074c" providerId="ADAL" clId="{ADD49208-C6A1-4DA5-83ED-7AFB6CD32A87}" dt="2025-06-11T20:53:45.147" v="3961" actId="21"/>
          <ac:spMkLst>
            <pc:docMk/>
            <pc:sldMk cId="4117866358" sldId="2443"/>
            <ac:spMk id="17" creationId="{3DB44A41-9B85-1F12-3A20-95F4ACD00EE8}"/>
          </ac:spMkLst>
        </pc:spChg>
        <pc:picChg chg="del">
          <ac:chgData name="Fetzer Anton" userId="50ef4658-090d-4976-b581-a398d7b5074c" providerId="ADAL" clId="{ADD49208-C6A1-4DA5-83ED-7AFB6CD32A87}" dt="2025-06-11T20:49:03.450" v="3866" actId="478"/>
          <ac:picMkLst>
            <pc:docMk/>
            <pc:sldMk cId="4117866358" sldId="2443"/>
            <ac:picMk id="3" creationId="{5BBD12D1-5202-598C-C14A-0D8306E8064B}"/>
          </ac:picMkLst>
        </pc:picChg>
        <pc:picChg chg="add mod ord">
          <ac:chgData name="Fetzer Anton" userId="50ef4658-090d-4976-b581-a398d7b5074c" providerId="ADAL" clId="{ADD49208-C6A1-4DA5-83ED-7AFB6CD32A87}" dt="2025-06-11T20:49:46.869" v="3873" actId="167"/>
          <ac:picMkLst>
            <pc:docMk/>
            <pc:sldMk cId="4117866358" sldId="2443"/>
            <ac:picMk id="14" creationId="{4E5A8D9C-C629-E8B8-31F1-478EC7B2C38C}"/>
          </ac:picMkLst>
        </pc:picChg>
        <pc:cxnChg chg="mod">
          <ac:chgData name="Fetzer Anton" userId="50ef4658-090d-4976-b581-a398d7b5074c" providerId="ADAL" clId="{ADD49208-C6A1-4DA5-83ED-7AFB6CD32A87}" dt="2025-06-11T20:51:27.542" v="3903" actId="14100"/>
          <ac:cxnSpMkLst>
            <pc:docMk/>
            <pc:sldMk cId="4117866358" sldId="2443"/>
            <ac:cxnSpMk id="9" creationId="{9CF31719-BBA9-DFFD-CB4E-CDD934D8EC93}"/>
          </ac:cxnSpMkLst>
        </pc:cxnChg>
        <pc:cxnChg chg="mod">
          <ac:chgData name="Fetzer Anton" userId="50ef4658-090d-4976-b581-a398d7b5074c" providerId="ADAL" clId="{ADD49208-C6A1-4DA5-83ED-7AFB6CD32A87}" dt="2025-06-11T20:51:46.902" v="3907" actId="14100"/>
          <ac:cxnSpMkLst>
            <pc:docMk/>
            <pc:sldMk cId="4117866358" sldId="2443"/>
            <ac:cxnSpMk id="11" creationId="{AF33C576-CCE3-0FF4-86F0-D78F5B7BF51D}"/>
          </ac:cxnSpMkLst>
        </pc:cxnChg>
        <pc:cxnChg chg="add del mod">
          <ac:chgData name="Fetzer Anton" userId="50ef4658-090d-4976-b581-a398d7b5074c" providerId="ADAL" clId="{ADD49208-C6A1-4DA5-83ED-7AFB6CD32A87}" dt="2025-06-11T20:54:09.627" v="3967" actId="14100"/>
          <ac:cxnSpMkLst>
            <pc:docMk/>
            <pc:sldMk cId="4117866358" sldId="2443"/>
            <ac:cxnSpMk id="18" creationId="{BEC74698-9125-41E0-6CBA-03241FB046CC}"/>
          </ac:cxnSpMkLst>
        </pc:cxnChg>
        <pc:cxnChg chg="mod">
          <ac:chgData name="Fetzer Anton" userId="50ef4658-090d-4976-b581-a398d7b5074c" providerId="ADAL" clId="{ADD49208-C6A1-4DA5-83ED-7AFB6CD32A87}" dt="2025-06-11T20:53:58.451" v="3964" actId="14100"/>
          <ac:cxnSpMkLst>
            <pc:docMk/>
            <pc:sldMk cId="4117866358" sldId="2443"/>
            <ac:cxnSpMk id="22" creationId="{DD193B76-45B0-6934-3DCF-1544BEDE2B07}"/>
          </ac:cxnSpMkLst>
        </pc:cxnChg>
      </pc:sldChg>
      <pc:sldMasterChg chg="del">
        <pc:chgData name="Fetzer Anton" userId="50ef4658-090d-4976-b581-a398d7b5074c" providerId="ADAL" clId="{ADD49208-C6A1-4DA5-83ED-7AFB6CD32A87}" dt="2025-06-04T12:24:36.561" v="70" actId="2696"/>
        <pc:sldMasterMkLst>
          <pc:docMk/>
          <pc:sldMasterMk cId="0" sldId="2147483660"/>
        </pc:sldMasterMkLst>
      </pc:sldMasterChg>
      <pc:sldMasterChg chg="modSldLayout">
        <pc:chgData name="Fetzer Anton" userId="50ef4658-090d-4976-b581-a398d7b5074c" providerId="ADAL" clId="{ADD49208-C6A1-4DA5-83ED-7AFB6CD32A87}" dt="2025-06-04T14:28:06.340" v="712" actId="207"/>
        <pc:sldMasterMkLst>
          <pc:docMk/>
          <pc:sldMasterMk cId="515588181" sldId="2147485469"/>
        </pc:sldMasterMkLst>
        <pc:sldLayoutChg chg="addSp modSp">
          <pc:chgData name="Fetzer Anton" userId="50ef4658-090d-4976-b581-a398d7b5074c" providerId="ADAL" clId="{ADD49208-C6A1-4DA5-83ED-7AFB6CD32A87}" dt="2025-06-04T12:27:42.341" v="74"/>
          <pc:sldLayoutMkLst>
            <pc:docMk/>
            <pc:sldMasterMk cId="515588181" sldId="2147485469"/>
            <pc:sldLayoutMk cId="2405838075" sldId="2147485745"/>
          </pc:sldLayoutMkLst>
          <pc:spChg chg="add mod">
            <ac:chgData name="Fetzer Anton" userId="50ef4658-090d-4976-b581-a398d7b5074c" providerId="ADAL" clId="{ADD49208-C6A1-4DA5-83ED-7AFB6CD32A87}" dt="2025-06-04T12:27:42.341" v="74"/>
            <ac:spMkLst>
              <pc:docMk/>
              <pc:sldMasterMk cId="515588181" sldId="2147485469"/>
              <pc:sldLayoutMk cId="2405838075" sldId="2147485745"/>
              <ac:spMk id="3" creationId="{64EA4E43-0AFD-CABE-7748-88D238B49A78}"/>
            </ac:spMkLst>
          </pc:spChg>
        </pc:sldLayoutChg>
        <pc:sldLayoutChg chg="delSp mod">
          <pc:chgData name="Fetzer Anton" userId="50ef4658-090d-4976-b581-a398d7b5074c" providerId="ADAL" clId="{ADD49208-C6A1-4DA5-83ED-7AFB6CD32A87}" dt="2025-06-04T12:25:25.587" v="72" actId="478"/>
          <pc:sldLayoutMkLst>
            <pc:docMk/>
            <pc:sldMasterMk cId="515588181" sldId="2147485469"/>
            <pc:sldLayoutMk cId="420109049" sldId="2147485760"/>
          </pc:sldLayoutMkLst>
        </pc:sldLayoutChg>
        <pc:sldLayoutChg chg="addSp modSp">
          <pc:chgData name="Fetzer Anton" userId="50ef4658-090d-4976-b581-a398d7b5074c" providerId="ADAL" clId="{ADD49208-C6A1-4DA5-83ED-7AFB6CD32A87}" dt="2025-06-04T12:27:44.841" v="75"/>
          <pc:sldLayoutMkLst>
            <pc:docMk/>
            <pc:sldMasterMk cId="515588181" sldId="2147485469"/>
            <pc:sldLayoutMk cId="2763364887" sldId="2147485808"/>
          </pc:sldLayoutMkLst>
          <pc:spChg chg="add mod">
            <ac:chgData name="Fetzer Anton" userId="50ef4658-090d-4976-b581-a398d7b5074c" providerId="ADAL" clId="{ADD49208-C6A1-4DA5-83ED-7AFB6CD32A87}" dt="2025-06-04T12:27:44.841" v="75"/>
            <ac:spMkLst>
              <pc:docMk/>
              <pc:sldMasterMk cId="515588181" sldId="2147485469"/>
              <pc:sldLayoutMk cId="2763364887" sldId="2147485808"/>
              <ac:spMk id="2" creationId="{AC84F7A8-A368-F676-8196-459024739EBD}"/>
            </ac:spMkLst>
          </pc:spChg>
        </pc:sldLayoutChg>
        <pc:sldLayoutChg chg="modSp">
          <pc:chgData name="Fetzer Anton" userId="50ef4658-090d-4976-b581-a398d7b5074c" providerId="ADAL" clId="{ADD49208-C6A1-4DA5-83ED-7AFB6CD32A87}" dt="2025-06-04T14:09:57.924" v="639" actId="207"/>
          <pc:sldLayoutMkLst>
            <pc:docMk/>
            <pc:sldMasterMk cId="515588181" sldId="2147485469"/>
            <pc:sldLayoutMk cId="403153052" sldId="2147485960"/>
          </pc:sldLayoutMkLst>
          <pc:spChg chg="mod">
            <ac:chgData name="Fetzer Anton" userId="50ef4658-090d-4976-b581-a398d7b5074c" providerId="ADAL" clId="{ADD49208-C6A1-4DA5-83ED-7AFB6CD32A87}" dt="2025-06-04T14:09:57.924" v="639" actId="207"/>
            <ac:spMkLst>
              <pc:docMk/>
              <pc:sldMasterMk cId="515588181" sldId="2147485469"/>
              <pc:sldLayoutMk cId="403153052" sldId="2147485960"/>
              <ac:spMk id="20" creationId="{00000000-0000-0000-0000-000000000000}"/>
            </ac:spMkLst>
          </pc:spChg>
        </pc:sldLayoutChg>
        <pc:sldLayoutChg chg="addSp modSp">
          <pc:chgData name="Fetzer Anton" userId="50ef4658-090d-4976-b581-a398d7b5074c" providerId="ADAL" clId="{ADD49208-C6A1-4DA5-83ED-7AFB6CD32A87}" dt="2025-06-04T14:28:06.340" v="712" actId="207"/>
          <pc:sldLayoutMkLst>
            <pc:docMk/>
            <pc:sldMasterMk cId="515588181" sldId="2147485469"/>
            <pc:sldLayoutMk cId="1836648483" sldId="2147485970"/>
          </pc:sldLayoutMkLst>
          <pc:spChg chg="add mod">
            <ac:chgData name="Fetzer Anton" userId="50ef4658-090d-4976-b581-a398d7b5074c" providerId="ADAL" clId="{ADD49208-C6A1-4DA5-83ED-7AFB6CD32A87}" dt="2025-06-04T14:28:06.340" v="712" actId="207"/>
            <ac:spMkLst>
              <pc:docMk/>
              <pc:sldMasterMk cId="515588181" sldId="2147485469"/>
              <pc:sldLayoutMk cId="1836648483" sldId="2147485970"/>
              <ac:spMk id="2" creationId="{256433B4-8BCA-5589-6C0A-EB430168B572}"/>
            </ac:spMkLst>
          </pc:spChg>
          <pc:spChg chg="add mod">
            <ac:chgData name="Fetzer Anton" userId="50ef4658-090d-4976-b581-a398d7b5074c" providerId="ADAL" clId="{ADD49208-C6A1-4DA5-83ED-7AFB6CD32A87}" dt="2025-06-04T14:28:06.340" v="712" actId="207"/>
            <ac:spMkLst>
              <pc:docMk/>
              <pc:sldMasterMk cId="515588181" sldId="2147485469"/>
              <pc:sldLayoutMk cId="1836648483" sldId="2147485970"/>
              <ac:spMk id="3" creationId="{2D4032D3-4A10-79D4-359F-B12A42148E24}"/>
            </ac:spMkLst>
          </pc:spChg>
          <pc:spChg chg="add mod">
            <ac:chgData name="Fetzer Anton" userId="50ef4658-090d-4976-b581-a398d7b5074c" providerId="ADAL" clId="{ADD49208-C6A1-4DA5-83ED-7AFB6CD32A87}" dt="2025-06-04T14:28:06.340" v="712" actId="207"/>
            <ac:spMkLst>
              <pc:docMk/>
              <pc:sldMasterMk cId="515588181" sldId="2147485469"/>
              <pc:sldLayoutMk cId="1836648483" sldId="2147485970"/>
              <ac:spMk id="4" creationId="{941E6B69-1330-31B1-8B95-34A300A4D14C}"/>
            </ac:spMkLst>
          </pc:spChg>
        </pc:sldLayoutChg>
      </pc:sldMasterChg>
      <pc:sldMasterChg chg="del delSldLayout">
        <pc:chgData name="Fetzer Anton" userId="50ef4658-090d-4976-b581-a398d7b5074c" providerId="ADAL" clId="{ADD49208-C6A1-4DA5-83ED-7AFB6CD32A87}" dt="2025-06-04T12:25:08.957" v="71" actId="700"/>
        <pc:sldMasterMkLst>
          <pc:docMk/>
          <pc:sldMasterMk cId="2557862722" sldId="2147485746"/>
        </pc:sldMasterMkLst>
        <pc:sldLayoutChg chg="del">
          <pc:chgData name="Fetzer Anton" userId="50ef4658-090d-4976-b581-a398d7b5074c" providerId="ADAL" clId="{ADD49208-C6A1-4DA5-83ED-7AFB6CD32A87}" dt="2025-06-04T12:25:08.957" v="71" actId="700"/>
          <pc:sldLayoutMkLst>
            <pc:docMk/>
            <pc:sldMasterMk cId="2557862722" sldId="2147485746"/>
            <pc:sldLayoutMk cId="860830365" sldId="2147485748"/>
          </pc:sldLayoutMkLst>
        </pc:sldLayoutChg>
      </pc:sldMasterChg>
    </pc:docChg>
  </pc:docChgLst>
  <pc:docChgLst>
    <pc:chgData name="Fetzer Anton" userId="50ef4658-090d-4976-b581-a398d7b5074c" providerId="ADAL" clId="{66852C66-0B4A-4351-8FBF-0EFB11A061C5}"/>
    <pc:docChg chg="undo custSel addSld delSld modSld sldOrd modMainMaster addSection delSection">
      <pc:chgData name="Fetzer Anton" userId="50ef4658-090d-4976-b581-a398d7b5074c" providerId="ADAL" clId="{66852C66-0B4A-4351-8FBF-0EFB11A061C5}" dt="2025-01-21T09:27:47.068" v="11585" actId="1076"/>
      <pc:docMkLst>
        <pc:docMk/>
      </pc:docMkLst>
      <pc:sldChg chg="add ord modNotes modNotesTx">
        <pc:chgData name="Fetzer Anton" userId="50ef4658-090d-4976-b581-a398d7b5074c" providerId="ADAL" clId="{66852C66-0B4A-4351-8FBF-0EFB11A061C5}" dt="2025-01-21T09:19:34.121" v="11027" actId="20577"/>
        <pc:sldMkLst>
          <pc:docMk/>
          <pc:sldMk cId="0" sldId="257"/>
        </pc:sldMkLst>
      </pc:sldChg>
      <pc:sldChg chg="del mod modShow">
        <pc:chgData name="Fetzer Anton" userId="50ef4658-090d-4976-b581-a398d7b5074c" providerId="ADAL" clId="{66852C66-0B4A-4351-8FBF-0EFB11A061C5}" dt="2025-01-10T17:06:14.168" v="1121" actId="47"/>
        <pc:sldMkLst>
          <pc:docMk/>
          <pc:sldMk cId="0" sldId="260"/>
        </pc:sldMkLst>
      </pc:sldChg>
      <pc:sldChg chg="modSp mod modAnim modShow modNotesTx">
        <pc:chgData name="Fetzer Anton" userId="50ef4658-090d-4976-b581-a398d7b5074c" providerId="ADAL" clId="{66852C66-0B4A-4351-8FBF-0EFB11A061C5}" dt="2025-01-20T19:26:58.688" v="7973" actId="729"/>
        <pc:sldMkLst>
          <pc:docMk/>
          <pc:sldMk cId="0" sldId="261"/>
        </pc:sldMkLst>
      </pc:sldChg>
      <pc:sldChg chg="modSp del mod modAnim modNotesTx">
        <pc:chgData name="Fetzer Anton" userId="50ef4658-090d-4976-b581-a398d7b5074c" providerId="ADAL" clId="{66852C66-0B4A-4351-8FBF-0EFB11A061C5}" dt="2025-01-19T15:40:11.904" v="4570" actId="47"/>
        <pc:sldMkLst>
          <pc:docMk/>
          <pc:sldMk cId="0" sldId="262"/>
        </pc:sldMkLst>
      </pc:sldChg>
      <pc:sldChg chg="del">
        <pc:chgData name="Fetzer Anton" userId="50ef4658-090d-4976-b581-a398d7b5074c" providerId="ADAL" clId="{66852C66-0B4A-4351-8FBF-0EFB11A061C5}" dt="2025-01-10T16:12:45.400" v="1011" actId="47"/>
        <pc:sldMkLst>
          <pc:docMk/>
          <pc:sldMk cId="0" sldId="263"/>
        </pc:sldMkLst>
      </pc:sldChg>
      <pc:sldChg chg="addSp delSp modSp mod modClrScheme modAnim chgLayout modNotesTx">
        <pc:chgData name="Fetzer Anton" userId="50ef4658-090d-4976-b581-a398d7b5074c" providerId="ADAL" clId="{66852C66-0B4A-4351-8FBF-0EFB11A061C5}" dt="2025-01-19T18:04:16.990" v="5397"/>
        <pc:sldMkLst>
          <pc:docMk/>
          <pc:sldMk cId="0" sldId="264"/>
        </pc:sldMkLst>
      </pc:sldChg>
      <pc:sldChg chg="del">
        <pc:chgData name="Fetzer Anton" userId="50ef4658-090d-4976-b581-a398d7b5074c" providerId="ADAL" clId="{66852C66-0B4A-4351-8FBF-0EFB11A061C5}" dt="2025-01-10T17:02:21.148" v="1119" actId="47"/>
        <pc:sldMkLst>
          <pc:docMk/>
          <pc:sldMk cId="0" sldId="265"/>
        </pc:sldMkLst>
      </pc:sldChg>
      <pc:sldChg chg="modNotesTx">
        <pc:chgData name="Fetzer Anton" userId="50ef4658-090d-4976-b581-a398d7b5074c" providerId="ADAL" clId="{66852C66-0B4A-4351-8FBF-0EFB11A061C5}" dt="2025-01-20T19:31:03.974" v="8214" actId="108"/>
        <pc:sldMkLst>
          <pc:docMk/>
          <pc:sldMk cId="0" sldId="268"/>
        </pc:sldMkLst>
      </pc:sldChg>
      <pc:sldChg chg="modNotesTx">
        <pc:chgData name="Fetzer Anton" userId="50ef4658-090d-4976-b581-a398d7b5074c" providerId="ADAL" clId="{66852C66-0B4A-4351-8FBF-0EFB11A061C5}" dt="2025-01-20T19:34:21.541" v="8518" actId="20577"/>
        <pc:sldMkLst>
          <pc:docMk/>
          <pc:sldMk cId="0" sldId="270"/>
        </pc:sldMkLst>
      </pc:sldChg>
      <pc:sldChg chg="del">
        <pc:chgData name="Fetzer Anton" userId="50ef4658-090d-4976-b581-a398d7b5074c" providerId="ADAL" clId="{66852C66-0B4A-4351-8FBF-0EFB11A061C5}" dt="2025-01-10T17:02:22.493" v="1120" actId="47"/>
        <pc:sldMkLst>
          <pc:docMk/>
          <pc:sldMk cId="0" sldId="272"/>
        </pc:sldMkLst>
      </pc:sldChg>
      <pc:sldChg chg="del">
        <pc:chgData name="Fetzer Anton" userId="50ef4658-090d-4976-b581-a398d7b5074c" providerId="ADAL" clId="{66852C66-0B4A-4351-8FBF-0EFB11A061C5}" dt="2025-01-10T17:01:47.538" v="1113" actId="47"/>
        <pc:sldMkLst>
          <pc:docMk/>
          <pc:sldMk cId="0" sldId="273"/>
        </pc:sldMkLst>
      </pc:sldChg>
      <pc:sldChg chg="delSp mod">
        <pc:chgData name="Fetzer Anton" userId="50ef4658-090d-4976-b581-a398d7b5074c" providerId="ADAL" clId="{66852C66-0B4A-4351-8FBF-0EFB11A061C5}" dt="2025-01-20T21:07:43.927" v="10897" actId="478"/>
        <pc:sldMkLst>
          <pc:docMk/>
          <pc:sldMk cId="218008036" sldId="275"/>
        </pc:sldMkLst>
      </pc:sldChg>
      <pc:sldChg chg="del">
        <pc:chgData name="Fetzer Anton" userId="50ef4658-090d-4976-b581-a398d7b5074c" providerId="ADAL" clId="{66852C66-0B4A-4351-8FBF-0EFB11A061C5}" dt="2025-01-10T17:02:13.186" v="1115" actId="47"/>
        <pc:sldMkLst>
          <pc:docMk/>
          <pc:sldMk cId="2626842209" sldId="276"/>
        </pc:sldMkLst>
      </pc:sldChg>
      <pc:sldChg chg="del">
        <pc:chgData name="Fetzer Anton" userId="50ef4658-090d-4976-b581-a398d7b5074c" providerId="ADAL" clId="{66852C66-0B4A-4351-8FBF-0EFB11A061C5}" dt="2025-01-10T17:02:14.393" v="1116" actId="47"/>
        <pc:sldMkLst>
          <pc:docMk/>
          <pc:sldMk cId="3831415576" sldId="277"/>
        </pc:sldMkLst>
      </pc:sldChg>
      <pc:sldChg chg="addSp delSp modSp mod delAnim modAnim modNotesTx">
        <pc:chgData name="Fetzer Anton" userId="50ef4658-090d-4976-b581-a398d7b5074c" providerId="ADAL" clId="{66852C66-0B4A-4351-8FBF-0EFB11A061C5}" dt="2025-01-20T19:38:30.897" v="8623" actId="20577"/>
        <pc:sldMkLst>
          <pc:docMk/>
          <pc:sldMk cId="3241528534" sldId="316"/>
        </pc:sldMkLst>
      </pc:sldChg>
      <pc:sldChg chg="delSp modSp mod delAnim modAnim modNotesTx">
        <pc:chgData name="Fetzer Anton" userId="50ef4658-090d-4976-b581-a398d7b5074c" providerId="ADAL" clId="{66852C66-0B4A-4351-8FBF-0EFB11A061C5}" dt="2025-01-20T19:35:18.708" v="8519"/>
        <pc:sldMkLst>
          <pc:docMk/>
          <pc:sldMk cId="327458252" sldId="317"/>
        </pc:sldMkLst>
      </pc:sldChg>
      <pc:sldChg chg="modSp del mod">
        <pc:chgData name="Fetzer Anton" userId="50ef4658-090d-4976-b581-a398d7b5074c" providerId="ADAL" clId="{66852C66-0B4A-4351-8FBF-0EFB11A061C5}" dt="2025-01-10T16:56:27.619" v="1042" actId="47"/>
        <pc:sldMkLst>
          <pc:docMk/>
          <pc:sldMk cId="2621578772" sldId="318"/>
        </pc:sldMkLst>
      </pc:sldChg>
      <pc:sldChg chg="modSp add del mod ord">
        <pc:chgData name="Fetzer Anton" userId="50ef4658-090d-4976-b581-a398d7b5074c" providerId="ADAL" clId="{66852C66-0B4A-4351-8FBF-0EFB11A061C5}" dt="2025-01-10T18:05:41.271" v="1195" actId="47"/>
        <pc:sldMkLst>
          <pc:docMk/>
          <pc:sldMk cId="2232258110" sldId="320"/>
        </pc:sldMkLst>
      </pc:sldChg>
      <pc:sldChg chg="addSp modSp mod modAnim">
        <pc:chgData name="Fetzer Anton" userId="50ef4658-090d-4976-b581-a398d7b5074c" providerId="ADAL" clId="{66852C66-0B4A-4351-8FBF-0EFB11A061C5}" dt="2025-01-21T09:27:47.068" v="11585" actId="1076"/>
        <pc:sldMkLst>
          <pc:docMk/>
          <pc:sldMk cId="2164336122" sldId="321"/>
        </pc:sldMkLst>
      </pc:sldChg>
      <pc:sldChg chg="addSp delSp modSp mod">
        <pc:chgData name="Fetzer Anton" userId="50ef4658-090d-4976-b581-a398d7b5074c" providerId="ADAL" clId="{66852C66-0B4A-4351-8FBF-0EFB11A061C5}" dt="2025-01-20T19:37:12.274" v="8611" actId="20577"/>
        <pc:sldMkLst>
          <pc:docMk/>
          <pc:sldMk cId="517923140" sldId="322"/>
        </pc:sldMkLst>
      </pc:sldChg>
      <pc:sldChg chg="del">
        <pc:chgData name="Fetzer Anton" userId="50ef4658-090d-4976-b581-a398d7b5074c" providerId="ADAL" clId="{66852C66-0B4A-4351-8FBF-0EFB11A061C5}" dt="2025-01-10T17:02:19.872" v="1118" actId="47"/>
        <pc:sldMkLst>
          <pc:docMk/>
          <pc:sldMk cId="4146033572" sldId="323"/>
        </pc:sldMkLst>
      </pc:sldChg>
      <pc:sldChg chg="addSp delSp modSp del mod ord setBg delAnim">
        <pc:chgData name="Fetzer Anton" userId="50ef4658-090d-4976-b581-a398d7b5074c" providerId="ADAL" clId="{66852C66-0B4A-4351-8FBF-0EFB11A061C5}" dt="2025-01-19T15:44:46.884" v="4642" actId="47"/>
        <pc:sldMkLst>
          <pc:docMk/>
          <pc:sldMk cId="59465484" sldId="326"/>
        </pc:sldMkLst>
      </pc:sldChg>
      <pc:sldChg chg="del">
        <pc:chgData name="Fetzer Anton" userId="50ef4658-090d-4976-b581-a398d7b5074c" providerId="ADAL" clId="{66852C66-0B4A-4351-8FBF-0EFB11A061C5}" dt="2025-01-10T14:49:59.788" v="661" actId="47"/>
        <pc:sldMkLst>
          <pc:docMk/>
          <pc:sldMk cId="3345313276" sldId="328"/>
        </pc:sldMkLst>
      </pc:sldChg>
      <pc:sldChg chg="del">
        <pc:chgData name="Fetzer Anton" userId="50ef4658-090d-4976-b581-a398d7b5074c" providerId="ADAL" clId="{66852C66-0B4A-4351-8FBF-0EFB11A061C5}" dt="2025-01-10T14:50:01.242" v="662" actId="47"/>
        <pc:sldMkLst>
          <pc:docMk/>
          <pc:sldMk cId="2905497715" sldId="329"/>
        </pc:sldMkLst>
      </pc:sldChg>
      <pc:sldChg chg="del">
        <pc:chgData name="Fetzer Anton" userId="50ef4658-090d-4976-b581-a398d7b5074c" providerId="ADAL" clId="{66852C66-0B4A-4351-8FBF-0EFB11A061C5}" dt="2025-01-10T15:55:56.326" v="875" actId="47"/>
        <pc:sldMkLst>
          <pc:docMk/>
          <pc:sldMk cId="1340043250" sldId="333"/>
        </pc:sldMkLst>
      </pc:sldChg>
      <pc:sldChg chg="del">
        <pc:chgData name="Fetzer Anton" userId="50ef4658-090d-4976-b581-a398d7b5074c" providerId="ADAL" clId="{66852C66-0B4A-4351-8FBF-0EFB11A061C5}" dt="2025-01-10T15:56:00.689" v="876" actId="47"/>
        <pc:sldMkLst>
          <pc:docMk/>
          <pc:sldMk cId="3690895696" sldId="334"/>
        </pc:sldMkLst>
      </pc:sldChg>
      <pc:sldChg chg="del">
        <pc:chgData name="Fetzer Anton" userId="50ef4658-090d-4976-b581-a398d7b5074c" providerId="ADAL" clId="{66852C66-0B4A-4351-8FBF-0EFB11A061C5}" dt="2025-01-10T15:55:52.654" v="874" actId="47"/>
        <pc:sldMkLst>
          <pc:docMk/>
          <pc:sldMk cId="62249107" sldId="340"/>
        </pc:sldMkLst>
      </pc:sldChg>
      <pc:sldChg chg="modNotesTx">
        <pc:chgData name="Fetzer Anton" userId="50ef4658-090d-4976-b581-a398d7b5074c" providerId="ADAL" clId="{66852C66-0B4A-4351-8FBF-0EFB11A061C5}" dt="2025-01-20T19:28:50.377" v="8191" actId="20577"/>
        <pc:sldMkLst>
          <pc:docMk/>
          <pc:sldMk cId="2634881766" sldId="352"/>
        </pc:sldMkLst>
      </pc:sldChg>
      <pc:sldChg chg="modSp del mod modShow">
        <pc:chgData name="Fetzer Anton" userId="50ef4658-090d-4976-b581-a398d7b5074c" providerId="ADAL" clId="{66852C66-0B4A-4351-8FBF-0EFB11A061C5}" dt="2025-01-19T13:49:22.849" v="3208" actId="47"/>
        <pc:sldMkLst>
          <pc:docMk/>
          <pc:sldMk cId="2851033223" sldId="2085"/>
        </pc:sldMkLst>
      </pc:sldChg>
      <pc:sldChg chg="del mod modShow">
        <pc:chgData name="Fetzer Anton" userId="50ef4658-090d-4976-b581-a398d7b5074c" providerId="ADAL" clId="{66852C66-0B4A-4351-8FBF-0EFB11A061C5}" dt="2025-01-10T14:14:12.703" v="603" actId="47"/>
        <pc:sldMkLst>
          <pc:docMk/>
          <pc:sldMk cId="2809546516" sldId="2140"/>
        </pc:sldMkLst>
      </pc:sldChg>
      <pc:sldChg chg="addSp delSp modSp mod modAnim modNotesTx">
        <pc:chgData name="Fetzer Anton" userId="50ef4658-090d-4976-b581-a398d7b5074c" providerId="ADAL" clId="{66852C66-0B4A-4351-8FBF-0EFB11A061C5}" dt="2025-01-21T09:18:50.869" v="10989" actId="20577"/>
        <pc:sldMkLst>
          <pc:docMk/>
          <pc:sldMk cId="3143413205" sldId="2355"/>
        </pc:sldMkLst>
      </pc:sldChg>
      <pc:sldChg chg="del">
        <pc:chgData name="Fetzer Anton" userId="50ef4658-090d-4976-b581-a398d7b5074c" providerId="ADAL" clId="{66852C66-0B4A-4351-8FBF-0EFB11A061C5}" dt="2025-01-20T09:53:40.642" v="7926" actId="47"/>
        <pc:sldMkLst>
          <pc:docMk/>
          <pc:sldMk cId="3013109927" sldId="2360"/>
        </pc:sldMkLst>
      </pc:sldChg>
      <pc:sldChg chg="modSp mod modNotesTx">
        <pc:chgData name="Fetzer Anton" userId="50ef4658-090d-4976-b581-a398d7b5074c" providerId="ADAL" clId="{66852C66-0B4A-4351-8FBF-0EFB11A061C5}" dt="2025-01-19T15:08:54.777" v="3711" actId="20577"/>
        <pc:sldMkLst>
          <pc:docMk/>
          <pc:sldMk cId="0" sldId="2392"/>
        </pc:sldMkLst>
      </pc:sldChg>
      <pc:sldChg chg="del">
        <pc:chgData name="Fetzer Anton" userId="50ef4658-090d-4976-b581-a398d7b5074c" providerId="ADAL" clId="{66852C66-0B4A-4351-8FBF-0EFB11A061C5}" dt="2025-01-10T17:01:56.146" v="1114" actId="47"/>
        <pc:sldMkLst>
          <pc:docMk/>
          <pc:sldMk cId="0" sldId="2393"/>
        </pc:sldMkLst>
      </pc:sldChg>
      <pc:sldChg chg="del">
        <pc:chgData name="Fetzer Anton" userId="50ef4658-090d-4976-b581-a398d7b5074c" providerId="ADAL" clId="{66852C66-0B4A-4351-8FBF-0EFB11A061C5}" dt="2025-01-10T14:49:54.749" v="660" actId="47"/>
        <pc:sldMkLst>
          <pc:docMk/>
          <pc:sldMk cId="3073417577" sldId="2394"/>
        </pc:sldMkLst>
      </pc:sldChg>
      <pc:sldChg chg="delSp modSp del mod modNotesTx">
        <pc:chgData name="Fetzer Anton" userId="50ef4658-090d-4976-b581-a398d7b5074c" providerId="ADAL" clId="{66852C66-0B4A-4351-8FBF-0EFB11A061C5}" dt="2025-01-19T18:05:10.375" v="5477" actId="47"/>
        <pc:sldMkLst>
          <pc:docMk/>
          <pc:sldMk cId="207366806" sldId="2395"/>
        </pc:sldMkLst>
      </pc:sldChg>
      <pc:sldChg chg="addSp delSp modSp mod modClrScheme delAnim modAnim chgLayout modNotesTx">
        <pc:chgData name="Fetzer Anton" userId="50ef4658-090d-4976-b581-a398d7b5074c" providerId="ADAL" clId="{66852C66-0B4A-4351-8FBF-0EFB11A061C5}" dt="2025-01-19T17:58:04.632" v="4716" actId="478"/>
        <pc:sldMkLst>
          <pc:docMk/>
          <pc:sldMk cId="0" sldId="2396"/>
        </pc:sldMkLst>
      </pc:sldChg>
      <pc:sldChg chg="del mod modTransition modAnim modShow">
        <pc:chgData name="Fetzer Anton" userId="50ef4658-090d-4976-b581-a398d7b5074c" providerId="ADAL" clId="{66852C66-0B4A-4351-8FBF-0EFB11A061C5}" dt="2025-01-19T13:49:26.123" v="3209" actId="47"/>
        <pc:sldMkLst>
          <pc:docMk/>
          <pc:sldMk cId="3111693800" sldId="2397"/>
        </pc:sldMkLst>
      </pc:sldChg>
      <pc:sldChg chg="addSp delSp modSp del mod modAnim modNotesTx">
        <pc:chgData name="Fetzer Anton" userId="50ef4658-090d-4976-b581-a398d7b5074c" providerId="ADAL" clId="{66852C66-0B4A-4351-8FBF-0EFB11A061C5}" dt="2025-01-19T17:55:52.624" v="4699" actId="2696"/>
        <pc:sldMkLst>
          <pc:docMk/>
          <pc:sldMk cId="3705622095" sldId="2398"/>
        </pc:sldMkLst>
      </pc:sldChg>
      <pc:sldChg chg="addSp delSp modSp del mod modClrScheme delAnim modAnim chgLayout">
        <pc:chgData name="Fetzer Anton" userId="50ef4658-090d-4976-b581-a398d7b5074c" providerId="ADAL" clId="{66852C66-0B4A-4351-8FBF-0EFB11A061C5}" dt="2025-01-19T15:47:07.811" v="4664" actId="47"/>
        <pc:sldMkLst>
          <pc:docMk/>
          <pc:sldMk cId="1989884745" sldId="2399"/>
        </pc:sldMkLst>
      </pc:sldChg>
      <pc:sldChg chg="del">
        <pc:chgData name="Fetzer Anton" userId="50ef4658-090d-4976-b581-a398d7b5074c" providerId="ADAL" clId="{66852C66-0B4A-4351-8FBF-0EFB11A061C5}" dt="2025-01-10T17:02:15.475" v="1117" actId="47"/>
        <pc:sldMkLst>
          <pc:docMk/>
          <pc:sldMk cId="4244137533" sldId="2400"/>
        </pc:sldMkLst>
      </pc:sldChg>
      <pc:sldChg chg="new del">
        <pc:chgData name="Fetzer Anton" userId="50ef4658-090d-4976-b581-a398d7b5074c" providerId="ADAL" clId="{66852C66-0B4A-4351-8FBF-0EFB11A061C5}" dt="2025-01-10T13:52:17.983" v="459" actId="680"/>
        <pc:sldMkLst>
          <pc:docMk/>
          <pc:sldMk cId="1682590354" sldId="2401"/>
        </pc:sldMkLst>
      </pc:sldChg>
      <pc:sldChg chg="modSp add mod modNotesTx">
        <pc:chgData name="Fetzer Anton" userId="50ef4658-090d-4976-b581-a398d7b5074c" providerId="ADAL" clId="{66852C66-0B4A-4351-8FBF-0EFB11A061C5}" dt="2025-01-19T18:06:28.759" v="5576" actId="313"/>
        <pc:sldMkLst>
          <pc:docMk/>
          <pc:sldMk cId="4293326994" sldId="2401"/>
        </pc:sldMkLst>
      </pc:sldChg>
      <pc:sldChg chg="modSp add del mod">
        <pc:chgData name="Fetzer Anton" userId="50ef4658-090d-4976-b581-a398d7b5074c" providerId="ADAL" clId="{66852C66-0B4A-4351-8FBF-0EFB11A061C5}" dt="2025-01-13T12:28:06.504" v="1950" actId="47"/>
        <pc:sldMkLst>
          <pc:docMk/>
          <pc:sldMk cId="2761428309" sldId="2402"/>
        </pc:sldMkLst>
      </pc:sldChg>
      <pc:sldChg chg="delSp add del mod ord modTransition delAnim modAnim">
        <pc:chgData name="Fetzer Anton" userId="50ef4658-090d-4976-b581-a398d7b5074c" providerId="ADAL" clId="{66852C66-0B4A-4351-8FBF-0EFB11A061C5}" dt="2025-01-10T17:10:37.514" v="1151" actId="47"/>
        <pc:sldMkLst>
          <pc:docMk/>
          <pc:sldMk cId="3305300214" sldId="2402"/>
        </pc:sldMkLst>
      </pc:sldChg>
      <pc:sldChg chg="addSp delSp modSp add mod delAnim modNotesTx">
        <pc:chgData name="Fetzer Anton" userId="50ef4658-090d-4976-b581-a398d7b5074c" providerId="ADAL" clId="{66852C66-0B4A-4351-8FBF-0EFB11A061C5}" dt="2025-01-20T19:45:20.512" v="9487" actId="20577"/>
        <pc:sldMkLst>
          <pc:docMk/>
          <pc:sldMk cId="616793250" sldId="2403"/>
        </pc:sldMkLst>
      </pc:sldChg>
      <pc:sldChg chg="delSp add del mod">
        <pc:chgData name="Fetzer Anton" userId="50ef4658-090d-4976-b581-a398d7b5074c" providerId="ADAL" clId="{66852C66-0B4A-4351-8FBF-0EFB11A061C5}" dt="2025-01-13T12:22:02.198" v="1803" actId="2696"/>
        <pc:sldMkLst>
          <pc:docMk/>
          <pc:sldMk cId="437207530" sldId="2404"/>
        </pc:sldMkLst>
      </pc:sldChg>
      <pc:sldChg chg="addSp delSp modSp add mod modNotesTx">
        <pc:chgData name="Fetzer Anton" userId="50ef4658-090d-4976-b581-a398d7b5074c" providerId="ADAL" clId="{66852C66-0B4A-4351-8FBF-0EFB11A061C5}" dt="2025-01-20T19:39:09.427" v="8786" actId="20577"/>
        <pc:sldMkLst>
          <pc:docMk/>
          <pc:sldMk cId="1491480600" sldId="2405"/>
        </pc:sldMkLst>
      </pc:sldChg>
      <pc:sldChg chg="addSp delSp modSp add mod modNotesTx">
        <pc:chgData name="Fetzer Anton" userId="50ef4658-090d-4976-b581-a398d7b5074c" providerId="ADAL" clId="{66852C66-0B4A-4351-8FBF-0EFB11A061C5}" dt="2025-01-20T19:39:35.556" v="8899" actId="20577"/>
        <pc:sldMkLst>
          <pc:docMk/>
          <pc:sldMk cId="1639457846" sldId="2406"/>
        </pc:sldMkLst>
      </pc:sldChg>
      <pc:sldChg chg="addSp delSp modSp add mod modAnim modNotesTx">
        <pc:chgData name="Fetzer Anton" userId="50ef4658-090d-4976-b581-a398d7b5074c" providerId="ADAL" clId="{66852C66-0B4A-4351-8FBF-0EFB11A061C5}" dt="2025-01-20T19:44:32.821" v="9297" actId="20577"/>
        <pc:sldMkLst>
          <pc:docMk/>
          <pc:sldMk cId="363054308" sldId="2407"/>
        </pc:sldMkLst>
      </pc:sldChg>
      <pc:sldChg chg="addSp delSp modSp add mod modNotesTx">
        <pc:chgData name="Fetzer Anton" userId="50ef4658-090d-4976-b581-a398d7b5074c" providerId="ADAL" clId="{66852C66-0B4A-4351-8FBF-0EFB11A061C5}" dt="2025-01-20T19:39:51.173" v="8944" actId="20577"/>
        <pc:sldMkLst>
          <pc:docMk/>
          <pc:sldMk cId="2250453244" sldId="2408"/>
        </pc:sldMkLst>
      </pc:sldChg>
      <pc:sldChg chg="addSp delSp modSp add mod modNotesTx">
        <pc:chgData name="Fetzer Anton" userId="50ef4658-090d-4976-b581-a398d7b5074c" providerId="ADAL" clId="{66852C66-0B4A-4351-8FBF-0EFB11A061C5}" dt="2025-01-20T19:39:58.428" v="8966" actId="20577"/>
        <pc:sldMkLst>
          <pc:docMk/>
          <pc:sldMk cId="2316803414" sldId="2409"/>
        </pc:sldMkLst>
      </pc:sldChg>
      <pc:sldChg chg="addSp modSp add mod ord">
        <pc:chgData name="Fetzer Anton" userId="50ef4658-090d-4976-b581-a398d7b5074c" providerId="ADAL" clId="{66852C66-0B4A-4351-8FBF-0EFB11A061C5}" dt="2025-01-20T19:41:17.972" v="8993"/>
        <pc:sldMkLst>
          <pc:docMk/>
          <pc:sldMk cId="1584410318" sldId="2410"/>
        </pc:sldMkLst>
      </pc:sldChg>
      <pc:sldChg chg="addSp delSp modSp new mod modClrScheme delAnim modAnim chgLayout modNotesTx">
        <pc:chgData name="Fetzer Anton" userId="50ef4658-090d-4976-b581-a398d7b5074c" providerId="ADAL" clId="{66852C66-0B4A-4351-8FBF-0EFB11A061C5}" dt="2025-01-21T09:23:58.513" v="11389" actId="20577"/>
        <pc:sldMkLst>
          <pc:docMk/>
          <pc:sldMk cId="3123354439" sldId="2411"/>
        </pc:sldMkLst>
      </pc:sldChg>
      <pc:sldChg chg="addSp delSp modSp add mod modAnim chgLayout modNotesTx">
        <pc:chgData name="Fetzer Anton" userId="50ef4658-090d-4976-b581-a398d7b5074c" providerId="ADAL" clId="{66852C66-0B4A-4351-8FBF-0EFB11A061C5}" dt="2025-01-19T17:56:07.441" v="4700" actId="33524"/>
        <pc:sldMkLst>
          <pc:docMk/>
          <pc:sldMk cId="3807182154" sldId="2412"/>
        </pc:sldMkLst>
      </pc:sldChg>
      <pc:sldChg chg="addSp delSp modSp add del mod delAnim modAnim modNotesTx">
        <pc:chgData name="Fetzer Anton" userId="50ef4658-090d-4976-b581-a398d7b5074c" providerId="ADAL" clId="{66852C66-0B4A-4351-8FBF-0EFB11A061C5}" dt="2025-01-19T17:57:59.768" v="4714" actId="47"/>
        <pc:sldMkLst>
          <pc:docMk/>
          <pc:sldMk cId="1113397454" sldId="2413"/>
        </pc:sldMkLst>
      </pc:sldChg>
      <pc:sldChg chg="addSp delSp modSp add mod delAnim modAnim modNotesTx">
        <pc:chgData name="Fetzer Anton" userId="50ef4658-090d-4976-b581-a398d7b5074c" providerId="ADAL" clId="{66852C66-0B4A-4351-8FBF-0EFB11A061C5}" dt="2025-01-19T18:00:17.795" v="5097" actId="20577"/>
        <pc:sldMkLst>
          <pc:docMk/>
          <pc:sldMk cId="2703844602" sldId="2414"/>
        </pc:sldMkLst>
      </pc:sldChg>
      <pc:sldChg chg="delSp modSp add mod modAnim modNotesTx">
        <pc:chgData name="Fetzer Anton" userId="50ef4658-090d-4976-b581-a398d7b5074c" providerId="ADAL" clId="{66852C66-0B4A-4351-8FBF-0EFB11A061C5}" dt="2025-01-20T19:27:55.883" v="8099" actId="20577"/>
        <pc:sldMkLst>
          <pc:docMk/>
          <pc:sldMk cId="632558697" sldId="2415"/>
        </pc:sldMkLst>
      </pc:sldChg>
      <pc:sldChg chg="addSp delSp modSp add del mod delAnim modAnim">
        <pc:chgData name="Fetzer Anton" userId="50ef4658-090d-4976-b581-a398d7b5074c" providerId="ADAL" clId="{66852C66-0B4A-4351-8FBF-0EFB11A061C5}" dt="2025-01-20T19:29:29.733" v="8195" actId="47"/>
        <pc:sldMkLst>
          <pc:docMk/>
          <pc:sldMk cId="4245758732" sldId="2416"/>
        </pc:sldMkLst>
      </pc:sldChg>
      <pc:sldChg chg="addSp delSp modSp add mod modNotesTx">
        <pc:chgData name="Fetzer Anton" userId="50ef4658-090d-4976-b581-a398d7b5074c" providerId="ADAL" clId="{66852C66-0B4A-4351-8FBF-0EFB11A061C5}" dt="2025-01-21T09:25:43.214" v="11551" actId="20577"/>
        <pc:sldMkLst>
          <pc:docMk/>
          <pc:sldMk cId="1875723995" sldId="2417"/>
        </pc:sldMkLst>
      </pc:sldChg>
      <pc:sldChg chg="addSp delSp modSp new mod ord modNotesTx">
        <pc:chgData name="Fetzer Anton" userId="50ef4658-090d-4976-b581-a398d7b5074c" providerId="ADAL" clId="{66852C66-0B4A-4351-8FBF-0EFB11A061C5}" dt="2025-01-20T19:49:03.965" v="10140" actId="20577"/>
        <pc:sldMkLst>
          <pc:docMk/>
          <pc:sldMk cId="2720958954" sldId="2418"/>
        </pc:sldMkLst>
      </pc:sldChg>
      <pc:sldChg chg="addSp delSp modSp add mod modNotesTx">
        <pc:chgData name="Fetzer Anton" userId="50ef4658-090d-4976-b581-a398d7b5074c" providerId="ADAL" clId="{66852C66-0B4A-4351-8FBF-0EFB11A061C5}" dt="2025-01-21T09:26:00.314" v="11553" actId="313"/>
        <pc:sldMkLst>
          <pc:docMk/>
          <pc:sldMk cId="2123448605" sldId="2419"/>
        </pc:sldMkLst>
      </pc:sldChg>
      <pc:sldChg chg="addSp delSp modSp add mod modNotesTx">
        <pc:chgData name="Fetzer Anton" userId="50ef4658-090d-4976-b581-a398d7b5074c" providerId="ADAL" clId="{66852C66-0B4A-4351-8FBF-0EFB11A061C5}" dt="2025-01-20T20:57:00.747" v="10498" actId="20577"/>
        <pc:sldMkLst>
          <pc:docMk/>
          <pc:sldMk cId="3848555063" sldId="2420"/>
        </pc:sldMkLst>
      </pc:sldChg>
      <pc:sldChg chg="addSp delSp modSp add mod modAnim">
        <pc:chgData name="Fetzer Anton" userId="50ef4658-090d-4976-b581-a398d7b5074c" providerId="ADAL" clId="{66852C66-0B4A-4351-8FBF-0EFB11A061C5}" dt="2025-01-21T09:27:03.274" v="11555"/>
        <pc:sldMkLst>
          <pc:docMk/>
          <pc:sldMk cId="245327632" sldId="2421"/>
        </pc:sldMkLst>
      </pc:sldChg>
      <pc:sldChg chg="addSp delSp modSp add mod modNotesTx">
        <pc:chgData name="Fetzer Anton" userId="50ef4658-090d-4976-b581-a398d7b5074c" providerId="ADAL" clId="{66852C66-0B4A-4351-8FBF-0EFB11A061C5}" dt="2025-01-20T20:57:02.718" v="10499" actId="20577"/>
        <pc:sldMkLst>
          <pc:docMk/>
          <pc:sldMk cId="989623500" sldId="2422"/>
        </pc:sldMkLst>
      </pc:sldChg>
      <pc:sldChg chg="add del">
        <pc:chgData name="Fetzer Anton" userId="50ef4658-090d-4976-b581-a398d7b5074c" providerId="ADAL" clId="{66852C66-0B4A-4351-8FBF-0EFB11A061C5}" dt="2025-01-20T09:05:14.024" v="7638" actId="47"/>
        <pc:sldMkLst>
          <pc:docMk/>
          <pc:sldMk cId="1081275823" sldId="2422"/>
        </pc:sldMkLst>
      </pc:sldChg>
      <pc:sldChg chg="addSp delSp modSp add mod ord modNotesTx">
        <pc:chgData name="Fetzer Anton" userId="50ef4658-090d-4976-b581-a398d7b5074c" providerId="ADAL" clId="{66852C66-0B4A-4351-8FBF-0EFB11A061C5}" dt="2025-01-20T19:47:13.360" v="9736" actId="20577"/>
        <pc:sldMkLst>
          <pc:docMk/>
          <pc:sldMk cId="1745734795" sldId="2423"/>
        </pc:sldMkLst>
      </pc:sldChg>
      <pc:sldChg chg="addSp delSp modSp add mod modNotesTx">
        <pc:chgData name="Fetzer Anton" userId="50ef4658-090d-4976-b581-a398d7b5074c" providerId="ADAL" clId="{66852C66-0B4A-4351-8FBF-0EFB11A061C5}" dt="2025-01-20T20:56:32.163" v="10486"/>
        <pc:sldMkLst>
          <pc:docMk/>
          <pc:sldMk cId="3535480433" sldId="2424"/>
        </pc:sldMkLst>
      </pc:sldChg>
      <pc:sldChg chg="addSp delSp modSp add del mod">
        <pc:chgData name="Fetzer Anton" userId="50ef4658-090d-4976-b581-a398d7b5074c" providerId="ADAL" clId="{66852C66-0B4A-4351-8FBF-0EFB11A061C5}" dt="2025-01-20T09:17:49.252" v="7815" actId="47"/>
        <pc:sldMkLst>
          <pc:docMk/>
          <pc:sldMk cId="2095616669" sldId="2425"/>
        </pc:sldMkLst>
      </pc:sldChg>
      <pc:sldChg chg="addSp delSp modSp add mod">
        <pc:chgData name="Fetzer Anton" userId="50ef4658-090d-4976-b581-a398d7b5074c" providerId="ADAL" clId="{66852C66-0B4A-4351-8FBF-0EFB11A061C5}" dt="2025-01-20T09:18:14.807" v="7821" actId="478"/>
        <pc:sldMkLst>
          <pc:docMk/>
          <pc:sldMk cId="3632159189" sldId="2425"/>
        </pc:sldMkLst>
      </pc:sldChg>
      <pc:sldChg chg="new del">
        <pc:chgData name="Fetzer Anton" userId="50ef4658-090d-4976-b581-a398d7b5074c" providerId="ADAL" clId="{66852C66-0B4A-4351-8FBF-0EFB11A061C5}" dt="2025-01-20T21:03:42.486" v="10700" actId="47"/>
        <pc:sldMkLst>
          <pc:docMk/>
          <pc:sldMk cId="3580678560" sldId="2426"/>
        </pc:sldMkLst>
      </pc:sldChg>
      <pc:sldChg chg="new del">
        <pc:chgData name="Fetzer Anton" userId="50ef4658-090d-4976-b581-a398d7b5074c" providerId="ADAL" clId="{66852C66-0B4A-4351-8FBF-0EFB11A061C5}" dt="2025-01-20T21:03:43.424" v="10701" actId="47"/>
        <pc:sldMkLst>
          <pc:docMk/>
          <pc:sldMk cId="2991560518" sldId="2427"/>
        </pc:sldMkLst>
      </pc:sldChg>
      <pc:sldChg chg="addSp modSp add mod setBg">
        <pc:chgData name="Fetzer Anton" userId="50ef4658-090d-4976-b581-a398d7b5074c" providerId="ADAL" clId="{66852C66-0B4A-4351-8FBF-0EFB11A061C5}" dt="2025-01-20T19:41:03.239" v="8992" actId="20577"/>
        <pc:sldMkLst>
          <pc:docMk/>
          <pc:sldMk cId="680162570" sldId="2428"/>
        </pc:sldMkLst>
      </pc:sldChg>
      <pc:sldMasterChg chg="delSldLayout modSldLayout">
        <pc:chgData name="Fetzer Anton" userId="50ef4658-090d-4976-b581-a398d7b5074c" providerId="ADAL" clId="{66852C66-0B4A-4351-8FBF-0EFB11A061C5}" dt="2025-01-19T15:47:07.811" v="4664" actId="47"/>
        <pc:sldMasterMkLst>
          <pc:docMk/>
          <pc:sldMasterMk cId="0" sldId="2147483660"/>
        </pc:sldMasterMkLst>
        <pc:sldLayoutChg chg="addSp modSp del">
          <pc:chgData name="Fetzer Anton" userId="50ef4658-090d-4976-b581-a398d7b5074c" providerId="ADAL" clId="{66852C66-0B4A-4351-8FBF-0EFB11A061C5}" dt="2025-01-19T15:47:07.811" v="4664" actId="47"/>
          <pc:sldLayoutMkLst>
            <pc:docMk/>
            <pc:sldMasterMk cId="0" sldId="2147483660"/>
            <pc:sldLayoutMk cId="754314800" sldId="2147485969"/>
          </pc:sldLayoutMkLst>
        </pc:sldLayoutChg>
      </pc:sldMasterChg>
      <pc:sldMasterChg chg="delSldLayout modSldLayout">
        <pc:chgData name="Fetzer Anton" userId="50ef4658-090d-4976-b581-a398d7b5074c" providerId="ADAL" clId="{66852C66-0B4A-4351-8FBF-0EFB11A061C5}" dt="2025-01-19T15:17:40.519" v="4475" actId="1036"/>
        <pc:sldMasterMkLst>
          <pc:docMk/>
          <pc:sldMasterMk cId="515588181" sldId="2147485469"/>
        </pc:sldMasterMkLst>
        <pc:sldLayoutChg chg="del">
          <pc:chgData name="Fetzer Anton" userId="50ef4658-090d-4976-b581-a398d7b5074c" providerId="ADAL" clId="{66852C66-0B4A-4351-8FBF-0EFB11A061C5}" dt="2025-01-10T14:14:12.703" v="603" actId="47"/>
          <pc:sldLayoutMkLst>
            <pc:docMk/>
            <pc:sldMasterMk cId="515588181" sldId="2147485469"/>
            <pc:sldLayoutMk cId="2948322304" sldId="2147485946"/>
          </pc:sldLayoutMkLst>
        </pc:sldLayoutChg>
        <pc:sldLayoutChg chg="del">
          <pc:chgData name="Fetzer Anton" userId="50ef4658-090d-4976-b581-a398d7b5074c" providerId="ADAL" clId="{66852C66-0B4A-4351-8FBF-0EFB11A061C5}" dt="2025-01-10T17:06:14.168" v="1121" actId="47"/>
          <pc:sldLayoutMkLst>
            <pc:docMk/>
            <pc:sldMasterMk cId="515588181" sldId="2147485469"/>
            <pc:sldLayoutMk cId="3313169772" sldId="2147485959"/>
          </pc:sldLayoutMkLst>
        </pc:sldLayoutChg>
        <pc:sldLayoutChg chg="addSp modSp mod">
          <pc:chgData name="Fetzer Anton" userId="50ef4658-090d-4976-b581-a398d7b5074c" providerId="ADAL" clId="{66852C66-0B4A-4351-8FBF-0EFB11A061C5}" dt="2025-01-19T15:17:40.519" v="4475" actId="1036"/>
          <pc:sldLayoutMkLst>
            <pc:docMk/>
            <pc:sldMasterMk cId="515588181" sldId="2147485469"/>
            <pc:sldLayoutMk cId="403153052" sldId="2147485960"/>
          </pc:sldLayoutMkLst>
        </pc:sldLayoutChg>
        <pc:sldLayoutChg chg="addSp modSp">
          <pc:chgData name="Fetzer Anton" userId="50ef4658-090d-4976-b581-a398d7b5074c" providerId="ADAL" clId="{66852C66-0B4A-4351-8FBF-0EFB11A061C5}" dt="2025-01-19T14:20:18.425" v="3212"/>
          <pc:sldLayoutMkLst>
            <pc:docMk/>
            <pc:sldMasterMk cId="515588181" sldId="2147485469"/>
            <pc:sldLayoutMk cId="999109383" sldId="2147485962"/>
          </pc:sldLayoutMkLst>
        </pc:sldLayoutChg>
        <pc:sldLayoutChg chg="del">
          <pc:chgData name="Fetzer Anton" userId="50ef4658-090d-4976-b581-a398d7b5074c" providerId="ADAL" clId="{66852C66-0B4A-4351-8FBF-0EFB11A061C5}" dt="2025-01-10T17:02:22.493" v="1120" actId="47"/>
          <pc:sldLayoutMkLst>
            <pc:docMk/>
            <pc:sldMasterMk cId="515588181" sldId="2147485469"/>
            <pc:sldLayoutMk cId="1208365574" sldId="2147485963"/>
          </pc:sldLayoutMkLst>
        </pc:sldLayoutChg>
      </pc:sldMasterChg>
      <pc:sldMasterChg chg="delSldLayout">
        <pc:chgData name="Fetzer Anton" userId="50ef4658-090d-4976-b581-a398d7b5074c" providerId="ADAL" clId="{66852C66-0B4A-4351-8FBF-0EFB11A061C5}" dt="2025-01-19T13:49:22.849" v="3208" actId="47"/>
        <pc:sldMasterMkLst>
          <pc:docMk/>
          <pc:sldMasterMk cId="2557862722" sldId="2147485746"/>
        </pc:sldMasterMkLst>
        <pc:sldLayoutChg chg="del">
          <pc:chgData name="Fetzer Anton" userId="50ef4658-090d-4976-b581-a398d7b5074c" providerId="ADAL" clId="{66852C66-0B4A-4351-8FBF-0EFB11A061C5}" dt="2025-01-19T13:49:22.849" v="3208" actId="47"/>
          <pc:sldLayoutMkLst>
            <pc:docMk/>
            <pc:sldMasterMk cId="2557862722" sldId="2147485746"/>
            <pc:sldLayoutMk cId="1349963686" sldId="2147485964"/>
          </pc:sldLayoutMkLst>
        </pc:sldLayoutChg>
      </pc:sldMasterChg>
    </pc:docChg>
  </pc:docChgLst>
  <pc:docChgLst>
    <pc:chgData name="Fetzer Anton" userId="50ef4658-090d-4976-b581-a398d7b5074c" providerId="ADAL" clId="{FBE9D8A3-C048-4C66-B7A8-5BB542294430}"/>
    <pc:docChg chg="undo custSel addSld delSld modSld modShowInfo">
      <pc:chgData name="Fetzer Anton" userId="50ef4658-090d-4976-b581-a398d7b5074c" providerId="ADAL" clId="{FBE9D8A3-C048-4C66-B7A8-5BB542294430}" dt="2025-06-08T18:31:35.523" v="3874"/>
      <pc:docMkLst>
        <pc:docMk/>
      </pc:docMkLst>
      <pc:sldChg chg="modSp mod modNotesTx">
        <pc:chgData name="Fetzer Anton" userId="50ef4658-090d-4976-b581-a398d7b5074c" providerId="ADAL" clId="{FBE9D8A3-C048-4C66-B7A8-5BB542294430}" dt="2025-06-08T16:06:38.296" v="3650" actId="20577"/>
        <pc:sldMkLst>
          <pc:docMk/>
          <pc:sldMk cId="0" sldId="257"/>
        </pc:sldMkLst>
        <pc:picChg chg="mod">
          <ac:chgData name="Fetzer Anton" userId="50ef4658-090d-4976-b581-a398d7b5074c" providerId="ADAL" clId="{FBE9D8A3-C048-4C66-B7A8-5BB542294430}" dt="2025-06-08T12:44:27.486" v="29" actId="1037"/>
          <ac:picMkLst>
            <pc:docMk/>
            <pc:sldMk cId="0" sldId="257"/>
            <ac:picMk id="2" creationId="{78C609EE-0A4B-3631-B9F5-7D1048D17ED6}"/>
          </ac:picMkLst>
        </pc:picChg>
        <pc:picChg chg="mod modCrop">
          <ac:chgData name="Fetzer Anton" userId="50ef4658-090d-4976-b581-a398d7b5074c" providerId="ADAL" clId="{FBE9D8A3-C048-4C66-B7A8-5BB542294430}" dt="2025-06-08T12:44:38.356" v="34" actId="732"/>
          <ac:picMkLst>
            <pc:docMk/>
            <pc:sldMk cId="0" sldId="257"/>
            <ac:picMk id="9" creationId="{34ECB3C3-CCAE-5A70-4377-56CFACFB5E8C}"/>
          </ac:picMkLst>
        </pc:picChg>
        <pc:picChg chg="mod modCrop">
          <ac:chgData name="Fetzer Anton" userId="50ef4658-090d-4976-b581-a398d7b5074c" providerId="ADAL" clId="{FBE9D8A3-C048-4C66-B7A8-5BB542294430}" dt="2025-06-08T12:44:08.094" v="3" actId="732"/>
          <ac:picMkLst>
            <pc:docMk/>
            <pc:sldMk cId="0" sldId="257"/>
            <ac:picMk id="304" creationId="{00000000-0000-0000-0000-000000000000}"/>
          </ac:picMkLst>
        </pc:picChg>
        <pc:picChg chg="mod">
          <ac:chgData name="Fetzer Anton" userId="50ef4658-090d-4976-b581-a398d7b5074c" providerId="ADAL" clId="{FBE9D8A3-C048-4C66-B7A8-5BB542294430}" dt="2025-06-08T12:44:48.298" v="38" actId="1036"/>
          <ac:picMkLst>
            <pc:docMk/>
            <pc:sldMk cId="0" sldId="257"/>
            <ac:picMk id="306" creationId="{00000000-0000-0000-0000-000000000000}"/>
          </ac:picMkLst>
        </pc:picChg>
        <pc:picChg chg="mod">
          <ac:chgData name="Fetzer Anton" userId="50ef4658-090d-4976-b581-a398d7b5074c" providerId="ADAL" clId="{FBE9D8A3-C048-4C66-B7A8-5BB542294430}" dt="2025-06-08T12:44:48.298" v="38" actId="1036"/>
          <ac:picMkLst>
            <pc:docMk/>
            <pc:sldMk cId="0" sldId="257"/>
            <ac:picMk id="307" creationId="{00000000-0000-0000-0000-000000000000}"/>
          </ac:picMkLst>
        </pc:picChg>
        <pc:picChg chg="mod">
          <ac:chgData name="Fetzer Anton" userId="50ef4658-090d-4976-b581-a398d7b5074c" providerId="ADAL" clId="{FBE9D8A3-C048-4C66-B7A8-5BB542294430}" dt="2025-06-08T12:44:48.298" v="38" actId="1036"/>
          <ac:picMkLst>
            <pc:docMk/>
            <pc:sldMk cId="0" sldId="257"/>
            <ac:picMk id="308" creationId="{00000000-0000-0000-0000-000000000000}"/>
          </ac:picMkLst>
        </pc:picChg>
        <pc:picChg chg="mod">
          <ac:chgData name="Fetzer Anton" userId="50ef4658-090d-4976-b581-a398d7b5074c" providerId="ADAL" clId="{FBE9D8A3-C048-4C66-B7A8-5BB542294430}" dt="2025-06-08T12:44:48.298" v="38" actId="1036"/>
          <ac:picMkLst>
            <pc:docMk/>
            <pc:sldMk cId="0" sldId="257"/>
            <ac:picMk id="309" creationId="{00000000-0000-0000-0000-000000000000}"/>
          </ac:picMkLst>
        </pc:picChg>
      </pc:sldChg>
      <pc:sldChg chg="modAnim">
        <pc:chgData name="Fetzer Anton" userId="50ef4658-090d-4976-b581-a398d7b5074c" providerId="ADAL" clId="{FBE9D8A3-C048-4C66-B7A8-5BB542294430}" dt="2025-06-08T18:31:35.523" v="3874"/>
        <pc:sldMkLst>
          <pc:docMk/>
          <pc:sldMk cId="0" sldId="268"/>
        </pc:sldMkLst>
      </pc:sldChg>
      <pc:sldChg chg="addSp delSp modSp mod modAnim chgLayout">
        <pc:chgData name="Fetzer Anton" userId="50ef4658-090d-4976-b581-a398d7b5074c" providerId="ADAL" clId="{FBE9D8A3-C048-4C66-B7A8-5BB542294430}" dt="2025-06-08T18:20:26.007" v="3856" actId="1076"/>
        <pc:sldMkLst>
          <pc:docMk/>
          <pc:sldMk cId="2164336122" sldId="321"/>
        </pc:sldMkLst>
        <pc:spChg chg="mod ord">
          <ac:chgData name="Fetzer Anton" userId="50ef4658-090d-4976-b581-a398d7b5074c" providerId="ADAL" clId="{FBE9D8A3-C048-4C66-B7A8-5BB542294430}" dt="2025-06-08T13:47:07.734" v="3213" actId="6264"/>
          <ac:spMkLst>
            <pc:docMk/>
            <pc:sldMk cId="2164336122" sldId="321"/>
            <ac:spMk id="4" creationId="{EC4EC757-3508-5FF7-E009-ABF6CE8DE2D4}"/>
          </ac:spMkLst>
        </pc:spChg>
        <pc:spChg chg="mod ord">
          <ac:chgData name="Fetzer Anton" userId="50ef4658-090d-4976-b581-a398d7b5074c" providerId="ADAL" clId="{FBE9D8A3-C048-4C66-B7A8-5BB542294430}" dt="2025-06-08T13:47:07.734" v="3213" actId="6264"/>
          <ac:spMkLst>
            <pc:docMk/>
            <pc:sldMk cId="2164336122" sldId="321"/>
            <ac:spMk id="7" creationId="{9D7B02FB-A79C-1C13-1641-7316EC5028C0}"/>
          </ac:spMkLst>
        </pc:spChg>
        <pc:spChg chg="mod ord">
          <ac:chgData name="Fetzer Anton" userId="50ef4658-090d-4976-b581-a398d7b5074c" providerId="ADAL" clId="{FBE9D8A3-C048-4C66-B7A8-5BB542294430}" dt="2025-06-08T13:47:07.734" v="3213" actId="6264"/>
          <ac:spMkLst>
            <pc:docMk/>
            <pc:sldMk cId="2164336122" sldId="321"/>
            <ac:spMk id="14" creationId="{53107444-D1F7-F0E4-6C53-1F4A7EF6E4E4}"/>
          </ac:spMkLst>
        </pc:spChg>
        <pc:spChg chg="mod ord">
          <ac:chgData name="Fetzer Anton" userId="50ef4658-090d-4976-b581-a398d7b5074c" providerId="ADAL" clId="{FBE9D8A3-C048-4C66-B7A8-5BB542294430}" dt="2025-06-08T13:48:48.157" v="3389" actId="113"/>
          <ac:spMkLst>
            <pc:docMk/>
            <pc:sldMk cId="2164336122" sldId="321"/>
            <ac:spMk id="22" creationId="{7B8A891C-91A4-D43C-50B4-EB2709685A6C}"/>
          </ac:spMkLst>
        </pc:spChg>
        <pc:spChg chg="mod ord">
          <ac:chgData name="Fetzer Anton" userId="50ef4658-090d-4976-b581-a398d7b5074c" providerId="ADAL" clId="{FBE9D8A3-C048-4C66-B7A8-5BB542294430}" dt="2025-06-08T18:20:09.298" v="3855" actId="122"/>
          <ac:spMkLst>
            <pc:docMk/>
            <pc:sldMk cId="2164336122" sldId="321"/>
            <ac:spMk id="489" creationId="{00000000-0000-0000-0000-000000000000}"/>
          </ac:spMkLst>
        </pc:spChg>
        <pc:picChg chg="mod">
          <ac:chgData name="Fetzer Anton" userId="50ef4658-090d-4976-b581-a398d7b5074c" providerId="ADAL" clId="{FBE9D8A3-C048-4C66-B7A8-5BB542294430}" dt="2025-06-08T13:50:19.690" v="3532" actId="1076"/>
          <ac:picMkLst>
            <pc:docMk/>
            <pc:sldMk cId="2164336122" sldId="321"/>
            <ac:picMk id="5" creationId="{8CF4BD5D-50D3-7EED-961B-C4F13560C07B}"/>
          </ac:picMkLst>
        </pc:picChg>
      </pc:sldChg>
      <pc:sldChg chg="addSp modSp mod modAnim modNotesTx">
        <pc:chgData name="Fetzer Anton" userId="50ef4658-090d-4976-b581-a398d7b5074c" providerId="ADAL" clId="{FBE9D8A3-C048-4C66-B7A8-5BB542294430}" dt="2025-06-08T12:54:22.550" v="538"/>
        <pc:sldMkLst>
          <pc:docMk/>
          <pc:sldMk cId="517923140" sldId="322"/>
        </pc:sldMkLst>
      </pc:sldChg>
      <pc:sldChg chg="addSp delSp modSp mod modAnim modNotesTx">
        <pc:chgData name="Fetzer Anton" userId="50ef4658-090d-4976-b581-a398d7b5074c" providerId="ADAL" clId="{FBE9D8A3-C048-4C66-B7A8-5BB542294430}" dt="2025-06-08T18:30:55.406" v="3872"/>
        <pc:sldMkLst>
          <pc:docMk/>
          <pc:sldMk cId="4293326994" sldId="2401"/>
        </pc:sldMkLst>
        <pc:spChg chg="mod topLvl">
          <ac:chgData name="Fetzer Anton" userId="50ef4658-090d-4976-b581-a398d7b5074c" providerId="ADAL" clId="{FBE9D8A3-C048-4C66-B7A8-5BB542294430}" dt="2025-06-08T17:18:51.924" v="3714" actId="1076"/>
          <ac:spMkLst>
            <pc:docMk/>
            <pc:sldMk cId="4293326994" sldId="2401"/>
            <ac:spMk id="6" creationId="{099032C6-CC5F-A710-4C17-44080556F007}"/>
          </ac:spMkLst>
        </pc:spChg>
        <pc:spChg chg="mod topLvl">
          <ac:chgData name="Fetzer Anton" userId="50ef4658-090d-4976-b581-a398d7b5074c" providerId="ADAL" clId="{FBE9D8A3-C048-4C66-B7A8-5BB542294430}" dt="2025-06-08T17:18:51.924" v="3714" actId="1076"/>
          <ac:spMkLst>
            <pc:docMk/>
            <pc:sldMk cId="4293326994" sldId="2401"/>
            <ac:spMk id="7" creationId="{CB2F44FD-9B83-DE3C-6383-0D6320BC17B5}"/>
          </ac:spMkLst>
        </pc:spChg>
        <pc:spChg chg="mod topLvl">
          <ac:chgData name="Fetzer Anton" userId="50ef4658-090d-4976-b581-a398d7b5074c" providerId="ADAL" clId="{FBE9D8A3-C048-4C66-B7A8-5BB542294430}" dt="2025-06-08T17:18:51.924" v="3714" actId="1076"/>
          <ac:spMkLst>
            <pc:docMk/>
            <pc:sldMk cId="4293326994" sldId="2401"/>
            <ac:spMk id="8" creationId="{DB9E191A-23B9-7342-2202-BB3D6F92B4E1}"/>
          </ac:spMkLst>
        </pc:spChg>
        <pc:spChg chg="mod topLvl">
          <ac:chgData name="Fetzer Anton" userId="50ef4658-090d-4976-b581-a398d7b5074c" providerId="ADAL" clId="{FBE9D8A3-C048-4C66-B7A8-5BB542294430}" dt="2025-06-08T17:18:51.924" v="3714" actId="1076"/>
          <ac:spMkLst>
            <pc:docMk/>
            <pc:sldMk cId="4293326994" sldId="2401"/>
            <ac:spMk id="9" creationId="{0AE26AA4-2659-50AA-A525-CE851F7974AA}"/>
          </ac:spMkLst>
        </pc:spChg>
        <pc:spChg chg="mod topLvl">
          <ac:chgData name="Fetzer Anton" userId="50ef4658-090d-4976-b581-a398d7b5074c" providerId="ADAL" clId="{FBE9D8A3-C048-4C66-B7A8-5BB542294430}" dt="2025-06-08T17:19:00.386" v="3715" actId="1076"/>
          <ac:spMkLst>
            <pc:docMk/>
            <pc:sldMk cId="4293326994" sldId="2401"/>
            <ac:spMk id="10" creationId="{D2B4338B-6533-C5A7-6B65-A1C46D9684BD}"/>
          </ac:spMkLst>
        </pc:spChg>
        <pc:spChg chg="mod topLvl">
          <ac:chgData name="Fetzer Anton" userId="50ef4658-090d-4976-b581-a398d7b5074c" providerId="ADAL" clId="{FBE9D8A3-C048-4C66-B7A8-5BB542294430}" dt="2025-06-08T17:19:00.386" v="3715" actId="1076"/>
          <ac:spMkLst>
            <pc:docMk/>
            <pc:sldMk cId="4293326994" sldId="2401"/>
            <ac:spMk id="11" creationId="{CF86C916-2692-C72E-7129-C239E20AD7EB}"/>
          </ac:spMkLst>
        </pc:spChg>
        <pc:spChg chg="mod topLvl">
          <ac:chgData name="Fetzer Anton" userId="50ef4658-090d-4976-b581-a398d7b5074c" providerId="ADAL" clId="{FBE9D8A3-C048-4C66-B7A8-5BB542294430}" dt="2025-06-08T17:19:00.386" v="3715" actId="1076"/>
          <ac:spMkLst>
            <pc:docMk/>
            <pc:sldMk cId="4293326994" sldId="2401"/>
            <ac:spMk id="12" creationId="{6B878B3B-7C31-B219-0AE3-2908BAE2F3B8}"/>
          </ac:spMkLst>
        </pc:spChg>
        <pc:spChg chg="mod topLvl">
          <ac:chgData name="Fetzer Anton" userId="50ef4658-090d-4976-b581-a398d7b5074c" providerId="ADAL" clId="{FBE9D8A3-C048-4C66-B7A8-5BB542294430}" dt="2025-06-08T17:19:00.386" v="3715" actId="1076"/>
          <ac:spMkLst>
            <pc:docMk/>
            <pc:sldMk cId="4293326994" sldId="2401"/>
            <ac:spMk id="13" creationId="{13126BE6-3864-4C2C-799E-7BF4B98D2809}"/>
          </ac:spMkLst>
        </pc:spChg>
        <pc:spChg chg="mod topLvl">
          <ac:chgData name="Fetzer Anton" userId="50ef4658-090d-4976-b581-a398d7b5074c" providerId="ADAL" clId="{FBE9D8A3-C048-4C66-B7A8-5BB542294430}" dt="2025-06-08T17:19:00.386" v="3715" actId="1076"/>
          <ac:spMkLst>
            <pc:docMk/>
            <pc:sldMk cId="4293326994" sldId="2401"/>
            <ac:spMk id="14" creationId="{960E5858-E51F-FB9C-4AC9-8C085B8C9085}"/>
          </ac:spMkLst>
        </pc:spChg>
        <pc:spChg chg="mod topLvl">
          <ac:chgData name="Fetzer Anton" userId="50ef4658-090d-4976-b581-a398d7b5074c" providerId="ADAL" clId="{FBE9D8A3-C048-4C66-B7A8-5BB542294430}" dt="2025-06-08T17:18:51.924" v="3714" actId="1076"/>
          <ac:spMkLst>
            <pc:docMk/>
            <pc:sldMk cId="4293326994" sldId="2401"/>
            <ac:spMk id="22" creationId="{E26D5886-D820-BF86-22E5-39EEFC53D92B}"/>
          </ac:spMkLst>
        </pc:spChg>
        <pc:spChg chg="mod">
          <ac:chgData name="Fetzer Anton" userId="50ef4658-090d-4976-b581-a398d7b5074c" providerId="ADAL" clId="{FBE9D8A3-C048-4C66-B7A8-5BB542294430}" dt="2025-06-08T12:50:11.350" v="185" actId="20577"/>
          <ac:spMkLst>
            <pc:docMk/>
            <pc:sldMk cId="4293326994" sldId="2401"/>
            <ac:spMk id="405" creationId="{00000000-0000-0000-0000-000000000000}"/>
          </ac:spMkLst>
        </pc:spChg>
        <pc:spChg chg="mod">
          <ac:chgData name="Fetzer Anton" userId="50ef4658-090d-4976-b581-a398d7b5074c" providerId="ADAL" clId="{FBE9D8A3-C048-4C66-B7A8-5BB542294430}" dt="2025-06-08T17:19:04.898" v="3716" actId="20578"/>
          <ac:spMkLst>
            <pc:docMk/>
            <pc:sldMk cId="4293326994" sldId="2401"/>
            <ac:spMk id="406" creationId="{00000000-0000-0000-0000-000000000000}"/>
          </ac:spMkLst>
        </pc:spChg>
        <pc:picChg chg="mod topLvl">
          <ac:chgData name="Fetzer Anton" userId="50ef4658-090d-4976-b581-a398d7b5074c" providerId="ADAL" clId="{FBE9D8A3-C048-4C66-B7A8-5BB542294430}" dt="2025-06-08T17:18:51.924" v="3714" actId="1076"/>
          <ac:picMkLst>
            <pc:docMk/>
            <pc:sldMk cId="4293326994" sldId="2401"/>
            <ac:picMk id="3" creationId="{6A6250DC-42A0-1541-F2B8-46FB356718A9}"/>
          </ac:picMkLst>
        </pc:picChg>
        <pc:picChg chg="mod topLvl">
          <ac:chgData name="Fetzer Anton" userId="50ef4658-090d-4976-b581-a398d7b5074c" providerId="ADAL" clId="{FBE9D8A3-C048-4C66-B7A8-5BB542294430}" dt="2025-06-08T17:19:00.386" v="3715" actId="1076"/>
          <ac:picMkLst>
            <pc:docMk/>
            <pc:sldMk cId="4293326994" sldId="2401"/>
            <ac:picMk id="21" creationId="{1BF58D7B-B605-ABD5-56D9-74B10EFE4169}"/>
          </ac:picMkLst>
        </pc:picChg>
      </pc:sldChg>
      <pc:sldChg chg="modSp mod">
        <pc:chgData name="Fetzer Anton" userId="50ef4658-090d-4976-b581-a398d7b5074c" providerId="ADAL" clId="{FBE9D8A3-C048-4C66-B7A8-5BB542294430}" dt="2025-06-08T13:01:46.203" v="830" actId="255"/>
        <pc:sldMkLst>
          <pc:docMk/>
          <pc:sldMk cId="616793250" sldId="2403"/>
        </pc:sldMkLst>
        <pc:spChg chg="mod">
          <ac:chgData name="Fetzer Anton" userId="50ef4658-090d-4976-b581-a398d7b5074c" providerId="ADAL" clId="{FBE9D8A3-C048-4C66-B7A8-5BB542294430}" dt="2025-06-08T13:01:46.203" v="830" actId="255"/>
          <ac:spMkLst>
            <pc:docMk/>
            <pc:sldMk cId="616793250" sldId="2403"/>
            <ac:spMk id="14" creationId="{26FCD2A3-6428-1A57-142A-9EA4E2779152}"/>
          </ac:spMkLst>
        </pc:spChg>
      </pc:sldChg>
      <pc:sldChg chg="modSp modNotesTx">
        <pc:chgData name="Fetzer Anton" userId="50ef4658-090d-4976-b581-a398d7b5074c" providerId="ADAL" clId="{FBE9D8A3-C048-4C66-B7A8-5BB542294430}" dt="2025-06-08T12:56:42.479" v="656" actId="2710"/>
        <pc:sldMkLst>
          <pc:docMk/>
          <pc:sldMk cId="1491480600" sldId="2405"/>
        </pc:sldMkLst>
        <pc:spChg chg="mod">
          <ac:chgData name="Fetzer Anton" userId="50ef4658-090d-4976-b581-a398d7b5074c" providerId="ADAL" clId="{FBE9D8A3-C048-4C66-B7A8-5BB542294430}" dt="2025-06-08T12:56:42.479" v="656" actId="2710"/>
          <ac:spMkLst>
            <pc:docMk/>
            <pc:sldMk cId="1491480600" sldId="2405"/>
            <ac:spMk id="3" creationId="{9C69C197-AD08-7DA1-7B29-D4E5E2D6B882}"/>
          </ac:spMkLst>
        </pc:spChg>
      </pc:sldChg>
      <pc:sldChg chg="modSp modAnim">
        <pc:chgData name="Fetzer Anton" userId="50ef4658-090d-4976-b581-a398d7b5074c" providerId="ADAL" clId="{FBE9D8A3-C048-4C66-B7A8-5BB542294430}" dt="2025-06-08T12:57:01.309" v="657"/>
        <pc:sldMkLst>
          <pc:docMk/>
          <pc:sldMk cId="1639457846" sldId="2406"/>
        </pc:sldMkLst>
        <pc:spChg chg="mod">
          <ac:chgData name="Fetzer Anton" userId="50ef4658-090d-4976-b581-a398d7b5074c" providerId="ADAL" clId="{FBE9D8A3-C048-4C66-B7A8-5BB542294430}" dt="2025-06-08T12:56:38.625" v="655" actId="2710"/>
          <ac:spMkLst>
            <pc:docMk/>
            <pc:sldMk cId="1639457846" sldId="2406"/>
            <ac:spMk id="21" creationId="{3996F004-C660-C5C9-542A-50607BE5FAFB}"/>
          </ac:spMkLst>
        </pc:spChg>
      </pc:sldChg>
      <pc:sldChg chg="modSp mod">
        <pc:chgData name="Fetzer Anton" userId="50ef4658-090d-4976-b581-a398d7b5074c" providerId="ADAL" clId="{FBE9D8A3-C048-4C66-B7A8-5BB542294430}" dt="2025-06-08T13:01:15.815" v="828" actId="255"/>
        <pc:sldMkLst>
          <pc:docMk/>
          <pc:sldMk cId="363054308" sldId="2407"/>
        </pc:sldMkLst>
        <pc:spChg chg="mod">
          <ac:chgData name="Fetzer Anton" userId="50ef4658-090d-4976-b581-a398d7b5074c" providerId="ADAL" clId="{FBE9D8A3-C048-4C66-B7A8-5BB542294430}" dt="2025-06-08T13:01:15.815" v="828" actId="255"/>
          <ac:spMkLst>
            <pc:docMk/>
            <pc:sldMk cId="363054308" sldId="2407"/>
            <ac:spMk id="17" creationId="{A518E065-E715-1908-5B4C-9C21C4C11724}"/>
          </ac:spMkLst>
        </pc:spChg>
      </pc:sldChg>
      <pc:sldChg chg="addSp delSp modSp mod">
        <pc:chgData name="Fetzer Anton" userId="50ef4658-090d-4976-b581-a398d7b5074c" providerId="ADAL" clId="{FBE9D8A3-C048-4C66-B7A8-5BB542294430}" dt="2025-06-08T13:01:08.179" v="827" actId="478"/>
        <pc:sldMkLst>
          <pc:docMk/>
          <pc:sldMk cId="3123354439" sldId="2411"/>
        </pc:sldMkLst>
        <pc:spChg chg="mod">
          <ac:chgData name="Fetzer Anton" userId="50ef4658-090d-4976-b581-a398d7b5074c" providerId="ADAL" clId="{FBE9D8A3-C048-4C66-B7A8-5BB542294430}" dt="2025-06-08T12:58:26.208" v="791" actId="1037"/>
          <ac:spMkLst>
            <pc:docMk/>
            <pc:sldMk cId="3123354439" sldId="2411"/>
            <ac:spMk id="5" creationId="{FA0E2971-FA46-429F-6897-868DB104ECB6}"/>
          </ac:spMkLst>
        </pc:spChg>
        <pc:spChg chg="mod">
          <ac:chgData name="Fetzer Anton" userId="50ef4658-090d-4976-b581-a398d7b5074c" providerId="ADAL" clId="{FBE9D8A3-C048-4C66-B7A8-5BB542294430}" dt="2025-06-08T12:58:07.045" v="787" actId="255"/>
          <ac:spMkLst>
            <pc:docMk/>
            <pc:sldMk cId="3123354439" sldId="2411"/>
            <ac:spMk id="6" creationId="{E919E11D-A659-D313-4342-70C1900BA947}"/>
          </ac:spMkLst>
        </pc:spChg>
        <pc:spChg chg="mod">
          <ac:chgData name="Fetzer Anton" userId="50ef4658-090d-4976-b581-a398d7b5074c" providerId="ADAL" clId="{FBE9D8A3-C048-4C66-B7A8-5BB542294430}" dt="2025-06-08T13:00:10.807" v="816" actId="1035"/>
          <ac:spMkLst>
            <pc:docMk/>
            <pc:sldMk cId="3123354439" sldId="2411"/>
            <ac:spMk id="14" creationId="{37DE5A61-331F-1574-C017-A0B951C2D99D}"/>
          </ac:spMkLst>
        </pc:spChg>
        <pc:spChg chg="mod">
          <ac:chgData name="Fetzer Anton" userId="50ef4658-090d-4976-b581-a398d7b5074c" providerId="ADAL" clId="{FBE9D8A3-C048-4C66-B7A8-5BB542294430}" dt="2025-06-08T12:58:53.899" v="793" actId="2085"/>
          <ac:spMkLst>
            <pc:docMk/>
            <pc:sldMk cId="3123354439" sldId="2411"/>
            <ac:spMk id="16" creationId="{A4EA3CB8-A030-39EA-DCB0-5342E28D83E5}"/>
          </ac:spMkLst>
        </pc:spChg>
        <pc:spChg chg="mod">
          <ac:chgData name="Fetzer Anton" userId="50ef4658-090d-4976-b581-a398d7b5074c" providerId="ADAL" clId="{FBE9D8A3-C048-4C66-B7A8-5BB542294430}" dt="2025-06-08T12:59:00.761" v="795" actId="2085"/>
          <ac:spMkLst>
            <pc:docMk/>
            <pc:sldMk cId="3123354439" sldId="2411"/>
            <ac:spMk id="17" creationId="{3EC6F6FB-CF9A-99A0-E4B1-C0C9E9D3F769}"/>
          </ac:spMkLst>
        </pc:spChg>
        <pc:spChg chg="mod">
          <ac:chgData name="Fetzer Anton" userId="50ef4658-090d-4976-b581-a398d7b5074c" providerId="ADAL" clId="{FBE9D8A3-C048-4C66-B7A8-5BB542294430}" dt="2025-06-08T12:59:05.879" v="797" actId="2085"/>
          <ac:spMkLst>
            <pc:docMk/>
            <pc:sldMk cId="3123354439" sldId="2411"/>
            <ac:spMk id="18" creationId="{B5B3CCD6-EC89-9566-6678-0352782F7B66}"/>
          </ac:spMkLst>
        </pc:spChg>
        <pc:spChg chg="mod">
          <ac:chgData name="Fetzer Anton" userId="50ef4658-090d-4976-b581-a398d7b5074c" providerId="ADAL" clId="{FBE9D8A3-C048-4C66-B7A8-5BB542294430}" dt="2025-06-08T12:59:12.363" v="799" actId="2085"/>
          <ac:spMkLst>
            <pc:docMk/>
            <pc:sldMk cId="3123354439" sldId="2411"/>
            <ac:spMk id="19" creationId="{DC376A3D-7AD3-AC56-9721-2FC215201595}"/>
          </ac:spMkLst>
        </pc:spChg>
      </pc:sldChg>
      <pc:sldChg chg="modNotesTx">
        <pc:chgData name="Fetzer Anton" userId="50ef4658-090d-4976-b581-a398d7b5074c" providerId="ADAL" clId="{FBE9D8A3-C048-4C66-B7A8-5BB542294430}" dt="2025-06-08T12:46:28.380" v="54" actId="20577"/>
        <pc:sldMkLst>
          <pc:docMk/>
          <pc:sldMk cId="3807182154" sldId="2412"/>
        </pc:sldMkLst>
      </pc:sldChg>
      <pc:sldChg chg="modNotesTx">
        <pc:chgData name="Fetzer Anton" userId="50ef4658-090d-4976-b581-a398d7b5074c" providerId="ADAL" clId="{FBE9D8A3-C048-4C66-B7A8-5BB542294430}" dt="2025-06-08T13:18:46.420" v="967" actId="20577"/>
        <pc:sldMkLst>
          <pc:docMk/>
          <pc:sldMk cId="2123448605" sldId="2419"/>
        </pc:sldMkLst>
      </pc:sldChg>
      <pc:sldChg chg="modSp mod modAnim modNotesTx">
        <pc:chgData name="Fetzer Anton" userId="50ef4658-090d-4976-b581-a398d7b5074c" providerId="ADAL" clId="{FBE9D8A3-C048-4C66-B7A8-5BB542294430}" dt="2025-06-08T18:07:51.655" v="3823" actId="6549"/>
        <pc:sldMkLst>
          <pc:docMk/>
          <pc:sldMk cId="245327632" sldId="2421"/>
        </pc:sldMkLst>
        <pc:spChg chg="mod">
          <ac:chgData name="Fetzer Anton" userId="50ef4658-090d-4976-b581-a398d7b5074c" providerId="ADAL" clId="{FBE9D8A3-C048-4C66-B7A8-5BB542294430}" dt="2025-06-08T18:07:51.655" v="3823" actId="6549"/>
          <ac:spMkLst>
            <pc:docMk/>
            <pc:sldMk cId="245327632" sldId="2421"/>
            <ac:spMk id="15" creationId="{6FF17076-201C-5E83-5EC6-DC180FC543D9}"/>
          </ac:spMkLst>
        </pc:spChg>
        <pc:picChg chg="mod ord">
          <ac:chgData name="Fetzer Anton" userId="50ef4658-090d-4976-b581-a398d7b5074c" providerId="ADAL" clId="{FBE9D8A3-C048-4C66-B7A8-5BB542294430}" dt="2025-06-08T13:20:06.618" v="974" actId="166"/>
          <ac:picMkLst>
            <pc:docMk/>
            <pc:sldMk cId="245327632" sldId="2421"/>
            <ac:picMk id="17" creationId="{285C392F-34AC-5995-A300-0FC444826DE7}"/>
          </ac:picMkLst>
        </pc:picChg>
        <pc:picChg chg="mod">
          <ac:chgData name="Fetzer Anton" userId="50ef4658-090d-4976-b581-a398d7b5074c" providerId="ADAL" clId="{FBE9D8A3-C048-4C66-B7A8-5BB542294430}" dt="2025-06-08T13:20:03.452" v="973" actId="1076"/>
          <ac:picMkLst>
            <pc:docMk/>
            <pc:sldMk cId="245327632" sldId="2421"/>
            <ac:picMk id="19" creationId="{C5403734-7252-408C-56A9-C598F25EC02C}"/>
          </ac:picMkLst>
        </pc:picChg>
        <pc:picChg chg="mod">
          <ac:chgData name="Fetzer Anton" userId="50ef4658-090d-4976-b581-a398d7b5074c" providerId="ADAL" clId="{FBE9D8A3-C048-4C66-B7A8-5BB542294430}" dt="2025-06-08T13:19:55.692" v="971" actId="1076"/>
          <ac:picMkLst>
            <pc:docMk/>
            <pc:sldMk cId="245327632" sldId="2421"/>
            <ac:picMk id="21" creationId="{F06EBCE5-2A1F-0F0F-A980-E6CB6B8E021E}"/>
          </ac:picMkLst>
        </pc:picChg>
      </pc:sldChg>
      <pc:sldChg chg="modNotesTx">
        <pc:chgData name="Fetzer Anton" userId="50ef4658-090d-4976-b581-a398d7b5074c" providerId="ADAL" clId="{FBE9D8A3-C048-4C66-B7A8-5BB542294430}" dt="2025-06-08T13:19:16.727" v="968" actId="6549"/>
        <pc:sldMkLst>
          <pc:docMk/>
          <pc:sldMk cId="3632159189" sldId="2425"/>
        </pc:sldMkLst>
      </pc:sldChg>
      <pc:sldChg chg="modNotesTx">
        <pc:chgData name="Fetzer Anton" userId="50ef4658-090d-4976-b581-a398d7b5074c" providerId="ADAL" clId="{FBE9D8A3-C048-4C66-B7A8-5BB542294430}" dt="2025-06-08T12:47:50.359" v="105" actId="20577"/>
        <pc:sldMkLst>
          <pc:docMk/>
          <pc:sldMk cId="680162570" sldId="2428"/>
        </pc:sldMkLst>
      </pc:sldChg>
      <pc:sldChg chg="modSp mod modNotesTx">
        <pc:chgData name="Fetzer Anton" userId="50ef4658-090d-4976-b581-a398d7b5074c" providerId="ADAL" clId="{FBE9D8A3-C048-4C66-B7A8-5BB542294430}" dt="2025-06-08T13:32:59.194" v="2050" actId="1076"/>
        <pc:sldMkLst>
          <pc:docMk/>
          <pc:sldMk cId="122487165" sldId="2430"/>
        </pc:sldMkLst>
        <pc:spChg chg="mod">
          <ac:chgData name="Fetzer Anton" userId="50ef4658-090d-4976-b581-a398d7b5074c" providerId="ADAL" clId="{FBE9D8A3-C048-4C66-B7A8-5BB542294430}" dt="2025-06-08T13:32:59.194" v="2050" actId="1076"/>
          <ac:spMkLst>
            <pc:docMk/>
            <pc:sldMk cId="122487165" sldId="2430"/>
            <ac:spMk id="3" creationId="{A17E2C35-23B5-F10D-16C6-B2B685B43EC0}"/>
          </ac:spMkLst>
        </pc:spChg>
      </pc:sldChg>
      <pc:sldChg chg="modSp mod modNotesTx">
        <pc:chgData name="Fetzer Anton" userId="50ef4658-090d-4976-b581-a398d7b5074c" providerId="ADAL" clId="{FBE9D8A3-C048-4C66-B7A8-5BB542294430}" dt="2025-06-08T13:17:56.057" v="956" actId="20577"/>
        <pc:sldMkLst>
          <pc:docMk/>
          <pc:sldMk cId="2836968546" sldId="2431"/>
        </pc:sldMkLst>
        <pc:spChg chg="mod">
          <ac:chgData name="Fetzer Anton" userId="50ef4658-090d-4976-b581-a398d7b5074c" providerId="ADAL" clId="{FBE9D8A3-C048-4C66-B7A8-5BB542294430}" dt="2025-06-08T13:17:41.878" v="955" actId="6549"/>
          <ac:spMkLst>
            <pc:docMk/>
            <pc:sldMk cId="2836968546" sldId="2431"/>
            <ac:spMk id="5" creationId="{0061E0E8-7712-C233-B73C-AD1867DC8194}"/>
          </ac:spMkLst>
        </pc:spChg>
        <pc:spChg chg="mod">
          <ac:chgData name="Fetzer Anton" userId="50ef4658-090d-4976-b581-a398d7b5074c" providerId="ADAL" clId="{FBE9D8A3-C048-4C66-B7A8-5BB542294430}" dt="2025-06-08T13:02:05.668" v="834" actId="255"/>
          <ac:spMkLst>
            <pc:docMk/>
            <pc:sldMk cId="2836968546" sldId="2431"/>
            <ac:spMk id="14" creationId="{4F3C9E75-EE1D-44F7-E43D-32E098D34F9F}"/>
          </ac:spMkLst>
        </pc:spChg>
      </pc:sldChg>
      <pc:sldChg chg="addSp modSp mod modNotesTx">
        <pc:chgData name="Fetzer Anton" userId="50ef4658-090d-4976-b581-a398d7b5074c" providerId="ADAL" clId="{FBE9D8A3-C048-4C66-B7A8-5BB542294430}" dt="2025-06-08T13:29:57.081" v="2020" actId="1076"/>
        <pc:sldMkLst>
          <pc:docMk/>
          <pc:sldMk cId="3701979528" sldId="2432"/>
        </pc:sldMkLst>
        <pc:spChg chg="mod">
          <ac:chgData name="Fetzer Anton" userId="50ef4658-090d-4976-b581-a398d7b5074c" providerId="ADAL" clId="{FBE9D8A3-C048-4C66-B7A8-5BB542294430}" dt="2025-06-08T13:29:14.824" v="2016" actId="1076"/>
          <ac:spMkLst>
            <pc:docMk/>
            <pc:sldMk cId="3701979528" sldId="2432"/>
            <ac:spMk id="3" creationId="{74C5E1FE-DFCA-FBF7-6F4B-757389772E85}"/>
          </ac:spMkLst>
        </pc:spChg>
        <pc:picChg chg="mod">
          <ac:chgData name="Fetzer Anton" userId="50ef4658-090d-4976-b581-a398d7b5074c" providerId="ADAL" clId="{FBE9D8A3-C048-4C66-B7A8-5BB542294430}" dt="2025-06-08T13:25:26.045" v="1570" actId="1076"/>
          <ac:picMkLst>
            <pc:docMk/>
            <pc:sldMk cId="3701979528" sldId="2432"/>
            <ac:picMk id="13" creationId="{617B24C8-67FD-5A6E-A74A-BCBACEE5C4FB}"/>
          </ac:picMkLst>
        </pc:picChg>
      </pc:sldChg>
      <pc:sldChg chg="addSp delSp del">
        <pc:chgData name="Fetzer Anton" userId="50ef4658-090d-4976-b581-a398d7b5074c" providerId="ADAL" clId="{FBE9D8A3-C048-4C66-B7A8-5BB542294430}" dt="2025-06-08T13:30:09.965" v="2027" actId="47"/>
        <pc:sldMkLst>
          <pc:docMk/>
          <pc:sldMk cId="2211476873" sldId="2433"/>
        </pc:sldMkLst>
      </pc:sldChg>
      <pc:sldChg chg="addSp delSp modSp mod modAnim modNotes modNotesTx">
        <pc:chgData name="Fetzer Anton" userId="50ef4658-090d-4976-b581-a398d7b5074c" providerId="ADAL" clId="{FBE9D8A3-C048-4C66-B7A8-5BB542294430}" dt="2025-06-08T16:27:28.596" v="3677" actId="27636"/>
        <pc:sldMkLst>
          <pc:docMk/>
          <pc:sldMk cId="2093179560" sldId="2434"/>
        </pc:sldMkLst>
        <pc:spChg chg="mod">
          <ac:chgData name="Fetzer Anton" userId="50ef4658-090d-4976-b581-a398d7b5074c" providerId="ADAL" clId="{FBE9D8A3-C048-4C66-B7A8-5BB542294430}" dt="2025-06-08T13:32:05.617" v="2044" actId="313"/>
          <ac:spMkLst>
            <pc:docMk/>
            <pc:sldMk cId="2093179560" sldId="2434"/>
            <ac:spMk id="3" creationId="{7D6ADADE-AE44-3380-FD7C-E30A3124BF0C}"/>
          </ac:spMkLst>
        </pc:spChg>
        <pc:picChg chg="mod">
          <ac:chgData name="Fetzer Anton" userId="50ef4658-090d-4976-b581-a398d7b5074c" providerId="ADAL" clId="{FBE9D8A3-C048-4C66-B7A8-5BB542294430}" dt="2025-06-08T14:50:56.891" v="3535" actId="1076"/>
          <ac:picMkLst>
            <pc:docMk/>
            <pc:sldMk cId="2093179560" sldId="2434"/>
            <ac:picMk id="9" creationId="{7E747837-C7AD-AC8A-1718-A1518C0F5116}"/>
          </ac:picMkLst>
        </pc:picChg>
        <pc:picChg chg="mod">
          <ac:chgData name="Fetzer Anton" userId="50ef4658-090d-4976-b581-a398d7b5074c" providerId="ADAL" clId="{FBE9D8A3-C048-4C66-B7A8-5BB542294430}" dt="2025-06-08T13:30:39.857" v="2030" actId="1076"/>
          <ac:picMkLst>
            <pc:docMk/>
            <pc:sldMk cId="2093179560" sldId="2434"/>
            <ac:picMk id="13" creationId="{86C4B3F8-BE21-4EBA-46C2-BC15E5AAE170}"/>
          </ac:picMkLst>
        </pc:picChg>
      </pc:sldChg>
      <pc:sldChg chg="addSp modSp mod modNotesTx">
        <pc:chgData name="Fetzer Anton" userId="50ef4658-090d-4976-b581-a398d7b5074c" providerId="ADAL" clId="{FBE9D8A3-C048-4C66-B7A8-5BB542294430}" dt="2025-06-08T14:51:13.972" v="3540" actId="1076"/>
        <pc:sldMkLst>
          <pc:docMk/>
          <pc:sldMk cId="4204795893" sldId="2435"/>
        </pc:sldMkLst>
        <pc:spChg chg="add mod">
          <ac:chgData name="Fetzer Anton" userId="50ef4658-090d-4976-b581-a398d7b5074c" providerId="ADAL" clId="{FBE9D8A3-C048-4C66-B7A8-5BB542294430}" dt="2025-06-08T13:41:30.482" v="2810" actId="114"/>
          <ac:spMkLst>
            <pc:docMk/>
            <pc:sldMk cId="4204795893" sldId="2435"/>
            <ac:spMk id="2" creationId="{BBD03ED4-9E37-D5BB-D1EA-0A3E5FA58647}"/>
          </ac:spMkLst>
        </pc:spChg>
        <pc:spChg chg="mod">
          <ac:chgData name="Fetzer Anton" userId="50ef4658-090d-4976-b581-a398d7b5074c" providerId="ADAL" clId="{FBE9D8A3-C048-4C66-B7A8-5BB542294430}" dt="2025-06-08T13:38:12.993" v="2418" actId="20577"/>
          <ac:spMkLst>
            <pc:docMk/>
            <pc:sldMk cId="4204795893" sldId="2435"/>
            <ac:spMk id="3" creationId="{13028888-6142-7435-FBD4-8C4E8E13A244}"/>
          </ac:spMkLst>
        </pc:spChg>
        <pc:picChg chg="mod">
          <ac:chgData name="Fetzer Anton" userId="50ef4658-090d-4976-b581-a398d7b5074c" providerId="ADAL" clId="{FBE9D8A3-C048-4C66-B7A8-5BB542294430}" dt="2025-06-08T14:51:09.687" v="3539" actId="1076"/>
          <ac:picMkLst>
            <pc:docMk/>
            <pc:sldMk cId="4204795893" sldId="2435"/>
            <ac:picMk id="9" creationId="{C115AB79-4C68-0517-D487-D617E22FDA11}"/>
          </ac:picMkLst>
        </pc:picChg>
      </pc:sldChg>
      <pc:sldChg chg="del">
        <pc:chgData name="Fetzer Anton" userId="50ef4658-090d-4976-b581-a398d7b5074c" providerId="ADAL" clId="{FBE9D8A3-C048-4C66-B7A8-5BB542294430}" dt="2025-06-08T18:18:13.022" v="3825" actId="47"/>
        <pc:sldMkLst>
          <pc:docMk/>
          <pc:sldMk cId="2642604711" sldId="2436"/>
        </pc:sldMkLst>
      </pc:sldChg>
      <pc:sldChg chg="addSp modSp mod modNotesTx">
        <pc:chgData name="Fetzer Anton" userId="50ef4658-090d-4976-b581-a398d7b5074c" providerId="ADAL" clId="{FBE9D8A3-C048-4C66-B7A8-5BB542294430}" dt="2025-06-08T13:46:16.657" v="3206" actId="1076"/>
        <pc:sldMkLst>
          <pc:docMk/>
          <pc:sldMk cId="2405713932" sldId="2437"/>
        </pc:sldMkLst>
        <pc:spChg chg="add mod">
          <ac:chgData name="Fetzer Anton" userId="50ef4658-090d-4976-b581-a398d7b5074c" providerId="ADAL" clId="{FBE9D8A3-C048-4C66-B7A8-5BB542294430}" dt="2025-06-08T13:41:58.104" v="2839" actId="1076"/>
          <ac:spMkLst>
            <pc:docMk/>
            <pc:sldMk cId="2405713932" sldId="2437"/>
            <ac:spMk id="4" creationId="{B34D2165-52B4-CC53-FEE9-78C80B19EB70}"/>
          </ac:spMkLst>
        </pc:spChg>
      </pc:sldChg>
      <pc:sldChg chg="addSp delSp modSp add mod">
        <pc:chgData name="Fetzer Anton" userId="50ef4658-090d-4976-b581-a398d7b5074c" providerId="ADAL" clId="{FBE9D8A3-C048-4C66-B7A8-5BB542294430}" dt="2025-06-08T13:30:07.135" v="2026"/>
        <pc:sldMkLst>
          <pc:docMk/>
          <pc:sldMk cId="3507690463" sldId="2438"/>
        </pc:sldMkLst>
        <pc:picChg chg="add mod">
          <ac:chgData name="Fetzer Anton" userId="50ef4658-090d-4976-b581-a398d7b5074c" providerId="ADAL" clId="{FBE9D8A3-C048-4C66-B7A8-5BB542294430}" dt="2025-06-08T13:30:07.135" v="2026"/>
          <ac:picMkLst>
            <pc:docMk/>
            <pc:sldMk cId="3507690463" sldId="2438"/>
            <ac:picMk id="1026" creationId="{748DACB9-53A9-1A3E-EC37-F87AFBCDFE74}"/>
          </ac:picMkLst>
        </pc:picChg>
      </pc:sldChg>
      <pc:sldChg chg="addSp delSp modSp add mod chgLayout modNotesTx">
        <pc:chgData name="Fetzer Anton" userId="50ef4658-090d-4976-b581-a398d7b5074c" providerId="ADAL" clId="{FBE9D8A3-C048-4C66-B7A8-5BB542294430}" dt="2025-06-08T13:36:02.419" v="2289" actId="20577"/>
        <pc:sldMkLst>
          <pc:docMk/>
          <pc:sldMk cId="400924856" sldId="2439"/>
        </pc:sldMkLst>
        <pc:spChg chg="mod">
          <ac:chgData name="Fetzer Anton" userId="50ef4658-090d-4976-b581-a398d7b5074c" providerId="ADAL" clId="{FBE9D8A3-C048-4C66-B7A8-5BB542294430}" dt="2025-06-08T13:34:27.573" v="2109" actId="114"/>
          <ac:spMkLst>
            <pc:docMk/>
            <pc:sldMk cId="400924856" sldId="2439"/>
            <ac:spMk id="3" creationId="{107055FB-2542-C511-DE83-A056BC39C216}"/>
          </ac:spMkLst>
        </pc:spChg>
        <pc:spChg chg="mod ord">
          <ac:chgData name="Fetzer Anton" userId="50ef4658-090d-4976-b581-a398d7b5074c" providerId="ADAL" clId="{FBE9D8A3-C048-4C66-B7A8-5BB542294430}" dt="2025-06-08T13:34:04.615" v="2078" actId="6549"/>
          <ac:spMkLst>
            <pc:docMk/>
            <pc:sldMk cId="400924856" sldId="2439"/>
            <ac:spMk id="5" creationId="{9DC4625D-287D-1CD6-8BE9-DCBBDE05A85D}"/>
          </ac:spMkLst>
        </pc:spChg>
        <pc:spChg chg="add mod ord">
          <ac:chgData name="Fetzer Anton" userId="50ef4658-090d-4976-b581-a398d7b5074c" providerId="ADAL" clId="{FBE9D8A3-C048-4C66-B7A8-5BB542294430}" dt="2025-06-08T13:35:27.048" v="2151" actId="27636"/>
          <ac:spMkLst>
            <pc:docMk/>
            <pc:sldMk cId="400924856" sldId="2439"/>
            <ac:spMk id="8" creationId="{EEA23AC1-8407-4D07-A89B-F4DCD0A9273A}"/>
          </ac:spMkLst>
        </pc:spChg>
        <pc:spChg chg="mod ord">
          <ac:chgData name="Fetzer Anton" userId="50ef4658-090d-4976-b581-a398d7b5074c" providerId="ADAL" clId="{FBE9D8A3-C048-4C66-B7A8-5BB542294430}" dt="2025-06-08T13:32:38.346" v="2047" actId="6264"/>
          <ac:spMkLst>
            <pc:docMk/>
            <pc:sldMk cId="400924856" sldId="2439"/>
            <ac:spMk id="17" creationId="{AB3169E3-E164-64DA-99D0-AEB0E2C3E3AB}"/>
          </ac:spMkLst>
        </pc:spChg>
        <pc:spChg chg="mod ord">
          <ac:chgData name="Fetzer Anton" userId="50ef4658-090d-4976-b581-a398d7b5074c" providerId="ADAL" clId="{FBE9D8A3-C048-4C66-B7A8-5BB542294430}" dt="2025-06-08T13:32:38.346" v="2047" actId="6264"/>
          <ac:spMkLst>
            <pc:docMk/>
            <pc:sldMk cId="400924856" sldId="2439"/>
            <ac:spMk id="18" creationId="{0DB2CF11-F0AC-B60F-99B3-115028857E0A}"/>
          </ac:spMkLst>
        </pc:spChg>
        <pc:spChg chg="mod ord">
          <ac:chgData name="Fetzer Anton" userId="50ef4658-090d-4976-b581-a398d7b5074c" providerId="ADAL" clId="{FBE9D8A3-C048-4C66-B7A8-5BB542294430}" dt="2025-06-08T13:32:38.346" v="2047" actId="6264"/>
          <ac:spMkLst>
            <pc:docMk/>
            <pc:sldMk cId="400924856" sldId="2439"/>
            <ac:spMk id="19" creationId="{C21F6249-9D8C-F942-25FE-7A785994777F}"/>
          </ac:spMkLst>
        </pc:spChg>
      </pc:sldChg>
    </pc:docChg>
  </pc:docChgLst>
  <pc:docChgLst>
    <pc:chgData name="Fetzer Anton" userId="S::anton.fetzer@aalto.fi::50ef4658-090d-4976-b581-a398d7b5074c" providerId="AD" clId="Web-{BD89DE78-3B7F-0456-ABA3-61765E76712D}"/>
    <pc:docChg chg="delMainMaster">
      <pc:chgData name="Fetzer Anton" userId="S::anton.fetzer@aalto.fi::50ef4658-090d-4976-b581-a398d7b5074c" providerId="AD" clId="Web-{BD89DE78-3B7F-0456-ABA3-61765E76712D}" dt="2025-01-10T10:57:37.651" v="0"/>
      <pc:docMkLst>
        <pc:docMk/>
      </pc:docMkLst>
      <pc:sldMasterChg chg="del delSldLayout">
        <pc:chgData name="Fetzer Anton" userId="S::anton.fetzer@aalto.fi::50ef4658-090d-4976-b581-a398d7b5074c" providerId="AD" clId="Web-{BD89DE78-3B7F-0456-ABA3-61765E76712D}" dt="2025-01-10T10:57:37.651" v="0"/>
        <pc:sldMasterMkLst>
          <pc:docMk/>
          <pc:sldMasterMk cId="3348845205" sldId="2147484891"/>
        </pc:sldMasterMkLst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348845205" sldId="2147484891"/>
            <pc:sldLayoutMk cId="1186406612" sldId="2147484892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348845205" sldId="2147484891"/>
            <pc:sldLayoutMk cId="278212010" sldId="2147484893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348845205" sldId="2147484891"/>
            <pc:sldLayoutMk cId="3037506821" sldId="2147484894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348845205" sldId="2147484891"/>
            <pc:sldLayoutMk cId="683810288" sldId="2147484895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348845205" sldId="2147484891"/>
            <pc:sldLayoutMk cId="917787712" sldId="2147484896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348845205" sldId="2147484891"/>
            <pc:sldLayoutMk cId="7893848" sldId="2147484897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348845205" sldId="2147484891"/>
            <pc:sldLayoutMk cId="667841556" sldId="2147484898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348845205" sldId="2147484891"/>
            <pc:sldLayoutMk cId="3510338912" sldId="2147484899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348845205" sldId="2147484891"/>
            <pc:sldLayoutMk cId="1067075295" sldId="2147484900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348845205" sldId="2147484891"/>
            <pc:sldLayoutMk cId="2024014809" sldId="2147484901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348845205" sldId="2147484891"/>
            <pc:sldLayoutMk cId="1694068484" sldId="2147484902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348845205" sldId="2147484891"/>
            <pc:sldLayoutMk cId="2352767320" sldId="2147484903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348845205" sldId="2147484891"/>
            <pc:sldLayoutMk cId="309465963" sldId="2147484904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348845205" sldId="2147484891"/>
            <pc:sldLayoutMk cId="1064938553" sldId="2147484905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348845205" sldId="2147484891"/>
            <pc:sldLayoutMk cId="4085714490" sldId="2147484906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348845205" sldId="2147484891"/>
            <pc:sldLayoutMk cId="2789054611" sldId="2147484907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348845205" sldId="2147484891"/>
            <pc:sldLayoutMk cId="2061852171" sldId="2147484911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348845205" sldId="2147484891"/>
            <pc:sldLayoutMk cId="2326749215" sldId="2147484915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348845205" sldId="2147484891"/>
            <pc:sldLayoutMk cId="211867324" sldId="2147484917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348845205" sldId="2147484891"/>
            <pc:sldLayoutMk cId="944090142" sldId="2147484919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348845205" sldId="2147484891"/>
            <pc:sldLayoutMk cId="3079959295" sldId="2147484920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348845205" sldId="2147484891"/>
            <pc:sldLayoutMk cId="1960120903" sldId="2147484921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348845205" sldId="2147484891"/>
            <pc:sldLayoutMk cId="1579333725" sldId="2147484923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348845205" sldId="2147484891"/>
            <pc:sldLayoutMk cId="1575790144" sldId="2147484925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348845205" sldId="2147484891"/>
            <pc:sldLayoutMk cId="2627109820" sldId="2147484926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348845205" sldId="2147484891"/>
            <pc:sldLayoutMk cId="1456136764" sldId="2147484927"/>
          </pc:sldLayoutMkLst>
        </pc:sldLayoutChg>
      </pc:sldMasterChg>
      <pc:sldMasterChg chg="del delSldLayout">
        <pc:chgData name="Fetzer Anton" userId="S::anton.fetzer@aalto.fi::50ef4658-090d-4976-b581-a398d7b5074c" providerId="AD" clId="Web-{BD89DE78-3B7F-0456-ABA3-61765E76712D}" dt="2025-01-10T10:57:37.651" v="0"/>
        <pc:sldMasterMkLst>
          <pc:docMk/>
          <pc:sldMasterMk cId="775897056" sldId="2147484949"/>
        </pc:sldMasterMkLst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775897056" sldId="2147484949"/>
            <pc:sldLayoutMk cId="2706062921" sldId="2147484950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775897056" sldId="2147484949"/>
            <pc:sldLayoutMk cId="738713147" sldId="2147484951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775897056" sldId="2147484949"/>
            <pc:sldLayoutMk cId="4125875171" sldId="2147484952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775897056" sldId="2147484949"/>
            <pc:sldLayoutMk cId="654222943" sldId="2147484953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775897056" sldId="2147484949"/>
            <pc:sldLayoutMk cId="3216848563" sldId="2147484954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775897056" sldId="2147484949"/>
            <pc:sldLayoutMk cId="2272670022" sldId="2147484955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775897056" sldId="2147484949"/>
            <pc:sldLayoutMk cId="830907412" sldId="2147484956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775897056" sldId="2147484949"/>
            <pc:sldLayoutMk cId="1064654222" sldId="2147484957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775897056" sldId="2147484949"/>
            <pc:sldLayoutMk cId="940511087" sldId="2147484958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775897056" sldId="2147484949"/>
            <pc:sldLayoutMk cId="43756481" sldId="2147484959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775897056" sldId="2147484949"/>
            <pc:sldLayoutMk cId="1583464385" sldId="2147484960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775897056" sldId="2147484949"/>
            <pc:sldLayoutMk cId="2836916484" sldId="2147484961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775897056" sldId="2147484949"/>
            <pc:sldLayoutMk cId="2812839274" sldId="2147484962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775897056" sldId="2147484949"/>
            <pc:sldLayoutMk cId="2101437918" sldId="2147484963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775897056" sldId="2147484949"/>
            <pc:sldLayoutMk cId="2150725393" sldId="2147484964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775897056" sldId="2147484949"/>
            <pc:sldLayoutMk cId="3210643856" sldId="2147484965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775897056" sldId="2147484949"/>
            <pc:sldLayoutMk cId="876628885" sldId="2147484966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775897056" sldId="2147484949"/>
            <pc:sldLayoutMk cId="2714157491" sldId="2147484967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775897056" sldId="2147484949"/>
            <pc:sldLayoutMk cId="974172344" sldId="2147484968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775897056" sldId="2147484949"/>
            <pc:sldLayoutMk cId="2365909794" sldId="2147484969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775897056" sldId="2147484949"/>
            <pc:sldLayoutMk cId="2121139210" sldId="2147484970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775897056" sldId="2147484949"/>
            <pc:sldLayoutMk cId="2859874679" sldId="2147484971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775897056" sldId="2147484949"/>
            <pc:sldLayoutMk cId="381660128" sldId="2147484972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775897056" sldId="2147484949"/>
            <pc:sldLayoutMk cId="426691575" sldId="2147484973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775897056" sldId="2147484949"/>
            <pc:sldLayoutMk cId="1941452198" sldId="2147484974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775897056" sldId="2147484949"/>
            <pc:sldLayoutMk cId="2906886651" sldId="2147484975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775897056" sldId="2147484949"/>
            <pc:sldLayoutMk cId="852296624" sldId="2147484976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775897056" sldId="2147484949"/>
            <pc:sldLayoutMk cId="3234692698" sldId="2147484977"/>
          </pc:sldLayoutMkLst>
        </pc:sldLayoutChg>
      </pc:sldMasterChg>
      <pc:sldMasterChg chg="del delSldLayout">
        <pc:chgData name="Fetzer Anton" userId="S::anton.fetzer@aalto.fi::50ef4658-090d-4976-b581-a398d7b5074c" providerId="AD" clId="Web-{BD89DE78-3B7F-0456-ABA3-61765E76712D}" dt="2025-01-10T10:57:37.651" v="0"/>
        <pc:sldMasterMkLst>
          <pc:docMk/>
          <pc:sldMasterMk cId="1534693499" sldId="2147484981"/>
        </pc:sldMasterMkLst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1534693499" sldId="2147484981"/>
            <pc:sldLayoutMk cId="135437953" sldId="2147484982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1534693499" sldId="2147484981"/>
            <pc:sldLayoutMk cId="2306859598" sldId="2147484983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1534693499" sldId="2147484981"/>
            <pc:sldLayoutMk cId="3930340806" sldId="2147484984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1534693499" sldId="2147484981"/>
            <pc:sldLayoutMk cId="975826772" sldId="2147484985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1534693499" sldId="2147484981"/>
            <pc:sldLayoutMk cId="1291867251" sldId="2147484986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1534693499" sldId="2147484981"/>
            <pc:sldLayoutMk cId="1383805299" sldId="2147484987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1534693499" sldId="2147484981"/>
            <pc:sldLayoutMk cId="913214720" sldId="2147484988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1534693499" sldId="2147484981"/>
            <pc:sldLayoutMk cId="1837252658" sldId="2147484989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1534693499" sldId="2147484981"/>
            <pc:sldLayoutMk cId="1079653055" sldId="2147484990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1534693499" sldId="2147484981"/>
            <pc:sldLayoutMk cId="1040302587" sldId="2147484991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1534693499" sldId="2147484981"/>
            <pc:sldLayoutMk cId="2277427889" sldId="2147484992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1534693499" sldId="2147484981"/>
            <pc:sldLayoutMk cId="2182808097" sldId="2147484993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1534693499" sldId="2147484981"/>
            <pc:sldLayoutMk cId="1253178597" sldId="2147484994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1534693499" sldId="2147484981"/>
            <pc:sldLayoutMk cId="3726088101" sldId="2147484995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1534693499" sldId="2147484981"/>
            <pc:sldLayoutMk cId="3265688315" sldId="2147484996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1534693499" sldId="2147484981"/>
            <pc:sldLayoutMk cId="788918119" sldId="2147484997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1534693499" sldId="2147484981"/>
            <pc:sldLayoutMk cId="4201578961" sldId="2147484998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1534693499" sldId="2147484981"/>
            <pc:sldLayoutMk cId="1836829281" sldId="2147484999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1534693499" sldId="2147484981"/>
            <pc:sldLayoutMk cId="1345462882" sldId="2147485000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1534693499" sldId="2147484981"/>
            <pc:sldLayoutMk cId="3938195010" sldId="2147485001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1534693499" sldId="2147484981"/>
            <pc:sldLayoutMk cId="755476950" sldId="2147485002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1534693499" sldId="2147484981"/>
            <pc:sldLayoutMk cId="3130951563" sldId="2147485003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1534693499" sldId="2147484981"/>
            <pc:sldLayoutMk cId="2632181342" sldId="2147485004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1534693499" sldId="2147484981"/>
            <pc:sldLayoutMk cId="182355675" sldId="2147485005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1534693499" sldId="2147484981"/>
            <pc:sldLayoutMk cId="2089933333" sldId="2147485006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1534693499" sldId="2147484981"/>
            <pc:sldLayoutMk cId="2289999740" sldId="2147485007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1534693499" sldId="2147484981"/>
            <pc:sldLayoutMk cId="2361626927" sldId="2147485008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1534693499" sldId="2147484981"/>
            <pc:sldLayoutMk cId="3497619798" sldId="2147485011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1534693499" sldId="2147484981"/>
            <pc:sldLayoutMk cId="3376206966" sldId="2147485013"/>
          </pc:sldLayoutMkLst>
        </pc:sldLayoutChg>
      </pc:sldMasterChg>
      <pc:sldMasterChg chg="del delSldLayout">
        <pc:chgData name="Fetzer Anton" userId="S::anton.fetzer@aalto.fi::50ef4658-090d-4976-b581-a398d7b5074c" providerId="AD" clId="Web-{BD89DE78-3B7F-0456-ABA3-61765E76712D}" dt="2025-01-10T10:57:37.651" v="0"/>
        <pc:sldMasterMkLst>
          <pc:docMk/>
          <pc:sldMasterMk cId="2197273711" sldId="2147485048"/>
        </pc:sldMasterMkLst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197273711" sldId="2147485048"/>
            <pc:sldLayoutMk cId="2176823142" sldId="2147485049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197273711" sldId="2147485048"/>
            <pc:sldLayoutMk cId="2838781605" sldId="2147485050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197273711" sldId="2147485048"/>
            <pc:sldLayoutMk cId="517625586" sldId="2147485051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197273711" sldId="2147485048"/>
            <pc:sldLayoutMk cId="2784149072" sldId="2147485052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197273711" sldId="2147485048"/>
            <pc:sldLayoutMk cId="2216955084" sldId="2147485053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197273711" sldId="2147485048"/>
            <pc:sldLayoutMk cId="1711434109" sldId="2147485055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197273711" sldId="2147485048"/>
            <pc:sldLayoutMk cId="2522729011" sldId="2147485058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197273711" sldId="2147485048"/>
            <pc:sldLayoutMk cId="976768799" sldId="2147485060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197273711" sldId="2147485048"/>
            <pc:sldLayoutMk cId="1313166365" sldId="2147485063"/>
          </pc:sldLayoutMkLst>
        </pc:sldLayoutChg>
      </pc:sldMasterChg>
      <pc:sldMasterChg chg="del delSldLayout">
        <pc:chgData name="Fetzer Anton" userId="S::anton.fetzer@aalto.fi::50ef4658-090d-4976-b581-a398d7b5074c" providerId="AD" clId="Web-{BD89DE78-3B7F-0456-ABA3-61765E76712D}" dt="2025-01-10T10:57:37.651" v="0"/>
        <pc:sldMasterMkLst>
          <pc:docMk/>
          <pc:sldMasterMk cId="93672261" sldId="2147485067"/>
        </pc:sldMasterMkLst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93672261" sldId="2147485067"/>
            <pc:sldLayoutMk cId="49824949" sldId="2147485068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93672261" sldId="2147485067"/>
            <pc:sldLayoutMk cId="3225182458" sldId="2147485069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93672261" sldId="2147485067"/>
            <pc:sldLayoutMk cId="1055804466" sldId="2147485070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93672261" sldId="2147485067"/>
            <pc:sldLayoutMk cId="1805624254" sldId="2147485071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93672261" sldId="2147485067"/>
            <pc:sldLayoutMk cId="3566186307" sldId="2147485072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93672261" sldId="2147485067"/>
            <pc:sldLayoutMk cId="2018225004" sldId="2147485073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93672261" sldId="2147485067"/>
            <pc:sldLayoutMk cId="2250602667" sldId="2147485074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93672261" sldId="2147485067"/>
            <pc:sldLayoutMk cId="1749845759" sldId="2147485075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93672261" sldId="2147485067"/>
            <pc:sldLayoutMk cId="1789354470" sldId="2147485077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93672261" sldId="2147485067"/>
            <pc:sldLayoutMk cId="1972167082" sldId="2147485078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93672261" sldId="2147485067"/>
            <pc:sldLayoutMk cId="664759119" sldId="2147485079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93672261" sldId="2147485067"/>
            <pc:sldLayoutMk cId="504941209" sldId="2147485080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93672261" sldId="2147485067"/>
            <pc:sldLayoutMk cId="1379951279" sldId="2147485081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93672261" sldId="2147485067"/>
            <pc:sldLayoutMk cId="1989869750" sldId="2147485082"/>
          </pc:sldLayoutMkLst>
        </pc:sldLayoutChg>
      </pc:sldMasterChg>
      <pc:sldMasterChg chg="del delSldLayout">
        <pc:chgData name="Fetzer Anton" userId="S::anton.fetzer@aalto.fi::50ef4658-090d-4976-b581-a398d7b5074c" providerId="AD" clId="Web-{BD89DE78-3B7F-0456-ABA3-61765E76712D}" dt="2025-01-10T10:57:37.651" v="0"/>
        <pc:sldMasterMkLst>
          <pc:docMk/>
          <pc:sldMasterMk cId="1629812927" sldId="2147485103"/>
        </pc:sldMasterMkLst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1629812927" sldId="2147485103"/>
            <pc:sldLayoutMk cId="3493112873" sldId="2147485104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1629812927" sldId="2147485103"/>
            <pc:sldLayoutMk cId="3174302974" sldId="2147485105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1629812927" sldId="2147485103"/>
            <pc:sldLayoutMk cId="1054062029" sldId="2147485106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1629812927" sldId="2147485103"/>
            <pc:sldLayoutMk cId="3001125414" sldId="2147485107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1629812927" sldId="2147485103"/>
            <pc:sldLayoutMk cId="3752281551" sldId="2147485108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1629812927" sldId="2147485103"/>
            <pc:sldLayoutMk cId="747089516" sldId="2147485109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1629812927" sldId="2147485103"/>
            <pc:sldLayoutMk cId="2249441795" sldId="2147485110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1629812927" sldId="2147485103"/>
            <pc:sldLayoutMk cId="72177450" sldId="2147485111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1629812927" sldId="2147485103"/>
            <pc:sldLayoutMk cId="1553011897" sldId="2147485112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1629812927" sldId="2147485103"/>
            <pc:sldLayoutMk cId="3219637640" sldId="2147485113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1629812927" sldId="2147485103"/>
            <pc:sldLayoutMk cId="3174624876" sldId="2147485114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1629812927" sldId="2147485103"/>
            <pc:sldLayoutMk cId="1084757050" sldId="2147485115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1629812927" sldId="2147485103"/>
            <pc:sldLayoutMk cId="3675414286" sldId="2147485116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1629812927" sldId="2147485103"/>
            <pc:sldLayoutMk cId="196897887" sldId="2147485117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1629812927" sldId="2147485103"/>
            <pc:sldLayoutMk cId="2545746666" sldId="2147485118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1629812927" sldId="2147485103"/>
            <pc:sldLayoutMk cId="3183517274" sldId="2147485119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1629812927" sldId="2147485103"/>
            <pc:sldLayoutMk cId="3921257421" sldId="2147485120"/>
          </pc:sldLayoutMkLst>
        </pc:sldLayoutChg>
      </pc:sldMasterChg>
      <pc:sldMasterChg chg="del delSldLayout">
        <pc:chgData name="Fetzer Anton" userId="S::anton.fetzer@aalto.fi::50ef4658-090d-4976-b581-a398d7b5074c" providerId="AD" clId="Web-{BD89DE78-3B7F-0456-ABA3-61765E76712D}" dt="2025-01-10T10:57:37.651" v="0"/>
        <pc:sldMasterMkLst>
          <pc:docMk/>
          <pc:sldMasterMk cId="1579252679" sldId="2147485127"/>
        </pc:sldMasterMkLst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1579252679" sldId="2147485127"/>
            <pc:sldLayoutMk cId="3129370381" sldId="2147485128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1579252679" sldId="2147485127"/>
            <pc:sldLayoutMk cId="1439127823" sldId="2147485129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1579252679" sldId="2147485127"/>
            <pc:sldLayoutMk cId="108657048" sldId="2147485130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1579252679" sldId="2147485127"/>
            <pc:sldLayoutMk cId="194561581" sldId="2147485131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1579252679" sldId="2147485127"/>
            <pc:sldLayoutMk cId="297571720" sldId="2147485132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1579252679" sldId="2147485127"/>
            <pc:sldLayoutMk cId="3683120401" sldId="2147485133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1579252679" sldId="2147485127"/>
            <pc:sldLayoutMk cId="576491744" sldId="2147485134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1579252679" sldId="2147485127"/>
            <pc:sldLayoutMk cId="568486768" sldId="2147485135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1579252679" sldId="2147485127"/>
            <pc:sldLayoutMk cId="3547603941" sldId="2147485136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1579252679" sldId="2147485127"/>
            <pc:sldLayoutMk cId="1395808553" sldId="2147485137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1579252679" sldId="2147485127"/>
            <pc:sldLayoutMk cId="2250850461" sldId="2147485138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1579252679" sldId="2147485127"/>
            <pc:sldLayoutMk cId="3754775663" sldId="2147485139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1579252679" sldId="2147485127"/>
            <pc:sldLayoutMk cId="1809583614" sldId="2147485140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1579252679" sldId="2147485127"/>
            <pc:sldLayoutMk cId="4227217976" sldId="2147485141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1579252679" sldId="2147485127"/>
            <pc:sldLayoutMk cId="463903683" sldId="2147485142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1579252679" sldId="2147485127"/>
            <pc:sldLayoutMk cId="3973675785" sldId="2147485143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1579252679" sldId="2147485127"/>
            <pc:sldLayoutMk cId="80245177" sldId="2147485144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1579252679" sldId="2147485127"/>
            <pc:sldLayoutMk cId="3596515017" sldId="2147485145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1579252679" sldId="2147485127"/>
            <pc:sldLayoutMk cId="3981750756" sldId="2147485147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1579252679" sldId="2147485127"/>
            <pc:sldLayoutMk cId="223155911" sldId="2147485148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1579252679" sldId="2147485127"/>
            <pc:sldLayoutMk cId="1657044788" sldId="2147485149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1579252679" sldId="2147485127"/>
            <pc:sldLayoutMk cId="2378124507" sldId="2147485150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1579252679" sldId="2147485127"/>
            <pc:sldLayoutMk cId="2631200258" sldId="2147485151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1579252679" sldId="2147485127"/>
            <pc:sldLayoutMk cId="2415454937" sldId="2147485152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1579252679" sldId="2147485127"/>
            <pc:sldLayoutMk cId="1682918945" sldId="2147485153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1579252679" sldId="2147485127"/>
            <pc:sldLayoutMk cId="938977892" sldId="2147485154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1579252679" sldId="2147485127"/>
            <pc:sldLayoutMk cId="1620147973" sldId="2147485155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1579252679" sldId="2147485127"/>
            <pc:sldLayoutMk cId="3634597374" sldId="2147485156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1579252679" sldId="2147485127"/>
            <pc:sldLayoutMk cId="610344709" sldId="2147485157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1579252679" sldId="2147485127"/>
            <pc:sldLayoutMk cId="2692892244" sldId="2147485158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1579252679" sldId="2147485127"/>
            <pc:sldLayoutMk cId="1786331139" sldId="2147485159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1579252679" sldId="2147485127"/>
            <pc:sldLayoutMk cId="2394240561" sldId="2147485160"/>
          </pc:sldLayoutMkLst>
        </pc:sldLayoutChg>
      </pc:sldMasterChg>
      <pc:sldMasterChg chg="del delSldLayout">
        <pc:chgData name="Fetzer Anton" userId="S::anton.fetzer@aalto.fi::50ef4658-090d-4976-b581-a398d7b5074c" providerId="AD" clId="Web-{BD89DE78-3B7F-0456-ABA3-61765E76712D}" dt="2025-01-10T10:57:37.651" v="0"/>
        <pc:sldMasterMkLst>
          <pc:docMk/>
          <pc:sldMasterMk cId="2437530547" sldId="2147485440"/>
        </pc:sldMasterMkLst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437530547" sldId="2147485440"/>
            <pc:sldLayoutMk cId="4276024838" sldId="2147485441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437530547" sldId="2147485440"/>
            <pc:sldLayoutMk cId="1421899550" sldId="2147485442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437530547" sldId="2147485440"/>
            <pc:sldLayoutMk cId="497792322" sldId="2147485443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437530547" sldId="2147485440"/>
            <pc:sldLayoutMk cId="2855335881" sldId="2147485444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437530547" sldId="2147485440"/>
            <pc:sldLayoutMk cId="3562669048" sldId="2147485445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437530547" sldId="2147485440"/>
            <pc:sldLayoutMk cId="2962634375" sldId="2147485446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437530547" sldId="2147485440"/>
            <pc:sldLayoutMk cId="1295971170" sldId="2147485447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437530547" sldId="2147485440"/>
            <pc:sldLayoutMk cId="2376306344" sldId="2147485448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437530547" sldId="2147485440"/>
            <pc:sldLayoutMk cId="1490739252" sldId="2147485449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437530547" sldId="2147485440"/>
            <pc:sldLayoutMk cId="1164893537" sldId="2147485450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437530547" sldId="2147485440"/>
            <pc:sldLayoutMk cId="2030392083" sldId="2147485451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437530547" sldId="2147485440"/>
            <pc:sldLayoutMk cId="3540939984" sldId="2147485452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437530547" sldId="2147485440"/>
            <pc:sldLayoutMk cId="3022833275" sldId="2147485453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437530547" sldId="2147485440"/>
            <pc:sldLayoutMk cId="3751474611" sldId="2147485454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437530547" sldId="2147485440"/>
            <pc:sldLayoutMk cId="3126175423" sldId="2147485455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437530547" sldId="2147485440"/>
            <pc:sldLayoutMk cId="4066405620" sldId="2147485456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437530547" sldId="2147485440"/>
            <pc:sldLayoutMk cId="818559303" sldId="2147485457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437530547" sldId="2147485440"/>
            <pc:sldLayoutMk cId="3729313141" sldId="2147485459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437530547" sldId="2147485440"/>
            <pc:sldLayoutMk cId="2290414574" sldId="2147485460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437530547" sldId="2147485440"/>
            <pc:sldLayoutMk cId="212447031" sldId="2147485461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437530547" sldId="2147485440"/>
            <pc:sldLayoutMk cId="2254740750" sldId="2147485464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437530547" sldId="2147485440"/>
            <pc:sldLayoutMk cId="3494264881" sldId="2147485465"/>
          </pc:sldLayoutMkLst>
        </pc:sldLayoutChg>
      </pc:sldMasterChg>
      <pc:sldMasterChg chg="del delSldLayout">
        <pc:chgData name="Fetzer Anton" userId="S::anton.fetzer@aalto.fi::50ef4658-090d-4976-b581-a398d7b5074c" providerId="AD" clId="Web-{BD89DE78-3B7F-0456-ABA3-61765E76712D}" dt="2025-01-10T10:57:37.651" v="0"/>
        <pc:sldMasterMkLst>
          <pc:docMk/>
          <pc:sldMasterMk cId="2834008667" sldId="2147485507"/>
        </pc:sldMasterMkLst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834008667" sldId="2147485507"/>
            <pc:sldLayoutMk cId="1083290340" sldId="2147485508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834008667" sldId="2147485507"/>
            <pc:sldLayoutMk cId="4101573125" sldId="2147485509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834008667" sldId="2147485507"/>
            <pc:sldLayoutMk cId="3850755264" sldId="2147485510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834008667" sldId="2147485507"/>
            <pc:sldLayoutMk cId="38586681" sldId="2147485511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834008667" sldId="2147485507"/>
            <pc:sldLayoutMk cId="3549267412" sldId="2147485512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834008667" sldId="2147485507"/>
            <pc:sldLayoutMk cId="1233250692" sldId="2147485513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834008667" sldId="2147485507"/>
            <pc:sldLayoutMk cId="2239624732" sldId="2147485514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834008667" sldId="2147485507"/>
            <pc:sldLayoutMk cId="2672112793" sldId="2147485515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834008667" sldId="2147485507"/>
            <pc:sldLayoutMk cId="1705828516" sldId="2147485516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834008667" sldId="2147485507"/>
            <pc:sldLayoutMk cId="3564000263" sldId="2147485517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834008667" sldId="2147485507"/>
            <pc:sldLayoutMk cId="3665455035" sldId="2147485518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834008667" sldId="2147485507"/>
            <pc:sldLayoutMk cId="2577879862" sldId="2147485519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834008667" sldId="2147485507"/>
            <pc:sldLayoutMk cId="1872657724" sldId="2147485520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834008667" sldId="2147485507"/>
            <pc:sldLayoutMk cId="241417033" sldId="2147485521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834008667" sldId="2147485507"/>
            <pc:sldLayoutMk cId="3049991886" sldId="2147485522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834008667" sldId="2147485507"/>
            <pc:sldLayoutMk cId="4214386579" sldId="2147485523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834008667" sldId="2147485507"/>
            <pc:sldLayoutMk cId="3551995367" sldId="2147485524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834008667" sldId="2147485507"/>
            <pc:sldLayoutMk cId="242712064" sldId="2147485525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834008667" sldId="2147485507"/>
            <pc:sldLayoutMk cId="1347070896" sldId="2147485526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834008667" sldId="2147485507"/>
            <pc:sldLayoutMk cId="2924982058" sldId="2147485527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834008667" sldId="2147485507"/>
            <pc:sldLayoutMk cId="2124288578" sldId="2147485528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834008667" sldId="2147485507"/>
            <pc:sldLayoutMk cId="3417777911" sldId="2147485529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834008667" sldId="2147485507"/>
            <pc:sldLayoutMk cId="1247003959" sldId="2147485530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834008667" sldId="2147485507"/>
            <pc:sldLayoutMk cId="451055732" sldId="2147485531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834008667" sldId="2147485507"/>
            <pc:sldLayoutMk cId="483720045" sldId="2147485532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834008667" sldId="2147485507"/>
            <pc:sldLayoutMk cId="1280848538" sldId="2147485533"/>
          </pc:sldLayoutMkLst>
        </pc:sldLayoutChg>
      </pc:sldMasterChg>
      <pc:sldMasterChg chg="del delSldLayout">
        <pc:chgData name="Fetzer Anton" userId="S::anton.fetzer@aalto.fi::50ef4658-090d-4976-b581-a398d7b5074c" providerId="AD" clId="Web-{BD89DE78-3B7F-0456-ABA3-61765E76712D}" dt="2025-01-10T10:57:37.651" v="0"/>
        <pc:sldMasterMkLst>
          <pc:docMk/>
          <pc:sldMasterMk cId="381912870" sldId="2147485534"/>
        </pc:sldMasterMkLst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81912870" sldId="2147485534"/>
            <pc:sldLayoutMk cId="2232910465" sldId="2147485535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81912870" sldId="2147485534"/>
            <pc:sldLayoutMk cId="2775796626" sldId="2147485536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81912870" sldId="2147485534"/>
            <pc:sldLayoutMk cId="3714160874" sldId="2147485537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81912870" sldId="2147485534"/>
            <pc:sldLayoutMk cId="2998556642" sldId="2147485538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81912870" sldId="2147485534"/>
            <pc:sldLayoutMk cId="4231880331" sldId="2147485539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81912870" sldId="2147485534"/>
            <pc:sldLayoutMk cId="1870288276" sldId="2147485540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81912870" sldId="2147485534"/>
            <pc:sldLayoutMk cId="1801536736" sldId="2147485541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81912870" sldId="2147485534"/>
            <pc:sldLayoutMk cId="1364350613" sldId="2147485542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81912870" sldId="2147485534"/>
            <pc:sldLayoutMk cId="1936409758" sldId="2147485543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81912870" sldId="2147485534"/>
            <pc:sldLayoutMk cId="993074837" sldId="2147485544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81912870" sldId="2147485534"/>
            <pc:sldLayoutMk cId="2906948652" sldId="2147485545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81912870" sldId="2147485534"/>
            <pc:sldLayoutMk cId="1175077923" sldId="2147485546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81912870" sldId="2147485534"/>
            <pc:sldLayoutMk cId="821342508" sldId="2147485547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81912870" sldId="2147485534"/>
            <pc:sldLayoutMk cId="2165051505" sldId="2147485548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81912870" sldId="2147485534"/>
            <pc:sldLayoutMk cId="2526937118" sldId="2147485549"/>
          </pc:sldLayoutMkLst>
        </pc:sldLayoutChg>
      </pc:sldMasterChg>
      <pc:sldMasterChg chg="del delSldLayout">
        <pc:chgData name="Fetzer Anton" userId="S::anton.fetzer@aalto.fi::50ef4658-090d-4976-b581-a398d7b5074c" providerId="AD" clId="Web-{BD89DE78-3B7F-0456-ABA3-61765E76712D}" dt="2025-01-10T10:57:37.651" v="0"/>
        <pc:sldMasterMkLst>
          <pc:docMk/>
          <pc:sldMasterMk cId="321181226" sldId="2147485570"/>
        </pc:sldMasterMkLst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21181226" sldId="2147485570"/>
            <pc:sldLayoutMk cId="127249849" sldId="2147485571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21181226" sldId="2147485570"/>
            <pc:sldLayoutMk cId="4027316300" sldId="2147485572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21181226" sldId="2147485570"/>
            <pc:sldLayoutMk cId="3609415218" sldId="2147485573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21181226" sldId="2147485570"/>
            <pc:sldLayoutMk cId="1258400888" sldId="2147485574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21181226" sldId="2147485570"/>
            <pc:sldLayoutMk cId="3442816906" sldId="2147485575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21181226" sldId="2147485570"/>
            <pc:sldLayoutMk cId="1696964920" sldId="2147485576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21181226" sldId="2147485570"/>
            <pc:sldLayoutMk cId="2315097135" sldId="2147485577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21181226" sldId="2147485570"/>
            <pc:sldLayoutMk cId="2544977168" sldId="2147485578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21181226" sldId="2147485570"/>
            <pc:sldLayoutMk cId="4070015664" sldId="2147485579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21181226" sldId="2147485570"/>
            <pc:sldLayoutMk cId="3141944678" sldId="2147485580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21181226" sldId="2147485570"/>
            <pc:sldLayoutMk cId="3407771528" sldId="2147485581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21181226" sldId="2147485570"/>
            <pc:sldLayoutMk cId="4077174718" sldId="2147485582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21181226" sldId="2147485570"/>
            <pc:sldLayoutMk cId="1156230638" sldId="2147485583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21181226" sldId="2147485570"/>
            <pc:sldLayoutMk cId="914168589" sldId="2147485584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21181226" sldId="2147485570"/>
            <pc:sldLayoutMk cId="3481160102" sldId="2147485585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21181226" sldId="2147485570"/>
            <pc:sldLayoutMk cId="3157872902" sldId="2147485586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21181226" sldId="2147485570"/>
            <pc:sldLayoutMk cId="1479719384" sldId="2147485587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21181226" sldId="2147485570"/>
            <pc:sldLayoutMk cId="694787763" sldId="2147485588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21181226" sldId="2147485570"/>
            <pc:sldLayoutMk cId="2733665721" sldId="2147485589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21181226" sldId="2147485570"/>
            <pc:sldLayoutMk cId="241846828" sldId="2147485590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21181226" sldId="2147485570"/>
            <pc:sldLayoutMk cId="3419060855" sldId="2147485591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21181226" sldId="2147485570"/>
            <pc:sldLayoutMk cId="1081545109" sldId="2147485592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21181226" sldId="2147485570"/>
            <pc:sldLayoutMk cId="3215776021" sldId="2147485593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21181226" sldId="2147485570"/>
            <pc:sldLayoutMk cId="2611721077" sldId="2147485594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21181226" sldId="2147485570"/>
            <pc:sldLayoutMk cId="1461876481" sldId="2147485596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21181226" sldId="2147485570"/>
            <pc:sldLayoutMk cId="1566425054" sldId="2147485597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21181226" sldId="2147485570"/>
            <pc:sldLayoutMk cId="3696203668" sldId="2147485598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21181226" sldId="2147485570"/>
            <pc:sldLayoutMk cId="4293906494" sldId="2147485599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21181226" sldId="2147485570"/>
            <pc:sldLayoutMk cId="2875990538" sldId="2147485600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21181226" sldId="2147485570"/>
            <pc:sldLayoutMk cId="1120246230" sldId="2147485601"/>
          </pc:sldLayoutMkLst>
        </pc:sldLayoutChg>
      </pc:sldMasterChg>
      <pc:sldMasterChg chg="del delSldLayout">
        <pc:chgData name="Fetzer Anton" userId="S::anton.fetzer@aalto.fi::50ef4658-090d-4976-b581-a398d7b5074c" providerId="AD" clId="Web-{BD89DE78-3B7F-0456-ABA3-61765E76712D}" dt="2025-01-10T10:57:37.651" v="0"/>
        <pc:sldMasterMkLst>
          <pc:docMk/>
          <pc:sldMasterMk cId="399445949" sldId="2147485606"/>
        </pc:sldMasterMkLst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99445949" sldId="2147485606"/>
            <pc:sldLayoutMk cId="2446439267" sldId="2147485607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99445949" sldId="2147485606"/>
            <pc:sldLayoutMk cId="2637125622" sldId="2147485608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99445949" sldId="2147485606"/>
            <pc:sldLayoutMk cId="2763826458" sldId="2147485609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99445949" sldId="2147485606"/>
            <pc:sldLayoutMk cId="1968281713" sldId="2147485610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99445949" sldId="2147485606"/>
            <pc:sldLayoutMk cId="3882187774" sldId="2147485611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99445949" sldId="2147485606"/>
            <pc:sldLayoutMk cId="1579072507" sldId="2147485612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99445949" sldId="2147485606"/>
            <pc:sldLayoutMk cId="3305032237" sldId="2147485613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99445949" sldId="2147485606"/>
            <pc:sldLayoutMk cId="3770296897" sldId="2147485614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99445949" sldId="2147485606"/>
            <pc:sldLayoutMk cId="2681617183" sldId="2147485615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99445949" sldId="2147485606"/>
            <pc:sldLayoutMk cId="1731140697" sldId="2147485616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99445949" sldId="2147485606"/>
            <pc:sldLayoutMk cId="2359115245" sldId="2147485617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99445949" sldId="2147485606"/>
            <pc:sldLayoutMk cId="1419670032" sldId="2147485618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99445949" sldId="2147485606"/>
            <pc:sldLayoutMk cId="539313540" sldId="2147485619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99445949" sldId="2147485606"/>
            <pc:sldLayoutMk cId="1159165948" sldId="2147485620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99445949" sldId="2147485606"/>
            <pc:sldLayoutMk cId="1533034698" sldId="2147485621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99445949" sldId="2147485606"/>
            <pc:sldLayoutMk cId="3695501402" sldId="2147485622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99445949" sldId="2147485606"/>
            <pc:sldLayoutMk cId="912260961" sldId="2147485623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99445949" sldId="2147485606"/>
            <pc:sldLayoutMk cId="1491888565" sldId="2147485624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99445949" sldId="2147485606"/>
            <pc:sldLayoutMk cId="1030433233" sldId="2147485625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99445949" sldId="2147485606"/>
            <pc:sldLayoutMk cId="781357048" sldId="2147485626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99445949" sldId="2147485606"/>
            <pc:sldLayoutMk cId="131461617" sldId="2147485627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99445949" sldId="2147485606"/>
            <pc:sldLayoutMk cId="2924182846" sldId="2147485629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99445949" sldId="2147485606"/>
            <pc:sldLayoutMk cId="2301368750" sldId="2147485630"/>
          </pc:sldLayoutMkLst>
        </pc:sldLayoutChg>
      </pc:sldMasterChg>
      <pc:sldMasterChg chg="del delSldLayout">
        <pc:chgData name="Fetzer Anton" userId="S::anton.fetzer@aalto.fi::50ef4658-090d-4976-b581-a398d7b5074c" providerId="AD" clId="Web-{BD89DE78-3B7F-0456-ABA3-61765E76712D}" dt="2025-01-10T10:57:37.651" v="0"/>
        <pc:sldMasterMkLst>
          <pc:docMk/>
          <pc:sldMasterMk cId="3527364215" sldId="2147485654"/>
        </pc:sldMasterMkLst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527364215" sldId="2147485654"/>
            <pc:sldLayoutMk cId="348700576" sldId="2147485655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527364215" sldId="2147485654"/>
            <pc:sldLayoutMk cId="3845469817" sldId="2147485656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527364215" sldId="2147485654"/>
            <pc:sldLayoutMk cId="106375246" sldId="2147485657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527364215" sldId="2147485654"/>
            <pc:sldLayoutMk cId="1767424201" sldId="2147485658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527364215" sldId="2147485654"/>
            <pc:sldLayoutMk cId="3191679518" sldId="2147485659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527364215" sldId="2147485654"/>
            <pc:sldLayoutMk cId="1439038537" sldId="2147485660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527364215" sldId="2147485654"/>
            <pc:sldLayoutMk cId="2141595583" sldId="2147485661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527364215" sldId="2147485654"/>
            <pc:sldLayoutMk cId="3693832735" sldId="2147485662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527364215" sldId="2147485654"/>
            <pc:sldLayoutMk cId="4024568055" sldId="2147485663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527364215" sldId="2147485654"/>
            <pc:sldLayoutMk cId="4264187153" sldId="2147485664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527364215" sldId="2147485654"/>
            <pc:sldLayoutMk cId="1478642089" sldId="2147485665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527364215" sldId="2147485654"/>
            <pc:sldLayoutMk cId="1241043282" sldId="2147485666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527364215" sldId="2147485654"/>
            <pc:sldLayoutMk cId="2692577695" sldId="2147485667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527364215" sldId="2147485654"/>
            <pc:sldLayoutMk cId="1198446565" sldId="2147485668"/>
          </pc:sldLayoutMkLst>
        </pc:sldLayoutChg>
      </pc:sldMasterChg>
      <pc:sldMasterChg chg="del delSldLayout">
        <pc:chgData name="Fetzer Anton" userId="S::anton.fetzer@aalto.fi::50ef4658-090d-4976-b581-a398d7b5074c" providerId="AD" clId="Web-{BD89DE78-3B7F-0456-ABA3-61765E76712D}" dt="2025-01-10T10:57:37.651" v="0"/>
        <pc:sldMasterMkLst>
          <pc:docMk/>
          <pc:sldMasterMk cId="2850413662" sldId="2147485730"/>
        </pc:sldMasterMkLst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850413662" sldId="2147485730"/>
            <pc:sldLayoutMk cId="2989498351" sldId="2147485731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850413662" sldId="2147485730"/>
            <pc:sldLayoutMk cId="3272080623" sldId="2147485732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850413662" sldId="2147485730"/>
            <pc:sldLayoutMk cId="1897592763" sldId="2147485733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850413662" sldId="2147485730"/>
            <pc:sldLayoutMk cId="1929015242" sldId="2147485734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850413662" sldId="2147485730"/>
            <pc:sldLayoutMk cId="1335056276" sldId="2147485735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850413662" sldId="2147485730"/>
            <pc:sldLayoutMk cId="1573632446" sldId="2147485736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850413662" sldId="2147485730"/>
            <pc:sldLayoutMk cId="4237514710" sldId="2147485737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850413662" sldId="2147485730"/>
            <pc:sldLayoutMk cId="1109370070" sldId="2147485738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850413662" sldId="2147485730"/>
            <pc:sldLayoutMk cId="3158032093" sldId="2147485739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850413662" sldId="2147485730"/>
            <pc:sldLayoutMk cId="4147532839" sldId="2147485740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850413662" sldId="2147485730"/>
            <pc:sldLayoutMk cId="1932923462" sldId="2147485741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850413662" sldId="2147485730"/>
            <pc:sldLayoutMk cId="1336595910" sldId="2147485742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850413662" sldId="2147485730"/>
            <pc:sldLayoutMk cId="146338990" sldId="2147485743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850413662" sldId="2147485730"/>
            <pc:sldLayoutMk cId="405560810" sldId="2147485744"/>
          </pc:sldLayoutMkLst>
        </pc:sldLayoutChg>
      </pc:sldMasterChg>
      <pc:sldMasterChg chg="del delSldLayout">
        <pc:chgData name="Fetzer Anton" userId="S::anton.fetzer@aalto.fi::50ef4658-090d-4976-b581-a398d7b5074c" providerId="AD" clId="Web-{BD89DE78-3B7F-0456-ABA3-61765E76712D}" dt="2025-01-10T10:57:37.651" v="0"/>
        <pc:sldMasterMkLst>
          <pc:docMk/>
          <pc:sldMasterMk cId="3222406557" sldId="2147485778"/>
        </pc:sldMasterMkLst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222406557" sldId="2147485778"/>
            <pc:sldLayoutMk cId="2041015340" sldId="2147485779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222406557" sldId="2147485778"/>
            <pc:sldLayoutMk cId="1321037154" sldId="2147485780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222406557" sldId="2147485778"/>
            <pc:sldLayoutMk cId="3560795645" sldId="2147485781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222406557" sldId="2147485778"/>
            <pc:sldLayoutMk cId="2181667744" sldId="2147485782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222406557" sldId="2147485778"/>
            <pc:sldLayoutMk cId="1178498104" sldId="2147485783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222406557" sldId="2147485778"/>
            <pc:sldLayoutMk cId="2790914295" sldId="2147485784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222406557" sldId="2147485778"/>
            <pc:sldLayoutMk cId="4217617694" sldId="2147485785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222406557" sldId="2147485778"/>
            <pc:sldLayoutMk cId="2104568510" sldId="2147485786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222406557" sldId="2147485778"/>
            <pc:sldLayoutMk cId="1994088830" sldId="2147485787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222406557" sldId="2147485778"/>
            <pc:sldLayoutMk cId="4140740731" sldId="2147485788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222406557" sldId="2147485778"/>
            <pc:sldLayoutMk cId="433037301" sldId="2147485789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222406557" sldId="2147485778"/>
            <pc:sldLayoutMk cId="2832820010" sldId="2147485790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222406557" sldId="2147485778"/>
            <pc:sldLayoutMk cId="3950587739" sldId="2147485791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222406557" sldId="2147485778"/>
            <pc:sldLayoutMk cId="1806443539" sldId="2147485792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222406557" sldId="2147485778"/>
            <pc:sldLayoutMk cId="2253119884" sldId="2147485793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222406557" sldId="2147485778"/>
            <pc:sldLayoutMk cId="1461382547" sldId="2147485794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222406557" sldId="2147485778"/>
            <pc:sldLayoutMk cId="3745226863" sldId="2147485798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222406557" sldId="2147485778"/>
            <pc:sldLayoutMk cId="1608271819" sldId="2147485799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222406557" sldId="2147485778"/>
            <pc:sldLayoutMk cId="4014299513" sldId="2147485800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3222406557" sldId="2147485778"/>
            <pc:sldLayoutMk cId="1463187187" sldId="2147485801"/>
          </pc:sldLayoutMkLst>
        </pc:sldLayoutChg>
      </pc:sldMasterChg>
      <pc:sldMasterChg chg="del delSldLayout">
        <pc:chgData name="Fetzer Anton" userId="S::anton.fetzer@aalto.fi::50ef4658-090d-4976-b581-a398d7b5074c" providerId="AD" clId="Web-{BD89DE78-3B7F-0456-ABA3-61765E76712D}" dt="2025-01-10T10:57:37.651" v="0"/>
        <pc:sldMasterMkLst>
          <pc:docMk/>
          <pc:sldMasterMk cId="2781427829" sldId="2147485815"/>
        </pc:sldMasterMkLst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781427829" sldId="2147485815"/>
            <pc:sldLayoutMk cId="3154014950" sldId="2147485816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781427829" sldId="2147485815"/>
            <pc:sldLayoutMk cId="1476184364" sldId="2147485817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781427829" sldId="2147485815"/>
            <pc:sldLayoutMk cId="3808395605" sldId="2147485818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781427829" sldId="2147485815"/>
            <pc:sldLayoutMk cId="1664647600" sldId="2147485819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781427829" sldId="2147485815"/>
            <pc:sldLayoutMk cId="2869407412" sldId="2147485820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781427829" sldId="2147485815"/>
            <pc:sldLayoutMk cId="854297033" sldId="2147485821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781427829" sldId="2147485815"/>
            <pc:sldLayoutMk cId="3411097574" sldId="2147485822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781427829" sldId="2147485815"/>
            <pc:sldLayoutMk cId="4100314946" sldId="2147485823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781427829" sldId="2147485815"/>
            <pc:sldLayoutMk cId="2348149240" sldId="2147485824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781427829" sldId="2147485815"/>
            <pc:sldLayoutMk cId="4186994493" sldId="2147485825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781427829" sldId="2147485815"/>
            <pc:sldLayoutMk cId="1988753384" sldId="2147485826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781427829" sldId="2147485815"/>
            <pc:sldLayoutMk cId="1850671657" sldId="2147485827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2781427829" sldId="2147485815"/>
            <pc:sldLayoutMk cId="1402822903" sldId="2147485829"/>
          </pc:sldLayoutMkLst>
        </pc:sldLayoutChg>
      </pc:sldMasterChg>
      <pc:sldMasterChg chg="del delSldLayout">
        <pc:chgData name="Fetzer Anton" userId="S::anton.fetzer@aalto.fi::50ef4658-090d-4976-b581-a398d7b5074c" providerId="AD" clId="Web-{BD89DE78-3B7F-0456-ABA3-61765E76712D}" dt="2025-01-10T10:57:37.651" v="0"/>
        <pc:sldMasterMkLst>
          <pc:docMk/>
          <pc:sldMasterMk cId="793873487" sldId="2147485954"/>
        </pc:sldMasterMkLst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793873487" sldId="2147485954"/>
            <pc:sldLayoutMk cId="3896081336" sldId="2147485955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793873487" sldId="2147485954"/>
            <pc:sldLayoutMk cId="4232116580" sldId="2147485956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793873487" sldId="2147485954"/>
            <pc:sldLayoutMk cId="1300616931" sldId="2147485957"/>
          </pc:sldLayoutMkLst>
        </pc:sldLayoutChg>
        <pc:sldLayoutChg chg="del">
          <pc:chgData name="Fetzer Anton" userId="S::anton.fetzer@aalto.fi::50ef4658-090d-4976-b581-a398d7b5074c" providerId="AD" clId="Web-{BD89DE78-3B7F-0456-ABA3-61765E76712D}" dt="2025-01-10T10:57:37.651" v="0"/>
          <pc:sldLayoutMkLst>
            <pc:docMk/>
            <pc:sldMasterMk cId="793873487" sldId="2147485954"/>
            <pc:sldLayoutMk cId="414076231" sldId="2147485958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pPr>
              <a:defRPr/>
            </a:pPr>
            <a:fld id="{939D04D9-2D90-E741-8C77-A958108973E5}" type="datetimeFigureOut">
              <a:rPr lang="en-US"/>
              <a:pPr>
                <a:defRPr/>
              </a:pPr>
              <a:t>6/12/2025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pPr>
              <a:defRPr/>
            </a:pPr>
            <a:fld id="{381337A6-C487-9645-B543-6BBD05A1D19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45393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1FE7B0BA-8FA8-3A4A-9820-CF1299A8B616}" type="datetime1">
              <a:rPr lang="fi-FI"/>
              <a:pPr>
                <a:defRPr/>
              </a:pPr>
              <a:t>12.6.2025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768350"/>
            <a:ext cx="613727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fi-FI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fi-FI" noProof="0"/>
              <a:t>Click to edit Master text styles</a:t>
            </a:r>
          </a:p>
          <a:p>
            <a:pPr lvl="1"/>
            <a:r>
              <a:rPr lang="fi-FI" noProof="0"/>
              <a:t>Second level</a:t>
            </a:r>
          </a:p>
          <a:p>
            <a:pPr lvl="2"/>
            <a:r>
              <a:rPr lang="fi-FI" noProof="0"/>
              <a:t>Third level</a:t>
            </a:r>
          </a:p>
          <a:p>
            <a:pPr lvl="3"/>
            <a:r>
              <a:rPr lang="fi-FI" noProof="0"/>
              <a:t>Fourth level</a:t>
            </a:r>
          </a:p>
          <a:p>
            <a:pPr lvl="4"/>
            <a:r>
              <a:rPr lang="fi-FI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D66A5FF2-0573-2649-A39A-26FA52E05379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972913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spaceworkshop.fi/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800"/>
              <a:t>The topic of my presentation the Radiation Experiment onboard Foresail-2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lang="en-GB" sz="1800"/>
            </a:br>
            <a:r>
              <a:rPr lang="en-GB" sz="1800"/>
              <a:t>Especially the Design and radiation testing we did in 2024 and our upcoming proton beam test later this month.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80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800"/>
              <a:t>The instrument is not specifically a radiation monitor but could maybe be used as one.</a:t>
            </a:r>
          </a:p>
          <a:p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 might remember this instrument from 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Spacemon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2023, where I presented the instrument concept shortly after we had the idea for it.</a:t>
            </a:r>
            <a:b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But today I show you the progress we made since then.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A5FF2-0573-2649-A39A-26FA52E05379}" type="slidenum">
              <a:rPr lang="fi-FI" smtClean="0"/>
              <a:pPr>
                <a:defRPr/>
              </a:pPr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202111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22ba957f3a4_0_8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768350"/>
            <a:ext cx="614045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1" name="Google Shape;421;g22ba957f3a4_0_810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rm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/>
              <a:t>We can take the 3D model apart to show what is inside</a:t>
            </a:r>
            <a:endParaRPr/>
          </a:p>
        </p:txBody>
      </p:sp>
      <p:sp>
        <p:nvSpPr>
          <p:cNvPr id="422" name="Google Shape;422;g22ba957f3a4_0_810:notes"/>
          <p:cNvSpPr txBox="1">
            <a:spLocks noGrp="1"/>
          </p:cNvSpPr>
          <p:nvPr>
            <p:ph type="sldNum" idx="12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GB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35466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>
          <a:extLst>
            <a:ext uri="{FF2B5EF4-FFF2-40B4-BE49-F238E27FC236}">
              <a16:creationId xmlns:a16="http://schemas.microsoft.com/office/drawing/2014/main" id="{C48B18F3-4F4F-DED4-0AAA-87EB89413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22ba957f3a4_0_810:notes">
            <a:extLst>
              <a:ext uri="{FF2B5EF4-FFF2-40B4-BE49-F238E27FC236}">
                <a16:creationId xmlns:a16="http://schemas.microsoft.com/office/drawing/2014/main" id="{1B1C8F49-9ECA-B072-F746-0C3687023E5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768350"/>
            <a:ext cx="614045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1" name="Google Shape;421;g22ba957f3a4_0_810:notes">
            <a:extLst>
              <a:ext uri="{FF2B5EF4-FFF2-40B4-BE49-F238E27FC236}">
                <a16:creationId xmlns:a16="http://schemas.microsoft.com/office/drawing/2014/main" id="{B59DBE5E-7CC7-7A5A-7508-D03CE5B9A82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rmAutofit/>
          </a:bodyPr>
          <a:lstStyle/>
          <a:p>
            <a:pPr marL="457200" marR="0" lvl="0" indent="-22860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200" kern="1200">
                <a:solidFill>
                  <a:schemeClr val="tx1"/>
                </a:solidFill>
                <a:latin typeface="+mn-lt"/>
                <a:ea typeface="ＭＳ Ｐゴシック" charset="-128"/>
              </a:rPr>
              <a:t>It has a 6mm thick aluminium top plate.</a:t>
            </a:r>
          </a:p>
          <a:p>
            <a:pPr marL="457200" marR="0" lvl="0" indent="-22860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200" kern="1200">
                <a:solidFill>
                  <a:schemeClr val="tx1"/>
                </a:solidFill>
                <a:latin typeface="+mn-lt"/>
                <a:ea typeface="ＭＳ Ｐゴシック" charset="-128"/>
              </a:rPr>
              <a:t>That holds the Polyethylene-lead samples.</a:t>
            </a:r>
          </a:p>
          <a:p>
            <a:pPr marL="457200" marR="0" lvl="0" indent="-22860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GB" sz="1200" kern="1200">
              <a:solidFill>
                <a:schemeClr val="tx1"/>
              </a:solidFill>
              <a:latin typeface="+mn-lt"/>
              <a:ea typeface="ＭＳ Ｐゴシック" charset="-128"/>
            </a:endParaRPr>
          </a:p>
          <a:p>
            <a:pPr marL="457200" marR="0" lvl="0" indent="-22860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200" kern="1200">
                <a:solidFill>
                  <a:schemeClr val="tx1"/>
                </a:solidFill>
                <a:latin typeface="+mn-lt"/>
                <a:ea typeface="ＭＳ Ｐゴシック" charset="-128"/>
              </a:rPr>
              <a:t>Below it is the circuit board on which the dose sensors sit.</a:t>
            </a:r>
          </a:p>
          <a:p>
            <a:pPr marL="457200" marR="0" lvl="0" indent="-22860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GB" sz="1200" kern="1200">
              <a:solidFill>
                <a:schemeClr val="tx1"/>
              </a:solidFill>
              <a:latin typeface="+mn-lt"/>
              <a:ea typeface="ＭＳ Ｐゴシック" charset="-128"/>
            </a:endParaRPr>
          </a:p>
          <a:p>
            <a:pPr marL="457200" marR="0" lvl="0" indent="-22860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200" kern="1200">
                <a:solidFill>
                  <a:schemeClr val="tx1"/>
                </a:solidFill>
                <a:latin typeface="+mn-lt"/>
                <a:ea typeface="ＭＳ Ｐゴシック" charset="-128"/>
              </a:rPr>
              <a:t>The readout electronics and data processing happens on a second PCB behind additional shielding.</a:t>
            </a:r>
          </a:p>
        </p:txBody>
      </p:sp>
      <p:sp>
        <p:nvSpPr>
          <p:cNvPr id="422" name="Google Shape;422;g22ba957f3a4_0_810:notes">
            <a:extLst>
              <a:ext uri="{FF2B5EF4-FFF2-40B4-BE49-F238E27FC236}">
                <a16:creationId xmlns:a16="http://schemas.microsoft.com/office/drawing/2014/main" id="{E64CE9E4-7515-DBE2-B5F0-17EF1FC1DAA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GB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67446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22ba957f3a4_0_803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GB"/>
          </a:p>
        </p:txBody>
      </p:sp>
      <p:sp>
        <p:nvSpPr>
          <p:cNvPr id="451" name="Google Shape;451;g22ba957f3a4_0_8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768350"/>
            <a:ext cx="614045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973311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98914A-E6E3-B560-D022-3CCC0ADBBA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63DCFA-6F78-B682-9BF8-B496624127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9E9C40-FC6F-2513-3B90-C1CF8E7985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/>
              <a:t>In total we have 10 </a:t>
            </a:r>
            <a:r>
              <a:rPr lang="en-GB" err="1"/>
              <a:t>RadFet</a:t>
            </a:r>
            <a:r>
              <a:rPr lang="en-GB"/>
              <a:t> TID sensors.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GB"/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/>
              <a:t>At the back we have a PCB for readout and processing, which will be done by an </a:t>
            </a:r>
            <a:r>
              <a:rPr lang="en-GB" sz="1200"/>
              <a:t>MSP430 Microcontroller.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GB" sz="1200"/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200"/>
              <a:t>The sensor board only contains passive components and the only components sensitive to radiation on it will be the </a:t>
            </a:r>
            <a:r>
              <a:rPr lang="en-GB" sz="1200" err="1"/>
              <a:t>RadFet</a:t>
            </a:r>
            <a:r>
              <a:rPr lang="en-GB" sz="1200"/>
              <a:t>.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200"/>
              <a:t>The readout electronics is protected by a 4mm backplate.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8ADE76-3113-AA1B-A0FC-623C97A64D7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GB" sz="13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lang="en-GB"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45715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3E88E-2FEE-E92B-845D-A30066749D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374BE6-F9B0-4ED3-DBB5-17B4212BCE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79425" y="768350"/>
            <a:ext cx="6140450" cy="38369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671AFF-0777-BB71-4356-BD2F8675A5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/>
              <a:t>The sensors we want to use are Radiation sensitive MOSFETs.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/>
              <a:t>We selected the VT01 and VT05 made by </a:t>
            </a:r>
            <a:r>
              <a:rPr lang="en-GB" err="1"/>
              <a:t>Varadis</a:t>
            </a:r>
            <a:r>
              <a:rPr lang="en-GB"/>
              <a:t>.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/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/>
              <a:t>A measurement is performed by pushing current through them and measuring the voltage drop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/>
              <a:t>This means we need stable current sources.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754D74-12BC-26D5-86C1-DFB2F4A061D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GB" sz="13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lang="en-GB"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11824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1D75D0-38C2-E3E4-973A-C77166CEF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D21DE6-E346-C35A-92BE-31E6078195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79425" y="768350"/>
            <a:ext cx="6140450" cy="38369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EBD178-7B00-8C21-F38C-95522DB76F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/>
              <a:t>We also need to switch between different channels, and we want to do that with JFETs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/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/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/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1C4EA4-A385-2791-EBA1-7AFCE16EC5F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GB" sz="13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lang="en-GB"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261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After designing the circuit, we immediately tested it</a:t>
            </a:r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6A5FF2-0573-2649-A39A-26FA52E05379}" type="slidenum">
              <a:rPr lang="fi-FI" smtClean="0"/>
              <a:pPr>
                <a:defRPr/>
              </a:pPr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116836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We want to test the RadFET sensors with actual ionising radiation</a:t>
            </a:r>
          </a:p>
          <a:p>
            <a:endParaRPr lang="en-GB"/>
          </a:p>
          <a:p>
            <a:r>
              <a:rPr lang="en-GB"/>
              <a:t>At the same time we want to verify if the readout electronics would survive in space</a:t>
            </a:r>
          </a:p>
          <a:p>
            <a:endParaRPr lang="en-GB"/>
          </a:p>
          <a:p>
            <a:r>
              <a:rPr lang="en-GB"/>
              <a:t>The </a:t>
            </a:r>
            <a:r>
              <a:rPr lang="en-GB" err="1"/>
              <a:t>RadFETs</a:t>
            </a:r>
            <a:r>
              <a:rPr lang="en-GB"/>
              <a:t> are supposed to receive much higher doses, which means we can place them close to a gamma source and the readout electronics can be further away.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6A5FF2-0573-2649-A39A-26FA52E05379}" type="slidenum">
              <a:rPr lang="fi-FI" smtClean="0"/>
              <a:pPr>
                <a:defRPr/>
              </a:pPr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987033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1BCE2D-33DB-7DCB-7922-322A64A74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D0EF62-157E-7F36-7D8A-CCA86E95D5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79425" y="768350"/>
            <a:ext cx="6140450" cy="38369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E94969-69DD-872C-EEDE-B3BCBE37ED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/>
              <a:t>Andre Nyman designed the electrical prototype for the test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/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/>
              <a:t>It contains the JFET switches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/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/>
              <a:t>The current sources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/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/>
              <a:t>The microprocessor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/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/>
              <a:t>And pin headers to monitor the voltages in the circuit externally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97D45C-1A00-BF23-2079-5FEEDBAD255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GB" sz="13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lang="en-GB"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72986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B075B3-45AA-5C80-D128-CE2C28067E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E677A8-E7B4-3C90-6215-1A392EFABB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79425" y="768350"/>
            <a:ext cx="6140450" cy="38369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141B2D-EE13-0A7D-ACFC-CDC093B9E2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/>
              <a:t>We also made a separate circuit for component level testing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/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/>
              <a:t>With 3 different types of </a:t>
            </a:r>
            <a:r>
              <a:rPr lang="en-GB" err="1"/>
              <a:t>OpAmps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C834E5-3CC6-752A-D5F2-D5A6298D869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GB" sz="13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lang="en-GB"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6150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2ba957f3a4_0_634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300" cy="46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en-GB"/>
              <a:t>FORESAIL stands for    </a:t>
            </a:r>
            <a:r>
              <a:rPr lang="en-GB" b="1"/>
              <a:t>Finnish Centre of Excellence in Research of Sustainable Space.</a:t>
            </a:r>
            <a:br>
              <a:rPr lang="en-GB" b="1"/>
            </a:br>
            <a:endParaRPr lang="en-GB" b="1"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en-GB"/>
              <a:t>I am a PhD student at Aalto University, which is where we build CubeSat platforms.</a:t>
            </a: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 lang="en-GB"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en-GB"/>
              <a:t>The satellite you see here is Foresail-1 which is a 3U CubeSat for LEO.</a:t>
            </a:r>
            <a:endParaRPr/>
          </a:p>
        </p:txBody>
      </p:sp>
      <p:sp>
        <p:nvSpPr>
          <p:cNvPr id="302" name="Google Shape;302;g22ba957f3a4_0_6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768350"/>
            <a:ext cx="614045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CE7BE1-CDE8-12BA-FE22-97DA7874D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DB1B36-A0F8-101B-8100-4CBDC9EB07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79425" y="768350"/>
            <a:ext cx="6140450" cy="38369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09F228-B68C-CF28-1D0D-E7E0D507C4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/>
              <a:t>We used an external DAQ to monitor 4 voltages per chip.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5A366B-FFDB-F930-53E8-2E2A66159BB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GB" sz="13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lang="en-GB"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04560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C1536-C1E4-8DCE-F681-529420327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0114B6-4154-F794-CD90-6E6AC1EB3D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79425" y="768350"/>
            <a:ext cx="6140450" cy="38369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FC7DEE-D8DE-9B36-94DB-1760775DAC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/>
              <a:t>This is what our measurement setup looked like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/>
              <a:t>We have a laptop that controls the 3-Channel power supply and the 60 Channel DAQ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/>
              <a:t>We also communicate with the microcontroller on the prototype board via RS-485.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/>
              <a:t>The ribbon cables with the voltages are fed out of the chamber, which means the cable had to be very long.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0CC3EF-6630-9B0F-3CE7-97AEC798DF3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GB" sz="13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 lang="en-GB"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46375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This is what the setup looked like in the irradiation chamber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6A5FF2-0573-2649-A39A-26FA52E05379}" type="slidenum">
              <a:rPr lang="fi-FI" smtClean="0"/>
              <a:pPr>
                <a:defRPr/>
              </a:pPr>
              <a:t>22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404282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5C8D36-FEBB-3F80-1FA7-53A06BAC3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2C9E5E-B7A8-E155-60B1-69BF8D3F23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87F067-CFF7-E36A-966B-AF6BD1C221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We used the Cobalt-60 gamma source at STUK in Vantaa, Finland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Irradiated over a whole weekend for 65 hour.</a:t>
            </a:r>
          </a:p>
          <a:p>
            <a:br>
              <a:rPr lang="en-GB"/>
            </a:br>
            <a:r>
              <a:rPr lang="en-GB"/>
              <a:t>STUK = Radiation and Nuclear Safety Authority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D88C0F-4DF2-9246-8D5C-241151BD0E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6A5FF2-0573-2649-A39A-26FA52E05379}" type="slidenum">
              <a:rPr lang="fi-FI" smtClean="0"/>
              <a:pPr>
                <a:defRPr/>
              </a:pPr>
              <a:t>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815026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3EE954-2211-2DF1-0A36-3F122F48A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4B50D2-FB5B-D8B1-8CEF-8A5CA4DEFC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40456C-14E6-2310-C850-1D3A4B6DBC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Afterwards we annealed for 1 week at room temperature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76241A-BF9B-13CB-75EA-7CA7F9F378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6A5FF2-0573-2649-A39A-26FA52E05379}" type="slidenum">
              <a:rPr lang="fi-FI" smtClean="0"/>
              <a:pPr>
                <a:defRPr/>
              </a:pPr>
              <a:t>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039743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82B9E-9A28-5CD4-E00F-1546CC833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6F79B8-9496-F4C4-C6BB-48D23382DD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575BB1-BE9D-95CC-4067-11FD67B51B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And 1 week at 100 deg.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91C92D-7B55-5D89-E22E-A3D59D373C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6A5FF2-0573-2649-A39A-26FA52E05379}" type="slidenum">
              <a:rPr lang="fi-FI" smtClean="0"/>
              <a:pPr>
                <a:defRPr/>
              </a:pPr>
              <a:t>25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572209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5A4EC7-BF46-8F82-BE52-70D9C13095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7AED9C-0C30-6A51-6452-B3B8D28BC4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FA9020-A19F-4ED2-F8BD-397B4CBDEC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4E267D-5B77-CAA8-43EB-201BBBACAA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6A5FF2-0573-2649-A39A-26FA52E05379}" type="slidenum">
              <a:rPr lang="fi-FI" smtClean="0"/>
              <a:pPr>
                <a:defRPr/>
              </a:pPr>
              <a:t>26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603988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7EC9DC-6320-D79E-EB4D-F873E0AB0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47BEC7-BA6B-F819-9EF5-70E6D9CE7E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413520-C607-C715-0810-E825659C26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Both the design and the components were qualified for 30 krad of ionising dose.</a:t>
            </a:r>
          </a:p>
          <a:p>
            <a:endParaRPr lang="en-GB"/>
          </a:p>
          <a:p>
            <a:r>
              <a:rPr lang="en-GB"/>
              <a:t>We observed no component failures!</a:t>
            </a:r>
          </a:p>
          <a:p>
            <a:endParaRPr lang="en-GB"/>
          </a:p>
          <a:p>
            <a:r>
              <a:rPr lang="en-GB"/>
              <a:t>Current sources, voltage references and the ADC of the microprocessor were all stable enough.</a:t>
            </a:r>
          </a:p>
          <a:p>
            <a:endParaRPr lang="en-GB"/>
          </a:p>
          <a:p>
            <a:r>
              <a:rPr lang="en-GB"/>
              <a:t>The only problem was that the RadFET voltages increased slower than expected. But we quickly found out that we did not ground the </a:t>
            </a:r>
            <a:r>
              <a:rPr lang="en-GB" err="1"/>
              <a:t>RadFETs</a:t>
            </a:r>
            <a:r>
              <a:rPr lang="en-GB"/>
              <a:t> properly between measurements </a:t>
            </a:r>
            <a:r>
              <a:rPr lang="en-GB">
                <a:sym typeface="Wingdings" panose="05000000000000000000" pitchFamily="2" charset="2"/>
              </a:rPr>
              <a:t> Charge accumulation depends on biasing state</a:t>
            </a:r>
            <a:br>
              <a:rPr lang="en-GB"/>
            </a:b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1424C3-56B0-95B4-3757-872C0BAEFC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6A5FF2-0573-2649-A39A-26FA52E05379}" type="slidenum">
              <a:rPr lang="fi-FI" smtClean="0"/>
              <a:pPr>
                <a:defRPr/>
              </a:pPr>
              <a:t>27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392578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Our next test is already in 2 weeks.</a:t>
            </a:r>
            <a:br>
              <a:rPr lang="en-GB"/>
            </a:br>
            <a:br>
              <a:rPr lang="en-GB"/>
            </a:br>
            <a:r>
              <a:rPr lang="en-GB"/>
              <a:t>We booked the proton beam at the </a:t>
            </a:r>
            <a:r>
              <a:rPr lang="en-GB" err="1"/>
              <a:t>Skandionkliniken</a:t>
            </a:r>
            <a:r>
              <a:rPr lang="en-GB"/>
              <a:t> Uppsala.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They have a 60 MeV – 230 MeV proton accelerator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We want to use a 2cm PMMA absorber to move the Bragg peak into the device, to first test the </a:t>
            </a:r>
            <a:r>
              <a:rPr lang="en-GB" err="1"/>
              <a:t>RadFETs</a:t>
            </a:r>
            <a:r>
              <a:rPr lang="en-GB"/>
              <a:t> on the top.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Then increase the beam energy to irradiate the PCB at the back.</a:t>
            </a:r>
          </a:p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6A5FF2-0573-2649-A39A-26FA52E05379}" type="slidenum">
              <a:rPr lang="fi-FI" smtClean="0"/>
              <a:pPr>
                <a:defRPr/>
              </a:pPr>
              <a:t>28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62622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41BE65-4112-F904-B5EA-7D78A37C5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CB2C76-A0C2-DC66-D3CD-60CAB7C007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F52970-A12B-3D8B-91C3-5BADE9D4BE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Our next test is already in 2 weeks.</a:t>
            </a:r>
            <a:br>
              <a:rPr lang="en-GB"/>
            </a:br>
            <a:br>
              <a:rPr lang="en-GB"/>
            </a:br>
            <a:r>
              <a:rPr lang="en-GB"/>
              <a:t>We booked the proton beam at the </a:t>
            </a:r>
            <a:r>
              <a:rPr lang="en-GB" err="1"/>
              <a:t>Skandionkliniken</a:t>
            </a:r>
            <a:r>
              <a:rPr lang="en-GB"/>
              <a:t> Uppsala.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They have a 60 MeV – 230 MeV proton accelerator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We want to use a 2cm PMMA absorber to move the Bragg peak into the device, to first test the </a:t>
            </a:r>
            <a:r>
              <a:rPr lang="en-GB" err="1"/>
              <a:t>RadFETs</a:t>
            </a:r>
            <a:r>
              <a:rPr lang="en-GB"/>
              <a:t> on the top.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Then increase the beam energy to irradiate the PCB at the back.</a:t>
            </a:r>
          </a:p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C23C47-0448-3BB0-25B0-AEA738D417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6A5FF2-0573-2649-A39A-26FA52E05379}" type="slidenum">
              <a:rPr lang="fi-FI" smtClean="0"/>
              <a:pPr>
                <a:defRPr/>
              </a:pPr>
              <a:t>29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26718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300" cy="46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en-US" b="0" i="0">
                <a:solidFill>
                  <a:srgbClr val="FF0000"/>
                </a:solidFill>
              </a:rPr>
              <a:t>Foresail 2 was proposed as a scientific mission to the Earth radiation belts with a CubeSat!</a:t>
            </a: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 lang="en-US" b="0" i="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en-US" b="0" i="0">
                <a:solidFill>
                  <a:srgbClr val="FF0000"/>
                </a:solidFill>
              </a:rPr>
              <a:t>This means leaving LEO and going on a much higher elliptical orbit.</a:t>
            </a:r>
          </a:p>
        </p:txBody>
      </p:sp>
      <p:sp>
        <p:nvSpPr>
          <p:cNvPr id="313" name="Google Shape;31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768350"/>
            <a:ext cx="614045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20CE17-88AF-C92E-A060-99EE82685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4BC126-ACC3-F588-C787-323D26ED95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DD012E-537E-3C1D-A78C-76C074D3D8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 would like to use the occasion today to announce a new project and instrument concept that we have just started work on</a:t>
            </a:r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8F30CA-8B49-66B7-28DB-122E0998B0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6A5FF2-0573-2649-A39A-26FA52E05379}" type="slidenum">
              <a:rPr lang="fi-FI" smtClean="0"/>
              <a:pPr>
                <a:defRPr/>
              </a:pPr>
              <a:t>30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815749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It is based on comments that </a:t>
            </a:r>
            <a:r>
              <a:rPr lang="en-GB" sz="1200" b="0" u="sng"/>
              <a:t>Paavo Heiskanen</a:t>
            </a:r>
            <a:r>
              <a:rPr lang="en-GB" sz="1200" b="0" u="none"/>
              <a:t> made </a:t>
            </a:r>
            <a:r>
              <a:rPr lang="en-GB" sz="1200" b="0"/>
              <a:t>in a panel discussion at the </a:t>
            </a:r>
            <a:r>
              <a:rPr lang="en-GB" sz="1200" b="0">
                <a:hlinkClick r:id="rId3"/>
              </a:rPr>
              <a:t>Winter Satellite Workshop 2025</a:t>
            </a:r>
            <a:r>
              <a:rPr lang="en-GB" sz="1200" b="0"/>
              <a:t> at Aalto University in Finland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b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/>
              <a:t>We want to measure: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b="0"/>
          </a:p>
          <a:p>
            <a:pPr marL="548640" indent="-342900">
              <a:buFont typeface="+mj-lt"/>
              <a:buAutoNum type="arabicPeriod"/>
            </a:pPr>
            <a:r>
              <a:rPr lang="en-GB" sz="1200" b="0"/>
              <a:t>Total Ionising Dose</a:t>
            </a:r>
          </a:p>
          <a:p>
            <a:pPr marL="548640" indent="-342900">
              <a:buFont typeface="+mj-lt"/>
              <a:buAutoNum type="arabicPeriod"/>
            </a:pPr>
            <a:r>
              <a:rPr lang="en-GB" sz="1200" b="0"/>
              <a:t>Displacement Damage</a:t>
            </a:r>
          </a:p>
          <a:p>
            <a:pPr marL="548640" indent="-342900">
              <a:buFont typeface="+mj-lt"/>
              <a:buAutoNum type="arabicPeriod"/>
            </a:pPr>
            <a:r>
              <a:rPr lang="en-GB" sz="1200" b="0"/>
              <a:t>Rate of High LET particles</a:t>
            </a:r>
          </a:p>
          <a:p>
            <a:pPr marL="205740" indent="0">
              <a:buFont typeface="+mj-lt"/>
              <a:buNone/>
            </a:pPr>
            <a:r>
              <a:rPr lang="en-GB" sz="1200"/>
              <a:t>Inside the shielded avionics vault of several satellites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6A5FF2-0573-2649-A39A-26FA52E05379}" type="slidenum">
              <a:rPr lang="fi-FI" smtClean="0"/>
              <a:pPr>
                <a:defRPr/>
              </a:pPr>
              <a:t>31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077681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For the total ionising dose, we want to use the same RadFET circuit as for the Foresail-2 Radiation Experiment I just talked about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To measure displacement damage, we want to measure the forward voltage and reverse current of GaAs LEDs.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They are known to be sensitive to DDD but effectively immune to Ionising dose.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6A5FF2-0573-2649-A39A-26FA52E05379}" type="slidenum">
              <a:rPr lang="fi-FI" smtClean="0"/>
              <a:pPr>
                <a:defRPr/>
              </a:pPr>
              <a:t>32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612850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To measure the rate of high LET particles, we want to simply use one silicon plate detector from a particle telescope stack.</a:t>
            </a:r>
          </a:p>
          <a:p>
            <a:endParaRPr lang="en-GB"/>
          </a:p>
          <a:p>
            <a:r>
              <a:rPr lang="en-GB"/>
              <a:t>We then only count the hits above threshold.</a:t>
            </a:r>
          </a:p>
          <a:p>
            <a:r>
              <a:rPr lang="en-GB"/>
              <a:t>That means we have one channel to determine the rate of high LET particles reaching the internal electronics of the satellite.</a:t>
            </a:r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6A5FF2-0573-2649-A39A-26FA52E05379}" type="slidenum">
              <a:rPr lang="fi-FI" smtClean="0"/>
              <a:pPr>
                <a:defRPr/>
              </a:pPr>
              <a:t>33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823817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768350"/>
            <a:ext cx="614045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5" name="Google Shape;485;p7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rm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/>
              <a:t>Our current plans are to continue developing RadEx as a payload for Foresail-2.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/>
              <a:t>And at the very least fly a technology demonstrator.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GB"/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/>
              <a:t>We also have funding through a collaboration with Turku University which has already developed several radiation instruments for satellites.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/>
              <a:t>In this collaboration we want to mature our designs far enough to allow for future use of our concepts and designs on ESA or commercial missions.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/>
              <a:t>We are actively looking for partners for getting our instruments into space.</a:t>
            </a:r>
            <a:br>
              <a:rPr lang="en-GB"/>
            </a:br>
            <a:r>
              <a:rPr lang="en-GB"/>
              <a:t>Please let us know if you are interested in having a particle detector or dosemeter on your satellite!</a:t>
            </a:r>
            <a:endParaRPr/>
          </a:p>
        </p:txBody>
      </p:sp>
      <p:sp>
        <p:nvSpPr>
          <p:cNvPr id="486" name="Google Shape;486;p7:notes"/>
          <p:cNvSpPr txBox="1">
            <a:spLocks noGrp="1"/>
          </p:cNvSpPr>
          <p:nvPr>
            <p:ph type="sldNum" idx="12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GB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34</a:t>
            </a:fld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5280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>
          <a:extLst>
            <a:ext uri="{FF2B5EF4-FFF2-40B4-BE49-F238E27FC236}">
              <a16:creationId xmlns:a16="http://schemas.microsoft.com/office/drawing/2014/main" id="{A7BDC7AB-67B8-CC7E-9DBA-787E7D0E9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22ba957f3a4_0_712:notes">
            <a:extLst>
              <a:ext uri="{FF2B5EF4-FFF2-40B4-BE49-F238E27FC236}">
                <a16:creationId xmlns:a16="http://schemas.microsoft.com/office/drawing/2014/main" id="{D9B75941-E694-24E6-2DB2-6AFFDF957FD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300" cy="46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en-GB"/>
              <a:t>Studying the radiation belts in situ means that we must spend a lot of time in the radiation belts.</a:t>
            </a:r>
            <a:br>
              <a:rPr lang="en-GB"/>
            </a:br>
            <a:r>
              <a:rPr lang="en-GB"/>
              <a:t>The plots show the flux of trapped electrons and protons according to the AP8 and AE8 models.</a:t>
            </a:r>
            <a:br>
              <a:rPr lang="en-GB"/>
            </a:br>
            <a:r>
              <a:rPr lang="en-GB"/>
              <a:t>The proposed orbit reaches almost to 7 Earth radii, and we will fly through the densest regions of the radiation belts.</a:t>
            </a:r>
            <a:br>
              <a:rPr lang="en-GB"/>
            </a:br>
            <a:r>
              <a:rPr lang="en-GB"/>
              <a:t>The arrows indicate the apogee and perigee altitudes of the orbit.</a:t>
            </a: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en-GB"/>
              <a:t>Almost all CubeSats so far have been launched to LEO where the radiation environment is less severe.</a:t>
            </a: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en-GB"/>
              <a:t>Up to this day no CubeSat has been operated on GTO for any extended amount of time.</a:t>
            </a:r>
            <a:br>
              <a:rPr lang="en-GB"/>
            </a:br>
            <a:r>
              <a:rPr lang="en-GB"/>
              <a:t>The mission would therefore be a quite ambitious first.</a:t>
            </a:r>
          </a:p>
        </p:txBody>
      </p:sp>
      <p:sp>
        <p:nvSpPr>
          <p:cNvPr id="340" name="Google Shape;340;g22ba957f3a4_0_712:notes">
            <a:extLst>
              <a:ext uri="{FF2B5EF4-FFF2-40B4-BE49-F238E27FC236}">
                <a16:creationId xmlns:a16="http://schemas.microsoft.com/office/drawing/2014/main" id="{7FD37950-EA05-9205-0BBE-43D50AA6A9D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768350"/>
            <a:ext cx="614045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56250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>
          <a:extLst>
            <a:ext uri="{FF2B5EF4-FFF2-40B4-BE49-F238E27FC236}">
              <a16:creationId xmlns:a16="http://schemas.microsoft.com/office/drawing/2014/main" id="{17B3C0F2-2516-F479-0F74-AD3D732CA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22ba957f3a4_0_787:notes">
            <a:extLst>
              <a:ext uri="{FF2B5EF4-FFF2-40B4-BE49-F238E27FC236}">
                <a16:creationId xmlns:a16="http://schemas.microsoft.com/office/drawing/2014/main" id="{C6AFE99C-DDEE-B2D6-722E-84BD8C34687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300" cy="46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indent="0"/>
            <a:r>
              <a:rPr lang="en-GB"/>
              <a:t>We simulated the ionising dose behind shielding and found that we would need 1.5 g/cm2 in aluminium shielding depth to get the dose rate inside the satellite below 1 krad per month.</a:t>
            </a:r>
          </a:p>
          <a:p>
            <a:pPr marL="0" indent="0"/>
            <a:endParaRPr lang="en-GB"/>
          </a:p>
          <a:p>
            <a:pPr marL="0" indent="0"/>
            <a:r>
              <a:rPr lang="en-GB"/>
              <a:t>For a 6U CubeSat this would be equivalent to 4.3 kg of aluminium.</a:t>
            </a:r>
            <a:endParaRPr/>
          </a:p>
        </p:txBody>
      </p:sp>
      <p:sp>
        <p:nvSpPr>
          <p:cNvPr id="371" name="Google Shape;371;g22ba957f3a4_0_787:notes">
            <a:extLst>
              <a:ext uri="{FF2B5EF4-FFF2-40B4-BE49-F238E27FC236}">
                <a16:creationId xmlns:a16="http://schemas.microsoft.com/office/drawing/2014/main" id="{9884B384-220A-D59A-7CE4-DC2F0C3077F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768350"/>
            <a:ext cx="6137275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50262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>
          <a:extLst>
            <a:ext uri="{FF2B5EF4-FFF2-40B4-BE49-F238E27FC236}">
              <a16:creationId xmlns:a16="http://schemas.microsoft.com/office/drawing/2014/main" id="{36A27AEE-EA83-8251-1A9C-44C6726A4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22ba957f3a4_0_787:notes">
            <a:extLst>
              <a:ext uri="{FF2B5EF4-FFF2-40B4-BE49-F238E27FC236}">
                <a16:creationId xmlns:a16="http://schemas.microsoft.com/office/drawing/2014/main" id="{C34C08B3-00C0-C1A9-767D-83BD75D6D0C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300" cy="46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indent="0"/>
            <a:r>
              <a:rPr lang="en-GB"/>
              <a:t>My master thesis was to find out if there is something we could do to save weight.</a:t>
            </a:r>
            <a:br>
              <a:rPr lang="en-GB"/>
            </a:br>
            <a:br>
              <a:rPr lang="en-GB"/>
            </a:br>
            <a:r>
              <a:rPr lang="en-GB"/>
              <a:t>I simulated energetic particles and shielding materials with Geant4.</a:t>
            </a:r>
          </a:p>
          <a:p>
            <a:pPr marL="0" indent="0"/>
            <a:r>
              <a:rPr lang="en-GB"/>
              <a:t>The different materials were arranged in layers.</a:t>
            </a:r>
            <a:br>
              <a:rPr lang="en-GB"/>
            </a:br>
            <a:br>
              <a:rPr lang="en-GB"/>
            </a:br>
            <a:r>
              <a:rPr lang="en-GB"/>
              <a:t>The results show that placing Polyethylene on top of lead with a mass ratio optimised for the specific orbit can safe up to 30% mass compared to pure aluminium shields</a:t>
            </a:r>
          </a:p>
        </p:txBody>
      </p:sp>
      <p:sp>
        <p:nvSpPr>
          <p:cNvPr id="371" name="Google Shape;371;g22ba957f3a4_0_787:notes">
            <a:extLst>
              <a:ext uri="{FF2B5EF4-FFF2-40B4-BE49-F238E27FC236}">
                <a16:creationId xmlns:a16="http://schemas.microsoft.com/office/drawing/2014/main" id="{98087C24-EED3-52F9-9B98-96CD2C2EB02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768350"/>
            <a:ext cx="6137275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528724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The results of these simulations have been published in an open access journal paper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GB" sz="13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lang="en-GB"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13722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So far to the background and the motivation</a:t>
            </a:r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6A5FF2-0573-2649-A39A-26FA52E05379}" type="slidenum">
              <a:rPr lang="fi-FI" smtClean="0"/>
              <a:pPr>
                <a:defRPr/>
              </a:pPr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246593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22ba957f3a4_0_875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300" cy="46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/>
              <a:t>We also want to measure the effectiveness of multilayer shielding in space</a:t>
            </a: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br>
              <a:rPr lang="en-GB"/>
            </a:br>
            <a:r>
              <a:rPr lang="en-GB"/>
              <a:t>For reference we want to measure the ionising dose behind different aluminium thicknesses.</a:t>
            </a: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en-GB"/>
              <a:t>And then behind different mass ratios of Polyethylene-Lead two-layer shielding.</a:t>
            </a: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 lang="en-GB"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en-GB"/>
              <a:t>For both curves we want to measure 5 data points to be able to reconstruct the shape of the curves.</a:t>
            </a: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 lang="en-GB"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en-GB"/>
              <a:t>For this purpose, we </a:t>
            </a:r>
            <a:r>
              <a:rPr lang="en-GB" sz="1200" kern="1200">
                <a:solidFill>
                  <a:schemeClr val="tx1"/>
                </a:solidFill>
                <a:latin typeface="+mn-lt"/>
                <a:ea typeface="ＭＳ Ｐゴシック" charset="-128"/>
              </a:rPr>
              <a:t>propose the </a:t>
            </a:r>
            <a:r>
              <a:rPr lang="en-GB" sz="1200" kern="1200" err="1">
                <a:solidFill>
                  <a:schemeClr val="tx1"/>
                </a:solidFill>
                <a:latin typeface="+mn-lt"/>
                <a:ea typeface="ＭＳ Ｐゴシック" charset="-128"/>
              </a:rPr>
              <a:t>the</a:t>
            </a:r>
            <a:r>
              <a:rPr lang="en-GB" sz="1200" kern="1200">
                <a:solidFill>
                  <a:schemeClr val="tx1"/>
                </a:solidFill>
                <a:latin typeface="+mn-lt"/>
                <a:ea typeface="ＭＳ Ｐゴシック" charset="-128"/>
              </a:rPr>
              <a:t> Foresail-2 Multilayer Radiation Shielding Experiment</a:t>
            </a:r>
            <a:endParaRPr sz="1200" kern="1200">
              <a:solidFill>
                <a:schemeClr val="tx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402" name="Google Shape;402;g22ba957f3a4_0_8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768350"/>
            <a:ext cx="6137275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30871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68315" y="1417342"/>
            <a:ext cx="8207375" cy="295232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6000" b="1" spc="-167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495420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333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380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61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42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23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04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66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47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</a:p>
        </p:txBody>
      </p:sp>
      <p:pic>
        <p:nvPicPr>
          <p:cNvPr id="2" name="Picture 2" descr="Aalto Yliopisto">
            <a:extLst>
              <a:ext uri="{FF2B5EF4-FFF2-40B4-BE49-F238E27FC236}">
                <a16:creationId xmlns:a16="http://schemas.microsoft.com/office/drawing/2014/main" id="{AD526FD3-556C-C120-3230-07A367734EE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34" y="409228"/>
            <a:ext cx="804526" cy="6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lder 6">
            <a:extLst>
              <a:ext uri="{FF2B5EF4-FFF2-40B4-BE49-F238E27FC236}">
                <a16:creationId xmlns:a16="http://schemas.microsoft.com/office/drawing/2014/main" id="{64EA4E43-0AFD-CABE-7748-88D238B49A7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5314950"/>
            <a:ext cx="2103120" cy="1558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1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2571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838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6">
            <a:extLst>
              <a:ext uri="{FF2B5EF4-FFF2-40B4-BE49-F238E27FC236}">
                <a16:creationId xmlns:a16="http://schemas.microsoft.com/office/drawing/2014/main" id="{AC84F7A8-A368-F676-8196-459024739EB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5314950"/>
            <a:ext cx="2103120" cy="1558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1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2571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364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">
  <p:cSld name="1_Two Col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73"/>
          <p:cNvSpPr txBox="1">
            <a:spLocks noGrp="1"/>
          </p:cNvSpPr>
          <p:nvPr>
            <p:ph type="ctrTitle"/>
          </p:nvPr>
        </p:nvSpPr>
        <p:spPr>
          <a:xfrm>
            <a:off x="463309" y="265113"/>
            <a:ext cx="8212380" cy="996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4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p73"/>
          <p:cNvSpPr txBox="1">
            <a:spLocks noGrp="1"/>
          </p:cNvSpPr>
          <p:nvPr>
            <p:ph type="body" idx="1"/>
          </p:nvPr>
        </p:nvSpPr>
        <p:spPr>
          <a:xfrm>
            <a:off x="463309" y="1261611"/>
            <a:ext cx="3988079" cy="3336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11480" marR="0" lvl="0" indent="-205740" algn="l" rtl="0">
              <a:lnSpc>
                <a:spcPct val="100000"/>
              </a:lnSpc>
              <a:spcBef>
                <a:spcPts val="378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189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22960" marR="0" lvl="1" indent="-32004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234440" marR="0" lvl="2" indent="-297180" algn="l" rtl="0">
              <a:lnSpc>
                <a:spcPct val="100000"/>
              </a:lnSpc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erriweather Sans"/>
              <a:buChar char="-"/>
              <a:defRPr sz="1440" b="0" i="1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645920" marR="0" lvl="3" indent="-285750" algn="l" rtl="0">
              <a:lnSpc>
                <a:spcPct val="100000"/>
              </a:lnSpc>
              <a:spcBef>
                <a:spcPts val="252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26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057400" marR="0" lvl="4" indent="-280035" algn="l" rtl="0">
              <a:lnSpc>
                <a:spcPct val="100000"/>
              </a:lnSpc>
              <a:spcBef>
                <a:spcPts val="234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urier New"/>
              <a:buChar char="o"/>
              <a:defRPr sz="117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468880" marR="0" lvl="5" indent="-32004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880360" marR="0" lvl="6" indent="-32004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91840" marR="0" lvl="7" indent="-32004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703320" marR="0" lvl="8" indent="-32004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73"/>
          <p:cNvSpPr txBox="1">
            <a:spLocks noGrp="1"/>
          </p:cNvSpPr>
          <p:nvPr>
            <p:ph type="body" idx="2"/>
          </p:nvPr>
        </p:nvSpPr>
        <p:spPr>
          <a:xfrm>
            <a:off x="4687610" y="1261611"/>
            <a:ext cx="3988079" cy="3336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11480" marR="0" lvl="0" indent="-205740" algn="l" rtl="0">
              <a:lnSpc>
                <a:spcPct val="100000"/>
              </a:lnSpc>
              <a:spcBef>
                <a:spcPts val="378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189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22960" marR="0" lvl="1" indent="-32004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234440" marR="0" lvl="2" indent="-297180" algn="l" rtl="0">
              <a:lnSpc>
                <a:spcPct val="100000"/>
              </a:lnSpc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erriweather Sans"/>
              <a:buChar char="-"/>
              <a:defRPr sz="1440" b="0" i="1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645920" marR="0" lvl="3" indent="-285750" algn="l" rtl="0">
              <a:lnSpc>
                <a:spcPct val="100000"/>
              </a:lnSpc>
              <a:spcBef>
                <a:spcPts val="252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26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057400" marR="0" lvl="4" indent="-280035" algn="l" rtl="0">
              <a:lnSpc>
                <a:spcPct val="100000"/>
              </a:lnSpc>
              <a:spcBef>
                <a:spcPts val="234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urier New"/>
              <a:buChar char="o"/>
              <a:defRPr sz="117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468880" marR="0" lvl="5" indent="-32004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880360" marR="0" lvl="6" indent="-32004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91840" marR="0" lvl="7" indent="-32004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703320" marR="0" lvl="8" indent="-32004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3" name="Google Shape;23;p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4001" y="4636204"/>
            <a:ext cx="2357727" cy="957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" name="Google Shape;24;p73"/>
          <p:cNvCxnSpPr/>
          <p:nvPr/>
        </p:nvCxnSpPr>
        <p:spPr>
          <a:xfrm>
            <a:off x="468313" y="4873625"/>
            <a:ext cx="8207375" cy="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68D574-F2AA-BDBD-1392-6A8C5232AA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5437927"/>
            <a:ext cx="2103120" cy="155877"/>
          </a:xfrm>
        </p:spPr>
        <p:txBody>
          <a:bodyPr/>
          <a:lstStyle/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FBA4A5-1C9C-4ACB-BBFF-2F1FEB88C70D}" type="datetime1">
              <a:rPr kumimoji="0" lang="en-GB" sz="101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12/06/2025</a:t>
            </a:fld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1F88E3-0774-2DC2-3747-EBFECE892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08960" y="5437927"/>
            <a:ext cx="2926080" cy="155877"/>
          </a:xfrm>
        </p:spPr>
        <p:txBody>
          <a:bodyPr/>
          <a:lstStyle/>
          <a:p>
            <a:pPr marL="0" marR="0" lvl="0" indent="0" algn="ct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SPACEMON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AB3916-297D-398C-B252-83840D646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83680" y="5437927"/>
            <a:ext cx="2103120" cy="155877"/>
          </a:xfrm>
        </p:spPr>
        <p:txBody>
          <a:bodyPr/>
          <a:lstStyle/>
          <a:p>
            <a:pPr marL="0" marR="0" lvl="0" indent="0" algn="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1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2571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53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with BG image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68313" y="1417636"/>
            <a:ext cx="8207375" cy="2952032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495420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</a:p>
        </p:txBody>
      </p:sp>
      <p:pic>
        <p:nvPicPr>
          <p:cNvPr id="5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831975" cy="1711325"/>
          </a:xfrm>
          <a:prstGeom prst="rect">
            <a:avLst/>
          </a:prstGeom>
        </p:spPr>
      </p:pic>
      <p:sp>
        <p:nvSpPr>
          <p:cNvPr id="2" name="Holder 4">
            <a:extLst>
              <a:ext uri="{FF2B5EF4-FFF2-40B4-BE49-F238E27FC236}">
                <a16:creationId xmlns:a16="http://schemas.microsoft.com/office/drawing/2014/main" id="{256433B4-8BCA-5589-6C0A-EB430168B572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108960" y="5314950"/>
            <a:ext cx="2926080" cy="1558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defTabSz="25717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13">
                <a:latin typeface="Calibri"/>
                <a:cs typeface="+mn-cs"/>
              </a:rPr>
              <a:t>SPACEMON 2025</a:t>
            </a:r>
          </a:p>
        </p:txBody>
      </p:sp>
      <p:sp>
        <p:nvSpPr>
          <p:cNvPr id="3" name="Holder 5">
            <a:extLst>
              <a:ext uri="{FF2B5EF4-FFF2-40B4-BE49-F238E27FC236}">
                <a16:creationId xmlns:a16="http://schemas.microsoft.com/office/drawing/2014/main" id="{2D4032D3-4A10-79D4-359F-B12A42148E24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457200" y="5314950"/>
            <a:ext cx="2103120" cy="1558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defTabSz="257175" fontAlgn="auto">
              <a:spcBef>
                <a:spcPts val="0"/>
              </a:spcBef>
              <a:spcAft>
                <a:spcPts val="0"/>
              </a:spcAft>
              <a:defRPr/>
            </a:pPr>
            <a:fld id="{573FA4A5-2B98-48AC-A26C-B22A9DB76929}" type="datetime1">
              <a:rPr lang="en-GB" sz="1013" smtClean="0">
                <a:latin typeface="Calibri"/>
                <a:cs typeface="+mn-cs"/>
              </a:rPr>
              <a:t>12/06/2025</a:t>
            </a:fld>
            <a:endParaRPr lang="en-US" sz="1013">
              <a:latin typeface="Calibri"/>
              <a:cs typeface="+mn-cs"/>
            </a:endParaRP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941E6B69-1330-31B1-8B95-34A300A4D14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5314950"/>
            <a:ext cx="2103120" cy="1558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defTabSz="257175" fontAlgn="auto">
              <a:spcBef>
                <a:spcPts val="0"/>
              </a:spcBef>
              <a:spcAft>
                <a:spcPts val="0"/>
              </a:spcAft>
              <a:defRPr/>
            </a:pPr>
            <a:fld id="{B6F15528-21DE-4FAA-801E-634DDDAF4B2B}" type="slidenum">
              <a:rPr lang="en-US" sz="1013" smtClean="0">
                <a:latin typeface="Calibri"/>
                <a:cs typeface="+mn-cs"/>
              </a:rPr>
              <a:pPr defTabSz="257175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13"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648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57188" y="622143"/>
            <a:ext cx="8429625" cy="8002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200" b="1" i="0">
                <a:solidFill>
                  <a:srgbClr val="333333"/>
                </a:solidFill>
                <a:latin typeface="Nimbus Sans"/>
                <a:cs typeface="Nimbus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314450"/>
            <a:ext cx="8229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5314950"/>
            <a:ext cx="2926080" cy="1558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SPACEMON 2025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5314950"/>
            <a:ext cx="2103120" cy="1558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AB2FA-D673-4CFD-B2C4-EED6C7ED99E6}" type="datetime1">
              <a:rPr kumimoji="0" lang="en-GB" sz="101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12/06/2025</a:t>
            </a:fld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5314950"/>
            <a:ext cx="2103120" cy="1558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1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2571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588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45" r:id="rId1"/>
    <p:sldLayoutId id="2147485808" r:id="rId2"/>
    <p:sldLayoutId id="2147485960" r:id="rId3"/>
    <p:sldLayoutId id="2147485970" r:id="rId4"/>
  </p:sldLayoutIdLst>
  <p:hf hdr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57175">
        <a:defRPr>
          <a:latin typeface="+mn-lt"/>
          <a:ea typeface="+mn-ea"/>
          <a:cs typeface="+mn-cs"/>
        </a:defRPr>
      </a:lvl2pPr>
      <a:lvl3pPr marL="514350">
        <a:defRPr>
          <a:latin typeface="+mn-lt"/>
          <a:ea typeface="+mn-ea"/>
          <a:cs typeface="+mn-cs"/>
        </a:defRPr>
      </a:lvl3pPr>
      <a:lvl4pPr marL="771525">
        <a:defRPr>
          <a:latin typeface="+mn-lt"/>
          <a:ea typeface="+mn-ea"/>
          <a:cs typeface="+mn-cs"/>
        </a:defRPr>
      </a:lvl4pPr>
      <a:lvl5pPr marL="1028700">
        <a:defRPr>
          <a:latin typeface="+mn-lt"/>
          <a:ea typeface="+mn-ea"/>
          <a:cs typeface="+mn-cs"/>
        </a:defRPr>
      </a:lvl5pPr>
      <a:lvl6pPr marL="1285875">
        <a:defRPr>
          <a:latin typeface="+mn-lt"/>
          <a:ea typeface="+mn-ea"/>
          <a:cs typeface="+mn-cs"/>
        </a:defRPr>
      </a:lvl6pPr>
      <a:lvl7pPr marL="1543050">
        <a:defRPr>
          <a:latin typeface="+mn-lt"/>
          <a:ea typeface="+mn-ea"/>
          <a:cs typeface="+mn-cs"/>
        </a:defRPr>
      </a:lvl7pPr>
      <a:lvl8pPr marL="1800225">
        <a:defRPr>
          <a:latin typeface="+mn-lt"/>
          <a:ea typeface="+mn-ea"/>
          <a:cs typeface="+mn-cs"/>
        </a:defRPr>
      </a:lvl8pPr>
      <a:lvl9pPr marL="20574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57175">
        <a:defRPr>
          <a:latin typeface="+mn-lt"/>
          <a:ea typeface="+mn-ea"/>
          <a:cs typeface="+mn-cs"/>
        </a:defRPr>
      </a:lvl2pPr>
      <a:lvl3pPr marL="514350">
        <a:defRPr>
          <a:latin typeface="+mn-lt"/>
          <a:ea typeface="+mn-ea"/>
          <a:cs typeface="+mn-cs"/>
        </a:defRPr>
      </a:lvl3pPr>
      <a:lvl4pPr marL="771525">
        <a:defRPr>
          <a:latin typeface="+mn-lt"/>
          <a:ea typeface="+mn-ea"/>
          <a:cs typeface="+mn-cs"/>
        </a:defRPr>
      </a:lvl4pPr>
      <a:lvl5pPr marL="1028700">
        <a:defRPr>
          <a:latin typeface="+mn-lt"/>
          <a:ea typeface="+mn-ea"/>
          <a:cs typeface="+mn-cs"/>
        </a:defRPr>
      </a:lvl5pPr>
      <a:lvl6pPr marL="1285875">
        <a:defRPr>
          <a:latin typeface="+mn-lt"/>
          <a:ea typeface="+mn-ea"/>
          <a:cs typeface="+mn-cs"/>
        </a:defRPr>
      </a:lvl6pPr>
      <a:lvl7pPr marL="1543050">
        <a:defRPr>
          <a:latin typeface="+mn-lt"/>
          <a:ea typeface="+mn-ea"/>
          <a:cs typeface="+mn-cs"/>
        </a:defRPr>
      </a:lvl7pPr>
      <a:lvl8pPr marL="1800225">
        <a:defRPr>
          <a:latin typeface="+mn-lt"/>
          <a:ea typeface="+mn-ea"/>
          <a:cs typeface="+mn-cs"/>
        </a:defRPr>
      </a:lvl8pPr>
      <a:lvl9pPr marL="20574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spaceworkshop.fi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hyperlink" Target="https://www.linkedin.com/in/paavoheiskanen/overlay/about-this-profile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doi.org/10.1016/j.asr.2023.10.028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43A158-57C4-D484-4F97-7A2B2FD3497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</a:blip>
          <a:stretch>
            <a:fillRect/>
          </a:stretch>
        </p:blipFill>
        <p:spPr>
          <a:xfrm>
            <a:off x="1" y="-2604"/>
            <a:ext cx="9143999" cy="1481805"/>
          </a:xfrm>
          <a:prstGeom prst="rect">
            <a:avLst/>
          </a:prstGeom>
        </p:spPr>
      </p:pic>
      <p:pic>
        <p:nvPicPr>
          <p:cNvPr id="13" name="Earth_day_night_for_loop">
            <a:hlinkClick r:id="" action="ppaction://media"/>
            <a:extLst>
              <a:ext uri="{FF2B5EF4-FFF2-40B4-BE49-F238E27FC236}">
                <a16:creationId xmlns:a16="http://schemas.microsoft.com/office/drawing/2014/main" id="{FF62EEB0-CA83-457D-B820-775EEED1CD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5076057" y="1525353"/>
            <a:ext cx="5184576" cy="291632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067944" y="4009628"/>
            <a:ext cx="5112568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600">
                <a:solidFill>
                  <a:schemeClr val="bg1"/>
                </a:solidFill>
                <a:latin typeface="Georgia"/>
              </a:rPr>
              <a:t>Anton Fetzer, Andre Nymann, </a:t>
            </a:r>
            <a:r>
              <a:rPr lang="en-GB" sz="1600">
                <a:solidFill>
                  <a:schemeClr val="bg1"/>
                </a:solidFill>
                <a:latin typeface="Georgia"/>
              </a:rPr>
              <a:t>Janardhan Silwal,</a:t>
            </a:r>
            <a:r>
              <a:rPr lang="fi-FI" sz="1600">
                <a:solidFill>
                  <a:schemeClr val="bg1"/>
                </a:solidFill>
                <a:latin typeface="Georgia"/>
              </a:rPr>
              <a:t> Nitija Thapa,</a:t>
            </a:r>
            <a:r>
              <a:rPr lang="en-GB" sz="1600">
                <a:solidFill>
                  <a:schemeClr val="bg1"/>
                </a:solidFill>
                <a:latin typeface="Georgia"/>
              </a:rPr>
              <a:t> </a:t>
            </a:r>
            <a:r>
              <a:rPr lang="fi-FI" sz="1600">
                <a:solidFill>
                  <a:schemeClr val="bg1"/>
                </a:solidFill>
                <a:latin typeface="Georgia"/>
              </a:rPr>
              <a:t>Marius Anger</a:t>
            </a:r>
            <a:r>
              <a:rPr lang="et-EE" sz="1600">
                <a:solidFill>
                  <a:schemeClr val="bg1"/>
                </a:solidFill>
                <a:latin typeface="Georgia"/>
              </a:rPr>
              <a:t>, </a:t>
            </a:r>
            <a:r>
              <a:rPr lang="fi-FI" sz="1600">
                <a:solidFill>
                  <a:schemeClr val="bg1"/>
                </a:solidFill>
                <a:latin typeface="Georgia"/>
              </a:rPr>
              <a:t>Antoni Eritja Olivella, Tomi Kärkkäinen,</a:t>
            </a:r>
            <a:r>
              <a:rPr lang="et-EE" sz="1600">
                <a:solidFill>
                  <a:schemeClr val="bg1"/>
                </a:solidFill>
                <a:latin typeface="Georgia"/>
              </a:rPr>
              <a:t> </a:t>
            </a:r>
            <a:r>
              <a:rPr lang="fi-FI" sz="1600">
                <a:solidFill>
                  <a:schemeClr val="bg1"/>
                </a:solidFill>
                <a:latin typeface="Georgia"/>
              </a:rPr>
              <a:t>Jaan Praks</a:t>
            </a:r>
          </a:p>
          <a:p>
            <a:br>
              <a:rPr lang="et-EE" sz="1600" i="1">
                <a:solidFill>
                  <a:schemeClr val="bg1"/>
                </a:solidFill>
                <a:latin typeface="Georgia"/>
              </a:rPr>
            </a:br>
            <a:r>
              <a:rPr lang="en-US" sz="1400" b="1">
                <a:solidFill>
                  <a:schemeClr val="bg1"/>
                </a:solidFill>
                <a:latin typeface="Georgia"/>
              </a:rPr>
              <a:t>Aalto University, Department of Electronics and Nanoengineering, Finland</a:t>
            </a:r>
            <a:endParaRPr lang="et-EE" sz="1400" b="1">
              <a:solidFill>
                <a:schemeClr val="bg1"/>
              </a:solidFill>
              <a:latin typeface="Georgia"/>
            </a:endParaRPr>
          </a:p>
          <a:p>
            <a:pPr lvl="0" eaLnBrk="0" hangingPunct="0">
              <a:spcBef>
                <a:spcPts val="0"/>
              </a:spcBef>
            </a:pPr>
            <a:r>
              <a:rPr lang="et-EE" sz="1400" i="1" u="sng">
                <a:solidFill>
                  <a:schemeClr val="bg1"/>
                </a:solidFill>
                <a:latin typeface="Georgia"/>
              </a:rPr>
              <a:t>Finnish Centre of Excellence in Research of Sustainable Space</a:t>
            </a:r>
            <a:endParaRPr lang="en-US" sz="1400" i="1" u="sng">
              <a:solidFill>
                <a:schemeClr val="bg1"/>
              </a:solidFill>
              <a:latin typeface="Georgia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503A38-7AF5-477E-BD50-567ECDDB29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3648" y="421019"/>
            <a:ext cx="3174546" cy="1058182"/>
          </a:xfrm>
          <a:prstGeom prst="rect">
            <a:avLst/>
          </a:prstGeom>
        </p:spPr>
      </p:pic>
      <p:pic>
        <p:nvPicPr>
          <p:cNvPr id="4" name="Google Shape;291;g22ba957f3a4_0_624">
            <a:extLst>
              <a:ext uri="{FF2B5EF4-FFF2-40B4-BE49-F238E27FC236}">
                <a16:creationId xmlns:a16="http://schemas.microsoft.com/office/drawing/2014/main" id="{2E64657A-3F2B-BBC6-8A2D-47C0DF59DB0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6144132" y="1921396"/>
            <a:ext cx="3048425" cy="2286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9704D0-0895-D43A-4D82-C99DFC603F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31487" y="384308"/>
            <a:ext cx="2460793" cy="1078062"/>
          </a:xfrm>
          <a:prstGeom prst="rect">
            <a:avLst/>
          </a:prstGeom>
        </p:spPr>
      </p:pic>
      <p:sp>
        <p:nvSpPr>
          <p:cNvPr id="7" name="Google Shape;297;g22ba957f3a4_0_624">
            <a:extLst>
              <a:ext uri="{FF2B5EF4-FFF2-40B4-BE49-F238E27FC236}">
                <a16:creationId xmlns:a16="http://schemas.microsoft.com/office/drawing/2014/main" id="{92B63C84-48C5-B19E-F27F-072E1238316F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52464" y="1417340"/>
            <a:ext cx="6247728" cy="2116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400">
                <a:solidFill>
                  <a:schemeClr val="lt1"/>
                </a:solidFill>
              </a:rPr>
              <a:t>The Foresail-2 </a:t>
            </a:r>
            <a:br>
              <a:rPr lang="en-GB" sz="4400">
                <a:solidFill>
                  <a:schemeClr val="lt1"/>
                </a:solidFill>
              </a:rPr>
            </a:br>
            <a:r>
              <a:rPr lang="en-GB" sz="4400">
                <a:solidFill>
                  <a:schemeClr val="lt1"/>
                </a:solidFill>
              </a:rPr>
              <a:t>Multilayer </a:t>
            </a:r>
            <a:r>
              <a:rPr lang="en-GB" sz="4400" i="1">
                <a:solidFill>
                  <a:schemeClr val="lt1"/>
                </a:solidFill>
              </a:rPr>
              <a:t>Radiation Shielding Experiment</a:t>
            </a:r>
            <a:br>
              <a:rPr lang="en-GB" sz="5400" i="1">
                <a:solidFill>
                  <a:schemeClr val="lt1"/>
                </a:solidFill>
              </a:rPr>
            </a:br>
            <a:r>
              <a:rPr lang="en-GB" sz="3600" b="0" i="1" u="sng">
                <a:solidFill>
                  <a:schemeClr val="lt1"/>
                </a:solidFill>
              </a:rPr>
              <a:t>Design and Radiation Testing</a:t>
            </a:r>
            <a:endParaRPr sz="5400" b="0" i="1" u="sng">
              <a:solidFill>
                <a:schemeClr val="lt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81E212-150A-DB99-5E88-5062ABCAC7AC}"/>
              </a:ext>
            </a:extLst>
          </p:cNvPr>
          <p:cNvSpPr txBox="1"/>
          <p:nvPr/>
        </p:nvSpPr>
        <p:spPr>
          <a:xfrm>
            <a:off x="0" y="0"/>
            <a:ext cx="91439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>
                <a:solidFill>
                  <a:schemeClr val="bg1"/>
                </a:solidFill>
              </a:rPr>
              <a:t>SPACEMON: Space Environment Monitoring Workshop</a:t>
            </a:r>
            <a:r>
              <a:rPr lang="en-GB" sz="1600">
                <a:solidFill>
                  <a:schemeClr val="bg1"/>
                </a:solidFill>
              </a:rPr>
              <a:t> 11</a:t>
            </a:r>
            <a:r>
              <a:rPr lang="es-ES" sz="1600">
                <a:solidFill>
                  <a:schemeClr val="bg1"/>
                </a:solidFill>
              </a:rPr>
              <a:t>–13 June 2025 ESA/ESTEC</a:t>
            </a:r>
          </a:p>
        </p:txBody>
      </p:sp>
      <p:pic>
        <p:nvPicPr>
          <p:cNvPr id="11" name="Google Shape;306;g22ba957f3a4_0_634">
            <a:extLst>
              <a:ext uri="{FF2B5EF4-FFF2-40B4-BE49-F238E27FC236}">
                <a16:creationId xmlns:a16="http://schemas.microsoft.com/office/drawing/2014/main" id="{D301415A-65CE-7014-06E4-6AD19972AED9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51520" y="446260"/>
            <a:ext cx="1183352" cy="9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C3E776E-E076-770C-ED49-143576F2474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0" marR="0" lvl="0" indent="0" algn="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1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2571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pic>
        <p:nvPicPr>
          <p:cNvPr id="14" name="Picture 13" descr="A metal plate with blue circles&#10;&#10;AI-generated content may be incorrect.">
            <a:extLst>
              <a:ext uri="{FF2B5EF4-FFF2-40B4-BE49-F238E27FC236}">
                <a16:creationId xmlns:a16="http://schemas.microsoft.com/office/drawing/2014/main" id="{44DEC45F-2B4A-754A-1F49-760F6CC91A4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27050" t="27709" r="22352" b="34905"/>
          <a:stretch>
            <a:fillRect/>
          </a:stretch>
        </p:blipFill>
        <p:spPr>
          <a:xfrm>
            <a:off x="0" y="3968351"/>
            <a:ext cx="4202570" cy="174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413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oresail2_RadEx_Exploded_4Second">
            <a:hlinkClick r:id="" action="ppaction://media"/>
            <a:extLst>
              <a:ext uri="{FF2B5EF4-FFF2-40B4-BE49-F238E27FC236}">
                <a16:creationId xmlns:a16="http://schemas.microsoft.com/office/drawing/2014/main" id="{5075EB23-E8EE-2DDF-E568-7AF90B3277B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199.958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37776" y="-638175"/>
            <a:ext cx="13638702" cy="6523373"/>
          </a:xfrm>
          <a:prstGeom prst="rect">
            <a:avLst/>
          </a:prstGeom>
        </p:spPr>
      </p:pic>
      <p:sp>
        <p:nvSpPr>
          <p:cNvPr id="10" name="Google Shape;405;g22ba957f3a4_0_875">
            <a:extLst>
              <a:ext uri="{FF2B5EF4-FFF2-40B4-BE49-F238E27FC236}">
                <a16:creationId xmlns:a16="http://schemas.microsoft.com/office/drawing/2014/main" id="{75C45127-D195-8A4B-0033-226ABDDC327F}"/>
              </a:ext>
            </a:extLst>
          </p:cNvPr>
          <p:cNvSpPr txBox="1"/>
          <p:nvPr/>
        </p:nvSpPr>
        <p:spPr>
          <a:xfrm>
            <a:off x="251284" y="252000"/>
            <a:ext cx="57006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3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Foresail-2</a:t>
            </a:r>
            <a:br>
              <a:rPr lang="en-GB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2400" i="1" strike="noStrike" cap="none">
                <a:solidFill>
                  <a:srgbClr val="0070C0"/>
                </a:solidFill>
                <a:latin typeface="Sen"/>
                <a:ea typeface="Sen"/>
                <a:cs typeface="Sen"/>
                <a:sym typeface="Sen"/>
              </a:rPr>
              <a:t>Radiation Experiment</a:t>
            </a:r>
            <a:endParaRPr sz="2400" i="1" strike="noStrike" cap="none">
              <a:solidFill>
                <a:srgbClr val="0070C0"/>
              </a:solidFill>
              <a:latin typeface="Sen"/>
              <a:ea typeface="Sen"/>
              <a:cs typeface="Sen"/>
              <a:sym typeface="Sen"/>
            </a:endParaRPr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5FDAA91C-114F-D44B-DADC-78415D28A9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5437927"/>
            <a:ext cx="2103120" cy="155877"/>
          </a:xfrm>
        </p:spPr>
        <p:txBody>
          <a:bodyPr/>
          <a:lstStyle/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A68A73-B74C-47E0-9B55-ED606844E953}" type="datetime1">
              <a:rPr kumimoji="0" lang="en-GB" sz="101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12/06/2025</a:t>
            </a:fld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E0D91FE9-1993-C4A3-155B-39EA6102F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08960" y="5437927"/>
            <a:ext cx="2926080" cy="155877"/>
          </a:xfrm>
        </p:spPr>
        <p:txBody>
          <a:bodyPr/>
          <a:lstStyle/>
          <a:p>
            <a:pPr marL="0" marR="0" lvl="0" indent="0" algn="ct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SPACEMON 2025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DC4DB2E7-1C53-4470-BF17-141CDCE03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83680" y="5437927"/>
            <a:ext cx="2103120" cy="155877"/>
          </a:xfrm>
        </p:spPr>
        <p:txBody>
          <a:bodyPr/>
          <a:lstStyle/>
          <a:p>
            <a:pPr marL="0" marR="0" lvl="0" indent="0" algn="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1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2571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33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>
          <a:extLst>
            <a:ext uri="{FF2B5EF4-FFF2-40B4-BE49-F238E27FC236}">
              <a16:creationId xmlns:a16="http://schemas.microsoft.com/office/drawing/2014/main" id="{75701102-5589-AE6C-4AF8-18C43526A1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B5DAEAA-2F5F-63C1-275C-4575BC8BA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7999" y="0"/>
            <a:ext cx="10159999" cy="5715000"/>
          </a:xfrm>
          <a:prstGeom prst="rect">
            <a:avLst/>
          </a:prstGeom>
        </p:spPr>
      </p:pic>
      <p:cxnSp>
        <p:nvCxnSpPr>
          <p:cNvPr id="435" name="Google Shape;435;g22ba957f3a4_0_810">
            <a:extLst>
              <a:ext uri="{FF2B5EF4-FFF2-40B4-BE49-F238E27FC236}">
                <a16:creationId xmlns:a16="http://schemas.microsoft.com/office/drawing/2014/main" id="{41CEA3C3-C89C-517A-9574-47684A387E2F}"/>
              </a:ext>
            </a:extLst>
          </p:cNvPr>
          <p:cNvCxnSpPr>
            <a:cxnSpLocks/>
            <a:stCxn id="430" idx="1"/>
          </p:cNvCxnSpPr>
          <p:nvPr/>
        </p:nvCxnSpPr>
        <p:spPr>
          <a:xfrm flipH="1" flipV="1">
            <a:off x="5432846" y="2090447"/>
            <a:ext cx="1068631" cy="137640"/>
          </a:xfrm>
          <a:prstGeom prst="straightConnector1">
            <a:avLst/>
          </a:prstGeom>
          <a:noFill/>
          <a:ln w="25400" cap="flat" cmpd="sng">
            <a:solidFill>
              <a:schemeClr val="accent3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37" name="Google Shape;437;g22ba957f3a4_0_810">
            <a:extLst>
              <a:ext uri="{FF2B5EF4-FFF2-40B4-BE49-F238E27FC236}">
                <a16:creationId xmlns:a16="http://schemas.microsoft.com/office/drawing/2014/main" id="{BAB9C51D-6FCB-8455-6A95-3E5B36E8B290}"/>
              </a:ext>
            </a:extLst>
          </p:cNvPr>
          <p:cNvCxnSpPr>
            <a:cxnSpLocks/>
            <a:stCxn id="20" idx="1"/>
          </p:cNvCxnSpPr>
          <p:nvPr/>
        </p:nvCxnSpPr>
        <p:spPr>
          <a:xfrm flipH="1" flipV="1">
            <a:off x="5572125" y="4362450"/>
            <a:ext cx="930472" cy="84192"/>
          </a:xfrm>
          <a:prstGeom prst="straightConnector1">
            <a:avLst/>
          </a:prstGeom>
          <a:noFill/>
          <a:ln w="25400" cap="flat" cmpd="sng">
            <a:solidFill>
              <a:schemeClr val="accent3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29" name="Google Shape;429;g22ba957f3a4_0_810">
            <a:extLst>
              <a:ext uri="{FF2B5EF4-FFF2-40B4-BE49-F238E27FC236}">
                <a16:creationId xmlns:a16="http://schemas.microsoft.com/office/drawing/2014/main" id="{CEA5216F-249F-4B39-45F9-8FCA54572547}"/>
              </a:ext>
            </a:extLst>
          </p:cNvPr>
          <p:cNvSpPr txBox="1"/>
          <p:nvPr/>
        </p:nvSpPr>
        <p:spPr>
          <a:xfrm>
            <a:off x="697315" y="2050385"/>
            <a:ext cx="1945210" cy="914060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spcFirstLastPara="1" wrap="square" lIns="82283" tIns="41130" rIns="82283" bIns="41130" anchor="t" anchorCtr="0">
            <a:spAutoFit/>
          </a:bodyPr>
          <a:lstStyle/>
          <a:p>
            <a:pPr algn="ctr">
              <a:lnSpc>
                <a:spcPct val="150000"/>
              </a:lnSpc>
              <a:buSzPts val="2000"/>
            </a:pPr>
            <a:r>
              <a:rPr lang="en-GB"/>
              <a:t>6mm aluminium top plate</a:t>
            </a:r>
          </a:p>
        </p:txBody>
      </p:sp>
      <p:sp>
        <p:nvSpPr>
          <p:cNvPr id="430" name="Google Shape;430;g22ba957f3a4_0_810">
            <a:extLst>
              <a:ext uri="{FF2B5EF4-FFF2-40B4-BE49-F238E27FC236}">
                <a16:creationId xmlns:a16="http://schemas.microsoft.com/office/drawing/2014/main" id="{ED29939A-803C-B420-E773-FABDBEF1AAFB}"/>
              </a:ext>
            </a:extLst>
          </p:cNvPr>
          <p:cNvSpPr txBox="1"/>
          <p:nvPr/>
        </p:nvSpPr>
        <p:spPr>
          <a:xfrm>
            <a:off x="6501477" y="1771057"/>
            <a:ext cx="2388764" cy="914060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spcFirstLastPara="1" wrap="square" lIns="82283" tIns="41130" rIns="82283" bIns="41130" anchor="t" anchorCtr="0">
            <a:spAutoFit/>
          </a:bodyPr>
          <a:lstStyle/>
          <a:p>
            <a:pPr algn="ctr">
              <a:lnSpc>
                <a:spcPct val="150000"/>
              </a:lnSpc>
              <a:buSzPts val="2000"/>
            </a:pPr>
            <a:r>
              <a:rPr lang="en-GB"/>
              <a:t>Polyethylene-Lead multilayer samples</a:t>
            </a:r>
            <a:endParaRPr/>
          </a:p>
        </p:txBody>
      </p:sp>
      <p:cxnSp>
        <p:nvCxnSpPr>
          <p:cNvPr id="432" name="Google Shape;432;g22ba957f3a4_0_810">
            <a:extLst>
              <a:ext uri="{FF2B5EF4-FFF2-40B4-BE49-F238E27FC236}">
                <a16:creationId xmlns:a16="http://schemas.microsoft.com/office/drawing/2014/main" id="{7A6AA972-FD48-3886-A48E-1DDDF66AAF25}"/>
              </a:ext>
            </a:extLst>
          </p:cNvPr>
          <p:cNvCxnSpPr>
            <a:cxnSpLocks/>
            <a:stCxn id="429" idx="3"/>
          </p:cNvCxnSpPr>
          <p:nvPr/>
        </p:nvCxnSpPr>
        <p:spPr>
          <a:xfrm flipV="1">
            <a:off x="2642525" y="2188025"/>
            <a:ext cx="1000836" cy="319390"/>
          </a:xfrm>
          <a:prstGeom prst="straightConnector1">
            <a:avLst/>
          </a:prstGeom>
          <a:noFill/>
          <a:ln w="25400" cap="flat" cmpd="sng">
            <a:solidFill>
              <a:schemeClr val="accent3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33" name="Google Shape;433;g22ba957f3a4_0_810">
            <a:extLst>
              <a:ext uri="{FF2B5EF4-FFF2-40B4-BE49-F238E27FC236}">
                <a16:creationId xmlns:a16="http://schemas.microsoft.com/office/drawing/2014/main" id="{03CB4D05-59E9-8DA1-A083-F91C09C1E537}"/>
              </a:ext>
            </a:extLst>
          </p:cNvPr>
          <p:cNvCxnSpPr>
            <a:cxnSpLocks/>
          </p:cNvCxnSpPr>
          <p:nvPr/>
        </p:nvCxnSpPr>
        <p:spPr>
          <a:xfrm flipV="1">
            <a:off x="2451861" y="3514725"/>
            <a:ext cx="1090499" cy="290449"/>
          </a:xfrm>
          <a:prstGeom prst="straightConnector1">
            <a:avLst/>
          </a:prstGeom>
          <a:noFill/>
          <a:ln w="25400" cap="flat" cmpd="sng">
            <a:solidFill>
              <a:schemeClr val="accent3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A796AB6-ED40-9852-B08F-CE52E1926361}"/>
              </a:ext>
            </a:extLst>
          </p:cNvPr>
          <p:cNvSpPr txBox="1"/>
          <p:nvPr/>
        </p:nvSpPr>
        <p:spPr>
          <a:xfrm>
            <a:off x="570685" y="3586050"/>
            <a:ext cx="1881176" cy="456535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SzPts val="2000"/>
            </a:pPr>
            <a:r>
              <a:rPr lang="en-GB"/>
              <a:t>Sensor PCB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7DA3B37-F9BD-3E46-3DB7-9D01D38BB598}"/>
              </a:ext>
            </a:extLst>
          </p:cNvPr>
          <p:cNvSpPr txBox="1"/>
          <p:nvPr/>
        </p:nvSpPr>
        <p:spPr>
          <a:xfrm>
            <a:off x="6502597" y="4010625"/>
            <a:ext cx="2248461" cy="872034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SzPts val="2000"/>
            </a:pPr>
            <a:r>
              <a:rPr lang="en-GB"/>
              <a:t>PCB for readout </a:t>
            </a:r>
            <a:br>
              <a:rPr lang="en-GB"/>
            </a:br>
            <a:r>
              <a:rPr lang="en-GB"/>
              <a:t>and processing</a:t>
            </a:r>
          </a:p>
        </p:txBody>
      </p:sp>
    </p:spTree>
    <p:extLst>
      <p:ext uri="{BB962C8B-B14F-4D97-AF65-F5344CB8AC3E}">
        <p14:creationId xmlns:p14="http://schemas.microsoft.com/office/powerpoint/2010/main" val="179127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" grpId="0" animBg="1"/>
      <p:bldP spid="12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CB_2.5sec">
            <a:hlinkClick r:id="" action="ppaction://media"/>
            <a:extLst>
              <a:ext uri="{FF2B5EF4-FFF2-40B4-BE49-F238E27FC236}">
                <a16:creationId xmlns:a16="http://schemas.microsoft.com/office/drawing/2014/main" id="{5862075A-6EC0-E9B8-E589-B974E1D11B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11100" y="-637200"/>
            <a:ext cx="13640400" cy="662838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CD14CB-6F00-3997-36A6-6CB7A8672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D38097-6AE2-4566-9279-15BC30F81798}" type="datetime1">
              <a:rPr kumimoji="0" lang="en-GB" sz="101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12/06/2025</a:t>
            </a:fld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421227-C719-1522-7FA9-FEBA3C8DF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SPACEMON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851914-9711-EFA3-0F0E-493687333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1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2571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10" name="Google Shape;405;g22ba957f3a4_0_875">
            <a:extLst>
              <a:ext uri="{FF2B5EF4-FFF2-40B4-BE49-F238E27FC236}">
                <a16:creationId xmlns:a16="http://schemas.microsoft.com/office/drawing/2014/main" id="{124B8C6B-3935-586F-4990-FD33469D4C04}"/>
              </a:ext>
            </a:extLst>
          </p:cNvPr>
          <p:cNvSpPr txBox="1"/>
          <p:nvPr/>
        </p:nvSpPr>
        <p:spPr>
          <a:xfrm>
            <a:off x="251284" y="252000"/>
            <a:ext cx="57006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3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Foresail-2</a:t>
            </a:r>
            <a:br>
              <a:rPr lang="en-GB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2400" i="1" strike="noStrike" cap="none">
                <a:solidFill>
                  <a:srgbClr val="0070C0"/>
                </a:solidFill>
                <a:latin typeface="Sen"/>
                <a:ea typeface="Sen"/>
                <a:cs typeface="Sen"/>
                <a:sym typeface="Sen"/>
              </a:rPr>
              <a:t>Radiation Experiment</a:t>
            </a:r>
            <a:endParaRPr sz="2400" i="1" strike="noStrike" cap="none">
              <a:solidFill>
                <a:srgbClr val="0070C0"/>
              </a:solidFill>
              <a:latin typeface="Sen"/>
              <a:ea typeface="Sen"/>
              <a:cs typeface="Sen"/>
              <a:sym typeface="Sen"/>
            </a:endParaRPr>
          </a:p>
        </p:txBody>
      </p:sp>
    </p:spTree>
    <p:extLst>
      <p:ext uri="{BB962C8B-B14F-4D97-AF65-F5344CB8AC3E}">
        <p14:creationId xmlns:p14="http://schemas.microsoft.com/office/powerpoint/2010/main" val="147334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2196E-DD12-EE1D-F060-F85A4D91F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E5A8D9C-C629-E8B8-31F1-478EC7B2C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6412" y="1786"/>
            <a:ext cx="10156825" cy="571321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C65C020-292A-470A-835D-F67005D791F7}"/>
              </a:ext>
            </a:extLst>
          </p:cNvPr>
          <p:cNvSpPr/>
          <p:nvPr/>
        </p:nvSpPr>
        <p:spPr>
          <a:xfrm>
            <a:off x="1883246" y="5198382"/>
            <a:ext cx="5358663" cy="205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Google Shape;429;g22ba957f3a4_0_810">
            <a:extLst>
              <a:ext uri="{FF2B5EF4-FFF2-40B4-BE49-F238E27FC236}">
                <a16:creationId xmlns:a16="http://schemas.microsoft.com/office/drawing/2014/main" id="{2929C7EE-93B4-AEC8-EBD5-D05774D74FF4}"/>
              </a:ext>
            </a:extLst>
          </p:cNvPr>
          <p:cNvSpPr txBox="1"/>
          <p:nvPr/>
        </p:nvSpPr>
        <p:spPr>
          <a:xfrm>
            <a:off x="367739" y="1875799"/>
            <a:ext cx="2298228" cy="49856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spcFirstLastPara="1" wrap="square" lIns="82283" tIns="41130" rIns="82283" bIns="41130" anchor="t" anchorCtr="0">
            <a:spAutoFit/>
          </a:bodyPr>
          <a:lstStyle/>
          <a:p>
            <a:pPr algn="ctr">
              <a:lnSpc>
                <a:spcPct val="150000"/>
              </a:lnSpc>
              <a:buSzPts val="2000"/>
            </a:pPr>
            <a:r>
              <a:rPr lang="en-GB"/>
              <a:t>10 </a:t>
            </a:r>
            <a:r>
              <a:rPr lang="en-GB" err="1"/>
              <a:t>RadFet</a:t>
            </a:r>
            <a:r>
              <a:rPr lang="en-GB"/>
              <a:t> sensors</a:t>
            </a:r>
            <a:endParaRPr/>
          </a:p>
        </p:txBody>
      </p:sp>
      <p:cxnSp>
        <p:nvCxnSpPr>
          <p:cNvPr id="9" name="Google Shape;432;g22ba957f3a4_0_810">
            <a:extLst>
              <a:ext uri="{FF2B5EF4-FFF2-40B4-BE49-F238E27FC236}">
                <a16:creationId xmlns:a16="http://schemas.microsoft.com/office/drawing/2014/main" id="{9CF31719-BBA9-DFFD-CB4E-CDD934D8EC93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2665967" y="2125080"/>
            <a:ext cx="791608" cy="196731"/>
          </a:xfrm>
          <a:prstGeom prst="straightConnector1">
            <a:avLst/>
          </a:prstGeom>
          <a:noFill/>
          <a:ln w="25400" cap="flat" cmpd="sng">
            <a:solidFill>
              <a:schemeClr val="accent3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1" name="Google Shape;432;g22ba957f3a4_0_810">
            <a:extLst>
              <a:ext uri="{FF2B5EF4-FFF2-40B4-BE49-F238E27FC236}">
                <a16:creationId xmlns:a16="http://schemas.microsoft.com/office/drawing/2014/main" id="{AF33C576-CCE3-0FF4-86F0-D78F5B7BF51D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2310260" y="3465000"/>
            <a:ext cx="791608" cy="196731"/>
          </a:xfrm>
          <a:prstGeom prst="straightConnector1">
            <a:avLst/>
          </a:prstGeom>
          <a:noFill/>
          <a:ln w="25400" cap="flat" cmpd="sng">
            <a:solidFill>
              <a:schemeClr val="accent3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DB44A41-9B85-1F12-3A20-95F4ACD00EE8}"/>
              </a:ext>
            </a:extLst>
          </p:cNvPr>
          <p:cNvSpPr txBox="1"/>
          <p:nvPr/>
        </p:nvSpPr>
        <p:spPr>
          <a:xfrm>
            <a:off x="6035040" y="4572927"/>
            <a:ext cx="2175075" cy="872034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SzPts val="2000"/>
            </a:pPr>
            <a:r>
              <a:rPr lang="en-GB"/>
              <a:t>MSP430 microcontroller</a:t>
            </a:r>
          </a:p>
        </p:txBody>
      </p:sp>
      <p:cxnSp>
        <p:nvCxnSpPr>
          <p:cNvPr id="18" name="Google Shape;432;g22ba957f3a4_0_810">
            <a:extLst>
              <a:ext uri="{FF2B5EF4-FFF2-40B4-BE49-F238E27FC236}">
                <a16:creationId xmlns:a16="http://schemas.microsoft.com/office/drawing/2014/main" id="{BEC74698-9125-41E0-6CBA-03241FB046CC}"/>
              </a:ext>
            </a:extLst>
          </p:cNvPr>
          <p:cNvCxnSpPr>
            <a:cxnSpLocks/>
            <a:stCxn id="17" idx="1"/>
          </p:cNvCxnSpPr>
          <p:nvPr/>
        </p:nvCxnSpPr>
        <p:spPr>
          <a:xfrm flipH="1" flipV="1">
            <a:off x="5467350" y="4471730"/>
            <a:ext cx="567690" cy="537214"/>
          </a:xfrm>
          <a:prstGeom prst="straightConnector1">
            <a:avLst/>
          </a:prstGeom>
          <a:noFill/>
          <a:ln w="25400" cap="flat" cmpd="sng">
            <a:solidFill>
              <a:schemeClr val="accent3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2" name="Google Shape;432;g22ba957f3a4_0_810">
            <a:extLst>
              <a:ext uri="{FF2B5EF4-FFF2-40B4-BE49-F238E27FC236}">
                <a16:creationId xmlns:a16="http://schemas.microsoft.com/office/drawing/2014/main" id="{DD193B76-45B0-6934-3DCF-1544BEDE2B07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5762625" y="3567435"/>
            <a:ext cx="1071117" cy="339436"/>
          </a:xfrm>
          <a:prstGeom prst="straightConnector1">
            <a:avLst/>
          </a:prstGeom>
          <a:noFill/>
          <a:ln w="25400" cap="flat" cmpd="sng">
            <a:solidFill>
              <a:schemeClr val="accent3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30F97A-A837-4F3D-60C5-C71232AD8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693CC2-72EE-4A01-824A-F92CC3D83BE6}" type="datetime1">
              <a:rPr kumimoji="0" lang="en-GB" sz="101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12/06/2025</a:t>
            </a:fld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3A3DBE-935E-DB0C-B3B7-74FDBF0AE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SPACEMON 2025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E24B4D-1425-5BEF-29D7-A4653E674074}"/>
              </a:ext>
            </a:extLst>
          </p:cNvPr>
          <p:cNvSpPr txBox="1"/>
          <p:nvPr/>
        </p:nvSpPr>
        <p:spPr>
          <a:xfrm>
            <a:off x="6833742" y="2923669"/>
            <a:ext cx="2175075" cy="128753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SzPts val="2000"/>
            </a:pPr>
            <a:r>
              <a:rPr lang="en-GB"/>
              <a:t>Current sources and</a:t>
            </a:r>
          </a:p>
          <a:p>
            <a:pPr algn="ctr">
              <a:lnSpc>
                <a:spcPct val="150000"/>
              </a:lnSpc>
              <a:buSzPts val="2000"/>
            </a:pPr>
            <a:r>
              <a:rPr lang="en-GB"/>
              <a:t>Switching matrix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2A81E7-CD32-7421-DF08-C69F2F9C87D1}"/>
              </a:ext>
            </a:extLst>
          </p:cNvPr>
          <p:cNvSpPr txBox="1"/>
          <p:nvPr/>
        </p:nvSpPr>
        <p:spPr>
          <a:xfrm>
            <a:off x="502122" y="3225714"/>
            <a:ext cx="1808138" cy="872034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SzPts val="2000"/>
            </a:pPr>
            <a:r>
              <a:rPr lang="en-GB"/>
              <a:t>4mm aluminium backplate</a:t>
            </a:r>
          </a:p>
        </p:txBody>
      </p:sp>
    </p:spTree>
    <p:extLst>
      <p:ext uri="{BB962C8B-B14F-4D97-AF65-F5344CB8AC3E}">
        <p14:creationId xmlns:p14="http://schemas.microsoft.com/office/powerpoint/2010/main" val="411786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3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79A7F2-4D0A-B2AE-816C-2ADC59C7BB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C4BA760-D321-86B5-F33B-A55E3189CD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en"/>
              </a:rPr>
              <a:t>Radiation Experiment</a:t>
            </a:r>
            <a:br>
              <a:rPr lang="en-GB" sz="2800">
                <a:solidFill>
                  <a:schemeClr val="dk1"/>
                </a:solidFill>
              </a:rPr>
            </a:br>
            <a:r>
              <a:rPr lang="en-GB" sz="2800" b="0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en"/>
              </a:rPr>
              <a:t>Electrical design</a:t>
            </a:r>
            <a:br>
              <a:rPr lang="en-GB" sz="2800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en"/>
              </a:rPr>
            </a:b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69C197-AD08-7DA1-7B29-D4E5E2D6B8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GB" sz="1800" err="1"/>
              <a:t>RadFETs</a:t>
            </a:r>
            <a:endParaRPr lang="en-GB" sz="1800"/>
          </a:p>
          <a:p>
            <a:pPr marL="548640" indent="-342900">
              <a:buFont typeface="Arial" panose="020B0604020202020204" pitchFamily="34" charset="0"/>
              <a:buChar char="•"/>
            </a:pPr>
            <a:r>
              <a:rPr lang="en-GB" sz="1800" b="0"/>
              <a:t>VT01 &amp; VT05</a:t>
            </a:r>
          </a:p>
          <a:p>
            <a:pPr marL="548640" indent="-342900">
              <a:buFont typeface="Arial" panose="020B0604020202020204" pitchFamily="34" charset="0"/>
              <a:buChar char="•"/>
            </a:pPr>
            <a:r>
              <a:rPr lang="en-GB" sz="1800" b="0"/>
              <a:t>Radiation sensitive MOSFETs</a:t>
            </a:r>
          </a:p>
          <a:p>
            <a:pPr marL="548640" indent="-342900">
              <a:buFont typeface="Arial" panose="020B0604020202020204" pitchFamily="34" charset="0"/>
              <a:buChar char="•"/>
            </a:pPr>
            <a:r>
              <a:rPr lang="en-GB" sz="1800" b="0"/>
              <a:t>Made by </a:t>
            </a:r>
            <a:r>
              <a:rPr lang="en-GB" sz="1800" b="0" err="1"/>
              <a:t>Varadis</a:t>
            </a:r>
            <a:r>
              <a:rPr lang="en-GB" sz="1800" b="0"/>
              <a:t> </a:t>
            </a:r>
          </a:p>
          <a:p>
            <a:pPr>
              <a:lnSpc>
                <a:spcPct val="150000"/>
              </a:lnSpc>
            </a:pPr>
            <a:r>
              <a:rPr lang="en-GB" sz="1800"/>
              <a:t>10µA and 17µA current sources</a:t>
            </a:r>
          </a:p>
          <a:p>
            <a:pPr marL="54864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b="0"/>
              <a:t>based on operational amplifiers</a:t>
            </a:r>
          </a:p>
          <a:p>
            <a:pPr lvl="1">
              <a:lnSpc>
                <a:spcPct val="150000"/>
              </a:lnSpc>
            </a:pPr>
            <a:endParaRPr lang="en-GB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BA6A5EC-7D27-5F83-1FC4-529F69974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ABE17B-9E3C-4D3D-AB9F-98E0444ABF1A}" type="datetime1">
              <a:rPr kumimoji="0" lang="en-GB" sz="101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12/06/2025</a:t>
            </a:fld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0EECF3-85D8-2715-CDC0-FFF827925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SPACEMON 2025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245A838-8AD3-8E4E-B68E-58D3A2FA4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1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2571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D2170F1-4F86-8F68-6771-CA871BB3A2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222" r="1288"/>
          <a:stretch/>
        </p:blipFill>
        <p:spPr>
          <a:xfrm>
            <a:off x="4716018" y="2856436"/>
            <a:ext cx="4356411" cy="28549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71C1724-9AF4-372A-4D8F-2B59E68B1463}"/>
              </a:ext>
            </a:extLst>
          </p:cNvPr>
          <p:cNvGrpSpPr/>
          <p:nvPr/>
        </p:nvGrpSpPr>
        <p:grpSpPr>
          <a:xfrm>
            <a:off x="6839960" y="0"/>
            <a:ext cx="2323176" cy="2907389"/>
            <a:chOff x="6839960" y="0"/>
            <a:chExt cx="2323176" cy="290738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554750-88F4-3F21-AE83-6A97639D82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39960" y="0"/>
              <a:ext cx="2247958" cy="28575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44ADF8F-9F3C-D457-D961-6150F9F6AD5E}"/>
                </a:ext>
              </a:extLst>
            </p:cNvPr>
            <p:cNvSpPr txBox="1"/>
            <p:nvPr/>
          </p:nvSpPr>
          <p:spPr>
            <a:xfrm>
              <a:off x="8101272" y="2691945"/>
              <a:ext cx="1061864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800"/>
                <a:t>© 2023 </a:t>
              </a:r>
              <a:r>
                <a:rPr lang="en-GB" sz="800" err="1"/>
                <a:t>Varadis</a:t>
              </a:r>
              <a:endParaRPr lang="en-GB" sz="800"/>
            </a:p>
          </p:txBody>
        </p:sp>
      </p:grpSp>
      <p:pic>
        <p:nvPicPr>
          <p:cNvPr id="11" name="Picture 10" descr="Several small black electronic components&#10;&#10;Description automatically generated">
            <a:extLst>
              <a:ext uri="{FF2B5EF4-FFF2-40B4-BE49-F238E27FC236}">
                <a16:creationId xmlns:a16="http://schemas.microsoft.com/office/drawing/2014/main" id="{6DA9D748-5061-FB5E-74AC-49E2866DC0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0976" y="1509780"/>
            <a:ext cx="2627465" cy="124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48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6D676-7BE7-CCD2-5E21-5F94F65854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718A28-88EB-D87D-619A-B630C948F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061402"/>
            <a:ext cx="4259156" cy="196068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803546F-14E1-2256-126C-1FEF21DD33E9}"/>
              </a:ext>
            </a:extLst>
          </p:cNvPr>
          <p:cNvGrpSpPr/>
          <p:nvPr/>
        </p:nvGrpSpPr>
        <p:grpSpPr>
          <a:xfrm>
            <a:off x="6839960" y="0"/>
            <a:ext cx="2323176" cy="2907389"/>
            <a:chOff x="6839960" y="0"/>
            <a:chExt cx="2323176" cy="290738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E3D2285-9A03-4035-B003-373AD23B7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39960" y="0"/>
              <a:ext cx="2247958" cy="28575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12979F5-9119-2788-ACA9-3096A6C57622}"/>
                </a:ext>
              </a:extLst>
            </p:cNvPr>
            <p:cNvSpPr txBox="1"/>
            <p:nvPr/>
          </p:nvSpPr>
          <p:spPr>
            <a:xfrm>
              <a:off x="8101272" y="2691945"/>
              <a:ext cx="1061864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800"/>
                <a:t>© 2023 </a:t>
              </a:r>
              <a:r>
                <a:rPr lang="en-GB" sz="800" err="1"/>
                <a:t>Varadis</a:t>
              </a:r>
              <a:endParaRPr lang="en-GB" sz="800"/>
            </a:p>
          </p:txBody>
        </p:sp>
      </p:grpSp>
      <p:pic>
        <p:nvPicPr>
          <p:cNvPr id="9" name="Picture 8" descr="Several small black electronic components&#10;&#10;Description automatically generated">
            <a:extLst>
              <a:ext uri="{FF2B5EF4-FFF2-40B4-BE49-F238E27FC236}">
                <a16:creationId xmlns:a16="http://schemas.microsoft.com/office/drawing/2014/main" id="{332673ED-F9E6-5F3E-4743-5F898C33B5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0976" y="1509780"/>
            <a:ext cx="2627465" cy="1240851"/>
          </a:xfrm>
          <a:prstGeom prst="rect">
            <a:avLst/>
          </a:prstGeom>
        </p:spPr>
      </p:pic>
      <p:sp>
        <p:nvSpPr>
          <p:cNvPr id="18" name="Title 6">
            <a:extLst>
              <a:ext uri="{FF2B5EF4-FFF2-40B4-BE49-F238E27FC236}">
                <a16:creationId xmlns:a16="http://schemas.microsoft.com/office/drawing/2014/main" id="{8C645959-9914-302D-A0CD-38BB52FC8C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309" y="265113"/>
            <a:ext cx="8212380" cy="996498"/>
          </a:xfrm>
        </p:spPr>
        <p:txBody>
          <a:bodyPr/>
          <a:lstStyle/>
          <a:p>
            <a:r>
              <a:rPr lang="en-GB" sz="3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en"/>
              </a:rPr>
              <a:t>Radiation Experiment</a:t>
            </a:r>
            <a:br>
              <a:rPr lang="en-GB" sz="2800">
                <a:solidFill>
                  <a:schemeClr val="dk1"/>
                </a:solidFill>
              </a:rPr>
            </a:br>
            <a:r>
              <a:rPr lang="en-GB" sz="2800" b="0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en"/>
              </a:rPr>
              <a:t>Electrical design</a:t>
            </a:r>
            <a:br>
              <a:rPr lang="en-GB" sz="2800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en"/>
              </a:rPr>
            </a:br>
            <a:endParaRPr lang="en-GB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3996F004-C660-C5C9-542A-50607BE5FA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3550" y="1262063"/>
            <a:ext cx="3987800" cy="333533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sz="1800" err="1"/>
              <a:t>RadFETs</a:t>
            </a:r>
            <a:endParaRPr lang="en-GB" sz="1800"/>
          </a:p>
          <a:p>
            <a:pPr marL="548640" indent="-342900">
              <a:buFont typeface="Arial" panose="020B0604020202020204" pitchFamily="34" charset="0"/>
              <a:buChar char="•"/>
            </a:pPr>
            <a:r>
              <a:rPr lang="en-GB" sz="1800" b="0"/>
              <a:t>VT01 &amp; VT05</a:t>
            </a:r>
          </a:p>
          <a:p>
            <a:pPr marL="548640" indent="-342900">
              <a:buFont typeface="Arial" panose="020B0604020202020204" pitchFamily="34" charset="0"/>
              <a:buChar char="•"/>
            </a:pPr>
            <a:r>
              <a:rPr lang="en-GB" sz="1800" b="0"/>
              <a:t>Radiation sensitive MOSFETs</a:t>
            </a:r>
          </a:p>
          <a:p>
            <a:pPr marL="548640" indent="-342900">
              <a:buFont typeface="Arial" panose="020B0604020202020204" pitchFamily="34" charset="0"/>
              <a:buChar char="•"/>
            </a:pPr>
            <a:r>
              <a:rPr lang="en-GB" sz="1800" b="0"/>
              <a:t>Made by </a:t>
            </a:r>
            <a:r>
              <a:rPr lang="en-GB" sz="1800" b="0" err="1"/>
              <a:t>Varadis</a:t>
            </a:r>
            <a:r>
              <a:rPr lang="en-GB" sz="1800" b="0"/>
              <a:t> </a:t>
            </a:r>
          </a:p>
          <a:p>
            <a:pPr>
              <a:lnSpc>
                <a:spcPct val="150000"/>
              </a:lnSpc>
            </a:pPr>
            <a:r>
              <a:rPr lang="en-GB" sz="1800"/>
              <a:t>10µA and 17µA current sources</a:t>
            </a:r>
          </a:p>
          <a:p>
            <a:pPr marL="54864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b="0"/>
              <a:t>based on operational amplifiers</a:t>
            </a:r>
            <a:endParaRPr lang="en-GB"/>
          </a:p>
          <a:p>
            <a:pPr marL="205740" indent="0">
              <a:lnSpc>
                <a:spcPct val="150000"/>
              </a:lnSpc>
            </a:pPr>
            <a:r>
              <a:rPr lang="en-GB"/>
              <a:t>JFET switches</a:t>
            </a:r>
          </a:p>
          <a:p>
            <a:pPr marL="54864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0"/>
              <a:t>for channel selection</a:t>
            </a:r>
          </a:p>
          <a:p>
            <a:pPr lvl="1">
              <a:lnSpc>
                <a:spcPct val="150000"/>
              </a:lnSpc>
            </a:pPr>
            <a:endParaRPr lang="en-GB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A2EA4C-908C-D926-BBF2-4FB9A422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5437927"/>
            <a:ext cx="2103120" cy="155877"/>
          </a:xfrm>
        </p:spPr>
        <p:txBody>
          <a:bodyPr/>
          <a:lstStyle/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A68A73-B74C-47E0-9B55-ED606844E953}" type="datetime1">
              <a:rPr kumimoji="0" lang="en-GB" sz="101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12/06/2025</a:t>
            </a:fld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BB787ED1-3980-3D2E-3883-57C0F9DC6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08960" y="5437927"/>
            <a:ext cx="2926080" cy="155877"/>
          </a:xfrm>
        </p:spPr>
        <p:txBody>
          <a:bodyPr/>
          <a:lstStyle/>
          <a:p>
            <a:pPr marL="0" marR="0" lvl="0" indent="0" algn="ct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SPACEMON 2025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D8B345E6-63B1-52C2-D99B-228D8A551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83680" y="5437927"/>
            <a:ext cx="2103120" cy="155877"/>
          </a:xfrm>
        </p:spPr>
        <p:txBody>
          <a:bodyPr/>
          <a:lstStyle/>
          <a:p>
            <a:pPr marL="0" marR="0" lvl="0" indent="0" algn="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1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2571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4578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D08508-0769-DC3B-318C-7E9BF3986A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7C6F0D2-8350-DA06-51DF-57BBB10FF1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1849388"/>
            <a:ext cx="8207375" cy="2808312"/>
          </a:xfrm>
        </p:spPr>
        <p:txBody>
          <a:bodyPr/>
          <a:lstStyle/>
          <a:p>
            <a:r>
              <a:rPr lang="et-EE"/>
              <a:t> </a:t>
            </a:r>
            <a:r>
              <a:rPr lang="en-GB"/>
              <a:t>Radiation Testing</a:t>
            </a:r>
            <a:endParaRPr lang="en-FI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05E80B0B-FA5D-BEE0-7243-EC3B1159A9A2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108960" y="5314950"/>
            <a:ext cx="2926080" cy="155877"/>
          </a:xfrm>
        </p:spPr>
        <p:txBody>
          <a:bodyPr/>
          <a:lstStyle/>
          <a:p>
            <a:pPr lvl="0"/>
            <a:r>
              <a:rPr lang="en-US" noProof="0"/>
              <a:t>SPACEMON 2025</a:t>
            </a: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2EF5A664-653D-1F93-2479-FCBDA50F0D16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457200" y="5314950"/>
            <a:ext cx="2103120" cy="155877"/>
          </a:xfrm>
        </p:spPr>
        <p:txBody>
          <a:bodyPr/>
          <a:lstStyle/>
          <a:p>
            <a:pPr lvl="0"/>
            <a:fld id="{F843EC14-AE6E-4233-B5E4-87C1A8F97195}" type="datetime1">
              <a:rPr lang="en-GB" noProof="0" smtClean="0"/>
              <a:pPr lvl="0"/>
              <a:t>12/06/2025</a:t>
            </a:fld>
            <a:endParaRPr lang="en-US" noProof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459A72AE-BE58-419B-B5C7-E318AC095CD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5314950"/>
            <a:ext cx="2103120" cy="155877"/>
          </a:xfrm>
        </p:spPr>
        <p:txBody>
          <a:bodyPr/>
          <a:lstStyle/>
          <a:p>
            <a:pPr lvl="0"/>
            <a:fld id="{B6F15528-21DE-4FAA-801E-634DDDAF4B2B}" type="slidenum">
              <a:rPr lang="en-US" noProof="0" smtClean="0"/>
              <a:pPr lvl="0"/>
              <a:t>16</a:t>
            </a:fld>
            <a:endParaRPr lang="en-US" noProof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7E2C35-23B5-F10D-16C6-B2B685B43EC0}"/>
              </a:ext>
            </a:extLst>
          </p:cNvPr>
          <p:cNvSpPr txBox="1"/>
          <p:nvPr/>
        </p:nvSpPr>
        <p:spPr>
          <a:xfrm>
            <a:off x="607531" y="1417340"/>
            <a:ext cx="6340734" cy="2154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</a:pPr>
            <a:r>
              <a:rPr lang="en-GB" sz="5400" b="1">
                <a:solidFill>
                  <a:schemeClr val="bg1"/>
                </a:solidFill>
                <a:latin typeface="Arial"/>
                <a:cs typeface="Arial"/>
                <a:sym typeface="Arial"/>
              </a:rPr>
              <a:t>Foresail-2</a:t>
            </a:r>
            <a:br>
              <a:rPr lang="en-GB" sz="24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4000">
                <a:solidFill>
                  <a:schemeClr val="lt1"/>
                </a:solidFill>
              </a:rPr>
              <a:t>Multilayer </a:t>
            </a:r>
            <a:r>
              <a:rPr lang="en-GB" sz="4000" i="1">
                <a:solidFill>
                  <a:schemeClr val="lt1"/>
                </a:solidFill>
              </a:rPr>
              <a:t>Radiation Shielding Experiment</a:t>
            </a:r>
            <a:endParaRPr lang="en-GB" sz="2400" i="1" strike="noStrike" cap="none">
              <a:solidFill>
                <a:schemeClr val="bg1"/>
              </a:solidFill>
              <a:latin typeface="Sen"/>
              <a:ea typeface="Sen"/>
              <a:cs typeface="Sen"/>
              <a:sym typeface="Sen"/>
            </a:endParaRPr>
          </a:p>
        </p:txBody>
      </p:sp>
    </p:spTree>
    <p:extLst>
      <p:ext uri="{BB962C8B-B14F-4D97-AF65-F5344CB8AC3E}">
        <p14:creationId xmlns:p14="http://schemas.microsoft.com/office/powerpoint/2010/main" val="1224871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919E11D-A659-D313-4342-70C1900BA9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309" y="265113"/>
            <a:ext cx="8212380" cy="996498"/>
          </a:xfrm>
        </p:spPr>
        <p:txBody>
          <a:bodyPr/>
          <a:lstStyle/>
          <a:p>
            <a:r>
              <a:rPr lang="en-GB" sz="3200">
                <a:sym typeface="Sen"/>
              </a:rPr>
              <a:t>Total Ionising Dose Test</a:t>
            </a:r>
            <a:br>
              <a:rPr lang="en-GB">
                <a:sym typeface="Sen"/>
              </a:rPr>
            </a:b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0E2971-FA46-429F-6897-868DB104E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3527" y="1262063"/>
            <a:ext cx="3822273" cy="3335337"/>
          </a:xfrm>
        </p:spPr>
        <p:txBody>
          <a:bodyPr/>
          <a:lstStyle/>
          <a:p>
            <a:pPr marL="548640" indent="-342900">
              <a:buFont typeface="Arial" panose="020B0604020202020204" pitchFamily="34" charset="0"/>
              <a:buChar char="•"/>
            </a:pPr>
            <a:r>
              <a:rPr lang="en-GB" sz="2000"/>
              <a:t>RadFET sensors tested to their expected doses</a:t>
            </a:r>
          </a:p>
          <a:p>
            <a:pPr marL="205740" indent="0"/>
            <a:r>
              <a:rPr lang="en-GB" sz="2000" b="0">
                <a:sym typeface="Wingdings" panose="05000000000000000000" pitchFamily="2" charset="2"/>
              </a:rPr>
              <a:t>	 Different distances 	from Cobalt-60 source</a:t>
            </a:r>
            <a:endParaRPr lang="en-GB" sz="2000" b="0"/>
          </a:p>
          <a:p>
            <a:pPr marL="548640" indent="-342900">
              <a:buFont typeface="Arial" panose="020B0604020202020204" pitchFamily="34" charset="0"/>
              <a:buChar char="•"/>
            </a:pPr>
            <a:endParaRPr lang="en-GB" sz="2000"/>
          </a:p>
          <a:p>
            <a:pPr marL="548640" indent="-342900">
              <a:buFont typeface="Arial" panose="020B0604020202020204" pitchFamily="34" charset="0"/>
              <a:buChar char="•"/>
            </a:pPr>
            <a:r>
              <a:rPr lang="en-GB" sz="2000"/>
              <a:t>Readout electronics expected to receive up to 10 krad of ionising dose</a:t>
            </a:r>
            <a:br>
              <a:rPr lang="en-GB" sz="2000"/>
            </a:br>
            <a:r>
              <a:rPr lang="en-GB" sz="2000"/>
              <a:t>in space</a:t>
            </a:r>
          </a:p>
          <a:p>
            <a:pPr marL="502920" lvl="1" indent="0">
              <a:buNone/>
            </a:pPr>
            <a:endParaRPr lang="en-GB" sz="2000"/>
          </a:p>
          <a:p>
            <a:endParaRPr lang="en-GB" sz="2000"/>
          </a:p>
        </p:txBody>
      </p:sp>
      <p:sp>
        <p:nvSpPr>
          <p:cNvPr id="14" name="Google Shape;335;p48">
            <a:extLst>
              <a:ext uri="{FF2B5EF4-FFF2-40B4-BE49-F238E27FC236}">
                <a16:creationId xmlns:a16="http://schemas.microsoft.com/office/drawing/2014/main" id="{37DE5A61-331F-1574-C017-A0B951C2D99D}"/>
              </a:ext>
            </a:extLst>
          </p:cNvPr>
          <p:cNvSpPr/>
          <p:nvPr/>
        </p:nvSpPr>
        <p:spPr>
          <a:xfrm rot="-5400000">
            <a:off x="6128662" y="-674855"/>
            <a:ext cx="1908000" cy="4122675"/>
          </a:xfrm>
          <a:prstGeom prst="triangle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336;p48">
            <a:extLst>
              <a:ext uri="{FF2B5EF4-FFF2-40B4-BE49-F238E27FC236}">
                <a16:creationId xmlns:a16="http://schemas.microsoft.com/office/drawing/2014/main" id="{1F86C316-5E77-AEB1-B0A5-38929778E2DB}"/>
              </a:ext>
            </a:extLst>
          </p:cNvPr>
          <p:cNvSpPr txBox="1"/>
          <p:nvPr/>
        </p:nvSpPr>
        <p:spPr>
          <a:xfrm>
            <a:off x="4173351" y="1709346"/>
            <a:ext cx="113175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</a:rPr>
              <a:t>Cobalt-60 Gamma ray Source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6" name="Google Shape;337;p48">
            <a:extLst>
              <a:ext uri="{FF2B5EF4-FFF2-40B4-BE49-F238E27FC236}">
                <a16:creationId xmlns:a16="http://schemas.microsoft.com/office/drawing/2014/main" id="{A4EA3CB8-A030-39EA-DCB0-5342E28D83E5}"/>
              </a:ext>
            </a:extLst>
          </p:cNvPr>
          <p:cNvSpPr/>
          <p:nvPr/>
        </p:nvSpPr>
        <p:spPr>
          <a:xfrm>
            <a:off x="5816775" y="1193733"/>
            <a:ext cx="50700" cy="364500"/>
          </a:xfrm>
          <a:prstGeom prst="rect">
            <a:avLst/>
          </a:prstGeom>
          <a:solidFill>
            <a:srgbClr val="0070C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338;p48">
            <a:extLst>
              <a:ext uri="{FF2B5EF4-FFF2-40B4-BE49-F238E27FC236}">
                <a16:creationId xmlns:a16="http://schemas.microsoft.com/office/drawing/2014/main" id="{3EC6F6FB-CF9A-99A0-E4B1-C0C9E9D3F769}"/>
              </a:ext>
            </a:extLst>
          </p:cNvPr>
          <p:cNvSpPr/>
          <p:nvPr/>
        </p:nvSpPr>
        <p:spPr>
          <a:xfrm>
            <a:off x="6521625" y="1028633"/>
            <a:ext cx="50700" cy="364500"/>
          </a:xfrm>
          <a:prstGeom prst="rect">
            <a:avLst/>
          </a:prstGeom>
          <a:solidFill>
            <a:srgbClr val="0070C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339;p48">
            <a:extLst>
              <a:ext uri="{FF2B5EF4-FFF2-40B4-BE49-F238E27FC236}">
                <a16:creationId xmlns:a16="http://schemas.microsoft.com/office/drawing/2014/main" id="{B5B3CCD6-EC89-9566-6678-0352782F7B66}"/>
              </a:ext>
            </a:extLst>
          </p:cNvPr>
          <p:cNvSpPr/>
          <p:nvPr/>
        </p:nvSpPr>
        <p:spPr>
          <a:xfrm>
            <a:off x="6921675" y="1441383"/>
            <a:ext cx="50700" cy="364500"/>
          </a:xfrm>
          <a:prstGeom prst="rect">
            <a:avLst/>
          </a:prstGeom>
          <a:solidFill>
            <a:srgbClr val="0070C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340;p48">
            <a:extLst>
              <a:ext uri="{FF2B5EF4-FFF2-40B4-BE49-F238E27FC236}">
                <a16:creationId xmlns:a16="http://schemas.microsoft.com/office/drawing/2014/main" id="{DC376A3D-7AD3-AC56-9721-2FC215201595}"/>
              </a:ext>
            </a:extLst>
          </p:cNvPr>
          <p:cNvSpPr/>
          <p:nvPr/>
        </p:nvSpPr>
        <p:spPr>
          <a:xfrm>
            <a:off x="7880926" y="802862"/>
            <a:ext cx="50700" cy="1083600"/>
          </a:xfrm>
          <a:prstGeom prst="rect">
            <a:avLst/>
          </a:prstGeom>
          <a:solidFill>
            <a:srgbClr val="0070C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341;p48">
            <a:extLst>
              <a:ext uri="{FF2B5EF4-FFF2-40B4-BE49-F238E27FC236}">
                <a16:creationId xmlns:a16="http://schemas.microsoft.com/office/drawing/2014/main" id="{060F0EC9-3FB4-EA81-03EB-7B31A7B143C9}"/>
              </a:ext>
            </a:extLst>
          </p:cNvPr>
          <p:cNvSpPr txBox="1"/>
          <p:nvPr/>
        </p:nvSpPr>
        <p:spPr>
          <a:xfrm>
            <a:off x="5626125" y="1891922"/>
            <a:ext cx="1320900" cy="8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err="1">
                <a:solidFill>
                  <a:schemeClr val="dk2"/>
                </a:solidFill>
              </a:rPr>
              <a:t>RadFETs</a:t>
            </a:r>
            <a:r>
              <a:rPr lang="en-GB">
                <a:solidFill>
                  <a:schemeClr val="dk2"/>
                </a:solidFill>
              </a:rPr>
              <a:t> at different distances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1" name="Google Shape;342;p48">
            <a:extLst>
              <a:ext uri="{FF2B5EF4-FFF2-40B4-BE49-F238E27FC236}">
                <a16:creationId xmlns:a16="http://schemas.microsoft.com/office/drawing/2014/main" id="{FBA6EFE9-A48F-46F1-6AF9-057DBE4EB50D}"/>
              </a:ext>
            </a:extLst>
          </p:cNvPr>
          <p:cNvSpPr txBox="1"/>
          <p:nvPr/>
        </p:nvSpPr>
        <p:spPr>
          <a:xfrm>
            <a:off x="7207726" y="2159578"/>
            <a:ext cx="1397100" cy="658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</a:rPr>
              <a:t>Readout Board</a:t>
            </a:r>
            <a:br>
              <a:rPr lang="en-GB">
                <a:solidFill>
                  <a:schemeClr val="dk2"/>
                </a:solidFill>
              </a:rPr>
            </a:br>
            <a:r>
              <a:rPr lang="en-GB">
                <a:solidFill>
                  <a:schemeClr val="dk2"/>
                </a:solidFill>
              </a:rPr>
              <a:t>~25 krad</a:t>
            </a:r>
            <a:endParaRPr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924227E-2C71-065E-DB79-A7C0685EE751}"/>
              </a:ext>
            </a:extLst>
          </p:cNvPr>
          <p:cNvGrpSpPr/>
          <p:nvPr/>
        </p:nvGrpSpPr>
        <p:grpSpPr>
          <a:xfrm>
            <a:off x="4443176" y="1088413"/>
            <a:ext cx="578149" cy="572700"/>
            <a:chOff x="4406676" y="2384289"/>
            <a:chExt cx="578149" cy="572700"/>
          </a:xfrm>
        </p:grpSpPr>
        <p:sp>
          <p:nvSpPr>
            <p:cNvPr id="13" name="Google Shape;334;p48">
              <a:extLst>
                <a:ext uri="{FF2B5EF4-FFF2-40B4-BE49-F238E27FC236}">
                  <a16:creationId xmlns:a16="http://schemas.microsoft.com/office/drawing/2014/main" id="{B694D63E-ADA3-1DA5-3F24-A22D4A38AA86}"/>
                </a:ext>
              </a:extLst>
            </p:cNvPr>
            <p:cNvSpPr/>
            <p:nvPr/>
          </p:nvSpPr>
          <p:spPr>
            <a:xfrm>
              <a:off x="4406676" y="2384289"/>
              <a:ext cx="578149" cy="5727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4" name="Picture 23" descr="A yellow and black sign&#10;&#10;Description automatically generated">
              <a:extLst>
                <a:ext uri="{FF2B5EF4-FFF2-40B4-BE49-F238E27FC236}">
                  <a16:creationId xmlns:a16="http://schemas.microsoft.com/office/drawing/2014/main" id="{437D5E85-18A3-38F5-6A9C-60C44DA6E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67199" y="2432522"/>
              <a:ext cx="465240" cy="465240"/>
            </a:xfrm>
            <a:prstGeom prst="rect">
              <a:avLst/>
            </a:prstGeom>
          </p:spPr>
        </p:pic>
      </p:grp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08B399AD-C90A-5971-B6E5-BD3F3A0D35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5437927"/>
            <a:ext cx="2103120" cy="155877"/>
          </a:xfrm>
        </p:spPr>
        <p:txBody>
          <a:bodyPr/>
          <a:lstStyle/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A68A73-B74C-47E0-9B55-ED606844E953}" type="datetime1">
              <a:rPr kumimoji="0" lang="en-GB" sz="101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12/06/2025</a:t>
            </a:fld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B10C8F68-9292-8762-8386-BF7A58487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08960" y="5437927"/>
            <a:ext cx="2926080" cy="155877"/>
          </a:xfrm>
        </p:spPr>
        <p:txBody>
          <a:bodyPr/>
          <a:lstStyle/>
          <a:p>
            <a:pPr marL="0" marR="0" lvl="0" indent="0" algn="ct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SPACEMON 2025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653E91EC-2BE6-BDF0-2CC4-E4A2CFDB2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83680" y="5437927"/>
            <a:ext cx="2103120" cy="155877"/>
          </a:xfrm>
        </p:spPr>
        <p:txBody>
          <a:bodyPr/>
          <a:lstStyle/>
          <a:p>
            <a:pPr marL="0" marR="0" lvl="0" indent="0" algn="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1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2571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pic>
        <p:nvPicPr>
          <p:cNvPr id="2" name="Picture 1" descr="A machine with wires and wires&#10;&#10;Description automatically generated">
            <a:extLst>
              <a:ext uri="{FF2B5EF4-FFF2-40B4-BE49-F238E27FC236}">
                <a16:creationId xmlns:a16="http://schemas.microsoft.com/office/drawing/2014/main" id="{61E2DFA1-CA66-5FA7-678E-693743DFA5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1835" y="2726989"/>
            <a:ext cx="3258704" cy="26251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1CE080-9CAF-654A-653D-F15907CF8B9A}"/>
              </a:ext>
            </a:extLst>
          </p:cNvPr>
          <p:cNvSpPr txBox="1"/>
          <p:nvPr/>
        </p:nvSpPr>
        <p:spPr>
          <a:xfrm>
            <a:off x="3477424" y="4982789"/>
            <a:ext cx="117510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err="1">
                <a:solidFill>
                  <a:srgbClr val="FF0000"/>
                </a:solidFill>
              </a:rPr>
              <a:t>RadFETs</a:t>
            </a:r>
            <a:endParaRPr lang="en-GB">
              <a:solidFill>
                <a:srgbClr val="FF0000"/>
              </a:solidFill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850A939-740B-43EA-0582-304B2D442440}"/>
              </a:ext>
            </a:extLst>
          </p:cNvPr>
          <p:cNvCxnSpPr>
            <a:cxnSpLocks/>
            <a:endCxn id="11" idx="3"/>
          </p:cNvCxnSpPr>
          <p:nvPr/>
        </p:nvCxnSpPr>
        <p:spPr>
          <a:xfrm flipV="1">
            <a:off x="4652528" y="4489419"/>
            <a:ext cx="475328" cy="47284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0B3BB5B-DB0E-D4D9-3BBB-4F82EAE6067E}"/>
              </a:ext>
            </a:extLst>
          </p:cNvPr>
          <p:cNvCxnSpPr>
            <a:cxnSpLocks/>
            <a:endCxn id="12" idx="3"/>
          </p:cNvCxnSpPr>
          <p:nvPr/>
        </p:nvCxnSpPr>
        <p:spPr>
          <a:xfrm flipV="1">
            <a:off x="4652528" y="4169424"/>
            <a:ext cx="1909499" cy="103067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3000648F-0D39-C105-065E-A0D5BB5F7559}"/>
              </a:ext>
            </a:extLst>
          </p:cNvPr>
          <p:cNvSpPr/>
          <p:nvPr/>
        </p:nvSpPr>
        <p:spPr>
          <a:xfrm>
            <a:off x="5042366" y="3979703"/>
            <a:ext cx="583759" cy="5971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0B5751F-DE0C-BAAD-4611-2CEEA08BDFA4}"/>
              </a:ext>
            </a:extLst>
          </p:cNvPr>
          <p:cNvSpPr/>
          <p:nvPr/>
        </p:nvSpPr>
        <p:spPr>
          <a:xfrm>
            <a:off x="6501649" y="3855893"/>
            <a:ext cx="412284" cy="3673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335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E42C9E-533D-AAE5-71C6-67E3819A2C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D34DEB9-F60A-CF88-DA0F-7196757FC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1493410"/>
            <a:ext cx="5184576" cy="33232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C70B90-E04B-228A-1597-4CBE22F0C37D}"/>
              </a:ext>
            </a:extLst>
          </p:cNvPr>
          <p:cNvSpPr txBox="1"/>
          <p:nvPr/>
        </p:nvSpPr>
        <p:spPr>
          <a:xfrm>
            <a:off x="-36512" y="3443071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Current sources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B788F0D-94E6-C06C-B400-AD6B26FD0648}"/>
              </a:ext>
            </a:extLst>
          </p:cNvPr>
          <p:cNvCxnSpPr/>
          <p:nvPr/>
        </p:nvCxnSpPr>
        <p:spPr>
          <a:xfrm>
            <a:off x="1763688" y="3627737"/>
            <a:ext cx="864096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7245EA81-BDDB-2899-7EBE-9C9E49F7F19C}"/>
              </a:ext>
            </a:extLst>
          </p:cNvPr>
          <p:cNvSpPr/>
          <p:nvPr/>
        </p:nvSpPr>
        <p:spPr>
          <a:xfrm>
            <a:off x="2627784" y="3155039"/>
            <a:ext cx="2592288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2DC5BE-0C43-AE77-0AEC-F37126692F0D}"/>
              </a:ext>
            </a:extLst>
          </p:cNvPr>
          <p:cNvSpPr txBox="1"/>
          <p:nvPr/>
        </p:nvSpPr>
        <p:spPr>
          <a:xfrm>
            <a:off x="97487" y="2349219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0070C0"/>
                </a:solidFill>
              </a:rPr>
              <a:t>JFET switches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CDFF028-180B-2247-E7CC-F82A7206EFF4}"/>
              </a:ext>
            </a:extLst>
          </p:cNvPr>
          <p:cNvCxnSpPr/>
          <p:nvPr/>
        </p:nvCxnSpPr>
        <p:spPr>
          <a:xfrm>
            <a:off x="1815662" y="2533885"/>
            <a:ext cx="864096" cy="0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16C35043-D55A-9A3B-1B07-6DF3F1C48B48}"/>
              </a:ext>
            </a:extLst>
          </p:cNvPr>
          <p:cNvSpPr/>
          <p:nvPr/>
        </p:nvSpPr>
        <p:spPr>
          <a:xfrm>
            <a:off x="2679758" y="1967113"/>
            <a:ext cx="2828346" cy="1115918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8EA457-2310-674F-D481-43E8B3B5DE61}"/>
              </a:ext>
            </a:extLst>
          </p:cNvPr>
          <p:cNvSpPr txBox="1"/>
          <p:nvPr/>
        </p:nvSpPr>
        <p:spPr>
          <a:xfrm>
            <a:off x="7236296" y="2132287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00B050"/>
                </a:solidFill>
              </a:rPr>
              <a:t>MSP430 microprocessor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997393C-B05C-35F0-5039-895430F2FE02}"/>
              </a:ext>
            </a:extLst>
          </p:cNvPr>
          <p:cNvCxnSpPr>
            <a:cxnSpLocks/>
            <a:stCxn id="16" idx="1"/>
            <a:endCxn id="27" idx="7"/>
          </p:cNvCxnSpPr>
          <p:nvPr/>
        </p:nvCxnSpPr>
        <p:spPr>
          <a:xfrm flipH="1">
            <a:off x="6766997" y="2455453"/>
            <a:ext cx="469299" cy="497463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2E01950B-B6FD-0D27-9457-0C563ADC7993}"/>
              </a:ext>
            </a:extLst>
          </p:cNvPr>
          <p:cNvSpPr/>
          <p:nvPr/>
        </p:nvSpPr>
        <p:spPr>
          <a:xfrm>
            <a:off x="5652119" y="2815827"/>
            <a:ext cx="1306161" cy="93610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EBA18DB-6725-AC9A-D847-212591D2EF19}"/>
              </a:ext>
            </a:extLst>
          </p:cNvPr>
          <p:cNvSpPr/>
          <p:nvPr/>
        </p:nvSpPr>
        <p:spPr>
          <a:xfrm>
            <a:off x="2843808" y="1386434"/>
            <a:ext cx="2062245" cy="745853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9B685D6-6F11-07FA-D85D-17053446F10D}"/>
              </a:ext>
            </a:extLst>
          </p:cNvPr>
          <p:cNvCxnSpPr>
            <a:cxnSpLocks/>
            <a:stCxn id="33" idx="1"/>
          </p:cNvCxnSpPr>
          <p:nvPr/>
        </p:nvCxnSpPr>
        <p:spPr>
          <a:xfrm flipH="1">
            <a:off x="4788024" y="1169958"/>
            <a:ext cx="1252276" cy="394406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1DFD2827-AC72-0F20-AFDA-9781C0BC3EC4}"/>
              </a:ext>
            </a:extLst>
          </p:cNvPr>
          <p:cNvSpPr txBox="1"/>
          <p:nvPr/>
        </p:nvSpPr>
        <p:spPr>
          <a:xfrm>
            <a:off x="6040300" y="985292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FFC000"/>
                </a:solidFill>
              </a:rPr>
              <a:t>Pin headers to </a:t>
            </a:r>
            <a:r>
              <a:rPr lang="en-GB" err="1">
                <a:solidFill>
                  <a:srgbClr val="FFC000"/>
                </a:solidFill>
              </a:rPr>
              <a:t>RadFETs</a:t>
            </a:r>
            <a:endParaRPr lang="en-GB">
              <a:solidFill>
                <a:srgbClr val="FFC000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8316878-98FA-CA60-48EF-3512A8BF524C}"/>
              </a:ext>
            </a:extLst>
          </p:cNvPr>
          <p:cNvSpPr/>
          <p:nvPr/>
        </p:nvSpPr>
        <p:spPr>
          <a:xfrm>
            <a:off x="2488511" y="4027408"/>
            <a:ext cx="3163608" cy="74585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7030A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2BB08D-4326-257B-F623-853869994382}"/>
              </a:ext>
            </a:extLst>
          </p:cNvPr>
          <p:cNvSpPr txBox="1"/>
          <p:nvPr/>
        </p:nvSpPr>
        <p:spPr>
          <a:xfrm>
            <a:off x="4359644" y="4811266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191410"/>
                </a:solidFill>
              </a:rPr>
              <a:t>Pin headers for Diagnostics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EA71669-DBFC-1207-029E-248D3A3E31FE}"/>
              </a:ext>
            </a:extLst>
          </p:cNvPr>
          <p:cNvCxnSpPr>
            <a:cxnSpLocks/>
            <a:stCxn id="36" idx="1"/>
            <a:endCxn id="35" idx="4"/>
          </p:cNvCxnSpPr>
          <p:nvPr/>
        </p:nvCxnSpPr>
        <p:spPr>
          <a:xfrm flipH="1" flipV="1">
            <a:off x="4070315" y="4773261"/>
            <a:ext cx="289329" cy="22267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oogle Shape;405;g22ba957f3a4_0_875">
            <a:extLst>
              <a:ext uri="{FF2B5EF4-FFF2-40B4-BE49-F238E27FC236}">
                <a16:creationId xmlns:a16="http://schemas.microsoft.com/office/drawing/2014/main" id="{A518E065-E715-1908-5B4C-9C21C4C1172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63550" y="265113"/>
            <a:ext cx="8673094" cy="506897"/>
          </a:xfrm>
          <a:noFill/>
          <a:ln>
            <a:noFill/>
          </a:ln>
        </p:spPr>
        <p:txBody>
          <a:bodyPr spcFirstLastPara="1" wrap="square" lIns="82283" tIns="41130" rIns="82283" bIns="41130" anchor="t" anchorCtr="0">
            <a:spAutoFit/>
          </a:bodyPr>
          <a:lstStyle/>
          <a:p>
            <a:r>
              <a:rPr lang="en-GB" sz="3200">
                <a:sym typeface="Sen"/>
              </a:rPr>
              <a:t>Electrical Prototype for Radiation Testing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7F0A53-C043-63EB-E824-2F1E6B70BF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5437927"/>
            <a:ext cx="2103120" cy="155877"/>
          </a:xfrm>
        </p:spPr>
        <p:txBody>
          <a:bodyPr/>
          <a:lstStyle/>
          <a:p>
            <a:pPr lvl="0"/>
            <a:fld id="{46BB8733-E046-45AF-B63A-6D4C7A215F78}" type="datetime1">
              <a:rPr lang="en-GB" noProof="0" smtClean="0"/>
              <a:pPr lvl="0"/>
              <a:t>12/06/2025</a:t>
            </a:fld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85D352-7205-6CC8-C1B2-37F67D237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08960" y="5437927"/>
            <a:ext cx="2926080" cy="155877"/>
          </a:xfrm>
        </p:spPr>
        <p:txBody>
          <a:bodyPr/>
          <a:lstStyle/>
          <a:p>
            <a:pPr lvl="0"/>
            <a:r>
              <a:rPr lang="en-US" noProof="0"/>
              <a:t>SPACEMON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1DA3EC-B85F-0A41-3581-0C272FD20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83680" y="5437927"/>
            <a:ext cx="2103120" cy="155877"/>
          </a:xfrm>
        </p:spPr>
        <p:txBody>
          <a:bodyPr/>
          <a:lstStyle/>
          <a:p>
            <a:pPr lvl="0"/>
            <a:fld id="{B6F15528-21DE-4FAA-801E-634DDDAF4B2B}" type="slidenum">
              <a:rPr lang="en-US" noProof="0" smtClean="0"/>
              <a:pPr lvl="0"/>
              <a:t>18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305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12" grpId="0"/>
      <p:bldP spid="14" grpId="0" animBg="1"/>
      <p:bldP spid="16" grpId="0"/>
      <p:bldP spid="27" grpId="0" animBg="1"/>
      <p:bldP spid="29" grpId="0" animBg="1"/>
      <p:bldP spid="33" grpId="0"/>
      <p:bldP spid="35" grpId="0" animBg="1"/>
      <p:bldP spid="3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62FA0-C78D-E21C-4325-50AE6EA63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26FCD2A3-6428-1A57-142A-9EA4E27791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309" y="265113"/>
            <a:ext cx="4306930" cy="996498"/>
          </a:xfrm>
        </p:spPr>
        <p:txBody>
          <a:bodyPr/>
          <a:lstStyle/>
          <a:p>
            <a:r>
              <a:rPr lang="en-GB" sz="3200"/>
              <a:t>Component testing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D1B386-10B3-75CF-E298-8E6AF2324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3309" y="1261611"/>
            <a:ext cx="3988079" cy="333608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/>
              <a:t>Biasing board with</a:t>
            </a:r>
          </a:p>
          <a:p>
            <a:pPr marL="54864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0"/>
              <a:t>3 types of operational amplifiers</a:t>
            </a:r>
          </a:p>
          <a:p>
            <a:pPr marL="54864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0"/>
              <a:t>3 chips of each type</a:t>
            </a:r>
          </a:p>
          <a:p>
            <a:pPr marL="54864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0"/>
              <a:t>All amplifiers biased</a:t>
            </a:r>
          </a:p>
          <a:p>
            <a:endParaRPr lang="en-GB"/>
          </a:p>
        </p:txBody>
      </p:sp>
      <p:pic>
        <p:nvPicPr>
          <p:cNvPr id="9" name="Picture 8" descr="A hand holding a circuit board&#10;&#10;Description automatically generated">
            <a:extLst>
              <a:ext uri="{FF2B5EF4-FFF2-40B4-BE49-F238E27FC236}">
                <a16:creationId xmlns:a16="http://schemas.microsoft.com/office/drawing/2014/main" id="{FE5FF123-3B3B-B984-44EB-5D611125A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239" y="0"/>
            <a:ext cx="4373761" cy="516175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F6A3D-491C-85B4-C2F3-5A2934049C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5437927"/>
            <a:ext cx="2103120" cy="155877"/>
          </a:xfrm>
        </p:spPr>
        <p:txBody>
          <a:bodyPr/>
          <a:lstStyle/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A68A73-B74C-47E0-9B55-ED606844E953}" type="datetime1">
              <a:rPr kumimoji="0" lang="en-GB" sz="101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12/06/2025</a:t>
            </a:fld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55E9C49C-98CC-4224-3BCA-ED2C9AB2A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08960" y="5437927"/>
            <a:ext cx="2926080" cy="155877"/>
          </a:xfrm>
        </p:spPr>
        <p:txBody>
          <a:bodyPr/>
          <a:lstStyle/>
          <a:p>
            <a:pPr marL="0" marR="0" lvl="0" indent="0" algn="ct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SPACEMON 2025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578B9A4B-8549-702D-DC33-B16DBED3D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83680" y="5437927"/>
            <a:ext cx="2103120" cy="155877"/>
          </a:xfrm>
        </p:spPr>
        <p:txBody>
          <a:bodyPr/>
          <a:lstStyle/>
          <a:p>
            <a:pPr marL="0" marR="0" lvl="0" indent="0" algn="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1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2571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793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g22ba957f3a4_0_634"/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4984" r="5303"/>
          <a:stretch>
            <a:fillRect/>
          </a:stretch>
        </p:blipFill>
        <p:spPr>
          <a:xfrm>
            <a:off x="0" y="-18317"/>
            <a:ext cx="9144000" cy="5733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g22ba957f3a4_0_6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5572" y="1285806"/>
            <a:ext cx="8092856" cy="2697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g22ba957f3a4_0_6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79371" y="4402351"/>
            <a:ext cx="1183352" cy="9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g22ba957f3a4_0_634"/>
          <p:cNvPicPr>
            <a:picLocks noChangeAspect="1"/>
          </p:cNvPicPr>
          <p:nvPr/>
        </p:nvPicPr>
        <p:blipFill rotWithShape="1">
          <a:blip r:embed="rId6">
            <a:alphaModFix/>
          </a:blip>
          <a:srcRect l="10531" r="9454"/>
          <a:stretch>
            <a:fillRect/>
          </a:stretch>
        </p:blipFill>
        <p:spPr>
          <a:xfrm>
            <a:off x="3919225" y="4326915"/>
            <a:ext cx="2422291" cy="1122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g22ba957f3a4_0_63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998018" y="4402351"/>
            <a:ext cx="1638514" cy="9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g22ba957f3a4_0_63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1620" y="4402351"/>
            <a:ext cx="911249" cy="9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C609EE-0A4B-3631-B9F5-7D1048D17E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40152" y="121196"/>
            <a:ext cx="2999806" cy="1314201"/>
          </a:xfrm>
          <a:prstGeom prst="rect">
            <a:avLst/>
          </a:prstGeom>
        </p:spPr>
      </p:pic>
      <p:pic>
        <p:nvPicPr>
          <p:cNvPr id="9" name="Picture 8" descr="A blue triangle with white text&#10;&#10;AI-generated content may be incorrect.">
            <a:extLst>
              <a:ext uri="{FF2B5EF4-FFF2-40B4-BE49-F238E27FC236}">
                <a16:creationId xmlns:a16="http://schemas.microsoft.com/office/drawing/2014/main" id="{34ECB3C3-CCAE-5A70-4377-56CFACFB5E8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6313" t="25600" r="18524" b="31858"/>
          <a:stretch>
            <a:fillRect/>
          </a:stretch>
        </p:blipFill>
        <p:spPr>
          <a:xfrm>
            <a:off x="0" y="-18317"/>
            <a:ext cx="3743400" cy="1147625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  <a:alpha val="0"/>
                </a:schemeClr>
              </a:gs>
            </a:gsLst>
            <a:path path="rect">
              <a:fillToRect r="100000" b="100000"/>
            </a:path>
          </a:gradFill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E79D512-6A63-B2C2-2A31-210E8953E9E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0" marR="0" lvl="0" indent="0" algn="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1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2571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41E053-7FA2-8948-C4E8-7536DAE543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4F3C9E75-EE1D-44F7-E43D-32E098D34F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309" y="265113"/>
            <a:ext cx="4306930" cy="996498"/>
          </a:xfrm>
        </p:spPr>
        <p:txBody>
          <a:bodyPr/>
          <a:lstStyle/>
          <a:p>
            <a:r>
              <a:rPr lang="en-GB" sz="3200"/>
              <a:t>Component testing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61E0E8-7712-C233-B73C-AD1867DC81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3309" y="1261611"/>
            <a:ext cx="3988079" cy="333608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/>
              <a:t>Biasing board with</a:t>
            </a:r>
          </a:p>
          <a:p>
            <a:pPr marL="54864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0"/>
              <a:t>3 types of operational amplifiers</a:t>
            </a:r>
          </a:p>
          <a:p>
            <a:pPr marL="54864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0"/>
              <a:t>3 chips of each type</a:t>
            </a:r>
          </a:p>
          <a:p>
            <a:pPr marL="54864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0"/>
              <a:t>All amplifiers biased</a:t>
            </a:r>
          </a:p>
          <a:p>
            <a:pPr marL="205740" indent="0">
              <a:lnSpc>
                <a:spcPct val="150000"/>
              </a:lnSpc>
            </a:pPr>
            <a:r>
              <a:rPr lang="en-GB"/>
              <a:t>40 Voltage Channel to monitor</a:t>
            </a:r>
            <a:br>
              <a:rPr lang="en-GB"/>
            </a:br>
            <a:r>
              <a:rPr lang="en-GB"/>
              <a:t>4 voltages per chip</a:t>
            </a:r>
          </a:p>
        </p:txBody>
      </p:sp>
      <p:pic>
        <p:nvPicPr>
          <p:cNvPr id="11" name="Picture 10" descr="A machine with green lights&#10;&#10;Description automatically generated">
            <a:extLst>
              <a:ext uri="{FF2B5EF4-FFF2-40B4-BE49-F238E27FC236}">
                <a16:creationId xmlns:a16="http://schemas.microsoft.com/office/drawing/2014/main" id="{AF9A2D51-241D-3B2D-96FE-B86BB1732C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721"/>
          <a:stretch/>
        </p:blipFill>
        <p:spPr>
          <a:xfrm>
            <a:off x="4647602" y="0"/>
            <a:ext cx="4498682" cy="5115272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8242C9-0350-E14E-DEFA-C41C424A73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5437927"/>
            <a:ext cx="2103120" cy="155877"/>
          </a:xfrm>
        </p:spPr>
        <p:txBody>
          <a:bodyPr/>
          <a:lstStyle/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A68A73-B74C-47E0-9B55-ED606844E953}" type="datetime1">
              <a:rPr kumimoji="0" lang="en-GB" sz="101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12/06/2025</a:t>
            </a:fld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08724553-A18D-2685-8BA1-AEE3B280C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08960" y="5437927"/>
            <a:ext cx="2926080" cy="155877"/>
          </a:xfrm>
        </p:spPr>
        <p:txBody>
          <a:bodyPr/>
          <a:lstStyle/>
          <a:p>
            <a:pPr marL="0" marR="0" lvl="0" indent="0" algn="ct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SPACEMON 2025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2DB173F8-9AFA-ADE0-0173-6CA1AE7BE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83680" y="5437927"/>
            <a:ext cx="2103120" cy="155877"/>
          </a:xfrm>
        </p:spPr>
        <p:txBody>
          <a:bodyPr/>
          <a:lstStyle/>
          <a:p>
            <a:pPr marL="0" marR="0" lvl="0" indent="0" algn="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1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2571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9685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8A202-E6DF-3890-72D4-7DCDD805B2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FB5515-70AC-DBC3-953C-3FAD39C1A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F7F2A-AF5F-4C44-8B28-EF2DD2B41FEE}" type="datetime1">
              <a:rPr kumimoji="0" lang="en-GB" sz="101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12/06/2025</a:t>
            </a:fld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4C57AC-CF0F-3227-9809-EDEC97312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SPACEMON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9537E1-7492-9DBE-F872-6B97F1111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1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2571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pic>
        <p:nvPicPr>
          <p:cNvPr id="17" name="Picture 16" descr="A diagram of a computer system&#10;&#10;Description automatically generated">
            <a:extLst>
              <a:ext uri="{FF2B5EF4-FFF2-40B4-BE49-F238E27FC236}">
                <a16:creationId xmlns:a16="http://schemas.microsoft.com/office/drawing/2014/main" id="{99022621-A1C6-DCCF-A8E6-2854015F3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038" y="0"/>
            <a:ext cx="774736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4486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A7657-31D8-C38B-A6B1-CB52F15A87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600">
                <a:latin typeface="Calibri" panose="020F0502020204030204" pitchFamily="34" charset="0"/>
                <a:cs typeface="Calibri" panose="020F0502020204030204" pitchFamily="34" charset="0"/>
                <a:sym typeface="Sen"/>
              </a:rPr>
              <a:t>Gamma Ray Irradiation Setup</a:t>
            </a:r>
            <a:br>
              <a:rPr lang="en-GB" sz="3600">
                <a:latin typeface="Calibri" panose="020F0502020204030204" pitchFamily="34" charset="0"/>
                <a:cs typeface="Calibri" panose="020F0502020204030204" pitchFamily="34" charset="0"/>
                <a:sym typeface="Sen"/>
              </a:rPr>
            </a:b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76FA4E-32A8-BFB8-81DD-9B7D57BDF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217BC5-F81C-4B73-99B1-FFEBE7B526CC}" type="datetime1">
              <a:rPr kumimoji="0" lang="en-GB" sz="101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12/06/2025</a:t>
            </a:fld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D7ACEB-4FF3-01A6-5E51-D143C4595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SPACEMON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5D959D-C2CF-E23C-95F8-1517D432F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1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2571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pic>
        <p:nvPicPr>
          <p:cNvPr id="15" name="Picture 14" descr="A computer parts on a table&#10;&#10;Description automatically generated">
            <a:extLst>
              <a:ext uri="{FF2B5EF4-FFF2-40B4-BE49-F238E27FC236}">
                <a16:creationId xmlns:a16="http://schemas.microsoft.com/office/drawing/2014/main" id="{FF14C03F-3EF1-F9EE-6DB0-3AF07D1296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201" t="12201" r="15981" b="9680"/>
          <a:stretch/>
        </p:blipFill>
        <p:spPr>
          <a:xfrm>
            <a:off x="2" y="1273324"/>
            <a:ext cx="4236858" cy="3456384"/>
          </a:xfrm>
          <a:prstGeom prst="rect">
            <a:avLst/>
          </a:prstGeom>
        </p:spPr>
      </p:pic>
      <p:pic>
        <p:nvPicPr>
          <p:cNvPr id="17" name="Picture 16" descr="A machine with wires and wires&#10;&#10;Description automatically generated">
            <a:extLst>
              <a:ext uri="{FF2B5EF4-FFF2-40B4-BE49-F238E27FC236}">
                <a16:creationId xmlns:a16="http://schemas.microsoft.com/office/drawing/2014/main" id="{DCF042B2-CA18-7349-CCDC-8B082C2B11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476" t="5900" r="13145" b="15981"/>
          <a:stretch/>
        </p:blipFill>
        <p:spPr>
          <a:xfrm>
            <a:off x="4461159" y="1273324"/>
            <a:ext cx="4682841" cy="345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9589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A35F01-3CF6-0BBB-6FE2-07328E8501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486E3-9188-D8B7-6A0A-A0521FE1D0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Irradiation and annealing schedule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65824E-4861-1357-F005-4EB8F22A18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3528" y="1177601"/>
            <a:ext cx="3532626" cy="3336083"/>
          </a:xfrm>
        </p:spPr>
        <p:txBody>
          <a:bodyPr/>
          <a:lstStyle/>
          <a:p>
            <a:pPr marL="548640" indent="-342900">
              <a:buFont typeface="Arial" panose="020B0604020202020204" pitchFamily="34" charset="0"/>
              <a:buChar char="•"/>
            </a:pPr>
            <a:r>
              <a:rPr lang="en-GB"/>
              <a:t>Cobalt-60 gamma source at STUK in Vantaa, Finland</a:t>
            </a:r>
          </a:p>
          <a:p>
            <a:pPr marL="548640" indent="-342900">
              <a:buFont typeface="Arial" panose="020B0604020202020204" pitchFamily="34" charset="0"/>
              <a:buChar char="•"/>
            </a:pPr>
            <a:r>
              <a:rPr lang="en-GB"/>
              <a:t>Irradiation over a whole weekend</a:t>
            </a:r>
          </a:p>
          <a:p>
            <a:pPr marL="548640" indent="-342900">
              <a:buFont typeface="Arial" panose="020B0604020202020204" pitchFamily="34" charset="0"/>
              <a:buChar char="•"/>
            </a:pPr>
            <a:r>
              <a:rPr lang="en-GB"/>
              <a:t>65 hours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70B018-3C6D-F360-9E94-12DB7B0BC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0A9155-A2A0-468F-A96E-65D2D5A6D5C6}" type="datetime1">
              <a:rPr kumimoji="0" lang="en-GB" sz="101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12/06/2025</a:t>
            </a:fld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5DA47B-81AF-269A-3F69-3090BE4DC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SPACEMON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A1FF6B-F36B-8DA6-4586-8227EFCB8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1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2571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pic>
        <p:nvPicPr>
          <p:cNvPr id="10" name="Picture 9" descr="A machine with wires and wires&#10;&#10;Description automatically generated">
            <a:extLst>
              <a:ext uri="{FF2B5EF4-FFF2-40B4-BE49-F238E27FC236}">
                <a16:creationId xmlns:a16="http://schemas.microsoft.com/office/drawing/2014/main" id="{DDC7D7DE-F380-3B78-E09B-AC13E6A8F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1828" y="1177601"/>
            <a:ext cx="4652172" cy="37476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8BAD49-6BAC-5ECD-B3DB-C7DADEABE5F4}"/>
              </a:ext>
            </a:extLst>
          </p:cNvPr>
          <p:cNvSpPr txBox="1"/>
          <p:nvPr/>
        </p:nvSpPr>
        <p:spPr>
          <a:xfrm>
            <a:off x="5995097" y="5068595"/>
            <a:ext cx="1177165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err="1">
                <a:solidFill>
                  <a:srgbClr val="FF0000"/>
                </a:solidFill>
              </a:rPr>
              <a:t>RadFETs</a:t>
            </a:r>
            <a:endParaRPr lang="en-GB">
              <a:solidFill>
                <a:srgbClr val="FF0000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0300963-8022-1585-C393-CCE9712F7F50}"/>
              </a:ext>
            </a:extLst>
          </p:cNvPr>
          <p:cNvCxnSpPr>
            <a:cxnSpLocks/>
            <a:stCxn id="4" idx="0"/>
          </p:cNvCxnSpPr>
          <p:nvPr/>
        </p:nvCxnSpPr>
        <p:spPr>
          <a:xfrm flipH="1" flipV="1">
            <a:off x="5535827" y="4069492"/>
            <a:ext cx="1047853" cy="99910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804ACDE-0E6C-2DD3-8EE3-790850D41110}"/>
              </a:ext>
            </a:extLst>
          </p:cNvPr>
          <p:cNvCxnSpPr>
            <a:cxnSpLocks/>
          </p:cNvCxnSpPr>
          <p:nvPr/>
        </p:nvCxnSpPr>
        <p:spPr>
          <a:xfrm flipV="1">
            <a:off x="6583680" y="3346755"/>
            <a:ext cx="588582" cy="172184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E1B35559-6803-3776-9CD1-76D0B1EC8001}"/>
              </a:ext>
            </a:extLst>
          </p:cNvPr>
          <p:cNvSpPr/>
          <p:nvPr/>
        </p:nvSpPr>
        <p:spPr>
          <a:xfrm>
            <a:off x="4824845" y="3020329"/>
            <a:ext cx="833382" cy="11450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C1BF049-BC39-617D-500F-8DFC8C18AD72}"/>
              </a:ext>
            </a:extLst>
          </p:cNvPr>
          <p:cNvSpPr/>
          <p:nvPr/>
        </p:nvSpPr>
        <p:spPr>
          <a:xfrm>
            <a:off x="6933666" y="2642419"/>
            <a:ext cx="588582" cy="7043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8555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003CFC-A1E1-5571-679F-485F2D31D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1F27A-B137-B642-97EB-3C3DD28028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Irradiation and annealing schedule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97921-6F60-1F58-D167-3133134EE2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3528" y="1177601"/>
            <a:ext cx="3532626" cy="3336083"/>
          </a:xfrm>
        </p:spPr>
        <p:txBody>
          <a:bodyPr/>
          <a:lstStyle/>
          <a:p>
            <a:pPr marL="548640" indent="-342900">
              <a:buFont typeface="Arial" panose="020B0604020202020204" pitchFamily="34" charset="0"/>
              <a:buChar char="•"/>
            </a:pPr>
            <a:r>
              <a:rPr lang="en-GB"/>
              <a:t>Cobalt-60 gamma source at STUK in Vantaa, Finland</a:t>
            </a:r>
          </a:p>
          <a:p>
            <a:pPr marL="548640" indent="-342900">
              <a:buFont typeface="Arial" panose="020B0604020202020204" pitchFamily="34" charset="0"/>
              <a:buChar char="•"/>
            </a:pPr>
            <a:r>
              <a:rPr lang="en-GB"/>
              <a:t>Irradiation over the whole weekend</a:t>
            </a:r>
          </a:p>
          <a:p>
            <a:pPr marL="548640" indent="-342900">
              <a:buFont typeface="Arial" panose="020B0604020202020204" pitchFamily="34" charset="0"/>
              <a:buChar char="•"/>
            </a:pPr>
            <a:r>
              <a:rPr lang="en-GB"/>
              <a:t>65 hours</a:t>
            </a:r>
          </a:p>
          <a:p>
            <a:pPr marL="548640" indent="-342900">
              <a:buFont typeface="Arial" panose="020B0604020202020204" pitchFamily="34" charset="0"/>
              <a:buChar char="•"/>
            </a:pPr>
            <a:r>
              <a:rPr lang="en-GB"/>
              <a:t>1 Week room temperature annealing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31101B-3560-B51F-078B-120C50B73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708BE-0030-4F49-8B08-0000C0CC4E30}" type="datetime1">
              <a:rPr kumimoji="0" lang="en-GB" sz="101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12/06/2025</a:t>
            </a:fld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FF18DB-2273-933A-5FB5-E37DA5AB2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SPACEMON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11F336-07B0-0603-1CB2-CDBCE0887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1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2571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pic>
        <p:nvPicPr>
          <p:cNvPr id="8" name="Picture 7" descr="A bunch of wires and wires on a table&#10;&#10;Description automatically generated">
            <a:extLst>
              <a:ext uri="{FF2B5EF4-FFF2-40B4-BE49-F238E27FC236}">
                <a16:creationId xmlns:a16="http://schemas.microsoft.com/office/drawing/2014/main" id="{DAA33196-CAE0-0C1F-012D-1E1596579D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940" r="21651"/>
          <a:stretch/>
        </p:blipFill>
        <p:spPr>
          <a:xfrm>
            <a:off x="4368834" y="822113"/>
            <a:ext cx="4774990" cy="407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6235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60D446-544E-D2E4-6D78-8100EDBB9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537A2-7CB2-D358-5B89-414E4A8C26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Irradiation and annealing schedule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81BCC-15EA-E4AE-9B42-AEE5D288CB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3528" y="1177601"/>
            <a:ext cx="3532626" cy="3336083"/>
          </a:xfrm>
        </p:spPr>
        <p:txBody>
          <a:bodyPr/>
          <a:lstStyle/>
          <a:p>
            <a:pPr marL="548640" indent="-342900">
              <a:buFont typeface="Arial" panose="020B0604020202020204" pitchFamily="34" charset="0"/>
              <a:buChar char="•"/>
            </a:pPr>
            <a:r>
              <a:rPr lang="en-GB"/>
              <a:t>Cobalt-60 gamma source at STUK in Vantaa, Finland</a:t>
            </a:r>
          </a:p>
          <a:p>
            <a:pPr marL="548640" indent="-342900">
              <a:buFont typeface="Arial" panose="020B0604020202020204" pitchFamily="34" charset="0"/>
              <a:buChar char="•"/>
            </a:pPr>
            <a:r>
              <a:rPr lang="en-GB"/>
              <a:t>Irradiation over the whole weekend</a:t>
            </a:r>
          </a:p>
          <a:p>
            <a:pPr marL="548640" indent="-342900">
              <a:buFont typeface="Arial" panose="020B0604020202020204" pitchFamily="34" charset="0"/>
              <a:buChar char="•"/>
            </a:pPr>
            <a:r>
              <a:rPr lang="en-GB"/>
              <a:t>65 hours</a:t>
            </a:r>
          </a:p>
          <a:p>
            <a:pPr marL="548640" indent="-342900">
              <a:buFont typeface="Arial" panose="020B0604020202020204" pitchFamily="34" charset="0"/>
              <a:buChar char="•"/>
            </a:pPr>
            <a:r>
              <a:rPr lang="en-GB"/>
              <a:t>1 Week room temperature annealing</a:t>
            </a:r>
          </a:p>
          <a:p>
            <a:pPr marL="548640" indent="-342900">
              <a:buFont typeface="Arial" panose="020B0604020202020204" pitchFamily="34" charset="0"/>
              <a:buChar char="•"/>
            </a:pPr>
            <a:r>
              <a:rPr lang="en-GB"/>
              <a:t>1 Week high temperature annealing at 100°C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9DBE57-2A8A-6CE3-E4B6-4942959C0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F6B5BB-B847-4E98-81C6-6F334785C433}" type="datetime1">
              <a:rPr kumimoji="0" lang="en-GB" sz="101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12/06/2025</a:t>
            </a:fld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DBB90C-E926-EA2A-F246-3FF935B32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SPACEMON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A4384-58A0-B325-C71C-AD9144CD3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1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2571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pic>
        <p:nvPicPr>
          <p:cNvPr id="11" name="Picture 10" descr="A machine with wires and wires inside&#10;&#10;Description automatically generated">
            <a:extLst>
              <a:ext uri="{FF2B5EF4-FFF2-40B4-BE49-F238E27FC236}">
                <a16:creationId xmlns:a16="http://schemas.microsoft.com/office/drawing/2014/main" id="{1E047B0A-B85C-1B2E-AE04-31EE5110C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178" y="912342"/>
            <a:ext cx="5069488" cy="380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4804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6A1289-06AD-7A8C-1CB5-BCD3E2DCD7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DF96D-29B1-3F9F-23EA-788B7BD938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Irradiation and annealing schedule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DFC68A-A58B-8E4F-179D-CF1251CD8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48BD51-19F4-4BC4-A5C0-79DE2BBCDD86}" type="datetime1">
              <a:rPr kumimoji="0" lang="en-GB" sz="101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12/06/2025</a:t>
            </a:fld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2A7D67-8BED-C2DA-F194-8D6C4345E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SPACEMON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E7F15F-EEC0-E830-80AE-3988AFC69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1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2571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pic>
        <p:nvPicPr>
          <p:cNvPr id="11" name="Picture 10" descr="A machine with wires and wires inside&#10;&#10;Description automatically generated">
            <a:extLst>
              <a:ext uri="{FF2B5EF4-FFF2-40B4-BE49-F238E27FC236}">
                <a16:creationId xmlns:a16="http://schemas.microsoft.com/office/drawing/2014/main" id="{C4C9F281-40B1-BDDD-F021-B6F2475A9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178" y="912342"/>
            <a:ext cx="5069488" cy="3802116"/>
          </a:xfrm>
          <a:prstGeom prst="rect">
            <a:avLst/>
          </a:prstGeom>
        </p:spPr>
      </p:pic>
      <p:pic>
        <p:nvPicPr>
          <p:cNvPr id="12" name="Picture 11" descr="A computer on a table with many wires&#10;&#10;Description automatically generated">
            <a:extLst>
              <a:ext uri="{FF2B5EF4-FFF2-40B4-BE49-F238E27FC236}">
                <a16:creationId xmlns:a16="http://schemas.microsoft.com/office/drawing/2014/main" id="{80523F71-337E-D59E-C9C4-09334BFF84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912341"/>
            <a:ext cx="2839211" cy="378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1591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1C756D-8878-B0CC-33E5-04F5AF4146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D0B6589-B8A2-AE32-3597-1720523544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309" y="265113"/>
            <a:ext cx="8212380" cy="996498"/>
          </a:xfrm>
        </p:spPr>
        <p:txBody>
          <a:bodyPr/>
          <a:lstStyle/>
          <a:p>
            <a:r>
              <a:rPr lang="en-GB">
                <a:sym typeface="Sen"/>
              </a:rPr>
              <a:t>Co-60 test results</a:t>
            </a:r>
            <a:br>
              <a:rPr lang="en-GB">
                <a:sym typeface="Sen"/>
              </a:rPr>
            </a:br>
            <a:endParaRPr lang="en-GB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FF17076-201C-5E83-5EC6-DC180FC543D9}"/>
              </a:ext>
            </a:extLst>
          </p:cNvPr>
          <p:cNvSpPr txBox="1">
            <a:spLocks/>
          </p:cNvSpPr>
          <p:nvPr/>
        </p:nvSpPr>
        <p:spPr>
          <a:xfrm>
            <a:off x="267377" y="1129308"/>
            <a:ext cx="3944583" cy="3959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11480" marR="0" lvl="0" indent="-205740" algn="l" rtl="0">
              <a:lnSpc>
                <a:spcPct val="100000"/>
              </a:lnSpc>
              <a:spcBef>
                <a:spcPts val="378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189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22960" marR="0" lvl="1" indent="-32004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234440" marR="0" lvl="2" indent="-297180" algn="l" rtl="0">
              <a:lnSpc>
                <a:spcPct val="100000"/>
              </a:lnSpc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erriweather Sans"/>
              <a:buChar char="-"/>
              <a:defRPr sz="1440" b="0" i="1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645920" marR="0" lvl="3" indent="-285750" algn="l" rtl="0">
              <a:lnSpc>
                <a:spcPct val="100000"/>
              </a:lnSpc>
              <a:spcBef>
                <a:spcPts val="252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26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057400" marR="0" lvl="4" indent="-280035" algn="l" rtl="0">
              <a:lnSpc>
                <a:spcPct val="100000"/>
              </a:lnSpc>
              <a:spcBef>
                <a:spcPts val="234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urier New"/>
              <a:buChar char="o"/>
              <a:defRPr sz="117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468880" marR="0" lvl="5" indent="-32004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880360" marR="0" lvl="6" indent="-32004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91840" marR="0" lvl="7" indent="-32004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703320" marR="0" lvl="8" indent="-32004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48640" indent="-342900">
              <a:buFont typeface="Arial" panose="020B0604020202020204" pitchFamily="34" charset="0"/>
              <a:buChar char="•"/>
            </a:pPr>
            <a:r>
              <a:rPr lang="en-GB" sz="1800" b="0">
                <a:solidFill>
                  <a:schemeClr val="tx1"/>
                </a:solidFill>
              </a:rPr>
              <a:t>Electrical prototype and components </a:t>
            </a:r>
            <a:r>
              <a:rPr lang="en-GB" sz="1800">
                <a:solidFill>
                  <a:schemeClr val="tx1"/>
                </a:solidFill>
              </a:rPr>
              <a:t>qualified for </a:t>
            </a:r>
            <a:br>
              <a:rPr lang="en-GB" sz="1800">
                <a:solidFill>
                  <a:schemeClr val="tx1"/>
                </a:solidFill>
              </a:rPr>
            </a:br>
            <a:r>
              <a:rPr lang="en-GB" sz="1800">
                <a:solidFill>
                  <a:schemeClr val="tx1"/>
                </a:solidFill>
              </a:rPr>
              <a:t>30 krad </a:t>
            </a:r>
            <a:r>
              <a:rPr lang="en-GB" sz="1800" b="0">
                <a:solidFill>
                  <a:schemeClr val="tx1"/>
                </a:solidFill>
              </a:rPr>
              <a:t>of total ionising dose.</a:t>
            </a:r>
            <a:endParaRPr lang="et-EE" sz="1800" b="0">
              <a:solidFill>
                <a:schemeClr val="tx1"/>
              </a:solidFill>
            </a:endParaRPr>
          </a:p>
          <a:p>
            <a:pPr marL="548640" indent="-342900">
              <a:buFont typeface="Arial" panose="020B0604020202020204" pitchFamily="34" charset="0"/>
              <a:buChar char="•"/>
            </a:pPr>
            <a:r>
              <a:rPr lang="en-GB" sz="1800"/>
              <a:t>No</a:t>
            </a:r>
            <a:r>
              <a:rPr lang="en-GB" sz="1800" b="0"/>
              <a:t> component </a:t>
            </a:r>
            <a:r>
              <a:rPr lang="en-GB" sz="1800"/>
              <a:t>failures</a:t>
            </a:r>
          </a:p>
          <a:p>
            <a:pPr marL="548640" indent="-342900">
              <a:buFont typeface="Arial" panose="020B0604020202020204" pitchFamily="34" charset="0"/>
              <a:buChar char="•"/>
            </a:pPr>
            <a:r>
              <a:rPr lang="en-GB" sz="1800" b="0"/>
              <a:t>Current sources stable</a:t>
            </a:r>
          </a:p>
          <a:p>
            <a:pPr marL="548640" indent="-342900">
              <a:buFont typeface="Arial" panose="020B0604020202020204" pitchFamily="34" charset="0"/>
              <a:buChar char="•"/>
            </a:pPr>
            <a:r>
              <a:rPr lang="en-GB" sz="1800" b="0"/>
              <a:t>Voltage reference stable </a:t>
            </a:r>
          </a:p>
          <a:p>
            <a:pPr marL="548640" indent="-342900">
              <a:buFont typeface="Arial" panose="020B0604020202020204" pitchFamily="34" charset="0"/>
              <a:buChar char="•"/>
            </a:pPr>
            <a:r>
              <a:rPr lang="en-GB" sz="1800" b="0"/>
              <a:t>ADC of the microprocessor stable</a:t>
            </a:r>
          </a:p>
          <a:p>
            <a:pPr marL="548640" indent="-342900">
              <a:buFont typeface="Arial" panose="020B0604020202020204" pitchFamily="34" charset="0"/>
              <a:buChar char="•"/>
            </a:pPr>
            <a:r>
              <a:rPr lang="en-GB" sz="1800" b="0" err="1"/>
              <a:t>RadFETs</a:t>
            </a:r>
            <a:r>
              <a:rPr lang="en-GB" sz="1800" b="0"/>
              <a:t> less sensitive than expected </a:t>
            </a:r>
          </a:p>
          <a:p>
            <a:pPr marL="617220" lvl="1" indent="0">
              <a:buNone/>
            </a:pPr>
            <a:r>
              <a:rPr lang="en-GB" sz="1710" b="1">
                <a:sym typeface="Wingdings" panose="05000000000000000000" pitchFamily="2" charset="2"/>
              </a:rPr>
              <a:t> Grounding between measurements</a:t>
            </a:r>
            <a:endParaRPr lang="en-GB" sz="1710" b="1"/>
          </a:p>
          <a:p>
            <a:pPr marL="548640" indent="-342900">
              <a:buFont typeface="Arial" panose="020B0604020202020204" pitchFamily="34" charset="0"/>
              <a:buChar char="•"/>
            </a:pPr>
            <a:endParaRPr lang="en-GB"/>
          </a:p>
          <a:p>
            <a:pPr marL="548640" indent="-342900">
              <a:buFont typeface="Arial" panose="020B0604020202020204" pitchFamily="34" charset="0"/>
              <a:buChar char="•"/>
            </a:pPr>
            <a:endParaRPr lang="en-GB"/>
          </a:p>
          <a:p>
            <a:pPr marL="548640" indent="-342900">
              <a:buFont typeface="Arial" panose="020B0604020202020204" pitchFamily="34" charset="0"/>
              <a:buChar char="•"/>
            </a:pPr>
            <a:endParaRPr lang="en-GB"/>
          </a:p>
          <a:p>
            <a:pPr marL="548640" indent="-342900" defTabSz="914400" fontAlgn="auto">
              <a:buFont typeface="Arial" panose="020B0604020202020204" pitchFamily="34" charset="0"/>
              <a:buChar char="•"/>
            </a:pPr>
            <a:endParaRPr lang="en-GB" kern="0"/>
          </a:p>
        </p:txBody>
      </p:sp>
      <p:pic>
        <p:nvPicPr>
          <p:cNvPr id="19" name="Picture 18" descr="A graph with a line graph and numbers&#10;&#10;Description automatically generated with medium confidence">
            <a:extLst>
              <a:ext uri="{FF2B5EF4-FFF2-40B4-BE49-F238E27FC236}">
                <a16:creationId xmlns:a16="http://schemas.microsoft.com/office/drawing/2014/main" id="{C5403734-7252-408C-56A9-C598F25EC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9515" y="131872"/>
            <a:ext cx="2623594" cy="1994871"/>
          </a:xfrm>
          <a:prstGeom prst="rect">
            <a:avLst/>
          </a:prstGeom>
        </p:spPr>
      </p:pic>
      <p:pic>
        <p:nvPicPr>
          <p:cNvPr id="21" name="Picture 20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F06EBCE5-2A1F-0F0F-A980-E6CB6B8E02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0782" y="1424553"/>
            <a:ext cx="2749680" cy="2060743"/>
          </a:xfrm>
          <a:prstGeom prst="rect">
            <a:avLst/>
          </a:prstGeom>
        </p:spPr>
      </p:pic>
      <p:pic>
        <p:nvPicPr>
          <p:cNvPr id="17" name="Picture 16" descr="A graph of a voltage&#10;&#10;Description automatically generated with medium confidence">
            <a:extLst>
              <a:ext uri="{FF2B5EF4-FFF2-40B4-BE49-F238E27FC236}">
                <a16:creationId xmlns:a16="http://schemas.microsoft.com/office/drawing/2014/main" id="{285C392F-34AC-5995-A300-0FC444826D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3968" y="3108844"/>
            <a:ext cx="2859539" cy="231478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9A2E75-550D-3BED-B836-6A4F521556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5437927"/>
            <a:ext cx="2103120" cy="155877"/>
          </a:xfrm>
        </p:spPr>
        <p:txBody>
          <a:bodyPr/>
          <a:lstStyle/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A68A73-B74C-47E0-9B55-ED606844E953}" type="datetime1">
              <a:rPr kumimoji="0" lang="en-GB" sz="101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12/06/2025</a:t>
            </a:fld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45124876-9CA3-49FC-D324-CBE5F6E5F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08960" y="5437927"/>
            <a:ext cx="2926080" cy="155877"/>
          </a:xfrm>
        </p:spPr>
        <p:txBody>
          <a:bodyPr/>
          <a:lstStyle/>
          <a:p>
            <a:pPr marL="0" marR="0" lvl="0" indent="0" algn="ct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SPACEMON 2025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5EA7C33B-F5DF-E982-DF62-28A7031D8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83680" y="5437927"/>
            <a:ext cx="2103120" cy="155877"/>
          </a:xfrm>
        </p:spPr>
        <p:txBody>
          <a:bodyPr/>
          <a:lstStyle/>
          <a:p>
            <a:pPr marL="0" marR="0" lvl="0" indent="0" algn="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1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2571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32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B2E42-1915-A308-814C-EB2D004770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Proton Testing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5E1FE-DFCA-FBF7-6F4B-757389772E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7487" y="1057300"/>
            <a:ext cx="3988079" cy="3336083"/>
          </a:xfrm>
        </p:spPr>
        <p:txBody>
          <a:bodyPr/>
          <a:lstStyle/>
          <a:p>
            <a:r>
              <a:rPr lang="en-GB"/>
              <a:t>Planned Proton beam test</a:t>
            </a:r>
          </a:p>
          <a:p>
            <a:pPr marL="548640" indent="-342900">
              <a:buFont typeface="Arial" panose="020B0604020202020204" pitchFamily="34" charset="0"/>
              <a:buChar char="•"/>
            </a:pPr>
            <a:r>
              <a:rPr lang="en-GB"/>
              <a:t>27.6.2025</a:t>
            </a:r>
          </a:p>
          <a:p>
            <a:pPr marL="548640" indent="-342900">
              <a:buFont typeface="Arial" panose="020B0604020202020204" pitchFamily="34" charset="0"/>
              <a:buChar char="•"/>
            </a:pPr>
            <a:r>
              <a:rPr lang="en-GB"/>
              <a:t>Full mechanical and electrical prototype</a:t>
            </a:r>
          </a:p>
          <a:p>
            <a:pPr marL="548640" indent="-342900">
              <a:buFont typeface="Arial" panose="020B0604020202020204" pitchFamily="34" charset="0"/>
              <a:buChar char="•"/>
            </a:pPr>
            <a:r>
              <a:rPr lang="en-GB"/>
              <a:t>At proton accelerator of </a:t>
            </a:r>
            <a:r>
              <a:rPr lang="en-GB" err="1"/>
              <a:t>Skandionkliniken</a:t>
            </a:r>
            <a:r>
              <a:rPr lang="en-GB"/>
              <a:t> Uppsala</a:t>
            </a:r>
          </a:p>
          <a:p>
            <a:pPr marL="548640" indent="-342900">
              <a:buFont typeface="Arial" panose="020B0604020202020204" pitchFamily="34" charset="0"/>
              <a:buChar char="•"/>
            </a:pPr>
            <a:r>
              <a:rPr lang="en-GB"/>
              <a:t>70 MeV – 230 MeV</a:t>
            </a:r>
          </a:p>
          <a:p>
            <a:pPr marL="548640" indent="-342900">
              <a:buFont typeface="Arial" panose="020B0604020202020204" pitchFamily="34" charset="0"/>
              <a:buChar char="•"/>
            </a:pPr>
            <a:r>
              <a:rPr lang="en-GB"/>
              <a:t>2cm PMMA to move Bragg Peak into device</a:t>
            </a:r>
          </a:p>
          <a:p>
            <a:pPr marL="662940" indent="-457200">
              <a:buFont typeface="+mj-lt"/>
              <a:buAutoNum type="arabicPeriod"/>
            </a:pPr>
            <a:r>
              <a:rPr lang="en-GB"/>
              <a:t>70 MeV </a:t>
            </a:r>
            <a:r>
              <a:rPr lang="en-GB">
                <a:sym typeface="Wingdings" panose="05000000000000000000" pitchFamily="2" charset="2"/>
              </a:rPr>
              <a:t> </a:t>
            </a:r>
            <a:r>
              <a:rPr lang="en-GB" err="1">
                <a:sym typeface="Wingdings" panose="05000000000000000000" pitchFamily="2" charset="2"/>
              </a:rPr>
              <a:t>RadFETs</a:t>
            </a:r>
            <a:endParaRPr lang="en-GB">
              <a:sym typeface="Wingdings" panose="05000000000000000000" pitchFamily="2" charset="2"/>
            </a:endParaRPr>
          </a:p>
          <a:p>
            <a:pPr marL="662940" indent="-457200">
              <a:buFont typeface="+mj-lt"/>
              <a:buAutoNum type="arabicPeriod"/>
            </a:pPr>
            <a:r>
              <a:rPr lang="en-GB">
                <a:sym typeface="Wingdings" panose="05000000000000000000" pitchFamily="2" charset="2"/>
              </a:rPr>
              <a:t>100 MeV  Readout PCB</a:t>
            </a:r>
            <a:endParaRPr lang="en-GB"/>
          </a:p>
          <a:p>
            <a:pPr marL="548640" indent="-342900">
              <a:buFont typeface="Arial" panose="020B0604020202020204" pitchFamily="34" charset="0"/>
              <a:buChar char="•"/>
            </a:pPr>
            <a:endParaRPr lang="en-GB"/>
          </a:p>
          <a:p>
            <a:pPr marL="662940" indent="-457200">
              <a:buFont typeface="+mj-lt"/>
              <a:buAutoNum type="arabicPeriod"/>
            </a:pPr>
            <a:endParaRPr lang="en-GB"/>
          </a:p>
          <a:p>
            <a:pPr marL="548640" indent="-342900">
              <a:buFont typeface="Arial" panose="020B0604020202020204" pitchFamily="34" charset="0"/>
              <a:buChar char="•"/>
            </a:pP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BB96D1-60B2-01A0-36D5-F2E5784CA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FBA4A5-1C9C-4ACB-BBFF-2F1FEB88C70D}" type="datetime1">
              <a:rPr kumimoji="0" lang="en-GB" sz="101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12/06/2025</a:t>
            </a:fld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690017-7DF8-3A8B-4CE0-168573077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SPACEMON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807C1-7131-CA58-5C9D-9F35E4D9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1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2571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pic>
        <p:nvPicPr>
          <p:cNvPr id="13" name="Picture 12" descr="A green and brown rectangular object with red circles and lines&#10;&#10;AI-generated content may be incorrect.">
            <a:extLst>
              <a:ext uri="{FF2B5EF4-FFF2-40B4-BE49-F238E27FC236}">
                <a16:creationId xmlns:a16="http://schemas.microsoft.com/office/drawing/2014/main" id="{617B24C8-67FD-5A6E-A74A-BCBACEE5C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6825" y="0"/>
            <a:ext cx="4797175" cy="3735286"/>
          </a:xfrm>
          <a:prstGeom prst="rect">
            <a:avLst/>
          </a:prstGeom>
        </p:spPr>
      </p:pic>
      <p:pic>
        <p:nvPicPr>
          <p:cNvPr id="15" name="Picture 14" descr="A green circuit board with many small black and yellow objects&#10;&#10;AI-generated content may be incorrect.">
            <a:extLst>
              <a:ext uri="{FF2B5EF4-FFF2-40B4-BE49-F238E27FC236}">
                <a16:creationId xmlns:a16="http://schemas.microsoft.com/office/drawing/2014/main" id="{0B6DDAD6-1320-9E92-C5A4-01542CC573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9824" y="3655332"/>
            <a:ext cx="5107712" cy="205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9795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A202A2-56B2-BAC8-5C40-3998E09B9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5E9B6-63E9-7439-0DDB-0BC99FBE28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Proton Testing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2838A5-8E76-AB94-9345-7AE2F0ACA4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7487" y="1057300"/>
            <a:ext cx="3988079" cy="3336083"/>
          </a:xfrm>
        </p:spPr>
        <p:txBody>
          <a:bodyPr/>
          <a:lstStyle/>
          <a:p>
            <a:r>
              <a:rPr lang="en-GB"/>
              <a:t>Planned Proton beam test</a:t>
            </a:r>
          </a:p>
          <a:p>
            <a:pPr marL="548640" indent="-342900">
              <a:buFont typeface="Arial" panose="020B0604020202020204" pitchFamily="34" charset="0"/>
              <a:buChar char="•"/>
            </a:pPr>
            <a:r>
              <a:rPr lang="en-GB"/>
              <a:t>27.6.2025</a:t>
            </a:r>
          </a:p>
          <a:p>
            <a:pPr marL="548640" indent="-342900">
              <a:buFont typeface="Arial" panose="020B0604020202020204" pitchFamily="34" charset="0"/>
              <a:buChar char="•"/>
            </a:pPr>
            <a:r>
              <a:rPr lang="en-GB"/>
              <a:t>Full mechanical and electrical prototype</a:t>
            </a:r>
          </a:p>
          <a:p>
            <a:pPr marL="548640" indent="-342900">
              <a:buFont typeface="Arial" panose="020B0604020202020204" pitchFamily="34" charset="0"/>
              <a:buChar char="•"/>
            </a:pPr>
            <a:r>
              <a:rPr lang="en-GB"/>
              <a:t>At proton accelerator of </a:t>
            </a:r>
            <a:r>
              <a:rPr lang="en-GB" err="1"/>
              <a:t>Skandionkliniken</a:t>
            </a:r>
            <a:r>
              <a:rPr lang="en-GB"/>
              <a:t> Uppsala</a:t>
            </a:r>
          </a:p>
          <a:p>
            <a:pPr marL="548640" indent="-342900">
              <a:buFont typeface="Arial" panose="020B0604020202020204" pitchFamily="34" charset="0"/>
              <a:buChar char="•"/>
            </a:pPr>
            <a:r>
              <a:rPr lang="en-GB"/>
              <a:t>70 MeV – 230 MeV</a:t>
            </a:r>
          </a:p>
          <a:p>
            <a:pPr marL="548640" indent="-342900">
              <a:buFont typeface="Arial" panose="020B0604020202020204" pitchFamily="34" charset="0"/>
              <a:buChar char="•"/>
            </a:pPr>
            <a:r>
              <a:rPr lang="en-GB"/>
              <a:t>2cm PMMA to move Bragg Peak into device</a:t>
            </a:r>
          </a:p>
          <a:p>
            <a:pPr marL="662940" indent="-457200">
              <a:buFont typeface="+mj-lt"/>
              <a:buAutoNum type="arabicPeriod"/>
            </a:pPr>
            <a:r>
              <a:rPr lang="en-GB"/>
              <a:t>70 MeV </a:t>
            </a:r>
            <a:r>
              <a:rPr lang="en-GB">
                <a:sym typeface="Wingdings" panose="05000000000000000000" pitchFamily="2" charset="2"/>
              </a:rPr>
              <a:t> </a:t>
            </a:r>
            <a:r>
              <a:rPr lang="en-GB" err="1">
                <a:sym typeface="Wingdings" panose="05000000000000000000" pitchFamily="2" charset="2"/>
              </a:rPr>
              <a:t>RadFETs</a:t>
            </a:r>
            <a:endParaRPr lang="en-GB">
              <a:sym typeface="Wingdings" panose="05000000000000000000" pitchFamily="2" charset="2"/>
            </a:endParaRPr>
          </a:p>
          <a:p>
            <a:pPr marL="662940" indent="-457200">
              <a:buFont typeface="+mj-lt"/>
              <a:buAutoNum type="arabicPeriod"/>
            </a:pPr>
            <a:r>
              <a:rPr lang="en-GB">
                <a:sym typeface="Wingdings" panose="05000000000000000000" pitchFamily="2" charset="2"/>
              </a:rPr>
              <a:t>100 MeV  Readout PCB</a:t>
            </a:r>
            <a:endParaRPr lang="en-GB"/>
          </a:p>
          <a:p>
            <a:pPr marL="548640" indent="-342900">
              <a:buFont typeface="Arial" panose="020B0604020202020204" pitchFamily="34" charset="0"/>
              <a:buChar char="•"/>
            </a:pPr>
            <a:endParaRPr lang="en-GB"/>
          </a:p>
          <a:p>
            <a:pPr marL="662940" indent="-457200">
              <a:buFont typeface="+mj-lt"/>
              <a:buAutoNum type="arabicPeriod"/>
            </a:pPr>
            <a:endParaRPr lang="en-GB"/>
          </a:p>
          <a:p>
            <a:pPr marL="548640" indent="-342900">
              <a:buFont typeface="Arial" panose="020B0604020202020204" pitchFamily="34" charset="0"/>
              <a:buChar char="•"/>
            </a:pP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8F5CF2-FCC2-1055-6C31-0B95B92E9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FBA4A5-1C9C-4ACB-BBFF-2F1FEB88C70D}" type="datetime1">
              <a:rPr kumimoji="0" lang="en-GB" sz="101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12/06/2025</a:t>
            </a:fld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1D67C1-90EE-93F2-03BA-7270ED873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SPACEMON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90FF91-C84C-2097-CEFA-C7B205283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1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2571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48DACB9-53A9-1A3E-EC37-F87AFBCDF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115411"/>
            <a:ext cx="4793762" cy="3683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690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1" descr="Kuvahaun tulos haulle van allen belt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609026">
            <a:off x="-4083471" y="100969"/>
            <a:ext cx="11073784" cy="8702702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1"/>
          <p:cNvSpPr/>
          <p:nvPr/>
        </p:nvSpPr>
        <p:spPr>
          <a:xfrm rot="3660135">
            <a:off x="2322303" y="-1308121"/>
            <a:ext cx="5894297" cy="7812059"/>
          </a:xfrm>
          <a:prstGeom prst="arc">
            <a:avLst>
              <a:gd name="adj1" fmla="val 11390471"/>
              <a:gd name="adj2" fmla="val 20404374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078"/>
              </a:srgbClr>
            </a:outerShdw>
          </a:effectLst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algn="ctr">
              <a:buSzPts val="1800"/>
            </a:pPr>
            <a:endParaRPr sz="1620"/>
          </a:p>
        </p:txBody>
      </p:sp>
      <p:pic>
        <p:nvPicPr>
          <p:cNvPr id="322" name="Google Shape;322;p1" descr="foresail-logo1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83810" y="3836832"/>
            <a:ext cx="1554011" cy="1559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91;g22ba957f3a4_0_624">
            <a:extLst>
              <a:ext uri="{FF2B5EF4-FFF2-40B4-BE49-F238E27FC236}">
                <a16:creationId xmlns:a16="http://schemas.microsoft.com/office/drawing/2014/main" id="{611F5C02-1562-2A55-A174-5F53A0904376}"/>
              </a:ext>
            </a:extLst>
          </p:cNvPr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 rot="20289707">
            <a:off x="4263269" y="2169326"/>
            <a:ext cx="2676993" cy="157875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4F768A-8DDB-DFC7-1835-93B0870A5E40}"/>
              </a:ext>
            </a:extLst>
          </p:cNvPr>
          <p:cNvSpPr txBox="1"/>
          <p:nvPr/>
        </p:nvSpPr>
        <p:spPr>
          <a:xfrm>
            <a:off x="424382" y="278567"/>
            <a:ext cx="8053808" cy="1138773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4000" b="1" u="sng">
                <a:solidFill>
                  <a:schemeClr val="bg1"/>
                </a:solidFill>
              </a:rPr>
              <a:t>FORESAIL-2</a:t>
            </a:r>
          </a:p>
          <a:p>
            <a:r>
              <a:rPr lang="et-EE" sz="2800" b="1">
                <a:solidFill>
                  <a:schemeClr val="bg1"/>
                </a:solidFill>
              </a:rPr>
              <a:t>Mission to </a:t>
            </a:r>
            <a:r>
              <a:rPr lang="en-GB" sz="2800" b="1">
                <a:solidFill>
                  <a:schemeClr val="bg1"/>
                </a:solidFill>
              </a:rPr>
              <a:t>the </a:t>
            </a:r>
            <a:r>
              <a:rPr lang="et-EE" sz="2800" b="1">
                <a:solidFill>
                  <a:schemeClr val="bg1"/>
                </a:solidFill>
              </a:rPr>
              <a:t>radiation belt</a:t>
            </a:r>
            <a:r>
              <a:rPr lang="en-GB" sz="2800" b="1">
                <a:solidFill>
                  <a:schemeClr val="bg1"/>
                </a:solidFill>
              </a:rPr>
              <a:t>s</a:t>
            </a:r>
            <a:r>
              <a:rPr lang="et-EE" sz="2800" b="1">
                <a:solidFill>
                  <a:schemeClr val="bg1"/>
                </a:solidFill>
              </a:rPr>
              <a:t> with a CubeSat</a:t>
            </a:r>
            <a:r>
              <a:rPr lang="en-GB" sz="2800" b="1">
                <a:solidFill>
                  <a:schemeClr val="bg1"/>
                </a:solidFill>
              </a:rPr>
              <a:t> !</a:t>
            </a:r>
            <a:endParaRPr lang="en-FI" sz="2800" b="1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4A03C-633B-1ED2-5901-8412417F45B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0" marR="0" lvl="0" indent="0" algn="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1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2571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C0CF2-2C44-E35D-E5F3-EC7D634CA4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C4625D-287D-1CD6-8BE9-DCBBDE05A8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313" y="1417638"/>
            <a:ext cx="8424167" cy="2952750"/>
          </a:xfrm>
        </p:spPr>
        <p:txBody>
          <a:bodyPr/>
          <a:lstStyle/>
          <a:p>
            <a:r>
              <a:rPr lang="en-GB">
                <a:latin typeface="Arial"/>
                <a:cs typeface="Arial"/>
              </a:rPr>
              <a:t>Compact Radiation Dosimetry System</a:t>
            </a:r>
            <a:endParaRPr lang="en-FI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EEA23AC1-8407-4D07-A89B-F4DCD0A927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8218486" cy="660000"/>
          </a:xfrm>
        </p:spPr>
        <p:txBody>
          <a:bodyPr>
            <a:normAutofit/>
          </a:bodyPr>
          <a:lstStyle/>
          <a:p>
            <a:r>
              <a:rPr lang="en-GB" sz="2800"/>
              <a:t>New Instrument Concept for internal dosimetry</a:t>
            </a:r>
            <a:endParaRPr lang="en-DE" sz="2800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0DB2CF11-F0AC-B60F-99B3-115028857E0A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108960" y="5314950"/>
            <a:ext cx="2926080" cy="155877"/>
          </a:xfrm>
        </p:spPr>
        <p:txBody>
          <a:bodyPr/>
          <a:lstStyle/>
          <a:p>
            <a:pPr lvl="0"/>
            <a:r>
              <a:rPr lang="en-US" noProof="0"/>
              <a:t>SPACEMON 2025</a:t>
            </a: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AB3169E3-E164-64DA-99D0-AEB0E2C3E3AB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457200" y="5314950"/>
            <a:ext cx="2103120" cy="155877"/>
          </a:xfrm>
        </p:spPr>
        <p:txBody>
          <a:bodyPr/>
          <a:lstStyle/>
          <a:p>
            <a:pPr lvl="0"/>
            <a:fld id="{F843EC14-AE6E-4233-B5E4-87C1A8F97195}" type="datetime1">
              <a:rPr lang="en-GB" noProof="0" smtClean="0"/>
              <a:pPr lvl="0"/>
              <a:t>12/06/2025</a:t>
            </a:fld>
            <a:endParaRPr lang="en-US" noProof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C21F6249-9D8C-F942-25FE-7A785994777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5314950"/>
            <a:ext cx="2103120" cy="155877"/>
          </a:xfrm>
        </p:spPr>
        <p:txBody>
          <a:bodyPr/>
          <a:lstStyle/>
          <a:p>
            <a:pPr lvl="0"/>
            <a:fld id="{B6F15528-21DE-4FAA-801E-634DDDAF4B2B}" type="slidenum">
              <a:rPr lang="en-US" noProof="0" smtClean="0"/>
              <a:pPr lvl="0"/>
              <a:t>30</a:t>
            </a:fld>
            <a:endParaRPr lang="en-US" noProof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7055FB-2542-C511-DE83-A056BC39C216}"/>
              </a:ext>
            </a:extLst>
          </p:cNvPr>
          <p:cNvSpPr txBox="1"/>
          <p:nvPr/>
        </p:nvSpPr>
        <p:spPr>
          <a:xfrm>
            <a:off x="607531" y="1417340"/>
            <a:ext cx="82073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</a:pPr>
            <a:r>
              <a:rPr lang="en-GB" sz="5400" b="1" i="1">
                <a:solidFill>
                  <a:schemeClr val="bg1"/>
                </a:solidFill>
                <a:latin typeface="Arial"/>
                <a:cs typeface="Arial"/>
              </a:rPr>
              <a:t>The CRDS</a:t>
            </a:r>
            <a:endParaRPr lang="en-GB" sz="5400" b="1" i="1">
              <a:solidFill>
                <a:schemeClr val="bg1"/>
              </a:solidFill>
              <a:latin typeface="Arial"/>
              <a:cs typeface="Arial"/>
              <a:sym typeface="Sen"/>
            </a:endParaRPr>
          </a:p>
        </p:txBody>
      </p:sp>
    </p:spTree>
    <p:extLst>
      <p:ext uri="{BB962C8B-B14F-4D97-AF65-F5344CB8AC3E}">
        <p14:creationId xmlns:p14="http://schemas.microsoft.com/office/powerpoint/2010/main" val="4009248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F2115-A5A2-89D8-A0DC-336FA7900E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The CRDS</a:t>
            </a:r>
            <a:br>
              <a:rPr lang="en-GB"/>
            </a:br>
            <a:r>
              <a:rPr lang="en-GB" b="0" i="1"/>
              <a:t>Compact Radiation Dosimetry System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6ADADE-AE44-3380-FD7C-E30A3124BF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48640" indent="-342900">
              <a:buFont typeface="Arial" panose="020B0604020202020204" pitchFamily="34" charset="0"/>
              <a:buChar char="•"/>
            </a:pPr>
            <a:r>
              <a:rPr lang="en-GB"/>
              <a:t>New Instrument concept</a:t>
            </a:r>
          </a:p>
          <a:p>
            <a:pPr marL="548640" indent="-342900">
              <a:buFont typeface="Arial" panose="020B0604020202020204" pitchFamily="34" charset="0"/>
              <a:buChar char="•"/>
            </a:pPr>
            <a:r>
              <a:rPr lang="en-GB" sz="1800" b="0"/>
              <a:t>Based on </a:t>
            </a:r>
            <a:r>
              <a:rPr lang="en-GB" sz="1800" b="0" u="sng"/>
              <a:t>Paavo Heiskanen’s </a:t>
            </a:r>
            <a:r>
              <a:rPr lang="en-GB" sz="1800" b="0"/>
              <a:t>comments at the </a:t>
            </a:r>
            <a:r>
              <a:rPr lang="en-GB" sz="1800" b="0">
                <a:hlinkClick r:id="rId3"/>
              </a:rPr>
              <a:t>Winter Satellite Workshop 2025</a:t>
            </a:r>
            <a:r>
              <a:rPr lang="en-GB" sz="1800" b="0"/>
              <a:t> at Aalto University in Finland</a:t>
            </a:r>
          </a:p>
          <a:p>
            <a:pPr marL="491490" indent="-285750">
              <a:buFont typeface="Arial" panose="020B0604020202020204" pitchFamily="34" charset="0"/>
              <a:buChar char="•"/>
            </a:pPr>
            <a:r>
              <a:rPr lang="en-GB" sz="1800" u="sng"/>
              <a:t>Objectives:</a:t>
            </a:r>
          </a:p>
          <a:p>
            <a:pPr marL="548640" indent="-342900">
              <a:buFont typeface="+mj-lt"/>
              <a:buAutoNum type="arabicPeriod"/>
            </a:pPr>
            <a:r>
              <a:rPr lang="en-GB" sz="1800" b="0"/>
              <a:t>Total Ionising Dose</a:t>
            </a:r>
          </a:p>
          <a:p>
            <a:pPr marL="548640" indent="-342900">
              <a:buFont typeface="+mj-lt"/>
              <a:buAutoNum type="arabicPeriod"/>
            </a:pPr>
            <a:r>
              <a:rPr lang="en-GB" sz="1800" b="0"/>
              <a:t>Displacement Damage</a:t>
            </a:r>
          </a:p>
          <a:p>
            <a:pPr marL="548640" indent="-342900">
              <a:buFont typeface="+mj-lt"/>
              <a:buAutoNum type="arabicPeriod"/>
            </a:pPr>
            <a:r>
              <a:rPr lang="en-GB" sz="1800" b="0"/>
              <a:t>Rate of High LET particles</a:t>
            </a:r>
          </a:p>
          <a:p>
            <a:pPr marL="205740" indent="0" algn="ctr"/>
            <a:r>
              <a:rPr lang="en-GB" sz="1800"/>
              <a:t>Inside the shielded avionics vault of several satellites</a:t>
            </a:r>
          </a:p>
          <a:p>
            <a:pPr marL="491490" indent="-285750">
              <a:buFont typeface="Arial" panose="020B0604020202020204" pitchFamily="34" charset="0"/>
              <a:buChar char="•"/>
            </a:pPr>
            <a:endParaRPr lang="en-GB" sz="1800" b="0"/>
          </a:p>
          <a:p>
            <a:pPr marL="548640" indent="-342900">
              <a:buFont typeface="Arial" panose="020B0604020202020204" pitchFamily="34" charset="0"/>
              <a:buChar char="•"/>
            </a:pPr>
            <a:endParaRPr lang="en-GB" sz="2000" u="sng">
              <a:hlinkClick r:id="rId4"/>
            </a:endParaRPr>
          </a:p>
          <a:p>
            <a:pPr marL="548640" indent="-342900">
              <a:buFont typeface="Arial" panose="020B0604020202020204" pitchFamily="34" charset="0"/>
              <a:buChar char="•"/>
            </a:pP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19C315-802B-0773-9E61-73952D361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FBA4A5-1C9C-4ACB-BBFF-2F1FEB88C70D}" type="datetime1">
              <a:rPr kumimoji="0" lang="en-GB" sz="101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12/06/2025</a:t>
            </a:fld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99C210-AB32-190F-2FE2-001B02349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SPACEMON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085962-2509-B04A-E6B0-E2453FCC6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1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2571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pic>
        <p:nvPicPr>
          <p:cNvPr id="9" name="Picture 8" descr="A green circuit board with many small chips&#10;&#10;AI-generated content may be incorrect.">
            <a:extLst>
              <a:ext uri="{FF2B5EF4-FFF2-40B4-BE49-F238E27FC236}">
                <a16:creationId xmlns:a16="http://schemas.microsoft.com/office/drawing/2014/main" id="{7E747837-C7AD-AC8A-1718-A1518C0F51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5501" y="1174941"/>
            <a:ext cx="4291882" cy="33651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C4B3F8-BE21-4EBA-46C2-BC15E5AAE1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9064" y="4505780"/>
            <a:ext cx="3574936" cy="120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17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028888-6142-7435-FBD4-8C4E8E13A2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3309" y="1261611"/>
            <a:ext cx="4106310" cy="3336083"/>
          </a:xfrm>
        </p:spPr>
        <p:txBody>
          <a:bodyPr/>
          <a:lstStyle/>
          <a:p>
            <a:pPr marL="548640" indent="-342900">
              <a:buFont typeface="Arial" panose="020B0604020202020204" pitchFamily="34" charset="0"/>
              <a:buChar char="•"/>
            </a:pPr>
            <a:r>
              <a:rPr lang="en-GB"/>
              <a:t>Total Dose Sensor:</a:t>
            </a:r>
          </a:p>
          <a:p>
            <a:pPr marL="960120" lvl="1" indent="-342900">
              <a:buFont typeface="Arial" panose="020B0604020202020204" pitchFamily="34" charset="0"/>
              <a:buChar char="•"/>
            </a:pPr>
            <a:r>
              <a:rPr lang="en-GB"/>
              <a:t>based on RadFET from</a:t>
            </a:r>
            <a:br>
              <a:rPr lang="en-GB"/>
            </a:br>
            <a:r>
              <a:rPr lang="en-GB"/>
              <a:t>the Foresail-2</a:t>
            </a:r>
            <a:br>
              <a:rPr lang="en-GB"/>
            </a:br>
            <a:r>
              <a:rPr lang="en-GB"/>
              <a:t>Radiation Experiment</a:t>
            </a:r>
          </a:p>
          <a:p>
            <a:pPr marL="548640" indent="-342900">
              <a:buFont typeface="Arial" panose="020B0604020202020204" pitchFamily="34" charset="0"/>
              <a:buChar char="•"/>
            </a:pPr>
            <a:r>
              <a:rPr lang="en-GB"/>
              <a:t>Displacement Damage Sensor: </a:t>
            </a:r>
          </a:p>
          <a:p>
            <a:pPr marL="960120" lvl="1" indent="-342900">
              <a:buFont typeface="Arial" panose="020B0604020202020204" pitchFamily="34" charset="0"/>
              <a:buChar char="•"/>
            </a:pPr>
            <a:r>
              <a:rPr lang="en-GB"/>
              <a:t>GaAs LED forward voltage</a:t>
            </a:r>
            <a:br>
              <a:rPr lang="en-GB"/>
            </a:br>
            <a:r>
              <a:rPr lang="en-GB"/>
              <a:t>and reverse current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35316A-1989-1356-5D59-494E69695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FBA4A5-1C9C-4ACB-BBFF-2F1FEB88C70D}" type="datetime1">
              <a:rPr kumimoji="0" lang="en-GB" sz="101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12/06/2025</a:t>
            </a:fld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212565-4865-DE2C-34F2-3933E1F96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SPACEMON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7446A7-1BA0-A0AD-C811-0BB61BAC5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1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2571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pic>
        <p:nvPicPr>
          <p:cNvPr id="9" name="Picture 8" descr="A green circuit board with white and black components&#10;&#10;AI-generated content may be incorrect.">
            <a:extLst>
              <a:ext uri="{FF2B5EF4-FFF2-40B4-BE49-F238E27FC236}">
                <a16:creationId xmlns:a16="http://schemas.microsoft.com/office/drawing/2014/main" id="{C115AB79-4C68-0517-D487-D617E22FDA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456" r="6348"/>
          <a:stretch>
            <a:fillRect/>
          </a:stretch>
        </p:blipFill>
        <p:spPr>
          <a:xfrm>
            <a:off x="4697760" y="1417340"/>
            <a:ext cx="4464496" cy="332514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BCAD5C4-E2D7-E325-378C-C6ED769B40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550" y="265113"/>
            <a:ext cx="8212138" cy="996950"/>
          </a:xfrm>
        </p:spPr>
        <p:txBody>
          <a:bodyPr/>
          <a:lstStyle/>
          <a:p>
            <a:r>
              <a:rPr lang="en-GB"/>
              <a:t>The CRDS</a:t>
            </a:r>
            <a:br>
              <a:rPr lang="en-GB"/>
            </a:br>
            <a:r>
              <a:rPr lang="en-GB" b="0" i="1"/>
              <a:t>Compact Radiation Dosimetry System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D03ED4-9E37-D5BB-D1EA-0A3E5FA58647}"/>
              </a:ext>
            </a:extLst>
          </p:cNvPr>
          <p:cNvSpPr txBox="1"/>
          <p:nvPr/>
        </p:nvSpPr>
        <p:spPr>
          <a:xfrm>
            <a:off x="4697760" y="4720872"/>
            <a:ext cx="412271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i="1">
                <a:latin typeface="Arial"/>
                <a:ea typeface="ＭＳ Ｐゴシック"/>
              </a:rPr>
              <a:t>CRDS GaAs LED test board</a:t>
            </a:r>
          </a:p>
          <a:p>
            <a:pPr algn="ctr"/>
            <a:r>
              <a:rPr lang="en-GB" i="1">
                <a:latin typeface="Arial"/>
                <a:ea typeface="ＭＳ Ｐゴシック"/>
              </a:rPr>
              <a:t>For proton beam testing</a:t>
            </a:r>
          </a:p>
        </p:txBody>
      </p:sp>
    </p:spTree>
    <p:extLst>
      <p:ext uri="{BB962C8B-B14F-4D97-AF65-F5344CB8AC3E}">
        <p14:creationId xmlns:p14="http://schemas.microsoft.com/office/powerpoint/2010/main" val="42047958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175583-0896-5747-D752-C859DD2D8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2B3EAC-E5D4-4467-3D53-C145F9CC5F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3309" y="1261611"/>
            <a:ext cx="4106310" cy="3336083"/>
          </a:xfrm>
        </p:spPr>
        <p:txBody>
          <a:bodyPr/>
          <a:lstStyle/>
          <a:p>
            <a:pPr marL="548640" indent="-342900">
              <a:buFont typeface="Arial" panose="020B0604020202020204" pitchFamily="34" charset="0"/>
              <a:buChar char="•"/>
            </a:pPr>
            <a:r>
              <a:rPr lang="en-GB"/>
              <a:t>Total Dose Sensor:</a:t>
            </a:r>
          </a:p>
          <a:p>
            <a:pPr marL="960120" lvl="1" indent="-342900">
              <a:buFont typeface="Arial" panose="020B0604020202020204" pitchFamily="34" charset="0"/>
              <a:buChar char="•"/>
            </a:pPr>
            <a:r>
              <a:rPr lang="en-GB"/>
              <a:t>based on RadFET from</a:t>
            </a:r>
            <a:br>
              <a:rPr lang="en-GB"/>
            </a:br>
            <a:r>
              <a:rPr lang="en-GB"/>
              <a:t>the Foresail-2</a:t>
            </a:r>
            <a:br>
              <a:rPr lang="en-GB"/>
            </a:br>
            <a:r>
              <a:rPr lang="en-GB"/>
              <a:t>Radiation Experiment</a:t>
            </a:r>
          </a:p>
          <a:p>
            <a:pPr marL="548640" indent="-342900">
              <a:buFont typeface="Arial" panose="020B0604020202020204" pitchFamily="34" charset="0"/>
              <a:buChar char="•"/>
            </a:pPr>
            <a:r>
              <a:rPr lang="en-GB"/>
              <a:t>Displacement Damage Sensor: </a:t>
            </a:r>
          </a:p>
          <a:p>
            <a:pPr marL="960120" lvl="1" indent="-342900">
              <a:buFont typeface="Arial" panose="020B0604020202020204" pitchFamily="34" charset="0"/>
              <a:buChar char="•"/>
            </a:pPr>
            <a:r>
              <a:rPr lang="en-GB"/>
              <a:t>GaAs LED Forward voltage and reverse current</a:t>
            </a:r>
          </a:p>
          <a:p>
            <a:pPr marL="548640" indent="-342900">
              <a:buFont typeface="Arial" panose="020B0604020202020204" pitchFamily="34" charset="0"/>
              <a:buChar char="•"/>
            </a:pPr>
            <a:r>
              <a:rPr lang="en-GB"/>
              <a:t>High LET counter</a:t>
            </a:r>
          </a:p>
          <a:p>
            <a:pPr marL="960120" lvl="1" indent="-342900">
              <a:buFont typeface="Arial" panose="020B0604020202020204" pitchFamily="34" charset="0"/>
              <a:buChar char="•"/>
            </a:pPr>
            <a:r>
              <a:rPr lang="en-GB"/>
              <a:t>Silicon Plate Detector</a:t>
            </a:r>
          </a:p>
          <a:p>
            <a:pPr marL="960120" lvl="1" indent="-342900">
              <a:buFont typeface="Arial" panose="020B0604020202020204" pitchFamily="34" charset="0"/>
              <a:buChar char="•"/>
            </a:pPr>
            <a:r>
              <a:rPr lang="en-GB"/>
              <a:t>Counting above threshold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895032-7097-DCAE-AD2F-405EE321E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FBA4A5-1C9C-4ACB-BBFF-2F1FEB88C70D}" type="datetime1">
              <a:rPr kumimoji="0" lang="en-GB" sz="101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12/06/2025</a:t>
            </a:fld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A1E01A-B6B0-BAC9-617E-610A8D9B2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SPACEMON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9A0C8E-29EF-FAA5-1B01-6F3138A9E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1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2571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F287314-F7B1-8407-0ADC-715B788CD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550" y="265113"/>
            <a:ext cx="8212138" cy="996950"/>
          </a:xfrm>
        </p:spPr>
        <p:txBody>
          <a:bodyPr/>
          <a:lstStyle/>
          <a:p>
            <a:r>
              <a:rPr lang="en-GB"/>
              <a:t>The CRDS</a:t>
            </a:r>
            <a:br>
              <a:rPr lang="en-GB"/>
            </a:br>
            <a:r>
              <a:rPr lang="en-GB" b="0" i="1"/>
              <a:t>Compact Radiation Dosimetry System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4D2165-52B4-CC53-FEE9-78C80B19EB70}"/>
              </a:ext>
            </a:extLst>
          </p:cNvPr>
          <p:cNvSpPr txBox="1"/>
          <p:nvPr/>
        </p:nvSpPr>
        <p:spPr>
          <a:xfrm>
            <a:off x="4847506" y="4966959"/>
            <a:ext cx="4122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/>
              <a:t>CRDS Silicon Plate Detector PCB</a:t>
            </a:r>
            <a:endParaRPr lang="en-DE" i="1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9804AC-0082-961E-3116-B4C0646643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333" r="7334" b="9666"/>
          <a:stretch>
            <a:fillRect/>
          </a:stretch>
        </p:blipFill>
        <p:spPr>
          <a:xfrm>
            <a:off x="5326126" y="1261611"/>
            <a:ext cx="3170354" cy="360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7139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-up of a device&#10;&#10;AI-generated content may be incorrect.">
            <a:extLst>
              <a:ext uri="{FF2B5EF4-FFF2-40B4-BE49-F238E27FC236}">
                <a16:creationId xmlns:a16="http://schemas.microsoft.com/office/drawing/2014/main" id="{9F87D94A-BC3D-77BE-8697-47351B68BE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690" t="29078" r="11316" b="33291"/>
          <a:stretch>
            <a:fillRect/>
          </a:stretch>
        </p:blipFill>
        <p:spPr>
          <a:xfrm>
            <a:off x="0" y="3328287"/>
            <a:ext cx="3327057" cy="1173852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53107444-D1F7-F0E4-6C53-1F4A7EF6E4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309" y="265113"/>
            <a:ext cx="8212380" cy="996498"/>
          </a:xfrm>
        </p:spPr>
        <p:txBody>
          <a:bodyPr/>
          <a:lstStyle/>
          <a:p>
            <a:r>
              <a:rPr lang="en-GB">
                <a:sym typeface="Sen"/>
              </a:rPr>
              <a:t>Conclusion</a:t>
            </a:r>
            <a:br>
              <a:rPr lang="en-GB">
                <a:sym typeface="Sen"/>
              </a:rPr>
            </a:br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7B8A891C-91A4-D43C-50B4-EB2709685A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1807" y="1189831"/>
            <a:ext cx="3987800" cy="3335337"/>
          </a:xfrm>
        </p:spPr>
        <p:txBody>
          <a:bodyPr/>
          <a:lstStyle/>
          <a:p>
            <a:r>
              <a:rPr lang="en-GB"/>
              <a:t>Foresail-2 Multilayer Radiation Shielding Experiment:</a:t>
            </a:r>
          </a:p>
          <a:p>
            <a:pPr marL="548640" indent="-342900">
              <a:buFont typeface="Arial" panose="020B0604020202020204" pitchFamily="34" charset="0"/>
              <a:buChar char="•"/>
            </a:pPr>
            <a:r>
              <a:rPr lang="en-GB" b="0">
                <a:sym typeface="Sen"/>
              </a:rPr>
              <a:t>Design complete</a:t>
            </a:r>
          </a:p>
          <a:p>
            <a:pPr marL="548640" indent="-342900">
              <a:buFont typeface="Arial" panose="020B0604020202020204" pitchFamily="34" charset="0"/>
              <a:buChar char="•"/>
            </a:pPr>
            <a:r>
              <a:rPr lang="en-GB" b="0">
                <a:sym typeface="Sen"/>
              </a:rPr>
              <a:t>Mechanical + Electrical prototype in proton beam this month</a:t>
            </a:r>
          </a:p>
          <a:p>
            <a:endParaRPr lang="en-GB"/>
          </a:p>
        </p:txBody>
      </p:sp>
      <p:sp>
        <p:nvSpPr>
          <p:cNvPr id="489" name="Google Shape;489;p7"/>
          <p:cNvSpPr txBox="1">
            <a:spLocks noGrp="1"/>
          </p:cNvSpPr>
          <p:nvPr>
            <p:ph type="body" idx="2"/>
          </p:nvPr>
        </p:nvSpPr>
        <p:spPr>
          <a:xfrm>
            <a:off x="5044008" y="1514757"/>
            <a:ext cx="3765030" cy="3672407"/>
          </a:xfr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GB" dirty="0"/>
              <a:t>Compact Radiation </a:t>
            </a:r>
            <a:br>
              <a:rPr lang="en-GB" dirty="0"/>
            </a:br>
            <a:r>
              <a:rPr lang="en-GB" dirty="0"/>
              <a:t>Dosimetry System:</a:t>
            </a:r>
          </a:p>
          <a:p>
            <a:pPr marL="548640" indent="-342900">
              <a:buFont typeface="Arial" panose="020B0604020202020204" pitchFamily="34" charset="0"/>
              <a:buChar char="•"/>
            </a:pPr>
            <a:r>
              <a:rPr lang="en-GB" b="0" dirty="0"/>
              <a:t>Initial design for TID and DDD</a:t>
            </a:r>
          </a:p>
          <a:p>
            <a:pPr marL="548640" indent="-342900">
              <a:buFont typeface="Arial" panose="020B0604020202020204" pitchFamily="34" charset="0"/>
              <a:buChar char="•"/>
            </a:pPr>
            <a:r>
              <a:rPr lang="en-GB" b="0" dirty="0"/>
              <a:t>TID and DDD detector testing in Proton beam this month</a:t>
            </a:r>
          </a:p>
          <a:p>
            <a:pPr marL="548640" indent="-342900">
              <a:buFont typeface="Arial" panose="020B0604020202020204" pitchFamily="34" charset="0"/>
              <a:buChar char="•"/>
            </a:pPr>
            <a:r>
              <a:rPr lang="en-GB" b="0" dirty="0"/>
              <a:t>LET counter initial measurements</a:t>
            </a:r>
            <a:endParaRPr lang="en-GB" dirty="0"/>
          </a:p>
          <a:p>
            <a:pPr marL="205740" indent="0"/>
            <a:endParaRPr lang="en-GB" sz="1910" dirty="0">
              <a:solidFill>
                <a:srgbClr val="002060"/>
              </a:solidFill>
            </a:endParaRPr>
          </a:p>
          <a:p>
            <a:pPr marL="205740" indent="0" algn="ctr"/>
            <a:r>
              <a:rPr lang="en-GB" sz="1910" dirty="0">
                <a:solidFill>
                  <a:srgbClr val="002060"/>
                </a:solidFill>
              </a:rPr>
              <a:t>We are </a:t>
            </a:r>
            <a:r>
              <a:rPr lang="et-EE" sz="1910" dirty="0">
                <a:solidFill>
                  <a:srgbClr val="002060"/>
                </a:solidFill>
              </a:rPr>
              <a:t>looking</a:t>
            </a:r>
            <a:r>
              <a:rPr lang="en-GB" sz="1910" dirty="0">
                <a:solidFill>
                  <a:srgbClr val="002060"/>
                </a:solidFill>
              </a:rPr>
              <a:t> for partners who are interested in flying our radiation instruments!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D13E1E-8798-B21A-74E1-F06FD7BBB1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5437927"/>
            <a:ext cx="2103120" cy="155877"/>
          </a:xfrm>
        </p:spPr>
        <p:txBody>
          <a:bodyPr/>
          <a:lstStyle/>
          <a:p>
            <a:pPr lvl="0"/>
            <a:fld id="{E7547058-BB75-4F21-8D41-64C5BD4D3283}" type="datetime1">
              <a:rPr lang="en-GB" noProof="0" smtClean="0"/>
              <a:pPr lvl="0"/>
              <a:t>12/06/2025</a:t>
            </a:fld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4EC757-3508-5FF7-E009-ABF6CE8DE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08960" y="5437927"/>
            <a:ext cx="2926080" cy="155877"/>
          </a:xfrm>
        </p:spPr>
        <p:txBody>
          <a:bodyPr/>
          <a:lstStyle/>
          <a:p>
            <a:pPr lvl="0"/>
            <a:r>
              <a:rPr lang="en-US" noProof="0"/>
              <a:t>SPACEMON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7B02FB-A79C-1C13-1641-7316EC502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83680" y="5437927"/>
            <a:ext cx="2103120" cy="155877"/>
          </a:xfrm>
        </p:spPr>
        <p:txBody>
          <a:bodyPr/>
          <a:lstStyle/>
          <a:p>
            <a:pPr lvl="0"/>
            <a:fld id="{B6F15528-21DE-4FAA-801E-634DDDAF4B2B}" type="slidenum">
              <a:rPr lang="en-US" noProof="0" smtClean="0"/>
              <a:pPr lvl="0"/>
              <a:t>34</a:t>
            </a:fld>
            <a:endParaRPr lang="en-US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F4BD5D-50D3-7EED-961B-C4F13560C0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204" y="123975"/>
            <a:ext cx="3067978" cy="1344067"/>
          </a:xfrm>
          <a:prstGeom prst="rect">
            <a:avLst/>
          </a:prstGeom>
        </p:spPr>
      </p:pic>
      <p:pic>
        <p:nvPicPr>
          <p:cNvPr id="13" name="Picture 12" descr="A close up of a circuit board&#10;&#10;AI-generated content may be incorrect.">
            <a:extLst>
              <a:ext uri="{FF2B5EF4-FFF2-40B4-BE49-F238E27FC236}">
                <a16:creationId xmlns:a16="http://schemas.microsoft.com/office/drawing/2014/main" id="{0D5FFD39-F609-5903-A024-CB07C80372D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845" r="11335"/>
          <a:stretch>
            <a:fillRect/>
          </a:stretch>
        </p:blipFill>
        <p:spPr>
          <a:xfrm>
            <a:off x="3296124" y="3128133"/>
            <a:ext cx="1938782" cy="197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336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>
          <a:extLst>
            <a:ext uri="{FF2B5EF4-FFF2-40B4-BE49-F238E27FC236}">
              <a16:creationId xmlns:a16="http://schemas.microsoft.com/office/drawing/2014/main" id="{F343AE53-CA91-A916-0488-20C095B81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357;g22ba957f3a4_0_771">
            <a:extLst>
              <a:ext uri="{FF2B5EF4-FFF2-40B4-BE49-F238E27FC236}">
                <a16:creationId xmlns:a16="http://schemas.microsoft.com/office/drawing/2014/main" id="{FD2B3EB8-EBCD-5D5F-1482-D0E521BB5E38}"/>
              </a:ext>
            </a:extLst>
          </p:cNvPr>
          <p:cNvSpPr txBox="1"/>
          <p:nvPr/>
        </p:nvSpPr>
        <p:spPr>
          <a:xfrm>
            <a:off x="154043" y="1991549"/>
            <a:ext cx="3443809" cy="452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spAutoFit/>
          </a:bodyPr>
          <a:lstStyle/>
          <a:p>
            <a:pPr>
              <a:buSzPts val="1350"/>
            </a:pPr>
            <a:r>
              <a:rPr lang="en-GB" sz="2400">
                <a:latin typeface="Georgia"/>
                <a:ea typeface="Georgia"/>
                <a:cs typeface="Georgia"/>
                <a:sym typeface="Georgia"/>
              </a:rPr>
              <a:t>Proton flux &gt; 10 MeV</a:t>
            </a:r>
            <a:endParaRPr sz="240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" name="Google Shape;358;g22ba957f3a4_0_771">
            <a:extLst>
              <a:ext uri="{FF2B5EF4-FFF2-40B4-BE49-F238E27FC236}">
                <a16:creationId xmlns:a16="http://schemas.microsoft.com/office/drawing/2014/main" id="{B3649230-72AC-7AEA-C0EA-37133F41718F}"/>
              </a:ext>
            </a:extLst>
          </p:cNvPr>
          <p:cNvSpPr txBox="1"/>
          <p:nvPr/>
        </p:nvSpPr>
        <p:spPr>
          <a:xfrm>
            <a:off x="152775" y="4124399"/>
            <a:ext cx="3443808" cy="452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spAutoFit/>
          </a:bodyPr>
          <a:lstStyle/>
          <a:p>
            <a:pPr>
              <a:buSzPts val="1350"/>
            </a:pPr>
            <a:r>
              <a:rPr lang="en-GB" sz="2400">
                <a:latin typeface="Georgia"/>
                <a:ea typeface="Georgia"/>
                <a:cs typeface="Georgia"/>
                <a:sym typeface="Georgia"/>
              </a:rPr>
              <a:t>Electron flux &gt; 1 MeV</a:t>
            </a:r>
            <a:endParaRPr sz="2400">
              <a:latin typeface="Georgia"/>
              <a:ea typeface="Georgia"/>
              <a:cs typeface="Georgia"/>
              <a:sym typeface="Georgia"/>
            </a:endParaRPr>
          </a:p>
        </p:txBody>
      </p:sp>
      <p:grpSp>
        <p:nvGrpSpPr>
          <p:cNvPr id="20" name="Google Shape;359;g22ba957f3a4_0_771">
            <a:extLst>
              <a:ext uri="{FF2B5EF4-FFF2-40B4-BE49-F238E27FC236}">
                <a16:creationId xmlns:a16="http://schemas.microsoft.com/office/drawing/2014/main" id="{70C78FF5-87A9-2E54-F7C1-3AEA93D37B2F}"/>
              </a:ext>
            </a:extLst>
          </p:cNvPr>
          <p:cNvGrpSpPr/>
          <p:nvPr/>
        </p:nvGrpSpPr>
        <p:grpSpPr>
          <a:xfrm>
            <a:off x="3443810" y="1367079"/>
            <a:ext cx="2790568" cy="3927894"/>
            <a:chOff x="283586" y="1312390"/>
            <a:chExt cx="4068002" cy="5928987"/>
          </a:xfrm>
        </p:grpSpPr>
        <p:pic>
          <p:nvPicPr>
            <p:cNvPr id="21" name="Google Shape;360;g22ba957f3a4_0_771" descr="https://image.gsfc.nasa.gov/poetry/tour/tr6.gif">
              <a:extLst>
                <a:ext uri="{FF2B5EF4-FFF2-40B4-BE49-F238E27FC236}">
                  <a16:creationId xmlns:a16="http://schemas.microsoft.com/office/drawing/2014/main" id="{AF50753E-EFDA-041D-B75D-F702F2FBE16D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94358" y="4597527"/>
              <a:ext cx="4057230" cy="2643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361;g22ba957f3a4_0_771" descr="https://image.gsfc.nasa.gov/poetry/tour/tr5.gif">
              <a:extLst>
                <a:ext uri="{FF2B5EF4-FFF2-40B4-BE49-F238E27FC236}">
                  <a16:creationId xmlns:a16="http://schemas.microsoft.com/office/drawing/2014/main" id="{760308E9-27C2-6165-18BE-4054FB3C4481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83586" y="1312390"/>
              <a:ext cx="4057229" cy="2679933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3" name="Google Shape;362;g22ba957f3a4_0_771">
              <a:extLst>
                <a:ext uri="{FF2B5EF4-FFF2-40B4-BE49-F238E27FC236}">
                  <a16:creationId xmlns:a16="http://schemas.microsoft.com/office/drawing/2014/main" id="{CA3663FA-3768-C4A3-EC65-28DDC95A6402}"/>
                </a:ext>
              </a:extLst>
            </p:cNvPr>
            <p:cNvCxnSpPr>
              <a:cxnSpLocks/>
            </p:cNvCxnSpPr>
            <p:nvPr/>
          </p:nvCxnSpPr>
          <p:spPr>
            <a:xfrm>
              <a:off x="1112342" y="2596437"/>
              <a:ext cx="2624275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26" name="Google Shape;363;g22ba957f3a4_0_771">
              <a:extLst>
                <a:ext uri="{FF2B5EF4-FFF2-40B4-BE49-F238E27FC236}">
                  <a16:creationId xmlns:a16="http://schemas.microsoft.com/office/drawing/2014/main" id="{58B7F161-F452-8E34-5E08-423BB3C08EDD}"/>
                </a:ext>
              </a:extLst>
            </p:cNvPr>
            <p:cNvCxnSpPr>
              <a:cxnSpLocks/>
            </p:cNvCxnSpPr>
            <p:nvPr/>
          </p:nvCxnSpPr>
          <p:spPr>
            <a:xfrm>
              <a:off x="1042080" y="5864398"/>
              <a:ext cx="2274652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triangle" w="med" len="med"/>
              <a:tailEnd type="triangle" w="med" len="med"/>
            </a:ln>
          </p:spPr>
        </p:cxnSp>
      </p:grpSp>
      <p:grpSp>
        <p:nvGrpSpPr>
          <p:cNvPr id="27" name="Google Shape;364;g22ba957f3a4_0_771">
            <a:extLst>
              <a:ext uri="{FF2B5EF4-FFF2-40B4-BE49-F238E27FC236}">
                <a16:creationId xmlns:a16="http://schemas.microsoft.com/office/drawing/2014/main" id="{C42D0C87-CE01-9720-F735-1A86A28900EB}"/>
              </a:ext>
            </a:extLst>
          </p:cNvPr>
          <p:cNvGrpSpPr/>
          <p:nvPr/>
        </p:nvGrpSpPr>
        <p:grpSpPr>
          <a:xfrm>
            <a:off x="6594334" y="1138070"/>
            <a:ext cx="2298146" cy="4201992"/>
            <a:chOff x="4708164" y="-2443434"/>
            <a:chExt cx="3772896" cy="6898463"/>
          </a:xfrm>
        </p:grpSpPr>
        <p:pic>
          <p:nvPicPr>
            <p:cNvPr id="28" name="Google Shape;365;g22ba957f3a4_0_771">
              <a:extLst>
                <a:ext uri="{FF2B5EF4-FFF2-40B4-BE49-F238E27FC236}">
                  <a16:creationId xmlns:a16="http://schemas.microsoft.com/office/drawing/2014/main" id="{2EEC4702-9D57-D3BC-C9AE-6E0F590DFD92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708164" y="-2443434"/>
              <a:ext cx="3733346" cy="33155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366;g22ba957f3a4_0_771">
              <a:extLst>
                <a:ext uri="{FF2B5EF4-FFF2-40B4-BE49-F238E27FC236}">
                  <a16:creationId xmlns:a16="http://schemas.microsoft.com/office/drawing/2014/main" id="{E348797E-E478-292C-5E88-0E6C1F490BCE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855211" y="1004083"/>
              <a:ext cx="3625849" cy="345094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" name="Google Shape;367;g22ba957f3a4_0_771">
            <a:extLst>
              <a:ext uri="{FF2B5EF4-FFF2-40B4-BE49-F238E27FC236}">
                <a16:creationId xmlns:a16="http://schemas.microsoft.com/office/drawing/2014/main" id="{FC5357F4-F62D-B50A-0408-0346898FA8FF}"/>
              </a:ext>
            </a:extLst>
          </p:cNvPr>
          <p:cNvSpPr txBox="1"/>
          <p:nvPr/>
        </p:nvSpPr>
        <p:spPr>
          <a:xfrm>
            <a:off x="6928414" y="5221486"/>
            <a:ext cx="1245240" cy="249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spAutoFit/>
          </a:bodyPr>
          <a:lstStyle/>
          <a:p>
            <a:pPr algn="r">
              <a:buSzPts val="1200"/>
            </a:pPr>
            <a:r>
              <a:rPr lang="en-GB" sz="1080">
                <a:latin typeface="Georgia"/>
                <a:ea typeface="Georgia"/>
                <a:cs typeface="Georgia"/>
                <a:sym typeface="Georgia"/>
              </a:rPr>
              <a:t>Source: SPENVIS</a:t>
            </a:r>
            <a:endParaRPr sz="108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9DEC2E1-B386-D656-156A-C5FE14A983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200"/>
              <a:t>Foresail-2</a:t>
            </a:r>
            <a:br>
              <a:rPr lang="en-GB" sz="3200">
                <a:solidFill>
                  <a:schemeClr val="dk1"/>
                </a:solidFill>
              </a:rPr>
            </a:br>
            <a:r>
              <a:rPr lang="en-GB" sz="3200" b="0" i="1">
                <a:latin typeface="Calibri" panose="020F0502020204030204" pitchFamily="34" charset="0"/>
                <a:sym typeface="Sen"/>
              </a:rPr>
              <a:t>Radiation Environment</a:t>
            </a:r>
            <a:br>
              <a:rPr lang="en-GB" sz="3200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en"/>
              </a:rPr>
            </a:br>
            <a:endParaRPr lang="en-GB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6CCD96-5202-653E-CF18-D8F70503FA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5437927"/>
            <a:ext cx="2103120" cy="155877"/>
          </a:xfrm>
        </p:spPr>
        <p:txBody>
          <a:bodyPr/>
          <a:lstStyle/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9E2B1-CB18-476B-99A2-5459BAD5205A}" type="datetime1">
              <a:rPr kumimoji="0" lang="en-GB" sz="101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12/06/2025</a:t>
            </a:fld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447FC3-E150-D0F7-FEC6-33491B611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08960" y="5437927"/>
            <a:ext cx="2926080" cy="155877"/>
          </a:xfrm>
        </p:spPr>
        <p:txBody>
          <a:bodyPr/>
          <a:lstStyle/>
          <a:p>
            <a:pPr marL="0" marR="0" lvl="0" indent="0" algn="ct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SPACEMON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1F67AA-0EA4-9806-703B-A249CD39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83680" y="5437927"/>
            <a:ext cx="2103120" cy="155877"/>
          </a:xfrm>
        </p:spPr>
        <p:txBody>
          <a:bodyPr/>
          <a:lstStyle/>
          <a:p>
            <a:pPr marL="0" marR="0" lvl="0" indent="0" algn="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1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2571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7182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>
          <a:extLst>
            <a:ext uri="{FF2B5EF4-FFF2-40B4-BE49-F238E27FC236}">
              <a16:creationId xmlns:a16="http://schemas.microsoft.com/office/drawing/2014/main" id="{BEB6A546-3BC0-DA93-65B1-3D5B06987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oogle Shape;376;g22ba957f3a4_0_787">
            <a:extLst>
              <a:ext uri="{FF2B5EF4-FFF2-40B4-BE49-F238E27FC236}">
                <a16:creationId xmlns:a16="http://schemas.microsoft.com/office/drawing/2014/main" id="{3A0C78E1-E038-DDE6-35D5-40F58BB74AA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10364" y="1184992"/>
            <a:ext cx="4737167" cy="361672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39A6F8-75E4-7CDE-491D-30B9E27B28C9}"/>
              </a:ext>
            </a:extLst>
          </p:cNvPr>
          <p:cNvSpPr txBox="1"/>
          <p:nvPr/>
        </p:nvSpPr>
        <p:spPr>
          <a:xfrm>
            <a:off x="2555776" y="4916115"/>
            <a:ext cx="642701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1.5 g/cm2 = </a:t>
            </a:r>
            <a:r>
              <a:rPr lang="en-US" sz="2400" u="sng">
                <a:solidFill>
                  <a:srgbClr val="FF0000"/>
                </a:solidFill>
              </a:rPr>
              <a:t>4.3 kg </a:t>
            </a:r>
            <a:r>
              <a:rPr lang="en-GB" sz="2400" u="sng">
                <a:solidFill>
                  <a:srgbClr val="FF0000"/>
                </a:solidFill>
              </a:rPr>
              <a:t>aluminium</a:t>
            </a:r>
            <a:r>
              <a:rPr lang="en-US" sz="2400">
                <a:solidFill>
                  <a:srgbClr val="FF0000"/>
                </a:solidFill>
              </a:rPr>
              <a:t> for 6U CubeSat</a:t>
            </a:r>
          </a:p>
        </p:txBody>
      </p:sp>
      <p:pic>
        <p:nvPicPr>
          <p:cNvPr id="62" name="Google Shape;393;g22ba957f3a4_0_795" descr="A picture containing text, businesscard, worktable&#10;&#10;Description automatically generated">
            <a:extLst>
              <a:ext uri="{FF2B5EF4-FFF2-40B4-BE49-F238E27FC236}">
                <a16:creationId xmlns:a16="http://schemas.microsoft.com/office/drawing/2014/main" id="{A31A93E1-97F8-1D61-AEEC-C5B48DE16B64}"/>
              </a:ext>
            </a:extLst>
          </p:cNvPr>
          <p:cNvPicPr/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r="1840" b="1355"/>
          <a:stretch/>
        </p:blipFill>
        <p:spPr>
          <a:xfrm>
            <a:off x="69889" y="1068309"/>
            <a:ext cx="4358095" cy="380541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itle 7">
            <a:extLst>
              <a:ext uri="{FF2B5EF4-FFF2-40B4-BE49-F238E27FC236}">
                <a16:creationId xmlns:a16="http://schemas.microsoft.com/office/drawing/2014/main" id="{B25DCC0C-9DBB-0290-356E-C9FBF2ED6E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309" y="265113"/>
            <a:ext cx="8212380" cy="996498"/>
          </a:xfrm>
        </p:spPr>
        <p:txBody>
          <a:bodyPr/>
          <a:lstStyle/>
          <a:p>
            <a:r>
              <a:rPr lang="en-GB" sz="3200"/>
              <a:t>Foresail-2</a:t>
            </a:r>
            <a:br>
              <a:rPr lang="en-GB" sz="3200">
                <a:solidFill>
                  <a:schemeClr val="dk1"/>
                </a:solidFill>
              </a:rPr>
            </a:br>
            <a:r>
              <a:rPr lang="en-GB" sz="3200" b="0" i="1">
                <a:latin typeface="Calibri" panose="020F0502020204030204" pitchFamily="34" charset="0"/>
                <a:sym typeface="Sen"/>
              </a:rPr>
              <a:t>Radiation Shielding</a:t>
            </a:r>
            <a:br>
              <a:rPr lang="en-GB" sz="3200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en"/>
              </a:rPr>
            </a:br>
            <a:endParaRPr lang="en-GB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F8F002-AFA6-E3A4-56CE-61444370CA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5437927"/>
            <a:ext cx="2103120" cy="155877"/>
          </a:xfrm>
        </p:spPr>
        <p:txBody>
          <a:bodyPr/>
          <a:lstStyle/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9E2B1-CB18-476B-99A2-5459BAD5205A}" type="datetime1">
              <a:rPr kumimoji="0" lang="en-GB" sz="101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12/06/2025</a:t>
            </a:fld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79C8C6-4B3B-C017-84EB-DDD08E0B6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08960" y="5437927"/>
            <a:ext cx="2926080" cy="155877"/>
          </a:xfrm>
        </p:spPr>
        <p:txBody>
          <a:bodyPr/>
          <a:lstStyle/>
          <a:p>
            <a:pPr marL="0" marR="0" lvl="0" indent="0" algn="ct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SPACEMON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429FF-D340-0D2E-A0C6-977C1E746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83680" y="5437927"/>
            <a:ext cx="2103120" cy="155877"/>
          </a:xfrm>
        </p:spPr>
        <p:txBody>
          <a:bodyPr/>
          <a:lstStyle/>
          <a:p>
            <a:pPr marL="0" marR="0" lvl="0" indent="0" algn="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1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2571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255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>
          <a:extLst>
            <a:ext uri="{FF2B5EF4-FFF2-40B4-BE49-F238E27FC236}">
              <a16:creationId xmlns:a16="http://schemas.microsoft.com/office/drawing/2014/main" id="{80B0C248-157C-458B-DD37-446A8C468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6F8714EC-2F75-EAA0-B781-206FC7875F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309" y="265113"/>
            <a:ext cx="8537816" cy="996498"/>
          </a:xfrm>
        </p:spPr>
        <p:txBody>
          <a:bodyPr/>
          <a:lstStyle/>
          <a:p>
            <a:r>
              <a:rPr lang="et-EE" sz="3200"/>
              <a:t>Multilayer </a:t>
            </a:r>
            <a:r>
              <a:rPr lang="en-GB" sz="3200"/>
              <a:t>Radiation Shielding Optimisation </a:t>
            </a:r>
            <a:br>
              <a:rPr lang="en-GB" sz="3200"/>
            </a:br>
            <a:r>
              <a:rPr lang="en-GB" sz="3200" b="0" i="1">
                <a:latin typeface="Calibri" panose="020F0502020204030204" pitchFamily="34" charset="0"/>
              </a:rPr>
              <a:t>with Geant4/GRAS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E11BE328-063A-A784-9672-D2A5569219AC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70C9689-610B-5042-511C-990073EC153B}"/>
              </a:ext>
            </a:extLst>
          </p:cNvPr>
          <p:cNvSpPr/>
          <p:nvPr/>
        </p:nvSpPr>
        <p:spPr>
          <a:xfrm rot="16200000">
            <a:off x="1463897" y="2997548"/>
            <a:ext cx="3059741" cy="404578"/>
          </a:xfrm>
          <a:prstGeom prst="rect">
            <a:avLst/>
          </a:prstGeom>
          <a:solidFill>
            <a:srgbClr val="80808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/>
            <a:r>
              <a:rPr lang="et-EE">
                <a:solidFill>
                  <a:schemeClr val="bg1"/>
                </a:solidFill>
              </a:rPr>
              <a:t>Detector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818B272-A2D5-3727-8D1E-452FA72774CB}"/>
              </a:ext>
            </a:extLst>
          </p:cNvPr>
          <p:cNvSpPr/>
          <p:nvPr/>
        </p:nvSpPr>
        <p:spPr>
          <a:xfrm rot="16200000">
            <a:off x="1852278" y="2997548"/>
            <a:ext cx="3059741" cy="404578"/>
          </a:xfrm>
          <a:prstGeom prst="rect">
            <a:avLst/>
          </a:prstGeom>
          <a:solidFill>
            <a:srgbClr val="80808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/>
            <a:r>
              <a:rPr lang="et-EE">
                <a:solidFill>
                  <a:schemeClr val="bg1"/>
                </a:solidFill>
              </a:rPr>
              <a:t>Detector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AEEF6C2-6443-77E9-6671-D802790A90B8}"/>
              </a:ext>
            </a:extLst>
          </p:cNvPr>
          <p:cNvSpPr/>
          <p:nvPr/>
        </p:nvSpPr>
        <p:spPr>
          <a:xfrm rot="16200000">
            <a:off x="2231131" y="2997548"/>
            <a:ext cx="3059741" cy="404578"/>
          </a:xfrm>
          <a:prstGeom prst="rect">
            <a:avLst/>
          </a:prstGeom>
          <a:solidFill>
            <a:srgbClr val="80808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/>
            <a:r>
              <a:rPr lang="et-EE">
                <a:solidFill>
                  <a:schemeClr val="bg1"/>
                </a:solidFill>
              </a:rPr>
              <a:t>Detector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7B72EB-BDBB-43D5-FC4A-8908CC67300E}"/>
              </a:ext>
            </a:extLst>
          </p:cNvPr>
          <p:cNvSpPr/>
          <p:nvPr/>
        </p:nvSpPr>
        <p:spPr>
          <a:xfrm>
            <a:off x="2791478" y="1669966"/>
            <a:ext cx="396360" cy="3059280"/>
          </a:xfrm>
          <a:prstGeom prst="rect">
            <a:avLst/>
          </a:prstGeom>
          <a:solidFill>
            <a:srgbClr val="FC5C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r>
              <a:rPr lang="et-EE"/>
              <a:t>B</a:t>
            </a:r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D1DBD3-4722-CD5A-298F-671BF8A079EA}"/>
              </a:ext>
            </a:extLst>
          </p:cNvPr>
          <p:cNvSpPr/>
          <p:nvPr/>
        </p:nvSpPr>
        <p:spPr>
          <a:xfrm>
            <a:off x="2402377" y="1669966"/>
            <a:ext cx="396360" cy="3059280"/>
          </a:xfrm>
          <a:prstGeom prst="rect">
            <a:avLst/>
          </a:prstGeom>
          <a:solidFill>
            <a:srgbClr val="2CEE0E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r>
              <a:rPr lang="et-EE"/>
              <a:t>A</a:t>
            </a: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4A09E6-DD95-CFA4-B512-9A437B17D5A2}"/>
              </a:ext>
            </a:extLst>
          </p:cNvPr>
          <p:cNvSpPr/>
          <p:nvPr/>
        </p:nvSpPr>
        <p:spPr>
          <a:xfrm>
            <a:off x="617917" y="2143867"/>
            <a:ext cx="158688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1979" b="0" strike="noStrike" spc="-1">
                <a:solidFill>
                  <a:srgbClr val="DC0000"/>
                </a:solidFill>
                <a:latin typeface="Arial"/>
              </a:rPr>
              <a:t>Particles</a:t>
            </a:r>
            <a:endParaRPr lang="en-GB" sz="1979" b="0" strike="noStrike" spc="-1">
              <a:latin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FE576A-810D-A45A-9F67-3AD06A0935EF}"/>
              </a:ext>
            </a:extLst>
          </p:cNvPr>
          <p:cNvSpPr/>
          <p:nvPr/>
        </p:nvSpPr>
        <p:spPr>
          <a:xfrm>
            <a:off x="3195337" y="1669966"/>
            <a:ext cx="396360" cy="3059640"/>
          </a:xfrm>
          <a:prstGeom prst="rect">
            <a:avLst/>
          </a:prstGeom>
          <a:solidFill>
            <a:srgbClr val="00B0F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r>
              <a:rPr lang="et-EE"/>
              <a:t>C</a:t>
            </a:r>
            <a:endParaRPr lang="en-GB"/>
          </a:p>
        </p:txBody>
      </p:sp>
      <p:pic>
        <p:nvPicPr>
          <p:cNvPr id="14" name="Picture 13" descr="A circle with arrows pointing to the center&#10;&#10;Description automatically generated">
            <a:extLst>
              <a:ext uri="{FF2B5EF4-FFF2-40B4-BE49-F238E27FC236}">
                <a16:creationId xmlns:a16="http://schemas.microsoft.com/office/drawing/2014/main" id="{7E17944E-CC01-54E4-1145-10AB03590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849" y="2475607"/>
            <a:ext cx="1457528" cy="1448002"/>
          </a:xfrm>
          <a:prstGeom prst="rect">
            <a:avLst/>
          </a:prstGeom>
        </p:spPr>
      </p:pic>
      <p:pic>
        <p:nvPicPr>
          <p:cNvPr id="3" name="Picture 2" descr="A graph of a graph showing a line of substance&#10;&#10;Description automatically generated with medium confidence">
            <a:extLst>
              <a:ext uri="{FF2B5EF4-FFF2-40B4-BE49-F238E27FC236}">
                <a16:creationId xmlns:a16="http://schemas.microsoft.com/office/drawing/2014/main" id="{4E1D476D-1627-D623-5C6E-AC111C3BF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6" y="1099525"/>
            <a:ext cx="4355403" cy="355817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885D7D10-0D25-0366-8EC7-9A3213AA3FE2}"/>
              </a:ext>
            </a:extLst>
          </p:cNvPr>
          <p:cNvSpPr/>
          <p:nvPr/>
        </p:nvSpPr>
        <p:spPr>
          <a:xfrm>
            <a:off x="7282991" y="3915561"/>
            <a:ext cx="526936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28CB5B-8002-2887-F559-8A9E93BB8429}"/>
              </a:ext>
            </a:extLst>
          </p:cNvPr>
          <p:cNvSpPr txBox="1"/>
          <p:nvPr/>
        </p:nvSpPr>
        <p:spPr>
          <a:xfrm>
            <a:off x="2560320" y="4873724"/>
            <a:ext cx="6126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Up to 30% less mass required than with aluminium shield</a:t>
            </a:r>
          </a:p>
        </p:txBody>
      </p:sp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93522AA1-D7F1-D905-5919-6B89133E07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5437927"/>
            <a:ext cx="2103120" cy="155877"/>
          </a:xfrm>
        </p:spPr>
        <p:txBody>
          <a:bodyPr/>
          <a:lstStyle/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9E2B1-CB18-476B-99A2-5459BAD5205A}" type="datetime1">
              <a:rPr kumimoji="0" lang="en-GB" sz="101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12/06/2025</a:t>
            </a:fld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0DFA17BF-F788-4E55-5756-08F4D1C85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08960" y="5437927"/>
            <a:ext cx="2926080" cy="155877"/>
          </a:xfrm>
        </p:spPr>
        <p:txBody>
          <a:bodyPr/>
          <a:lstStyle/>
          <a:p>
            <a:pPr marL="0" marR="0" lvl="0" indent="0" algn="ct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SPACEMON 2025</a:t>
            </a: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D2E832B9-DA75-61B3-02A5-FB9AD2D92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83680" y="5437927"/>
            <a:ext cx="2103120" cy="155877"/>
          </a:xfrm>
        </p:spPr>
        <p:txBody>
          <a:bodyPr/>
          <a:lstStyle/>
          <a:p>
            <a:pPr marL="0" marR="0" lvl="0" indent="0" algn="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1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2571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84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7" grpId="0" animBg="1"/>
      <p:bldP spid="12" grpId="0" animBg="1"/>
      <p:bldP spid="2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98BC049-DF8E-3600-8ADA-E0C08D7D19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42" t="6110" r="5197" b="4277"/>
          <a:stretch/>
        </p:blipFill>
        <p:spPr>
          <a:xfrm>
            <a:off x="0" y="0"/>
            <a:ext cx="9144000" cy="40476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79EC57-EE54-EB73-B3EC-75AA72E85323}"/>
              </a:ext>
            </a:extLst>
          </p:cNvPr>
          <p:cNvSpPr txBox="1"/>
          <p:nvPr/>
        </p:nvSpPr>
        <p:spPr>
          <a:xfrm>
            <a:off x="1253067" y="4286138"/>
            <a:ext cx="66378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u="sng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https://doi.org/10.1016/j.asr.2023.10.028</a:t>
            </a:r>
            <a:endParaRPr lang="en-GB" sz="2400" u="sng">
              <a:solidFill>
                <a:srgbClr val="0070C0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728CF6-E016-F591-1427-EEA8C8E76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9E2B1-CB18-476B-99A2-5459BAD5205A}" type="datetime1">
              <a:rPr kumimoji="0" lang="en-GB" sz="101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12/06/2025</a:t>
            </a:fld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7A0114-9CB0-89B4-21D5-5C93262D3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SPACEMON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472A95-7580-C482-26F7-F223C69F1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1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2571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881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663D8F-FE6F-1A5E-E998-E3A6B8FAC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9E618F2-2A54-49E7-D592-8E23A4B201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1849388"/>
            <a:ext cx="8207375" cy="2808312"/>
          </a:xfrm>
        </p:spPr>
        <p:txBody>
          <a:bodyPr/>
          <a:lstStyle/>
          <a:p>
            <a:r>
              <a:rPr lang="et-EE"/>
              <a:t> </a:t>
            </a:r>
            <a:r>
              <a:rPr lang="en-GB"/>
              <a:t>Instrument design</a:t>
            </a:r>
            <a:endParaRPr lang="en-FI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6A1DFDF2-22D2-C2C7-7D13-C2386A17F1F1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108960" y="5314950"/>
            <a:ext cx="2926080" cy="155877"/>
          </a:xfrm>
        </p:spPr>
        <p:txBody>
          <a:bodyPr/>
          <a:lstStyle/>
          <a:p>
            <a:pPr lvl="0"/>
            <a:r>
              <a:rPr lang="en-US" noProof="0"/>
              <a:t>SPACEMON 2025</a:t>
            </a: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A815556C-16EB-F2D6-F865-7B210A1BCD53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457200" y="5314950"/>
            <a:ext cx="2103120" cy="155877"/>
          </a:xfrm>
        </p:spPr>
        <p:txBody>
          <a:bodyPr/>
          <a:lstStyle/>
          <a:p>
            <a:pPr lvl="0"/>
            <a:fld id="{F843EC14-AE6E-4233-B5E4-87C1A8F97195}" type="datetime1">
              <a:rPr lang="en-GB" noProof="0" smtClean="0"/>
              <a:pPr lvl="0"/>
              <a:t>12/06/2025</a:t>
            </a:fld>
            <a:endParaRPr lang="en-US" noProof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66B9A230-6A39-B46E-AD76-3AF284ED0EF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5314950"/>
            <a:ext cx="2103120" cy="155877"/>
          </a:xfrm>
        </p:spPr>
        <p:txBody>
          <a:bodyPr/>
          <a:lstStyle/>
          <a:p>
            <a:pPr lvl="0"/>
            <a:fld id="{B6F15528-21DE-4FAA-801E-634DDDAF4B2B}" type="slidenum">
              <a:rPr lang="en-US" noProof="0" smtClean="0"/>
              <a:pPr lvl="0"/>
              <a:t>8</a:t>
            </a:fld>
            <a:endParaRPr lang="en-US" noProof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37CC2A-DD69-5501-2027-7214AE6C511B}"/>
              </a:ext>
            </a:extLst>
          </p:cNvPr>
          <p:cNvSpPr txBox="1"/>
          <p:nvPr/>
        </p:nvSpPr>
        <p:spPr>
          <a:xfrm>
            <a:off x="607531" y="1417340"/>
            <a:ext cx="6340734" cy="2154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</a:pPr>
            <a:r>
              <a:rPr lang="en-GB" sz="54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Foresail-2</a:t>
            </a:r>
            <a:br>
              <a:rPr lang="en-GB" sz="24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4000">
                <a:solidFill>
                  <a:schemeClr val="lt1"/>
                </a:solidFill>
              </a:rPr>
              <a:t>Multilayer </a:t>
            </a:r>
            <a:r>
              <a:rPr lang="en-GB" sz="4000" i="1">
                <a:solidFill>
                  <a:schemeClr val="lt1"/>
                </a:solidFill>
              </a:rPr>
              <a:t>Radiation Shielding Experiment</a:t>
            </a:r>
            <a:endParaRPr lang="en-GB" sz="2400" i="1" strike="noStrike" cap="none">
              <a:solidFill>
                <a:schemeClr val="bg1"/>
              </a:solidFill>
              <a:latin typeface="Sen"/>
              <a:ea typeface="Sen"/>
              <a:cs typeface="Sen"/>
              <a:sym typeface="Sen"/>
            </a:endParaRPr>
          </a:p>
        </p:txBody>
      </p:sp>
    </p:spTree>
    <p:extLst>
      <p:ext uri="{BB962C8B-B14F-4D97-AF65-F5344CB8AC3E}">
        <p14:creationId xmlns:p14="http://schemas.microsoft.com/office/powerpoint/2010/main" val="680162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graph of a graph showing a line of substance&#10;&#10;Description automatically generated with medium confidence">
            <a:extLst>
              <a:ext uri="{FF2B5EF4-FFF2-40B4-BE49-F238E27FC236}">
                <a16:creationId xmlns:a16="http://schemas.microsoft.com/office/drawing/2014/main" id="{1BF58D7B-B605-ABD5-56D9-74B10EFE4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4098" y="354802"/>
            <a:ext cx="2628905" cy="2147702"/>
          </a:xfrm>
          <a:prstGeom prst="rect">
            <a:avLst/>
          </a:prstGeom>
        </p:spPr>
      </p:pic>
      <p:sp>
        <p:nvSpPr>
          <p:cNvPr id="405" name="Google Shape;405;g22ba957f3a4_0_875"/>
          <p:cNvSpPr txBox="1"/>
          <p:nvPr/>
        </p:nvSpPr>
        <p:spPr>
          <a:xfrm>
            <a:off x="251284" y="252000"/>
            <a:ext cx="308352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32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Scientific</a:t>
            </a:r>
            <a:endParaRPr lang="en-GB" sz="32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3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Objectives</a:t>
            </a:r>
            <a:endParaRPr sz="2400" i="1" strike="noStrike" cap="none">
              <a:solidFill>
                <a:srgbClr val="0070C0"/>
              </a:solidFill>
              <a:latin typeface="Sen"/>
              <a:ea typeface="Sen"/>
              <a:cs typeface="Sen"/>
              <a:sym typeface="Sen"/>
            </a:endParaRPr>
          </a:p>
        </p:txBody>
      </p:sp>
      <p:sp>
        <p:nvSpPr>
          <p:cNvPr id="406" name="Google Shape;406;g22ba957f3a4_0_875"/>
          <p:cNvSpPr txBox="1">
            <a:spLocks noGrp="1"/>
          </p:cNvSpPr>
          <p:nvPr>
            <p:ph type="body" idx="1"/>
          </p:nvPr>
        </p:nvSpPr>
        <p:spPr>
          <a:xfrm>
            <a:off x="323528" y="1666890"/>
            <a:ext cx="3271174" cy="2414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2100"/>
            </a:pPr>
            <a:r>
              <a:rPr lang="en-GB" sz="2000" b="0"/>
              <a:t>Verify shielding simulations by measuring ionising dose behind</a:t>
            </a:r>
          </a:p>
          <a:p>
            <a:pPr lvl="1" indent="-457200">
              <a:spcBef>
                <a:spcPts val="0"/>
              </a:spcBef>
              <a:spcAft>
                <a:spcPts val="1200"/>
              </a:spcAft>
              <a:buSzPts val="2100"/>
              <a:buFont typeface="+mj-lt"/>
              <a:buAutoNum type="arabicPeriod"/>
            </a:pPr>
            <a:r>
              <a:rPr lang="en-GB" sz="1900"/>
              <a:t>different mass ratios of Polyethylene-Lead two-layer shielding</a:t>
            </a:r>
          </a:p>
          <a:p>
            <a:pPr lvl="1" indent="-457200">
              <a:spcBef>
                <a:spcPts val="0"/>
              </a:spcBef>
              <a:spcAft>
                <a:spcPts val="1200"/>
              </a:spcAft>
              <a:buSzPts val="2100"/>
              <a:buFont typeface="+mj-lt"/>
              <a:buAutoNum type="arabicPeriod"/>
            </a:pPr>
            <a:r>
              <a:rPr lang="en-GB" sz="1900" b="0"/>
              <a:t>different aluminium thicknesses</a:t>
            </a:r>
          </a:p>
          <a:p>
            <a:pPr lvl="1" indent="-457200">
              <a:spcBef>
                <a:spcPts val="0"/>
              </a:spcBef>
              <a:buSzPts val="2100"/>
              <a:buFont typeface="+mj-lt"/>
              <a:buAutoNum type="arabicPeriod"/>
            </a:pPr>
            <a:endParaRPr lang="en-GB" sz="1900" b="0"/>
          </a:p>
          <a:p>
            <a:pPr marL="457200" lvl="1" indent="0">
              <a:spcBef>
                <a:spcPts val="0"/>
              </a:spcBef>
              <a:buSzPts val="2100"/>
              <a:buNone/>
            </a:pPr>
            <a:br>
              <a:rPr lang="en-GB" sz="1900" b="0"/>
            </a:br>
            <a:r>
              <a:rPr lang="en-GB" sz="1900" b="0"/>
              <a:t> 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endParaRPr sz="1400" b="0"/>
          </a:p>
          <a:p>
            <a:pPr marL="800100" lvl="1" indent="-20955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ts val="2100"/>
              <a:buNone/>
            </a:pPr>
            <a:endParaRPr/>
          </a:p>
          <a:p>
            <a:pPr marL="342900" lvl="0" indent="-20955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/>
          </a:p>
        </p:txBody>
      </p:sp>
      <p:pic>
        <p:nvPicPr>
          <p:cNvPr id="3" name="Google Shape;376;g22ba957f3a4_0_787">
            <a:extLst>
              <a:ext uri="{FF2B5EF4-FFF2-40B4-BE49-F238E27FC236}">
                <a16:creationId xmlns:a16="http://schemas.microsoft.com/office/drawing/2014/main" id="{6A6250DC-42A0-1541-F2B8-46FB356718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6374690" y="403227"/>
            <a:ext cx="2738458" cy="209075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99032C6-CC5F-A710-4C17-44080556F007}"/>
              </a:ext>
            </a:extLst>
          </p:cNvPr>
          <p:cNvSpPr/>
          <p:nvPr/>
        </p:nvSpPr>
        <p:spPr>
          <a:xfrm>
            <a:off x="8027300" y="1764709"/>
            <a:ext cx="72000" cy="720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B2F44FD-9B83-DE3C-6383-0D6320BC17B5}"/>
              </a:ext>
            </a:extLst>
          </p:cNvPr>
          <p:cNvSpPr/>
          <p:nvPr/>
        </p:nvSpPr>
        <p:spPr>
          <a:xfrm>
            <a:off x="8466013" y="1873318"/>
            <a:ext cx="72000" cy="720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B9E191A-23B9-7342-2202-BB3D6F92B4E1}"/>
              </a:ext>
            </a:extLst>
          </p:cNvPr>
          <p:cNvSpPr/>
          <p:nvPr/>
        </p:nvSpPr>
        <p:spPr>
          <a:xfrm>
            <a:off x="7593708" y="1582527"/>
            <a:ext cx="72000" cy="720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AE26AA4-2659-50AA-A525-CE851F7974AA}"/>
              </a:ext>
            </a:extLst>
          </p:cNvPr>
          <p:cNvSpPr/>
          <p:nvPr/>
        </p:nvSpPr>
        <p:spPr>
          <a:xfrm>
            <a:off x="7158496" y="1249872"/>
            <a:ext cx="72000" cy="720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2B4338B-6533-C5A7-6B65-A1C46D9684BD}"/>
              </a:ext>
            </a:extLst>
          </p:cNvPr>
          <p:cNvSpPr/>
          <p:nvPr/>
        </p:nvSpPr>
        <p:spPr>
          <a:xfrm>
            <a:off x="4066948" y="645174"/>
            <a:ext cx="72000" cy="720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F86C916-2692-C72E-7129-C239E20AD7EB}"/>
              </a:ext>
            </a:extLst>
          </p:cNvPr>
          <p:cNvSpPr/>
          <p:nvPr/>
        </p:nvSpPr>
        <p:spPr>
          <a:xfrm>
            <a:off x="4581108" y="1692838"/>
            <a:ext cx="72000" cy="720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B878B3B-7C31-B219-0AE3-2908BAE2F3B8}"/>
              </a:ext>
            </a:extLst>
          </p:cNvPr>
          <p:cNvSpPr/>
          <p:nvPr/>
        </p:nvSpPr>
        <p:spPr>
          <a:xfrm>
            <a:off x="5093213" y="2054002"/>
            <a:ext cx="72000" cy="720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3126BE6-3864-4C2C-799E-7BF4B98D2809}"/>
              </a:ext>
            </a:extLst>
          </p:cNvPr>
          <p:cNvSpPr/>
          <p:nvPr/>
        </p:nvSpPr>
        <p:spPr>
          <a:xfrm>
            <a:off x="5534252" y="2155035"/>
            <a:ext cx="72000" cy="720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60E5858-E51F-FB9C-4AC9-8C085B8C9085}"/>
              </a:ext>
            </a:extLst>
          </p:cNvPr>
          <p:cNvSpPr/>
          <p:nvPr/>
        </p:nvSpPr>
        <p:spPr>
          <a:xfrm>
            <a:off x="6121593" y="1474397"/>
            <a:ext cx="72000" cy="720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26D5886-D820-BF86-22E5-39EEFC53D92B}"/>
              </a:ext>
            </a:extLst>
          </p:cNvPr>
          <p:cNvSpPr/>
          <p:nvPr/>
        </p:nvSpPr>
        <p:spPr>
          <a:xfrm>
            <a:off x="6723978" y="567669"/>
            <a:ext cx="72000" cy="720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956AAC-5CAC-CCE6-52B9-9BFE17599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A68A73-B74C-47E0-9B55-ED606844E953}" type="datetime1">
              <a:rPr kumimoji="0" lang="en-GB" sz="101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12/06/2025</a:t>
            </a:fld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42C778-F251-C865-EAB3-C4E22A6AF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SPACEMON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5776BD-69E9-02AA-DE05-1574CBBD3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1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2571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pic>
        <p:nvPicPr>
          <p:cNvPr id="16" name="Picture 15" descr="A close-up of a device&#10;&#10;AI-generated content may be incorrect.">
            <a:extLst>
              <a:ext uri="{FF2B5EF4-FFF2-40B4-BE49-F238E27FC236}">
                <a16:creationId xmlns:a16="http://schemas.microsoft.com/office/drawing/2014/main" id="{6EC1747A-2391-5ABD-280C-3470710EFA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0932" y="2758204"/>
            <a:ext cx="5704141" cy="260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32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22" grpId="0" animBg="1"/>
    </p:bldLst>
  </p:timing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2382</Words>
  <Application>Microsoft Office PowerPoint</Application>
  <PresentationFormat>On-screen Show (16:10)</PresentationFormat>
  <Paragraphs>415</Paragraphs>
  <Slides>34</Slides>
  <Notes>34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Arial</vt:lpstr>
      <vt:lpstr>Calibri</vt:lpstr>
      <vt:lpstr>Courier New</vt:lpstr>
      <vt:lpstr>Georgia</vt:lpstr>
      <vt:lpstr>Merriweather Sans</vt:lpstr>
      <vt:lpstr>Nimbus Sans</vt:lpstr>
      <vt:lpstr>Sen</vt:lpstr>
      <vt:lpstr>Wingdings</vt:lpstr>
      <vt:lpstr>6_Office Theme</vt:lpstr>
      <vt:lpstr>The Foresail-2  Multilayer Radiation Shielding Experiment Design and Radiation Testing</vt:lpstr>
      <vt:lpstr>PowerPoint Presentation</vt:lpstr>
      <vt:lpstr>PowerPoint Presentation</vt:lpstr>
      <vt:lpstr>Foresail-2 Radiation Environment </vt:lpstr>
      <vt:lpstr>Foresail-2 Radiation Shielding </vt:lpstr>
      <vt:lpstr>Multilayer Radiation Shielding Optimisation  with Geant4/GRAS</vt:lpstr>
      <vt:lpstr>PowerPoint Presentation</vt:lpstr>
      <vt:lpstr> Instrument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Radiation Experiment Electrical design </vt:lpstr>
      <vt:lpstr>Radiation Experiment Electrical design </vt:lpstr>
      <vt:lpstr> Radiation Testing</vt:lpstr>
      <vt:lpstr>Total Ionising Dose Test </vt:lpstr>
      <vt:lpstr>Electrical Prototype for Radiation Testing</vt:lpstr>
      <vt:lpstr>Component testing</vt:lpstr>
      <vt:lpstr>Component testing</vt:lpstr>
      <vt:lpstr>PowerPoint Presentation</vt:lpstr>
      <vt:lpstr>Gamma Ray Irradiation Setup </vt:lpstr>
      <vt:lpstr>Irradiation and annealing schedule</vt:lpstr>
      <vt:lpstr>Irradiation and annealing schedule</vt:lpstr>
      <vt:lpstr>Irradiation and annealing schedule</vt:lpstr>
      <vt:lpstr>Irradiation and annealing schedule</vt:lpstr>
      <vt:lpstr>Co-60 test results </vt:lpstr>
      <vt:lpstr>Proton Testing</vt:lpstr>
      <vt:lpstr>Proton Testing</vt:lpstr>
      <vt:lpstr>Compact Radiation Dosimetry System</vt:lpstr>
      <vt:lpstr>The CRDS Compact Radiation Dosimetry System</vt:lpstr>
      <vt:lpstr>The CRDS Compact Radiation Dosimetry System</vt:lpstr>
      <vt:lpstr>The CRDS Compact Radiation Dosimetry System</vt:lpstr>
      <vt:lpstr>Conclusion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>Fetzer Anton</cp:lastModifiedBy>
  <cp:revision>1</cp:revision>
  <dcterms:created xsi:type="dcterms:W3CDTF">2013-12-22T17:20:12Z</dcterms:created>
  <dcterms:modified xsi:type="dcterms:W3CDTF">2025-06-12T08:45:12Z</dcterms:modified>
</cp:coreProperties>
</file>