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ebm" ContentType="video/webm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5"/>
    <p:sldMasterId id="2147483950" r:id="rId6"/>
    <p:sldMasterId id="2147483957" r:id="rId7"/>
    <p:sldMasterId id="2147483970" r:id="rId8"/>
  </p:sldMasterIdLst>
  <p:notesMasterIdLst>
    <p:notesMasterId r:id="rId30"/>
  </p:notesMasterIdLst>
  <p:handoutMasterIdLst>
    <p:handoutMasterId r:id="rId31"/>
  </p:handoutMasterIdLst>
  <p:sldIdLst>
    <p:sldId id="256" r:id="rId9"/>
    <p:sldId id="1701" r:id="rId10"/>
    <p:sldId id="921" r:id="rId11"/>
    <p:sldId id="2147480941" r:id="rId12"/>
    <p:sldId id="934" r:id="rId13"/>
    <p:sldId id="1712" r:id="rId14"/>
    <p:sldId id="1713" r:id="rId15"/>
    <p:sldId id="1706" r:id="rId16"/>
    <p:sldId id="2147480947" r:id="rId17"/>
    <p:sldId id="2147481766" r:id="rId18"/>
    <p:sldId id="3171" r:id="rId19"/>
    <p:sldId id="2147480956" r:id="rId20"/>
    <p:sldId id="2147480942" r:id="rId21"/>
    <p:sldId id="2147480943" r:id="rId22"/>
    <p:sldId id="257" r:id="rId23"/>
    <p:sldId id="2147481767" r:id="rId24"/>
    <p:sldId id="2147482007" r:id="rId25"/>
    <p:sldId id="3296" r:id="rId26"/>
    <p:sldId id="2147480955" r:id="rId27"/>
    <p:sldId id="3172" r:id="rId28"/>
    <p:sldId id="933" r:id="rId29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97A6"/>
    <a:srgbClr val="F1666A"/>
    <a:srgbClr val="D9D9D9"/>
    <a:srgbClr val="053249"/>
    <a:srgbClr val="003249"/>
    <a:srgbClr val="335E6F"/>
    <a:srgbClr val="006196"/>
    <a:srgbClr val="6DCFF6"/>
    <a:srgbClr val="FFCC4E"/>
    <a:srgbClr val="76C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2EDC06-024F-154D-ACC1-ED15E896CD14}" v="59" dt="2025-06-10T19:53:52.2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75" autoAdjust="0"/>
    <p:restoredTop sz="94075" autoAdjust="0"/>
  </p:normalViewPr>
  <p:slideViewPr>
    <p:cSldViewPr snapToGrid="0">
      <p:cViewPr varScale="1">
        <p:scale>
          <a:sx n="80" d="100"/>
          <a:sy n="80" d="100"/>
        </p:scale>
        <p:origin x="200" y="504"/>
      </p:cViewPr>
      <p:guideLst>
        <p:guide orient="horz" pos="2160"/>
        <p:guide pos="38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2659" y="-67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microsoft.com/office/2015/10/relationships/revisionInfo" Target="revisionInfo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B7DD21-3EDA-834A-BB86-0F68281E5778}" type="doc">
      <dgm:prSet loTypeId="urn:microsoft.com/office/officeart/2005/8/layout/radial4" loCatId="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DAD9C61C-DDD1-274E-BC24-A8E4B1FC7215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600"/>
            <a:t>Space Weather protection for Europe</a:t>
          </a:r>
        </a:p>
      </dgm:t>
    </dgm:pt>
    <dgm:pt modelId="{2379F641-7651-4D42-971E-24B005EAA32A}" type="parTrans" cxnId="{0A319102-5F4C-1A4A-952B-25D2A8A4C1A5}">
      <dgm:prSet/>
      <dgm:spPr/>
      <dgm:t>
        <a:bodyPr/>
        <a:lstStyle/>
        <a:p>
          <a:endParaRPr lang="en-US" sz="1800"/>
        </a:p>
      </dgm:t>
    </dgm:pt>
    <dgm:pt modelId="{1897DC99-6607-104F-BAD5-D129A86BF330}" type="sibTrans" cxnId="{0A319102-5F4C-1A4A-952B-25D2A8A4C1A5}">
      <dgm:prSet/>
      <dgm:spPr/>
      <dgm:t>
        <a:bodyPr/>
        <a:lstStyle/>
        <a:p>
          <a:endParaRPr lang="en-US" sz="1800"/>
        </a:p>
      </dgm:t>
    </dgm:pt>
    <dgm:pt modelId="{33A8B3FA-B2CE-3441-9B65-C45AAF5184D2}">
      <dgm:prSet phldrT="[Text]" custT="1"/>
      <dgm:spPr/>
      <dgm:t>
        <a:bodyPr/>
        <a:lstStyle/>
        <a:p>
          <a:r>
            <a:rPr lang="en-US" sz="1600"/>
            <a:t>Space weather monitoring system</a:t>
          </a:r>
        </a:p>
      </dgm:t>
    </dgm:pt>
    <dgm:pt modelId="{F92C500C-8B7A-7447-8ECE-2159CF2BC736}" type="parTrans" cxnId="{5A6290ED-476E-1C49-8A11-05AD5618C362}">
      <dgm:prSet/>
      <dgm:spPr/>
      <dgm:t>
        <a:bodyPr/>
        <a:lstStyle/>
        <a:p>
          <a:endParaRPr lang="en-US" sz="1800"/>
        </a:p>
      </dgm:t>
    </dgm:pt>
    <dgm:pt modelId="{C4304B32-9B8F-564F-B5B3-D1C8D7039298}" type="sibTrans" cxnId="{5A6290ED-476E-1C49-8A11-05AD5618C362}">
      <dgm:prSet/>
      <dgm:spPr/>
      <dgm:t>
        <a:bodyPr/>
        <a:lstStyle/>
        <a:p>
          <a:endParaRPr lang="en-US" sz="1800"/>
        </a:p>
      </dgm:t>
    </dgm:pt>
    <dgm:pt modelId="{EDDD5669-105D-A743-BFB5-6F37DB73DDA3}">
      <dgm:prSet phldrT="[Text]" custT="1"/>
      <dgm:spPr/>
      <dgm:t>
        <a:bodyPr/>
        <a:lstStyle/>
        <a:p>
          <a:r>
            <a:rPr lang="en-US" sz="1600"/>
            <a:t>Resilient society</a:t>
          </a:r>
        </a:p>
      </dgm:t>
    </dgm:pt>
    <dgm:pt modelId="{D1F76718-BEE3-3144-B3AD-C9AF132CFBB1}" type="parTrans" cxnId="{C82E4577-A2D3-B143-9FC8-08C69297F9F6}">
      <dgm:prSet/>
      <dgm:spPr/>
      <dgm:t>
        <a:bodyPr/>
        <a:lstStyle/>
        <a:p>
          <a:endParaRPr lang="en-US" sz="1800"/>
        </a:p>
      </dgm:t>
    </dgm:pt>
    <dgm:pt modelId="{64C074C7-408A-AD4C-BFD9-BAA14ACF005F}" type="sibTrans" cxnId="{C82E4577-A2D3-B143-9FC8-08C69297F9F6}">
      <dgm:prSet/>
      <dgm:spPr/>
      <dgm:t>
        <a:bodyPr/>
        <a:lstStyle/>
        <a:p>
          <a:endParaRPr lang="en-US" sz="1800"/>
        </a:p>
      </dgm:t>
    </dgm:pt>
    <dgm:pt modelId="{EB6348FF-6A13-414D-99C2-EBAAE66D6D4B}">
      <dgm:prSet phldrT="[Text]" custT="1"/>
      <dgm:spPr/>
      <dgm:t>
        <a:bodyPr/>
        <a:lstStyle/>
        <a:p>
          <a:r>
            <a:rPr lang="en-US" sz="1600"/>
            <a:t>Tailored space weather services</a:t>
          </a:r>
        </a:p>
      </dgm:t>
    </dgm:pt>
    <dgm:pt modelId="{5C731D3E-C4D0-CD4F-9E6F-820483C8C83C}" type="sibTrans" cxnId="{72B06FB1-38C7-8B43-8583-2031147A2EA9}">
      <dgm:prSet/>
      <dgm:spPr/>
      <dgm:t>
        <a:bodyPr/>
        <a:lstStyle/>
        <a:p>
          <a:endParaRPr lang="en-US" sz="1800"/>
        </a:p>
      </dgm:t>
    </dgm:pt>
    <dgm:pt modelId="{9EEB34CB-C8BD-CC44-9800-63D772FCC70B}" type="parTrans" cxnId="{72B06FB1-38C7-8B43-8583-2031147A2EA9}">
      <dgm:prSet/>
      <dgm:spPr/>
      <dgm:t>
        <a:bodyPr/>
        <a:lstStyle/>
        <a:p>
          <a:endParaRPr lang="en-US" sz="1800"/>
        </a:p>
      </dgm:t>
    </dgm:pt>
    <dgm:pt modelId="{3C82FAF7-5A0C-3340-BD5E-2252958141E2}">
      <dgm:prSet phldrT="[Text]" custT="1"/>
      <dgm:spPr/>
      <dgm:t>
        <a:bodyPr/>
        <a:lstStyle/>
        <a:p>
          <a:r>
            <a:rPr lang="en-US" sz="1600"/>
            <a:t>Early warnings with actionable information </a:t>
          </a:r>
        </a:p>
      </dgm:t>
    </dgm:pt>
    <dgm:pt modelId="{1988DFF3-E3E7-2548-B98F-12CF35EBE99D}" type="parTrans" cxnId="{CBF229BC-64C0-0546-ABFF-F8BC7EEDE1A2}">
      <dgm:prSet/>
      <dgm:spPr/>
      <dgm:t>
        <a:bodyPr/>
        <a:lstStyle/>
        <a:p>
          <a:endParaRPr lang="en-GB" sz="1800"/>
        </a:p>
      </dgm:t>
    </dgm:pt>
    <dgm:pt modelId="{C60F9C40-2A08-2D4C-8A12-487353427D35}" type="sibTrans" cxnId="{CBF229BC-64C0-0546-ABFF-F8BC7EEDE1A2}">
      <dgm:prSet/>
      <dgm:spPr/>
      <dgm:t>
        <a:bodyPr/>
        <a:lstStyle/>
        <a:p>
          <a:endParaRPr lang="en-GB" sz="1800"/>
        </a:p>
      </dgm:t>
    </dgm:pt>
    <dgm:pt modelId="{E4D43CCF-E5EB-C247-8457-A1347B81D1C4}" type="pres">
      <dgm:prSet presAssocID="{59B7DD21-3EDA-834A-BB86-0F68281E577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ACA4D41-B88A-9248-8EB1-E02994ED495C}" type="pres">
      <dgm:prSet presAssocID="{DAD9C61C-DDD1-274E-BC24-A8E4B1FC7215}" presName="centerShape" presStyleLbl="node0" presStyleIdx="0" presStyleCnt="1"/>
      <dgm:spPr/>
    </dgm:pt>
    <dgm:pt modelId="{BBDE9E95-7EF7-B142-9907-3F6E54FC0A18}" type="pres">
      <dgm:prSet presAssocID="{9EEB34CB-C8BD-CC44-9800-63D772FCC70B}" presName="parTrans" presStyleLbl="bgSibTrans2D1" presStyleIdx="0" presStyleCnt="4"/>
      <dgm:spPr/>
    </dgm:pt>
    <dgm:pt modelId="{50108EBA-E3DB-3440-BD13-CCD9CE113630}" type="pres">
      <dgm:prSet presAssocID="{EB6348FF-6A13-414D-99C2-EBAAE66D6D4B}" presName="node" presStyleLbl="node1" presStyleIdx="0" presStyleCnt="4" custRadScaleRad="94079" custRadScaleInc="-18860">
        <dgm:presLayoutVars>
          <dgm:bulletEnabled val="1"/>
        </dgm:presLayoutVars>
      </dgm:prSet>
      <dgm:spPr/>
    </dgm:pt>
    <dgm:pt modelId="{D67D95E5-FEBC-034F-BE84-118307B3954E}" type="pres">
      <dgm:prSet presAssocID="{1988DFF3-E3E7-2548-B98F-12CF35EBE99D}" presName="parTrans" presStyleLbl="bgSibTrans2D1" presStyleIdx="1" presStyleCnt="4" custAng="21272590" custLinFactNeighborX="-30386" custLinFactNeighborY="24451"/>
      <dgm:spPr/>
    </dgm:pt>
    <dgm:pt modelId="{4C931083-248C-8340-B4B0-37E2FB84B874}" type="pres">
      <dgm:prSet presAssocID="{3C82FAF7-5A0C-3340-BD5E-2252958141E2}" presName="node" presStyleLbl="node1" presStyleIdx="1" presStyleCnt="4">
        <dgm:presLayoutVars>
          <dgm:bulletEnabled val="1"/>
        </dgm:presLayoutVars>
      </dgm:prSet>
      <dgm:spPr/>
    </dgm:pt>
    <dgm:pt modelId="{A6D99D7F-91EC-D649-B24F-AD8AA6E7FA4C}" type="pres">
      <dgm:prSet presAssocID="{F92C500C-8B7A-7447-8ECE-2159CF2BC736}" presName="parTrans" presStyleLbl="bgSibTrans2D1" presStyleIdx="2" presStyleCnt="4"/>
      <dgm:spPr/>
    </dgm:pt>
    <dgm:pt modelId="{C6E939B5-1E11-3B43-B03E-D449FA789147}" type="pres">
      <dgm:prSet presAssocID="{33A8B3FA-B2CE-3441-9B65-C45AAF5184D2}" presName="node" presStyleLbl="node1" presStyleIdx="2" presStyleCnt="4">
        <dgm:presLayoutVars>
          <dgm:bulletEnabled val="1"/>
        </dgm:presLayoutVars>
      </dgm:prSet>
      <dgm:spPr/>
    </dgm:pt>
    <dgm:pt modelId="{6090A263-A5BE-9E4D-B8AC-E3FD300ED427}" type="pres">
      <dgm:prSet presAssocID="{D1F76718-BEE3-3144-B3AD-C9AF132CFBB1}" presName="parTrans" presStyleLbl="bgSibTrans2D1" presStyleIdx="3" presStyleCnt="4"/>
      <dgm:spPr/>
    </dgm:pt>
    <dgm:pt modelId="{5738D605-B29B-AF4F-9A8B-F22C2D7EB30D}" type="pres">
      <dgm:prSet presAssocID="{EDDD5669-105D-A743-BFB5-6F37DB73DDA3}" presName="node" presStyleLbl="node1" presStyleIdx="3" presStyleCnt="4" custRadScaleRad="93198" custRadScaleInc="14619">
        <dgm:presLayoutVars>
          <dgm:bulletEnabled val="1"/>
        </dgm:presLayoutVars>
      </dgm:prSet>
      <dgm:spPr/>
    </dgm:pt>
  </dgm:ptLst>
  <dgm:cxnLst>
    <dgm:cxn modelId="{0A319102-5F4C-1A4A-952B-25D2A8A4C1A5}" srcId="{59B7DD21-3EDA-834A-BB86-0F68281E5778}" destId="{DAD9C61C-DDD1-274E-BC24-A8E4B1FC7215}" srcOrd="0" destOrd="0" parTransId="{2379F641-7651-4D42-971E-24B005EAA32A}" sibTransId="{1897DC99-6607-104F-BAD5-D129A86BF330}"/>
    <dgm:cxn modelId="{85504808-766F-B24E-94FC-334C984574A8}" type="presOf" srcId="{D1F76718-BEE3-3144-B3AD-C9AF132CFBB1}" destId="{6090A263-A5BE-9E4D-B8AC-E3FD300ED427}" srcOrd="0" destOrd="0" presId="urn:microsoft.com/office/officeart/2005/8/layout/radial4"/>
    <dgm:cxn modelId="{2F84EF48-796B-8141-BF0A-D821309D4458}" type="presOf" srcId="{1988DFF3-E3E7-2548-B98F-12CF35EBE99D}" destId="{D67D95E5-FEBC-034F-BE84-118307B3954E}" srcOrd="0" destOrd="0" presId="urn:microsoft.com/office/officeart/2005/8/layout/radial4"/>
    <dgm:cxn modelId="{ABCF3055-9D72-9E4C-990F-8599489A59F6}" type="presOf" srcId="{EDDD5669-105D-A743-BFB5-6F37DB73DDA3}" destId="{5738D605-B29B-AF4F-9A8B-F22C2D7EB30D}" srcOrd="0" destOrd="0" presId="urn:microsoft.com/office/officeart/2005/8/layout/radial4"/>
    <dgm:cxn modelId="{5332D357-1EFB-C541-8A7B-39F638B487CD}" type="presOf" srcId="{33A8B3FA-B2CE-3441-9B65-C45AAF5184D2}" destId="{C6E939B5-1E11-3B43-B03E-D449FA789147}" srcOrd="0" destOrd="0" presId="urn:microsoft.com/office/officeart/2005/8/layout/radial4"/>
    <dgm:cxn modelId="{42B68559-496E-794A-9B6E-210793205415}" type="presOf" srcId="{9EEB34CB-C8BD-CC44-9800-63D772FCC70B}" destId="{BBDE9E95-7EF7-B142-9907-3F6E54FC0A18}" srcOrd="0" destOrd="0" presId="urn:microsoft.com/office/officeart/2005/8/layout/radial4"/>
    <dgm:cxn modelId="{B16ADE74-D740-AB48-863C-8E627A45E227}" type="presOf" srcId="{59B7DD21-3EDA-834A-BB86-0F68281E5778}" destId="{E4D43CCF-E5EB-C247-8457-A1347B81D1C4}" srcOrd="0" destOrd="0" presId="urn:microsoft.com/office/officeart/2005/8/layout/radial4"/>
    <dgm:cxn modelId="{C82E4577-A2D3-B143-9FC8-08C69297F9F6}" srcId="{DAD9C61C-DDD1-274E-BC24-A8E4B1FC7215}" destId="{EDDD5669-105D-A743-BFB5-6F37DB73DDA3}" srcOrd="3" destOrd="0" parTransId="{D1F76718-BEE3-3144-B3AD-C9AF132CFBB1}" sibTransId="{64C074C7-408A-AD4C-BFD9-BAA14ACF005F}"/>
    <dgm:cxn modelId="{72B06FB1-38C7-8B43-8583-2031147A2EA9}" srcId="{DAD9C61C-DDD1-274E-BC24-A8E4B1FC7215}" destId="{EB6348FF-6A13-414D-99C2-EBAAE66D6D4B}" srcOrd="0" destOrd="0" parTransId="{9EEB34CB-C8BD-CC44-9800-63D772FCC70B}" sibTransId="{5C731D3E-C4D0-CD4F-9E6F-820483C8C83C}"/>
    <dgm:cxn modelId="{92B69FB8-79C1-8E4E-8AD4-9FDE5E40208C}" type="presOf" srcId="{F92C500C-8B7A-7447-8ECE-2159CF2BC736}" destId="{A6D99D7F-91EC-D649-B24F-AD8AA6E7FA4C}" srcOrd="0" destOrd="0" presId="urn:microsoft.com/office/officeart/2005/8/layout/radial4"/>
    <dgm:cxn modelId="{CBF229BC-64C0-0546-ABFF-F8BC7EEDE1A2}" srcId="{DAD9C61C-DDD1-274E-BC24-A8E4B1FC7215}" destId="{3C82FAF7-5A0C-3340-BD5E-2252958141E2}" srcOrd="1" destOrd="0" parTransId="{1988DFF3-E3E7-2548-B98F-12CF35EBE99D}" sibTransId="{C60F9C40-2A08-2D4C-8A12-487353427D35}"/>
    <dgm:cxn modelId="{81F913D9-D600-1747-B171-4ECA302F1EE0}" type="presOf" srcId="{DAD9C61C-DDD1-274E-BC24-A8E4B1FC7215}" destId="{4ACA4D41-B88A-9248-8EB1-E02994ED495C}" srcOrd="0" destOrd="0" presId="urn:microsoft.com/office/officeart/2005/8/layout/radial4"/>
    <dgm:cxn modelId="{5A6290ED-476E-1C49-8A11-05AD5618C362}" srcId="{DAD9C61C-DDD1-274E-BC24-A8E4B1FC7215}" destId="{33A8B3FA-B2CE-3441-9B65-C45AAF5184D2}" srcOrd="2" destOrd="0" parTransId="{F92C500C-8B7A-7447-8ECE-2159CF2BC736}" sibTransId="{C4304B32-9B8F-564F-B5B3-D1C8D7039298}"/>
    <dgm:cxn modelId="{E9AF61F2-1B23-3445-A68F-235A1E759A4B}" type="presOf" srcId="{3C82FAF7-5A0C-3340-BD5E-2252958141E2}" destId="{4C931083-248C-8340-B4B0-37E2FB84B874}" srcOrd="0" destOrd="0" presId="urn:microsoft.com/office/officeart/2005/8/layout/radial4"/>
    <dgm:cxn modelId="{B7BEC6F7-CADF-6D4B-B697-2D5E7C29C589}" type="presOf" srcId="{EB6348FF-6A13-414D-99C2-EBAAE66D6D4B}" destId="{50108EBA-E3DB-3440-BD13-CCD9CE113630}" srcOrd="0" destOrd="0" presId="urn:microsoft.com/office/officeart/2005/8/layout/radial4"/>
    <dgm:cxn modelId="{2E156CAD-604E-CE4E-9A63-B78193B3C49B}" type="presParOf" srcId="{E4D43CCF-E5EB-C247-8457-A1347B81D1C4}" destId="{4ACA4D41-B88A-9248-8EB1-E02994ED495C}" srcOrd="0" destOrd="0" presId="urn:microsoft.com/office/officeart/2005/8/layout/radial4"/>
    <dgm:cxn modelId="{84CD9383-BB40-F841-9EB1-3D9839706B08}" type="presParOf" srcId="{E4D43CCF-E5EB-C247-8457-A1347B81D1C4}" destId="{BBDE9E95-7EF7-B142-9907-3F6E54FC0A18}" srcOrd="1" destOrd="0" presId="urn:microsoft.com/office/officeart/2005/8/layout/radial4"/>
    <dgm:cxn modelId="{2FA49066-16D2-9C46-8193-761AE703AFA5}" type="presParOf" srcId="{E4D43CCF-E5EB-C247-8457-A1347B81D1C4}" destId="{50108EBA-E3DB-3440-BD13-CCD9CE113630}" srcOrd="2" destOrd="0" presId="urn:microsoft.com/office/officeart/2005/8/layout/radial4"/>
    <dgm:cxn modelId="{B7B54F18-D40A-F144-A2B3-DF0EF6ABE7C1}" type="presParOf" srcId="{E4D43CCF-E5EB-C247-8457-A1347B81D1C4}" destId="{D67D95E5-FEBC-034F-BE84-118307B3954E}" srcOrd="3" destOrd="0" presId="urn:microsoft.com/office/officeart/2005/8/layout/radial4"/>
    <dgm:cxn modelId="{4E0E4546-D1AE-894C-AFF9-0DF21C040ED7}" type="presParOf" srcId="{E4D43CCF-E5EB-C247-8457-A1347B81D1C4}" destId="{4C931083-248C-8340-B4B0-37E2FB84B874}" srcOrd="4" destOrd="0" presId="urn:microsoft.com/office/officeart/2005/8/layout/radial4"/>
    <dgm:cxn modelId="{6DBFD2DA-5410-2747-A12D-E33C558D3004}" type="presParOf" srcId="{E4D43CCF-E5EB-C247-8457-A1347B81D1C4}" destId="{A6D99D7F-91EC-D649-B24F-AD8AA6E7FA4C}" srcOrd="5" destOrd="0" presId="urn:microsoft.com/office/officeart/2005/8/layout/radial4"/>
    <dgm:cxn modelId="{F381A865-F226-664B-A4E5-BDD9E1DA3028}" type="presParOf" srcId="{E4D43CCF-E5EB-C247-8457-A1347B81D1C4}" destId="{C6E939B5-1E11-3B43-B03E-D449FA789147}" srcOrd="6" destOrd="0" presId="urn:microsoft.com/office/officeart/2005/8/layout/radial4"/>
    <dgm:cxn modelId="{A1B5F670-412B-874B-953D-3963065059C3}" type="presParOf" srcId="{E4D43CCF-E5EB-C247-8457-A1347B81D1C4}" destId="{6090A263-A5BE-9E4D-B8AC-E3FD300ED427}" srcOrd="7" destOrd="0" presId="urn:microsoft.com/office/officeart/2005/8/layout/radial4"/>
    <dgm:cxn modelId="{A7F8CACD-27C6-7B4D-840E-3F2733B894B5}" type="presParOf" srcId="{E4D43CCF-E5EB-C247-8457-A1347B81D1C4}" destId="{5738D605-B29B-AF4F-9A8B-F22C2D7EB30D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CA4D41-B88A-9248-8EB1-E02994ED495C}">
      <dsp:nvSpPr>
        <dsp:cNvPr id="0" name=""/>
        <dsp:cNvSpPr/>
      </dsp:nvSpPr>
      <dsp:spPr>
        <a:xfrm>
          <a:off x="2819713" y="2766219"/>
          <a:ext cx="2085815" cy="2085815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Space Weather protection for Europe</a:t>
          </a:r>
        </a:p>
      </dsp:txBody>
      <dsp:txXfrm>
        <a:off x="3125174" y="3071680"/>
        <a:ext cx="1474893" cy="1474893"/>
      </dsp:txXfrm>
    </dsp:sp>
    <dsp:sp modelId="{BBDE9E95-7EF7-B142-9907-3F6E54FC0A18}">
      <dsp:nvSpPr>
        <dsp:cNvPr id="0" name=""/>
        <dsp:cNvSpPr/>
      </dsp:nvSpPr>
      <dsp:spPr>
        <a:xfrm rot="11190780">
          <a:off x="1079457" y="3288717"/>
          <a:ext cx="1656541" cy="59445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108EBA-E3DB-3440-BD13-CCD9CE113630}">
      <dsp:nvSpPr>
        <dsp:cNvPr id="0" name=""/>
        <dsp:cNvSpPr/>
      </dsp:nvSpPr>
      <dsp:spPr>
        <a:xfrm>
          <a:off x="94040" y="2699386"/>
          <a:ext cx="1981524" cy="158521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Tailored space weather services</a:t>
          </a:r>
        </a:p>
      </dsp:txBody>
      <dsp:txXfrm>
        <a:off x="140469" y="2745815"/>
        <a:ext cx="1888666" cy="1492361"/>
      </dsp:txXfrm>
    </dsp:sp>
    <dsp:sp modelId="{D67D95E5-FEBC-034F-BE84-118307B3954E}">
      <dsp:nvSpPr>
        <dsp:cNvPr id="0" name=""/>
        <dsp:cNvSpPr/>
      </dsp:nvSpPr>
      <dsp:spPr>
        <a:xfrm rot="14372590">
          <a:off x="1526557" y="1789882"/>
          <a:ext cx="1822825" cy="59445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931083-248C-8340-B4B0-37E2FB84B874}">
      <dsp:nvSpPr>
        <dsp:cNvPr id="0" name=""/>
        <dsp:cNvSpPr/>
      </dsp:nvSpPr>
      <dsp:spPr>
        <a:xfrm>
          <a:off x="1615912" y="323130"/>
          <a:ext cx="1981524" cy="158521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Early warnings with actionable information </a:t>
          </a:r>
        </a:p>
      </dsp:txBody>
      <dsp:txXfrm>
        <a:off x="1662341" y="369559"/>
        <a:ext cx="1888666" cy="1492361"/>
      </dsp:txXfrm>
    </dsp:sp>
    <dsp:sp modelId="{A6D99D7F-91EC-D649-B24F-AD8AA6E7FA4C}">
      <dsp:nvSpPr>
        <dsp:cNvPr id="0" name=""/>
        <dsp:cNvSpPr/>
      </dsp:nvSpPr>
      <dsp:spPr>
        <a:xfrm rot="17700000">
          <a:off x="3821975" y="1644531"/>
          <a:ext cx="1822825" cy="59445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E939B5-1E11-3B43-B03E-D449FA789147}">
      <dsp:nvSpPr>
        <dsp:cNvPr id="0" name=""/>
        <dsp:cNvSpPr/>
      </dsp:nvSpPr>
      <dsp:spPr>
        <a:xfrm>
          <a:off x="4127806" y="323130"/>
          <a:ext cx="1981524" cy="158521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Space weather monitoring system</a:t>
          </a:r>
        </a:p>
      </dsp:txBody>
      <dsp:txXfrm>
        <a:off x="4174235" y="369559"/>
        <a:ext cx="1888666" cy="1492361"/>
      </dsp:txXfrm>
    </dsp:sp>
    <dsp:sp modelId="{6090A263-A5BE-9E4D-B8AC-E3FD300ED427}">
      <dsp:nvSpPr>
        <dsp:cNvPr id="0" name=""/>
        <dsp:cNvSpPr/>
      </dsp:nvSpPr>
      <dsp:spPr>
        <a:xfrm rot="21094713">
          <a:off x="4979435" y="3225760"/>
          <a:ext cx="1631800" cy="59445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38D605-B29B-AF4F-9A8B-F22C2D7EB30D}">
      <dsp:nvSpPr>
        <dsp:cNvPr id="0" name=""/>
        <dsp:cNvSpPr/>
      </dsp:nvSpPr>
      <dsp:spPr>
        <a:xfrm>
          <a:off x="5611675" y="2610888"/>
          <a:ext cx="1981524" cy="158521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Resilient society</a:t>
          </a:r>
        </a:p>
      </dsp:txBody>
      <dsp:txXfrm>
        <a:off x="5658104" y="2657317"/>
        <a:ext cx="1888666" cy="14923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6/10/25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693738"/>
            <a:ext cx="617696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(sensors identical to NGRM)</a:t>
            </a:r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228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435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animations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149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399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26" Type="http://schemas.openxmlformats.org/officeDocument/2006/relationships/image" Target="../media/image40.pn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2" Type="http://schemas.openxmlformats.org/officeDocument/2006/relationships/image" Target="../media/image2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image" Target="../media/image4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0" y="-1"/>
            <a:ext cx="12225338" cy="6858001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421831"/>
            <a:ext cx="10625007" cy="567399"/>
          </a:xfrm>
          <a:prstGeom prst="rect">
            <a:avLst/>
          </a:prstGeom>
        </p:spPr>
        <p:txBody>
          <a:bodyPr/>
          <a:lstStyle>
            <a:lvl1pPr>
              <a:defRPr sz="308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5">
            <a:extLst>
              <a:ext uri="{FF2B5EF4-FFF2-40B4-BE49-F238E27FC236}">
                <a16:creationId xmlns:a16="http://schemas.microsoft.com/office/drawing/2014/main" id="{33C1AA27-468E-4F19-A563-21152A310F35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4" y="6458445"/>
            <a:ext cx="9956800" cy="405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0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966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09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07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557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 err="1"/>
              <a:t>fth</a:t>
            </a:r>
            <a:r>
              <a:rPr lang="en-GB" noProof="0" dirty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696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609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991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2B2E7-BCE3-4EC1-AD51-3894C5284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91853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29200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225338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6000" y="3421831"/>
            <a:ext cx="10625007" cy="567399"/>
          </a:xfrm>
          <a:prstGeom prst="rect">
            <a:avLst/>
          </a:prstGeom>
        </p:spPr>
        <p:txBody>
          <a:bodyPr/>
          <a:lstStyle>
            <a:lvl1pPr algn="l">
              <a:defRPr sz="308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102" name="Picture 5">
            <a:extLst>
              <a:ext uri="{FF2B5EF4-FFF2-40B4-BE49-F238E27FC236}">
                <a16:creationId xmlns:a16="http://schemas.microsoft.com/office/drawing/2014/main" id="{EA088D67-7B06-4281-990B-01FE6467697E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9" y="6472625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563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E7E9920D-5148-4C5E-AF4F-672E07B42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5">
            <a:extLst>
              <a:ext uri="{FF2B5EF4-FFF2-40B4-BE49-F238E27FC236}">
                <a16:creationId xmlns:a16="http://schemas.microsoft.com/office/drawing/2014/main" id="{75432A0F-AD37-4EDF-A3C9-9129332D7C90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4" y="6454648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99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518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351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59" y="1673225"/>
            <a:ext cx="580467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 dirty="0"/>
              <a:t>Click to edit </a:t>
            </a:r>
            <a:r>
              <a:rPr lang="en-GB" noProof="0" dirty="0"/>
              <a:t>Master</a:t>
            </a:r>
            <a:r>
              <a:rPr lang="en-US" noProof="0" dirty="0"/>
              <a:t> text styles</a:t>
            </a:r>
          </a:p>
          <a:p>
            <a:pPr lvl="1"/>
            <a:r>
              <a:rPr lang="en-GB" noProof="0" dirty="0"/>
              <a:t>Second</a:t>
            </a:r>
            <a:r>
              <a:rPr lang="en-US" noProof="0" dirty="0"/>
              <a:t> level</a:t>
            </a:r>
          </a:p>
          <a:p>
            <a:pPr lvl="2"/>
            <a:r>
              <a:rPr lang="en-US" noProof="0" dirty="0"/>
              <a:t>Third </a:t>
            </a:r>
            <a:r>
              <a:rPr lang="en-GB" noProof="0" dirty="0"/>
              <a:t>level</a:t>
            </a:r>
          </a:p>
          <a:p>
            <a:pPr lvl="3"/>
            <a:r>
              <a:rPr lang="en-GB" noProof="0" dirty="0"/>
              <a:t>Fourth</a:t>
            </a:r>
            <a:r>
              <a:rPr lang="en-US" noProof="0" dirty="0"/>
              <a:t> level</a:t>
            </a:r>
          </a:p>
          <a:p>
            <a:pPr lvl="4"/>
            <a:r>
              <a:rPr lang="en-GB" noProof="0" dirty="0"/>
              <a:t>Fifth</a:t>
            </a:r>
            <a:r>
              <a:rPr lang="en-US" noProof="0" dirty="0"/>
              <a:t> level</a:t>
            </a:r>
            <a:endParaRPr lang="en-GB" noProof="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9D56B-45C7-41CE-AF85-CFBD7346FBE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9259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93C77-CBED-4B2B-A114-59C4D8D6CE9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86A34-E450-424B-A07C-89D1870D3D2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500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6762"/>
                </a:solidFill>
              </a:defRPr>
            </a:lvl1pPr>
            <a:lvl2pPr>
              <a:defRPr sz="1800">
                <a:solidFill>
                  <a:srgbClr val="006762"/>
                </a:solidFill>
              </a:defRPr>
            </a:lvl2pPr>
            <a:lvl3pPr>
              <a:defRPr sz="1800">
                <a:solidFill>
                  <a:srgbClr val="006762"/>
                </a:solidFill>
              </a:defRPr>
            </a:lvl3pPr>
            <a:lvl4pPr>
              <a:defRPr sz="1800">
                <a:solidFill>
                  <a:srgbClr val="006762"/>
                </a:solidFill>
              </a:defRPr>
            </a:lvl4pPr>
            <a:lvl5pPr>
              <a:defRPr sz="1800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16786-8A3C-4C82-B63C-69D03B24564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28B05E-06E9-4FF8-9E34-30F8C9AD515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1122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960136"/>
                </a:solidFill>
              </a:defRPr>
            </a:lvl1pPr>
            <a:lvl2pPr>
              <a:defRPr sz="1800">
                <a:solidFill>
                  <a:srgbClr val="960136"/>
                </a:solidFill>
              </a:defRPr>
            </a:lvl2pPr>
            <a:lvl3pPr>
              <a:defRPr sz="1800">
                <a:solidFill>
                  <a:srgbClr val="960136"/>
                </a:solidFill>
              </a:defRPr>
            </a:lvl3pPr>
            <a:lvl4pPr>
              <a:defRPr sz="1800">
                <a:solidFill>
                  <a:srgbClr val="960136"/>
                </a:solidFill>
              </a:defRPr>
            </a:lvl4pPr>
            <a:lvl5pPr>
              <a:defRPr sz="1800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935B88-E3A5-4B18-A1DA-E525414B3B3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C6253-9DAC-40B0-A41B-C4BC48EE268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1446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A75534"/>
                </a:solidFill>
              </a:defRPr>
            </a:lvl1pPr>
            <a:lvl2pPr>
              <a:defRPr sz="1800">
                <a:solidFill>
                  <a:srgbClr val="A75534"/>
                </a:solidFill>
              </a:defRPr>
            </a:lvl2pPr>
            <a:lvl3pPr>
              <a:defRPr sz="1800">
                <a:solidFill>
                  <a:srgbClr val="A75534"/>
                </a:solidFill>
              </a:defRPr>
            </a:lvl3pPr>
            <a:lvl4pPr>
              <a:defRPr sz="1800">
                <a:solidFill>
                  <a:srgbClr val="A75534"/>
                </a:solidFill>
              </a:defRPr>
            </a:lvl4pPr>
            <a:lvl5pPr>
              <a:defRPr sz="1800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C96752-03D4-47C1-AF65-AB9BE994033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C38FE-3D95-4F29-9E13-19A29AD5EFC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7691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1E3378"/>
                </a:solidFill>
              </a:defRPr>
            </a:lvl1pPr>
            <a:lvl2pPr>
              <a:defRPr sz="1800">
                <a:solidFill>
                  <a:srgbClr val="1E3378"/>
                </a:solidFill>
              </a:defRPr>
            </a:lvl2pPr>
            <a:lvl3pPr>
              <a:defRPr sz="1800">
                <a:solidFill>
                  <a:srgbClr val="1E3378"/>
                </a:solidFill>
              </a:defRPr>
            </a:lvl3pPr>
            <a:lvl4pPr>
              <a:defRPr sz="1800">
                <a:solidFill>
                  <a:srgbClr val="1E3378"/>
                </a:solidFill>
              </a:defRPr>
            </a:lvl4pPr>
            <a:lvl5pPr>
              <a:defRPr sz="1800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11926-946D-4031-95C0-4DF8DCFCC3F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3F0612-5267-4585-B281-9C491C4E1A3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7368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369664" y="0"/>
            <a:ext cx="12595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 dirty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5740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2AAC5E67-E08A-4CAC-8F4D-A2D8638C2B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>
            <a:extLst>
              <a:ext uri="{FF2B5EF4-FFF2-40B4-BE49-F238E27FC236}">
                <a16:creationId xmlns:a16="http://schemas.microsoft.com/office/drawing/2014/main" id="{2361E30E-1C22-46B3-9AB9-AB1BC0D7C989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9" y="6455300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154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2AAC5E67-E08A-4CAC-8F4D-A2D8638C2B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>
            <a:extLst>
              <a:ext uri="{FF2B5EF4-FFF2-40B4-BE49-F238E27FC236}">
                <a16:creationId xmlns:a16="http://schemas.microsoft.com/office/drawing/2014/main" id="{2361E30E-1C22-46B3-9AB9-AB1BC0D7C989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9" y="6455300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603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Background pattern&#10;&#10;Description automatically generated">
            <a:extLst>
              <a:ext uri="{FF2B5EF4-FFF2-40B4-BE49-F238E27FC236}">
                <a16:creationId xmlns:a16="http://schemas.microsoft.com/office/drawing/2014/main" id="{3340BD7C-EF85-78BF-A91B-1785DA1AC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6541" cy="685867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0B07B572-E4F9-BF4A-80A7-44FBFF78E7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1133" y="121922"/>
            <a:ext cx="1413568" cy="555415"/>
          </a:xfrm>
          <a:prstGeom prst="rect">
            <a:avLst/>
          </a:prstGeom>
        </p:spPr>
      </p:pic>
      <p:sp>
        <p:nvSpPr>
          <p:cNvPr id="2" name="Text Box 34">
            <a:extLst>
              <a:ext uri="{FF2B5EF4-FFF2-40B4-BE49-F238E27FC236}">
                <a16:creationId xmlns:a16="http://schemas.microsoft.com/office/drawing/2014/main" id="{08F8BF70-3178-D64C-12E2-5E92FDEDD64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1745057" y="6250107"/>
            <a:ext cx="288844" cy="28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fld id="{4630B4BB-2C40-48DB-9D8B-17679D651B0A}" type="slidenum">
              <a:rPr lang="en-GB" sz="1064" noProof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1064" noProof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910E4F-82B0-113D-1688-12CE68B45179}"/>
              </a:ext>
            </a:extLst>
          </p:cNvPr>
          <p:cNvSpPr txBox="1"/>
          <p:nvPr/>
        </p:nvSpPr>
        <p:spPr>
          <a:xfrm>
            <a:off x="122995" y="6291177"/>
            <a:ext cx="46258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9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Official Use 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1D3EB9ED-FA07-B097-0BD4-9ACF454755C5}"/>
              </a:ext>
            </a:extLst>
          </p:cNvPr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082" y="6584400"/>
            <a:ext cx="1645884" cy="10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A8DBAF-FBC5-E1E8-3585-B5CC26AA37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2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 dirty="0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541734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8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6">
            <a:extLst>
              <a:ext uri="{FF2B5EF4-FFF2-40B4-BE49-F238E27FC236}">
                <a16:creationId xmlns:a16="http://schemas.microsoft.com/office/drawing/2014/main" id="{AEB551CF-2079-1143-8BDA-FEB21A64A2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F021545F-0645-6340-A8C0-98EBAD673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59" y="882192"/>
            <a:ext cx="11795829" cy="5534968"/>
          </a:xfrm>
        </p:spPr>
        <p:txBody>
          <a:bodyPr/>
          <a:lstStyle>
            <a:lvl1pPr>
              <a:defRPr b="1">
                <a:solidFill>
                  <a:schemeClr val="accent4"/>
                </a:solidFill>
              </a:defRPr>
            </a:lvl1pPr>
            <a:lvl2pPr marL="808038" indent="-350838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 panose="020B0604020202020204" pitchFamily="34" charset="0"/>
              <a:buChar char="•"/>
              <a:defRPr sz="1600" b="1">
                <a:solidFill>
                  <a:schemeClr val="accent4"/>
                </a:solidFill>
              </a:defRPr>
            </a:lvl3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6A952114-5369-D145-9AA5-C7D04E9820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grpSp>
        <p:nvGrpSpPr>
          <p:cNvPr id="221" name="Group 220">
            <a:extLst>
              <a:ext uri="{FF2B5EF4-FFF2-40B4-BE49-F238E27FC236}">
                <a16:creationId xmlns:a16="http://schemas.microsoft.com/office/drawing/2014/main" id="{583C7F1E-0F53-4C44-8CB0-D8D28BDFD86E}"/>
              </a:ext>
            </a:extLst>
          </p:cNvPr>
          <p:cNvGrpSpPr/>
          <p:nvPr userDrawn="1"/>
        </p:nvGrpSpPr>
        <p:grpSpPr>
          <a:xfrm>
            <a:off x="227308" y="6572055"/>
            <a:ext cx="9306299" cy="144114"/>
            <a:chOff x="226688" y="6572055"/>
            <a:chExt cx="9280921" cy="144114"/>
          </a:xfrm>
        </p:grpSpPr>
        <p:pic>
          <p:nvPicPr>
            <p:cNvPr id="222" name="Picture 221" descr="at.png">
              <a:extLst>
                <a:ext uri="{FF2B5EF4-FFF2-40B4-BE49-F238E27FC236}">
                  <a16:creationId xmlns:a16="http://schemas.microsoft.com/office/drawing/2014/main" id="{9F8CBE46-CFD4-C040-B51C-81CC9C0B8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be.png">
              <a:extLst>
                <a:ext uri="{FF2B5EF4-FFF2-40B4-BE49-F238E27FC236}">
                  <a16:creationId xmlns:a16="http://schemas.microsoft.com/office/drawing/2014/main" id="{BDA6C7BF-CB4E-0845-8B4B-A93C1FB2B5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 descr="ch.png">
              <a:extLst>
                <a:ext uri="{FF2B5EF4-FFF2-40B4-BE49-F238E27FC236}">
                  <a16:creationId xmlns:a16="http://schemas.microsoft.com/office/drawing/2014/main" id="{5FF7F18D-B1A6-E348-B0CA-F76DDC4110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cz.png">
              <a:extLst>
                <a:ext uri="{FF2B5EF4-FFF2-40B4-BE49-F238E27FC236}">
                  <a16:creationId xmlns:a16="http://schemas.microsoft.com/office/drawing/2014/main" id="{E8F88A83-E552-C44E-960D-36DD19AD9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de.png">
              <a:extLst>
                <a:ext uri="{FF2B5EF4-FFF2-40B4-BE49-F238E27FC236}">
                  <a16:creationId xmlns:a16="http://schemas.microsoft.com/office/drawing/2014/main" id="{C0890234-E227-FB48-ACF3-96A7279C9B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dk.png">
              <a:extLst>
                <a:ext uri="{FF2B5EF4-FFF2-40B4-BE49-F238E27FC236}">
                  <a16:creationId xmlns:a16="http://schemas.microsoft.com/office/drawing/2014/main" id="{995B88F2-9D49-D045-86EE-586F43241B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ee.png">
              <a:extLst>
                <a:ext uri="{FF2B5EF4-FFF2-40B4-BE49-F238E27FC236}">
                  <a16:creationId xmlns:a16="http://schemas.microsoft.com/office/drawing/2014/main" id="{1EA4F2ED-4713-114B-A49C-7EC620A234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es.png">
              <a:extLst>
                <a:ext uri="{FF2B5EF4-FFF2-40B4-BE49-F238E27FC236}">
                  <a16:creationId xmlns:a16="http://schemas.microsoft.com/office/drawing/2014/main" id="{20920ABB-FA8D-124E-8E8A-A64AB48AD3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fi.png">
              <a:extLst>
                <a:ext uri="{FF2B5EF4-FFF2-40B4-BE49-F238E27FC236}">
                  <a16:creationId xmlns:a16="http://schemas.microsoft.com/office/drawing/2014/main" id="{1B5A6296-342F-864A-8089-B3210DF42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fr.png">
              <a:extLst>
                <a:ext uri="{FF2B5EF4-FFF2-40B4-BE49-F238E27FC236}">
                  <a16:creationId xmlns:a16="http://schemas.microsoft.com/office/drawing/2014/main" id="{9C61EC06-B596-4A49-A689-E1A6F429E3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gr.png">
              <a:extLst>
                <a:ext uri="{FF2B5EF4-FFF2-40B4-BE49-F238E27FC236}">
                  <a16:creationId xmlns:a16="http://schemas.microsoft.com/office/drawing/2014/main" id="{4C5BB55F-ABBA-0A4F-A216-F9534F8389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hu.png">
              <a:extLst>
                <a:ext uri="{FF2B5EF4-FFF2-40B4-BE49-F238E27FC236}">
                  <a16:creationId xmlns:a16="http://schemas.microsoft.com/office/drawing/2014/main" id="{86548D9D-9644-D142-87A1-60FD070599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ie.png">
              <a:extLst>
                <a:ext uri="{FF2B5EF4-FFF2-40B4-BE49-F238E27FC236}">
                  <a16:creationId xmlns:a16="http://schemas.microsoft.com/office/drawing/2014/main" id="{77FC7B12-E67A-344D-B320-8A7461C3B9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it.png">
              <a:extLst>
                <a:ext uri="{FF2B5EF4-FFF2-40B4-BE49-F238E27FC236}">
                  <a16:creationId xmlns:a16="http://schemas.microsoft.com/office/drawing/2014/main" id="{A9E8E719-B353-3045-BCA5-95B75A61C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lu.png">
              <a:extLst>
                <a:ext uri="{FF2B5EF4-FFF2-40B4-BE49-F238E27FC236}">
                  <a16:creationId xmlns:a16="http://schemas.microsoft.com/office/drawing/2014/main" id="{17362415-64B8-9245-BDF6-34E0E2F36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nl.png">
              <a:extLst>
                <a:ext uri="{FF2B5EF4-FFF2-40B4-BE49-F238E27FC236}">
                  <a16:creationId xmlns:a16="http://schemas.microsoft.com/office/drawing/2014/main" id="{81F3EBE3-0ED9-C046-9781-9C4BF469B8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no.png">
              <a:extLst>
                <a:ext uri="{FF2B5EF4-FFF2-40B4-BE49-F238E27FC236}">
                  <a16:creationId xmlns:a16="http://schemas.microsoft.com/office/drawing/2014/main" id="{AEA6720C-ADA9-9243-8D72-E1C77D4AB9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pl.png">
              <a:extLst>
                <a:ext uri="{FF2B5EF4-FFF2-40B4-BE49-F238E27FC236}">
                  <a16:creationId xmlns:a16="http://schemas.microsoft.com/office/drawing/2014/main" id="{323922CD-CAF9-5C4F-9772-D5E06ED492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pt.png">
              <a:extLst>
                <a:ext uri="{FF2B5EF4-FFF2-40B4-BE49-F238E27FC236}">
                  <a16:creationId xmlns:a16="http://schemas.microsoft.com/office/drawing/2014/main" id="{BEF6A8ED-A687-3641-8A3D-98FF1EB38E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ro.png">
              <a:extLst>
                <a:ext uri="{FF2B5EF4-FFF2-40B4-BE49-F238E27FC236}">
                  <a16:creationId xmlns:a16="http://schemas.microsoft.com/office/drawing/2014/main" id="{69AEB582-CE13-BD44-9CD0-8FA60F4246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se.png">
              <a:extLst>
                <a:ext uri="{FF2B5EF4-FFF2-40B4-BE49-F238E27FC236}">
                  <a16:creationId xmlns:a16="http://schemas.microsoft.com/office/drawing/2014/main" id="{89B4A3B4-1FF5-AA40-9772-04813357DE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uk.png">
              <a:extLst>
                <a:ext uri="{FF2B5EF4-FFF2-40B4-BE49-F238E27FC236}">
                  <a16:creationId xmlns:a16="http://schemas.microsoft.com/office/drawing/2014/main" id="{C7D1DAA6-12E5-ED4D-994E-5D93AC3584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ca.png">
              <a:extLst>
                <a:ext uri="{FF2B5EF4-FFF2-40B4-BE49-F238E27FC236}">
                  <a16:creationId xmlns:a16="http://schemas.microsoft.com/office/drawing/2014/main" id="{CE976845-3E82-C142-91FA-28486F469D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7CB4DE45-98CA-5E44-95BD-CF8058D027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6" name="Picture 245" descr="si.png">
              <a:extLst>
                <a:ext uri="{FF2B5EF4-FFF2-40B4-BE49-F238E27FC236}">
                  <a16:creationId xmlns:a16="http://schemas.microsoft.com/office/drawing/2014/main" id="{23F0595E-6C5F-0146-BCD0-5905CAC1C1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12042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Background pattern&#10;&#10;Description automatically generated">
            <a:extLst>
              <a:ext uri="{FF2B5EF4-FFF2-40B4-BE49-F238E27FC236}">
                <a16:creationId xmlns:a16="http://schemas.microsoft.com/office/drawing/2014/main" id="{3340BD7C-EF85-78BF-A91B-1785DA1AC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6541" cy="685867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0B07B572-E4F9-BF4A-80A7-44FBFF78E7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1133" y="121922"/>
            <a:ext cx="1413568" cy="555415"/>
          </a:xfrm>
          <a:prstGeom prst="rect">
            <a:avLst/>
          </a:prstGeom>
        </p:spPr>
      </p:pic>
      <p:sp>
        <p:nvSpPr>
          <p:cNvPr id="2" name="Text Box 34">
            <a:extLst>
              <a:ext uri="{FF2B5EF4-FFF2-40B4-BE49-F238E27FC236}">
                <a16:creationId xmlns:a16="http://schemas.microsoft.com/office/drawing/2014/main" id="{08F8BF70-3178-D64C-12E2-5E92FDEDD64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1745057" y="6250107"/>
            <a:ext cx="288844" cy="28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fld id="{4630B4BB-2C40-48DB-9D8B-17679D651B0A}" type="slidenum">
              <a:rPr lang="en-GB" sz="1064" noProof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1064" noProof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1D3EB9ED-FA07-B097-0BD4-9ACF454755C5}"/>
              </a:ext>
            </a:extLst>
          </p:cNvPr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082" y="6584400"/>
            <a:ext cx="1645884" cy="10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A8DBAF-FBC5-E1E8-3585-B5CC26AA37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4" y="6438900"/>
            <a:ext cx="10213251" cy="4191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D4896B3-77EC-531B-2373-8047AFEA3C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1972" y="155575"/>
            <a:ext cx="9787228" cy="565150"/>
          </a:xfrm>
        </p:spPr>
        <p:txBody>
          <a:bodyPr/>
          <a:lstStyle/>
          <a:p>
            <a:endParaRPr lang="en-DE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6CA3B0-DDC0-4766-D233-47189C0BCA9C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D3DEDE0-FC79-EA20-72D9-56A4723FFDB8}"/>
              </a:ext>
            </a:extLst>
          </p:cNvPr>
          <p:cNvSpPr txBox="1"/>
          <p:nvPr userDrawn="1"/>
        </p:nvSpPr>
        <p:spPr>
          <a:xfrm>
            <a:off x="122995" y="6291177"/>
            <a:ext cx="46258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9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Official Use </a:t>
            </a:r>
          </a:p>
        </p:txBody>
      </p:sp>
    </p:spTree>
    <p:extLst>
      <p:ext uri="{BB962C8B-B14F-4D97-AF65-F5344CB8AC3E}">
        <p14:creationId xmlns:p14="http://schemas.microsoft.com/office/powerpoint/2010/main" val="1865381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73144F-B6DA-43DE-8986-0AB5D2CDA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E70818-9563-4F06-956D-FEFEF00658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2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1AD377-1350-4EFA-894B-5CEA5EA7AA4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52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79E19F2-F57B-45DE-B862-DD01F0612E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9" y="-1"/>
            <a:ext cx="12191999" cy="6858001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5">
            <a:extLst>
              <a:ext uri="{FF2B5EF4-FFF2-40B4-BE49-F238E27FC236}">
                <a16:creationId xmlns:a16="http://schemas.microsoft.com/office/drawing/2014/main" id="{3656F8C5-B6A5-414F-86D9-8C977E5C1BBD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8" y="6458838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59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278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6204199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1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37926873"/>
              </p:ext>
            </p:extLst>
          </p:nvPr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12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35473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498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emf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4.emf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.em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/>
              <a:t>Click to edit Master title style</a:t>
            </a:r>
            <a:endParaRPr lang="en-GB" noProof="0" dirty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 dirty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>
            <a:extLst>
              <a:ext uri="{FF2B5EF4-FFF2-40B4-BE49-F238E27FC236}">
                <a16:creationId xmlns:a16="http://schemas.microsoft.com/office/drawing/2014/main" id="{294C493E-467F-427F-AD20-6EDFB99CC1EE}"/>
              </a:ext>
            </a:extLst>
          </p:cNvPr>
          <p:cNvPicPr>
            <a:picLocks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3" y="6462001"/>
            <a:ext cx="9956800" cy="4051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45" r:id="rId2"/>
    <p:sldLayoutId id="2147483974" r:id="rId3"/>
    <p:sldLayoutId id="2147483975" r:id="rId4"/>
    <p:sldLayoutId id="2147483973" r:id="rId5"/>
    <p:sldLayoutId id="2147483930" r:id="rId6"/>
    <p:sldLayoutId id="2147483931" r:id="rId7"/>
    <p:sldLayoutId id="2147483932" r:id="rId8"/>
    <p:sldLayoutId id="2147483933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6" r:id="rId15"/>
    <p:sldLayoutId id="2147483947" r:id="rId16"/>
    <p:sldLayoutId id="2147483977" r:id="rId17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09A9530-2671-487F-A9F5-FDB35D172B87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sp>
        <p:nvSpPr>
          <p:cNvPr id="3" name="Text Box 34">
            <a:extLst>
              <a:ext uri="{FF2B5EF4-FFF2-40B4-BE49-F238E27FC236}">
                <a16:creationId xmlns:a16="http://schemas.microsoft.com/office/drawing/2014/main" id="{174566EC-B884-414A-9831-F2C2C01CAF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8673324-7E47-2849-ABFE-CFCE924180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6E905FD-56C1-4FF6-A433-C72EFE86E9E9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61245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9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95660-CE89-4345-8089-CAD36085B633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FE516291-A401-44B3-B7C0-494EEF7A0709}"/>
              </a:ext>
            </a:extLst>
          </p:cNvPr>
          <p:cNvPicPr>
            <a:picLocks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53688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72" r:id="rId7"/>
    <p:sldLayoutId id="2147483966" r:id="rId8"/>
    <p:sldLayoutId id="2147483967" r:id="rId9"/>
    <p:sldLayoutId id="2147483968" r:id="rId10"/>
    <p:sldLayoutId id="2147483969" r:id="rId11"/>
    <p:sldLayoutId id="2147483978" r:id="rId12"/>
    <p:sldLayoutId id="2147483980" r:id="rId13"/>
    <p:sldLayoutId id="2147483981" r:id="rId14"/>
    <p:sldLayoutId id="2147483982" r:id="rId15"/>
    <p:sldLayoutId id="2147483983" r:id="rId16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974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Connector 64">
            <a:extLst>
              <a:ext uri="{FF2B5EF4-FFF2-40B4-BE49-F238E27FC236}">
                <a16:creationId xmlns:a16="http://schemas.microsoft.com/office/drawing/2014/main" id="{8F972EA9-1462-4B0E-A09A-25D9F39ABE44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11947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9" y="6578011"/>
            <a:ext cx="1641396" cy="113828"/>
          </a:xfrm>
          <a:prstGeom prst="rect">
            <a:avLst/>
          </a:prstGeom>
        </p:spPr>
      </p:pic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5" name="Text Box 34">
            <a:extLst>
              <a:ext uri="{FF2B5EF4-FFF2-40B4-BE49-F238E27FC236}">
                <a16:creationId xmlns:a16="http://schemas.microsoft.com/office/drawing/2014/main" id="{3DFCB740-7646-4EBC-AD20-3EBB6A01A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07ED2C1-0776-4663-8284-733C83AE37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F90349B-FF48-4A3E-8266-C6C8B77A2E91}"/>
              </a:ext>
            </a:extLst>
          </p:cNvPr>
          <p:cNvPicPr>
            <a:picLocks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55900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3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microsoft.com/office/2007/relationships/media" Target="../media/media2.mp4"/><Relationship Id="rId7" Type="http://schemas.openxmlformats.org/officeDocument/2006/relationships/image" Target="../media/image79.png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6" Type="http://schemas.openxmlformats.org/officeDocument/2006/relationships/image" Target="../media/image78.png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82.png"/><Relationship Id="rId4" Type="http://schemas.openxmlformats.org/officeDocument/2006/relationships/video" Target="../media/media2.mp4"/><Relationship Id="rId9" Type="http://schemas.openxmlformats.org/officeDocument/2006/relationships/image" Target="../media/image8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9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9.jp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5.sv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13" Type="http://schemas.openxmlformats.org/officeDocument/2006/relationships/image" Target="../media/image109.jpeg"/><Relationship Id="rId3" Type="http://schemas.openxmlformats.org/officeDocument/2006/relationships/image" Target="../media/image99.png"/><Relationship Id="rId7" Type="http://schemas.openxmlformats.org/officeDocument/2006/relationships/image" Target="../media/image103.jpeg"/><Relationship Id="rId12" Type="http://schemas.openxmlformats.org/officeDocument/2006/relationships/image" Target="../media/image10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2.png"/><Relationship Id="rId11" Type="http://schemas.openxmlformats.org/officeDocument/2006/relationships/image" Target="../media/image107.jpeg"/><Relationship Id="rId5" Type="http://schemas.openxmlformats.org/officeDocument/2006/relationships/image" Target="../media/image101.png"/><Relationship Id="rId10" Type="http://schemas.openxmlformats.org/officeDocument/2006/relationships/image" Target="../media/image106.jpe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jpeg"/><Relationship Id="rId18" Type="http://schemas.openxmlformats.org/officeDocument/2006/relationships/image" Target="../media/image5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49.jpeg"/><Relationship Id="rId17" Type="http://schemas.openxmlformats.org/officeDocument/2006/relationships/image" Target="../media/image54.jpeg"/><Relationship Id="rId2" Type="http://schemas.openxmlformats.org/officeDocument/2006/relationships/image" Target="../media/image44.jpg"/><Relationship Id="rId16" Type="http://schemas.openxmlformats.org/officeDocument/2006/relationships/image" Target="../media/image53.jpeg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8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6.emf"/><Relationship Id="rId14" Type="http://schemas.openxmlformats.org/officeDocument/2006/relationships/image" Target="../media/image5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image" Target="../media/image60.gif"/><Relationship Id="rId12" Type="http://schemas.openxmlformats.org/officeDocument/2006/relationships/image" Target="../media/image63.tif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59.png"/><Relationship Id="rId10" Type="http://schemas.openxmlformats.org/officeDocument/2006/relationships/image" Target="../media/image62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8.jp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30.xml"/><Relationship Id="rId5" Type="http://schemas.openxmlformats.org/officeDocument/2006/relationships/hyperlink" Target="https://swe.ssa.esa.int/sosmag" TargetMode="External"/><Relationship Id="rId4" Type="http://schemas.openxmlformats.org/officeDocument/2006/relationships/hyperlink" Target="https://swe.s2p.esa.int/sosma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2.png"/><Relationship Id="rId5" Type="http://schemas.openxmlformats.org/officeDocument/2006/relationships/hyperlink" Target="https://swe.ssa.esa.int/ngrm" TargetMode="External"/><Relationship Id="rId4" Type="http://schemas.openxmlformats.org/officeDocument/2006/relationships/hyperlink" Target="https://swe.s2p.esa.int/sosma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0.xml"/><Relationship Id="rId5" Type="http://schemas.openxmlformats.org/officeDocument/2006/relationships/hyperlink" Target="https://swe.ssa.esa.int/icare-ng" TargetMode="External"/><Relationship Id="rId4" Type="http://schemas.openxmlformats.org/officeDocument/2006/relationships/hyperlink" Target="https://swe.s2p.esa.int/sosma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126000" y="3562102"/>
            <a:ext cx="10666178" cy="564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2" tIns="44101" rIns="88202" bIns="44101" numCol="1" anchor="b" anchorCtr="0" compatLnSpc="1">
            <a:prstTxWarp prst="textNoShape">
              <a:avLst/>
            </a:prstTxWarp>
            <a:spAutoFit/>
          </a:bodyPr>
          <a:lstStyle/>
          <a:p>
            <a:pPr defTabSz="882030">
              <a:defRPr/>
            </a:pPr>
            <a:r>
              <a:rPr lang="en-GB" sz="3087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ESA’s Distributed Space weather Sensor System (D3S)</a:t>
            </a: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6915681" y="4536112"/>
            <a:ext cx="5123696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Melanie Heil, </a:t>
            </a:r>
          </a:p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Weather Space Segment Coordinator,</a:t>
            </a:r>
          </a:p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ESA/ESOC</a:t>
            </a:r>
          </a:p>
          <a:p>
            <a:pPr algn="r">
              <a:spcBef>
                <a:spcPts val="0"/>
              </a:spcBef>
            </a:pP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0"/>
              </a:spcBef>
            </a:pPr>
            <a:r>
              <a:rPr lang="en-GB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Spacemon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2025, ESA/ESTEC</a:t>
            </a:r>
          </a:p>
          <a:p>
            <a:pPr algn="r">
              <a:spcBef>
                <a:spcPts val="0"/>
              </a:spcBef>
            </a:pP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6915681" y="5885467"/>
            <a:ext cx="5123720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11/06/2025</a:t>
            </a:r>
          </a:p>
        </p:txBody>
      </p:sp>
      <p:sp>
        <p:nvSpPr>
          <p:cNvPr id="2" name="Text Box 99">
            <a:extLst>
              <a:ext uri="{FF2B5EF4-FFF2-40B4-BE49-F238E27FC236}">
                <a16:creationId xmlns:a16="http://schemas.microsoft.com/office/drawing/2014/main" id="{B06A49EE-0921-4A0E-99D9-29F5A2AC6E1F}"/>
              </a:ext>
            </a:extLst>
          </p:cNvPr>
          <p:cNvSpPr/>
          <p:nvPr/>
        </p:nvSpPr>
        <p:spPr>
          <a:xfrm>
            <a:off x="7288567" y="5590659"/>
            <a:ext cx="4750834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allAtOnce"/>
      <p:bldP spid="8" grpId="0" build="allAtOnce"/>
      <p:bldP spid="2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0317B-5FE2-C8CF-34E0-0706FCC1A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kern="1200" dirty="0">
                <a:ln w="12700" cmpd="sng">
                  <a:noFill/>
                  <a:prstDash val="solid"/>
                </a:ln>
                <a:gradFill flip="none" rotWithShape="1">
                  <a:gsLst>
                    <a:gs pos="37000">
                      <a:srgbClr val="00B050"/>
                    </a:gs>
                    <a:gs pos="15000">
                      <a:srgbClr val="00B0F0"/>
                    </a:gs>
                    <a:gs pos="60000">
                      <a:srgbClr val="D80A58"/>
                    </a:gs>
                    <a:gs pos="85000">
                      <a:srgbClr val="A306FA"/>
                    </a:gs>
                  </a:gsLst>
                  <a:lin ang="16200000" scaled="0"/>
                  <a:tileRect/>
                </a:gradFill>
                <a:latin typeface="Arial Black" panose="020B0A04020102020204" pitchFamily="34" charset="0"/>
              </a:rPr>
              <a:t>Aurora-D</a:t>
            </a:r>
            <a:r>
              <a:rPr lang="en-GB" dirty="0"/>
              <a:t> main characteristics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CEEFE94-D92A-1497-8567-0C064242AE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9183312"/>
              </p:ext>
            </p:extLst>
          </p:nvPr>
        </p:nvGraphicFramePr>
        <p:xfrm>
          <a:off x="219075" y="882650"/>
          <a:ext cx="11796713" cy="54068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96713">
                  <a:extLst>
                    <a:ext uri="{9D8B030D-6E8A-4147-A177-3AD203B41FA5}">
                      <a16:colId xmlns:a16="http://schemas.microsoft.com/office/drawing/2014/main" val="2381013830"/>
                    </a:ext>
                  </a:extLst>
                </a:gridCol>
              </a:tblGrid>
              <a:tr h="54068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br>
                        <a:rPr lang="en-GB" sz="1200" dirty="0">
                          <a:effectLst/>
                        </a:rPr>
                      </a:br>
                      <a:r>
                        <a:rPr lang="en-GB" sz="1200" dirty="0">
                          <a:effectLst/>
                        </a:rPr>
                        <a:t>Continuous monitoring of the Auroral Oval</a:t>
                      </a:r>
                      <a:endParaRPr lang="en-GB" sz="1600" dirty="0">
                        <a:effectLst/>
                      </a:endParaRPr>
                    </a:p>
                    <a:p>
                      <a:pPr marL="432000" lvl="0" indent="-342900" algn="l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Small Satellite demonstration mission (</a:t>
                      </a:r>
                      <a:r>
                        <a:rPr lang="en-GB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Aurora-D</a:t>
                      </a:r>
                      <a:r>
                        <a:rPr lang="en-GB" sz="12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in preparation of constellation (</a:t>
                      </a:r>
                      <a:r>
                        <a:rPr lang="en-GB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Aurora-C</a:t>
                      </a:r>
                      <a:r>
                        <a:rPr lang="en-GB" sz="12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432000" lvl="0" indent="-342900" algn="l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Aurora-C: 4-satellites with 90 degree phasing</a:t>
                      </a:r>
                    </a:p>
                    <a:p>
                      <a:pPr marL="432000" lvl="0" indent="-342900" algn="l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Aurora-D: single satellite launch planned in 2031</a:t>
                      </a:r>
                    </a:p>
                    <a:p>
                      <a:pPr marL="432000" lvl="0" indent="-342900" algn="l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Wingdings" panose="05000000000000000000" pitchFamily="2" charset="2"/>
                        <a:buChar char="§"/>
                      </a:pPr>
                      <a:endParaRPr lang="en-GB" sz="1200" b="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Mission orbit &amp; satellites</a:t>
                      </a:r>
                    </a:p>
                    <a:p>
                      <a:pPr marL="432000" lvl="0" indent="-342900" algn="l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Medium Earth Orbit @ ~6500 km, circular, drifting</a:t>
                      </a:r>
                    </a:p>
                    <a:p>
                      <a:pPr marL="432000" lvl="0" indent="-342900" algn="l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chemeClr val="bg1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~210 kg incl. instrument </a:t>
                      </a:r>
                    </a:p>
                    <a:p>
                      <a:pPr marL="432000" lvl="0" indent="-342900" algn="l" defTabSz="685800" rtl="0" eaLnBrk="1" latinLnBrk="0" hangingPunct="1">
                        <a:lnSpc>
                          <a:spcPct val="107000"/>
                        </a:lnSpc>
                        <a:buClr>
                          <a:schemeClr val="bg1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~350 W nominal operation (TBC) </a:t>
                      </a:r>
                    </a:p>
                    <a:p>
                      <a:pPr marL="432000" lvl="0" indent="-342900" algn="l" defTabSz="685800" rtl="0" eaLnBrk="1" latinLnBrk="0" hangingPunct="1">
                        <a:lnSpc>
                          <a:spcPct val="107000"/>
                        </a:lnSpc>
                        <a:buClr>
                          <a:schemeClr val="bg1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S-band communication, ~360 kbps downlink rate</a:t>
                      </a:r>
                    </a:p>
                    <a:p>
                      <a:pPr marL="432000" lvl="0" indent="-342900" algn="l" defTabSz="685800" rtl="0" eaLnBrk="1" latinLnBrk="0" hangingPunct="1">
                        <a:lnSpc>
                          <a:spcPct val="107000"/>
                        </a:lnSpc>
                        <a:buClr>
                          <a:schemeClr val="bg1"/>
                        </a:buClr>
                        <a:buFont typeface="Wingdings" panose="05000000000000000000" pitchFamily="2" charset="2"/>
                        <a:buChar char="§"/>
                      </a:pPr>
                      <a:endParaRPr lang="en-GB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Instruments</a:t>
                      </a:r>
                      <a:endParaRPr lang="en-GB" sz="1600" dirty="0">
                        <a:effectLst/>
                      </a:endParaRPr>
                    </a:p>
                    <a:p>
                      <a:pPr marL="432000" lvl="0" indent="-342900" algn="l" defTabSz="685800" rtl="0" eaLnBrk="1" latinLnBrk="0" hangingPunct="1">
                        <a:lnSpc>
                          <a:spcPct val="107000"/>
                        </a:lnSpc>
                        <a:buClr>
                          <a:schemeClr val="bg1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Auroral Optical Spectral Imager (AOSI)</a:t>
                      </a:r>
                    </a:p>
                    <a:p>
                      <a:pPr marL="432000" lvl="0" indent="-342900" algn="l" defTabSz="685800" rtl="0" eaLnBrk="1" latinLnBrk="0" hangingPunct="1">
                        <a:lnSpc>
                          <a:spcPct val="107000"/>
                        </a:lnSpc>
                        <a:buClr>
                          <a:schemeClr val="bg1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Aurora far UV Imager (AUI)</a:t>
                      </a:r>
                    </a:p>
                    <a:p>
                      <a:pPr marL="432000" lvl="0" indent="-342900" algn="l" defTabSz="685800" rtl="0" eaLnBrk="1" latinLnBrk="0" hangingPunct="1">
                        <a:lnSpc>
                          <a:spcPct val="107000"/>
                        </a:lnSpc>
                        <a:buClr>
                          <a:schemeClr val="bg1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Radiation Monitor and Magnetometer (</a:t>
                      </a:r>
                      <a:r>
                        <a:rPr lang="en-GB" sz="1200" b="0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RadMag</a:t>
                      </a:r>
                      <a:r>
                        <a:rPr lang="en-GB" sz="12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432000" lvl="0" indent="-342900" algn="l" defTabSz="685800" rtl="0" eaLnBrk="1" latinLnBrk="0" hangingPunct="1">
                        <a:lnSpc>
                          <a:spcPct val="107000"/>
                        </a:lnSpc>
                        <a:buClr>
                          <a:schemeClr val="bg1"/>
                        </a:buClr>
                        <a:buFont typeface="Wingdings" panose="05000000000000000000" pitchFamily="2" charset="2"/>
                        <a:buChar char="§"/>
                      </a:pPr>
                      <a:endParaRPr lang="en-GB" sz="1200" b="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Launch Vehicle &amp; Launch date</a:t>
                      </a:r>
                      <a:endParaRPr lang="en-GB" sz="1600" dirty="0">
                        <a:effectLst/>
                      </a:endParaRPr>
                    </a:p>
                    <a:p>
                      <a:pPr marL="432000" lvl="0" indent="-342900" algn="l" defTabSz="685800" rtl="0" eaLnBrk="1" latinLnBrk="0" hangingPunct="1">
                        <a:lnSpc>
                          <a:spcPct val="107000"/>
                        </a:lnSpc>
                        <a:buClr>
                          <a:schemeClr val="bg1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Micro-launcher baselined</a:t>
                      </a:r>
                    </a:p>
                    <a:p>
                      <a:pPr marL="432000" lvl="0" indent="-342900" algn="l" defTabSz="685800" rtl="0" eaLnBrk="1" latinLnBrk="0" hangingPunct="1">
                        <a:lnSpc>
                          <a:spcPct val="107000"/>
                        </a:lnSpc>
                        <a:buClr>
                          <a:schemeClr val="bg1"/>
                        </a:buClr>
                        <a:buFont typeface="Wingdings" panose="05000000000000000000" pitchFamily="2" charset="2"/>
                        <a:buChar char="§"/>
                      </a:pPr>
                      <a:endParaRPr lang="en-GB" sz="1200" b="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882030" rtl="0" eaLnBrk="1" latinLnBrk="0" hangingPunct="1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Flight Operators and payload data processing</a:t>
                      </a:r>
                    </a:p>
                    <a:p>
                      <a:pPr marL="432000" lvl="0" indent="-342900" algn="l" defTabSz="685800" rtl="0" eaLnBrk="1" latinLnBrk="0" hangingPunct="1">
                        <a:lnSpc>
                          <a:spcPct val="107000"/>
                        </a:lnSpc>
                        <a:buClr>
                          <a:schemeClr val="bg1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Operation, ground segment and launch service managed </a:t>
                      </a:r>
                      <a:br>
                        <a:rPr lang="en-GB" sz="12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2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by mission prime</a:t>
                      </a:r>
                    </a:p>
                    <a:p>
                      <a:pPr marL="432000" lvl="0" indent="-342900" algn="l" defTabSz="685800" rtl="0" eaLnBrk="1" latinLnBrk="0" hangingPunct="1">
                        <a:lnSpc>
                          <a:spcPct val="107000"/>
                        </a:lnSpc>
                        <a:buClr>
                          <a:schemeClr val="bg1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GB" sz="12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Level 1 processing at ESOC SWE PDC</a:t>
                      </a:r>
                    </a:p>
                  </a:txBody>
                  <a:tcPr marL="57985" marR="579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586419"/>
                  </a:ext>
                </a:extLst>
              </a:tr>
            </a:tbl>
          </a:graphicData>
        </a:graphic>
      </p:graphicFrame>
      <p:pic>
        <p:nvPicPr>
          <p:cNvPr id="6" name="polar_circular_6371_sc1x4_det3x3_ow4rfm">
            <a:hlinkClick r:id="" action="ppaction://media"/>
            <a:extLst>
              <a:ext uri="{FF2B5EF4-FFF2-40B4-BE49-F238E27FC236}">
                <a16:creationId xmlns:a16="http://schemas.microsoft.com/office/drawing/2014/main" id="{8D81C81E-B6B0-DFE0-110F-5F2A5806BC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8478" y="3837234"/>
            <a:ext cx="2488549" cy="2339787"/>
          </a:xfrm>
          <a:prstGeom prst="rect">
            <a:avLst/>
          </a:prstGeom>
        </p:spPr>
      </p:pic>
      <p:pic>
        <p:nvPicPr>
          <p:cNvPr id="7" name="Aurora generation">
            <a:hlinkClick r:id="" action="ppaction://media"/>
            <a:extLst>
              <a:ext uri="{FF2B5EF4-FFF2-40B4-BE49-F238E27FC236}">
                <a16:creationId xmlns:a16="http://schemas.microsoft.com/office/drawing/2014/main" id="{C3EE5DF0-5FDA-E16E-57FD-F1E2762E09B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35457" y="1262402"/>
            <a:ext cx="4316812" cy="2428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D8060A-BE85-AEE3-44B3-3E2F109422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7149" y="3847107"/>
            <a:ext cx="1698140" cy="2347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DC9A71-08CE-BAB5-EC5A-47B1CA0E5D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8019" y="3847108"/>
            <a:ext cx="2180781" cy="23299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C14756-3B8D-34D9-9C4A-2D312E752930}"/>
              </a:ext>
            </a:extLst>
          </p:cNvPr>
          <p:cNvSpPr txBox="1"/>
          <p:nvPr/>
        </p:nvSpPr>
        <p:spPr>
          <a:xfrm>
            <a:off x="5272767" y="5808398"/>
            <a:ext cx="18457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/>
            <a:r>
              <a:rPr lang="en-GB" sz="800" dirty="0">
                <a:solidFill>
                  <a:srgbClr val="003249">
                    <a:lumMod val="25000"/>
                    <a:lumOff val="75000"/>
                  </a:srgbClr>
                </a:solidFill>
                <a:latin typeface="Verdana" charset="0"/>
                <a:ea typeface="MS PGothic" charset="-128"/>
              </a:rPr>
              <a:t>https://site.uit.no/spaceweather/aurora-borealis/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8F5D321-7EF6-3CF0-A128-7547698930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7844" y="2062102"/>
            <a:ext cx="2180781" cy="181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9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1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9817D8B-A83A-553B-839B-4DB536D9FCE2}"/>
              </a:ext>
            </a:extLst>
          </p:cNvPr>
          <p:cNvSpPr txBox="1"/>
          <p:nvPr/>
        </p:nvSpPr>
        <p:spPr>
          <a:xfrm>
            <a:off x="709022" y="1772357"/>
            <a:ext cx="491840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978" indent="-284978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Refreshed image every 20-30min</a:t>
            </a:r>
          </a:p>
          <a:p>
            <a:pPr marL="284978" indent="-284978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284978" indent="-284978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SSD 30km at nadir, 200km at edge</a:t>
            </a:r>
          </a:p>
          <a:p>
            <a:pPr marL="284978" indent="-284978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284978" indent="-284978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“wide” </a:t>
            </a:r>
            <a:r>
              <a:rPr lang="en-GB" sz="2000" dirty="0" err="1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FoV</a:t>
            </a:r>
            <a:endParaRPr lang="en-GB" sz="2000" dirty="0">
              <a:solidFill>
                <a:schemeClr val="bg1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284978" indent="-284978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l"/>
            <a:r>
              <a:rPr lang="en-GB" sz="2000" u="sng" dirty="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Optical Imaging:</a:t>
            </a:r>
          </a:p>
          <a:p>
            <a:pPr marL="284978" indent="-284978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Intensities of multiple lines (6) between 350-1100nm</a:t>
            </a:r>
          </a:p>
          <a:p>
            <a:pPr marL="284978" indent="-284978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l"/>
            <a:r>
              <a:rPr lang="en-GB" sz="2000" u="sng" dirty="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Far UV Imaging:</a:t>
            </a:r>
          </a:p>
          <a:p>
            <a:pPr marL="284978" indent="-284978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1 (2) spectral bands within Oxygen lines or LBH-L and LBH-S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507DDB-F2C5-C244-8724-4D5B4B01D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681" y="154516"/>
            <a:ext cx="10108800" cy="56520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Aurora Data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78FCDB-8460-FD52-F8FD-6FB71D11B636}"/>
              </a:ext>
            </a:extLst>
          </p:cNvPr>
          <p:cNvSpPr/>
          <p:nvPr/>
        </p:nvSpPr>
        <p:spPr>
          <a:xfrm>
            <a:off x="782481" y="1211715"/>
            <a:ext cx="3592912" cy="3282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Imagery of Auroral Oval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C8D337-2B7A-585C-11F5-3BDDCEFDF142}"/>
              </a:ext>
            </a:extLst>
          </p:cNvPr>
          <p:cNvSpPr/>
          <p:nvPr/>
        </p:nvSpPr>
        <p:spPr>
          <a:xfrm>
            <a:off x="6597910" y="3654928"/>
            <a:ext cx="3592912" cy="3282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In-Situ Measurements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778CD0-B4FC-AB6A-7BDF-FEA8DD58D2B9}"/>
              </a:ext>
            </a:extLst>
          </p:cNvPr>
          <p:cNvSpPr txBox="1"/>
          <p:nvPr/>
        </p:nvSpPr>
        <p:spPr>
          <a:xfrm>
            <a:off x="6597910" y="4080758"/>
            <a:ext cx="51381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u="sng" dirty="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Radiation monitors: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(2 directions TBC)</a:t>
            </a:r>
          </a:p>
          <a:p>
            <a:pPr marL="284978" indent="-284978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Energy distribution proton flux (2-500 MeV)</a:t>
            </a:r>
          </a:p>
          <a:p>
            <a:pPr marL="284978" indent="-284978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Energy distribution electron flux (0.3-5 MeV)</a:t>
            </a:r>
          </a:p>
          <a:p>
            <a:pPr marL="284978" indent="-284978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Heavy ions particle count</a:t>
            </a:r>
          </a:p>
          <a:p>
            <a:pPr marL="284978" indent="-284978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l"/>
            <a:r>
              <a:rPr lang="en-GB" u="sng" dirty="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Fluxgate magnetometer:</a:t>
            </a:r>
          </a:p>
          <a:p>
            <a:pPr marL="284978" indent="-284978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Magnetic field vector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2CE20C-1AAB-4F39-4CD4-EE1073DED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431" y="1127360"/>
            <a:ext cx="2758146" cy="192184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5097D2-5345-4B94-7FEE-121A8554E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5223" y="1099523"/>
            <a:ext cx="3414515" cy="192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65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78048-051B-7C01-5F16-14D54C99D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D3S: Space Weather Nanosatellites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F929C-A2C3-BA82-AF96-94E0A7BC2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7942267" cy="53280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Objective:</a:t>
            </a:r>
          </a:p>
          <a:p>
            <a:pPr marL="1124226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Cost effective implementation of D3S measurement requirements (see SWE PSD)</a:t>
            </a:r>
          </a:p>
          <a:p>
            <a:pPr marL="1124226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To demonstrate the capability of very small platforms to provide data with sufficient reliability, availability and low latency for use in operational applications</a:t>
            </a:r>
          </a:p>
          <a:p>
            <a:pPr marL="1124226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To assess potential business case of a commercial constellation</a:t>
            </a:r>
          </a:p>
          <a:p>
            <a:pPr marL="1124226" lvl="1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Two Nanosatellite missions were funded in 2022/23</a:t>
            </a:r>
          </a:p>
        </p:txBody>
      </p:sp>
      <p:pic>
        <p:nvPicPr>
          <p:cNvPr id="6" name="Picture 5" descr="Satellite network around the earth&#10;&#10;Description automatically generated">
            <a:extLst>
              <a:ext uri="{FF2B5EF4-FFF2-40B4-BE49-F238E27FC236}">
                <a16:creationId xmlns:a16="http://schemas.microsoft.com/office/drawing/2014/main" id="{FAC58DBB-C595-5492-28BA-79B4D7165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172" y="1099480"/>
            <a:ext cx="3669566" cy="25949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09FAD2-FAF6-D20C-3E08-5945F6C68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6172" y="3694389"/>
            <a:ext cx="3669566" cy="206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60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FA997-B3C8-1A1B-18D4-D93DCC15458B}"/>
              </a:ext>
            </a:extLst>
          </p:cNvPr>
          <p:cNvSpPr txBox="1">
            <a:spLocks/>
          </p:cNvSpPr>
          <p:nvPr/>
        </p:nvSpPr>
        <p:spPr bwMode="auto">
          <a:xfrm>
            <a:off x="0" y="155575"/>
            <a:ext cx="10109200" cy="5651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just" rtl="0" fontAlgn="base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kern="0" dirty="0">
                <a:latin typeface="Arial"/>
                <a:cs typeface="Arial"/>
              </a:rPr>
              <a:t>Space Weather – D3S – 1</a:t>
            </a:r>
            <a:r>
              <a:rPr lang="en-US" kern="0" baseline="30000" dirty="0">
                <a:latin typeface="Arial"/>
                <a:cs typeface="Arial"/>
              </a:rPr>
              <a:t>st</a:t>
            </a:r>
            <a:r>
              <a:rPr lang="en-US" kern="0" dirty="0">
                <a:latin typeface="Arial"/>
                <a:cs typeface="Arial"/>
              </a:rPr>
              <a:t> Nanosat - SWING </a:t>
            </a:r>
            <a:endParaRPr lang="en-US" kern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9EEB95-59B1-7500-46E4-4B709CC753B3}"/>
              </a:ext>
            </a:extLst>
          </p:cNvPr>
          <p:cNvSpPr txBox="1"/>
          <p:nvPr/>
        </p:nvSpPr>
        <p:spPr>
          <a:xfrm>
            <a:off x="174106" y="915483"/>
            <a:ext cx="11678081" cy="56326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285750" marR="0" lvl="0" indent="-285750" algn="just" defTabSz="911931" rtl="0" eaLnBrk="1" fontAlgn="base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 French lead (platform, instruments, mission operations) with FI, NO contributing instruments and IT supporting the ground segment</a:t>
            </a:r>
          </a:p>
          <a:p>
            <a:pPr marL="896386" lvl="1" indent="-285750" algn="just" defTabSz="91193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Prime: </a:t>
            </a:r>
            <a:r>
              <a:rPr lang="en-GB" b="1" dirty="0" err="1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Hemeria</a:t>
            </a:r>
            <a:r>
              <a:rPr lang="en-GB" b="1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(FR), </a:t>
            </a:r>
          </a:p>
          <a:p>
            <a:pPr marL="896386" lvl="1" indent="-285750" algn="just" defTabSz="91193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sub-cos: </a:t>
            </a:r>
            <a:r>
              <a:rPr lang="en-GB" b="1" dirty="0" err="1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Eidel</a:t>
            </a:r>
            <a:r>
              <a:rPr lang="en-GB" b="1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(NO), </a:t>
            </a:r>
            <a:r>
              <a:rPr lang="en-GB" b="1" dirty="0" err="1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Isaware</a:t>
            </a:r>
            <a:r>
              <a:rPr lang="en-GB" b="1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(FI), Syntony (FR), </a:t>
            </a:r>
            <a:r>
              <a:rPr lang="en-GB" b="1" dirty="0" err="1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Planetek</a:t>
            </a:r>
            <a:r>
              <a:rPr lang="en-GB" b="1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(IT)</a:t>
            </a:r>
            <a:endParaRPr kumimoji="0" lang="en-GB" b="1" i="0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just" defTabSz="911931" rtl="0" eaLnBrk="1" fontAlgn="base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1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Addressing the needs of ionospheric space weather services</a:t>
            </a:r>
            <a:endParaRPr kumimoji="0" lang="en-GB" sz="1800" b="1" i="0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just" defTabSz="911931" rtl="0" eaLnBrk="1" fontAlgn="base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1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Mission design:</a:t>
            </a:r>
          </a:p>
          <a:p>
            <a:pPr marL="896386" lvl="1" indent="-285750" algn="just" defTabSz="91193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kumimoji="0" lang="en-GB" b="1" i="0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96386" lvl="1" indent="-285750" algn="just" defTabSz="91193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b="1" dirty="0">
              <a:solidFill>
                <a:srgbClr val="FE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6386" lvl="1" indent="-285750" algn="just" defTabSz="91193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kumimoji="0" lang="en-GB" b="1" i="0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1" algn="just" defTabSz="91193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kumimoji="0" lang="en-GB" b="1" i="0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1" algn="just" defTabSz="91193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en-GB" b="1" dirty="0">
              <a:solidFill>
                <a:srgbClr val="FE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defTabSz="91193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kumimoji="0" lang="en-GB" b="1" i="0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 algn="just" defTabSz="91193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800" b="1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Business case demonstration for a commercial constellation with ESA as anchor customer</a:t>
            </a:r>
            <a:endParaRPr kumimoji="0" lang="en-GB" sz="1800" b="1" i="0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indent="-285750" algn="just" defTabSz="91193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kumimoji="0" lang="en-GB" b="1" i="0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1D2DEC-1E61-5D60-038C-39AD344D4A33}"/>
              </a:ext>
            </a:extLst>
          </p:cNvPr>
          <p:cNvSpPr txBox="1"/>
          <p:nvPr/>
        </p:nvSpPr>
        <p:spPr>
          <a:xfrm>
            <a:off x="-48903" y="3317443"/>
            <a:ext cx="7578090" cy="2139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6386" lvl="1" indent="-285750" algn="just" defTabSz="91193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sz="1600" b="1" i="0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LEO SSO (~550 km), local time TBD, 3 years lifetime, high reliability &amp; availability, low latency </a:t>
            </a:r>
          </a:p>
          <a:p>
            <a:pPr marL="896386" lvl="1" indent="-285750" algn="just" defTabSz="91193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600" b="1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Instruments: Radiation monitor - DREAM, Langmuir probe - </a:t>
            </a:r>
            <a:r>
              <a:rPr lang="en-GB" sz="1600" b="1" dirty="0" err="1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mNLP</a:t>
            </a:r>
            <a:r>
              <a:rPr lang="en-GB" sz="1600" b="1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GNSS radio occultation - Aquila, X-ray flux monitor – XFM-NS</a:t>
            </a:r>
          </a:p>
          <a:p>
            <a:pPr marL="896386" lvl="1" indent="-285750" algn="just" defTabSz="91193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600" b="1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Service to become available early 2027</a:t>
            </a:r>
          </a:p>
          <a:p>
            <a:pPr marL="896386" lvl="1" indent="-285750" algn="just" defTabSz="91193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600" b="1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First year of service contracted, then possible yearly extensions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FE2DDB-914F-F07A-A5D5-C6F0B51891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94" b="58449" l="2442" r="47059">
                        <a14:foregroundMark x1="2442" y1="17452" x2="2442" y2="17452"/>
                        <a14:foregroundMark x1="44839" y1="21884" x2="44839" y2="21884"/>
                        <a14:foregroundMark x1="47059" y1="34626" x2="47059" y2="34626"/>
                        <a14:backgroundMark x1="36293" y1="53463" x2="36293" y2="53463"/>
                      </a14:backgroundRemoval>
                    </a14:imgEffect>
                  </a14:imgLayer>
                </a14:imgProps>
              </a:ext>
            </a:extLst>
          </a:blip>
          <a:srcRect r="48958" b="35000"/>
          <a:stretch/>
        </p:blipFill>
        <p:spPr>
          <a:xfrm rot="20304107">
            <a:off x="7880950" y="1574427"/>
            <a:ext cx="2195467" cy="11183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BBF39-2129-7996-5D72-46264D4C9C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239" y="3964454"/>
            <a:ext cx="2148117" cy="1824428"/>
          </a:xfrm>
          <a:prstGeom prst="rect">
            <a:avLst/>
          </a:prstGeom>
        </p:spPr>
      </p:pic>
      <p:pic>
        <p:nvPicPr>
          <p:cNvPr id="9" name="Picture 8" descr="A graph of solar and solar proton flux&#10;&#10;Description automatically generated with medium confidence">
            <a:extLst>
              <a:ext uri="{FF2B5EF4-FFF2-40B4-BE49-F238E27FC236}">
                <a16:creationId xmlns:a16="http://schemas.microsoft.com/office/drawing/2014/main" id="{C8B0B5A6-0504-85E1-FDCC-FF8664D316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96" y="3964454"/>
            <a:ext cx="2178685" cy="1418415"/>
          </a:xfrm>
          <a:prstGeom prst="rect">
            <a:avLst/>
          </a:prstGeom>
        </p:spPr>
      </p:pic>
      <p:pic>
        <p:nvPicPr>
          <p:cNvPr id="12" name="Picture 11" descr="A couple of men in suits shaking hands&#10;&#10;Description automatically generated">
            <a:extLst>
              <a:ext uri="{FF2B5EF4-FFF2-40B4-BE49-F238E27FC236}">
                <a16:creationId xmlns:a16="http://schemas.microsoft.com/office/drawing/2014/main" id="{69A126A6-B918-9B13-3700-614F3D63B6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799" y="2110552"/>
            <a:ext cx="2346430" cy="1565987"/>
          </a:xfrm>
          <a:prstGeom prst="rect">
            <a:avLst/>
          </a:prstGeom>
        </p:spPr>
      </p:pic>
      <p:pic>
        <p:nvPicPr>
          <p:cNvPr id="14" name="Picture 13" descr="A white logo with black background&#10;&#10;Description automatically generated">
            <a:extLst>
              <a:ext uri="{FF2B5EF4-FFF2-40B4-BE49-F238E27FC236}">
                <a16:creationId xmlns:a16="http://schemas.microsoft.com/office/drawing/2014/main" id="{C94777F1-C28C-276F-003D-F9A57DEC86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057" y="2463800"/>
            <a:ext cx="847629" cy="7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67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FA997-B3C8-1A1B-18D4-D93DCC15458B}"/>
              </a:ext>
            </a:extLst>
          </p:cNvPr>
          <p:cNvSpPr txBox="1">
            <a:spLocks/>
          </p:cNvSpPr>
          <p:nvPr/>
        </p:nvSpPr>
        <p:spPr bwMode="auto">
          <a:xfrm>
            <a:off x="0" y="155575"/>
            <a:ext cx="10109200" cy="5651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just" rtl="0" fontAlgn="base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kern="0" dirty="0">
                <a:latin typeface="Arial"/>
                <a:cs typeface="Arial"/>
              </a:rPr>
              <a:t>Space Weather – D3S – 2</a:t>
            </a:r>
            <a:r>
              <a:rPr lang="en-US" kern="0" baseline="30000" dirty="0">
                <a:latin typeface="Arial"/>
                <a:cs typeface="Arial"/>
              </a:rPr>
              <a:t>nd</a:t>
            </a:r>
            <a:r>
              <a:rPr lang="en-US" kern="0" dirty="0">
                <a:latin typeface="Arial"/>
                <a:cs typeface="Arial"/>
              </a:rPr>
              <a:t> Nanosatellite - SAWA</a:t>
            </a:r>
            <a:endParaRPr lang="en-US" kern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9EEB95-59B1-7500-46E4-4B709CC753B3}"/>
              </a:ext>
            </a:extLst>
          </p:cNvPr>
          <p:cNvSpPr txBox="1"/>
          <p:nvPr/>
        </p:nvSpPr>
        <p:spPr>
          <a:xfrm>
            <a:off x="151246" y="1029783"/>
            <a:ext cx="7488045" cy="616322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285750" marR="0" lvl="0" indent="-285750" algn="just" defTabSz="911931" rtl="0" eaLnBrk="1" fontAlgn="base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1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Enabled by additional Polish subscription</a:t>
            </a:r>
            <a:endParaRPr kumimoji="0" lang="en-GB" sz="1800" b="1" i="0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just" defTabSz="911931" rtl="0" eaLnBrk="1" fontAlgn="base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Phase 0/A1 study contract signed: </a:t>
            </a:r>
          </a:p>
          <a:p>
            <a:pPr marL="896386" lvl="1" indent="-285750" algn="just" defTabSz="91193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b="1" i="0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Prime: </a:t>
            </a:r>
            <a:r>
              <a:rPr kumimoji="0" lang="en-GB" b="1" i="0" strike="noStrike" kern="1200" cap="none" spc="0" normalizeH="0" baseline="0" noProof="0" dirty="0" err="1">
                <a:ln>
                  <a:noFill/>
                </a:ln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Creotech</a:t>
            </a:r>
            <a:r>
              <a:rPr kumimoji="0" lang="en-GB" b="1" i="0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Instruments SA (PL)</a:t>
            </a:r>
          </a:p>
          <a:p>
            <a:pPr marL="896386" lvl="1" indent="-285750" algn="just" defTabSz="91193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GB" b="1" i="0" strike="noStrike" kern="1200" cap="none" spc="0" normalizeH="0" baseline="0" noProof="0" dirty="0" err="1">
                <a:ln>
                  <a:noFill/>
                </a:ln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ubs</a:t>
            </a:r>
            <a:r>
              <a:rPr kumimoji="0" lang="en-GB" b="1" i="0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CBK PAN (PL), WUST (PL)</a:t>
            </a:r>
          </a:p>
          <a:p>
            <a:pPr marL="896386" lvl="1" indent="-285750" algn="just" defTabSz="91193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kumimoji="0" lang="en-GB" sz="800" b="1" i="0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just" defTabSz="911931" rtl="0" eaLnBrk="1" fontAlgn="base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1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Addressing space weather data </a:t>
            </a:r>
            <a:r>
              <a:rPr lang="en-GB" sz="1800" b="1" u="sng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complementary</a:t>
            </a:r>
            <a:r>
              <a:rPr lang="en-GB" sz="1800" b="1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1</a:t>
            </a:r>
            <a:r>
              <a:rPr lang="en-GB" sz="1800" b="1" baseline="30000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sz="1800" b="1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mission, e.g.:</a:t>
            </a:r>
          </a:p>
          <a:p>
            <a:pPr marL="896386" lvl="1" indent="-285750" algn="just" defTabSz="91193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LEO magnetic field, </a:t>
            </a:r>
          </a:p>
          <a:p>
            <a:pPr marL="896386" lvl="1" indent="-285750" algn="just" defTabSz="91193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b="1" dirty="0" err="1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Radiowaves</a:t>
            </a:r>
            <a:r>
              <a:rPr lang="en-GB" b="1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96386" lvl="1" indent="-285750" algn="just" defTabSz="91193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Neutrals density (atomic oxygen)</a:t>
            </a:r>
          </a:p>
          <a:p>
            <a:pPr marL="896386" lvl="1" indent="-285750" algn="just" defTabSz="91193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Optional: Medium energy particle fluxes</a:t>
            </a:r>
          </a:p>
          <a:p>
            <a:pPr marL="285750" marR="0" lvl="0" indent="-285750" algn="just" defTabSz="911931" rtl="0" eaLnBrk="1" fontAlgn="base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800" b="1" dirty="0">
              <a:solidFill>
                <a:srgbClr val="FE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911931" rtl="0" eaLnBrk="1" fontAlgn="base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1" i="0" strike="noStrike" kern="1200" cap="none" spc="0" baseline="0" noProof="0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Instrument baseline proposed, but still to be consolidated!</a:t>
            </a:r>
          </a:p>
          <a:p>
            <a:pPr marL="285750" marR="0" lvl="0" indent="-285750" algn="just" defTabSz="911931" rtl="0" eaLnBrk="1" fontAlgn="base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1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Planned schedule: launch in 2028</a:t>
            </a:r>
            <a:endParaRPr lang="en-GB" sz="1800" b="1" i="0" strike="noStrike" kern="1200" cap="none" spc="0" baseline="0" noProof="0" dirty="0">
              <a:solidFill>
                <a:srgbClr val="FE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911931" rtl="0" eaLnBrk="1" fontAlgn="base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800" b="1" i="0" strike="noStrike" kern="1200" cap="none" spc="0" baseline="0" noProof="0" dirty="0">
              <a:solidFill>
                <a:srgbClr val="FE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06855" lvl="2" indent="-285750" algn="just" defTabSz="91193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b="1" dirty="0">
              <a:solidFill>
                <a:srgbClr val="FE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map of the world&#10;&#10;Description automatically generated">
            <a:extLst>
              <a:ext uri="{FF2B5EF4-FFF2-40B4-BE49-F238E27FC236}">
                <a16:creationId xmlns:a16="http://schemas.microsoft.com/office/drawing/2014/main" id="{847E7B18-D235-FFE4-9B14-2D171F707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678" y="4628646"/>
            <a:ext cx="2951980" cy="1497490"/>
          </a:xfrm>
          <a:prstGeom prst="rect">
            <a:avLst/>
          </a:prstGeom>
        </p:spPr>
      </p:pic>
      <p:pic>
        <p:nvPicPr>
          <p:cNvPr id="17" name="Picture 16" descr="A screenshot of a graph&#10;&#10;Description automatically generated">
            <a:extLst>
              <a:ext uri="{FF2B5EF4-FFF2-40B4-BE49-F238E27FC236}">
                <a16:creationId xmlns:a16="http://schemas.microsoft.com/office/drawing/2014/main" id="{D1ED0D16-1CD0-D237-112C-C8AB916F9F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3200638"/>
            <a:ext cx="1859458" cy="1359850"/>
          </a:xfrm>
          <a:prstGeom prst="rect">
            <a:avLst/>
          </a:prstGeom>
        </p:spPr>
      </p:pic>
      <p:pic>
        <p:nvPicPr>
          <p:cNvPr id="36" name="Picture 35" descr="A satellite in space above earth&#10;&#10;Description automatically generated">
            <a:extLst>
              <a:ext uri="{FF2B5EF4-FFF2-40B4-BE49-F238E27FC236}">
                <a16:creationId xmlns:a16="http://schemas.microsoft.com/office/drawing/2014/main" id="{F62BA391-3F2E-23B4-B9E0-271920580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090" y="952424"/>
            <a:ext cx="2653737" cy="1492727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10EB525E-3159-6AE0-32D8-24CA762B0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71212" y="963358"/>
            <a:ext cx="2653736" cy="42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99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06568"/>
            <a:ext cx="10200746" cy="461665"/>
          </a:xfrm>
        </p:spPr>
        <p:txBody>
          <a:bodyPr/>
          <a:lstStyle/>
          <a:p>
            <a:r>
              <a:rPr lang="en-GB" sz="2400" dirty="0">
                <a:solidFill>
                  <a:schemeClr val="bg1"/>
                </a:solidFill>
              </a:rPr>
              <a:t>D3S: SWORD (Space Weather Orbital Radiation Detector)</a:t>
            </a:r>
          </a:p>
        </p:txBody>
      </p:sp>
      <p:pic>
        <p:nvPicPr>
          <p:cNvPr id="4" name="Content Placeholder 3" descr="A logo of a sword and planet earth&#10;&#10;Description automatically generated">
            <a:extLst>
              <a:ext uri="{FF2B5EF4-FFF2-40B4-BE49-F238E27FC236}">
                <a16:creationId xmlns:a16="http://schemas.microsoft.com/office/drawing/2014/main" id="{180D4BC3-1956-A5B5-9A92-3F42B78127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23" y="1573365"/>
            <a:ext cx="2185811" cy="218581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DFAA86-F9E8-409D-79C8-C398A7A6496C}"/>
              </a:ext>
            </a:extLst>
          </p:cNvPr>
          <p:cNvSpPr txBox="1"/>
          <p:nvPr/>
        </p:nvSpPr>
        <p:spPr>
          <a:xfrm>
            <a:off x="216000" y="3721744"/>
            <a:ext cx="11607915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6386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D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>
                <a:solidFill>
                  <a:schemeClr val="bg1"/>
                </a:solidFill>
              </a:rPr>
              <a:t>Comprehensive instrument suite covering particles of all energies (electrons 1 keV to 8 MeV, protons 0.1 keV to 1 GeV)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Small OTS satellite</a:t>
            </a:r>
            <a:r>
              <a:rPr lang="en-DE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&lt;</a:t>
            </a:r>
            <a:r>
              <a:rPr lang="en-DE">
                <a:solidFill>
                  <a:schemeClr val="bg1"/>
                </a:solidFill>
              </a:rPr>
              <a:t>200 </a:t>
            </a:r>
            <a:r>
              <a:rPr lang="en-DE" dirty="0">
                <a:solidFill>
                  <a:schemeClr val="bg1"/>
                </a:solidFill>
              </a:rPr>
              <a:t>kg, 3 years lifetime, piggy-back launch with GEO satellite</a:t>
            </a:r>
            <a:r>
              <a:rPr lang="en-DE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DE">
                <a:solidFill>
                  <a:schemeClr val="bg1"/>
                </a:solidFill>
              </a:rPr>
              <a:t>argeted </a:t>
            </a:r>
            <a:r>
              <a:rPr lang="en-DE" dirty="0">
                <a:solidFill>
                  <a:schemeClr val="bg1"/>
                </a:solidFill>
              </a:rPr>
              <a:t>launch </a:t>
            </a:r>
            <a:r>
              <a:rPr lang="en-DE">
                <a:solidFill>
                  <a:schemeClr val="bg1"/>
                </a:solidFill>
              </a:rPr>
              <a:t>in 20</a:t>
            </a:r>
            <a:r>
              <a:rPr lang="en-US" dirty="0">
                <a:solidFill>
                  <a:schemeClr val="bg1"/>
                </a:solidFill>
              </a:rPr>
              <a:t>31</a:t>
            </a:r>
            <a:r>
              <a:rPr lang="en-DE">
                <a:solidFill>
                  <a:schemeClr val="bg1"/>
                </a:solidFill>
              </a:rPr>
              <a:t> </a:t>
            </a:r>
            <a:endParaRPr lang="en-DE" dirty="0">
              <a:solidFill>
                <a:schemeClr val="bg1"/>
              </a:solidFill>
            </a:endParaRPr>
          </a:p>
          <a:p>
            <a:endParaRPr lang="en-D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>
                <a:solidFill>
                  <a:schemeClr val="bg1"/>
                </a:solidFill>
              </a:rPr>
              <a:t>ESA CDF completed</a:t>
            </a:r>
            <a:r>
              <a:rPr lang="en-DE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</a:rPr>
              <a:t>parallel </a:t>
            </a:r>
            <a:r>
              <a:rPr lang="en-DE">
                <a:solidFill>
                  <a:schemeClr val="bg1"/>
                </a:solidFill>
              </a:rPr>
              <a:t>pre-Phase A </a:t>
            </a:r>
            <a:r>
              <a:rPr lang="en-US" dirty="0">
                <a:solidFill>
                  <a:schemeClr val="bg1"/>
                </a:solidFill>
              </a:rPr>
              <a:t>study </a:t>
            </a:r>
            <a:r>
              <a:rPr lang="en-DE">
                <a:solidFill>
                  <a:schemeClr val="bg1"/>
                </a:solidFill>
              </a:rPr>
              <a:t>with industry </a:t>
            </a:r>
            <a:r>
              <a:rPr lang="en-US" dirty="0">
                <a:solidFill>
                  <a:schemeClr val="bg1"/>
                </a:solidFill>
              </a:rPr>
              <a:t>on going, Phase A ITT planned in September – parallel contracts including instrument providers</a:t>
            </a:r>
            <a:endParaRPr lang="en-D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B81656-0512-ACB3-D5AA-581278D40B15}"/>
              </a:ext>
            </a:extLst>
          </p:cNvPr>
          <p:cNvSpPr txBox="1"/>
          <p:nvPr/>
        </p:nvSpPr>
        <p:spPr>
          <a:xfrm>
            <a:off x="216000" y="953219"/>
            <a:ext cx="7840605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DE" b="1" dirty="0">
                <a:solidFill>
                  <a:schemeClr val="bg1"/>
                </a:solidFill>
              </a:rPr>
              <a:t>Objective: Radiation belt monitoring </a:t>
            </a:r>
            <a:r>
              <a:rPr lang="en-DE" b="1">
                <a:solidFill>
                  <a:schemeClr val="bg1"/>
                </a:solidFill>
              </a:rPr>
              <a:t>from </a:t>
            </a:r>
            <a:r>
              <a:rPr lang="en-US" b="1" dirty="0">
                <a:solidFill>
                  <a:schemeClr val="bg1"/>
                </a:solidFill>
              </a:rPr>
              <a:t>“</a:t>
            </a:r>
            <a:r>
              <a:rPr lang="en-DE" b="1">
                <a:solidFill>
                  <a:schemeClr val="bg1"/>
                </a:solidFill>
              </a:rPr>
              <a:t>GTO</a:t>
            </a:r>
            <a:r>
              <a:rPr lang="en-US" b="1" dirty="0">
                <a:solidFill>
                  <a:schemeClr val="bg1"/>
                </a:solidFill>
              </a:rPr>
              <a:t>”</a:t>
            </a:r>
            <a:r>
              <a:rPr lang="en-DE" b="1">
                <a:solidFill>
                  <a:schemeClr val="bg1"/>
                </a:solidFill>
              </a:rPr>
              <a:t>:</a:t>
            </a:r>
            <a:endParaRPr lang="en-DE" b="1" dirty="0">
              <a:solidFill>
                <a:schemeClr val="bg1"/>
              </a:solidFill>
            </a:endParaRPr>
          </a:p>
          <a:p>
            <a:pPr marL="2722563" lvl="1" indent="-317500">
              <a:spcBef>
                <a:spcPts val="600"/>
              </a:spcBef>
              <a:buFont typeface="Wingdings" pitchFamily="2" charset="2"/>
              <a:buChar char="Ø"/>
            </a:pPr>
            <a:r>
              <a:rPr lang="en-GB" dirty="0">
                <a:solidFill>
                  <a:schemeClr val="bg1"/>
                </a:solidFill>
              </a:rPr>
              <a:t>C</a:t>
            </a:r>
            <a:r>
              <a:rPr lang="en-DE" dirty="0">
                <a:solidFill>
                  <a:schemeClr val="bg1"/>
                </a:solidFill>
              </a:rPr>
              <a:t>ross-section of inner and outer belt at least every 5 hours (constellation of two satellites)</a:t>
            </a:r>
          </a:p>
          <a:p>
            <a:pPr marL="2722563" lvl="1" indent="-317500">
              <a:buFont typeface="Wingdings" pitchFamily="2" charset="2"/>
              <a:buChar char="Ø"/>
            </a:pPr>
            <a:endParaRPr lang="en-DE" dirty="0">
              <a:solidFill>
                <a:schemeClr val="bg1"/>
              </a:solidFill>
            </a:endParaRPr>
          </a:p>
          <a:p>
            <a:pPr marL="2722563" lvl="1" indent="-317500">
              <a:buFont typeface="Wingdings" pitchFamily="2" charset="2"/>
              <a:buChar char="Ø"/>
            </a:pPr>
            <a:r>
              <a:rPr lang="en-GB" dirty="0">
                <a:solidFill>
                  <a:schemeClr val="bg1"/>
                </a:solidFill>
              </a:rPr>
              <a:t>Spinning satellite for d</a:t>
            </a:r>
            <a:r>
              <a:rPr lang="en-DE" dirty="0">
                <a:solidFill>
                  <a:schemeClr val="bg1"/>
                </a:solidFill>
              </a:rPr>
              <a:t>etermination of pitch angle distribution allowing extrapolation to all Earth orbits</a:t>
            </a:r>
          </a:p>
          <a:p>
            <a:pPr marL="2722563" lvl="1" indent="-317500">
              <a:buFont typeface="Wingdings" pitchFamily="2" charset="2"/>
              <a:buChar char="Ø"/>
            </a:pPr>
            <a:endParaRPr lang="en-DE" dirty="0">
              <a:solidFill>
                <a:schemeClr val="bg1"/>
              </a:solidFill>
            </a:endParaRPr>
          </a:p>
          <a:p>
            <a:pPr marL="2722563" lvl="1" indent="-317500">
              <a:buFont typeface="Wingdings" pitchFamily="2" charset="2"/>
              <a:buChar char="Ø"/>
            </a:pPr>
            <a:r>
              <a:rPr lang="en-DE" dirty="0">
                <a:solidFill>
                  <a:schemeClr val="bg1"/>
                </a:solidFill>
              </a:rPr>
              <a:t>Latency of &lt;60 minutes, goal of 5 minutes</a:t>
            </a:r>
          </a:p>
          <a:p>
            <a:endParaRPr lang="en-DE" dirty="0">
              <a:solidFill>
                <a:schemeClr val="bg1"/>
              </a:solidFill>
            </a:endParaRPr>
          </a:p>
        </p:txBody>
      </p:sp>
      <p:pic>
        <p:nvPicPr>
          <p:cNvPr id="3" name="Picture 2" descr="A diagram of earth's electron radiation belts&#10;&#10;Description automatically generated">
            <a:extLst>
              <a:ext uri="{FF2B5EF4-FFF2-40B4-BE49-F238E27FC236}">
                <a16:creationId xmlns:a16="http://schemas.microsoft.com/office/drawing/2014/main" id="{45AD78C7-A615-0C2C-DD20-91D73DB90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2"/>
          <a:stretch/>
        </p:blipFill>
        <p:spPr>
          <a:xfrm>
            <a:off x="8189193" y="1088604"/>
            <a:ext cx="3933961" cy="232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EA478-A390-1768-A632-D8CCCFB5B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D3S: SHIELD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DCA940-2806-D06D-3EF4-819A87ACF3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126" y="1472160"/>
            <a:ext cx="2398863" cy="24041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0A6DF7-1EE1-2DED-F449-4EA3EE7A10E8}"/>
              </a:ext>
            </a:extLst>
          </p:cNvPr>
          <p:cNvSpPr txBox="1"/>
          <p:nvPr/>
        </p:nvSpPr>
        <p:spPr>
          <a:xfrm>
            <a:off x="216000" y="947938"/>
            <a:ext cx="9778232" cy="451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DE" b="1">
                <a:solidFill>
                  <a:schemeClr val="bg1"/>
                </a:solidFill>
              </a:rPr>
              <a:t>Objective: </a:t>
            </a:r>
            <a:r>
              <a:rPr lang="en-US" b="1" dirty="0">
                <a:solidFill>
                  <a:schemeClr val="bg1"/>
                </a:solidFill>
              </a:rPr>
              <a:t>2 hours advanced warning time for CME arrival</a:t>
            </a:r>
            <a:endParaRPr lang="en-DE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77BA9B-DC67-47C3-4BB6-34447197FDE2}"/>
              </a:ext>
            </a:extLst>
          </p:cNvPr>
          <p:cNvSpPr txBox="1"/>
          <p:nvPr/>
        </p:nvSpPr>
        <p:spPr>
          <a:xfrm>
            <a:off x="2823410" y="1499331"/>
            <a:ext cx="9095874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Shield mission shall provide low latency (5-10 min) in-situ observations of solar wind and interplanetary magnetic field ahead of Earth enabling final Earth impact prediction with a lead time equaling or exceeding 2 hours* before the CME arrival.				</a:t>
            </a:r>
            <a:r>
              <a:rPr lang="en-US" sz="1400" dirty="0">
                <a:solidFill>
                  <a:schemeClr val="bg1"/>
                </a:solidFill>
              </a:rPr>
              <a:t>* for CMEs up to 2000km/s</a:t>
            </a:r>
          </a:p>
          <a:p>
            <a:pPr marL="342900" indent="-34290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Shield mission shall provide in-situ solar wind observations for space weather modelling and scientific research</a:t>
            </a:r>
          </a:p>
          <a:p>
            <a:pPr marL="342900" indent="-34290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Shield mission shall measure high energy solar particles allowing detection of Solar Energetic Particle events</a:t>
            </a:r>
          </a:p>
          <a:p>
            <a:pPr marL="342900" indent="-34290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FC76A9F-5720-2153-3EE0-2F487339BE39}"/>
              </a:ext>
            </a:extLst>
          </p:cNvPr>
          <p:cNvGrpSpPr/>
          <p:nvPr/>
        </p:nvGrpSpPr>
        <p:grpSpPr>
          <a:xfrm>
            <a:off x="4716379" y="4181580"/>
            <a:ext cx="7283116" cy="2097505"/>
            <a:chOff x="4451100" y="3761872"/>
            <a:chExt cx="7404016" cy="2394286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E9B90F5C-381B-88C4-A478-34AEB2A159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033"/>
            <a:stretch/>
          </p:blipFill>
          <p:spPr bwMode="auto">
            <a:xfrm>
              <a:off x="6929606" y="3761872"/>
              <a:ext cx="4925510" cy="2394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0CD9B8D-7180-3449-241E-A7B071BF6CEF}"/>
                </a:ext>
              </a:extLst>
            </p:cNvPr>
            <p:cNvSpPr txBox="1"/>
            <p:nvPr/>
          </p:nvSpPr>
          <p:spPr>
            <a:xfrm>
              <a:off x="4451100" y="5509827"/>
              <a:ext cx="24785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Image: </a:t>
              </a:r>
              <a:r>
                <a:rPr lang="en-US" sz="1200" dirty="0" err="1">
                  <a:solidFill>
                    <a:schemeClr val="bg1"/>
                  </a:solidFill>
                </a:rPr>
                <a:t>O.C.St</a:t>
              </a:r>
              <a:r>
                <a:rPr lang="en-US" sz="1200" dirty="0">
                  <a:solidFill>
                    <a:schemeClr val="bg1"/>
                  </a:solidFill>
                </a:rPr>
                <a:t>. Cyr et al, https://</a:t>
              </a:r>
              <a:r>
                <a:rPr lang="en-US" sz="1200" dirty="0" err="1">
                  <a:solidFill>
                    <a:schemeClr val="bg1"/>
                  </a:solidFill>
                </a:rPr>
                <a:t>doi.org</a:t>
              </a:r>
              <a:r>
                <a:rPr lang="en-US" sz="1200" dirty="0">
                  <a:solidFill>
                    <a:schemeClr val="bg1"/>
                  </a:solidFill>
                </a:rPr>
                <a:t>/10.1016/S1364-6826(00)00069-9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63947F7-B5AB-25C1-38E1-7A5800DD4AE4}"/>
              </a:ext>
            </a:extLst>
          </p:cNvPr>
          <p:cNvSpPr txBox="1"/>
          <p:nvPr/>
        </p:nvSpPr>
        <p:spPr>
          <a:xfrm>
            <a:off x="306054" y="4143124"/>
            <a:ext cx="41549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Payloads: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Plasma </a:t>
            </a:r>
            <a:r>
              <a:rPr lang="en-US" dirty="0" err="1">
                <a:solidFill>
                  <a:schemeClr val="bg1"/>
                </a:solidFill>
              </a:rPr>
              <a:t>Analyser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Magnetometer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Radiation Monitor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accent3"/>
                </a:solidFill>
              </a:rPr>
              <a:t>ESA CDF study started June 3</a:t>
            </a:r>
            <a:r>
              <a:rPr lang="en-US" baseline="30000" dirty="0">
                <a:solidFill>
                  <a:schemeClr val="accent3"/>
                </a:solidFill>
              </a:rPr>
              <a:t>rd</a:t>
            </a:r>
            <a:r>
              <a:rPr lang="en-US" dirty="0">
                <a:solidFill>
                  <a:schemeClr val="accent3"/>
                </a:solidFill>
              </a:rPr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712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riangle 34">
            <a:extLst>
              <a:ext uri="{FF2B5EF4-FFF2-40B4-BE49-F238E27FC236}">
                <a16:creationId xmlns:a16="http://schemas.microsoft.com/office/drawing/2014/main" id="{6FE68D4C-B7D7-3BE7-4BB2-93E261FBE963}"/>
              </a:ext>
            </a:extLst>
          </p:cNvPr>
          <p:cNvSpPr/>
          <p:nvPr/>
        </p:nvSpPr>
        <p:spPr>
          <a:xfrm flipV="1">
            <a:off x="2094282" y="1891137"/>
            <a:ext cx="3869375" cy="3932410"/>
          </a:xfrm>
          <a:custGeom>
            <a:avLst/>
            <a:gdLst>
              <a:gd name="connsiteX0" fmla="*/ 0 w 3009469"/>
              <a:gd name="connsiteY0" fmla="*/ 2210400 h 2210400"/>
              <a:gd name="connsiteX1" fmla="*/ 1439941 w 3009469"/>
              <a:gd name="connsiteY1" fmla="*/ 0 h 2210400"/>
              <a:gd name="connsiteX2" fmla="*/ 3009469 w 3009469"/>
              <a:gd name="connsiteY2" fmla="*/ 2210400 h 2210400"/>
              <a:gd name="connsiteX3" fmla="*/ 0 w 3009469"/>
              <a:gd name="connsiteY3" fmla="*/ 2210400 h 2210400"/>
              <a:gd name="connsiteX0" fmla="*/ 0 w 2325469"/>
              <a:gd name="connsiteY0" fmla="*/ 2210400 h 2210400"/>
              <a:gd name="connsiteX1" fmla="*/ 1439941 w 2325469"/>
              <a:gd name="connsiteY1" fmla="*/ 0 h 2210400"/>
              <a:gd name="connsiteX2" fmla="*/ 2325469 w 2325469"/>
              <a:gd name="connsiteY2" fmla="*/ 2188800 h 2210400"/>
              <a:gd name="connsiteX3" fmla="*/ 0 w 2325469"/>
              <a:gd name="connsiteY3" fmla="*/ 2210400 h 2210400"/>
              <a:gd name="connsiteX0" fmla="*/ 0 w 2829541"/>
              <a:gd name="connsiteY0" fmla="*/ 4291200 h 4291200"/>
              <a:gd name="connsiteX1" fmla="*/ 2829541 w 2829541"/>
              <a:gd name="connsiteY1" fmla="*/ 0 h 4291200"/>
              <a:gd name="connsiteX2" fmla="*/ 2325469 w 2829541"/>
              <a:gd name="connsiteY2" fmla="*/ 4269600 h 4291200"/>
              <a:gd name="connsiteX3" fmla="*/ 0 w 2829541"/>
              <a:gd name="connsiteY3" fmla="*/ 4291200 h 4291200"/>
              <a:gd name="connsiteX0" fmla="*/ 0 w 6292669"/>
              <a:gd name="connsiteY0" fmla="*/ 4291200 h 4291200"/>
              <a:gd name="connsiteX1" fmla="*/ 2829541 w 6292669"/>
              <a:gd name="connsiteY1" fmla="*/ 0 h 4291200"/>
              <a:gd name="connsiteX2" fmla="*/ 6292669 w 6292669"/>
              <a:gd name="connsiteY2" fmla="*/ 4269600 h 4291200"/>
              <a:gd name="connsiteX3" fmla="*/ 0 w 6292669"/>
              <a:gd name="connsiteY3" fmla="*/ 4291200 h 4291200"/>
              <a:gd name="connsiteX0" fmla="*/ 0 w 6782269"/>
              <a:gd name="connsiteY0" fmla="*/ 4276800 h 4276800"/>
              <a:gd name="connsiteX1" fmla="*/ 3319141 w 6782269"/>
              <a:gd name="connsiteY1" fmla="*/ 0 h 4276800"/>
              <a:gd name="connsiteX2" fmla="*/ 6782269 w 6782269"/>
              <a:gd name="connsiteY2" fmla="*/ 4269600 h 4276800"/>
              <a:gd name="connsiteX3" fmla="*/ 0 w 6782269"/>
              <a:gd name="connsiteY3" fmla="*/ 4276800 h 4276800"/>
              <a:gd name="connsiteX0" fmla="*/ 0 w 6854269"/>
              <a:gd name="connsiteY0" fmla="*/ 4276800 h 4276800"/>
              <a:gd name="connsiteX1" fmla="*/ 3319141 w 6854269"/>
              <a:gd name="connsiteY1" fmla="*/ 0 h 4276800"/>
              <a:gd name="connsiteX2" fmla="*/ 6854269 w 6854269"/>
              <a:gd name="connsiteY2" fmla="*/ 4240800 h 4276800"/>
              <a:gd name="connsiteX3" fmla="*/ 0 w 6854269"/>
              <a:gd name="connsiteY3" fmla="*/ 4276800 h 4276800"/>
              <a:gd name="connsiteX0" fmla="*/ 0 w 6868669"/>
              <a:gd name="connsiteY0" fmla="*/ 4276800 h 4291200"/>
              <a:gd name="connsiteX1" fmla="*/ 3319141 w 6868669"/>
              <a:gd name="connsiteY1" fmla="*/ 0 h 4291200"/>
              <a:gd name="connsiteX2" fmla="*/ 6868669 w 6868669"/>
              <a:gd name="connsiteY2" fmla="*/ 4291200 h 4291200"/>
              <a:gd name="connsiteX3" fmla="*/ 0 w 6868669"/>
              <a:gd name="connsiteY3" fmla="*/ 4276800 h 4291200"/>
              <a:gd name="connsiteX0" fmla="*/ 0 w 7898269"/>
              <a:gd name="connsiteY0" fmla="*/ 4449600 h 4449600"/>
              <a:gd name="connsiteX1" fmla="*/ 4348741 w 7898269"/>
              <a:gd name="connsiteY1" fmla="*/ 0 h 4449600"/>
              <a:gd name="connsiteX2" fmla="*/ 7898269 w 7898269"/>
              <a:gd name="connsiteY2" fmla="*/ 4291200 h 4449600"/>
              <a:gd name="connsiteX3" fmla="*/ 0 w 7898269"/>
              <a:gd name="connsiteY3" fmla="*/ 4449600 h 4449600"/>
              <a:gd name="connsiteX0" fmla="*/ 0 w 4348741"/>
              <a:gd name="connsiteY0" fmla="*/ 4449600 h 4449600"/>
              <a:gd name="connsiteX1" fmla="*/ 4348741 w 4348741"/>
              <a:gd name="connsiteY1" fmla="*/ 0 h 4449600"/>
              <a:gd name="connsiteX2" fmla="*/ 1036669 w 4348741"/>
              <a:gd name="connsiteY2" fmla="*/ 4442400 h 4449600"/>
              <a:gd name="connsiteX3" fmla="*/ 0 w 4348741"/>
              <a:gd name="connsiteY3" fmla="*/ 4449600 h 4449600"/>
              <a:gd name="connsiteX0" fmla="*/ 0 w 4348741"/>
              <a:gd name="connsiteY0" fmla="*/ 4449600 h 4449600"/>
              <a:gd name="connsiteX1" fmla="*/ 4348741 w 4348741"/>
              <a:gd name="connsiteY1" fmla="*/ 0 h 4449600"/>
              <a:gd name="connsiteX2" fmla="*/ 604669 w 4348741"/>
              <a:gd name="connsiteY2" fmla="*/ 4428000 h 4449600"/>
              <a:gd name="connsiteX3" fmla="*/ 0 w 4348741"/>
              <a:gd name="connsiteY3" fmla="*/ 4449600 h 4449600"/>
              <a:gd name="connsiteX0" fmla="*/ 0 w 4348741"/>
              <a:gd name="connsiteY0" fmla="*/ 4449600 h 4449600"/>
              <a:gd name="connsiteX1" fmla="*/ 4348741 w 4348741"/>
              <a:gd name="connsiteY1" fmla="*/ 0 h 4449600"/>
              <a:gd name="connsiteX2" fmla="*/ 885469 w 4348741"/>
              <a:gd name="connsiteY2" fmla="*/ 4420800 h 4449600"/>
              <a:gd name="connsiteX3" fmla="*/ 0 w 4348741"/>
              <a:gd name="connsiteY3" fmla="*/ 4449600 h 4449600"/>
              <a:gd name="connsiteX0" fmla="*/ 0 w 4348741"/>
              <a:gd name="connsiteY0" fmla="*/ 4449600 h 4449600"/>
              <a:gd name="connsiteX1" fmla="*/ 4348741 w 4348741"/>
              <a:gd name="connsiteY1" fmla="*/ 0 h 4449600"/>
              <a:gd name="connsiteX2" fmla="*/ 871069 w 4348741"/>
              <a:gd name="connsiteY2" fmla="*/ 4442400 h 4449600"/>
              <a:gd name="connsiteX3" fmla="*/ 0 w 4348741"/>
              <a:gd name="connsiteY3" fmla="*/ 4449600 h 4449600"/>
              <a:gd name="connsiteX0" fmla="*/ 0 w 4211941"/>
              <a:gd name="connsiteY0" fmla="*/ 4284000 h 4284000"/>
              <a:gd name="connsiteX1" fmla="*/ 4211941 w 4211941"/>
              <a:gd name="connsiteY1" fmla="*/ 0 h 4284000"/>
              <a:gd name="connsiteX2" fmla="*/ 871069 w 4211941"/>
              <a:gd name="connsiteY2" fmla="*/ 4276800 h 4284000"/>
              <a:gd name="connsiteX3" fmla="*/ 0 w 4211941"/>
              <a:gd name="connsiteY3" fmla="*/ 4284000 h 4284000"/>
              <a:gd name="connsiteX0" fmla="*/ 0 w 4658341"/>
              <a:gd name="connsiteY0" fmla="*/ 3555780 h 3555780"/>
              <a:gd name="connsiteX1" fmla="*/ 4658341 w 4658341"/>
              <a:gd name="connsiteY1" fmla="*/ 0 h 3555780"/>
              <a:gd name="connsiteX2" fmla="*/ 871069 w 4658341"/>
              <a:gd name="connsiteY2" fmla="*/ 3548580 h 3555780"/>
              <a:gd name="connsiteX3" fmla="*/ 0 w 4658341"/>
              <a:gd name="connsiteY3" fmla="*/ 3555780 h 3555780"/>
              <a:gd name="connsiteX0" fmla="*/ 0 w 4658341"/>
              <a:gd name="connsiteY0" fmla="*/ 3555780 h 3555780"/>
              <a:gd name="connsiteX1" fmla="*/ 4658341 w 4658341"/>
              <a:gd name="connsiteY1" fmla="*/ 0 h 3555780"/>
              <a:gd name="connsiteX2" fmla="*/ 1202269 w 4658341"/>
              <a:gd name="connsiteY2" fmla="*/ 3534160 h 3555780"/>
              <a:gd name="connsiteX3" fmla="*/ 0 w 4658341"/>
              <a:gd name="connsiteY3" fmla="*/ 3555780 h 3555780"/>
              <a:gd name="connsiteX0" fmla="*/ 0 w 3628741"/>
              <a:gd name="connsiteY0" fmla="*/ 3534150 h 3534160"/>
              <a:gd name="connsiteX1" fmla="*/ 3628741 w 3628741"/>
              <a:gd name="connsiteY1" fmla="*/ 0 h 3534160"/>
              <a:gd name="connsiteX2" fmla="*/ 172669 w 3628741"/>
              <a:gd name="connsiteY2" fmla="*/ 3534160 h 3534160"/>
              <a:gd name="connsiteX3" fmla="*/ 0 w 3628741"/>
              <a:gd name="connsiteY3" fmla="*/ 3534150 h 3534160"/>
              <a:gd name="connsiteX0" fmla="*/ 253548 w 3882289"/>
              <a:gd name="connsiteY0" fmla="*/ 3534150 h 3937926"/>
              <a:gd name="connsiteX1" fmla="*/ 3882289 w 3882289"/>
              <a:gd name="connsiteY1" fmla="*/ 0 h 3937926"/>
              <a:gd name="connsiteX2" fmla="*/ 0 w 3882289"/>
              <a:gd name="connsiteY2" fmla="*/ 3937926 h 3937926"/>
              <a:gd name="connsiteX3" fmla="*/ 253548 w 3882289"/>
              <a:gd name="connsiteY3" fmla="*/ 3534150 h 3937926"/>
              <a:gd name="connsiteX0" fmla="*/ 137964 w 3882289"/>
              <a:gd name="connsiteY0" fmla="*/ 3505310 h 3937926"/>
              <a:gd name="connsiteX1" fmla="*/ 3882289 w 3882289"/>
              <a:gd name="connsiteY1" fmla="*/ 0 h 3937926"/>
              <a:gd name="connsiteX2" fmla="*/ 0 w 3882289"/>
              <a:gd name="connsiteY2" fmla="*/ 3937926 h 3937926"/>
              <a:gd name="connsiteX3" fmla="*/ 137964 w 3882289"/>
              <a:gd name="connsiteY3" fmla="*/ 3505310 h 3937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2289" h="3937926">
                <a:moveTo>
                  <a:pt x="137964" y="3505310"/>
                </a:moveTo>
                <a:lnTo>
                  <a:pt x="3882289" y="0"/>
                </a:lnTo>
                <a:lnTo>
                  <a:pt x="0" y="3937926"/>
                </a:lnTo>
                <a:lnTo>
                  <a:pt x="137964" y="3505310"/>
                </a:lnTo>
                <a:close/>
              </a:path>
            </a:pathLst>
          </a:custGeom>
          <a:solidFill>
            <a:srgbClr val="92D050">
              <a:alpha val="4958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489967-51BD-91E7-73D9-32B8B8C781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1972" y="155575"/>
            <a:ext cx="9787228" cy="56515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Goal: End-to-end Space Weather Monitoring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6797D44-592A-0D13-87B5-723BD2518F88}"/>
              </a:ext>
            </a:extLst>
          </p:cNvPr>
          <p:cNvSpPr/>
          <p:nvPr/>
        </p:nvSpPr>
        <p:spPr>
          <a:xfrm>
            <a:off x="9961283" y="2070848"/>
            <a:ext cx="699247" cy="69924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2A6BB6-455E-F70D-F3C0-41A8465232F1}"/>
              </a:ext>
            </a:extLst>
          </p:cNvPr>
          <p:cNvSpPr/>
          <p:nvPr/>
        </p:nvSpPr>
        <p:spPr>
          <a:xfrm>
            <a:off x="5784196" y="5688106"/>
            <a:ext cx="309283" cy="309283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71F5F3-620B-D2D2-9F01-4A8C792F3571}"/>
              </a:ext>
            </a:extLst>
          </p:cNvPr>
          <p:cNvSpPr txBox="1"/>
          <p:nvPr/>
        </p:nvSpPr>
        <p:spPr>
          <a:xfrm>
            <a:off x="5975723" y="6043334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L5 Vigil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AB536F-5A23-38DB-5A3D-29D0463AB715}"/>
              </a:ext>
            </a:extLst>
          </p:cNvPr>
          <p:cNvCxnSpPr/>
          <p:nvPr/>
        </p:nvCxnSpPr>
        <p:spPr>
          <a:xfrm>
            <a:off x="1640541" y="2420471"/>
            <a:ext cx="8670365" cy="0"/>
          </a:xfrm>
          <a:prstGeom prst="line">
            <a:avLst/>
          </a:prstGeom>
          <a:ln w="1905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8E21A13C-A219-1EDA-0AE8-563295E265EF}"/>
              </a:ext>
            </a:extLst>
          </p:cNvPr>
          <p:cNvSpPr/>
          <p:nvPr/>
        </p:nvSpPr>
        <p:spPr>
          <a:xfrm>
            <a:off x="9712278" y="1728602"/>
            <a:ext cx="3240522" cy="1391116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riangle 34">
            <a:extLst>
              <a:ext uri="{FF2B5EF4-FFF2-40B4-BE49-F238E27FC236}">
                <a16:creationId xmlns:a16="http://schemas.microsoft.com/office/drawing/2014/main" id="{7B6C1991-EE19-928B-4DE7-BEDD2E01FFC4}"/>
              </a:ext>
            </a:extLst>
          </p:cNvPr>
          <p:cNvSpPr/>
          <p:nvPr/>
        </p:nvSpPr>
        <p:spPr>
          <a:xfrm flipV="1">
            <a:off x="2634012" y="1551547"/>
            <a:ext cx="6868669" cy="4291200"/>
          </a:xfrm>
          <a:custGeom>
            <a:avLst/>
            <a:gdLst>
              <a:gd name="connsiteX0" fmla="*/ 0 w 3009469"/>
              <a:gd name="connsiteY0" fmla="*/ 2210400 h 2210400"/>
              <a:gd name="connsiteX1" fmla="*/ 1439941 w 3009469"/>
              <a:gd name="connsiteY1" fmla="*/ 0 h 2210400"/>
              <a:gd name="connsiteX2" fmla="*/ 3009469 w 3009469"/>
              <a:gd name="connsiteY2" fmla="*/ 2210400 h 2210400"/>
              <a:gd name="connsiteX3" fmla="*/ 0 w 3009469"/>
              <a:gd name="connsiteY3" fmla="*/ 2210400 h 2210400"/>
              <a:gd name="connsiteX0" fmla="*/ 0 w 2325469"/>
              <a:gd name="connsiteY0" fmla="*/ 2210400 h 2210400"/>
              <a:gd name="connsiteX1" fmla="*/ 1439941 w 2325469"/>
              <a:gd name="connsiteY1" fmla="*/ 0 h 2210400"/>
              <a:gd name="connsiteX2" fmla="*/ 2325469 w 2325469"/>
              <a:gd name="connsiteY2" fmla="*/ 2188800 h 2210400"/>
              <a:gd name="connsiteX3" fmla="*/ 0 w 2325469"/>
              <a:gd name="connsiteY3" fmla="*/ 2210400 h 2210400"/>
              <a:gd name="connsiteX0" fmla="*/ 0 w 2829541"/>
              <a:gd name="connsiteY0" fmla="*/ 4291200 h 4291200"/>
              <a:gd name="connsiteX1" fmla="*/ 2829541 w 2829541"/>
              <a:gd name="connsiteY1" fmla="*/ 0 h 4291200"/>
              <a:gd name="connsiteX2" fmla="*/ 2325469 w 2829541"/>
              <a:gd name="connsiteY2" fmla="*/ 4269600 h 4291200"/>
              <a:gd name="connsiteX3" fmla="*/ 0 w 2829541"/>
              <a:gd name="connsiteY3" fmla="*/ 4291200 h 4291200"/>
              <a:gd name="connsiteX0" fmla="*/ 0 w 6292669"/>
              <a:gd name="connsiteY0" fmla="*/ 4291200 h 4291200"/>
              <a:gd name="connsiteX1" fmla="*/ 2829541 w 6292669"/>
              <a:gd name="connsiteY1" fmla="*/ 0 h 4291200"/>
              <a:gd name="connsiteX2" fmla="*/ 6292669 w 6292669"/>
              <a:gd name="connsiteY2" fmla="*/ 4269600 h 4291200"/>
              <a:gd name="connsiteX3" fmla="*/ 0 w 6292669"/>
              <a:gd name="connsiteY3" fmla="*/ 4291200 h 4291200"/>
              <a:gd name="connsiteX0" fmla="*/ 0 w 6782269"/>
              <a:gd name="connsiteY0" fmla="*/ 4276800 h 4276800"/>
              <a:gd name="connsiteX1" fmla="*/ 3319141 w 6782269"/>
              <a:gd name="connsiteY1" fmla="*/ 0 h 4276800"/>
              <a:gd name="connsiteX2" fmla="*/ 6782269 w 6782269"/>
              <a:gd name="connsiteY2" fmla="*/ 4269600 h 4276800"/>
              <a:gd name="connsiteX3" fmla="*/ 0 w 6782269"/>
              <a:gd name="connsiteY3" fmla="*/ 4276800 h 4276800"/>
              <a:gd name="connsiteX0" fmla="*/ 0 w 6854269"/>
              <a:gd name="connsiteY0" fmla="*/ 4276800 h 4276800"/>
              <a:gd name="connsiteX1" fmla="*/ 3319141 w 6854269"/>
              <a:gd name="connsiteY1" fmla="*/ 0 h 4276800"/>
              <a:gd name="connsiteX2" fmla="*/ 6854269 w 6854269"/>
              <a:gd name="connsiteY2" fmla="*/ 4240800 h 4276800"/>
              <a:gd name="connsiteX3" fmla="*/ 0 w 6854269"/>
              <a:gd name="connsiteY3" fmla="*/ 4276800 h 4276800"/>
              <a:gd name="connsiteX0" fmla="*/ 0 w 6868669"/>
              <a:gd name="connsiteY0" fmla="*/ 4276800 h 4291200"/>
              <a:gd name="connsiteX1" fmla="*/ 3319141 w 6868669"/>
              <a:gd name="connsiteY1" fmla="*/ 0 h 4291200"/>
              <a:gd name="connsiteX2" fmla="*/ 6868669 w 6868669"/>
              <a:gd name="connsiteY2" fmla="*/ 4291200 h 4291200"/>
              <a:gd name="connsiteX3" fmla="*/ 0 w 6868669"/>
              <a:gd name="connsiteY3" fmla="*/ 4276800 h 42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68669" h="4291200">
                <a:moveTo>
                  <a:pt x="0" y="4276800"/>
                </a:moveTo>
                <a:lnTo>
                  <a:pt x="3319141" y="0"/>
                </a:lnTo>
                <a:lnTo>
                  <a:pt x="6868669" y="4291200"/>
                </a:lnTo>
                <a:lnTo>
                  <a:pt x="0" y="4276800"/>
                </a:lnTo>
                <a:close/>
              </a:path>
            </a:pathLst>
          </a:custGeom>
          <a:solidFill>
            <a:schemeClr val="accent1">
              <a:alpha val="4958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riangle 34">
            <a:extLst>
              <a:ext uri="{FF2B5EF4-FFF2-40B4-BE49-F238E27FC236}">
                <a16:creationId xmlns:a16="http://schemas.microsoft.com/office/drawing/2014/main" id="{9E3C68CC-B4B2-8BBB-9B3C-91579B35C7EE}"/>
              </a:ext>
            </a:extLst>
          </p:cNvPr>
          <p:cNvSpPr/>
          <p:nvPr/>
        </p:nvSpPr>
        <p:spPr>
          <a:xfrm flipV="1">
            <a:off x="1756812" y="1551547"/>
            <a:ext cx="4211941" cy="4278000"/>
          </a:xfrm>
          <a:custGeom>
            <a:avLst/>
            <a:gdLst>
              <a:gd name="connsiteX0" fmla="*/ 0 w 3009469"/>
              <a:gd name="connsiteY0" fmla="*/ 2210400 h 2210400"/>
              <a:gd name="connsiteX1" fmla="*/ 1439941 w 3009469"/>
              <a:gd name="connsiteY1" fmla="*/ 0 h 2210400"/>
              <a:gd name="connsiteX2" fmla="*/ 3009469 w 3009469"/>
              <a:gd name="connsiteY2" fmla="*/ 2210400 h 2210400"/>
              <a:gd name="connsiteX3" fmla="*/ 0 w 3009469"/>
              <a:gd name="connsiteY3" fmla="*/ 2210400 h 2210400"/>
              <a:gd name="connsiteX0" fmla="*/ 0 w 2325469"/>
              <a:gd name="connsiteY0" fmla="*/ 2210400 h 2210400"/>
              <a:gd name="connsiteX1" fmla="*/ 1439941 w 2325469"/>
              <a:gd name="connsiteY1" fmla="*/ 0 h 2210400"/>
              <a:gd name="connsiteX2" fmla="*/ 2325469 w 2325469"/>
              <a:gd name="connsiteY2" fmla="*/ 2188800 h 2210400"/>
              <a:gd name="connsiteX3" fmla="*/ 0 w 2325469"/>
              <a:gd name="connsiteY3" fmla="*/ 2210400 h 2210400"/>
              <a:gd name="connsiteX0" fmla="*/ 0 w 2829541"/>
              <a:gd name="connsiteY0" fmla="*/ 4291200 h 4291200"/>
              <a:gd name="connsiteX1" fmla="*/ 2829541 w 2829541"/>
              <a:gd name="connsiteY1" fmla="*/ 0 h 4291200"/>
              <a:gd name="connsiteX2" fmla="*/ 2325469 w 2829541"/>
              <a:gd name="connsiteY2" fmla="*/ 4269600 h 4291200"/>
              <a:gd name="connsiteX3" fmla="*/ 0 w 2829541"/>
              <a:gd name="connsiteY3" fmla="*/ 4291200 h 4291200"/>
              <a:gd name="connsiteX0" fmla="*/ 0 w 6292669"/>
              <a:gd name="connsiteY0" fmla="*/ 4291200 h 4291200"/>
              <a:gd name="connsiteX1" fmla="*/ 2829541 w 6292669"/>
              <a:gd name="connsiteY1" fmla="*/ 0 h 4291200"/>
              <a:gd name="connsiteX2" fmla="*/ 6292669 w 6292669"/>
              <a:gd name="connsiteY2" fmla="*/ 4269600 h 4291200"/>
              <a:gd name="connsiteX3" fmla="*/ 0 w 6292669"/>
              <a:gd name="connsiteY3" fmla="*/ 4291200 h 4291200"/>
              <a:gd name="connsiteX0" fmla="*/ 0 w 6782269"/>
              <a:gd name="connsiteY0" fmla="*/ 4276800 h 4276800"/>
              <a:gd name="connsiteX1" fmla="*/ 3319141 w 6782269"/>
              <a:gd name="connsiteY1" fmla="*/ 0 h 4276800"/>
              <a:gd name="connsiteX2" fmla="*/ 6782269 w 6782269"/>
              <a:gd name="connsiteY2" fmla="*/ 4269600 h 4276800"/>
              <a:gd name="connsiteX3" fmla="*/ 0 w 6782269"/>
              <a:gd name="connsiteY3" fmla="*/ 4276800 h 4276800"/>
              <a:gd name="connsiteX0" fmla="*/ 0 w 6854269"/>
              <a:gd name="connsiteY0" fmla="*/ 4276800 h 4276800"/>
              <a:gd name="connsiteX1" fmla="*/ 3319141 w 6854269"/>
              <a:gd name="connsiteY1" fmla="*/ 0 h 4276800"/>
              <a:gd name="connsiteX2" fmla="*/ 6854269 w 6854269"/>
              <a:gd name="connsiteY2" fmla="*/ 4240800 h 4276800"/>
              <a:gd name="connsiteX3" fmla="*/ 0 w 6854269"/>
              <a:gd name="connsiteY3" fmla="*/ 4276800 h 4276800"/>
              <a:gd name="connsiteX0" fmla="*/ 0 w 6868669"/>
              <a:gd name="connsiteY0" fmla="*/ 4276800 h 4291200"/>
              <a:gd name="connsiteX1" fmla="*/ 3319141 w 6868669"/>
              <a:gd name="connsiteY1" fmla="*/ 0 h 4291200"/>
              <a:gd name="connsiteX2" fmla="*/ 6868669 w 6868669"/>
              <a:gd name="connsiteY2" fmla="*/ 4291200 h 4291200"/>
              <a:gd name="connsiteX3" fmla="*/ 0 w 6868669"/>
              <a:gd name="connsiteY3" fmla="*/ 4276800 h 4291200"/>
              <a:gd name="connsiteX0" fmla="*/ 0 w 7898269"/>
              <a:gd name="connsiteY0" fmla="*/ 4449600 h 4449600"/>
              <a:gd name="connsiteX1" fmla="*/ 4348741 w 7898269"/>
              <a:gd name="connsiteY1" fmla="*/ 0 h 4449600"/>
              <a:gd name="connsiteX2" fmla="*/ 7898269 w 7898269"/>
              <a:gd name="connsiteY2" fmla="*/ 4291200 h 4449600"/>
              <a:gd name="connsiteX3" fmla="*/ 0 w 7898269"/>
              <a:gd name="connsiteY3" fmla="*/ 4449600 h 4449600"/>
              <a:gd name="connsiteX0" fmla="*/ 0 w 4348741"/>
              <a:gd name="connsiteY0" fmla="*/ 4449600 h 4449600"/>
              <a:gd name="connsiteX1" fmla="*/ 4348741 w 4348741"/>
              <a:gd name="connsiteY1" fmla="*/ 0 h 4449600"/>
              <a:gd name="connsiteX2" fmla="*/ 1036669 w 4348741"/>
              <a:gd name="connsiteY2" fmla="*/ 4442400 h 4449600"/>
              <a:gd name="connsiteX3" fmla="*/ 0 w 4348741"/>
              <a:gd name="connsiteY3" fmla="*/ 4449600 h 4449600"/>
              <a:gd name="connsiteX0" fmla="*/ 0 w 4348741"/>
              <a:gd name="connsiteY0" fmla="*/ 4449600 h 4449600"/>
              <a:gd name="connsiteX1" fmla="*/ 4348741 w 4348741"/>
              <a:gd name="connsiteY1" fmla="*/ 0 h 4449600"/>
              <a:gd name="connsiteX2" fmla="*/ 604669 w 4348741"/>
              <a:gd name="connsiteY2" fmla="*/ 4428000 h 4449600"/>
              <a:gd name="connsiteX3" fmla="*/ 0 w 4348741"/>
              <a:gd name="connsiteY3" fmla="*/ 4449600 h 4449600"/>
              <a:gd name="connsiteX0" fmla="*/ 0 w 4348741"/>
              <a:gd name="connsiteY0" fmla="*/ 4449600 h 4449600"/>
              <a:gd name="connsiteX1" fmla="*/ 4348741 w 4348741"/>
              <a:gd name="connsiteY1" fmla="*/ 0 h 4449600"/>
              <a:gd name="connsiteX2" fmla="*/ 885469 w 4348741"/>
              <a:gd name="connsiteY2" fmla="*/ 4420800 h 4449600"/>
              <a:gd name="connsiteX3" fmla="*/ 0 w 4348741"/>
              <a:gd name="connsiteY3" fmla="*/ 4449600 h 4449600"/>
              <a:gd name="connsiteX0" fmla="*/ 0 w 4348741"/>
              <a:gd name="connsiteY0" fmla="*/ 4449600 h 4449600"/>
              <a:gd name="connsiteX1" fmla="*/ 4348741 w 4348741"/>
              <a:gd name="connsiteY1" fmla="*/ 0 h 4449600"/>
              <a:gd name="connsiteX2" fmla="*/ 871069 w 4348741"/>
              <a:gd name="connsiteY2" fmla="*/ 4442400 h 4449600"/>
              <a:gd name="connsiteX3" fmla="*/ 0 w 4348741"/>
              <a:gd name="connsiteY3" fmla="*/ 4449600 h 4449600"/>
              <a:gd name="connsiteX0" fmla="*/ 0 w 4211941"/>
              <a:gd name="connsiteY0" fmla="*/ 4284000 h 4284000"/>
              <a:gd name="connsiteX1" fmla="*/ 4211941 w 4211941"/>
              <a:gd name="connsiteY1" fmla="*/ 0 h 4284000"/>
              <a:gd name="connsiteX2" fmla="*/ 871069 w 4211941"/>
              <a:gd name="connsiteY2" fmla="*/ 4276800 h 4284000"/>
              <a:gd name="connsiteX3" fmla="*/ 0 w 4211941"/>
              <a:gd name="connsiteY3" fmla="*/ 4284000 h 42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1941" h="4284000">
                <a:moveTo>
                  <a:pt x="0" y="4284000"/>
                </a:moveTo>
                <a:lnTo>
                  <a:pt x="4211941" y="0"/>
                </a:lnTo>
                <a:lnTo>
                  <a:pt x="871069" y="4276800"/>
                </a:lnTo>
                <a:lnTo>
                  <a:pt x="0" y="4284000"/>
                </a:lnTo>
                <a:close/>
              </a:path>
            </a:pathLst>
          </a:custGeom>
          <a:solidFill>
            <a:srgbClr val="FFC000">
              <a:alpha val="4958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riangle 34">
            <a:extLst>
              <a:ext uri="{FF2B5EF4-FFF2-40B4-BE49-F238E27FC236}">
                <a16:creationId xmlns:a16="http://schemas.microsoft.com/office/drawing/2014/main" id="{31651E5C-AF2A-4504-6599-53C0A324F8BF}"/>
              </a:ext>
            </a:extLst>
          </p:cNvPr>
          <p:cNvSpPr/>
          <p:nvPr/>
        </p:nvSpPr>
        <p:spPr>
          <a:xfrm flipV="1">
            <a:off x="1215961" y="2428623"/>
            <a:ext cx="4744741" cy="3399610"/>
          </a:xfrm>
          <a:custGeom>
            <a:avLst/>
            <a:gdLst>
              <a:gd name="connsiteX0" fmla="*/ 0 w 3009469"/>
              <a:gd name="connsiteY0" fmla="*/ 2210400 h 2210400"/>
              <a:gd name="connsiteX1" fmla="*/ 1439941 w 3009469"/>
              <a:gd name="connsiteY1" fmla="*/ 0 h 2210400"/>
              <a:gd name="connsiteX2" fmla="*/ 3009469 w 3009469"/>
              <a:gd name="connsiteY2" fmla="*/ 2210400 h 2210400"/>
              <a:gd name="connsiteX3" fmla="*/ 0 w 3009469"/>
              <a:gd name="connsiteY3" fmla="*/ 2210400 h 2210400"/>
              <a:gd name="connsiteX0" fmla="*/ 0 w 2325469"/>
              <a:gd name="connsiteY0" fmla="*/ 2210400 h 2210400"/>
              <a:gd name="connsiteX1" fmla="*/ 1439941 w 2325469"/>
              <a:gd name="connsiteY1" fmla="*/ 0 h 2210400"/>
              <a:gd name="connsiteX2" fmla="*/ 2325469 w 2325469"/>
              <a:gd name="connsiteY2" fmla="*/ 2188800 h 2210400"/>
              <a:gd name="connsiteX3" fmla="*/ 0 w 2325469"/>
              <a:gd name="connsiteY3" fmla="*/ 2210400 h 2210400"/>
              <a:gd name="connsiteX0" fmla="*/ 0 w 2829541"/>
              <a:gd name="connsiteY0" fmla="*/ 4291200 h 4291200"/>
              <a:gd name="connsiteX1" fmla="*/ 2829541 w 2829541"/>
              <a:gd name="connsiteY1" fmla="*/ 0 h 4291200"/>
              <a:gd name="connsiteX2" fmla="*/ 2325469 w 2829541"/>
              <a:gd name="connsiteY2" fmla="*/ 4269600 h 4291200"/>
              <a:gd name="connsiteX3" fmla="*/ 0 w 2829541"/>
              <a:gd name="connsiteY3" fmla="*/ 4291200 h 4291200"/>
              <a:gd name="connsiteX0" fmla="*/ 0 w 6292669"/>
              <a:gd name="connsiteY0" fmla="*/ 4291200 h 4291200"/>
              <a:gd name="connsiteX1" fmla="*/ 2829541 w 6292669"/>
              <a:gd name="connsiteY1" fmla="*/ 0 h 4291200"/>
              <a:gd name="connsiteX2" fmla="*/ 6292669 w 6292669"/>
              <a:gd name="connsiteY2" fmla="*/ 4269600 h 4291200"/>
              <a:gd name="connsiteX3" fmla="*/ 0 w 6292669"/>
              <a:gd name="connsiteY3" fmla="*/ 4291200 h 4291200"/>
              <a:gd name="connsiteX0" fmla="*/ 0 w 6782269"/>
              <a:gd name="connsiteY0" fmla="*/ 4276800 h 4276800"/>
              <a:gd name="connsiteX1" fmla="*/ 3319141 w 6782269"/>
              <a:gd name="connsiteY1" fmla="*/ 0 h 4276800"/>
              <a:gd name="connsiteX2" fmla="*/ 6782269 w 6782269"/>
              <a:gd name="connsiteY2" fmla="*/ 4269600 h 4276800"/>
              <a:gd name="connsiteX3" fmla="*/ 0 w 6782269"/>
              <a:gd name="connsiteY3" fmla="*/ 4276800 h 4276800"/>
              <a:gd name="connsiteX0" fmla="*/ 0 w 6854269"/>
              <a:gd name="connsiteY0" fmla="*/ 4276800 h 4276800"/>
              <a:gd name="connsiteX1" fmla="*/ 3319141 w 6854269"/>
              <a:gd name="connsiteY1" fmla="*/ 0 h 4276800"/>
              <a:gd name="connsiteX2" fmla="*/ 6854269 w 6854269"/>
              <a:gd name="connsiteY2" fmla="*/ 4240800 h 4276800"/>
              <a:gd name="connsiteX3" fmla="*/ 0 w 6854269"/>
              <a:gd name="connsiteY3" fmla="*/ 4276800 h 4276800"/>
              <a:gd name="connsiteX0" fmla="*/ 0 w 6868669"/>
              <a:gd name="connsiteY0" fmla="*/ 4276800 h 4291200"/>
              <a:gd name="connsiteX1" fmla="*/ 3319141 w 6868669"/>
              <a:gd name="connsiteY1" fmla="*/ 0 h 4291200"/>
              <a:gd name="connsiteX2" fmla="*/ 6868669 w 6868669"/>
              <a:gd name="connsiteY2" fmla="*/ 4291200 h 4291200"/>
              <a:gd name="connsiteX3" fmla="*/ 0 w 6868669"/>
              <a:gd name="connsiteY3" fmla="*/ 4276800 h 4291200"/>
              <a:gd name="connsiteX0" fmla="*/ 0 w 7898269"/>
              <a:gd name="connsiteY0" fmla="*/ 4449600 h 4449600"/>
              <a:gd name="connsiteX1" fmla="*/ 4348741 w 7898269"/>
              <a:gd name="connsiteY1" fmla="*/ 0 h 4449600"/>
              <a:gd name="connsiteX2" fmla="*/ 7898269 w 7898269"/>
              <a:gd name="connsiteY2" fmla="*/ 4291200 h 4449600"/>
              <a:gd name="connsiteX3" fmla="*/ 0 w 7898269"/>
              <a:gd name="connsiteY3" fmla="*/ 4449600 h 4449600"/>
              <a:gd name="connsiteX0" fmla="*/ 0 w 4348741"/>
              <a:gd name="connsiteY0" fmla="*/ 4449600 h 4449600"/>
              <a:gd name="connsiteX1" fmla="*/ 4348741 w 4348741"/>
              <a:gd name="connsiteY1" fmla="*/ 0 h 4449600"/>
              <a:gd name="connsiteX2" fmla="*/ 1036669 w 4348741"/>
              <a:gd name="connsiteY2" fmla="*/ 4442400 h 4449600"/>
              <a:gd name="connsiteX3" fmla="*/ 0 w 4348741"/>
              <a:gd name="connsiteY3" fmla="*/ 4449600 h 4449600"/>
              <a:gd name="connsiteX0" fmla="*/ 0 w 4348741"/>
              <a:gd name="connsiteY0" fmla="*/ 4449600 h 4449600"/>
              <a:gd name="connsiteX1" fmla="*/ 4348741 w 4348741"/>
              <a:gd name="connsiteY1" fmla="*/ 0 h 4449600"/>
              <a:gd name="connsiteX2" fmla="*/ 604669 w 4348741"/>
              <a:gd name="connsiteY2" fmla="*/ 4428000 h 4449600"/>
              <a:gd name="connsiteX3" fmla="*/ 0 w 4348741"/>
              <a:gd name="connsiteY3" fmla="*/ 4449600 h 4449600"/>
              <a:gd name="connsiteX0" fmla="*/ 0 w 4348741"/>
              <a:gd name="connsiteY0" fmla="*/ 4449600 h 4449600"/>
              <a:gd name="connsiteX1" fmla="*/ 4348741 w 4348741"/>
              <a:gd name="connsiteY1" fmla="*/ 0 h 4449600"/>
              <a:gd name="connsiteX2" fmla="*/ 885469 w 4348741"/>
              <a:gd name="connsiteY2" fmla="*/ 4420800 h 4449600"/>
              <a:gd name="connsiteX3" fmla="*/ 0 w 4348741"/>
              <a:gd name="connsiteY3" fmla="*/ 4449600 h 4449600"/>
              <a:gd name="connsiteX0" fmla="*/ 0 w 4348741"/>
              <a:gd name="connsiteY0" fmla="*/ 4449600 h 4449600"/>
              <a:gd name="connsiteX1" fmla="*/ 4348741 w 4348741"/>
              <a:gd name="connsiteY1" fmla="*/ 0 h 4449600"/>
              <a:gd name="connsiteX2" fmla="*/ 871069 w 4348741"/>
              <a:gd name="connsiteY2" fmla="*/ 4442400 h 4449600"/>
              <a:gd name="connsiteX3" fmla="*/ 0 w 4348741"/>
              <a:gd name="connsiteY3" fmla="*/ 4449600 h 4449600"/>
              <a:gd name="connsiteX0" fmla="*/ 0 w 4211941"/>
              <a:gd name="connsiteY0" fmla="*/ 4284000 h 4284000"/>
              <a:gd name="connsiteX1" fmla="*/ 4211941 w 4211941"/>
              <a:gd name="connsiteY1" fmla="*/ 0 h 4284000"/>
              <a:gd name="connsiteX2" fmla="*/ 871069 w 4211941"/>
              <a:gd name="connsiteY2" fmla="*/ 4276800 h 4284000"/>
              <a:gd name="connsiteX3" fmla="*/ 0 w 4211941"/>
              <a:gd name="connsiteY3" fmla="*/ 4284000 h 4284000"/>
              <a:gd name="connsiteX0" fmla="*/ 0 w 5097541"/>
              <a:gd name="connsiteY0" fmla="*/ 3490889 h 3490889"/>
              <a:gd name="connsiteX1" fmla="*/ 5097541 w 5097541"/>
              <a:gd name="connsiteY1" fmla="*/ 0 h 3490889"/>
              <a:gd name="connsiteX2" fmla="*/ 871069 w 5097541"/>
              <a:gd name="connsiteY2" fmla="*/ 3483689 h 3490889"/>
              <a:gd name="connsiteX3" fmla="*/ 0 w 5097541"/>
              <a:gd name="connsiteY3" fmla="*/ 3490889 h 3490889"/>
              <a:gd name="connsiteX0" fmla="*/ 0 w 5097541"/>
              <a:gd name="connsiteY0" fmla="*/ 3490889 h 3490889"/>
              <a:gd name="connsiteX1" fmla="*/ 5097541 w 5097541"/>
              <a:gd name="connsiteY1" fmla="*/ 0 h 3490889"/>
              <a:gd name="connsiteX2" fmla="*/ 1504669 w 5097541"/>
              <a:gd name="connsiteY2" fmla="*/ 3404378 h 3490889"/>
              <a:gd name="connsiteX3" fmla="*/ 0 w 5097541"/>
              <a:gd name="connsiteY3" fmla="*/ 3490889 h 3490889"/>
              <a:gd name="connsiteX0" fmla="*/ 0 w 4723141"/>
              <a:gd name="connsiteY0" fmla="*/ 2856400 h 3404378"/>
              <a:gd name="connsiteX1" fmla="*/ 4723141 w 4723141"/>
              <a:gd name="connsiteY1" fmla="*/ 0 h 3404378"/>
              <a:gd name="connsiteX2" fmla="*/ 1130269 w 4723141"/>
              <a:gd name="connsiteY2" fmla="*/ 3404378 h 3404378"/>
              <a:gd name="connsiteX3" fmla="*/ 0 w 4723141"/>
              <a:gd name="connsiteY3" fmla="*/ 2856400 h 3404378"/>
              <a:gd name="connsiteX0" fmla="*/ 0 w 4744741"/>
              <a:gd name="connsiteY0" fmla="*/ 2856400 h 3404378"/>
              <a:gd name="connsiteX1" fmla="*/ 4744741 w 4744741"/>
              <a:gd name="connsiteY1" fmla="*/ 0 h 3404378"/>
              <a:gd name="connsiteX2" fmla="*/ 1130269 w 4744741"/>
              <a:gd name="connsiteY2" fmla="*/ 3404378 h 3404378"/>
              <a:gd name="connsiteX3" fmla="*/ 0 w 4744741"/>
              <a:gd name="connsiteY3" fmla="*/ 2856400 h 3404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4741" h="3404378">
                <a:moveTo>
                  <a:pt x="0" y="2856400"/>
                </a:moveTo>
                <a:lnTo>
                  <a:pt x="4744741" y="0"/>
                </a:lnTo>
                <a:lnTo>
                  <a:pt x="1130269" y="3404378"/>
                </a:lnTo>
                <a:lnTo>
                  <a:pt x="0" y="2856400"/>
                </a:lnTo>
                <a:close/>
              </a:path>
            </a:pathLst>
          </a:custGeom>
          <a:solidFill>
            <a:srgbClr val="6DCFF6">
              <a:alpha val="4958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6B39258-BEA7-23B2-7BAE-0D7888D30E78}"/>
              </a:ext>
            </a:extLst>
          </p:cNvPr>
          <p:cNvSpPr/>
          <p:nvPr/>
        </p:nvSpPr>
        <p:spPr>
          <a:xfrm>
            <a:off x="941294" y="1721224"/>
            <a:ext cx="1398494" cy="139849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∂</a:t>
            </a:r>
          </a:p>
        </p:txBody>
      </p:sp>
      <p:sp>
        <p:nvSpPr>
          <p:cNvPr id="52" name="Line Callout 1 51">
            <a:extLst>
              <a:ext uri="{FF2B5EF4-FFF2-40B4-BE49-F238E27FC236}">
                <a16:creationId xmlns:a16="http://schemas.microsoft.com/office/drawing/2014/main" id="{772496FE-B8DC-4570-45F3-D4D0D7E0890A}"/>
              </a:ext>
            </a:extLst>
          </p:cNvPr>
          <p:cNvSpPr/>
          <p:nvPr/>
        </p:nvSpPr>
        <p:spPr>
          <a:xfrm>
            <a:off x="201600" y="3289395"/>
            <a:ext cx="1345615" cy="830822"/>
          </a:xfrm>
          <a:prstGeom prst="borderCallout1">
            <a:avLst>
              <a:gd name="adj1" fmla="val 16723"/>
              <a:gd name="adj2" fmla="val 103142"/>
              <a:gd name="adj3" fmla="val -40717"/>
              <a:gd name="adj4" fmla="val 144805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Solar disc: PMI, JEDI</a:t>
            </a:r>
          </a:p>
          <a:p>
            <a:pPr algn="ctr"/>
            <a:r>
              <a:rPr lang="en-US" sz="1400" dirty="0"/>
              <a:t>(-4d - T0)</a:t>
            </a:r>
          </a:p>
        </p:txBody>
      </p:sp>
      <p:sp>
        <p:nvSpPr>
          <p:cNvPr id="53" name="Line Callout 1 52">
            <a:extLst>
              <a:ext uri="{FF2B5EF4-FFF2-40B4-BE49-F238E27FC236}">
                <a16:creationId xmlns:a16="http://schemas.microsoft.com/office/drawing/2014/main" id="{A12EE4C0-5443-A63E-6567-F03546FB8464}"/>
              </a:ext>
            </a:extLst>
          </p:cNvPr>
          <p:cNvSpPr/>
          <p:nvPr/>
        </p:nvSpPr>
        <p:spPr>
          <a:xfrm>
            <a:off x="518401" y="4270094"/>
            <a:ext cx="1575882" cy="830822"/>
          </a:xfrm>
          <a:prstGeom prst="borderCallout1">
            <a:avLst>
              <a:gd name="adj1" fmla="val 16723"/>
              <a:gd name="adj2" fmla="val 103142"/>
              <a:gd name="adj3" fmla="val -143844"/>
              <a:gd name="adj4" fmla="val 167916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Middle corona: JEDI</a:t>
            </a:r>
          </a:p>
          <a:p>
            <a:pPr algn="ctr"/>
            <a:r>
              <a:rPr lang="en-US" sz="1400" dirty="0"/>
              <a:t>(T0 – T0+30 min)</a:t>
            </a:r>
          </a:p>
        </p:txBody>
      </p:sp>
      <p:sp>
        <p:nvSpPr>
          <p:cNvPr id="54" name="Line Callout 1 53">
            <a:extLst>
              <a:ext uri="{FF2B5EF4-FFF2-40B4-BE49-F238E27FC236}">
                <a16:creationId xmlns:a16="http://schemas.microsoft.com/office/drawing/2014/main" id="{1D987A1B-5031-FFB3-68E6-C08320685CC8}"/>
              </a:ext>
            </a:extLst>
          </p:cNvPr>
          <p:cNvSpPr/>
          <p:nvPr/>
        </p:nvSpPr>
        <p:spPr>
          <a:xfrm>
            <a:off x="2424415" y="4860662"/>
            <a:ext cx="1946974" cy="711106"/>
          </a:xfrm>
          <a:prstGeom prst="borderCallout1">
            <a:avLst>
              <a:gd name="adj1" fmla="val 16723"/>
              <a:gd name="adj2" fmla="val 103142"/>
              <a:gd name="adj3" fmla="val -257370"/>
              <a:gd name="adj4" fmla="val 59797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Outer corona: CCOR</a:t>
            </a:r>
          </a:p>
          <a:p>
            <a:pPr algn="ctr"/>
            <a:r>
              <a:rPr lang="en-US" sz="1400" dirty="0"/>
              <a:t>(T0+15 min – T0+2h)</a:t>
            </a:r>
          </a:p>
        </p:txBody>
      </p:sp>
      <p:sp>
        <p:nvSpPr>
          <p:cNvPr id="55" name="Line Callout 1 54">
            <a:extLst>
              <a:ext uri="{FF2B5EF4-FFF2-40B4-BE49-F238E27FC236}">
                <a16:creationId xmlns:a16="http://schemas.microsoft.com/office/drawing/2014/main" id="{F93E46EC-B892-3797-62BF-76D4FBDC36C7}"/>
              </a:ext>
            </a:extLst>
          </p:cNvPr>
          <p:cNvSpPr/>
          <p:nvPr/>
        </p:nvSpPr>
        <p:spPr>
          <a:xfrm>
            <a:off x="4840071" y="1818342"/>
            <a:ext cx="1946974" cy="711106"/>
          </a:xfrm>
          <a:prstGeom prst="borderCallout1">
            <a:avLst>
              <a:gd name="adj1" fmla="val -7577"/>
              <a:gd name="adj2" fmla="val 30290"/>
              <a:gd name="adj3" fmla="val -315082"/>
              <a:gd name="adj4" fmla="val -50774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CME propagation: HI</a:t>
            </a:r>
          </a:p>
          <a:p>
            <a:pPr algn="ctr"/>
            <a:r>
              <a:rPr lang="en-US" sz="1400" dirty="0"/>
              <a:t>(T0+2h - T0+14h)</a:t>
            </a:r>
          </a:p>
        </p:txBody>
      </p:sp>
      <p:sp>
        <p:nvSpPr>
          <p:cNvPr id="56" name="Line Callout 1 55">
            <a:extLst>
              <a:ext uri="{FF2B5EF4-FFF2-40B4-BE49-F238E27FC236}">
                <a16:creationId xmlns:a16="http://schemas.microsoft.com/office/drawing/2014/main" id="{AEC559F9-355E-5301-BC38-CF023374A9C1}"/>
              </a:ext>
            </a:extLst>
          </p:cNvPr>
          <p:cNvSpPr/>
          <p:nvPr/>
        </p:nvSpPr>
        <p:spPr>
          <a:xfrm>
            <a:off x="8183720" y="2938806"/>
            <a:ext cx="1668030" cy="1011733"/>
          </a:xfrm>
          <a:prstGeom prst="borderCallout1">
            <a:avLst>
              <a:gd name="adj1" fmla="val -7577"/>
              <a:gd name="adj2" fmla="val 30290"/>
              <a:gd name="adj3" fmla="val -53402"/>
              <a:gd name="adj4" fmla="val 50121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Shield: </a:t>
            </a:r>
            <a:br>
              <a:rPr lang="en-US" sz="1400" dirty="0"/>
            </a:br>
            <a:r>
              <a:rPr lang="en-US" sz="1400" dirty="0"/>
              <a:t>CME shock, IMF, SPE</a:t>
            </a:r>
            <a:br>
              <a:rPr lang="en-US" sz="1400" dirty="0"/>
            </a:br>
            <a:r>
              <a:rPr lang="en-US" sz="1400" b="1" dirty="0">
                <a:solidFill>
                  <a:srgbClr val="C00000"/>
                </a:solidFill>
              </a:rPr>
              <a:t>(TI-120 min)</a:t>
            </a:r>
          </a:p>
        </p:txBody>
      </p:sp>
      <p:sp>
        <p:nvSpPr>
          <p:cNvPr id="57" name="Line Callout 1 56">
            <a:extLst>
              <a:ext uri="{FF2B5EF4-FFF2-40B4-BE49-F238E27FC236}">
                <a16:creationId xmlns:a16="http://schemas.microsoft.com/office/drawing/2014/main" id="{220CE9FD-BF22-0D3B-03BB-FDE32428C0AF}"/>
              </a:ext>
            </a:extLst>
          </p:cNvPr>
          <p:cNvSpPr/>
          <p:nvPr/>
        </p:nvSpPr>
        <p:spPr>
          <a:xfrm>
            <a:off x="9712278" y="978548"/>
            <a:ext cx="2045322" cy="711106"/>
          </a:xfrm>
          <a:prstGeom prst="borderCallout1">
            <a:avLst>
              <a:gd name="adj1" fmla="val 102786"/>
              <a:gd name="adj2" fmla="val 11800"/>
              <a:gd name="adj3" fmla="val 193197"/>
              <a:gd name="adj4" fmla="val -10465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L1</a:t>
            </a:r>
            <a:r>
              <a:rPr lang="en-US" sz="1400" dirty="0"/>
              <a:t> missions: </a:t>
            </a:r>
            <a:br>
              <a:rPr lang="en-US" sz="1400" dirty="0"/>
            </a:br>
            <a:r>
              <a:rPr lang="en-US" sz="1400" dirty="0"/>
              <a:t>CME shock, IMF, SPE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</a:rPr>
              <a:t>(TI-12 min)</a:t>
            </a:r>
          </a:p>
        </p:txBody>
      </p:sp>
      <p:sp>
        <p:nvSpPr>
          <p:cNvPr id="58" name="Line Callout 1 57">
            <a:extLst>
              <a:ext uri="{FF2B5EF4-FFF2-40B4-BE49-F238E27FC236}">
                <a16:creationId xmlns:a16="http://schemas.microsoft.com/office/drawing/2014/main" id="{E4A69D8D-D1B6-CE36-3C08-DF95DD3EDAA2}"/>
              </a:ext>
            </a:extLst>
          </p:cNvPr>
          <p:cNvSpPr/>
          <p:nvPr/>
        </p:nvSpPr>
        <p:spPr>
          <a:xfrm>
            <a:off x="9312939" y="4270094"/>
            <a:ext cx="2844000" cy="1869035"/>
          </a:xfrm>
          <a:prstGeom prst="borderCallout1">
            <a:avLst>
              <a:gd name="adj1" fmla="val -7577"/>
              <a:gd name="adj2" fmla="val 30290"/>
              <a:gd name="adj3" fmla="val -74146"/>
              <a:gd name="adj4" fmla="val 36154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400" dirty="0"/>
              <a:t>Earth magnetic field: GEO/LEO </a:t>
            </a:r>
            <a:r>
              <a:rPr lang="en-US" sz="1400" b="1" dirty="0"/>
              <a:t>hosted payloads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/>
              <a:t>Radiation belts, SEP impacts: </a:t>
            </a:r>
            <a:r>
              <a:rPr lang="en-US" sz="1400" b="1" dirty="0"/>
              <a:t>SWORD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/>
              <a:t>Auroral oval, electron precipitation: </a:t>
            </a:r>
            <a:r>
              <a:rPr lang="en-US" sz="1400" b="1" dirty="0"/>
              <a:t>AURORA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400" dirty="0"/>
              <a:t>Thermosphere, ionosphere:</a:t>
            </a:r>
            <a:br>
              <a:rPr lang="en-US" sz="1400" dirty="0"/>
            </a:br>
            <a:r>
              <a:rPr lang="en-US" sz="1400" b="1" dirty="0"/>
              <a:t>Nanosat constellations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F2EE4C4-7BB3-5C88-94D5-ABE61329CB21}"/>
              </a:ext>
            </a:extLst>
          </p:cNvPr>
          <p:cNvSpPr/>
          <p:nvPr/>
        </p:nvSpPr>
        <p:spPr>
          <a:xfrm>
            <a:off x="8941871" y="2352729"/>
            <a:ext cx="151729" cy="135483"/>
          </a:xfrm>
          <a:prstGeom prst="ellipse">
            <a:avLst/>
          </a:prstGeom>
          <a:solidFill>
            <a:srgbClr val="F1666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145FA21-036F-5F8C-A595-11F60E39341C}"/>
              </a:ext>
            </a:extLst>
          </p:cNvPr>
          <p:cNvSpPr/>
          <p:nvPr/>
        </p:nvSpPr>
        <p:spPr>
          <a:xfrm>
            <a:off x="9423998" y="2352728"/>
            <a:ext cx="151729" cy="135483"/>
          </a:xfrm>
          <a:prstGeom prst="ellipse">
            <a:avLst/>
          </a:prstGeom>
          <a:solidFill>
            <a:srgbClr val="F1666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Block Arc 59">
            <a:extLst>
              <a:ext uri="{FF2B5EF4-FFF2-40B4-BE49-F238E27FC236}">
                <a16:creationId xmlns:a16="http://schemas.microsoft.com/office/drawing/2014/main" id="{A1C284AE-A832-0D48-1940-E99A5D48674A}"/>
              </a:ext>
            </a:extLst>
          </p:cNvPr>
          <p:cNvSpPr/>
          <p:nvPr/>
        </p:nvSpPr>
        <p:spPr>
          <a:xfrm rot="5400000">
            <a:off x="2023933" y="2276594"/>
            <a:ext cx="676800" cy="310202"/>
          </a:xfrm>
          <a:prstGeom prst="blockArc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Block Arc 60">
            <a:extLst>
              <a:ext uri="{FF2B5EF4-FFF2-40B4-BE49-F238E27FC236}">
                <a16:creationId xmlns:a16="http://schemas.microsoft.com/office/drawing/2014/main" id="{0662D0BA-9297-3239-F2BA-7F793F4608C2}"/>
              </a:ext>
            </a:extLst>
          </p:cNvPr>
          <p:cNvSpPr/>
          <p:nvPr/>
        </p:nvSpPr>
        <p:spPr>
          <a:xfrm rot="5400000">
            <a:off x="2389122" y="2276594"/>
            <a:ext cx="676800" cy="310202"/>
          </a:xfrm>
          <a:prstGeom prst="blockArc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99157151-814A-FCA1-AF48-01CCE5957108}"/>
              </a:ext>
            </a:extLst>
          </p:cNvPr>
          <p:cNvSpPr/>
          <p:nvPr/>
        </p:nvSpPr>
        <p:spPr>
          <a:xfrm rot="20979322">
            <a:off x="1509723" y="2131730"/>
            <a:ext cx="386484" cy="799688"/>
          </a:xfrm>
          <a:custGeom>
            <a:avLst/>
            <a:gdLst>
              <a:gd name="connsiteX0" fmla="*/ 231493 w 398351"/>
              <a:gd name="connsiteY0" fmla="*/ 0 h 595196"/>
              <a:gd name="connsiteX1" fmla="*/ 289629 w 398351"/>
              <a:gd name="connsiteY1" fmla="*/ 180604 h 595196"/>
              <a:gd name="connsiteX2" fmla="*/ 285060 w 398351"/>
              <a:gd name="connsiteY2" fmla="*/ 250903 h 595196"/>
              <a:gd name="connsiteX3" fmla="*/ 279738 w 398351"/>
              <a:gd name="connsiteY3" fmla="*/ 275425 h 595196"/>
              <a:gd name="connsiteX4" fmla="*/ 328955 w 398351"/>
              <a:gd name="connsiteY4" fmla="*/ 258759 h 595196"/>
              <a:gd name="connsiteX5" fmla="*/ 395463 w 398351"/>
              <a:gd name="connsiteY5" fmla="*/ 266806 h 595196"/>
              <a:gd name="connsiteX6" fmla="*/ 328418 w 398351"/>
              <a:gd name="connsiteY6" fmla="*/ 369478 h 595196"/>
              <a:gd name="connsiteX7" fmla="*/ 307114 w 398351"/>
              <a:gd name="connsiteY7" fmla="*/ 384214 h 595196"/>
              <a:gd name="connsiteX8" fmla="*/ 326636 w 398351"/>
              <a:gd name="connsiteY8" fmla="*/ 394140 h 595196"/>
              <a:gd name="connsiteX9" fmla="*/ 201653 w 398351"/>
              <a:gd name="connsiteY9" fmla="*/ 536888 h 595196"/>
              <a:gd name="connsiteX10" fmla="*/ 83376 w 398351"/>
              <a:gd name="connsiteY10" fmla="*/ 587969 h 595196"/>
              <a:gd name="connsiteX11" fmla="*/ 41445 w 398351"/>
              <a:gd name="connsiteY11" fmla="*/ 591956 h 595196"/>
              <a:gd name="connsiteX12" fmla="*/ 33326 w 398351"/>
              <a:gd name="connsiteY12" fmla="*/ 595196 h 595196"/>
              <a:gd name="connsiteX13" fmla="*/ 8566 w 398351"/>
              <a:gd name="connsiteY13" fmla="*/ 407088 h 595196"/>
              <a:gd name="connsiteX14" fmla="*/ 98188 w 398351"/>
              <a:gd name="connsiteY14" fmla="*/ 239859 h 595196"/>
              <a:gd name="connsiteX15" fmla="*/ 131077 w 398351"/>
              <a:gd name="connsiteY15" fmla="*/ 357990 h 595196"/>
              <a:gd name="connsiteX16" fmla="*/ 129478 w 398351"/>
              <a:gd name="connsiteY16" fmla="*/ 371758 h 595196"/>
              <a:gd name="connsiteX17" fmla="*/ 152739 w 398351"/>
              <a:gd name="connsiteY17" fmla="*/ 349915 h 595196"/>
              <a:gd name="connsiteX18" fmla="*/ 195971 w 398351"/>
              <a:gd name="connsiteY18" fmla="*/ 320012 h 595196"/>
              <a:gd name="connsiteX19" fmla="*/ 190385 w 398351"/>
              <a:gd name="connsiteY19" fmla="*/ 308310 h 595196"/>
              <a:gd name="connsiteX20" fmla="*/ 173357 w 398351"/>
              <a:gd name="connsiteY20" fmla="*/ 180604 h 595196"/>
              <a:gd name="connsiteX21" fmla="*/ 231493 w 398351"/>
              <a:gd name="connsiteY21" fmla="*/ 0 h 59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98351" h="595196">
                <a:moveTo>
                  <a:pt x="231493" y="0"/>
                </a:moveTo>
                <a:cubicBezTo>
                  <a:pt x="263601" y="0"/>
                  <a:pt x="289629" y="80859"/>
                  <a:pt x="289629" y="180604"/>
                </a:cubicBezTo>
                <a:cubicBezTo>
                  <a:pt x="289629" y="205540"/>
                  <a:pt x="288002" y="229296"/>
                  <a:pt x="285060" y="250903"/>
                </a:cubicBezTo>
                <a:lnTo>
                  <a:pt x="279738" y="275425"/>
                </a:lnTo>
                <a:lnTo>
                  <a:pt x="328955" y="258759"/>
                </a:lnTo>
                <a:cubicBezTo>
                  <a:pt x="362394" y="250971"/>
                  <a:pt x="387206" y="253038"/>
                  <a:pt x="395463" y="266806"/>
                </a:cubicBezTo>
                <a:cubicBezTo>
                  <a:pt x="407848" y="287458"/>
                  <a:pt x="379469" y="328570"/>
                  <a:pt x="328418" y="369478"/>
                </a:cubicBezTo>
                <a:lnTo>
                  <a:pt x="307114" y="384214"/>
                </a:lnTo>
                <a:lnTo>
                  <a:pt x="326636" y="394140"/>
                </a:lnTo>
                <a:cubicBezTo>
                  <a:pt x="343150" y="421676"/>
                  <a:pt x="287193" y="485586"/>
                  <a:pt x="201653" y="536888"/>
                </a:cubicBezTo>
                <a:cubicBezTo>
                  <a:pt x="158883" y="562539"/>
                  <a:pt x="116815" y="580182"/>
                  <a:pt x="83376" y="587969"/>
                </a:cubicBezTo>
                <a:lnTo>
                  <a:pt x="41445" y="591956"/>
                </a:lnTo>
                <a:lnTo>
                  <a:pt x="33326" y="595196"/>
                </a:lnTo>
                <a:cubicBezTo>
                  <a:pt x="1740" y="589430"/>
                  <a:pt x="-9345" y="505211"/>
                  <a:pt x="8566" y="407088"/>
                </a:cubicBezTo>
                <a:cubicBezTo>
                  <a:pt x="26477" y="308964"/>
                  <a:pt x="66602" y="234093"/>
                  <a:pt x="98188" y="239859"/>
                </a:cubicBezTo>
                <a:cubicBezTo>
                  <a:pt x="121877" y="244183"/>
                  <a:pt x="134035" y="292637"/>
                  <a:pt x="131077" y="357990"/>
                </a:cubicBezTo>
                <a:lnTo>
                  <a:pt x="129478" y="371758"/>
                </a:lnTo>
                <a:lnTo>
                  <a:pt x="152739" y="349915"/>
                </a:lnTo>
                <a:lnTo>
                  <a:pt x="195971" y="320012"/>
                </a:lnTo>
                <a:lnTo>
                  <a:pt x="190385" y="308310"/>
                </a:lnTo>
                <a:cubicBezTo>
                  <a:pt x="179864" y="275627"/>
                  <a:pt x="173357" y="230477"/>
                  <a:pt x="173357" y="180604"/>
                </a:cubicBezTo>
                <a:cubicBezTo>
                  <a:pt x="173357" y="80859"/>
                  <a:pt x="199385" y="0"/>
                  <a:pt x="231493" y="0"/>
                </a:cubicBezTo>
                <a:close/>
              </a:path>
            </a:pathLst>
          </a:cu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340976E3-D695-3F08-16CE-56275BFDEC23}"/>
              </a:ext>
            </a:extLst>
          </p:cNvPr>
          <p:cNvSpPr/>
          <p:nvPr/>
        </p:nvSpPr>
        <p:spPr>
          <a:xfrm>
            <a:off x="5066878" y="3526240"/>
            <a:ext cx="2913483" cy="1574671"/>
          </a:xfrm>
          <a:prstGeom prst="wedgeRectCallout">
            <a:avLst>
              <a:gd name="adj1" fmla="val 34979"/>
              <a:gd name="adj2" fmla="val -11935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In-situ measurements of solar wind and IMF are mandatory for final prediction of the impact on Earth</a:t>
            </a:r>
          </a:p>
        </p:txBody>
      </p:sp>
      <p:sp>
        <p:nvSpPr>
          <p:cNvPr id="8" name="Block Arc 7">
            <a:extLst>
              <a:ext uri="{FF2B5EF4-FFF2-40B4-BE49-F238E27FC236}">
                <a16:creationId xmlns:a16="http://schemas.microsoft.com/office/drawing/2014/main" id="{C4364514-B9AC-21B8-070B-50DE4BAE9AC0}"/>
              </a:ext>
            </a:extLst>
          </p:cNvPr>
          <p:cNvSpPr/>
          <p:nvPr/>
        </p:nvSpPr>
        <p:spPr>
          <a:xfrm rot="5400000">
            <a:off x="7202874" y="2279234"/>
            <a:ext cx="676800" cy="310202"/>
          </a:xfrm>
          <a:prstGeom prst="blockArc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Block Arc 8">
            <a:extLst>
              <a:ext uri="{FF2B5EF4-FFF2-40B4-BE49-F238E27FC236}">
                <a16:creationId xmlns:a16="http://schemas.microsoft.com/office/drawing/2014/main" id="{081082C6-721F-49A4-AEE1-ED7269355F07}"/>
              </a:ext>
            </a:extLst>
          </p:cNvPr>
          <p:cNvSpPr/>
          <p:nvPr/>
        </p:nvSpPr>
        <p:spPr>
          <a:xfrm rot="5400000">
            <a:off x="3380156" y="2267594"/>
            <a:ext cx="676800" cy="310202"/>
          </a:xfrm>
          <a:prstGeom prst="blockArc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Block Arc 9">
            <a:extLst>
              <a:ext uri="{FF2B5EF4-FFF2-40B4-BE49-F238E27FC236}">
                <a16:creationId xmlns:a16="http://schemas.microsoft.com/office/drawing/2014/main" id="{3160EB4C-B191-A025-7F9B-F7B42FB1D76C}"/>
              </a:ext>
            </a:extLst>
          </p:cNvPr>
          <p:cNvSpPr/>
          <p:nvPr/>
        </p:nvSpPr>
        <p:spPr>
          <a:xfrm rot="5400000">
            <a:off x="8484578" y="2254147"/>
            <a:ext cx="676800" cy="310202"/>
          </a:xfrm>
          <a:prstGeom prst="blockArc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Block Arc 10">
            <a:extLst>
              <a:ext uri="{FF2B5EF4-FFF2-40B4-BE49-F238E27FC236}">
                <a16:creationId xmlns:a16="http://schemas.microsoft.com/office/drawing/2014/main" id="{9C27973C-D7BF-309D-2478-387CECB2D172}"/>
              </a:ext>
            </a:extLst>
          </p:cNvPr>
          <p:cNvSpPr/>
          <p:nvPr/>
        </p:nvSpPr>
        <p:spPr>
          <a:xfrm rot="5400000">
            <a:off x="9226049" y="2258595"/>
            <a:ext cx="676800" cy="310202"/>
          </a:xfrm>
          <a:prstGeom prst="blockArc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93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5" grpId="0" animBg="1"/>
      <p:bldP spid="36" grpId="0" animBg="1"/>
      <p:bldP spid="38" grpId="0" animBg="1"/>
      <p:bldP spid="52" grpId="0" animBg="1"/>
      <p:bldP spid="53" grpId="0" animBg="1"/>
      <p:bldP spid="54" grpId="0" animBg="1"/>
      <p:bldP spid="55" grpId="0"/>
      <p:bldP spid="56" grpId="0" animBg="1"/>
      <p:bldP spid="57" grpId="0" animBg="1"/>
      <p:bldP spid="58" grpId="0" animBg="1"/>
      <p:bldP spid="23" grpId="0" animBg="1"/>
      <p:bldP spid="27" grpId="0" animBg="1"/>
      <p:bldP spid="60" grpId="0" animBg="1"/>
      <p:bldP spid="60" grpId="1" animBg="1"/>
      <p:bldP spid="61" grpId="0" animBg="1"/>
      <p:bldP spid="61" grpId="1" animBg="1"/>
      <p:bldP spid="7" grpId="0" animBg="1"/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089DD-FF7B-E718-DF8A-561D1983B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31" y="157325"/>
            <a:ext cx="10319092" cy="553998"/>
          </a:xfrm>
        </p:spPr>
        <p:txBody>
          <a:bodyPr/>
          <a:lstStyle/>
          <a:p>
            <a:r>
              <a:rPr lang="en-DE" dirty="0">
                <a:solidFill>
                  <a:schemeClr val="bg1"/>
                </a:solidFill>
              </a:rPr>
              <a:t>Space Weather services to end users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1D6C0A-17EA-B565-B8DF-A63CBBCB2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37" y="1121449"/>
            <a:ext cx="9687075" cy="4395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569EF7-C555-C041-11CA-AF25C31282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0042" y="1813142"/>
            <a:ext cx="4426855" cy="2764325"/>
          </a:xfrm>
          <a:prstGeom prst="rect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BF01365-C9DF-7829-B132-98BA6882C18E}"/>
              </a:ext>
            </a:extLst>
          </p:cNvPr>
          <p:cNvSpPr/>
          <p:nvPr/>
        </p:nvSpPr>
        <p:spPr>
          <a:xfrm>
            <a:off x="4283870" y="1813143"/>
            <a:ext cx="1553028" cy="25157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Space Weather Payload Data Centre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87C011-275A-F6FA-AECF-8112682792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516" y="1813142"/>
            <a:ext cx="1562333" cy="1170708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D17885E-B461-417F-F0CD-252B98C02F61}"/>
              </a:ext>
            </a:extLst>
          </p:cNvPr>
          <p:cNvSpPr/>
          <p:nvPr/>
        </p:nvSpPr>
        <p:spPr>
          <a:xfrm>
            <a:off x="2774385" y="1813141"/>
            <a:ext cx="928913" cy="25157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DE" dirty="0"/>
              <a:t>MOC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A7E21FD7-1956-3703-3F43-D23D923D9935}"/>
              </a:ext>
            </a:extLst>
          </p:cNvPr>
          <p:cNvSpPr/>
          <p:nvPr/>
        </p:nvSpPr>
        <p:spPr>
          <a:xfrm>
            <a:off x="1939052" y="3922153"/>
            <a:ext cx="762760" cy="296251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8CAC304E-29B0-9AD6-3025-E525F740ECA8}"/>
              </a:ext>
            </a:extLst>
          </p:cNvPr>
          <p:cNvSpPr/>
          <p:nvPr/>
        </p:nvSpPr>
        <p:spPr>
          <a:xfrm>
            <a:off x="3739584" y="2847777"/>
            <a:ext cx="566056" cy="272144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BA03E90A-BC83-F9BF-2007-2E7CBAF7B2A1}"/>
              </a:ext>
            </a:extLst>
          </p:cNvPr>
          <p:cNvSpPr/>
          <p:nvPr/>
        </p:nvSpPr>
        <p:spPr>
          <a:xfrm>
            <a:off x="989129" y="2983850"/>
            <a:ext cx="319313" cy="445151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FBD9B275-0D40-B82F-CA53-76D015E90AF4}"/>
              </a:ext>
            </a:extLst>
          </p:cNvPr>
          <p:cNvSpPr/>
          <p:nvPr/>
        </p:nvSpPr>
        <p:spPr>
          <a:xfrm>
            <a:off x="5836897" y="2590655"/>
            <a:ext cx="638629" cy="786388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198AAD-CA9A-9B5B-9968-7A14FC783673}"/>
              </a:ext>
            </a:extLst>
          </p:cNvPr>
          <p:cNvGrpSpPr/>
          <p:nvPr/>
        </p:nvGrpSpPr>
        <p:grpSpPr>
          <a:xfrm>
            <a:off x="787249" y="5044856"/>
            <a:ext cx="3947885" cy="1243125"/>
            <a:chOff x="577935" y="3783642"/>
            <a:chExt cx="2960914" cy="932344"/>
          </a:xfrm>
        </p:grpSpPr>
        <p:pic>
          <p:nvPicPr>
            <p:cNvPr id="1030" name="Picture 6" descr="image">
              <a:extLst>
                <a:ext uri="{FF2B5EF4-FFF2-40B4-BE49-F238E27FC236}">
                  <a16:creationId xmlns:a16="http://schemas.microsoft.com/office/drawing/2014/main" id="{F8CD4A1B-E6D3-586E-DCDE-A4B77571E7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5734" y="3853423"/>
              <a:ext cx="1448991" cy="816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5E1148D-06C2-0B23-6BBE-01C74B276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507" y="3875414"/>
              <a:ext cx="1058909" cy="74880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74B9923-1E0A-EA71-3A8F-83646BDEF60B}"/>
                </a:ext>
              </a:extLst>
            </p:cNvPr>
            <p:cNvSpPr/>
            <p:nvPr/>
          </p:nvSpPr>
          <p:spPr>
            <a:xfrm>
              <a:off x="577935" y="3783642"/>
              <a:ext cx="2960914" cy="932344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DE" sz="1867" dirty="0"/>
                <a:t>D3S</a:t>
              </a:r>
              <a:endParaRPr lang="en-DE" dirty="0"/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id="{1B8DAA2E-4DBC-5766-DF46-BBBF0118AE5B}"/>
              </a:ext>
            </a:extLst>
          </p:cNvPr>
          <p:cNvSpPr/>
          <p:nvPr/>
        </p:nvSpPr>
        <p:spPr>
          <a:xfrm rot="18959271">
            <a:off x="3455626" y="4463437"/>
            <a:ext cx="1021352" cy="30013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C41A07C-7296-093E-72AA-25263C0327DE}"/>
              </a:ext>
            </a:extLst>
          </p:cNvPr>
          <p:cNvGrpSpPr/>
          <p:nvPr/>
        </p:nvGrpSpPr>
        <p:grpSpPr>
          <a:xfrm>
            <a:off x="5097993" y="5044856"/>
            <a:ext cx="4327457" cy="1243125"/>
            <a:chOff x="3810992" y="3783642"/>
            <a:chExt cx="3245593" cy="932344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BC4F4476-4A46-7293-BC8E-41B28049E3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3048" y="3972959"/>
              <a:ext cx="785861" cy="696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EE05215-1255-FB3B-5262-DA3B136239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86563" y="3972959"/>
              <a:ext cx="785861" cy="689523"/>
            </a:xfrm>
            <a:prstGeom prst="rect">
              <a:avLst/>
            </a:prstGeom>
          </p:spPr>
        </p:pic>
        <p:pic>
          <p:nvPicPr>
            <p:cNvPr id="1036" name="Picture 12" descr="GEO-KOMPSAT-2">
              <a:extLst>
                <a:ext uri="{FF2B5EF4-FFF2-40B4-BE49-F238E27FC236}">
                  <a16:creationId xmlns:a16="http://schemas.microsoft.com/office/drawing/2014/main" id="{31D1AB01-D460-B6B6-4216-BB19977034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0078" y="3980232"/>
              <a:ext cx="1292435" cy="689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C6D202-04A6-4A4D-447A-8BE914AFB6DC}"/>
                </a:ext>
              </a:extLst>
            </p:cNvPr>
            <p:cNvSpPr/>
            <p:nvPr/>
          </p:nvSpPr>
          <p:spPr>
            <a:xfrm>
              <a:off x="3810992" y="3783642"/>
              <a:ext cx="3245593" cy="932344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DE" sz="1867" dirty="0"/>
                <a:t>Collaborating missions</a:t>
              </a:r>
            </a:p>
          </p:txBody>
        </p:sp>
      </p:grpSp>
      <p:sp>
        <p:nvSpPr>
          <p:cNvPr id="17" name="Up Arrow 16">
            <a:extLst>
              <a:ext uri="{FF2B5EF4-FFF2-40B4-BE49-F238E27FC236}">
                <a16:creationId xmlns:a16="http://schemas.microsoft.com/office/drawing/2014/main" id="{2DC2EEE0-FB89-DB93-8472-C28D3DA41FDF}"/>
              </a:ext>
            </a:extLst>
          </p:cNvPr>
          <p:cNvSpPr/>
          <p:nvPr/>
        </p:nvSpPr>
        <p:spPr>
          <a:xfrm>
            <a:off x="7298792" y="4655128"/>
            <a:ext cx="254756" cy="377413"/>
          </a:xfrm>
          <a:prstGeom prst="up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C0B819A-825D-2F5D-0CB2-FCEBE111766B}"/>
              </a:ext>
            </a:extLst>
          </p:cNvPr>
          <p:cNvGrpSpPr/>
          <p:nvPr/>
        </p:nvGrpSpPr>
        <p:grpSpPr>
          <a:xfrm>
            <a:off x="9582322" y="5032542"/>
            <a:ext cx="2478567" cy="1243125"/>
            <a:chOff x="7174239" y="3774406"/>
            <a:chExt cx="1858925" cy="932344"/>
          </a:xfrm>
        </p:grpSpPr>
        <p:pic>
          <p:nvPicPr>
            <p:cNvPr id="1040" name="Picture 16" descr="EISCAT 3D Documents – EISCAT Scientific Association">
              <a:extLst>
                <a:ext uri="{FF2B5EF4-FFF2-40B4-BE49-F238E27FC236}">
                  <a16:creationId xmlns:a16="http://schemas.microsoft.com/office/drawing/2014/main" id="{14FF4326-69A2-F9A4-68B9-187C523CCA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7457" y="3870377"/>
              <a:ext cx="1058909" cy="758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ESA - Kanzelhöhe Observatory">
              <a:extLst>
                <a:ext uri="{FF2B5EF4-FFF2-40B4-BE49-F238E27FC236}">
                  <a16:creationId xmlns:a16="http://schemas.microsoft.com/office/drawing/2014/main" id="{6E3D72E0-E377-4476-2053-F0B6E0FFA8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231324" y="3834667"/>
              <a:ext cx="671691" cy="830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E6AC6A6-6036-049F-D1BA-572C5BBDAB97}"/>
                </a:ext>
              </a:extLst>
            </p:cNvPr>
            <p:cNvSpPr/>
            <p:nvPr/>
          </p:nvSpPr>
          <p:spPr>
            <a:xfrm>
              <a:off x="7174239" y="3774406"/>
              <a:ext cx="1858925" cy="932344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DE" sz="1867" dirty="0"/>
                <a:t>Ground based observations</a:t>
              </a:r>
            </a:p>
          </p:txBody>
        </p:sp>
      </p:grpSp>
      <p:sp>
        <p:nvSpPr>
          <p:cNvPr id="26" name="Up Arrow 25">
            <a:extLst>
              <a:ext uri="{FF2B5EF4-FFF2-40B4-BE49-F238E27FC236}">
                <a16:creationId xmlns:a16="http://schemas.microsoft.com/office/drawing/2014/main" id="{0A592FDC-B579-AB31-19F7-037A9406A7C4}"/>
              </a:ext>
            </a:extLst>
          </p:cNvPr>
          <p:cNvSpPr/>
          <p:nvPr/>
        </p:nvSpPr>
        <p:spPr>
          <a:xfrm>
            <a:off x="10183978" y="4638136"/>
            <a:ext cx="254756" cy="377413"/>
          </a:xfrm>
          <a:prstGeom prst="up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241CB7-1AF8-A580-8997-D2B838E1EDD2}"/>
              </a:ext>
            </a:extLst>
          </p:cNvPr>
          <p:cNvGrpSpPr/>
          <p:nvPr/>
        </p:nvGrpSpPr>
        <p:grpSpPr>
          <a:xfrm>
            <a:off x="386189" y="3474509"/>
            <a:ext cx="1826141" cy="1411794"/>
            <a:chOff x="277140" y="2605881"/>
            <a:chExt cx="1369605" cy="1058845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EDCE622B-5567-F79C-0D30-AB1B8012D6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26435" y="2605881"/>
              <a:ext cx="879379" cy="816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2556B06-66CB-87C7-596E-574C74426547}"/>
                </a:ext>
              </a:extLst>
            </p:cNvPr>
            <p:cNvSpPr txBox="1"/>
            <p:nvPr/>
          </p:nvSpPr>
          <p:spPr>
            <a:xfrm>
              <a:off x="277140" y="3410811"/>
              <a:ext cx="1369605" cy="253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DE" sz="1600" dirty="0">
                  <a:solidFill>
                    <a:schemeClr val="bg1"/>
                  </a:solidFill>
                </a:rPr>
                <a:t>Ground stations</a:t>
              </a:r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id="{04F54D36-0E09-D775-7BCF-6B36325D511F}"/>
              </a:ext>
            </a:extLst>
          </p:cNvPr>
          <p:cNvSpPr/>
          <p:nvPr/>
        </p:nvSpPr>
        <p:spPr>
          <a:xfrm rot="2640729" flipH="1">
            <a:off x="5577857" y="4477617"/>
            <a:ext cx="1021352" cy="30013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7069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6208A216-A2B7-CE9D-0CF7-86EEA2B7B4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A8ABD33-B45E-3BAD-9402-43951F4B7E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761" y="3421831"/>
            <a:ext cx="10347246" cy="567399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565562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ntent Placeholder 24" descr="A satellite in space with a planet in the background&#10;&#10;Description automatically generated">
            <a:extLst>
              <a:ext uri="{FF2B5EF4-FFF2-40B4-BE49-F238E27FC236}">
                <a16:creationId xmlns:a16="http://schemas.microsoft.com/office/drawing/2014/main" id="{04431A25-DB57-7C60-8973-BDF7F68B89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3" y="934606"/>
            <a:ext cx="11787751" cy="5327650"/>
          </a:xfr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5257DC2-8FEF-324E-B0A9-4C1FFC20516C}"/>
              </a:ext>
            </a:extLst>
          </p:cNvPr>
          <p:cNvGraphicFramePr/>
          <p:nvPr/>
        </p:nvGraphicFramePr>
        <p:xfrm>
          <a:off x="2048670" y="963169"/>
          <a:ext cx="7725243" cy="51751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B1381FB6-2626-284E-A8ED-D40640CFC43E}"/>
              </a:ext>
            </a:extLst>
          </p:cNvPr>
          <p:cNvGrpSpPr/>
          <p:nvPr/>
        </p:nvGrpSpPr>
        <p:grpSpPr>
          <a:xfrm>
            <a:off x="108685" y="3197525"/>
            <a:ext cx="1803287" cy="3064731"/>
            <a:chOff x="69011" y="2398143"/>
            <a:chExt cx="1352465" cy="2298548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269744CD-0422-754A-83C8-17996DC4FEEA}"/>
                </a:ext>
              </a:extLst>
            </p:cNvPr>
            <p:cNvSpPr/>
            <p:nvPr/>
          </p:nvSpPr>
          <p:spPr>
            <a:xfrm>
              <a:off x="69011" y="2398143"/>
              <a:ext cx="1352465" cy="2298548"/>
            </a:xfrm>
            <a:prstGeom prst="roundRect">
              <a:avLst/>
            </a:prstGeom>
            <a:solidFill>
              <a:schemeClr val="tx1">
                <a:lumMod val="75000"/>
                <a:lumOff val="25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vert270" lIns="0" rIns="0" rtlCol="0" anchor="t" anchorCtr="0"/>
            <a:lstStyle/>
            <a:p>
              <a:pPr algn="ctr"/>
              <a:r>
                <a:rPr lang="en-DE" sz="1600"/>
                <a:t>Developments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1066B848-2D1F-5448-B20A-F1813E450557}"/>
                </a:ext>
              </a:extLst>
            </p:cNvPr>
            <p:cNvSpPr/>
            <p:nvPr/>
          </p:nvSpPr>
          <p:spPr>
            <a:xfrm>
              <a:off x="336553" y="2468257"/>
              <a:ext cx="437748" cy="656622"/>
            </a:xfrm>
            <a:prstGeom prst="roundRect">
              <a:avLst/>
            </a:pr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88A70680-B603-4244-BE38-2BA4BC6DAE17}"/>
                </a:ext>
              </a:extLst>
            </p:cNvPr>
            <p:cNvSpPr/>
            <p:nvPr/>
          </p:nvSpPr>
          <p:spPr>
            <a:xfrm>
              <a:off x="863823" y="2461000"/>
              <a:ext cx="437748" cy="656623"/>
            </a:xfrm>
            <a:prstGeom prst="roundRect">
              <a:avLst/>
            </a:prstGeom>
            <a:blipFill dpi="0"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-104847" r="-104847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5DE9035A-5853-5D45-A041-5DBE5F79E351}"/>
                </a:ext>
              </a:extLst>
            </p:cNvPr>
            <p:cNvSpPr/>
            <p:nvPr/>
          </p:nvSpPr>
          <p:spPr>
            <a:xfrm>
              <a:off x="318790" y="3164310"/>
              <a:ext cx="473274" cy="709912"/>
            </a:xfrm>
            <a:prstGeom prst="round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11119" r="11119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248B5AE8-1147-2B44-99F1-3476A37F00E1}"/>
                </a:ext>
              </a:extLst>
            </p:cNvPr>
            <p:cNvSpPr/>
            <p:nvPr/>
          </p:nvSpPr>
          <p:spPr>
            <a:xfrm>
              <a:off x="838238" y="3164310"/>
              <a:ext cx="473274" cy="709912"/>
            </a:xfrm>
            <a:prstGeom prst="roundRect">
              <a:avLst/>
            </a:prstGeom>
            <a:blipFill dpi="0"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10349" r="10349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415B7049-0281-E343-8C7A-730F13CCC910}"/>
                </a:ext>
              </a:extLst>
            </p:cNvPr>
            <p:cNvSpPr/>
            <p:nvPr/>
          </p:nvSpPr>
          <p:spPr>
            <a:xfrm>
              <a:off x="336553" y="3906396"/>
              <a:ext cx="437748" cy="656623"/>
            </a:xfrm>
            <a:prstGeom prst="roundRect">
              <a:avLst/>
            </a:prstGeom>
            <a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33CEAC6C-5EEE-A74B-BF8C-D11B92FBA0DF}"/>
                </a:ext>
              </a:extLst>
            </p:cNvPr>
            <p:cNvSpPr/>
            <p:nvPr/>
          </p:nvSpPr>
          <p:spPr>
            <a:xfrm>
              <a:off x="838533" y="3906396"/>
              <a:ext cx="437748" cy="656623"/>
            </a:xfrm>
            <a:prstGeom prst="roundRect">
              <a:avLst/>
            </a:prstGeom>
            <a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3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5" name="Left-right Arrow 14">
            <a:extLst>
              <a:ext uri="{FF2B5EF4-FFF2-40B4-BE49-F238E27FC236}">
                <a16:creationId xmlns:a16="http://schemas.microsoft.com/office/drawing/2014/main" id="{44793D61-7022-6243-A693-1CCED10A8BAA}"/>
              </a:ext>
            </a:extLst>
          </p:cNvPr>
          <p:cNvSpPr/>
          <p:nvPr/>
        </p:nvSpPr>
        <p:spPr>
          <a:xfrm>
            <a:off x="2451425" y="1915465"/>
            <a:ext cx="1077702" cy="310060"/>
          </a:xfrm>
          <a:prstGeom prst="leftRightArrow">
            <a:avLst/>
          </a:prstGeom>
          <a:solidFill>
            <a:schemeClr val="tx1">
              <a:lumMod val="25000"/>
              <a:lumOff val="75000"/>
            </a:schemeClr>
          </a:solidFill>
          <a:ln w="63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3200"/>
          </a:p>
        </p:txBody>
      </p:sp>
      <p:sp>
        <p:nvSpPr>
          <p:cNvPr id="16" name="Left-right Arrow 15">
            <a:extLst>
              <a:ext uri="{FF2B5EF4-FFF2-40B4-BE49-F238E27FC236}">
                <a16:creationId xmlns:a16="http://schemas.microsoft.com/office/drawing/2014/main" id="{6818CB97-01E7-6247-9D13-A7E6560C33DB}"/>
              </a:ext>
            </a:extLst>
          </p:cNvPr>
          <p:cNvSpPr/>
          <p:nvPr/>
        </p:nvSpPr>
        <p:spPr>
          <a:xfrm rot="3167040">
            <a:off x="2061372" y="3056195"/>
            <a:ext cx="999642" cy="283609"/>
          </a:xfrm>
          <a:prstGeom prst="leftRightArrow">
            <a:avLst/>
          </a:prstGeom>
          <a:solidFill>
            <a:schemeClr val="tx1">
              <a:lumMod val="25000"/>
              <a:lumOff val="75000"/>
            </a:schemeClr>
          </a:solidFill>
          <a:ln w="63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3200"/>
          </a:p>
        </p:txBody>
      </p:sp>
      <p:sp>
        <p:nvSpPr>
          <p:cNvPr id="18" name="Up Arrow 17">
            <a:extLst>
              <a:ext uri="{FF2B5EF4-FFF2-40B4-BE49-F238E27FC236}">
                <a16:creationId xmlns:a16="http://schemas.microsoft.com/office/drawing/2014/main" id="{9B02EE70-9B53-454F-B4AC-E21476936FE8}"/>
              </a:ext>
            </a:extLst>
          </p:cNvPr>
          <p:cNvSpPr/>
          <p:nvPr/>
        </p:nvSpPr>
        <p:spPr>
          <a:xfrm>
            <a:off x="848823" y="2844800"/>
            <a:ext cx="464457" cy="323696"/>
          </a:xfrm>
          <a:prstGeom prst="upArrow">
            <a:avLst/>
          </a:prstGeom>
          <a:solidFill>
            <a:schemeClr val="tx1">
              <a:lumMod val="25000"/>
              <a:lumOff val="75000"/>
            </a:schemeClr>
          </a:solidFill>
          <a:ln w="63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320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83C401B-14E2-CC4F-8D68-603BD31F6339}"/>
              </a:ext>
            </a:extLst>
          </p:cNvPr>
          <p:cNvGrpSpPr/>
          <p:nvPr/>
        </p:nvGrpSpPr>
        <p:grpSpPr>
          <a:xfrm>
            <a:off x="9235010" y="963169"/>
            <a:ext cx="2661424" cy="2129893"/>
            <a:chOff x="6913756" y="571830"/>
            <a:chExt cx="1996068" cy="1597420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4F814BBE-C9CD-7946-8AEE-F175BFDA7E09}"/>
                </a:ext>
              </a:extLst>
            </p:cNvPr>
            <p:cNvSpPr/>
            <p:nvPr/>
          </p:nvSpPr>
          <p:spPr>
            <a:xfrm>
              <a:off x="6913756" y="571830"/>
              <a:ext cx="1996068" cy="1597420"/>
            </a:xfrm>
            <a:prstGeom prst="roundRect">
              <a:avLst/>
            </a:prstGeom>
            <a:solidFill>
              <a:schemeClr val="tx1">
                <a:lumMod val="75000"/>
                <a:lumOff val="25000"/>
                <a:alpha val="50000"/>
              </a:schemeClr>
            </a:solidFill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0000" rtlCol="0" anchor="t" anchorCtr="0"/>
            <a:lstStyle/>
            <a:p>
              <a:pPr algn="ctr"/>
              <a:r>
                <a:rPr lang="en-DE" sz="1600"/>
                <a:t>Ground &amp; space</a:t>
              </a:r>
              <a:r>
                <a:rPr lang="en-US" sz="1600" dirty="0"/>
                <a:t> measurements</a:t>
              </a:r>
              <a:endParaRPr lang="en-DE" sz="1600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00B085F6-3A37-F04A-8921-E4E0F1AD24AE}"/>
                </a:ext>
              </a:extLst>
            </p:cNvPr>
            <p:cNvSpPr/>
            <p:nvPr/>
          </p:nvSpPr>
          <p:spPr>
            <a:xfrm>
              <a:off x="7014194" y="1207460"/>
              <a:ext cx="790612" cy="498717"/>
            </a:xfrm>
            <a:prstGeom prst="roundRect">
              <a:avLst/>
            </a:prstGeom>
            <a:blipFill dpi="0"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DE" sz="1600"/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FD326911-6781-A84F-9D56-139989FD9FD5}"/>
                </a:ext>
              </a:extLst>
            </p:cNvPr>
            <p:cNvSpPr/>
            <p:nvPr/>
          </p:nvSpPr>
          <p:spPr>
            <a:xfrm>
              <a:off x="8062369" y="1269238"/>
              <a:ext cx="790612" cy="498717"/>
            </a:xfrm>
            <a:prstGeom prst="roundRect">
              <a:avLst/>
            </a:prstGeom>
            <a:blipFill dpi="0" rotWithShape="1">
              <a:blip r:embed="rId15"/>
              <a:srcRect/>
              <a:stretch>
                <a:fillRect/>
              </a:stretch>
            </a:blip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DE" sz="1600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1D820AA1-C97F-F240-BE86-49F07B873EA4}"/>
                </a:ext>
              </a:extLst>
            </p:cNvPr>
            <p:cNvSpPr/>
            <p:nvPr/>
          </p:nvSpPr>
          <p:spPr>
            <a:xfrm>
              <a:off x="7570922" y="1553709"/>
              <a:ext cx="573631" cy="460040"/>
            </a:xfrm>
            <a:prstGeom prst="roundRect">
              <a:avLst/>
            </a:prstGeom>
            <a:blipFill>
              <a:blip r:embed="rId16"/>
              <a:stretch>
                <a:fillRect/>
              </a:stretch>
            </a:blipFill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3200"/>
            </a:p>
          </p:txBody>
        </p:sp>
      </p:grpSp>
      <p:sp>
        <p:nvSpPr>
          <p:cNvPr id="19" name="Left Arrow 18">
            <a:extLst>
              <a:ext uri="{FF2B5EF4-FFF2-40B4-BE49-F238E27FC236}">
                <a16:creationId xmlns:a16="http://schemas.microsoft.com/office/drawing/2014/main" id="{AEB79C54-82D2-5941-9C0E-C76E5D5F9F43}"/>
              </a:ext>
            </a:extLst>
          </p:cNvPr>
          <p:cNvSpPr/>
          <p:nvPr/>
        </p:nvSpPr>
        <p:spPr>
          <a:xfrm>
            <a:off x="8254566" y="1867541"/>
            <a:ext cx="890837" cy="310061"/>
          </a:xfrm>
          <a:prstGeom prst="leftArrow">
            <a:avLst/>
          </a:prstGeom>
          <a:solidFill>
            <a:schemeClr val="tx1">
              <a:lumMod val="25000"/>
              <a:lumOff val="75000"/>
            </a:schemeClr>
          </a:solidFill>
          <a:ln w="63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320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87D1F6D-BA9E-6C4E-B15C-E322709D7235}"/>
              </a:ext>
            </a:extLst>
          </p:cNvPr>
          <p:cNvSpPr/>
          <p:nvPr/>
        </p:nvSpPr>
        <p:spPr>
          <a:xfrm>
            <a:off x="9910611" y="4458427"/>
            <a:ext cx="2206044" cy="1803829"/>
          </a:xfrm>
          <a:prstGeom prst="round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37061" indent="-237061">
              <a:buFont typeface="Arial" panose="020B0604020202020204" pitchFamily="34" charset="0"/>
              <a:buChar char="•"/>
            </a:pPr>
            <a:r>
              <a:rPr lang="en-DE" sz="1600"/>
              <a:t>Impact </a:t>
            </a:r>
            <a:r>
              <a:rPr lang="en-DE" sz="1600" dirty="0"/>
              <a:t>studies</a:t>
            </a:r>
          </a:p>
          <a:p>
            <a:pPr marL="237061" indent="-237061">
              <a:buFont typeface="Arial" panose="020B0604020202020204" pitchFamily="34" charset="0"/>
              <a:buChar char="•"/>
            </a:pPr>
            <a:r>
              <a:rPr lang="en-DE" sz="1600"/>
              <a:t>C</a:t>
            </a:r>
            <a:r>
              <a:rPr lang="en-US" sz="1600" dirty="0" err="1"/>
              <a:t>ost</a:t>
            </a:r>
            <a:r>
              <a:rPr lang="en-US" sz="1600" dirty="0"/>
              <a:t> </a:t>
            </a:r>
            <a:r>
              <a:rPr lang="en-DE" sz="1600"/>
              <a:t>B</a:t>
            </a:r>
            <a:r>
              <a:rPr lang="en-US" sz="1600" dirty="0" err="1"/>
              <a:t>enefit</a:t>
            </a:r>
            <a:r>
              <a:rPr lang="en-US" sz="1600" dirty="0"/>
              <a:t> </a:t>
            </a:r>
            <a:r>
              <a:rPr lang="en-DE" sz="1600"/>
              <a:t>A</a:t>
            </a:r>
            <a:r>
              <a:rPr lang="en-US" sz="1600" dirty="0" err="1"/>
              <a:t>nalysi</a:t>
            </a:r>
            <a:r>
              <a:rPr lang="en-DE" sz="1600"/>
              <a:t>s</a:t>
            </a:r>
            <a:endParaRPr lang="en-DE" sz="1600" dirty="0"/>
          </a:p>
          <a:p>
            <a:pPr marL="237061" indent="-237061">
              <a:buFont typeface="Arial" panose="020B0604020202020204" pitchFamily="34" charset="0"/>
              <a:buChar char="•"/>
            </a:pPr>
            <a:r>
              <a:rPr lang="en-DE" sz="1600" dirty="0"/>
              <a:t>Focussed tools and apps</a:t>
            </a:r>
          </a:p>
          <a:p>
            <a:pPr marL="237061" indent="-237061">
              <a:buFont typeface="Arial" panose="020B0604020202020204" pitchFamily="34" charset="0"/>
              <a:buChar char="•"/>
            </a:pPr>
            <a:r>
              <a:rPr lang="en-DE" sz="1600"/>
              <a:t>Awareness</a:t>
            </a:r>
            <a:r>
              <a:rPr lang="en-US" sz="1600" dirty="0"/>
              <a:t> and user engagement</a:t>
            </a:r>
            <a:endParaRPr lang="en-DE" sz="1600" dirty="0"/>
          </a:p>
        </p:txBody>
      </p:sp>
      <p:sp>
        <p:nvSpPr>
          <p:cNvPr id="34" name="Left-right Arrow 33">
            <a:extLst>
              <a:ext uri="{FF2B5EF4-FFF2-40B4-BE49-F238E27FC236}">
                <a16:creationId xmlns:a16="http://schemas.microsoft.com/office/drawing/2014/main" id="{94AB7F0F-56F8-294D-B0AC-B624294CDD15}"/>
              </a:ext>
            </a:extLst>
          </p:cNvPr>
          <p:cNvSpPr/>
          <p:nvPr/>
        </p:nvSpPr>
        <p:spPr>
          <a:xfrm rot="1826872">
            <a:off x="9509764" y="4460668"/>
            <a:ext cx="501324" cy="310061"/>
          </a:xfrm>
          <a:prstGeom prst="leftRightArrow">
            <a:avLst/>
          </a:prstGeom>
          <a:solidFill>
            <a:schemeClr val="tx1">
              <a:lumMod val="25000"/>
              <a:lumOff val="75000"/>
            </a:schemeClr>
          </a:solidFill>
          <a:ln w="63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3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CFD643-A0F8-294F-90D5-54AC151A032E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449" y="1328229"/>
            <a:ext cx="1191107" cy="145173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766252B-AF0E-E347-8727-AFDD3567D8C2}"/>
              </a:ext>
            </a:extLst>
          </p:cNvPr>
          <p:cNvSpPr txBox="1"/>
          <p:nvPr/>
        </p:nvSpPr>
        <p:spPr>
          <a:xfrm>
            <a:off x="148591" y="128332"/>
            <a:ext cx="49787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000" b="1" cap="all">
                <a:solidFill>
                  <a:schemeClr val="bg1"/>
                </a:solidFill>
                <a:latin typeface="Arial" charset="0"/>
                <a:ea typeface="MS PGothic" pitchFamily="34" charset="-128"/>
                <a:cs typeface="Arial" charset="0"/>
              </a:rPr>
              <a:t>Space Weather @ ESA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8F4C0D3-05F0-5B4B-BE9C-F76F05049AD8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060" y="0"/>
            <a:ext cx="862309" cy="862309"/>
          </a:xfrm>
          <a:prstGeom prst="rect">
            <a:avLst/>
          </a:prstGeom>
        </p:spPr>
      </p:pic>
      <p:pic>
        <p:nvPicPr>
          <p:cNvPr id="2" name="Picture 1" descr="A screenshot of a map&#10;&#10;Description automatically generated with medium confidence">
            <a:extLst>
              <a:ext uri="{FF2B5EF4-FFF2-40B4-BE49-F238E27FC236}">
                <a16:creationId xmlns:a16="http://schemas.microsoft.com/office/drawing/2014/main" id="{35E95E29-DA13-D8BA-5122-46E37EDB82B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54" y="1190872"/>
            <a:ext cx="2277908" cy="161102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1216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0CBFB-BDDB-8B34-67EC-93DC2D4E3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Aurora </a:t>
            </a:r>
            <a:r>
              <a:rPr lang="en-GB" dirty="0" err="1">
                <a:solidFill>
                  <a:schemeClr val="bg1"/>
                </a:solidFill>
              </a:rPr>
              <a:t>ConOps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2AB9D99C-57B1-3E47-DCFC-2D18825A63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1191510"/>
            <a:ext cx="5012903" cy="538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chemeClr val="bg1"/>
                </a:solidFill>
              </a:rPr>
              <a:t>Observations</a:t>
            </a:r>
          </a:p>
          <a:p>
            <a:pPr marL="750888" lvl="1" indent="-285750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Imagers: 90min per hemisphere</a:t>
            </a:r>
          </a:p>
          <a:p>
            <a:pPr marL="750888" lvl="1" indent="-285750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dirty="0" err="1">
                <a:solidFill>
                  <a:schemeClr val="bg1"/>
                </a:solidFill>
              </a:rPr>
              <a:t>RadMag</a:t>
            </a:r>
            <a:r>
              <a:rPr lang="en-US" altLang="en-US" dirty="0">
                <a:solidFill>
                  <a:schemeClr val="bg1"/>
                </a:solidFill>
              </a:rPr>
              <a:t>: all the time</a:t>
            </a:r>
          </a:p>
          <a:p>
            <a:pPr marL="750888" lvl="1" indent="-285750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US" altLang="en-US" dirty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chemeClr val="bg1"/>
                </a:solidFill>
              </a:rPr>
              <a:t>Latency Requirements (defined at L0):</a:t>
            </a:r>
            <a:endParaRPr lang="en-US" altLang="en-US" dirty="0">
              <a:solidFill>
                <a:schemeClr val="bg1"/>
              </a:solidFill>
            </a:endParaRPr>
          </a:p>
          <a:p>
            <a:pPr marL="750888" lvl="1" indent="-285750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Imagers data latency: </a:t>
            </a:r>
            <a:r>
              <a:rPr lang="en-US" altLang="en-US" b="1" dirty="0">
                <a:solidFill>
                  <a:schemeClr val="bg1"/>
                </a:solidFill>
              </a:rPr>
              <a:t>&lt; 20 minutes</a:t>
            </a:r>
            <a:endParaRPr lang="en-US" altLang="en-US" dirty="0">
              <a:solidFill>
                <a:schemeClr val="bg1"/>
              </a:solidFill>
            </a:endParaRPr>
          </a:p>
          <a:p>
            <a:pPr marL="750888" lvl="1" indent="-285750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In-situ data latency: </a:t>
            </a:r>
            <a:r>
              <a:rPr lang="en-US" altLang="en-US" b="1" dirty="0">
                <a:solidFill>
                  <a:schemeClr val="bg1"/>
                </a:solidFill>
              </a:rPr>
              <a:t>&lt; 60 minutes</a:t>
            </a:r>
            <a:endParaRPr lang="en-US" altLang="en-US" dirty="0">
              <a:solidFill>
                <a:schemeClr val="bg1"/>
              </a:solidFill>
            </a:endParaRPr>
          </a:p>
          <a:p>
            <a:pPr marL="465138" lvl="1">
              <a:lnSpc>
                <a:spcPct val="100000"/>
              </a:lnSpc>
              <a:spcBef>
                <a:spcPct val="0"/>
              </a:spcBef>
              <a:buClrTx/>
            </a:pPr>
            <a:endParaRPr lang="en-US" altLang="en-US" dirty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chemeClr val="bg1"/>
                </a:solidFill>
              </a:rPr>
              <a:t>Constellation:</a:t>
            </a:r>
          </a:p>
          <a:p>
            <a:pPr marL="750888" lvl="1" indent="-285750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4 satellites, equally spaced, repeating cycle every ~60min</a:t>
            </a:r>
          </a:p>
          <a:p>
            <a:pPr marL="465138" lvl="1">
              <a:lnSpc>
                <a:spcPct val="100000"/>
              </a:lnSpc>
              <a:spcBef>
                <a:spcPct val="0"/>
              </a:spcBef>
              <a:buClrTx/>
            </a:pPr>
            <a:endParaRPr lang="en-US" altLang="en-US" dirty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chemeClr val="bg1"/>
                </a:solidFill>
              </a:rPr>
              <a:t>Ground Stations:</a:t>
            </a:r>
            <a:endParaRPr lang="en-US" altLang="en-US" dirty="0">
              <a:solidFill>
                <a:schemeClr val="bg1"/>
              </a:solidFill>
            </a:endParaRPr>
          </a:p>
          <a:p>
            <a:pPr marL="750888" lvl="1" indent="-285750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Polar stations: </a:t>
            </a:r>
            <a:r>
              <a:rPr lang="en-US" altLang="en-US" b="1" dirty="0">
                <a:solidFill>
                  <a:schemeClr val="bg1"/>
                </a:solidFill>
              </a:rPr>
              <a:t>Svalbard and Troll</a:t>
            </a:r>
            <a:endParaRPr lang="en-US" altLang="en-US" dirty="0">
              <a:solidFill>
                <a:schemeClr val="bg1"/>
              </a:solidFill>
            </a:endParaRPr>
          </a:p>
          <a:p>
            <a:pPr marL="750888" lvl="1" indent="-285750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</a:rPr>
              <a:t>Other stations: TBC time from lower-latitude stations to meet latency/refresh rate requirements</a:t>
            </a:r>
          </a:p>
          <a:p>
            <a:pPr marL="750888" lvl="1" indent="-285750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US" altLang="en-US" dirty="0">
              <a:solidFill>
                <a:schemeClr val="bg1"/>
              </a:solidFill>
            </a:endParaRPr>
          </a:p>
          <a:p>
            <a:pPr marL="750888" lvl="1" indent="-285750">
              <a:lnSpc>
                <a:spcPct val="10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chemeClr val="bg1"/>
              </a:solidFill>
            </a:endParaRPr>
          </a:p>
        </p:txBody>
      </p:sp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BAADB323-7B73-8EE7-1034-FA03A0F5C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203651" y="2005812"/>
            <a:ext cx="6694035" cy="3017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4198196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6"/>
                </a:solidFill>
              </a:rPr>
              <a:t>Preliminary architecture of D3S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0342C04-4991-3424-B3B4-DB57E16CA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4FC20E-F1F7-3C40-A51A-925960A896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989469" y="6107113"/>
            <a:ext cx="1219200" cy="222250"/>
          </a:xfrm>
          <a:prstGeom prst="rect">
            <a:avLst/>
          </a:prstGeom>
        </p:spPr>
        <p:txBody>
          <a:bodyPr/>
          <a:lstStyle/>
          <a:p>
            <a:fld id="{474B0B4C-4516-8A46-B2D3-526EDA20D9A6}" type="slidenum">
              <a:rPr lang="de-DE" smtClean="0"/>
              <a:t>21</a:t>
            </a:fld>
            <a:endParaRPr lang="de-DE"/>
          </a:p>
        </p:txBody>
      </p:sp>
      <p:sp>
        <p:nvSpPr>
          <p:cNvPr id="4" name="TextBox 3"/>
          <p:cNvSpPr txBox="1"/>
          <p:nvPr/>
        </p:nvSpPr>
        <p:spPr>
          <a:xfrm>
            <a:off x="859799" y="957940"/>
            <a:ext cx="10432955" cy="59218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algn="ctr">
              <a:defRPr sz="1400">
                <a:solidFill>
                  <a:schemeClr val="lt1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GB" b="1" dirty="0"/>
              <a:t>Observational Requirements</a:t>
            </a:r>
          </a:p>
        </p:txBody>
      </p:sp>
      <p:sp>
        <p:nvSpPr>
          <p:cNvPr id="5" name="Rectangle 4"/>
          <p:cNvSpPr/>
          <p:nvPr/>
        </p:nvSpPr>
        <p:spPr>
          <a:xfrm>
            <a:off x="862769" y="1877334"/>
            <a:ext cx="3080303" cy="171778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Measurements in GEO</a:t>
            </a:r>
          </a:p>
        </p:txBody>
      </p:sp>
      <p:sp>
        <p:nvSpPr>
          <p:cNvPr id="6" name="Rectangle 5"/>
          <p:cNvSpPr>
            <a:spLocks/>
          </p:cNvSpPr>
          <p:nvPr/>
        </p:nvSpPr>
        <p:spPr>
          <a:xfrm>
            <a:off x="4296569" y="1883199"/>
            <a:ext cx="3533867" cy="171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  <a:p>
            <a:pPr algn="ctr"/>
            <a:endParaRPr lang="en-GB" sz="1400" b="1" dirty="0"/>
          </a:p>
          <a:p>
            <a:pPr algn="ctr"/>
            <a:r>
              <a:rPr lang="en-GB" sz="1400" b="1" dirty="0"/>
              <a:t>Measurements in LEO</a:t>
            </a:r>
          </a:p>
          <a:p>
            <a:pPr marL="285744" indent="-285744">
              <a:buFontTx/>
              <a:buChar char="-"/>
            </a:pPr>
            <a:endParaRPr lang="en-GB" sz="1400" dirty="0"/>
          </a:p>
          <a:p>
            <a:pPr marL="285744" indent="-285744">
              <a:buFontTx/>
              <a:buChar char="-"/>
            </a:pPr>
            <a:endParaRPr lang="en-GB" sz="1400" dirty="0"/>
          </a:p>
        </p:txBody>
      </p:sp>
      <p:sp>
        <p:nvSpPr>
          <p:cNvPr id="7" name="Rectangle 6"/>
          <p:cNvSpPr/>
          <p:nvPr/>
        </p:nvSpPr>
        <p:spPr>
          <a:xfrm>
            <a:off x="8188342" y="1878830"/>
            <a:ext cx="3094889" cy="171065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/>
          </a:p>
          <a:p>
            <a:pPr algn="ctr"/>
            <a:r>
              <a:rPr lang="en-GB" sz="1400" b="1" dirty="0"/>
              <a:t>Measurements in MEO &amp; HEO</a:t>
            </a:r>
          </a:p>
          <a:p>
            <a:pPr algn="ctr"/>
            <a:endParaRPr lang="en-GB" sz="1400" dirty="0"/>
          </a:p>
        </p:txBody>
      </p:sp>
      <p:sp>
        <p:nvSpPr>
          <p:cNvPr id="8" name="Rectangle 7"/>
          <p:cNvSpPr/>
          <p:nvPr/>
        </p:nvSpPr>
        <p:spPr>
          <a:xfrm>
            <a:off x="894223" y="4001586"/>
            <a:ext cx="7012412" cy="49202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Hosted Payloads &amp; International Collaboration </a:t>
            </a:r>
          </a:p>
        </p:txBody>
      </p:sp>
      <p:sp>
        <p:nvSpPr>
          <p:cNvPr id="9" name="Rectangle 8"/>
          <p:cNvSpPr/>
          <p:nvPr/>
        </p:nvSpPr>
        <p:spPr>
          <a:xfrm>
            <a:off x="8383282" y="3990694"/>
            <a:ext cx="2872493" cy="51380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Dedicated Satellites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894223" y="4779478"/>
            <a:ext cx="10374756" cy="51380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Ground Segment </a:t>
            </a:r>
            <a:r>
              <a:rPr lang="en-GB" sz="1400" dirty="0"/>
              <a:t>(Data Download), ESA or collaborating ground stations, L1 Data processing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08474" y="5531569"/>
            <a:ext cx="10374756" cy="51380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Further Processing </a:t>
            </a:r>
            <a:r>
              <a:rPr lang="en-GB" sz="1400" dirty="0"/>
              <a:t>@ ESCs, </a:t>
            </a:r>
            <a:r>
              <a:rPr lang="en-GB" sz="1400" b="1" dirty="0"/>
              <a:t>Service Provision </a:t>
            </a:r>
            <a:r>
              <a:rPr lang="en-GB" sz="1400" dirty="0"/>
              <a:t>(ESA SWE Portal)</a:t>
            </a: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 rot="180000">
            <a:off x="6081602" y="5293284"/>
            <a:ext cx="14251" cy="238284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350610" y="1550123"/>
            <a:ext cx="0" cy="333079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065707" y="1526088"/>
            <a:ext cx="1" cy="352699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9851634" y="1550122"/>
            <a:ext cx="1" cy="352699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9839859" y="3612550"/>
            <a:ext cx="2179" cy="38318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9851633" y="4515390"/>
            <a:ext cx="2179" cy="26997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562541" y="4515391"/>
            <a:ext cx="2179" cy="26997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6669" y="6367551"/>
            <a:ext cx="12192000" cy="127461"/>
          </a:xfrm>
          <a:prstGeom prst="rect">
            <a:avLst/>
          </a:prstGeom>
          <a:solidFill>
            <a:srgbClr val="E0E0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FE6CE29-AE92-214B-A83C-DBAEE03F0699}"/>
              </a:ext>
            </a:extLst>
          </p:cNvPr>
          <p:cNvCxnSpPr/>
          <p:nvPr/>
        </p:nvCxnSpPr>
        <p:spPr>
          <a:xfrm>
            <a:off x="6112670" y="3601106"/>
            <a:ext cx="2179" cy="38318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3964E7A-EF20-5147-B783-D62150EAD0D5}"/>
              </a:ext>
            </a:extLst>
          </p:cNvPr>
          <p:cNvCxnSpPr/>
          <p:nvPr/>
        </p:nvCxnSpPr>
        <p:spPr>
          <a:xfrm>
            <a:off x="2385481" y="3612550"/>
            <a:ext cx="2179" cy="38318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0CE9159-FA24-C749-89EB-3EE81E9CE6F8}"/>
              </a:ext>
            </a:extLst>
          </p:cNvPr>
          <p:cNvCxnSpPr>
            <a:cxnSpLocks/>
          </p:cNvCxnSpPr>
          <p:nvPr/>
        </p:nvCxnSpPr>
        <p:spPr>
          <a:xfrm>
            <a:off x="7277441" y="3581800"/>
            <a:ext cx="1654629" cy="373911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9933156-7A25-204C-8E29-EFAD1DFCF437}"/>
              </a:ext>
            </a:extLst>
          </p:cNvPr>
          <p:cNvCxnSpPr>
            <a:cxnSpLocks/>
          </p:cNvCxnSpPr>
          <p:nvPr/>
        </p:nvCxnSpPr>
        <p:spPr>
          <a:xfrm flipH="1">
            <a:off x="7277441" y="3592496"/>
            <a:ext cx="1791787" cy="377503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2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310" y="1"/>
            <a:ext cx="12811645" cy="64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459593" y="4436127"/>
            <a:ext cx="59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L5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85950" y="4105803"/>
            <a:ext cx="59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L1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059437" y="2711799"/>
            <a:ext cx="18020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Missions to</a:t>
            </a:r>
            <a:b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wind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7D9BCB0-7B5B-5642-A354-7BC3B733138B}"/>
              </a:ext>
            </a:extLst>
          </p:cNvPr>
          <p:cNvGrpSpPr>
            <a:grpSpLocks noChangeAspect="1"/>
          </p:cNvGrpSpPr>
          <p:nvPr/>
        </p:nvGrpSpPr>
        <p:grpSpPr>
          <a:xfrm>
            <a:off x="6799152" y="3884355"/>
            <a:ext cx="2965201" cy="2082365"/>
            <a:chOff x="6134795" y="2715550"/>
            <a:chExt cx="4004806" cy="2812447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E15E46DB-471C-2243-A28B-E44C8EF6E34C}"/>
                </a:ext>
              </a:extLst>
            </p:cNvPr>
            <p:cNvSpPr/>
            <p:nvPr/>
          </p:nvSpPr>
          <p:spPr>
            <a:xfrm rot="16200000">
              <a:off x="7755708" y="3435715"/>
              <a:ext cx="317325" cy="1123295"/>
            </a:xfrm>
            <a:custGeom>
              <a:avLst/>
              <a:gdLst>
                <a:gd name="connsiteX0" fmla="*/ 131098 w 181438"/>
                <a:gd name="connsiteY0" fmla="*/ 78589 h 500075"/>
                <a:gd name="connsiteX1" fmla="*/ 109667 w 181438"/>
                <a:gd name="connsiteY1" fmla="*/ 28582 h 500075"/>
                <a:gd name="connsiteX2" fmla="*/ 38230 w 181438"/>
                <a:gd name="connsiteY2" fmla="*/ 7 h 500075"/>
                <a:gd name="connsiteX3" fmla="*/ 14417 w 181438"/>
                <a:gd name="connsiteY3" fmla="*/ 30964 h 500075"/>
                <a:gd name="connsiteX4" fmla="*/ 130 w 181438"/>
                <a:gd name="connsiteY4" fmla="*/ 164314 h 500075"/>
                <a:gd name="connsiteX5" fmla="*/ 9655 w 181438"/>
                <a:gd name="connsiteY5" fmla="*/ 354814 h 500075"/>
                <a:gd name="connsiteX6" fmla="*/ 45373 w 181438"/>
                <a:gd name="connsiteY6" fmla="*/ 454826 h 500075"/>
                <a:gd name="connsiteX7" fmla="*/ 119192 w 181438"/>
                <a:gd name="connsiteY7" fmla="*/ 500070 h 500075"/>
                <a:gd name="connsiteX8" fmla="*/ 164436 w 181438"/>
                <a:gd name="connsiteY8" fmla="*/ 452445 h 500075"/>
                <a:gd name="connsiteX9" fmla="*/ 181105 w 181438"/>
                <a:gd name="connsiteY9" fmla="*/ 333382 h 500075"/>
                <a:gd name="connsiteX10" fmla="*/ 173961 w 181438"/>
                <a:gd name="connsiteY10" fmla="*/ 319095 h 500075"/>
                <a:gd name="connsiteX0" fmla="*/ 131098 w 181438"/>
                <a:gd name="connsiteY0" fmla="*/ 71450 h 492936"/>
                <a:gd name="connsiteX1" fmla="*/ 109667 w 181438"/>
                <a:gd name="connsiteY1" fmla="*/ 21443 h 492936"/>
                <a:gd name="connsiteX2" fmla="*/ 64424 w 181438"/>
                <a:gd name="connsiteY2" fmla="*/ 12 h 492936"/>
                <a:gd name="connsiteX3" fmla="*/ 14417 w 181438"/>
                <a:gd name="connsiteY3" fmla="*/ 23825 h 492936"/>
                <a:gd name="connsiteX4" fmla="*/ 130 w 181438"/>
                <a:gd name="connsiteY4" fmla="*/ 157175 h 492936"/>
                <a:gd name="connsiteX5" fmla="*/ 9655 w 181438"/>
                <a:gd name="connsiteY5" fmla="*/ 347675 h 492936"/>
                <a:gd name="connsiteX6" fmla="*/ 45373 w 181438"/>
                <a:gd name="connsiteY6" fmla="*/ 447687 h 492936"/>
                <a:gd name="connsiteX7" fmla="*/ 119192 w 181438"/>
                <a:gd name="connsiteY7" fmla="*/ 492931 h 492936"/>
                <a:gd name="connsiteX8" fmla="*/ 164436 w 181438"/>
                <a:gd name="connsiteY8" fmla="*/ 445306 h 492936"/>
                <a:gd name="connsiteX9" fmla="*/ 181105 w 181438"/>
                <a:gd name="connsiteY9" fmla="*/ 326243 h 492936"/>
                <a:gd name="connsiteX10" fmla="*/ 173961 w 181438"/>
                <a:gd name="connsiteY10" fmla="*/ 311956 h 492936"/>
                <a:gd name="connsiteX0" fmla="*/ 131098 w 181438"/>
                <a:gd name="connsiteY0" fmla="*/ 71834 h 493320"/>
                <a:gd name="connsiteX1" fmla="*/ 109667 w 181438"/>
                <a:gd name="connsiteY1" fmla="*/ 21827 h 493320"/>
                <a:gd name="connsiteX2" fmla="*/ 64424 w 181438"/>
                <a:gd name="connsiteY2" fmla="*/ 396 h 493320"/>
                <a:gd name="connsiteX3" fmla="*/ 14417 w 181438"/>
                <a:gd name="connsiteY3" fmla="*/ 38496 h 493320"/>
                <a:gd name="connsiteX4" fmla="*/ 130 w 181438"/>
                <a:gd name="connsiteY4" fmla="*/ 157559 h 493320"/>
                <a:gd name="connsiteX5" fmla="*/ 9655 w 181438"/>
                <a:gd name="connsiteY5" fmla="*/ 348059 h 493320"/>
                <a:gd name="connsiteX6" fmla="*/ 45373 w 181438"/>
                <a:gd name="connsiteY6" fmla="*/ 448071 h 493320"/>
                <a:gd name="connsiteX7" fmla="*/ 119192 w 181438"/>
                <a:gd name="connsiteY7" fmla="*/ 493315 h 493320"/>
                <a:gd name="connsiteX8" fmla="*/ 164436 w 181438"/>
                <a:gd name="connsiteY8" fmla="*/ 445690 h 493320"/>
                <a:gd name="connsiteX9" fmla="*/ 181105 w 181438"/>
                <a:gd name="connsiteY9" fmla="*/ 326627 h 493320"/>
                <a:gd name="connsiteX10" fmla="*/ 173961 w 181438"/>
                <a:gd name="connsiteY10" fmla="*/ 312340 h 493320"/>
                <a:gd name="connsiteX0" fmla="*/ 131098 w 176304"/>
                <a:gd name="connsiteY0" fmla="*/ 71834 h 493320"/>
                <a:gd name="connsiteX1" fmla="*/ 109667 w 176304"/>
                <a:gd name="connsiteY1" fmla="*/ 21827 h 493320"/>
                <a:gd name="connsiteX2" fmla="*/ 64424 w 176304"/>
                <a:gd name="connsiteY2" fmla="*/ 396 h 493320"/>
                <a:gd name="connsiteX3" fmla="*/ 14417 w 176304"/>
                <a:gd name="connsiteY3" fmla="*/ 38496 h 493320"/>
                <a:gd name="connsiteX4" fmla="*/ 130 w 176304"/>
                <a:gd name="connsiteY4" fmla="*/ 157559 h 493320"/>
                <a:gd name="connsiteX5" fmla="*/ 9655 w 176304"/>
                <a:gd name="connsiteY5" fmla="*/ 348059 h 493320"/>
                <a:gd name="connsiteX6" fmla="*/ 45373 w 176304"/>
                <a:gd name="connsiteY6" fmla="*/ 448071 h 493320"/>
                <a:gd name="connsiteX7" fmla="*/ 119192 w 176304"/>
                <a:gd name="connsiteY7" fmla="*/ 493315 h 493320"/>
                <a:gd name="connsiteX8" fmla="*/ 164436 w 176304"/>
                <a:gd name="connsiteY8" fmla="*/ 445690 h 493320"/>
                <a:gd name="connsiteX9" fmla="*/ 173962 w 176304"/>
                <a:gd name="connsiteY9" fmla="*/ 381396 h 493320"/>
                <a:gd name="connsiteX10" fmla="*/ 173961 w 176304"/>
                <a:gd name="connsiteY10" fmla="*/ 312340 h 493320"/>
                <a:gd name="connsiteX0" fmla="*/ 131338 w 176544"/>
                <a:gd name="connsiteY0" fmla="*/ 72259 h 493745"/>
                <a:gd name="connsiteX1" fmla="*/ 109907 w 176544"/>
                <a:gd name="connsiteY1" fmla="*/ 22252 h 493745"/>
                <a:gd name="connsiteX2" fmla="*/ 64664 w 176544"/>
                <a:gd name="connsiteY2" fmla="*/ 821 h 493745"/>
                <a:gd name="connsiteX3" fmla="*/ 19420 w 176544"/>
                <a:gd name="connsiteY3" fmla="*/ 48446 h 493745"/>
                <a:gd name="connsiteX4" fmla="*/ 370 w 176544"/>
                <a:gd name="connsiteY4" fmla="*/ 157984 h 493745"/>
                <a:gd name="connsiteX5" fmla="*/ 9895 w 176544"/>
                <a:gd name="connsiteY5" fmla="*/ 348484 h 493745"/>
                <a:gd name="connsiteX6" fmla="*/ 45613 w 176544"/>
                <a:gd name="connsiteY6" fmla="*/ 448496 h 493745"/>
                <a:gd name="connsiteX7" fmla="*/ 119432 w 176544"/>
                <a:gd name="connsiteY7" fmla="*/ 493740 h 493745"/>
                <a:gd name="connsiteX8" fmla="*/ 164676 w 176544"/>
                <a:gd name="connsiteY8" fmla="*/ 446115 h 493745"/>
                <a:gd name="connsiteX9" fmla="*/ 174202 w 176544"/>
                <a:gd name="connsiteY9" fmla="*/ 381821 h 493745"/>
                <a:gd name="connsiteX10" fmla="*/ 174201 w 176544"/>
                <a:gd name="connsiteY10" fmla="*/ 312765 h 493745"/>
                <a:gd name="connsiteX0" fmla="*/ 131338 w 176544"/>
                <a:gd name="connsiteY0" fmla="*/ 72060 h 493546"/>
                <a:gd name="connsiteX1" fmla="*/ 98001 w 176544"/>
                <a:gd name="connsiteY1" fmla="*/ 24434 h 493546"/>
                <a:gd name="connsiteX2" fmla="*/ 64664 w 176544"/>
                <a:gd name="connsiteY2" fmla="*/ 622 h 493546"/>
                <a:gd name="connsiteX3" fmla="*/ 19420 w 176544"/>
                <a:gd name="connsiteY3" fmla="*/ 48247 h 493546"/>
                <a:gd name="connsiteX4" fmla="*/ 370 w 176544"/>
                <a:gd name="connsiteY4" fmla="*/ 157785 h 493546"/>
                <a:gd name="connsiteX5" fmla="*/ 9895 w 176544"/>
                <a:gd name="connsiteY5" fmla="*/ 348285 h 493546"/>
                <a:gd name="connsiteX6" fmla="*/ 45613 w 176544"/>
                <a:gd name="connsiteY6" fmla="*/ 448297 h 493546"/>
                <a:gd name="connsiteX7" fmla="*/ 119432 w 176544"/>
                <a:gd name="connsiteY7" fmla="*/ 493541 h 493546"/>
                <a:gd name="connsiteX8" fmla="*/ 164676 w 176544"/>
                <a:gd name="connsiteY8" fmla="*/ 445916 h 493546"/>
                <a:gd name="connsiteX9" fmla="*/ 174202 w 176544"/>
                <a:gd name="connsiteY9" fmla="*/ 381622 h 493546"/>
                <a:gd name="connsiteX10" fmla="*/ 174201 w 176544"/>
                <a:gd name="connsiteY10" fmla="*/ 312566 h 493546"/>
                <a:gd name="connsiteX0" fmla="*/ 131338 w 176544"/>
                <a:gd name="connsiteY0" fmla="*/ 72060 h 493546"/>
                <a:gd name="connsiteX1" fmla="*/ 107526 w 176544"/>
                <a:gd name="connsiteY1" fmla="*/ 24434 h 493546"/>
                <a:gd name="connsiteX2" fmla="*/ 64664 w 176544"/>
                <a:gd name="connsiteY2" fmla="*/ 622 h 493546"/>
                <a:gd name="connsiteX3" fmla="*/ 19420 w 176544"/>
                <a:gd name="connsiteY3" fmla="*/ 48247 h 493546"/>
                <a:gd name="connsiteX4" fmla="*/ 370 w 176544"/>
                <a:gd name="connsiteY4" fmla="*/ 157785 h 493546"/>
                <a:gd name="connsiteX5" fmla="*/ 9895 w 176544"/>
                <a:gd name="connsiteY5" fmla="*/ 348285 h 493546"/>
                <a:gd name="connsiteX6" fmla="*/ 45613 w 176544"/>
                <a:gd name="connsiteY6" fmla="*/ 448297 h 493546"/>
                <a:gd name="connsiteX7" fmla="*/ 119432 w 176544"/>
                <a:gd name="connsiteY7" fmla="*/ 493541 h 493546"/>
                <a:gd name="connsiteX8" fmla="*/ 164676 w 176544"/>
                <a:gd name="connsiteY8" fmla="*/ 445916 h 493546"/>
                <a:gd name="connsiteX9" fmla="*/ 174202 w 176544"/>
                <a:gd name="connsiteY9" fmla="*/ 381622 h 493546"/>
                <a:gd name="connsiteX10" fmla="*/ 174201 w 176544"/>
                <a:gd name="connsiteY10" fmla="*/ 312566 h 493546"/>
                <a:gd name="connsiteX0" fmla="*/ 131338 w 176544"/>
                <a:gd name="connsiteY0" fmla="*/ 72060 h 474510"/>
                <a:gd name="connsiteX1" fmla="*/ 107526 w 176544"/>
                <a:gd name="connsiteY1" fmla="*/ 24434 h 474510"/>
                <a:gd name="connsiteX2" fmla="*/ 64664 w 176544"/>
                <a:gd name="connsiteY2" fmla="*/ 622 h 474510"/>
                <a:gd name="connsiteX3" fmla="*/ 19420 w 176544"/>
                <a:gd name="connsiteY3" fmla="*/ 48247 h 474510"/>
                <a:gd name="connsiteX4" fmla="*/ 370 w 176544"/>
                <a:gd name="connsiteY4" fmla="*/ 157785 h 474510"/>
                <a:gd name="connsiteX5" fmla="*/ 9895 w 176544"/>
                <a:gd name="connsiteY5" fmla="*/ 348285 h 474510"/>
                <a:gd name="connsiteX6" fmla="*/ 45613 w 176544"/>
                <a:gd name="connsiteY6" fmla="*/ 448297 h 474510"/>
                <a:gd name="connsiteX7" fmla="*/ 100382 w 176544"/>
                <a:gd name="connsiteY7" fmla="*/ 474491 h 474510"/>
                <a:gd name="connsiteX8" fmla="*/ 164676 w 176544"/>
                <a:gd name="connsiteY8" fmla="*/ 445916 h 474510"/>
                <a:gd name="connsiteX9" fmla="*/ 174202 w 176544"/>
                <a:gd name="connsiteY9" fmla="*/ 381622 h 474510"/>
                <a:gd name="connsiteX10" fmla="*/ 174201 w 176544"/>
                <a:gd name="connsiteY10" fmla="*/ 312566 h 474510"/>
                <a:gd name="connsiteX0" fmla="*/ 131338 w 176544"/>
                <a:gd name="connsiteY0" fmla="*/ 72060 h 479264"/>
                <a:gd name="connsiteX1" fmla="*/ 107526 w 176544"/>
                <a:gd name="connsiteY1" fmla="*/ 24434 h 479264"/>
                <a:gd name="connsiteX2" fmla="*/ 64664 w 176544"/>
                <a:gd name="connsiteY2" fmla="*/ 622 h 479264"/>
                <a:gd name="connsiteX3" fmla="*/ 19420 w 176544"/>
                <a:gd name="connsiteY3" fmla="*/ 48247 h 479264"/>
                <a:gd name="connsiteX4" fmla="*/ 370 w 176544"/>
                <a:gd name="connsiteY4" fmla="*/ 157785 h 479264"/>
                <a:gd name="connsiteX5" fmla="*/ 9895 w 176544"/>
                <a:gd name="connsiteY5" fmla="*/ 348285 h 479264"/>
                <a:gd name="connsiteX6" fmla="*/ 45613 w 176544"/>
                <a:gd name="connsiteY6" fmla="*/ 448297 h 479264"/>
                <a:gd name="connsiteX7" fmla="*/ 112288 w 176544"/>
                <a:gd name="connsiteY7" fmla="*/ 479253 h 479264"/>
                <a:gd name="connsiteX8" fmla="*/ 164676 w 176544"/>
                <a:gd name="connsiteY8" fmla="*/ 445916 h 479264"/>
                <a:gd name="connsiteX9" fmla="*/ 174202 w 176544"/>
                <a:gd name="connsiteY9" fmla="*/ 381622 h 479264"/>
                <a:gd name="connsiteX10" fmla="*/ 174201 w 176544"/>
                <a:gd name="connsiteY10" fmla="*/ 312566 h 479264"/>
                <a:gd name="connsiteX0" fmla="*/ 131338 w 176912"/>
                <a:gd name="connsiteY0" fmla="*/ 72060 h 479407"/>
                <a:gd name="connsiteX1" fmla="*/ 107526 w 176912"/>
                <a:gd name="connsiteY1" fmla="*/ 24434 h 479407"/>
                <a:gd name="connsiteX2" fmla="*/ 64664 w 176912"/>
                <a:gd name="connsiteY2" fmla="*/ 622 h 479407"/>
                <a:gd name="connsiteX3" fmla="*/ 19420 w 176912"/>
                <a:gd name="connsiteY3" fmla="*/ 48247 h 479407"/>
                <a:gd name="connsiteX4" fmla="*/ 370 w 176912"/>
                <a:gd name="connsiteY4" fmla="*/ 157785 h 479407"/>
                <a:gd name="connsiteX5" fmla="*/ 9895 w 176912"/>
                <a:gd name="connsiteY5" fmla="*/ 348285 h 479407"/>
                <a:gd name="connsiteX6" fmla="*/ 45613 w 176912"/>
                <a:gd name="connsiteY6" fmla="*/ 448297 h 479407"/>
                <a:gd name="connsiteX7" fmla="*/ 112288 w 176912"/>
                <a:gd name="connsiteY7" fmla="*/ 479253 h 479407"/>
                <a:gd name="connsiteX8" fmla="*/ 157532 w 176912"/>
                <a:gd name="connsiteY8" fmla="*/ 438772 h 479407"/>
                <a:gd name="connsiteX9" fmla="*/ 174202 w 176912"/>
                <a:gd name="connsiteY9" fmla="*/ 381622 h 479407"/>
                <a:gd name="connsiteX10" fmla="*/ 174201 w 176912"/>
                <a:gd name="connsiteY10" fmla="*/ 312566 h 479407"/>
                <a:gd name="connsiteX0" fmla="*/ 131338 w 174254"/>
                <a:gd name="connsiteY0" fmla="*/ 72060 h 479407"/>
                <a:gd name="connsiteX1" fmla="*/ 107526 w 174254"/>
                <a:gd name="connsiteY1" fmla="*/ 24434 h 479407"/>
                <a:gd name="connsiteX2" fmla="*/ 64664 w 174254"/>
                <a:gd name="connsiteY2" fmla="*/ 622 h 479407"/>
                <a:gd name="connsiteX3" fmla="*/ 19420 w 174254"/>
                <a:gd name="connsiteY3" fmla="*/ 48247 h 479407"/>
                <a:gd name="connsiteX4" fmla="*/ 370 w 174254"/>
                <a:gd name="connsiteY4" fmla="*/ 157785 h 479407"/>
                <a:gd name="connsiteX5" fmla="*/ 9895 w 174254"/>
                <a:gd name="connsiteY5" fmla="*/ 348285 h 479407"/>
                <a:gd name="connsiteX6" fmla="*/ 45613 w 174254"/>
                <a:gd name="connsiteY6" fmla="*/ 448297 h 479407"/>
                <a:gd name="connsiteX7" fmla="*/ 112288 w 174254"/>
                <a:gd name="connsiteY7" fmla="*/ 479253 h 479407"/>
                <a:gd name="connsiteX8" fmla="*/ 157532 w 174254"/>
                <a:gd name="connsiteY8" fmla="*/ 438772 h 479407"/>
                <a:gd name="connsiteX9" fmla="*/ 174202 w 174254"/>
                <a:gd name="connsiteY9" fmla="*/ 381622 h 479407"/>
                <a:gd name="connsiteX10" fmla="*/ 162295 w 174254"/>
                <a:gd name="connsiteY10" fmla="*/ 312566 h 479407"/>
                <a:gd name="connsiteX0" fmla="*/ 131338 w 163879"/>
                <a:gd name="connsiteY0" fmla="*/ 72060 h 479407"/>
                <a:gd name="connsiteX1" fmla="*/ 107526 w 163879"/>
                <a:gd name="connsiteY1" fmla="*/ 24434 h 479407"/>
                <a:gd name="connsiteX2" fmla="*/ 64664 w 163879"/>
                <a:gd name="connsiteY2" fmla="*/ 622 h 479407"/>
                <a:gd name="connsiteX3" fmla="*/ 19420 w 163879"/>
                <a:gd name="connsiteY3" fmla="*/ 48247 h 479407"/>
                <a:gd name="connsiteX4" fmla="*/ 370 w 163879"/>
                <a:gd name="connsiteY4" fmla="*/ 157785 h 479407"/>
                <a:gd name="connsiteX5" fmla="*/ 9895 w 163879"/>
                <a:gd name="connsiteY5" fmla="*/ 348285 h 479407"/>
                <a:gd name="connsiteX6" fmla="*/ 45613 w 163879"/>
                <a:gd name="connsiteY6" fmla="*/ 448297 h 479407"/>
                <a:gd name="connsiteX7" fmla="*/ 112288 w 163879"/>
                <a:gd name="connsiteY7" fmla="*/ 479253 h 479407"/>
                <a:gd name="connsiteX8" fmla="*/ 157532 w 163879"/>
                <a:gd name="connsiteY8" fmla="*/ 438772 h 479407"/>
                <a:gd name="connsiteX9" fmla="*/ 159915 w 163879"/>
                <a:gd name="connsiteY9" fmla="*/ 379156 h 479407"/>
                <a:gd name="connsiteX10" fmla="*/ 162295 w 163879"/>
                <a:gd name="connsiteY10" fmla="*/ 312566 h 479407"/>
                <a:gd name="connsiteX0" fmla="*/ 131338 w 164323"/>
                <a:gd name="connsiteY0" fmla="*/ 72060 h 479482"/>
                <a:gd name="connsiteX1" fmla="*/ 107526 w 164323"/>
                <a:gd name="connsiteY1" fmla="*/ 24434 h 479482"/>
                <a:gd name="connsiteX2" fmla="*/ 64664 w 164323"/>
                <a:gd name="connsiteY2" fmla="*/ 622 h 479482"/>
                <a:gd name="connsiteX3" fmla="*/ 19420 w 164323"/>
                <a:gd name="connsiteY3" fmla="*/ 48247 h 479482"/>
                <a:gd name="connsiteX4" fmla="*/ 370 w 164323"/>
                <a:gd name="connsiteY4" fmla="*/ 157785 h 479482"/>
                <a:gd name="connsiteX5" fmla="*/ 9895 w 164323"/>
                <a:gd name="connsiteY5" fmla="*/ 348285 h 479482"/>
                <a:gd name="connsiteX6" fmla="*/ 45613 w 164323"/>
                <a:gd name="connsiteY6" fmla="*/ 448297 h 479482"/>
                <a:gd name="connsiteX7" fmla="*/ 112288 w 164323"/>
                <a:gd name="connsiteY7" fmla="*/ 479253 h 479482"/>
                <a:gd name="connsiteX8" fmla="*/ 143244 w 164323"/>
                <a:gd name="connsiteY8" fmla="*/ 436306 h 479482"/>
                <a:gd name="connsiteX9" fmla="*/ 159915 w 164323"/>
                <a:gd name="connsiteY9" fmla="*/ 379156 h 479482"/>
                <a:gd name="connsiteX10" fmla="*/ 162295 w 164323"/>
                <a:gd name="connsiteY10" fmla="*/ 312566 h 479482"/>
                <a:gd name="connsiteX0" fmla="*/ 131338 w 164323"/>
                <a:gd name="connsiteY0" fmla="*/ 72060 h 474646"/>
                <a:gd name="connsiteX1" fmla="*/ 107526 w 164323"/>
                <a:gd name="connsiteY1" fmla="*/ 24434 h 474646"/>
                <a:gd name="connsiteX2" fmla="*/ 64664 w 164323"/>
                <a:gd name="connsiteY2" fmla="*/ 622 h 474646"/>
                <a:gd name="connsiteX3" fmla="*/ 19420 w 164323"/>
                <a:gd name="connsiteY3" fmla="*/ 48247 h 474646"/>
                <a:gd name="connsiteX4" fmla="*/ 370 w 164323"/>
                <a:gd name="connsiteY4" fmla="*/ 157785 h 474646"/>
                <a:gd name="connsiteX5" fmla="*/ 9895 w 164323"/>
                <a:gd name="connsiteY5" fmla="*/ 348285 h 474646"/>
                <a:gd name="connsiteX6" fmla="*/ 45613 w 164323"/>
                <a:gd name="connsiteY6" fmla="*/ 448297 h 474646"/>
                <a:gd name="connsiteX7" fmla="*/ 93238 w 164323"/>
                <a:gd name="connsiteY7" fmla="*/ 474321 h 474646"/>
                <a:gd name="connsiteX8" fmla="*/ 143244 w 164323"/>
                <a:gd name="connsiteY8" fmla="*/ 436306 h 474646"/>
                <a:gd name="connsiteX9" fmla="*/ 159915 w 164323"/>
                <a:gd name="connsiteY9" fmla="*/ 379156 h 474646"/>
                <a:gd name="connsiteX10" fmla="*/ 162295 w 164323"/>
                <a:gd name="connsiteY10" fmla="*/ 312566 h 474646"/>
                <a:gd name="connsiteX0" fmla="*/ 131338 w 164611"/>
                <a:gd name="connsiteY0" fmla="*/ 72060 h 474546"/>
                <a:gd name="connsiteX1" fmla="*/ 107526 w 164611"/>
                <a:gd name="connsiteY1" fmla="*/ 24434 h 474546"/>
                <a:gd name="connsiteX2" fmla="*/ 64664 w 164611"/>
                <a:gd name="connsiteY2" fmla="*/ 622 h 474546"/>
                <a:gd name="connsiteX3" fmla="*/ 19420 w 164611"/>
                <a:gd name="connsiteY3" fmla="*/ 48247 h 474546"/>
                <a:gd name="connsiteX4" fmla="*/ 370 w 164611"/>
                <a:gd name="connsiteY4" fmla="*/ 157785 h 474546"/>
                <a:gd name="connsiteX5" fmla="*/ 9895 w 164611"/>
                <a:gd name="connsiteY5" fmla="*/ 348285 h 474546"/>
                <a:gd name="connsiteX6" fmla="*/ 45613 w 164611"/>
                <a:gd name="connsiteY6" fmla="*/ 448297 h 474546"/>
                <a:gd name="connsiteX7" fmla="*/ 93238 w 164611"/>
                <a:gd name="connsiteY7" fmla="*/ 474321 h 474546"/>
                <a:gd name="connsiteX8" fmla="*/ 136100 w 164611"/>
                <a:gd name="connsiteY8" fmla="*/ 438772 h 474546"/>
                <a:gd name="connsiteX9" fmla="*/ 159915 w 164611"/>
                <a:gd name="connsiteY9" fmla="*/ 379156 h 474546"/>
                <a:gd name="connsiteX10" fmla="*/ 162295 w 164611"/>
                <a:gd name="connsiteY10" fmla="*/ 312566 h 474546"/>
                <a:gd name="connsiteX0" fmla="*/ 131338 w 163413"/>
                <a:gd name="connsiteY0" fmla="*/ 72060 h 474546"/>
                <a:gd name="connsiteX1" fmla="*/ 107526 w 163413"/>
                <a:gd name="connsiteY1" fmla="*/ 24434 h 474546"/>
                <a:gd name="connsiteX2" fmla="*/ 64664 w 163413"/>
                <a:gd name="connsiteY2" fmla="*/ 622 h 474546"/>
                <a:gd name="connsiteX3" fmla="*/ 19420 w 163413"/>
                <a:gd name="connsiteY3" fmla="*/ 48247 h 474546"/>
                <a:gd name="connsiteX4" fmla="*/ 370 w 163413"/>
                <a:gd name="connsiteY4" fmla="*/ 157785 h 474546"/>
                <a:gd name="connsiteX5" fmla="*/ 9895 w 163413"/>
                <a:gd name="connsiteY5" fmla="*/ 348285 h 474546"/>
                <a:gd name="connsiteX6" fmla="*/ 45613 w 163413"/>
                <a:gd name="connsiteY6" fmla="*/ 448297 h 474546"/>
                <a:gd name="connsiteX7" fmla="*/ 93238 w 163413"/>
                <a:gd name="connsiteY7" fmla="*/ 474321 h 474546"/>
                <a:gd name="connsiteX8" fmla="*/ 136100 w 163413"/>
                <a:gd name="connsiteY8" fmla="*/ 438772 h 474546"/>
                <a:gd name="connsiteX9" fmla="*/ 152771 w 163413"/>
                <a:gd name="connsiteY9" fmla="*/ 376689 h 474546"/>
                <a:gd name="connsiteX10" fmla="*/ 162295 w 163413"/>
                <a:gd name="connsiteY10" fmla="*/ 312566 h 474546"/>
                <a:gd name="connsiteX0" fmla="*/ 131338 w 154218"/>
                <a:gd name="connsiteY0" fmla="*/ 72060 h 474546"/>
                <a:gd name="connsiteX1" fmla="*/ 107526 w 154218"/>
                <a:gd name="connsiteY1" fmla="*/ 24434 h 474546"/>
                <a:gd name="connsiteX2" fmla="*/ 64664 w 154218"/>
                <a:gd name="connsiteY2" fmla="*/ 622 h 474546"/>
                <a:gd name="connsiteX3" fmla="*/ 19420 w 154218"/>
                <a:gd name="connsiteY3" fmla="*/ 48247 h 474546"/>
                <a:gd name="connsiteX4" fmla="*/ 370 w 154218"/>
                <a:gd name="connsiteY4" fmla="*/ 157785 h 474546"/>
                <a:gd name="connsiteX5" fmla="*/ 9895 w 154218"/>
                <a:gd name="connsiteY5" fmla="*/ 348285 h 474546"/>
                <a:gd name="connsiteX6" fmla="*/ 45613 w 154218"/>
                <a:gd name="connsiteY6" fmla="*/ 448297 h 474546"/>
                <a:gd name="connsiteX7" fmla="*/ 93238 w 154218"/>
                <a:gd name="connsiteY7" fmla="*/ 474321 h 474546"/>
                <a:gd name="connsiteX8" fmla="*/ 136100 w 154218"/>
                <a:gd name="connsiteY8" fmla="*/ 438772 h 474546"/>
                <a:gd name="connsiteX9" fmla="*/ 152771 w 154218"/>
                <a:gd name="connsiteY9" fmla="*/ 376689 h 474546"/>
                <a:gd name="connsiteX10" fmla="*/ 150389 w 154218"/>
                <a:gd name="connsiteY10" fmla="*/ 312566 h 474546"/>
                <a:gd name="connsiteX0" fmla="*/ 131338 w 151826"/>
                <a:gd name="connsiteY0" fmla="*/ 72060 h 474546"/>
                <a:gd name="connsiteX1" fmla="*/ 107526 w 151826"/>
                <a:gd name="connsiteY1" fmla="*/ 24434 h 474546"/>
                <a:gd name="connsiteX2" fmla="*/ 64664 w 151826"/>
                <a:gd name="connsiteY2" fmla="*/ 622 h 474546"/>
                <a:gd name="connsiteX3" fmla="*/ 19420 w 151826"/>
                <a:gd name="connsiteY3" fmla="*/ 48247 h 474546"/>
                <a:gd name="connsiteX4" fmla="*/ 370 w 151826"/>
                <a:gd name="connsiteY4" fmla="*/ 157785 h 474546"/>
                <a:gd name="connsiteX5" fmla="*/ 9895 w 151826"/>
                <a:gd name="connsiteY5" fmla="*/ 348285 h 474546"/>
                <a:gd name="connsiteX6" fmla="*/ 45613 w 151826"/>
                <a:gd name="connsiteY6" fmla="*/ 448297 h 474546"/>
                <a:gd name="connsiteX7" fmla="*/ 93238 w 151826"/>
                <a:gd name="connsiteY7" fmla="*/ 474321 h 474546"/>
                <a:gd name="connsiteX8" fmla="*/ 136100 w 151826"/>
                <a:gd name="connsiteY8" fmla="*/ 438772 h 474546"/>
                <a:gd name="connsiteX9" fmla="*/ 145627 w 151826"/>
                <a:gd name="connsiteY9" fmla="*/ 379155 h 474546"/>
                <a:gd name="connsiteX10" fmla="*/ 150389 w 151826"/>
                <a:gd name="connsiteY10" fmla="*/ 312566 h 474546"/>
                <a:gd name="connsiteX0" fmla="*/ 131338 w 151991"/>
                <a:gd name="connsiteY0" fmla="*/ 72060 h 474646"/>
                <a:gd name="connsiteX1" fmla="*/ 107526 w 151991"/>
                <a:gd name="connsiteY1" fmla="*/ 24434 h 474646"/>
                <a:gd name="connsiteX2" fmla="*/ 64664 w 151991"/>
                <a:gd name="connsiteY2" fmla="*/ 622 h 474646"/>
                <a:gd name="connsiteX3" fmla="*/ 19420 w 151991"/>
                <a:gd name="connsiteY3" fmla="*/ 48247 h 474646"/>
                <a:gd name="connsiteX4" fmla="*/ 370 w 151991"/>
                <a:gd name="connsiteY4" fmla="*/ 157785 h 474646"/>
                <a:gd name="connsiteX5" fmla="*/ 9895 w 151991"/>
                <a:gd name="connsiteY5" fmla="*/ 348285 h 474646"/>
                <a:gd name="connsiteX6" fmla="*/ 45613 w 151991"/>
                <a:gd name="connsiteY6" fmla="*/ 448297 h 474646"/>
                <a:gd name="connsiteX7" fmla="*/ 93238 w 151991"/>
                <a:gd name="connsiteY7" fmla="*/ 474321 h 474646"/>
                <a:gd name="connsiteX8" fmla="*/ 128956 w 151991"/>
                <a:gd name="connsiteY8" fmla="*/ 436306 h 474646"/>
                <a:gd name="connsiteX9" fmla="*/ 145627 w 151991"/>
                <a:gd name="connsiteY9" fmla="*/ 379155 h 474646"/>
                <a:gd name="connsiteX10" fmla="*/ 150389 w 151991"/>
                <a:gd name="connsiteY10" fmla="*/ 312566 h 474646"/>
                <a:gd name="connsiteX0" fmla="*/ 130468 w 151991"/>
                <a:gd name="connsiteY0" fmla="*/ 57010 h 474578"/>
                <a:gd name="connsiteX1" fmla="*/ 107526 w 151991"/>
                <a:gd name="connsiteY1" fmla="*/ 24366 h 474578"/>
                <a:gd name="connsiteX2" fmla="*/ 64664 w 151991"/>
                <a:gd name="connsiteY2" fmla="*/ 554 h 474578"/>
                <a:gd name="connsiteX3" fmla="*/ 19420 w 151991"/>
                <a:gd name="connsiteY3" fmla="*/ 48179 h 474578"/>
                <a:gd name="connsiteX4" fmla="*/ 370 w 151991"/>
                <a:gd name="connsiteY4" fmla="*/ 157717 h 474578"/>
                <a:gd name="connsiteX5" fmla="*/ 9895 w 151991"/>
                <a:gd name="connsiteY5" fmla="*/ 348217 h 474578"/>
                <a:gd name="connsiteX6" fmla="*/ 45613 w 151991"/>
                <a:gd name="connsiteY6" fmla="*/ 448229 h 474578"/>
                <a:gd name="connsiteX7" fmla="*/ 93238 w 151991"/>
                <a:gd name="connsiteY7" fmla="*/ 474253 h 474578"/>
                <a:gd name="connsiteX8" fmla="*/ 128956 w 151991"/>
                <a:gd name="connsiteY8" fmla="*/ 436238 h 474578"/>
                <a:gd name="connsiteX9" fmla="*/ 145627 w 151991"/>
                <a:gd name="connsiteY9" fmla="*/ 379087 h 474578"/>
                <a:gd name="connsiteX10" fmla="*/ 150389 w 151991"/>
                <a:gd name="connsiteY10" fmla="*/ 312498 h 474578"/>
                <a:gd name="connsiteX0" fmla="*/ 130468 w 156173"/>
                <a:gd name="connsiteY0" fmla="*/ 57010 h 474578"/>
                <a:gd name="connsiteX1" fmla="*/ 107526 w 156173"/>
                <a:gd name="connsiteY1" fmla="*/ 24366 h 474578"/>
                <a:gd name="connsiteX2" fmla="*/ 64664 w 156173"/>
                <a:gd name="connsiteY2" fmla="*/ 554 h 474578"/>
                <a:gd name="connsiteX3" fmla="*/ 19420 w 156173"/>
                <a:gd name="connsiteY3" fmla="*/ 48179 h 474578"/>
                <a:gd name="connsiteX4" fmla="*/ 370 w 156173"/>
                <a:gd name="connsiteY4" fmla="*/ 157717 h 474578"/>
                <a:gd name="connsiteX5" fmla="*/ 9895 w 156173"/>
                <a:gd name="connsiteY5" fmla="*/ 348217 h 474578"/>
                <a:gd name="connsiteX6" fmla="*/ 45613 w 156173"/>
                <a:gd name="connsiteY6" fmla="*/ 448229 h 474578"/>
                <a:gd name="connsiteX7" fmla="*/ 93238 w 156173"/>
                <a:gd name="connsiteY7" fmla="*/ 474253 h 474578"/>
                <a:gd name="connsiteX8" fmla="*/ 128956 w 156173"/>
                <a:gd name="connsiteY8" fmla="*/ 436238 h 474578"/>
                <a:gd name="connsiteX9" fmla="*/ 145627 w 156173"/>
                <a:gd name="connsiteY9" fmla="*/ 379087 h 474578"/>
                <a:gd name="connsiteX10" fmla="*/ 155048 w 156173"/>
                <a:gd name="connsiteY10" fmla="*/ 298075 h 474578"/>
                <a:gd name="connsiteX0" fmla="*/ 130468 w 145895"/>
                <a:gd name="connsiteY0" fmla="*/ 57010 h 474578"/>
                <a:gd name="connsiteX1" fmla="*/ 107526 w 145895"/>
                <a:gd name="connsiteY1" fmla="*/ 24366 h 474578"/>
                <a:gd name="connsiteX2" fmla="*/ 64664 w 145895"/>
                <a:gd name="connsiteY2" fmla="*/ 554 h 474578"/>
                <a:gd name="connsiteX3" fmla="*/ 19420 w 145895"/>
                <a:gd name="connsiteY3" fmla="*/ 48179 h 474578"/>
                <a:gd name="connsiteX4" fmla="*/ 370 w 145895"/>
                <a:gd name="connsiteY4" fmla="*/ 157717 h 474578"/>
                <a:gd name="connsiteX5" fmla="*/ 9895 w 145895"/>
                <a:gd name="connsiteY5" fmla="*/ 348217 h 474578"/>
                <a:gd name="connsiteX6" fmla="*/ 45613 w 145895"/>
                <a:gd name="connsiteY6" fmla="*/ 448229 h 474578"/>
                <a:gd name="connsiteX7" fmla="*/ 93238 w 145895"/>
                <a:gd name="connsiteY7" fmla="*/ 474253 h 474578"/>
                <a:gd name="connsiteX8" fmla="*/ 128956 w 145895"/>
                <a:gd name="connsiteY8" fmla="*/ 436238 h 474578"/>
                <a:gd name="connsiteX9" fmla="*/ 145627 w 145895"/>
                <a:gd name="connsiteY9" fmla="*/ 379087 h 474578"/>
                <a:gd name="connsiteX10" fmla="*/ 137830 w 145895"/>
                <a:gd name="connsiteY10" fmla="*/ 301297 h 474578"/>
                <a:gd name="connsiteX0" fmla="*/ 130468 w 139320"/>
                <a:gd name="connsiteY0" fmla="*/ 57010 h 474578"/>
                <a:gd name="connsiteX1" fmla="*/ 107526 w 139320"/>
                <a:gd name="connsiteY1" fmla="*/ 24366 h 474578"/>
                <a:gd name="connsiteX2" fmla="*/ 64664 w 139320"/>
                <a:gd name="connsiteY2" fmla="*/ 554 h 474578"/>
                <a:gd name="connsiteX3" fmla="*/ 19420 w 139320"/>
                <a:gd name="connsiteY3" fmla="*/ 48179 h 474578"/>
                <a:gd name="connsiteX4" fmla="*/ 370 w 139320"/>
                <a:gd name="connsiteY4" fmla="*/ 157717 h 474578"/>
                <a:gd name="connsiteX5" fmla="*/ 9895 w 139320"/>
                <a:gd name="connsiteY5" fmla="*/ 348217 h 474578"/>
                <a:gd name="connsiteX6" fmla="*/ 45613 w 139320"/>
                <a:gd name="connsiteY6" fmla="*/ 448229 h 474578"/>
                <a:gd name="connsiteX7" fmla="*/ 93238 w 139320"/>
                <a:gd name="connsiteY7" fmla="*/ 474253 h 474578"/>
                <a:gd name="connsiteX8" fmla="*/ 128956 w 139320"/>
                <a:gd name="connsiteY8" fmla="*/ 436238 h 474578"/>
                <a:gd name="connsiteX9" fmla="*/ 134253 w 139320"/>
                <a:gd name="connsiteY9" fmla="*/ 380417 h 474578"/>
                <a:gd name="connsiteX10" fmla="*/ 137830 w 139320"/>
                <a:gd name="connsiteY10" fmla="*/ 301297 h 474578"/>
                <a:gd name="connsiteX0" fmla="*/ 130468 w 139320"/>
                <a:gd name="connsiteY0" fmla="*/ 57010 h 475029"/>
                <a:gd name="connsiteX1" fmla="*/ 107526 w 139320"/>
                <a:gd name="connsiteY1" fmla="*/ 24366 h 475029"/>
                <a:gd name="connsiteX2" fmla="*/ 64664 w 139320"/>
                <a:gd name="connsiteY2" fmla="*/ 554 h 475029"/>
                <a:gd name="connsiteX3" fmla="*/ 19420 w 139320"/>
                <a:gd name="connsiteY3" fmla="*/ 48179 h 475029"/>
                <a:gd name="connsiteX4" fmla="*/ 370 w 139320"/>
                <a:gd name="connsiteY4" fmla="*/ 157717 h 475029"/>
                <a:gd name="connsiteX5" fmla="*/ 9895 w 139320"/>
                <a:gd name="connsiteY5" fmla="*/ 348217 h 475029"/>
                <a:gd name="connsiteX6" fmla="*/ 45613 w 139320"/>
                <a:gd name="connsiteY6" fmla="*/ 448229 h 475029"/>
                <a:gd name="connsiteX7" fmla="*/ 93238 w 139320"/>
                <a:gd name="connsiteY7" fmla="*/ 474253 h 475029"/>
                <a:gd name="connsiteX8" fmla="*/ 114815 w 139320"/>
                <a:gd name="connsiteY8" fmla="*/ 465325 h 475029"/>
                <a:gd name="connsiteX9" fmla="*/ 128956 w 139320"/>
                <a:gd name="connsiteY9" fmla="*/ 436238 h 475029"/>
                <a:gd name="connsiteX10" fmla="*/ 134253 w 139320"/>
                <a:gd name="connsiteY10" fmla="*/ 380417 h 475029"/>
                <a:gd name="connsiteX11" fmla="*/ 137830 w 139320"/>
                <a:gd name="connsiteY11" fmla="*/ 301297 h 475029"/>
                <a:gd name="connsiteX0" fmla="*/ 130468 w 139320"/>
                <a:gd name="connsiteY0" fmla="*/ 57010 h 474578"/>
                <a:gd name="connsiteX1" fmla="*/ 107526 w 139320"/>
                <a:gd name="connsiteY1" fmla="*/ 24366 h 474578"/>
                <a:gd name="connsiteX2" fmla="*/ 64664 w 139320"/>
                <a:gd name="connsiteY2" fmla="*/ 554 h 474578"/>
                <a:gd name="connsiteX3" fmla="*/ 19420 w 139320"/>
                <a:gd name="connsiteY3" fmla="*/ 48179 h 474578"/>
                <a:gd name="connsiteX4" fmla="*/ 370 w 139320"/>
                <a:gd name="connsiteY4" fmla="*/ 157717 h 474578"/>
                <a:gd name="connsiteX5" fmla="*/ 9895 w 139320"/>
                <a:gd name="connsiteY5" fmla="*/ 348217 h 474578"/>
                <a:gd name="connsiteX6" fmla="*/ 45613 w 139320"/>
                <a:gd name="connsiteY6" fmla="*/ 448229 h 474578"/>
                <a:gd name="connsiteX7" fmla="*/ 93238 w 139320"/>
                <a:gd name="connsiteY7" fmla="*/ 474253 h 474578"/>
                <a:gd name="connsiteX8" fmla="*/ 128956 w 139320"/>
                <a:gd name="connsiteY8" fmla="*/ 436238 h 474578"/>
                <a:gd name="connsiteX9" fmla="*/ 134253 w 139320"/>
                <a:gd name="connsiteY9" fmla="*/ 380417 h 474578"/>
                <a:gd name="connsiteX10" fmla="*/ 137830 w 139320"/>
                <a:gd name="connsiteY10" fmla="*/ 301297 h 474578"/>
                <a:gd name="connsiteX0" fmla="*/ 130468 w 140432"/>
                <a:gd name="connsiteY0" fmla="*/ 57010 h 474578"/>
                <a:gd name="connsiteX1" fmla="*/ 107526 w 140432"/>
                <a:gd name="connsiteY1" fmla="*/ 24366 h 474578"/>
                <a:gd name="connsiteX2" fmla="*/ 64664 w 140432"/>
                <a:gd name="connsiteY2" fmla="*/ 554 h 474578"/>
                <a:gd name="connsiteX3" fmla="*/ 19420 w 140432"/>
                <a:gd name="connsiteY3" fmla="*/ 48179 h 474578"/>
                <a:gd name="connsiteX4" fmla="*/ 370 w 140432"/>
                <a:gd name="connsiteY4" fmla="*/ 157717 h 474578"/>
                <a:gd name="connsiteX5" fmla="*/ 9895 w 140432"/>
                <a:gd name="connsiteY5" fmla="*/ 348217 h 474578"/>
                <a:gd name="connsiteX6" fmla="*/ 45613 w 140432"/>
                <a:gd name="connsiteY6" fmla="*/ 448229 h 474578"/>
                <a:gd name="connsiteX7" fmla="*/ 93238 w 140432"/>
                <a:gd name="connsiteY7" fmla="*/ 474253 h 474578"/>
                <a:gd name="connsiteX8" fmla="*/ 128956 w 140432"/>
                <a:gd name="connsiteY8" fmla="*/ 436238 h 474578"/>
                <a:gd name="connsiteX9" fmla="*/ 138595 w 140432"/>
                <a:gd name="connsiteY9" fmla="*/ 368444 h 474578"/>
                <a:gd name="connsiteX10" fmla="*/ 137830 w 140432"/>
                <a:gd name="connsiteY10" fmla="*/ 301297 h 474578"/>
                <a:gd name="connsiteX0" fmla="*/ 130106 w 140070"/>
                <a:gd name="connsiteY0" fmla="*/ 57010 h 474585"/>
                <a:gd name="connsiteX1" fmla="*/ 107164 w 140070"/>
                <a:gd name="connsiteY1" fmla="*/ 24366 h 474585"/>
                <a:gd name="connsiteX2" fmla="*/ 64302 w 140070"/>
                <a:gd name="connsiteY2" fmla="*/ 554 h 474585"/>
                <a:gd name="connsiteX3" fmla="*/ 19058 w 140070"/>
                <a:gd name="connsiteY3" fmla="*/ 48179 h 474585"/>
                <a:gd name="connsiteX4" fmla="*/ 8 w 140070"/>
                <a:gd name="connsiteY4" fmla="*/ 157717 h 474585"/>
                <a:gd name="connsiteX5" fmla="*/ 20905 w 140070"/>
                <a:gd name="connsiteY5" fmla="*/ 346886 h 474585"/>
                <a:gd name="connsiteX6" fmla="*/ 45251 w 140070"/>
                <a:gd name="connsiteY6" fmla="*/ 448229 h 474585"/>
                <a:gd name="connsiteX7" fmla="*/ 92876 w 140070"/>
                <a:gd name="connsiteY7" fmla="*/ 474253 h 474585"/>
                <a:gd name="connsiteX8" fmla="*/ 128594 w 140070"/>
                <a:gd name="connsiteY8" fmla="*/ 436238 h 474585"/>
                <a:gd name="connsiteX9" fmla="*/ 138233 w 140070"/>
                <a:gd name="connsiteY9" fmla="*/ 368444 h 474585"/>
                <a:gd name="connsiteX10" fmla="*/ 137468 w 140070"/>
                <a:gd name="connsiteY10" fmla="*/ 301297 h 474585"/>
                <a:gd name="connsiteX0" fmla="*/ 130106 w 140070"/>
                <a:gd name="connsiteY0" fmla="*/ 57010 h 474253"/>
                <a:gd name="connsiteX1" fmla="*/ 107164 w 140070"/>
                <a:gd name="connsiteY1" fmla="*/ 24366 h 474253"/>
                <a:gd name="connsiteX2" fmla="*/ 64302 w 140070"/>
                <a:gd name="connsiteY2" fmla="*/ 554 h 474253"/>
                <a:gd name="connsiteX3" fmla="*/ 19058 w 140070"/>
                <a:gd name="connsiteY3" fmla="*/ 48179 h 474253"/>
                <a:gd name="connsiteX4" fmla="*/ 8 w 140070"/>
                <a:gd name="connsiteY4" fmla="*/ 157717 h 474253"/>
                <a:gd name="connsiteX5" fmla="*/ 20905 w 140070"/>
                <a:gd name="connsiteY5" fmla="*/ 346886 h 474253"/>
                <a:gd name="connsiteX6" fmla="*/ 49593 w 140070"/>
                <a:gd name="connsiteY6" fmla="*/ 436257 h 474253"/>
                <a:gd name="connsiteX7" fmla="*/ 92876 w 140070"/>
                <a:gd name="connsiteY7" fmla="*/ 474253 h 474253"/>
                <a:gd name="connsiteX8" fmla="*/ 128594 w 140070"/>
                <a:gd name="connsiteY8" fmla="*/ 436238 h 474253"/>
                <a:gd name="connsiteX9" fmla="*/ 138233 w 140070"/>
                <a:gd name="connsiteY9" fmla="*/ 368444 h 474253"/>
                <a:gd name="connsiteX10" fmla="*/ 137468 w 140070"/>
                <a:gd name="connsiteY10" fmla="*/ 301297 h 474253"/>
                <a:gd name="connsiteX0" fmla="*/ 130106 w 140070"/>
                <a:gd name="connsiteY0" fmla="*/ 57010 h 477543"/>
                <a:gd name="connsiteX1" fmla="*/ 107164 w 140070"/>
                <a:gd name="connsiteY1" fmla="*/ 24366 h 477543"/>
                <a:gd name="connsiteX2" fmla="*/ 64302 w 140070"/>
                <a:gd name="connsiteY2" fmla="*/ 554 h 477543"/>
                <a:gd name="connsiteX3" fmla="*/ 19058 w 140070"/>
                <a:gd name="connsiteY3" fmla="*/ 48179 h 477543"/>
                <a:gd name="connsiteX4" fmla="*/ 8 w 140070"/>
                <a:gd name="connsiteY4" fmla="*/ 157717 h 477543"/>
                <a:gd name="connsiteX5" fmla="*/ 20905 w 140070"/>
                <a:gd name="connsiteY5" fmla="*/ 346886 h 477543"/>
                <a:gd name="connsiteX6" fmla="*/ 49593 w 140070"/>
                <a:gd name="connsiteY6" fmla="*/ 436257 h 477543"/>
                <a:gd name="connsiteX7" fmla="*/ 100853 w 140070"/>
                <a:gd name="connsiteY7" fmla="*/ 477543 h 477543"/>
                <a:gd name="connsiteX8" fmla="*/ 128594 w 140070"/>
                <a:gd name="connsiteY8" fmla="*/ 436238 h 477543"/>
                <a:gd name="connsiteX9" fmla="*/ 138233 w 140070"/>
                <a:gd name="connsiteY9" fmla="*/ 368444 h 477543"/>
                <a:gd name="connsiteX10" fmla="*/ 137468 w 140070"/>
                <a:gd name="connsiteY10" fmla="*/ 301297 h 477543"/>
                <a:gd name="connsiteX0" fmla="*/ 130106 w 140070"/>
                <a:gd name="connsiteY0" fmla="*/ 57010 h 477819"/>
                <a:gd name="connsiteX1" fmla="*/ 107164 w 140070"/>
                <a:gd name="connsiteY1" fmla="*/ 24366 h 477819"/>
                <a:gd name="connsiteX2" fmla="*/ 64302 w 140070"/>
                <a:gd name="connsiteY2" fmla="*/ 554 h 477819"/>
                <a:gd name="connsiteX3" fmla="*/ 19058 w 140070"/>
                <a:gd name="connsiteY3" fmla="*/ 48179 h 477819"/>
                <a:gd name="connsiteX4" fmla="*/ 8 w 140070"/>
                <a:gd name="connsiteY4" fmla="*/ 157717 h 477819"/>
                <a:gd name="connsiteX5" fmla="*/ 20905 w 140070"/>
                <a:gd name="connsiteY5" fmla="*/ 346886 h 477819"/>
                <a:gd name="connsiteX6" fmla="*/ 48014 w 140070"/>
                <a:gd name="connsiteY6" fmla="*/ 448511 h 477819"/>
                <a:gd name="connsiteX7" fmla="*/ 100853 w 140070"/>
                <a:gd name="connsiteY7" fmla="*/ 477543 h 477819"/>
                <a:gd name="connsiteX8" fmla="*/ 128594 w 140070"/>
                <a:gd name="connsiteY8" fmla="*/ 436238 h 477819"/>
                <a:gd name="connsiteX9" fmla="*/ 138233 w 140070"/>
                <a:gd name="connsiteY9" fmla="*/ 368444 h 477819"/>
                <a:gd name="connsiteX10" fmla="*/ 137468 w 140070"/>
                <a:gd name="connsiteY10" fmla="*/ 301297 h 477819"/>
                <a:gd name="connsiteX0" fmla="*/ 130106 w 140070"/>
                <a:gd name="connsiteY0" fmla="*/ 57010 h 477597"/>
                <a:gd name="connsiteX1" fmla="*/ 107164 w 140070"/>
                <a:gd name="connsiteY1" fmla="*/ 24366 h 477597"/>
                <a:gd name="connsiteX2" fmla="*/ 64302 w 140070"/>
                <a:gd name="connsiteY2" fmla="*/ 554 h 477597"/>
                <a:gd name="connsiteX3" fmla="*/ 19058 w 140070"/>
                <a:gd name="connsiteY3" fmla="*/ 48179 h 477597"/>
                <a:gd name="connsiteX4" fmla="*/ 8 w 140070"/>
                <a:gd name="connsiteY4" fmla="*/ 157717 h 477597"/>
                <a:gd name="connsiteX5" fmla="*/ 20905 w 140070"/>
                <a:gd name="connsiteY5" fmla="*/ 346886 h 477597"/>
                <a:gd name="connsiteX6" fmla="*/ 42246 w 140070"/>
                <a:gd name="connsiteY6" fmla="*/ 428067 h 477597"/>
                <a:gd name="connsiteX7" fmla="*/ 100853 w 140070"/>
                <a:gd name="connsiteY7" fmla="*/ 477543 h 477597"/>
                <a:gd name="connsiteX8" fmla="*/ 128594 w 140070"/>
                <a:gd name="connsiteY8" fmla="*/ 436238 h 477597"/>
                <a:gd name="connsiteX9" fmla="*/ 138233 w 140070"/>
                <a:gd name="connsiteY9" fmla="*/ 368444 h 477597"/>
                <a:gd name="connsiteX10" fmla="*/ 137468 w 140070"/>
                <a:gd name="connsiteY10" fmla="*/ 301297 h 477597"/>
                <a:gd name="connsiteX0" fmla="*/ 130106 w 140070"/>
                <a:gd name="connsiteY0" fmla="*/ 57010 h 477833"/>
                <a:gd name="connsiteX1" fmla="*/ 107164 w 140070"/>
                <a:gd name="connsiteY1" fmla="*/ 24366 h 477833"/>
                <a:gd name="connsiteX2" fmla="*/ 64302 w 140070"/>
                <a:gd name="connsiteY2" fmla="*/ 554 h 477833"/>
                <a:gd name="connsiteX3" fmla="*/ 19058 w 140070"/>
                <a:gd name="connsiteY3" fmla="*/ 48179 h 477833"/>
                <a:gd name="connsiteX4" fmla="*/ 8 w 140070"/>
                <a:gd name="connsiteY4" fmla="*/ 157717 h 477833"/>
                <a:gd name="connsiteX5" fmla="*/ 20905 w 140070"/>
                <a:gd name="connsiteY5" fmla="*/ 346886 h 477833"/>
                <a:gd name="connsiteX6" fmla="*/ 46587 w 140070"/>
                <a:gd name="connsiteY6" fmla="*/ 416093 h 477833"/>
                <a:gd name="connsiteX7" fmla="*/ 100853 w 140070"/>
                <a:gd name="connsiteY7" fmla="*/ 477543 h 477833"/>
                <a:gd name="connsiteX8" fmla="*/ 128594 w 140070"/>
                <a:gd name="connsiteY8" fmla="*/ 436238 h 477833"/>
                <a:gd name="connsiteX9" fmla="*/ 138233 w 140070"/>
                <a:gd name="connsiteY9" fmla="*/ 368444 h 477833"/>
                <a:gd name="connsiteX10" fmla="*/ 137468 w 140070"/>
                <a:gd name="connsiteY10" fmla="*/ 301297 h 477833"/>
                <a:gd name="connsiteX0" fmla="*/ 130106 w 140070"/>
                <a:gd name="connsiteY0" fmla="*/ 57010 h 464912"/>
                <a:gd name="connsiteX1" fmla="*/ 107164 w 140070"/>
                <a:gd name="connsiteY1" fmla="*/ 24366 h 464912"/>
                <a:gd name="connsiteX2" fmla="*/ 64302 w 140070"/>
                <a:gd name="connsiteY2" fmla="*/ 554 h 464912"/>
                <a:gd name="connsiteX3" fmla="*/ 19058 w 140070"/>
                <a:gd name="connsiteY3" fmla="*/ 48179 h 464912"/>
                <a:gd name="connsiteX4" fmla="*/ 8 w 140070"/>
                <a:gd name="connsiteY4" fmla="*/ 157717 h 464912"/>
                <a:gd name="connsiteX5" fmla="*/ 20905 w 140070"/>
                <a:gd name="connsiteY5" fmla="*/ 346886 h 464912"/>
                <a:gd name="connsiteX6" fmla="*/ 46587 w 140070"/>
                <a:gd name="connsiteY6" fmla="*/ 416093 h 464912"/>
                <a:gd name="connsiteX7" fmla="*/ 94138 w 140070"/>
                <a:gd name="connsiteY7" fmla="*/ 464452 h 464912"/>
                <a:gd name="connsiteX8" fmla="*/ 128594 w 140070"/>
                <a:gd name="connsiteY8" fmla="*/ 436238 h 464912"/>
                <a:gd name="connsiteX9" fmla="*/ 138233 w 140070"/>
                <a:gd name="connsiteY9" fmla="*/ 368444 h 464912"/>
                <a:gd name="connsiteX10" fmla="*/ 137468 w 140070"/>
                <a:gd name="connsiteY10" fmla="*/ 301297 h 464912"/>
                <a:gd name="connsiteX0" fmla="*/ 130106 w 140070"/>
                <a:gd name="connsiteY0" fmla="*/ 57010 h 464496"/>
                <a:gd name="connsiteX1" fmla="*/ 107164 w 140070"/>
                <a:gd name="connsiteY1" fmla="*/ 24366 h 464496"/>
                <a:gd name="connsiteX2" fmla="*/ 64302 w 140070"/>
                <a:gd name="connsiteY2" fmla="*/ 554 h 464496"/>
                <a:gd name="connsiteX3" fmla="*/ 19058 w 140070"/>
                <a:gd name="connsiteY3" fmla="*/ 48179 h 464496"/>
                <a:gd name="connsiteX4" fmla="*/ 8 w 140070"/>
                <a:gd name="connsiteY4" fmla="*/ 157717 h 464496"/>
                <a:gd name="connsiteX5" fmla="*/ 20905 w 140070"/>
                <a:gd name="connsiteY5" fmla="*/ 346886 h 464496"/>
                <a:gd name="connsiteX6" fmla="*/ 44693 w 140070"/>
                <a:gd name="connsiteY6" fmla="*/ 430797 h 464496"/>
                <a:gd name="connsiteX7" fmla="*/ 94138 w 140070"/>
                <a:gd name="connsiteY7" fmla="*/ 464452 h 464496"/>
                <a:gd name="connsiteX8" fmla="*/ 128594 w 140070"/>
                <a:gd name="connsiteY8" fmla="*/ 436238 h 464496"/>
                <a:gd name="connsiteX9" fmla="*/ 138233 w 140070"/>
                <a:gd name="connsiteY9" fmla="*/ 368444 h 464496"/>
                <a:gd name="connsiteX10" fmla="*/ 137468 w 140070"/>
                <a:gd name="connsiteY10" fmla="*/ 301297 h 464496"/>
                <a:gd name="connsiteX0" fmla="*/ 127027 w 140070"/>
                <a:gd name="connsiteY0" fmla="*/ 59188 h 464504"/>
                <a:gd name="connsiteX1" fmla="*/ 107164 w 140070"/>
                <a:gd name="connsiteY1" fmla="*/ 24374 h 464504"/>
                <a:gd name="connsiteX2" fmla="*/ 64302 w 140070"/>
                <a:gd name="connsiteY2" fmla="*/ 562 h 464504"/>
                <a:gd name="connsiteX3" fmla="*/ 19058 w 140070"/>
                <a:gd name="connsiteY3" fmla="*/ 48187 h 464504"/>
                <a:gd name="connsiteX4" fmla="*/ 8 w 140070"/>
                <a:gd name="connsiteY4" fmla="*/ 157725 h 464504"/>
                <a:gd name="connsiteX5" fmla="*/ 20905 w 140070"/>
                <a:gd name="connsiteY5" fmla="*/ 346894 h 464504"/>
                <a:gd name="connsiteX6" fmla="*/ 44693 w 140070"/>
                <a:gd name="connsiteY6" fmla="*/ 430805 h 464504"/>
                <a:gd name="connsiteX7" fmla="*/ 94138 w 140070"/>
                <a:gd name="connsiteY7" fmla="*/ 464460 h 464504"/>
                <a:gd name="connsiteX8" fmla="*/ 128594 w 140070"/>
                <a:gd name="connsiteY8" fmla="*/ 436246 h 464504"/>
                <a:gd name="connsiteX9" fmla="*/ 138233 w 140070"/>
                <a:gd name="connsiteY9" fmla="*/ 368452 h 464504"/>
                <a:gd name="connsiteX10" fmla="*/ 137468 w 140070"/>
                <a:gd name="connsiteY10" fmla="*/ 301305 h 464504"/>
                <a:gd name="connsiteX0" fmla="*/ 127027 w 140070"/>
                <a:gd name="connsiteY0" fmla="*/ 60407 h 465723"/>
                <a:gd name="connsiteX1" fmla="*/ 100133 w 140070"/>
                <a:gd name="connsiteY1" fmla="*/ 14952 h 465723"/>
                <a:gd name="connsiteX2" fmla="*/ 64302 w 140070"/>
                <a:gd name="connsiteY2" fmla="*/ 1781 h 465723"/>
                <a:gd name="connsiteX3" fmla="*/ 19058 w 140070"/>
                <a:gd name="connsiteY3" fmla="*/ 49406 h 465723"/>
                <a:gd name="connsiteX4" fmla="*/ 8 w 140070"/>
                <a:gd name="connsiteY4" fmla="*/ 158944 h 465723"/>
                <a:gd name="connsiteX5" fmla="*/ 20905 w 140070"/>
                <a:gd name="connsiteY5" fmla="*/ 348113 h 465723"/>
                <a:gd name="connsiteX6" fmla="*/ 44693 w 140070"/>
                <a:gd name="connsiteY6" fmla="*/ 432024 h 465723"/>
                <a:gd name="connsiteX7" fmla="*/ 94138 w 140070"/>
                <a:gd name="connsiteY7" fmla="*/ 465679 h 465723"/>
                <a:gd name="connsiteX8" fmla="*/ 128594 w 140070"/>
                <a:gd name="connsiteY8" fmla="*/ 437465 h 465723"/>
                <a:gd name="connsiteX9" fmla="*/ 138233 w 140070"/>
                <a:gd name="connsiteY9" fmla="*/ 369671 h 465723"/>
                <a:gd name="connsiteX10" fmla="*/ 137468 w 140070"/>
                <a:gd name="connsiteY10" fmla="*/ 302524 h 465723"/>
                <a:gd name="connsiteX0" fmla="*/ 127027 w 140070"/>
                <a:gd name="connsiteY0" fmla="*/ 60407 h 466258"/>
                <a:gd name="connsiteX1" fmla="*/ 100133 w 140070"/>
                <a:gd name="connsiteY1" fmla="*/ 14952 h 466258"/>
                <a:gd name="connsiteX2" fmla="*/ 64302 w 140070"/>
                <a:gd name="connsiteY2" fmla="*/ 1781 h 466258"/>
                <a:gd name="connsiteX3" fmla="*/ 19058 w 140070"/>
                <a:gd name="connsiteY3" fmla="*/ 49406 h 466258"/>
                <a:gd name="connsiteX4" fmla="*/ 8 w 140070"/>
                <a:gd name="connsiteY4" fmla="*/ 158944 h 466258"/>
                <a:gd name="connsiteX5" fmla="*/ 20905 w 140070"/>
                <a:gd name="connsiteY5" fmla="*/ 348113 h 466258"/>
                <a:gd name="connsiteX6" fmla="*/ 41374 w 140070"/>
                <a:gd name="connsiteY6" fmla="*/ 414312 h 466258"/>
                <a:gd name="connsiteX7" fmla="*/ 94138 w 140070"/>
                <a:gd name="connsiteY7" fmla="*/ 465679 h 466258"/>
                <a:gd name="connsiteX8" fmla="*/ 128594 w 140070"/>
                <a:gd name="connsiteY8" fmla="*/ 437465 h 466258"/>
                <a:gd name="connsiteX9" fmla="*/ 138233 w 140070"/>
                <a:gd name="connsiteY9" fmla="*/ 369671 h 466258"/>
                <a:gd name="connsiteX10" fmla="*/ 137468 w 140070"/>
                <a:gd name="connsiteY10" fmla="*/ 302524 h 466258"/>
                <a:gd name="connsiteX0" fmla="*/ 127027 w 140070"/>
                <a:gd name="connsiteY0" fmla="*/ 60407 h 465690"/>
                <a:gd name="connsiteX1" fmla="*/ 100133 w 140070"/>
                <a:gd name="connsiteY1" fmla="*/ 14952 h 465690"/>
                <a:gd name="connsiteX2" fmla="*/ 64302 w 140070"/>
                <a:gd name="connsiteY2" fmla="*/ 1781 h 465690"/>
                <a:gd name="connsiteX3" fmla="*/ 19058 w 140070"/>
                <a:gd name="connsiteY3" fmla="*/ 49406 h 465690"/>
                <a:gd name="connsiteX4" fmla="*/ 8 w 140070"/>
                <a:gd name="connsiteY4" fmla="*/ 158944 h 465690"/>
                <a:gd name="connsiteX5" fmla="*/ 20905 w 140070"/>
                <a:gd name="connsiteY5" fmla="*/ 348113 h 465690"/>
                <a:gd name="connsiteX6" fmla="*/ 47143 w 140070"/>
                <a:gd name="connsiteY6" fmla="*/ 434755 h 465690"/>
                <a:gd name="connsiteX7" fmla="*/ 94138 w 140070"/>
                <a:gd name="connsiteY7" fmla="*/ 465679 h 465690"/>
                <a:gd name="connsiteX8" fmla="*/ 128594 w 140070"/>
                <a:gd name="connsiteY8" fmla="*/ 437465 h 465690"/>
                <a:gd name="connsiteX9" fmla="*/ 138233 w 140070"/>
                <a:gd name="connsiteY9" fmla="*/ 369671 h 465690"/>
                <a:gd name="connsiteX10" fmla="*/ 137468 w 140070"/>
                <a:gd name="connsiteY10" fmla="*/ 302524 h 465690"/>
                <a:gd name="connsiteX0" fmla="*/ 127027 w 139984"/>
                <a:gd name="connsiteY0" fmla="*/ 60407 h 465810"/>
                <a:gd name="connsiteX1" fmla="*/ 100133 w 139984"/>
                <a:gd name="connsiteY1" fmla="*/ 14952 h 465810"/>
                <a:gd name="connsiteX2" fmla="*/ 64302 w 139984"/>
                <a:gd name="connsiteY2" fmla="*/ 1781 h 465810"/>
                <a:gd name="connsiteX3" fmla="*/ 19058 w 139984"/>
                <a:gd name="connsiteY3" fmla="*/ 49406 h 465810"/>
                <a:gd name="connsiteX4" fmla="*/ 8 w 139984"/>
                <a:gd name="connsiteY4" fmla="*/ 158944 h 465810"/>
                <a:gd name="connsiteX5" fmla="*/ 20905 w 139984"/>
                <a:gd name="connsiteY5" fmla="*/ 348113 h 465810"/>
                <a:gd name="connsiteX6" fmla="*/ 47143 w 139984"/>
                <a:gd name="connsiteY6" fmla="*/ 434755 h 465810"/>
                <a:gd name="connsiteX7" fmla="*/ 94138 w 139984"/>
                <a:gd name="connsiteY7" fmla="*/ 465679 h 465810"/>
                <a:gd name="connsiteX8" fmla="*/ 130173 w 139984"/>
                <a:gd name="connsiteY8" fmla="*/ 425213 h 465810"/>
                <a:gd name="connsiteX9" fmla="*/ 138233 w 139984"/>
                <a:gd name="connsiteY9" fmla="*/ 369671 h 465810"/>
                <a:gd name="connsiteX10" fmla="*/ 137468 w 139984"/>
                <a:gd name="connsiteY10" fmla="*/ 302524 h 46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984" h="465810">
                  <a:moveTo>
                    <a:pt x="127027" y="60407"/>
                  </a:moveTo>
                  <a:cubicBezTo>
                    <a:pt x="124050" y="41952"/>
                    <a:pt x="110587" y="24723"/>
                    <a:pt x="100133" y="14952"/>
                  </a:cubicBezTo>
                  <a:cubicBezTo>
                    <a:pt x="89679" y="5181"/>
                    <a:pt x="77814" y="-3961"/>
                    <a:pt x="64302" y="1781"/>
                  </a:cubicBezTo>
                  <a:cubicBezTo>
                    <a:pt x="50790" y="7523"/>
                    <a:pt x="29774" y="23212"/>
                    <a:pt x="19058" y="49406"/>
                  </a:cubicBezTo>
                  <a:cubicBezTo>
                    <a:pt x="8342" y="75600"/>
                    <a:pt x="-300" y="109160"/>
                    <a:pt x="8" y="158944"/>
                  </a:cubicBezTo>
                  <a:cubicBezTo>
                    <a:pt x="316" y="208728"/>
                    <a:pt x="13049" y="302145"/>
                    <a:pt x="20905" y="348113"/>
                  </a:cubicBezTo>
                  <a:cubicBezTo>
                    <a:pt x="28761" y="394081"/>
                    <a:pt x="34938" y="415161"/>
                    <a:pt x="47143" y="434755"/>
                  </a:cubicBezTo>
                  <a:cubicBezTo>
                    <a:pt x="59348" y="454349"/>
                    <a:pt x="80300" y="467269"/>
                    <a:pt x="94138" y="465679"/>
                  </a:cubicBezTo>
                  <a:cubicBezTo>
                    <a:pt x="107976" y="464089"/>
                    <a:pt x="122824" y="441214"/>
                    <a:pt x="130173" y="425213"/>
                  </a:cubicBezTo>
                  <a:cubicBezTo>
                    <a:pt x="137522" y="409212"/>
                    <a:pt x="137017" y="390119"/>
                    <a:pt x="138233" y="369671"/>
                  </a:cubicBezTo>
                  <a:cubicBezTo>
                    <a:pt x="139449" y="349223"/>
                    <a:pt x="141833" y="298555"/>
                    <a:pt x="137468" y="302524"/>
                  </a:cubicBezTo>
                </a:path>
              </a:pathLst>
            </a:custGeom>
            <a:noFill/>
            <a:ln w="127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</a:endParaRPr>
            </a:p>
          </p:txBody>
        </p:sp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353C18F6-910A-9247-A5BD-81C2678AE4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  <a14:imgEffect>
                        <a14:colorTemperature colorTemp="6940"/>
                      </a14:imgEffect>
                      <a14:imgEffect>
                        <a14:saturation sat="158000"/>
                      </a14:imgEffect>
                      <a14:imgEffect>
                        <a14:brightnessContrast bright="14000" contrast="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4735537">
              <a:off x="6131186" y="3259732"/>
              <a:ext cx="1062719" cy="758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282EA28-05CD-9245-9995-8C3CAEC3557C}"/>
                </a:ext>
              </a:extLst>
            </p:cNvPr>
            <p:cNvGrpSpPr/>
            <p:nvPr/>
          </p:nvGrpSpPr>
          <p:grpSpPr>
            <a:xfrm rot="150823">
              <a:off x="7371670" y="3579551"/>
              <a:ext cx="1119185" cy="1222340"/>
              <a:chOff x="6647318" y="2134957"/>
              <a:chExt cx="473375" cy="461478"/>
            </a:xfrm>
          </p:grpSpPr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414EFD55-E364-0147-AB91-DC1A6A734047}"/>
                  </a:ext>
                </a:extLst>
              </p:cNvPr>
              <p:cNvSpPr/>
              <p:nvPr/>
            </p:nvSpPr>
            <p:spPr>
              <a:xfrm>
                <a:off x="6795717" y="2134957"/>
                <a:ext cx="151991" cy="461478"/>
              </a:xfrm>
              <a:custGeom>
                <a:avLst/>
                <a:gdLst>
                  <a:gd name="connsiteX0" fmla="*/ 131098 w 181438"/>
                  <a:gd name="connsiteY0" fmla="*/ 78589 h 500075"/>
                  <a:gd name="connsiteX1" fmla="*/ 109667 w 181438"/>
                  <a:gd name="connsiteY1" fmla="*/ 28582 h 500075"/>
                  <a:gd name="connsiteX2" fmla="*/ 38230 w 181438"/>
                  <a:gd name="connsiteY2" fmla="*/ 7 h 500075"/>
                  <a:gd name="connsiteX3" fmla="*/ 14417 w 181438"/>
                  <a:gd name="connsiteY3" fmla="*/ 30964 h 500075"/>
                  <a:gd name="connsiteX4" fmla="*/ 130 w 181438"/>
                  <a:gd name="connsiteY4" fmla="*/ 164314 h 500075"/>
                  <a:gd name="connsiteX5" fmla="*/ 9655 w 181438"/>
                  <a:gd name="connsiteY5" fmla="*/ 354814 h 500075"/>
                  <a:gd name="connsiteX6" fmla="*/ 45373 w 181438"/>
                  <a:gd name="connsiteY6" fmla="*/ 454826 h 500075"/>
                  <a:gd name="connsiteX7" fmla="*/ 119192 w 181438"/>
                  <a:gd name="connsiteY7" fmla="*/ 500070 h 500075"/>
                  <a:gd name="connsiteX8" fmla="*/ 164436 w 181438"/>
                  <a:gd name="connsiteY8" fmla="*/ 452445 h 500075"/>
                  <a:gd name="connsiteX9" fmla="*/ 181105 w 181438"/>
                  <a:gd name="connsiteY9" fmla="*/ 333382 h 500075"/>
                  <a:gd name="connsiteX10" fmla="*/ 173961 w 181438"/>
                  <a:gd name="connsiteY10" fmla="*/ 319095 h 500075"/>
                  <a:gd name="connsiteX0" fmla="*/ 131098 w 181438"/>
                  <a:gd name="connsiteY0" fmla="*/ 71450 h 492936"/>
                  <a:gd name="connsiteX1" fmla="*/ 109667 w 181438"/>
                  <a:gd name="connsiteY1" fmla="*/ 21443 h 492936"/>
                  <a:gd name="connsiteX2" fmla="*/ 64424 w 181438"/>
                  <a:gd name="connsiteY2" fmla="*/ 12 h 492936"/>
                  <a:gd name="connsiteX3" fmla="*/ 14417 w 181438"/>
                  <a:gd name="connsiteY3" fmla="*/ 23825 h 492936"/>
                  <a:gd name="connsiteX4" fmla="*/ 130 w 181438"/>
                  <a:gd name="connsiteY4" fmla="*/ 157175 h 492936"/>
                  <a:gd name="connsiteX5" fmla="*/ 9655 w 181438"/>
                  <a:gd name="connsiteY5" fmla="*/ 347675 h 492936"/>
                  <a:gd name="connsiteX6" fmla="*/ 45373 w 181438"/>
                  <a:gd name="connsiteY6" fmla="*/ 447687 h 492936"/>
                  <a:gd name="connsiteX7" fmla="*/ 119192 w 181438"/>
                  <a:gd name="connsiteY7" fmla="*/ 492931 h 492936"/>
                  <a:gd name="connsiteX8" fmla="*/ 164436 w 181438"/>
                  <a:gd name="connsiteY8" fmla="*/ 445306 h 492936"/>
                  <a:gd name="connsiteX9" fmla="*/ 181105 w 181438"/>
                  <a:gd name="connsiteY9" fmla="*/ 326243 h 492936"/>
                  <a:gd name="connsiteX10" fmla="*/ 173961 w 181438"/>
                  <a:gd name="connsiteY10" fmla="*/ 311956 h 492936"/>
                  <a:gd name="connsiteX0" fmla="*/ 131098 w 181438"/>
                  <a:gd name="connsiteY0" fmla="*/ 71834 h 493320"/>
                  <a:gd name="connsiteX1" fmla="*/ 109667 w 181438"/>
                  <a:gd name="connsiteY1" fmla="*/ 21827 h 493320"/>
                  <a:gd name="connsiteX2" fmla="*/ 64424 w 181438"/>
                  <a:gd name="connsiteY2" fmla="*/ 396 h 493320"/>
                  <a:gd name="connsiteX3" fmla="*/ 14417 w 181438"/>
                  <a:gd name="connsiteY3" fmla="*/ 38496 h 493320"/>
                  <a:gd name="connsiteX4" fmla="*/ 130 w 181438"/>
                  <a:gd name="connsiteY4" fmla="*/ 157559 h 493320"/>
                  <a:gd name="connsiteX5" fmla="*/ 9655 w 181438"/>
                  <a:gd name="connsiteY5" fmla="*/ 348059 h 493320"/>
                  <a:gd name="connsiteX6" fmla="*/ 45373 w 181438"/>
                  <a:gd name="connsiteY6" fmla="*/ 448071 h 493320"/>
                  <a:gd name="connsiteX7" fmla="*/ 119192 w 181438"/>
                  <a:gd name="connsiteY7" fmla="*/ 493315 h 493320"/>
                  <a:gd name="connsiteX8" fmla="*/ 164436 w 181438"/>
                  <a:gd name="connsiteY8" fmla="*/ 445690 h 493320"/>
                  <a:gd name="connsiteX9" fmla="*/ 181105 w 181438"/>
                  <a:gd name="connsiteY9" fmla="*/ 326627 h 493320"/>
                  <a:gd name="connsiteX10" fmla="*/ 173961 w 181438"/>
                  <a:gd name="connsiteY10" fmla="*/ 312340 h 493320"/>
                  <a:gd name="connsiteX0" fmla="*/ 131098 w 176304"/>
                  <a:gd name="connsiteY0" fmla="*/ 71834 h 493320"/>
                  <a:gd name="connsiteX1" fmla="*/ 109667 w 176304"/>
                  <a:gd name="connsiteY1" fmla="*/ 21827 h 493320"/>
                  <a:gd name="connsiteX2" fmla="*/ 64424 w 176304"/>
                  <a:gd name="connsiteY2" fmla="*/ 396 h 493320"/>
                  <a:gd name="connsiteX3" fmla="*/ 14417 w 176304"/>
                  <a:gd name="connsiteY3" fmla="*/ 38496 h 493320"/>
                  <a:gd name="connsiteX4" fmla="*/ 130 w 176304"/>
                  <a:gd name="connsiteY4" fmla="*/ 157559 h 493320"/>
                  <a:gd name="connsiteX5" fmla="*/ 9655 w 176304"/>
                  <a:gd name="connsiteY5" fmla="*/ 348059 h 493320"/>
                  <a:gd name="connsiteX6" fmla="*/ 45373 w 176304"/>
                  <a:gd name="connsiteY6" fmla="*/ 448071 h 493320"/>
                  <a:gd name="connsiteX7" fmla="*/ 119192 w 176304"/>
                  <a:gd name="connsiteY7" fmla="*/ 493315 h 493320"/>
                  <a:gd name="connsiteX8" fmla="*/ 164436 w 176304"/>
                  <a:gd name="connsiteY8" fmla="*/ 445690 h 493320"/>
                  <a:gd name="connsiteX9" fmla="*/ 173962 w 176304"/>
                  <a:gd name="connsiteY9" fmla="*/ 381396 h 493320"/>
                  <a:gd name="connsiteX10" fmla="*/ 173961 w 176304"/>
                  <a:gd name="connsiteY10" fmla="*/ 312340 h 493320"/>
                  <a:gd name="connsiteX0" fmla="*/ 131338 w 176544"/>
                  <a:gd name="connsiteY0" fmla="*/ 72259 h 493745"/>
                  <a:gd name="connsiteX1" fmla="*/ 109907 w 176544"/>
                  <a:gd name="connsiteY1" fmla="*/ 22252 h 493745"/>
                  <a:gd name="connsiteX2" fmla="*/ 64664 w 176544"/>
                  <a:gd name="connsiteY2" fmla="*/ 821 h 493745"/>
                  <a:gd name="connsiteX3" fmla="*/ 19420 w 176544"/>
                  <a:gd name="connsiteY3" fmla="*/ 48446 h 493745"/>
                  <a:gd name="connsiteX4" fmla="*/ 370 w 176544"/>
                  <a:gd name="connsiteY4" fmla="*/ 157984 h 493745"/>
                  <a:gd name="connsiteX5" fmla="*/ 9895 w 176544"/>
                  <a:gd name="connsiteY5" fmla="*/ 348484 h 493745"/>
                  <a:gd name="connsiteX6" fmla="*/ 45613 w 176544"/>
                  <a:gd name="connsiteY6" fmla="*/ 448496 h 493745"/>
                  <a:gd name="connsiteX7" fmla="*/ 119432 w 176544"/>
                  <a:gd name="connsiteY7" fmla="*/ 493740 h 493745"/>
                  <a:gd name="connsiteX8" fmla="*/ 164676 w 176544"/>
                  <a:gd name="connsiteY8" fmla="*/ 446115 h 493745"/>
                  <a:gd name="connsiteX9" fmla="*/ 174202 w 176544"/>
                  <a:gd name="connsiteY9" fmla="*/ 381821 h 493745"/>
                  <a:gd name="connsiteX10" fmla="*/ 174201 w 176544"/>
                  <a:gd name="connsiteY10" fmla="*/ 312765 h 493745"/>
                  <a:gd name="connsiteX0" fmla="*/ 131338 w 176544"/>
                  <a:gd name="connsiteY0" fmla="*/ 72060 h 493546"/>
                  <a:gd name="connsiteX1" fmla="*/ 98001 w 176544"/>
                  <a:gd name="connsiteY1" fmla="*/ 24434 h 493546"/>
                  <a:gd name="connsiteX2" fmla="*/ 64664 w 176544"/>
                  <a:gd name="connsiteY2" fmla="*/ 622 h 493546"/>
                  <a:gd name="connsiteX3" fmla="*/ 19420 w 176544"/>
                  <a:gd name="connsiteY3" fmla="*/ 48247 h 493546"/>
                  <a:gd name="connsiteX4" fmla="*/ 370 w 176544"/>
                  <a:gd name="connsiteY4" fmla="*/ 157785 h 493546"/>
                  <a:gd name="connsiteX5" fmla="*/ 9895 w 176544"/>
                  <a:gd name="connsiteY5" fmla="*/ 348285 h 493546"/>
                  <a:gd name="connsiteX6" fmla="*/ 45613 w 176544"/>
                  <a:gd name="connsiteY6" fmla="*/ 448297 h 493546"/>
                  <a:gd name="connsiteX7" fmla="*/ 119432 w 176544"/>
                  <a:gd name="connsiteY7" fmla="*/ 493541 h 493546"/>
                  <a:gd name="connsiteX8" fmla="*/ 164676 w 176544"/>
                  <a:gd name="connsiteY8" fmla="*/ 445916 h 493546"/>
                  <a:gd name="connsiteX9" fmla="*/ 174202 w 176544"/>
                  <a:gd name="connsiteY9" fmla="*/ 381622 h 493546"/>
                  <a:gd name="connsiteX10" fmla="*/ 174201 w 176544"/>
                  <a:gd name="connsiteY10" fmla="*/ 312566 h 493546"/>
                  <a:gd name="connsiteX0" fmla="*/ 131338 w 176544"/>
                  <a:gd name="connsiteY0" fmla="*/ 72060 h 493546"/>
                  <a:gd name="connsiteX1" fmla="*/ 107526 w 176544"/>
                  <a:gd name="connsiteY1" fmla="*/ 24434 h 493546"/>
                  <a:gd name="connsiteX2" fmla="*/ 64664 w 176544"/>
                  <a:gd name="connsiteY2" fmla="*/ 622 h 493546"/>
                  <a:gd name="connsiteX3" fmla="*/ 19420 w 176544"/>
                  <a:gd name="connsiteY3" fmla="*/ 48247 h 493546"/>
                  <a:gd name="connsiteX4" fmla="*/ 370 w 176544"/>
                  <a:gd name="connsiteY4" fmla="*/ 157785 h 493546"/>
                  <a:gd name="connsiteX5" fmla="*/ 9895 w 176544"/>
                  <a:gd name="connsiteY5" fmla="*/ 348285 h 493546"/>
                  <a:gd name="connsiteX6" fmla="*/ 45613 w 176544"/>
                  <a:gd name="connsiteY6" fmla="*/ 448297 h 493546"/>
                  <a:gd name="connsiteX7" fmla="*/ 119432 w 176544"/>
                  <a:gd name="connsiteY7" fmla="*/ 493541 h 493546"/>
                  <a:gd name="connsiteX8" fmla="*/ 164676 w 176544"/>
                  <a:gd name="connsiteY8" fmla="*/ 445916 h 493546"/>
                  <a:gd name="connsiteX9" fmla="*/ 174202 w 176544"/>
                  <a:gd name="connsiteY9" fmla="*/ 381622 h 493546"/>
                  <a:gd name="connsiteX10" fmla="*/ 174201 w 176544"/>
                  <a:gd name="connsiteY10" fmla="*/ 312566 h 493546"/>
                  <a:gd name="connsiteX0" fmla="*/ 131338 w 176544"/>
                  <a:gd name="connsiteY0" fmla="*/ 72060 h 474510"/>
                  <a:gd name="connsiteX1" fmla="*/ 107526 w 176544"/>
                  <a:gd name="connsiteY1" fmla="*/ 24434 h 474510"/>
                  <a:gd name="connsiteX2" fmla="*/ 64664 w 176544"/>
                  <a:gd name="connsiteY2" fmla="*/ 622 h 474510"/>
                  <a:gd name="connsiteX3" fmla="*/ 19420 w 176544"/>
                  <a:gd name="connsiteY3" fmla="*/ 48247 h 474510"/>
                  <a:gd name="connsiteX4" fmla="*/ 370 w 176544"/>
                  <a:gd name="connsiteY4" fmla="*/ 157785 h 474510"/>
                  <a:gd name="connsiteX5" fmla="*/ 9895 w 176544"/>
                  <a:gd name="connsiteY5" fmla="*/ 348285 h 474510"/>
                  <a:gd name="connsiteX6" fmla="*/ 45613 w 176544"/>
                  <a:gd name="connsiteY6" fmla="*/ 448297 h 474510"/>
                  <a:gd name="connsiteX7" fmla="*/ 100382 w 176544"/>
                  <a:gd name="connsiteY7" fmla="*/ 474491 h 474510"/>
                  <a:gd name="connsiteX8" fmla="*/ 164676 w 176544"/>
                  <a:gd name="connsiteY8" fmla="*/ 445916 h 474510"/>
                  <a:gd name="connsiteX9" fmla="*/ 174202 w 176544"/>
                  <a:gd name="connsiteY9" fmla="*/ 381622 h 474510"/>
                  <a:gd name="connsiteX10" fmla="*/ 174201 w 176544"/>
                  <a:gd name="connsiteY10" fmla="*/ 312566 h 474510"/>
                  <a:gd name="connsiteX0" fmla="*/ 131338 w 176544"/>
                  <a:gd name="connsiteY0" fmla="*/ 72060 h 479264"/>
                  <a:gd name="connsiteX1" fmla="*/ 107526 w 176544"/>
                  <a:gd name="connsiteY1" fmla="*/ 24434 h 479264"/>
                  <a:gd name="connsiteX2" fmla="*/ 64664 w 176544"/>
                  <a:gd name="connsiteY2" fmla="*/ 622 h 479264"/>
                  <a:gd name="connsiteX3" fmla="*/ 19420 w 176544"/>
                  <a:gd name="connsiteY3" fmla="*/ 48247 h 479264"/>
                  <a:gd name="connsiteX4" fmla="*/ 370 w 176544"/>
                  <a:gd name="connsiteY4" fmla="*/ 157785 h 479264"/>
                  <a:gd name="connsiteX5" fmla="*/ 9895 w 176544"/>
                  <a:gd name="connsiteY5" fmla="*/ 348285 h 479264"/>
                  <a:gd name="connsiteX6" fmla="*/ 45613 w 176544"/>
                  <a:gd name="connsiteY6" fmla="*/ 448297 h 479264"/>
                  <a:gd name="connsiteX7" fmla="*/ 112288 w 176544"/>
                  <a:gd name="connsiteY7" fmla="*/ 479253 h 479264"/>
                  <a:gd name="connsiteX8" fmla="*/ 164676 w 176544"/>
                  <a:gd name="connsiteY8" fmla="*/ 445916 h 479264"/>
                  <a:gd name="connsiteX9" fmla="*/ 174202 w 176544"/>
                  <a:gd name="connsiteY9" fmla="*/ 381622 h 479264"/>
                  <a:gd name="connsiteX10" fmla="*/ 174201 w 176544"/>
                  <a:gd name="connsiteY10" fmla="*/ 312566 h 479264"/>
                  <a:gd name="connsiteX0" fmla="*/ 131338 w 176912"/>
                  <a:gd name="connsiteY0" fmla="*/ 72060 h 479407"/>
                  <a:gd name="connsiteX1" fmla="*/ 107526 w 176912"/>
                  <a:gd name="connsiteY1" fmla="*/ 24434 h 479407"/>
                  <a:gd name="connsiteX2" fmla="*/ 64664 w 176912"/>
                  <a:gd name="connsiteY2" fmla="*/ 622 h 479407"/>
                  <a:gd name="connsiteX3" fmla="*/ 19420 w 176912"/>
                  <a:gd name="connsiteY3" fmla="*/ 48247 h 479407"/>
                  <a:gd name="connsiteX4" fmla="*/ 370 w 176912"/>
                  <a:gd name="connsiteY4" fmla="*/ 157785 h 479407"/>
                  <a:gd name="connsiteX5" fmla="*/ 9895 w 176912"/>
                  <a:gd name="connsiteY5" fmla="*/ 348285 h 479407"/>
                  <a:gd name="connsiteX6" fmla="*/ 45613 w 176912"/>
                  <a:gd name="connsiteY6" fmla="*/ 448297 h 479407"/>
                  <a:gd name="connsiteX7" fmla="*/ 112288 w 176912"/>
                  <a:gd name="connsiteY7" fmla="*/ 479253 h 479407"/>
                  <a:gd name="connsiteX8" fmla="*/ 157532 w 176912"/>
                  <a:gd name="connsiteY8" fmla="*/ 438772 h 479407"/>
                  <a:gd name="connsiteX9" fmla="*/ 174202 w 176912"/>
                  <a:gd name="connsiteY9" fmla="*/ 381622 h 479407"/>
                  <a:gd name="connsiteX10" fmla="*/ 174201 w 176912"/>
                  <a:gd name="connsiteY10" fmla="*/ 312566 h 479407"/>
                  <a:gd name="connsiteX0" fmla="*/ 131338 w 174254"/>
                  <a:gd name="connsiteY0" fmla="*/ 72060 h 479407"/>
                  <a:gd name="connsiteX1" fmla="*/ 107526 w 174254"/>
                  <a:gd name="connsiteY1" fmla="*/ 24434 h 479407"/>
                  <a:gd name="connsiteX2" fmla="*/ 64664 w 174254"/>
                  <a:gd name="connsiteY2" fmla="*/ 622 h 479407"/>
                  <a:gd name="connsiteX3" fmla="*/ 19420 w 174254"/>
                  <a:gd name="connsiteY3" fmla="*/ 48247 h 479407"/>
                  <a:gd name="connsiteX4" fmla="*/ 370 w 174254"/>
                  <a:gd name="connsiteY4" fmla="*/ 157785 h 479407"/>
                  <a:gd name="connsiteX5" fmla="*/ 9895 w 174254"/>
                  <a:gd name="connsiteY5" fmla="*/ 348285 h 479407"/>
                  <a:gd name="connsiteX6" fmla="*/ 45613 w 174254"/>
                  <a:gd name="connsiteY6" fmla="*/ 448297 h 479407"/>
                  <a:gd name="connsiteX7" fmla="*/ 112288 w 174254"/>
                  <a:gd name="connsiteY7" fmla="*/ 479253 h 479407"/>
                  <a:gd name="connsiteX8" fmla="*/ 157532 w 174254"/>
                  <a:gd name="connsiteY8" fmla="*/ 438772 h 479407"/>
                  <a:gd name="connsiteX9" fmla="*/ 174202 w 174254"/>
                  <a:gd name="connsiteY9" fmla="*/ 381622 h 479407"/>
                  <a:gd name="connsiteX10" fmla="*/ 162295 w 174254"/>
                  <a:gd name="connsiteY10" fmla="*/ 312566 h 479407"/>
                  <a:gd name="connsiteX0" fmla="*/ 131338 w 163879"/>
                  <a:gd name="connsiteY0" fmla="*/ 72060 h 479407"/>
                  <a:gd name="connsiteX1" fmla="*/ 107526 w 163879"/>
                  <a:gd name="connsiteY1" fmla="*/ 24434 h 479407"/>
                  <a:gd name="connsiteX2" fmla="*/ 64664 w 163879"/>
                  <a:gd name="connsiteY2" fmla="*/ 622 h 479407"/>
                  <a:gd name="connsiteX3" fmla="*/ 19420 w 163879"/>
                  <a:gd name="connsiteY3" fmla="*/ 48247 h 479407"/>
                  <a:gd name="connsiteX4" fmla="*/ 370 w 163879"/>
                  <a:gd name="connsiteY4" fmla="*/ 157785 h 479407"/>
                  <a:gd name="connsiteX5" fmla="*/ 9895 w 163879"/>
                  <a:gd name="connsiteY5" fmla="*/ 348285 h 479407"/>
                  <a:gd name="connsiteX6" fmla="*/ 45613 w 163879"/>
                  <a:gd name="connsiteY6" fmla="*/ 448297 h 479407"/>
                  <a:gd name="connsiteX7" fmla="*/ 112288 w 163879"/>
                  <a:gd name="connsiteY7" fmla="*/ 479253 h 479407"/>
                  <a:gd name="connsiteX8" fmla="*/ 157532 w 163879"/>
                  <a:gd name="connsiteY8" fmla="*/ 438772 h 479407"/>
                  <a:gd name="connsiteX9" fmla="*/ 159915 w 163879"/>
                  <a:gd name="connsiteY9" fmla="*/ 379156 h 479407"/>
                  <a:gd name="connsiteX10" fmla="*/ 162295 w 163879"/>
                  <a:gd name="connsiteY10" fmla="*/ 312566 h 479407"/>
                  <a:gd name="connsiteX0" fmla="*/ 131338 w 164323"/>
                  <a:gd name="connsiteY0" fmla="*/ 72060 h 479482"/>
                  <a:gd name="connsiteX1" fmla="*/ 107526 w 164323"/>
                  <a:gd name="connsiteY1" fmla="*/ 24434 h 479482"/>
                  <a:gd name="connsiteX2" fmla="*/ 64664 w 164323"/>
                  <a:gd name="connsiteY2" fmla="*/ 622 h 479482"/>
                  <a:gd name="connsiteX3" fmla="*/ 19420 w 164323"/>
                  <a:gd name="connsiteY3" fmla="*/ 48247 h 479482"/>
                  <a:gd name="connsiteX4" fmla="*/ 370 w 164323"/>
                  <a:gd name="connsiteY4" fmla="*/ 157785 h 479482"/>
                  <a:gd name="connsiteX5" fmla="*/ 9895 w 164323"/>
                  <a:gd name="connsiteY5" fmla="*/ 348285 h 479482"/>
                  <a:gd name="connsiteX6" fmla="*/ 45613 w 164323"/>
                  <a:gd name="connsiteY6" fmla="*/ 448297 h 479482"/>
                  <a:gd name="connsiteX7" fmla="*/ 112288 w 164323"/>
                  <a:gd name="connsiteY7" fmla="*/ 479253 h 479482"/>
                  <a:gd name="connsiteX8" fmla="*/ 143244 w 164323"/>
                  <a:gd name="connsiteY8" fmla="*/ 436306 h 479482"/>
                  <a:gd name="connsiteX9" fmla="*/ 159915 w 164323"/>
                  <a:gd name="connsiteY9" fmla="*/ 379156 h 479482"/>
                  <a:gd name="connsiteX10" fmla="*/ 162295 w 164323"/>
                  <a:gd name="connsiteY10" fmla="*/ 312566 h 479482"/>
                  <a:gd name="connsiteX0" fmla="*/ 131338 w 164323"/>
                  <a:gd name="connsiteY0" fmla="*/ 72060 h 474646"/>
                  <a:gd name="connsiteX1" fmla="*/ 107526 w 164323"/>
                  <a:gd name="connsiteY1" fmla="*/ 24434 h 474646"/>
                  <a:gd name="connsiteX2" fmla="*/ 64664 w 164323"/>
                  <a:gd name="connsiteY2" fmla="*/ 622 h 474646"/>
                  <a:gd name="connsiteX3" fmla="*/ 19420 w 164323"/>
                  <a:gd name="connsiteY3" fmla="*/ 48247 h 474646"/>
                  <a:gd name="connsiteX4" fmla="*/ 370 w 164323"/>
                  <a:gd name="connsiteY4" fmla="*/ 157785 h 474646"/>
                  <a:gd name="connsiteX5" fmla="*/ 9895 w 164323"/>
                  <a:gd name="connsiteY5" fmla="*/ 348285 h 474646"/>
                  <a:gd name="connsiteX6" fmla="*/ 45613 w 164323"/>
                  <a:gd name="connsiteY6" fmla="*/ 448297 h 474646"/>
                  <a:gd name="connsiteX7" fmla="*/ 93238 w 164323"/>
                  <a:gd name="connsiteY7" fmla="*/ 474321 h 474646"/>
                  <a:gd name="connsiteX8" fmla="*/ 143244 w 164323"/>
                  <a:gd name="connsiteY8" fmla="*/ 436306 h 474646"/>
                  <a:gd name="connsiteX9" fmla="*/ 159915 w 164323"/>
                  <a:gd name="connsiteY9" fmla="*/ 379156 h 474646"/>
                  <a:gd name="connsiteX10" fmla="*/ 162295 w 164323"/>
                  <a:gd name="connsiteY10" fmla="*/ 312566 h 474646"/>
                  <a:gd name="connsiteX0" fmla="*/ 131338 w 164611"/>
                  <a:gd name="connsiteY0" fmla="*/ 72060 h 474546"/>
                  <a:gd name="connsiteX1" fmla="*/ 107526 w 164611"/>
                  <a:gd name="connsiteY1" fmla="*/ 24434 h 474546"/>
                  <a:gd name="connsiteX2" fmla="*/ 64664 w 164611"/>
                  <a:gd name="connsiteY2" fmla="*/ 622 h 474546"/>
                  <a:gd name="connsiteX3" fmla="*/ 19420 w 164611"/>
                  <a:gd name="connsiteY3" fmla="*/ 48247 h 474546"/>
                  <a:gd name="connsiteX4" fmla="*/ 370 w 164611"/>
                  <a:gd name="connsiteY4" fmla="*/ 157785 h 474546"/>
                  <a:gd name="connsiteX5" fmla="*/ 9895 w 164611"/>
                  <a:gd name="connsiteY5" fmla="*/ 348285 h 474546"/>
                  <a:gd name="connsiteX6" fmla="*/ 45613 w 164611"/>
                  <a:gd name="connsiteY6" fmla="*/ 448297 h 474546"/>
                  <a:gd name="connsiteX7" fmla="*/ 93238 w 164611"/>
                  <a:gd name="connsiteY7" fmla="*/ 474321 h 474546"/>
                  <a:gd name="connsiteX8" fmla="*/ 136100 w 164611"/>
                  <a:gd name="connsiteY8" fmla="*/ 438772 h 474546"/>
                  <a:gd name="connsiteX9" fmla="*/ 159915 w 164611"/>
                  <a:gd name="connsiteY9" fmla="*/ 379156 h 474546"/>
                  <a:gd name="connsiteX10" fmla="*/ 162295 w 164611"/>
                  <a:gd name="connsiteY10" fmla="*/ 312566 h 474546"/>
                  <a:gd name="connsiteX0" fmla="*/ 131338 w 163413"/>
                  <a:gd name="connsiteY0" fmla="*/ 72060 h 474546"/>
                  <a:gd name="connsiteX1" fmla="*/ 107526 w 163413"/>
                  <a:gd name="connsiteY1" fmla="*/ 24434 h 474546"/>
                  <a:gd name="connsiteX2" fmla="*/ 64664 w 163413"/>
                  <a:gd name="connsiteY2" fmla="*/ 622 h 474546"/>
                  <a:gd name="connsiteX3" fmla="*/ 19420 w 163413"/>
                  <a:gd name="connsiteY3" fmla="*/ 48247 h 474546"/>
                  <a:gd name="connsiteX4" fmla="*/ 370 w 163413"/>
                  <a:gd name="connsiteY4" fmla="*/ 157785 h 474546"/>
                  <a:gd name="connsiteX5" fmla="*/ 9895 w 163413"/>
                  <a:gd name="connsiteY5" fmla="*/ 348285 h 474546"/>
                  <a:gd name="connsiteX6" fmla="*/ 45613 w 163413"/>
                  <a:gd name="connsiteY6" fmla="*/ 448297 h 474546"/>
                  <a:gd name="connsiteX7" fmla="*/ 93238 w 163413"/>
                  <a:gd name="connsiteY7" fmla="*/ 474321 h 474546"/>
                  <a:gd name="connsiteX8" fmla="*/ 136100 w 163413"/>
                  <a:gd name="connsiteY8" fmla="*/ 438772 h 474546"/>
                  <a:gd name="connsiteX9" fmla="*/ 152771 w 163413"/>
                  <a:gd name="connsiteY9" fmla="*/ 376689 h 474546"/>
                  <a:gd name="connsiteX10" fmla="*/ 162295 w 163413"/>
                  <a:gd name="connsiteY10" fmla="*/ 312566 h 474546"/>
                  <a:gd name="connsiteX0" fmla="*/ 131338 w 154218"/>
                  <a:gd name="connsiteY0" fmla="*/ 72060 h 474546"/>
                  <a:gd name="connsiteX1" fmla="*/ 107526 w 154218"/>
                  <a:gd name="connsiteY1" fmla="*/ 24434 h 474546"/>
                  <a:gd name="connsiteX2" fmla="*/ 64664 w 154218"/>
                  <a:gd name="connsiteY2" fmla="*/ 622 h 474546"/>
                  <a:gd name="connsiteX3" fmla="*/ 19420 w 154218"/>
                  <a:gd name="connsiteY3" fmla="*/ 48247 h 474546"/>
                  <a:gd name="connsiteX4" fmla="*/ 370 w 154218"/>
                  <a:gd name="connsiteY4" fmla="*/ 157785 h 474546"/>
                  <a:gd name="connsiteX5" fmla="*/ 9895 w 154218"/>
                  <a:gd name="connsiteY5" fmla="*/ 348285 h 474546"/>
                  <a:gd name="connsiteX6" fmla="*/ 45613 w 154218"/>
                  <a:gd name="connsiteY6" fmla="*/ 448297 h 474546"/>
                  <a:gd name="connsiteX7" fmla="*/ 93238 w 154218"/>
                  <a:gd name="connsiteY7" fmla="*/ 474321 h 474546"/>
                  <a:gd name="connsiteX8" fmla="*/ 136100 w 154218"/>
                  <a:gd name="connsiteY8" fmla="*/ 438772 h 474546"/>
                  <a:gd name="connsiteX9" fmla="*/ 152771 w 154218"/>
                  <a:gd name="connsiteY9" fmla="*/ 376689 h 474546"/>
                  <a:gd name="connsiteX10" fmla="*/ 150389 w 154218"/>
                  <a:gd name="connsiteY10" fmla="*/ 312566 h 474546"/>
                  <a:gd name="connsiteX0" fmla="*/ 131338 w 151826"/>
                  <a:gd name="connsiteY0" fmla="*/ 72060 h 474546"/>
                  <a:gd name="connsiteX1" fmla="*/ 107526 w 151826"/>
                  <a:gd name="connsiteY1" fmla="*/ 24434 h 474546"/>
                  <a:gd name="connsiteX2" fmla="*/ 64664 w 151826"/>
                  <a:gd name="connsiteY2" fmla="*/ 622 h 474546"/>
                  <a:gd name="connsiteX3" fmla="*/ 19420 w 151826"/>
                  <a:gd name="connsiteY3" fmla="*/ 48247 h 474546"/>
                  <a:gd name="connsiteX4" fmla="*/ 370 w 151826"/>
                  <a:gd name="connsiteY4" fmla="*/ 157785 h 474546"/>
                  <a:gd name="connsiteX5" fmla="*/ 9895 w 151826"/>
                  <a:gd name="connsiteY5" fmla="*/ 348285 h 474546"/>
                  <a:gd name="connsiteX6" fmla="*/ 45613 w 151826"/>
                  <a:gd name="connsiteY6" fmla="*/ 448297 h 474546"/>
                  <a:gd name="connsiteX7" fmla="*/ 93238 w 151826"/>
                  <a:gd name="connsiteY7" fmla="*/ 474321 h 474546"/>
                  <a:gd name="connsiteX8" fmla="*/ 136100 w 151826"/>
                  <a:gd name="connsiteY8" fmla="*/ 438772 h 474546"/>
                  <a:gd name="connsiteX9" fmla="*/ 145627 w 151826"/>
                  <a:gd name="connsiteY9" fmla="*/ 379155 h 474546"/>
                  <a:gd name="connsiteX10" fmla="*/ 150389 w 151826"/>
                  <a:gd name="connsiteY10" fmla="*/ 312566 h 474546"/>
                  <a:gd name="connsiteX0" fmla="*/ 131338 w 151991"/>
                  <a:gd name="connsiteY0" fmla="*/ 72060 h 474646"/>
                  <a:gd name="connsiteX1" fmla="*/ 107526 w 151991"/>
                  <a:gd name="connsiteY1" fmla="*/ 24434 h 474646"/>
                  <a:gd name="connsiteX2" fmla="*/ 64664 w 151991"/>
                  <a:gd name="connsiteY2" fmla="*/ 622 h 474646"/>
                  <a:gd name="connsiteX3" fmla="*/ 19420 w 151991"/>
                  <a:gd name="connsiteY3" fmla="*/ 48247 h 474646"/>
                  <a:gd name="connsiteX4" fmla="*/ 370 w 151991"/>
                  <a:gd name="connsiteY4" fmla="*/ 157785 h 474646"/>
                  <a:gd name="connsiteX5" fmla="*/ 9895 w 151991"/>
                  <a:gd name="connsiteY5" fmla="*/ 348285 h 474646"/>
                  <a:gd name="connsiteX6" fmla="*/ 45613 w 151991"/>
                  <a:gd name="connsiteY6" fmla="*/ 448297 h 474646"/>
                  <a:gd name="connsiteX7" fmla="*/ 93238 w 151991"/>
                  <a:gd name="connsiteY7" fmla="*/ 474321 h 474646"/>
                  <a:gd name="connsiteX8" fmla="*/ 128956 w 151991"/>
                  <a:gd name="connsiteY8" fmla="*/ 436306 h 474646"/>
                  <a:gd name="connsiteX9" fmla="*/ 145627 w 151991"/>
                  <a:gd name="connsiteY9" fmla="*/ 379155 h 474646"/>
                  <a:gd name="connsiteX10" fmla="*/ 150389 w 151991"/>
                  <a:gd name="connsiteY10" fmla="*/ 312566 h 474646"/>
                  <a:gd name="connsiteX0" fmla="*/ 126576 w 151991"/>
                  <a:gd name="connsiteY0" fmla="*/ 47291 h 474540"/>
                  <a:gd name="connsiteX1" fmla="*/ 107526 w 151991"/>
                  <a:gd name="connsiteY1" fmla="*/ 24328 h 474540"/>
                  <a:gd name="connsiteX2" fmla="*/ 64664 w 151991"/>
                  <a:gd name="connsiteY2" fmla="*/ 516 h 474540"/>
                  <a:gd name="connsiteX3" fmla="*/ 19420 w 151991"/>
                  <a:gd name="connsiteY3" fmla="*/ 48141 h 474540"/>
                  <a:gd name="connsiteX4" fmla="*/ 370 w 151991"/>
                  <a:gd name="connsiteY4" fmla="*/ 157679 h 474540"/>
                  <a:gd name="connsiteX5" fmla="*/ 9895 w 151991"/>
                  <a:gd name="connsiteY5" fmla="*/ 348179 h 474540"/>
                  <a:gd name="connsiteX6" fmla="*/ 45613 w 151991"/>
                  <a:gd name="connsiteY6" fmla="*/ 448191 h 474540"/>
                  <a:gd name="connsiteX7" fmla="*/ 93238 w 151991"/>
                  <a:gd name="connsiteY7" fmla="*/ 474215 h 474540"/>
                  <a:gd name="connsiteX8" fmla="*/ 128956 w 151991"/>
                  <a:gd name="connsiteY8" fmla="*/ 436200 h 474540"/>
                  <a:gd name="connsiteX9" fmla="*/ 145627 w 151991"/>
                  <a:gd name="connsiteY9" fmla="*/ 379049 h 474540"/>
                  <a:gd name="connsiteX10" fmla="*/ 150389 w 151991"/>
                  <a:gd name="connsiteY10" fmla="*/ 312460 h 474540"/>
                  <a:gd name="connsiteX0" fmla="*/ 126576 w 151991"/>
                  <a:gd name="connsiteY0" fmla="*/ 50728 h 477977"/>
                  <a:gd name="connsiteX1" fmla="*/ 93239 w 151991"/>
                  <a:gd name="connsiteY1" fmla="*/ 8034 h 477977"/>
                  <a:gd name="connsiteX2" fmla="*/ 64664 w 151991"/>
                  <a:gd name="connsiteY2" fmla="*/ 3953 h 477977"/>
                  <a:gd name="connsiteX3" fmla="*/ 19420 w 151991"/>
                  <a:gd name="connsiteY3" fmla="*/ 51578 h 477977"/>
                  <a:gd name="connsiteX4" fmla="*/ 370 w 151991"/>
                  <a:gd name="connsiteY4" fmla="*/ 161116 h 477977"/>
                  <a:gd name="connsiteX5" fmla="*/ 9895 w 151991"/>
                  <a:gd name="connsiteY5" fmla="*/ 351616 h 477977"/>
                  <a:gd name="connsiteX6" fmla="*/ 45613 w 151991"/>
                  <a:gd name="connsiteY6" fmla="*/ 451628 h 477977"/>
                  <a:gd name="connsiteX7" fmla="*/ 93238 w 151991"/>
                  <a:gd name="connsiteY7" fmla="*/ 477652 h 477977"/>
                  <a:gd name="connsiteX8" fmla="*/ 128956 w 151991"/>
                  <a:gd name="connsiteY8" fmla="*/ 439637 h 477977"/>
                  <a:gd name="connsiteX9" fmla="*/ 145627 w 151991"/>
                  <a:gd name="connsiteY9" fmla="*/ 382486 h 477977"/>
                  <a:gd name="connsiteX10" fmla="*/ 150389 w 151991"/>
                  <a:gd name="connsiteY10" fmla="*/ 315897 h 477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1991" h="477977">
                    <a:moveTo>
                      <a:pt x="126576" y="50728"/>
                    </a:moveTo>
                    <a:cubicBezTo>
                      <a:pt x="123599" y="32273"/>
                      <a:pt x="103558" y="15830"/>
                      <a:pt x="93239" y="8034"/>
                    </a:cubicBezTo>
                    <a:cubicBezTo>
                      <a:pt x="82920" y="238"/>
                      <a:pt x="76967" y="-3304"/>
                      <a:pt x="64664" y="3953"/>
                    </a:cubicBezTo>
                    <a:cubicBezTo>
                      <a:pt x="52361" y="11210"/>
                      <a:pt x="30136" y="25384"/>
                      <a:pt x="19420" y="51578"/>
                    </a:cubicBezTo>
                    <a:cubicBezTo>
                      <a:pt x="8704" y="77772"/>
                      <a:pt x="1957" y="111110"/>
                      <a:pt x="370" y="161116"/>
                    </a:cubicBezTo>
                    <a:cubicBezTo>
                      <a:pt x="-1217" y="211122"/>
                      <a:pt x="2355" y="303197"/>
                      <a:pt x="9895" y="351616"/>
                    </a:cubicBezTo>
                    <a:cubicBezTo>
                      <a:pt x="17435" y="400035"/>
                      <a:pt x="31722" y="430622"/>
                      <a:pt x="45613" y="451628"/>
                    </a:cubicBezTo>
                    <a:cubicBezTo>
                      <a:pt x="59504" y="472634"/>
                      <a:pt x="79347" y="479651"/>
                      <a:pt x="93238" y="477652"/>
                    </a:cubicBezTo>
                    <a:cubicBezTo>
                      <a:pt x="107129" y="475653"/>
                      <a:pt x="120225" y="455498"/>
                      <a:pt x="128956" y="439637"/>
                    </a:cubicBezTo>
                    <a:cubicBezTo>
                      <a:pt x="137687" y="423776"/>
                      <a:pt x="142055" y="403109"/>
                      <a:pt x="145627" y="382486"/>
                    </a:cubicBezTo>
                    <a:cubicBezTo>
                      <a:pt x="149199" y="361863"/>
                      <a:pt x="154754" y="311928"/>
                      <a:pt x="150389" y="315897"/>
                    </a:cubicBezTo>
                  </a:path>
                </a:pathLst>
              </a:cu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27800394-2D84-204D-83DE-8AB64F6EEF70}"/>
                  </a:ext>
                </a:extLst>
              </p:cNvPr>
              <p:cNvSpPr/>
              <p:nvPr/>
            </p:nvSpPr>
            <p:spPr>
              <a:xfrm rot="18804732">
                <a:off x="6807287" y="2047082"/>
                <a:ext cx="153437" cy="473375"/>
              </a:xfrm>
              <a:custGeom>
                <a:avLst/>
                <a:gdLst>
                  <a:gd name="connsiteX0" fmla="*/ 131098 w 181438"/>
                  <a:gd name="connsiteY0" fmla="*/ 78589 h 500075"/>
                  <a:gd name="connsiteX1" fmla="*/ 109667 w 181438"/>
                  <a:gd name="connsiteY1" fmla="*/ 28582 h 500075"/>
                  <a:gd name="connsiteX2" fmla="*/ 38230 w 181438"/>
                  <a:gd name="connsiteY2" fmla="*/ 7 h 500075"/>
                  <a:gd name="connsiteX3" fmla="*/ 14417 w 181438"/>
                  <a:gd name="connsiteY3" fmla="*/ 30964 h 500075"/>
                  <a:gd name="connsiteX4" fmla="*/ 130 w 181438"/>
                  <a:gd name="connsiteY4" fmla="*/ 164314 h 500075"/>
                  <a:gd name="connsiteX5" fmla="*/ 9655 w 181438"/>
                  <a:gd name="connsiteY5" fmla="*/ 354814 h 500075"/>
                  <a:gd name="connsiteX6" fmla="*/ 45373 w 181438"/>
                  <a:gd name="connsiteY6" fmla="*/ 454826 h 500075"/>
                  <a:gd name="connsiteX7" fmla="*/ 119192 w 181438"/>
                  <a:gd name="connsiteY7" fmla="*/ 500070 h 500075"/>
                  <a:gd name="connsiteX8" fmla="*/ 164436 w 181438"/>
                  <a:gd name="connsiteY8" fmla="*/ 452445 h 500075"/>
                  <a:gd name="connsiteX9" fmla="*/ 181105 w 181438"/>
                  <a:gd name="connsiteY9" fmla="*/ 333382 h 500075"/>
                  <a:gd name="connsiteX10" fmla="*/ 173961 w 181438"/>
                  <a:gd name="connsiteY10" fmla="*/ 319095 h 500075"/>
                  <a:gd name="connsiteX0" fmla="*/ 131098 w 181438"/>
                  <a:gd name="connsiteY0" fmla="*/ 71450 h 492936"/>
                  <a:gd name="connsiteX1" fmla="*/ 109667 w 181438"/>
                  <a:gd name="connsiteY1" fmla="*/ 21443 h 492936"/>
                  <a:gd name="connsiteX2" fmla="*/ 64424 w 181438"/>
                  <a:gd name="connsiteY2" fmla="*/ 12 h 492936"/>
                  <a:gd name="connsiteX3" fmla="*/ 14417 w 181438"/>
                  <a:gd name="connsiteY3" fmla="*/ 23825 h 492936"/>
                  <a:gd name="connsiteX4" fmla="*/ 130 w 181438"/>
                  <a:gd name="connsiteY4" fmla="*/ 157175 h 492936"/>
                  <a:gd name="connsiteX5" fmla="*/ 9655 w 181438"/>
                  <a:gd name="connsiteY5" fmla="*/ 347675 h 492936"/>
                  <a:gd name="connsiteX6" fmla="*/ 45373 w 181438"/>
                  <a:gd name="connsiteY6" fmla="*/ 447687 h 492936"/>
                  <a:gd name="connsiteX7" fmla="*/ 119192 w 181438"/>
                  <a:gd name="connsiteY7" fmla="*/ 492931 h 492936"/>
                  <a:gd name="connsiteX8" fmla="*/ 164436 w 181438"/>
                  <a:gd name="connsiteY8" fmla="*/ 445306 h 492936"/>
                  <a:gd name="connsiteX9" fmla="*/ 181105 w 181438"/>
                  <a:gd name="connsiteY9" fmla="*/ 326243 h 492936"/>
                  <a:gd name="connsiteX10" fmla="*/ 173961 w 181438"/>
                  <a:gd name="connsiteY10" fmla="*/ 311956 h 492936"/>
                  <a:gd name="connsiteX0" fmla="*/ 131098 w 181438"/>
                  <a:gd name="connsiteY0" fmla="*/ 71834 h 493320"/>
                  <a:gd name="connsiteX1" fmla="*/ 109667 w 181438"/>
                  <a:gd name="connsiteY1" fmla="*/ 21827 h 493320"/>
                  <a:gd name="connsiteX2" fmla="*/ 64424 w 181438"/>
                  <a:gd name="connsiteY2" fmla="*/ 396 h 493320"/>
                  <a:gd name="connsiteX3" fmla="*/ 14417 w 181438"/>
                  <a:gd name="connsiteY3" fmla="*/ 38496 h 493320"/>
                  <a:gd name="connsiteX4" fmla="*/ 130 w 181438"/>
                  <a:gd name="connsiteY4" fmla="*/ 157559 h 493320"/>
                  <a:gd name="connsiteX5" fmla="*/ 9655 w 181438"/>
                  <a:gd name="connsiteY5" fmla="*/ 348059 h 493320"/>
                  <a:gd name="connsiteX6" fmla="*/ 45373 w 181438"/>
                  <a:gd name="connsiteY6" fmla="*/ 448071 h 493320"/>
                  <a:gd name="connsiteX7" fmla="*/ 119192 w 181438"/>
                  <a:gd name="connsiteY7" fmla="*/ 493315 h 493320"/>
                  <a:gd name="connsiteX8" fmla="*/ 164436 w 181438"/>
                  <a:gd name="connsiteY8" fmla="*/ 445690 h 493320"/>
                  <a:gd name="connsiteX9" fmla="*/ 181105 w 181438"/>
                  <a:gd name="connsiteY9" fmla="*/ 326627 h 493320"/>
                  <a:gd name="connsiteX10" fmla="*/ 173961 w 181438"/>
                  <a:gd name="connsiteY10" fmla="*/ 312340 h 493320"/>
                  <a:gd name="connsiteX0" fmla="*/ 131098 w 176304"/>
                  <a:gd name="connsiteY0" fmla="*/ 71834 h 493320"/>
                  <a:gd name="connsiteX1" fmla="*/ 109667 w 176304"/>
                  <a:gd name="connsiteY1" fmla="*/ 21827 h 493320"/>
                  <a:gd name="connsiteX2" fmla="*/ 64424 w 176304"/>
                  <a:gd name="connsiteY2" fmla="*/ 396 h 493320"/>
                  <a:gd name="connsiteX3" fmla="*/ 14417 w 176304"/>
                  <a:gd name="connsiteY3" fmla="*/ 38496 h 493320"/>
                  <a:gd name="connsiteX4" fmla="*/ 130 w 176304"/>
                  <a:gd name="connsiteY4" fmla="*/ 157559 h 493320"/>
                  <a:gd name="connsiteX5" fmla="*/ 9655 w 176304"/>
                  <a:gd name="connsiteY5" fmla="*/ 348059 h 493320"/>
                  <a:gd name="connsiteX6" fmla="*/ 45373 w 176304"/>
                  <a:gd name="connsiteY6" fmla="*/ 448071 h 493320"/>
                  <a:gd name="connsiteX7" fmla="*/ 119192 w 176304"/>
                  <a:gd name="connsiteY7" fmla="*/ 493315 h 493320"/>
                  <a:gd name="connsiteX8" fmla="*/ 164436 w 176304"/>
                  <a:gd name="connsiteY8" fmla="*/ 445690 h 493320"/>
                  <a:gd name="connsiteX9" fmla="*/ 173962 w 176304"/>
                  <a:gd name="connsiteY9" fmla="*/ 381396 h 493320"/>
                  <a:gd name="connsiteX10" fmla="*/ 173961 w 176304"/>
                  <a:gd name="connsiteY10" fmla="*/ 312340 h 493320"/>
                  <a:gd name="connsiteX0" fmla="*/ 131338 w 176544"/>
                  <a:gd name="connsiteY0" fmla="*/ 72259 h 493745"/>
                  <a:gd name="connsiteX1" fmla="*/ 109907 w 176544"/>
                  <a:gd name="connsiteY1" fmla="*/ 22252 h 493745"/>
                  <a:gd name="connsiteX2" fmla="*/ 64664 w 176544"/>
                  <a:gd name="connsiteY2" fmla="*/ 821 h 493745"/>
                  <a:gd name="connsiteX3" fmla="*/ 19420 w 176544"/>
                  <a:gd name="connsiteY3" fmla="*/ 48446 h 493745"/>
                  <a:gd name="connsiteX4" fmla="*/ 370 w 176544"/>
                  <a:gd name="connsiteY4" fmla="*/ 157984 h 493745"/>
                  <a:gd name="connsiteX5" fmla="*/ 9895 w 176544"/>
                  <a:gd name="connsiteY5" fmla="*/ 348484 h 493745"/>
                  <a:gd name="connsiteX6" fmla="*/ 45613 w 176544"/>
                  <a:gd name="connsiteY6" fmla="*/ 448496 h 493745"/>
                  <a:gd name="connsiteX7" fmla="*/ 119432 w 176544"/>
                  <a:gd name="connsiteY7" fmla="*/ 493740 h 493745"/>
                  <a:gd name="connsiteX8" fmla="*/ 164676 w 176544"/>
                  <a:gd name="connsiteY8" fmla="*/ 446115 h 493745"/>
                  <a:gd name="connsiteX9" fmla="*/ 174202 w 176544"/>
                  <a:gd name="connsiteY9" fmla="*/ 381821 h 493745"/>
                  <a:gd name="connsiteX10" fmla="*/ 174201 w 176544"/>
                  <a:gd name="connsiteY10" fmla="*/ 312765 h 493745"/>
                  <a:gd name="connsiteX0" fmla="*/ 131338 w 176544"/>
                  <a:gd name="connsiteY0" fmla="*/ 72060 h 493546"/>
                  <a:gd name="connsiteX1" fmla="*/ 98001 w 176544"/>
                  <a:gd name="connsiteY1" fmla="*/ 24434 h 493546"/>
                  <a:gd name="connsiteX2" fmla="*/ 64664 w 176544"/>
                  <a:gd name="connsiteY2" fmla="*/ 622 h 493546"/>
                  <a:gd name="connsiteX3" fmla="*/ 19420 w 176544"/>
                  <a:gd name="connsiteY3" fmla="*/ 48247 h 493546"/>
                  <a:gd name="connsiteX4" fmla="*/ 370 w 176544"/>
                  <a:gd name="connsiteY4" fmla="*/ 157785 h 493546"/>
                  <a:gd name="connsiteX5" fmla="*/ 9895 w 176544"/>
                  <a:gd name="connsiteY5" fmla="*/ 348285 h 493546"/>
                  <a:gd name="connsiteX6" fmla="*/ 45613 w 176544"/>
                  <a:gd name="connsiteY6" fmla="*/ 448297 h 493546"/>
                  <a:gd name="connsiteX7" fmla="*/ 119432 w 176544"/>
                  <a:gd name="connsiteY7" fmla="*/ 493541 h 493546"/>
                  <a:gd name="connsiteX8" fmla="*/ 164676 w 176544"/>
                  <a:gd name="connsiteY8" fmla="*/ 445916 h 493546"/>
                  <a:gd name="connsiteX9" fmla="*/ 174202 w 176544"/>
                  <a:gd name="connsiteY9" fmla="*/ 381622 h 493546"/>
                  <a:gd name="connsiteX10" fmla="*/ 174201 w 176544"/>
                  <a:gd name="connsiteY10" fmla="*/ 312566 h 493546"/>
                  <a:gd name="connsiteX0" fmla="*/ 131338 w 176544"/>
                  <a:gd name="connsiteY0" fmla="*/ 72060 h 493546"/>
                  <a:gd name="connsiteX1" fmla="*/ 107526 w 176544"/>
                  <a:gd name="connsiteY1" fmla="*/ 24434 h 493546"/>
                  <a:gd name="connsiteX2" fmla="*/ 64664 w 176544"/>
                  <a:gd name="connsiteY2" fmla="*/ 622 h 493546"/>
                  <a:gd name="connsiteX3" fmla="*/ 19420 w 176544"/>
                  <a:gd name="connsiteY3" fmla="*/ 48247 h 493546"/>
                  <a:gd name="connsiteX4" fmla="*/ 370 w 176544"/>
                  <a:gd name="connsiteY4" fmla="*/ 157785 h 493546"/>
                  <a:gd name="connsiteX5" fmla="*/ 9895 w 176544"/>
                  <a:gd name="connsiteY5" fmla="*/ 348285 h 493546"/>
                  <a:gd name="connsiteX6" fmla="*/ 45613 w 176544"/>
                  <a:gd name="connsiteY6" fmla="*/ 448297 h 493546"/>
                  <a:gd name="connsiteX7" fmla="*/ 119432 w 176544"/>
                  <a:gd name="connsiteY7" fmla="*/ 493541 h 493546"/>
                  <a:gd name="connsiteX8" fmla="*/ 164676 w 176544"/>
                  <a:gd name="connsiteY8" fmla="*/ 445916 h 493546"/>
                  <a:gd name="connsiteX9" fmla="*/ 174202 w 176544"/>
                  <a:gd name="connsiteY9" fmla="*/ 381622 h 493546"/>
                  <a:gd name="connsiteX10" fmla="*/ 174201 w 176544"/>
                  <a:gd name="connsiteY10" fmla="*/ 312566 h 493546"/>
                  <a:gd name="connsiteX0" fmla="*/ 131338 w 176544"/>
                  <a:gd name="connsiteY0" fmla="*/ 72060 h 474510"/>
                  <a:gd name="connsiteX1" fmla="*/ 107526 w 176544"/>
                  <a:gd name="connsiteY1" fmla="*/ 24434 h 474510"/>
                  <a:gd name="connsiteX2" fmla="*/ 64664 w 176544"/>
                  <a:gd name="connsiteY2" fmla="*/ 622 h 474510"/>
                  <a:gd name="connsiteX3" fmla="*/ 19420 w 176544"/>
                  <a:gd name="connsiteY3" fmla="*/ 48247 h 474510"/>
                  <a:gd name="connsiteX4" fmla="*/ 370 w 176544"/>
                  <a:gd name="connsiteY4" fmla="*/ 157785 h 474510"/>
                  <a:gd name="connsiteX5" fmla="*/ 9895 w 176544"/>
                  <a:gd name="connsiteY5" fmla="*/ 348285 h 474510"/>
                  <a:gd name="connsiteX6" fmla="*/ 45613 w 176544"/>
                  <a:gd name="connsiteY6" fmla="*/ 448297 h 474510"/>
                  <a:gd name="connsiteX7" fmla="*/ 100382 w 176544"/>
                  <a:gd name="connsiteY7" fmla="*/ 474491 h 474510"/>
                  <a:gd name="connsiteX8" fmla="*/ 164676 w 176544"/>
                  <a:gd name="connsiteY8" fmla="*/ 445916 h 474510"/>
                  <a:gd name="connsiteX9" fmla="*/ 174202 w 176544"/>
                  <a:gd name="connsiteY9" fmla="*/ 381622 h 474510"/>
                  <a:gd name="connsiteX10" fmla="*/ 174201 w 176544"/>
                  <a:gd name="connsiteY10" fmla="*/ 312566 h 474510"/>
                  <a:gd name="connsiteX0" fmla="*/ 131338 w 176544"/>
                  <a:gd name="connsiteY0" fmla="*/ 72060 h 479264"/>
                  <a:gd name="connsiteX1" fmla="*/ 107526 w 176544"/>
                  <a:gd name="connsiteY1" fmla="*/ 24434 h 479264"/>
                  <a:gd name="connsiteX2" fmla="*/ 64664 w 176544"/>
                  <a:gd name="connsiteY2" fmla="*/ 622 h 479264"/>
                  <a:gd name="connsiteX3" fmla="*/ 19420 w 176544"/>
                  <a:gd name="connsiteY3" fmla="*/ 48247 h 479264"/>
                  <a:gd name="connsiteX4" fmla="*/ 370 w 176544"/>
                  <a:gd name="connsiteY4" fmla="*/ 157785 h 479264"/>
                  <a:gd name="connsiteX5" fmla="*/ 9895 w 176544"/>
                  <a:gd name="connsiteY5" fmla="*/ 348285 h 479264"/>
                  <a:gd name="connsiteX6" fmla="*/ 45613 w 176544"/>
                  <a:gd name="connsiteY6" fmla="*/ 448297 h 479264"/>
                  <a:gd name="connsiteX7" fmla="*/ 112288 w 176544"/>
                  <a:gd name="connsiteY7" fmla="*/ 479253 h 479264"/>
                  <a:gd name="connsiteX8" fmla="*/ 164676 w 176544"/>
                  <a:gd name="connsiteY8" fmla="*/ 445916 h 479264"/>
                  <a:gd name="connsiteX9" fmla="*/ 174202 w 176544"/>
                  <a:gd name="connsiteY9" fmla="*/ 381622 h 479264"/>
                  <a:gd name="connsiteX10" fmla="*/ 174201 w 176544"/>
                  <a:gd name="connsiteY10" fmla="*/ 312566 h 479264"/>
                  <a:gd name="connsiteX0" fmla="*/ 131338 w 176912"/>
                  <a:gd name="connsiteY0" fmla="*/ 72060 h 479407"/>
                  <a:gd name="connsiteX1" fmla="*/ 107526 w 176912"/>
                  <a:gd name="connsiteY1" fmla="*/ 24434 h 479407"/>
                  <a:gd name="connsiteX2" fmla="*/ 64664 w 176912"/>
                  <a:gd name="connsiteY2" fmla="*/ 622 h 479407"/>
                  <a:gd name="connsiteX3" fmla="*/ 19420 w 176912"/>
                  <a:gd name="connsiteY3" fmla="*/ 48247 h 479407"/>
                  <a:gd name="connsiteX4" fmla="*/ 370 w 176912"/>
                  <a:gd name="connsiteY4" fmla="*/ 157785 h 479407"/>
                  <a:gd name="connsiteX5" fmla="*/ 9895 w 176912"/>
                  <a:gd name="connsiteY5" fmla="*/ 348285 h 479407"/>
                  <a:gd name="connsiteX6" fmla="*/ 45613 w 176912"/>
                  <a:gd name="connsiteY6" fmla="*/ 448297 h 479407"/>
                  <a:gd name="connsiteX7" fmla="*/ 112288 w 176912"/>
                  <a:gd name="connsiteY7" fmla="*/ 479253 h 479407"/>
                  <a:gd name="connsiteX8" fmla="*/ 157532 w 176912"/>
                  <a:gd name="connsiteY8" fmla="*/ 438772 h 479407"/>
                  <a:gd name="connsiteX9" fmla="*/ 174202 w 176912"/>
                  <a:gd name="connsiteY9" fmla="*/ 381622 h 479407"/>
                  <a:gd name="connsiteX10" fmla="*/ 174201 w 176912"/>
                  <a:gd name="connsiteY10" fmla="*/ 312566 h 479407"/>
                  <a:gd name="connsiteX0" fmla="*/ 131338 w 174254"/>
                  <a:gd name="connsiteY0" fmla="*/ 72060 h 479407"/>
                  <a:gd name="connsiteX1" fmla="*/ 107526 w 174254"/>
                  <a:gd name="connsiteY1" fmla="*/ 24434 h 479407"/>
                  <a:gd name="connsiteX2" fmla="*/ 64664 w 174254"/>
                  <a:gd name="connsiteY2" fmla="*/ 622 h 479407"/>
                  <a:gd name="connsiteX3" fmla="*/ 19420 w 174254"/>
                  <a:gd name="connsiteY3" fmla="*/ 48247 h 479407"/>
                  <a:gd name="connsiteX4" fmla="*/ 370 w 174254"/>
                  <a:gd name="connsiteY4" fmla="*/ 157785 h 479407"/>
                  <a:gd name="connsiteX5" fmla="*/ 9895 w 174254"/>
                  <a:gd name="connsiteY5" fmla="*/ 348285 h 479407"/>
                  <a:gd name="connsiteX6" fmla="*/ 45613 w 174254"/>
                  <a:gd name="connsiteY6" fmla="*/ 448297 h 479407"/>
                  <a:gd name="connsiteX7" fmla="*/ 112288 w 174254"/>
                  <a:gd name="connsiteY7" fmla="*/ 479253 h 479407"/>
                  <a:gd name="connsiteX8" fmla="*/ 157532 w 174254"/>
                  <a:gd name="connsiteY8" fmla="*/ 438772 h 479407"/>
                  <a:gd name="connsiteX9" fmla="*/ 174202 w 174254"/>
                  <a:gd name="connsiteY9" fmla="*/ 381622 h 479407"/>
                  <a:gd name="connsiteX10" fmla="*/ 162295 w 174254"/>
                  <a:gd name="connsiteY10" fmla="*/ 312566 h 479407"/>
                  <a:gd name="connsiteX0" fmla="*/ 131338 w 163879"/>
                  <a:gd name="connsiteY0" fmla="*/ 72060 h 479407"/>
                  <a:gd name="connsiteX1" fmla="*/ 107526 w 163879"/>
                  <a:gd name="connsiteY1" fmla="*/ 24434 h 479407"/>
                  <a:gd name="connsiteX2" fmla="*/ 64664 w 163879"/>
                  <a:gd name="connsiteY2" fmla="*/ 622 h 479407"/>
                  <a:gd name="connsiteX3" fmla="*/ 19420 w 163879"/>
                  <a:gd name="connsiteY3" fmla="*/ 48247 h 479407"/>
                  <a:gd name="connsiteX4" fmla="*/ 370 w 163879"/>
                  <a:gd name="connsiteY4" fmla="*/ 157785 h 479407"/>
                  <a:gd name="connsiteX5" fmla="*/ 9895 w 163879"/>
                  <a:gd name="connsiteY5" fmla="*/ 348285 h 479407"/>
                  <a:gd name="connsiteX6" fmla="*/ 45613 w 163879"/>
                  <a:gd name="connsiteY6" fmla="*/ 448297 h 479407"/>
                  <a:gd name="connsiteX7" fmla="*/ 112288 w 163879"/>
                  <a:gd name="connsiteY7" fmla="*/ 479253 h 479407"/>
                  <a:gd name="connsiteX8" fmla="*/ 157532 w 163879"/>
                  <a:gd name="connsiteY8" fmla="*/ 438772 h 479407"/>
                  <a:gd name="connsiteX9" fmla="*/ 159915 w 163879"/>
                  <a:gd name="connsiteY9" fmla="*/ 379156 h 479407"/>
                  <a:gd name="connsiteX10" fmla="*/ 162295 w 163879"/>
                  <a:gd name="connsiteY10" fmla="*/ 312566 h 479407"/>
                  <a:gd name="connsiteX0" fmla="*/ 131338 w 164323"/>
                  <a:gd name="connsiteY0" fmla="*/ 72060 h 479482"/>
                  <a:gd name="connsiteX1" fmla="*/ 107526 w 164323"/>
                  <a:gd name="connsiteY1" fmla="*/ 24434 h 479482"/>
                  <a:gd name="connsiteX2" fmla="*/ 64664 w 164323"/>
                  <a:gd name="connsiteY2" fmla="*/ 622 h 479482"/>
                  <a:gd name="connsiteX3" fmla="*/ 19420 w 164323"/>
                  <a:gd name="connsiteY3" fmla="*/ 48247 h 479482"/>
                  <a:gd name="connsiteX4" fmla="*/ 370 w 164323"/>
                  <a:gd name="connsiteY4" fmla="*/ 157785 h 479482"/>
                  <a:gd name="connsiteX5" fmla="*/ 9895 w 164323"/>
                  <a:gd name="connsiteY5" fmla="*/ 348285 h 479482"/>
                  <a:gd name="connsiteX6" fmla="*/ 45613 w 164323"/>
                  <a:gd name="connsiteY6" fmla="*/ 448297 h 479482"/>
                  <a:gd name="connsiteX7" fmla="*/ 112288 w 164323"/>
                  <a:gd name="connsiteY7" fmla="*/ 479253 h 479482"/>
                  <a:gd name="connsiteX8" fmla="*/ 143244 w 164323"/>
                  <a:gd name="connsiteY8" fmla="*/ 436306 h 479482"/>
                  <a:gd name="connsiteX9" fmla="*/ 159915 w 164323"/>
                  <a:gd name="connsiteY9" fmla="*/ 379156 h 479482"/>
                  <a:gd name="connsiteX10" fmla="*/ 162295 w 164323"/>
                  <a:gd name="connsiteY10" fmla="*/ 312566 h 479482"/>
                  <a:gd name="connsiteX0" fmla="*/ 131338 w 164323"/>
                  <a:gd name="connsiteY0" fmla="*/ 72060 h 474646"/>
                  <a:gd name="connsiteX1" fmla="*/ 107526 w 164323"/>
                  <a:gd name="connsiteY1" fmla="*/ 24434 h 474646"/>
                  <a:gd name="connsiteX2" fmla="*/ 64664 w 164323"/>
                  <a:gd name="connsiteY2" fmla="*/ 622 h 474646"/>
                  <a:gd name="connsiteX3" fmla="*/ 19420 w 164323"/>
                  <a:gd name="connsiteY3" fmla="*/ 48247 h 474646"/>
                  <a:gd name="connsiteX4" fmla="*/ 370 w 164323"/>
                  <a:gd name="connsiteY4" fmla="*/ 157785 h 474646"/>
                  <a:gd name="connsiteX5" fmla="*/ 9895 w 164323"/>
                  <a:gd name="connsiteY5" fmla="*/ 348285 h 474646"/>
                  <a:gd name="connsiteX6" fmla="*/ 45613 w 164323"/>
                  <a:gd name="connsiteY6" fmla="*/ 448297 h 474646"/>
                  <a:gd name="connsiteX7" fmla="*/ 93238 w 164323"/>
                  <a:gd name="connsiteY7" fmla="*/ 474321 h 474646"/>
                  <a:gd name="connsiteX8" fmla="*/ 143244 w 164323"/>
                  <a:gd name="connsiteY8" fmla="*/ 436306 h 474646"/>
                  <a:gd name="connsiteX9" fmla="*/ 159915 w 164323"/>
                  <a:gd name="connsiteY9" fmla="*/ 379156 h 474646"/>
                  <a:gd name="connsiteX10" fmla="*/ 162295 w 164323"/>
                  <a:gd name="connsiteY10" fmla="*/ 312566 h 474646"/>
                  <a:gd name="connsiteX0" fmla="*/ 131338 w 164611"/>
                  <a:gd name="connsiteY0" fmla="*/ 72060 h 474546"/>
                  <a:gd name="connsiteX1" fmla="*/ 107526 w 164611"/>
                  <a:gd name="connsiteY1" fmla="*/ 24434 h 474546"/>
                  <a:gd name="connsiteX2" fmla="*/ 64664 w 164611"/>
                  <a:gd name="connsiteY2" fmla="*/ 622 h 474546"/>
                  <a:gd name="connsiteX3" fmla="*/ 19420 w 164611"/>
                  <a:gd name="connsiteY3" fmla="*/ 48247 h 474546"/>
                  <a:gd name="connsiteX4" fmla="*/ 370 w 164611"/>
                  <a:gd name="connsiteY4" fmla="*/ 157785 h 474546"/>
                  <a:gd name="connsiteX5" fmla="*/ 9895 w 164611"/>
                  <a:gd name="connsiteY5" fmla="*/ 348285 h 474546"/>
                  <a:gd name="connsiteX6" fmla="*/ 45613 w 164611"/>
                  <a:gd name="connsiteY6" fmla="*/ 448297 h 474546"/>
                  <a:gd name="connsiteX7" fmla="*/ 93238 w 164611"/>
                  <a:gd name="connsiteY7" fmla="*/ 474321 h 474546"/>
                  <a:gd name="connsiteX8" fmla="*/ 136100 w 164611"/>
                  <a:gd name="connsiteY8" fmla="*/ 438772 h 474546"/>
                  <a:gd name="connsiteX9" fmla="*/ 159915 w 164611"/>
                  <a:gd name="connsiteY9" fmla="*/ 379156 h 474546"/>
                  <a:gd name="connsiteX10" fmla="*/ 162295 w 164611"/>
                  <a:gd name="connsiteY10" fmla="*/ 312566 h 474546"/>
                  <a:gd name="connsiteX0" fmla="*/ 131338 w 163413"/>
                  <a:gd name="connsiteY0" fmla="*/ 72060 h 474546"/>
                  <a:gd name="connsiteX1" fmla="*/ 107526 w 163413"/>
                  <a:gd name="connsiteY1" fmla="*/ 24434 h 474546"/>
                  <a:gd name="connsiteX2" fmla="*/ 64664 w 163413"/>
                  <a:gd name="connsiteY2" fmla="*/ 622 h 474546"/>
                  <a:gd name="connsiteX3" fmla="*/ 19420 w 163413"/>
                  <a:gd name="connsiteY3" fmla="*/ 48247 h 474546"/>
                  <a:gd name="connsiteX4" fmla="*/ 370 w 163413"/>
                  <a:gd name="connsiteY4" fmla="*/ 157785 h 474546"/>
                  <a:gd name="connsiteX5" fmla="*/ 9895 w 163413"/>
                  <a:gd name="connsiteY5" fmla="*/ 348285 h 474546"/>
                  <a:gd name="connsiteX6" fmla="*/ 45613 w 163413"/>
                  <a:gd name="connsiteY6" fmla="*/ 448297 h 474546"/>
                  <a:gd name="connsiteX7" fmla="*/ 93238 w 163413"/>
                  <a:gd name="connsiteY7" fmla="*/ 474321 h 474546"/>
                  <a:gd name="connsiteX8" fmla="*/ 136100 w 163413"/>
                  <a:gd name="connsiteY8" fmla="*/ 438772 h 474546"/>
                  <a:gd name="connsiteX9" fmla="*/ 152771 w 163413"/>
                  <a:gd name="connsiteY9" fmla="*/ 376689 h 474546"/>
                  <a:gd name="connsiteX10" fmla="*/ 162295 w 163413"/>
                  <a:gd name="connsiteY10" fmla="*/ 312566 h 474546"/>
                  <a:gd name="connsiteX0" fmla="*/ 131338 w 154218"/>
                  <a:gd name="connsiteY0" fmla="*/ 72060 h 474546"/>
                  <a:gd name="connsiteX1" fmla="*/ 107526 w 154218"/>
                  <a:gd name="connsiteY1" fmla="*/ 24434 h 474546"/>
                  <a:gd name="connsiteX2" fmla="*/ 64664 w 154218"/>
                  <a:gd name="connsiteY2" fmla="*/ 622 h 474546"/>
                  <a:gd name="connsiteX3" fmla="*/ 19420 w 154218"/>
                  <a:gd name="connsiteY3" fmla="*/ 48247 h 474546"/>
                  <a:gd name="connsiteX4" fmla="*/ 370 w 154218"/>
                  <a:gd name="connsiteY4" fmla="*/ 157785 h 474546"/>
                  <a:gd name="connsiteX5" fmla="*/ 9895 w 154218"/>
                  <a:gd name="connsiteY5" fmla="*/ 348285 h 474546"/>
                  <a:gd name="connsiteX6" fmla="*/ 45613 w 154218"/>
                  <a:gd name="connsiteY6" fmla="*/ 448297 h 474546"/>
                  <a:gd name="connsiteX7" fmla="*/ 93238 w 154218"/>
                  <a:gd name="connsiteY7" fmla="*/ 474321 h 474546"/>
                  <a:gd name="connsiteX8" fmla="*/ 136100 w 154218"/>
                  <a:gd name="connsiteY8" fmla="*/ 438772 h 474546"/>
                  <a:gd name="connsiteX9" fmla="*/ 152771 w 154218"/>
                  <a:gd name="connsiteY9" fmla="*/ 376689 h 474546"/>
                  <a:gd name="connsiteX10" fmla="*/ 150389 w 154218"/>
                  <a:gd name="connsiteY10" fmla="*/ 312566 h 474546"/>
                  <a:gd name="connsiteX0" fmla="*/ 131338 w 151826"/>
                  <a:gd name="connsiteY0" fmla="*/ 72060 h 474546"/>
                  <a:gd name="connsiteX1" fmla="*/ 107526 w 151826"/>
                  <a:gd name="connsiteY1" fmla="*/ 24434 h 474546"/>
                  <a:gd name="connsiteX2" fmla="*/ 64664 w 151826"/>
                  <a:gd name="connsiteY2" fmla="*/ 622 h 474546"/>
                  <a:gd name="connsiteX3" fmla="*/ 19420 w 151826"/>
                  <a:gd name="connsiteY3" fmla="*/ 48247 h 474546"/>
                  <a:gd name="connsiteX4" fmla="*/ 370 w 151826"/>
                  <a:gd name="connsiteY4" fmla="*/ 157785 h 474546"/>
                  <a:gd name="connsiteX5" fmla="*/ 9895 w 151826"/>
                  <a:gd name="connsiteY5" fmla="*/ 348285 h 474546"/>
                  <a:gd name="connsiteX6" fmla="*/ 45613 w 151826"/>
                  <a:gd name="connsiteY6" fmla="*/ 448297 h 474546"/>
                  <a:gd name="connsiteX7" fmla="*/ 93238 w 151826"/>
                  <a:gd name="connsiteY7" fmla="*/ 474321 h 474546"/>
                  <a:gd name="connsiteX8" fmla="*/ 136100 w 151826"/>
                  <a:gd name="connsiteY8" fmla="*/ 438772 h 474546"/>
                  <a:gd name="connsiteX9" fmla="*/ 145627 w 151826"/>
                  <a:gd name="connsiteY9" fmla="*/ 379155 h 474546"/>
                  <a:gd name="connsiteX10" fmla="*/ 150389 w 151826"/>
                  <a:gd name="connsiteY10" fmla="*/ 312566 h 474546"/>
                  <a:gd name="connsiteX0" fmla="*/ 131338 w 151991"/>
                  <a:gd name="connsiteY0" fmla="*/ 72060 h 474646"/>
                  <a:gd name="connsiteX1" fmla="*/ 107526 w 151991"/>
                  <a:gd name="connsiteY1" fmla="*/ 24434 h 474646"/>
                  <a:gd name="connsiteX2" fmla="*/ 64664 w 151991"/>
                  <a:gd name="connsiteY2" fmla="*/ 622 h 474646"/>
                  <a:gd name="connsiteX3" fmla="*/ 19420 w 151991"/>
                  <a:gd name="connsiteY3" fmla="*/ 48247 h 474646"/>
                  <a:gd name="connsiteX4" fmla="*/ 370 w 151991"/>
                  <a:gd name="connsiteY4" fmla="*/ 157785 h 474646"/>
                  <a:gd name="connsiteX5" fmla="*/ 9895 w 151991"/>
                  <a:gd name="connsiteY5" fmla="*/ 348285 h 474646"/>
                  <a:gd name="connsiteX6" fmla="*/ 45613 w 151991"/>
                  <a:gd name="connsiteY6" fmla="*/ 448297 h 474646"/>
                  <a:gd name="connsiteX7" fmla="*/ 93238 w 151991"/>
                  <a:gd name="connsiteY7" fmla="*/ 474321 h 474646"/>
                  <a:gd name="connsiteX8" fmla="*/ 128956 w 151991"/>
                  <a:gd name="connsiteY8" fmla="*/ 436306 h 474646"/>
                  <a:gd name="connsiteX9" fmla="*/ 145627 w 151991"/>
                  <a:gd name="connsiteY9" fmla="*/ 379155 h 474646"/>
                  <a:gd name="connsiteX10" fmla="*/ 150389 w 151991"/>
                  <a:gd name="connsiteY10" fmla="*/ 312566 h 474646"/>
                  <a:gd name="connsiteX0" fmla="*/ 131338 w 151652"/>
                  <a:gd name="connsiteY0" fmla="*/ 72060 h 474646"/>
                  <a:gd name="connsiteX1" fmla="*/ 107526 w 151652"/>
                  <a:gd name="connsiteY1" fmla="*/ 24434 h 474646"/>
                  <a:gd name="connsiteX2" fmla="*/ 64664 w 151652"/>
                  <a:gd name="connsiteY2" fmla="*/ 622 h 474646"/>
                  <a:gd name="connsiteX3" fmla="*/ 19420 w 151652"/>
                  <a:gd name="connsiteY3" fmla="*/ 48247 h 474646"/>
                  <a:gd name="connsiteX4" fmla="*/ 370 w 151652"/>
                  <a:gd name="connsiteY4" fmla="*/ 157785 h 474646"/>
                  <a:gd name="connsiteX5" fmla="*/ 9895 w 151652"/>
                  <a:gd name="connsiteY5" fmla="*/ 348285 h 474646"/>
                  <a:gd name="connsiteX6" fmla="*/ 45613 w 151652"/>
                  <a:gd name="connsiteY6" fmla="*/ 448297 h 474646"/>
                  <a:gd name="connsiteX7" fmla="*/ 93238 w 151652"/>
                  <a:gd name="connsiteY7" fmla="*/ 474321 h 474646"/>
                  <a:gd name="connsiteX8" fmla="*/ 128956 w 151652"/>
                  <a:gd name="connsiteY8" fmla="*/ 436306 h 474646"/>
                  <a:gd name="connsiteX9" fmla="*/ 143117 w 151652"/>
                  <a:gd name="connsiteY9" fmla="*/ 404414 h 474646"/>
                  <a:gd name="connsiteX10" fmla="*/ 150389 w 151652"/>
                  <a:gd name="connsiteY10" fmla="*/ 312566 h 474646"/>
                  <a:gd name="connsiteX0" fmla="*/ 131338 w 158290"/>
                  <a:gd name="connsiteY0" fmla="*/ 72060 h 474646"/>
                  <a:gd name="connsiteX1" fmla="*/ 107526 w 158290"/>
                  <a:gd name="connsiteY1" fmla="*/ 24434 h 474646"/>
                  <a:gd name="connsiteX2" fmla="*/ 64664 w 158290"/>
                  <a:gd name="connsiteY2" fmla="*/ 622 h 474646"/>
                  <a:gd name="connsiteX3" fmla="*/ 19420 w 158290"/>
                  <a:gd name="connsiteY3" fmla="*/ 48247 h 474646"/>
                  <a:gd name="connsiteX4" fmla="*/ 370 w 158290"/>
                  <a:gd name="connsiteY4" fmla="*/ 157785 h 474646"/>
                  <a:gd name="connsiteX5" fmla="*/ 9895 w 158290"/>
                  <a:gd name="connsiteY5" fmla="*/ 348285 h 474646"/>
                  <a:gd name="connsiteX6" fmla="*/ 45613 w 158290"/>
                  <a:gd name="connsiteY6" fmla="*/ 448297 h 474646"/>
                  <a:gd name="connsiteX7" fmla="*/ 93238 w 158290"/>
                  <a:gd name="connsiteY7" fmla="*/ 474321 h 474646"/>
                  <a:gd name="connsiteX8" fmla="*/ 128956 w 158290"/>
                  <a:gd name="connsiteY8" fmla="*/ 436306 h 474646"/>
                  <a:gd name="connsiteX9" fmla="*/ 143117 w 158290"/>
                  <a:gd name="connsiteY9" fmla="*/ 404414 h 474646"/>
                  <a:gd name="connsiteX10" fmla="*/ 157456 w 158290"/>
                  <a:gd name="connsiteY10" fmla="*/ 353778 h 474646"/>
                  <a:gd name="connsiteX0" fmla="*/ 131338 w 183363"/>
                  <a:gd name="connsiteY0" fmla="*/ 72060 h 474646"/>
                  <a:gd name="connsiteX1" fmla="*/ 107526 w 183363"/>
                  <a:gd name="connsiteY1" fmla="*/ 24434 h 474646"/>
                  <a:gd name="connsiteX2" fmla="*/ 64664 w 183363"/>
                  <a:gd name="connsiteY2" fmla="*/ 622 h 474646"/>
                  <a:gd name="connsiteX3" fmla="*/ 19420 w 183363"/>
                  <a:gd name="connsiteY3" fmla="*/ 48247 h 474646"/>
                  <a:gd name="connsiteX4" fmla="*/ 370 w 183363"/>
                  <a:gd name="connsiteY4" fmla="*/ 157785 h 474646"/>
                  <a:gd name="connsiteX5" fmla="*/ 9895 w 183363"/>
                  <a:gd name="connsiteY5" fmla="*/ 348285 h 474646"/>
                  <a:gd name="connsiteX6" fmla="*/ 45613 w 183363"/>
                  <a:gd name="connsiteY6" fmla="*/ 448297 h 474646"/>
                  <a:gd name="connsiteX7" fmla="*/ 93238 w 183363"/>
                  <a:gd name="connsiteY7" fmla="*/ 474321 h 474646"/>
                  <a:gd name="connsiteX8" fmla="*/ 128956 w 183363"/>
                  <a:gd name="connsiteY8" fmla="*/ 436306 h 474646"/>
                  <a:gd name="connsiteX9" fmla="*/ 143117 w 183363"/>
                  <a:gd name="connsiteY9" fmla="*/ 404414 h 474646"/>
                  <a:gd name="connsiteX10" fmla="*/ 182991 w 183363"/>
                  <a:gd name="connsiteY10" fmla="*/ 253197 h 474646"/>
                  <a:gd name="connsiteX0" fmla="*/ 131338 w 183948"/>
                  <a:gd name="connsiteY0" fmla="*/ 72060 h 474646"/>
                  <a:gd name="connsiteX1" fmla="*/ 107526 w 183948"/>
                  <a:gd name="connsiteY1" fmla="*/ 24434 h 474646"/>
                  <a:gd name="connsiteX2" fmla="*/ 64664 w 183948"/>
                  <a:gd name="connsiteY2" fmla="*/ 622 h 474646"/>
                  <a:gd name="connsiteX3" fmla="*/ 19420 w 183948"/>
                  <a:gd name="connsiteY3" fmla="*/ 48247 h 474646"/>
                  <a:gd name="connsiteX4" fmla="*/ 370 w 183948"/>
                  <a:gd name="connsiteY4" fmla="*/ 157785 h 474646"/>
                  <a:gd name="connsiteX5" fmla="*/ 9895 w 183948"/>
                  <a:gd name="connsiteY5" fmla="*/ 348285 h 474646"/>
                  <a:gd name="connsiteX6" fmla="*/ 45613 w 183948"/>
                  <a:gd name="connsiteY6" fmla="*/ 448297 h 474646"/>
                  <a:gd name="connsiteX7" fmla="*/ 93238 w 183948"/>
                  <a:gd name="connsiteY7" fmla="*/ 474321 h 474646"/>
                  <a:gd name="connsiteX8" fmla="*/ 128956 w 183948"/>
                  <a:gd name="connsiteY8" fmla="*/ 436306 h 474646"/>
                  <a:gd name="connsiteX9" fmla="*/ 166887 w 183948"/>
                  <a:gd name="connsiteY9" fmla="*/ 332815 h 474646"/>
                  <a:gd name="connsiteX10" fmla="*/ 182991 w 183948"/>
                  <a:gd name="connsiteY10" fmla="*/ 253197 h 474646"/>
                  <a:gd name="connsiteX0" fmla="*/ 131338 w 183812"/>
                  <a:gd name="connsiteY0" fmla="*/ 72060 h 476712"/>
                  <a:gd name="connsiteX1" fmla="*/ 107526 w 183812"/>
                  <a:gd name="connsiteY1" fmla="*/ 24434 h 476712"/>
                  <a:gd name="connsiteX2" fmla="*/ 64664 w 183812"/>
                  <a:gd name="connsiteY2" fmla="*/ 622 h 476712"/>
                  <a:gd name="connsiteX3" fmla="*/ 19420 w 183812"/>
                  <a:gd name="connsiteY3" fmla="*/ 48247 h 476712"/>
                  <a:gd name="connsiteX4" fmla="*/ 370 w 183812"/>
                  <a:gd name="connsiteY4" fmla="*/ 157785 h 476712"/>
                  <a:gd name="connsiteX5" fmla="*/ 9895 w 183812"/>
                  <a:gd name="connsiteY5" fmla="*/ 348285 h 476712"/>
                  <a:gd name="connsiteX6" fmla="*/ 45613 w 183812"/>
                  <a:gd name="connsiteY6" fmla="*/ 448297 h 476712"/>
                  <a:gd name="connsiteX7" fmla="*/ 93238 w 183812"/>
                  <a:gd name="connsiteY7" fmla="*/ 474321 h 476712"/>
                  <a:gd name="connsiteX8" fmla="*/ 145112 w 183812"/>
                  <a:gd name="connsiteY8" fmla="*/ 400156 h 476712"/>
                  <a:gd name="connsiteX9" fmla="*/ 166887 w 183812"/>
                  <a:gd name="connsiteY9" fmla="*/ 332815 h 476712"/>
                  <a:gd name="connsiteX10" fmla="*/ 182991 w 183812"/>
                  <a:gd name="connsiteY10" fmla="*/ 253197 h 476712"/>
                  <a:gd name="connsiteX0" fmla="*/ 132121 w 183812"/>
                  <a:gd name="connsiteY0" fmla="*/ 51229 h 476621"/>
                  <a:gd name="connsiteX1" fmla="*/ 107526 w 183812"/>
                  <a:gd name="connsiteY1" fmla="*/ 24343 h 476621"/>
                  <a:gd name="connsiteX2" fmla="*/ 64664 w 183812"/>
                  <a:gd name="connsiteY2" fmla="*/ 531 h 476621"/>
                  <a:gd name="connsiteX3" fmla="*/ 19420 w 183812"/>
                  <a:gd name="connsiteY3" fmla="*/ 48156 h 476621"/>
                  <a:gd name="connsiteX4" fmla="*/ 370 w 183812"/>
                  <a:gd name="connsiteY4" fmla="*/ 157694 h 476621"/>
                  <a:gd name="connsiteX5" fmla="*/ 9895 w 183812"/>
                  <a:gd name="connsiteY5" fmla="*/ 348194 h 476621"/>
                  <a:gd name="connsiteX6" fmla="*/ 45613 w 183812"/>
                  <a:gd name="connsiteY6" fmla="*/ 448206 h 476621"/>
                  <a:gd name="connsiteX7" fmla="*/ 93238 w 183812"/>
                  <a:gd name="connsiteY7" fmla="*/ 474230 h 476621"/>
                  <a:gd name="connsiteX8" fmla="*/ 145112 w 183812"/>
                  <a:gd name="connsiteY8" fmla="*/ 400065 h 476621"/>
                  <a:gd name="connsiteX9" fmla="*/ 166887 w 183812"/>
                  <a:gd name="connsiteY9" fmla="*/ 332724 h 476621"/>
                  <a:gd name="connsiteX10" fmla="*/ 182991 w 183812"/>
                  <a:gd name="connsiteY10" fmla="*/ 253106 h 476621"/>
                  <a:gd name="connsiteX0" fmla="*/ 132121 w 183812"/>
                  <a:gd name="connsiteY0" fmla="*/ 52450 h 477842"/>
                  <a:gd name="connsiteX1" fmla="*/ 105486 w 183812"/>
                  <a:gd name="connsiteY1" fmla="*/ 14306 h 477842"/>
                  <a:gd name="connsiteX2" fmla="*/ 64664 w 183812"/>
                  <a:gd name="connsiteY2" fmla="*/ 1752 h 477842"/>
                  <a:gd name="connsiteX3" fmla="*/ 19420 w 183812"/>
                  <a:gd name="connsiteY3" fmla="*/ 49377 h 477842"/>
                  <a:gd name="connsiteX4" fmla="*/ 370 w 183812"/>
                  <a:gd name="connsiteY4" fmla="*/ 158915 h 477842"/>
                  <a:gd name="connsiteX5" fmla="*/ 9895 w 183812"/>
                  <a:gd name="connsiteY5" fmla="*/ 349415 h 477842"/>
                  <a:gd name="connsiteX6" fmla="*/ 45613 w 183812"/>
                  <a:gd name="connsiteY6" fmla="*/ 449427 h 477842"/>
                  <a:gd name="connsiteX7" fmla="*/ 93238 w 183812"/>
                  <a:gd name="connsiteY7" fmla="*/ 475451 h 477842"/>
                  <a:gd name="connsiteX8" fmla="*/ 145112 w 183812"/>
                  <a:gd name="connsiteY8" fmla="*/ 401286 h 477842"/>
                  <a:gd name="connsiteX9" fmla="*/ 166887 w 183812"/>
                  <a:gd name="connsiteY9" fmla="*/ 333945 h 477842"/>
                  <a:gd name="connsiteX10" fmla="*/ 182991 w 183812"/>
                  <a:gd name="connsiteY10" fmla="*/ 254327 h 477842"/>
                  <a:gd name="connsiteX0" fmla="*/ 132121 w 183812"/>
                  <a:gd name="connsiteY0" fmla="*/ 52450 h 477843"/>
                  <a:gd name="connsiteX1" fmla="*/ 105486 w 183812"/>
                  <a:gd name="connsiteY1" fmla="*/ 14306 h 477843"/>
                  <a:gd name="connsiteX2" fmla="*/ 64664 w 183812"/>
                  <a:gd name="connsiteY2" fmla="*/ 1752 h 477843"/>
                  <a:gd name="connsiteX3" fmla="*/ 19420 w 183812"/>
                  <a:gd name="connsiteY3" fmla="*/ 49377 h 477843"/>
                  <a:gd name="connsiteX4" fmla="*/ 370 w 183812"/>
                  <a:gd name="connsiteY4" fmla="*/ 158915 h 477843"/>
                  <a:gd name="connsiteX5" fmla="*/ 9895 w 183812"/>
                  <a:gd name="connsiteY5" fmla="*/ 349415 h 477843"/>
                  <a:gd name="connsiteX6" fmla="*/ 45613 w 183812"/>
                  <a:gd name="connsiteY6" fmla="*/ 449427 h 477843"/>
                  <a:gd name="connsiteX7" fmla="*/ 87794 w 183812"/>
                  <a:gd name="connsiteY7" fmla="*/ 458731 h 477843"/>
                  <a:gd name="connsiteX8" fmla="*/ 93238 w 183812"/>
                  <a:gd name="connsiteY8" fmla="*/ 475451 h 477843"/>
                  <a:gd name="connsiteX9" fmla="*/ 145112 w 183812"/>
                  <a:gd name="connsiteY9" fmla="*/ 401286 h 477843"/>
                  <a:gd name="connsiteX10" fmla="*/ 166887 w 183812"/>
                  <a:gd name="connsiteY10" fmla="*/ 333945 h 477843"/>
                  <a:gd name="connsiteX11" fmla="*/ 182991 w 183812"/>
                  <a:gd name="connsiteY11" fmla="*/ 254327 h 477843"/>
                  <a:gd name="connsiteX0" fmla="*/ 132026 w 183717"/>
                  <a:gd name="connsiteY0" fmla="*/ 52450 h 477843"/>
                  <a:gd name="connsiteX1" fmla="*/ 105391 w 183717"/>
                  <a:gd name="connsiteY1" fmla="*/ 14306 h 477843"/>
                  <a:gd name="connsiteX2" fmla="*/ 64569 w 183717"/>
                  <a:gd name="connsiteY2" fmla="*/ 1752 h 477843"/>
                  <a:gd name="connsiteX3" fmla="*/ 19325 w 183717"/>
                  <a:gd name="connsiteY3" fmla="*/ 49377 h 477843"/>
                  <a:gd name="connsiteX4" fmla="*/ 275 w 183717"/>
                  <a:gd name="connsiteY4" fmla="*/ 158915 h 477843"/>
                  <a:gd name="connsiteX5" fmla="*/ 9800 w 183717"/>
                  <a:gd name="connsiteY5" fmla="*/ 349415 h 477843"/>
                  <a:gd name="connsiteX6" fmla="*/ 33551 w 183717"/>
                  <a:gd name="connsiteY6" fmla="*/ 422117 h 477843"/>
                  <a:gd name="connsiteX7" fmla="*/ 87699 w 183717"/>
                  <a:gd name="connsiteY7" fmla="*/ 458731 h 477843"/>
                  <a:gd name="connsiteX8" fmla="*/ 93143 w 183717"/>
                  <a:gd name="connsiteY8" fmla="*/ 475451 h 477843"/>
                  <a:gd name="connsiteX9" fmla="*/ 145017 w 183717"/>
                  <a:gd name="connsiteY9" fmla="*/ 401286 h 477843"/>
                  <a:gd name="connsiteX10" fmla="*/ 166792 w 183717"/>
                  <a:gd name="connsiteY10" fmla="*/ 333945 h 477843"/>
                  <a:gd name="connsiteX11" fmla="*/ 182896 w 183717"/>
                  <a:gd name="connsiteY11" fmla="*/ 254327 h 477843"/>
                  <a:gd name="connsiteX0" fmla="*/ 132026 w 183717"/>
                  <a:gd name="connsiteY0" fmla="*/ 52450 h 459097"/>
                  <a:gd name="connsiteX1" fmla="*/ 105391 w 183717"/>
                  <a:gd name="connsiteY1" fmla="*/ 14306 h 459097"/>
                  <a:gd name="connsiteX2" fmla="*/ 64569 w 183717"/>
                  <a:gd name="connsiteY2" fmla="*/ 1752 h 459097"/>
                  <a:gd name="connsiteX3" fmla="*/ 19325 w 183717"/>
                  <a:gd name="connsiteY3" fmla="*/ 49377 h 459097"/>
                  <a:gd name="connsiteX4" fmla="*/ 275 w 183717"/>
                  <a:gd name="connsiteY4" fmla="*/ 158915 h 459097"/>
                  <a:gd name="connsiteX5" fmla="*/ 9800 w 183717"/>
                  <a:gd name="connsiteY5" fmla="*/ 349415 h 459097"/>
                  <a:gd name="connsiteX6" fmla="*/ 33551 w 183717"/>
                  <a:gd name="connsiteY6" fmla="*/ 422117 h 459097"/>
                  <a:gd name="connsiteX7" fmla="*/ 87699 w 183717"/>
                  <a:gd name="connsiteY7" fmla="*/ 458731 h 459097"/>
                  <a:gd name="connsiteX8" fmla="*/ 145017 w 183717"/>
                  <a:gd name="connsiteY8" fmla="*/ 401286 h 459097"/>
                  <a:gd name="connsiteX9" fmla="*/ 166792 w 183717"/>
                  <a:gd name="connsiteY9" fmla="*/ 333945 h 459097"/>
                  <a:gd name="connsiteX10" fmla="*/ 182896 w 183717"/>
                  <a:gd name="connsiteY10" fmla="*/ 254327 h 459097"/>
                  <a:gd name="connsiteX0" fmla="*/ 132026 w 183717"/>
                  <a:gd name="connsiteY0" fmla="*/ 52450 h 447115"/>
                  <a:gd name="connsiteX1" fmla="*/ 105391 w 183717"/>
                  <a:gd name="connsiteY1" fmla="*/ 14306 h 447115"/>
                  <a:gd name="connsiteX2" fmla="*/ 64569 w 183717"/>
                  <a:gd name="connsiteY2" fmla="*/ 1752 h 447115"/>
                  <a:gd name="connsiteX3" fmla="*/ 19325 w 183717"/>
                  <a:gd name="connsiteY3" fmla="*/ 49377 h 447115"/>
                  <a:gd name="connsiteX4" fmla="*/ 275 w 183717"/>
                  <a:gd name="connsiteY4" fmla="*/ 158915 h 447115"/>
                  <a:gd name="connsiteX5" fmla="*/ 9800 w 183717"/>
                  <a:gd name="connsiteY5" fmla="*/ 349415 h 447115"/>
                  <a:gd name="connsiteX6" fmla="*/ 33551 w 183717"/>
                  <a:gd name="connsiteY6" fmla="*/ 422117 h 447115"/>
                  <a:gd name="connsiteX7" fmla="*/ 90850 w 183717"/>
                  <a:gd name="connsiteY7" fmla="*/ 446502 h 447115"/>
                  <a:gd name="connsiteX8" fmla="*/ 145017 w 183717"/>
                  <a:gd name="connsiteY8" fmla="*/ 401286 h 447115"/>
                  <a:gd name="connsiteX9" fmla="*/ 166792 w 183717"/>
                  <a:gd name="connsiteY9" fmla="*/ 333945 h 447115"/>
                  <a:gd name="connsiteX10" fmla="*/ 182896 w 183717"/>
                  <a:gd name="connsiteY10" fmla="*/ 254327 h 447115"/>
                  <a:gd name="connsiteX0" fmla="*/ 132026 w 178485"/>
                  <a:gd name="connsiteY0" fmla="*/ 52450 h 447115"/>
                  <a:gd name="connsiteX1" fmla="*/ 105391 w 178485"/>
                  <a:gd name="connsiteY1" fmla="*/ 14306 h 447115"/>
                  <a:gd name="connsiteX2" fmla="*/ 64569 w 178485"/>
                  <a:gd name="connsiteY2" fmla="*/ 1752 h 447115"/>
                  <a:gd name="connsiteX3" fmla="*/ 19325 w 178485"/>
                  <a:gd name="connsiteY3" fmla="*/ 49377 h 447115"/>
                  <a:gd name="connsiteX4" fmla="*/ 275 w 178485"/>
                  <a:gd name="connsiteY4" fmla="*/ 158915 h 447115"/>
                  <a:gd name="connsiteX5" fmla="*/ 9800 w 178485"/>
                  <a:gd name="connsiteY5" fmla="*/ 349415 h 447115"/>
                  <a:gd name="connsiteX6" fmla="*/ 33551 w 178485"/>
                  <a:gd name="connsiteY6" fmla="*/ 422117 h 447115"/>
                  <a:gd name="connsiteX7" fmla="*/ 90850 w 178485"/>
                  <a:gd name="connsiteY7" fmla="*/ 446502 h 447115"/>
                  <a:gd name="connsiteX8" fmla="*/ 145017 w 178485"/>
                  <a:gd name="connsiteY8" fmla="*/ 401286 h 447115"/>
                  <a:gd name="connsiteX9" fmla="*/ 166792 w 178485"/>
                  <a:gd name="connsiteY9" fmla="*/ 333945 h 447115"/>
                  <a:gd name="connsiteX10" fmla="*/ 177376 w 178485"/>
                  <a:gd name="connsiteY10" fmla="*/ 258046 h 447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8485" h="447115">
                    <a:moveTo>
                      <a:pt x="132026" y="52450"/>
                    </a:moveTo>
                    <a:cubicBezTo>
                      <a:pt x="129049" y="33995"/>
                      <a:pt x="116634" y="22756"/>
                      <a:pt x="105391" y="14306"/>
                    </a:cubicBezTo>
                    <a:cubicBezTo>
                      <a:pt x="94148" y="5856"/>
                      <a:pt x="78913" y="-4093"/>
                      <a:pt x="64569" y="1752"/>
                    </a:cubicBezTo>
                    <a:cubicBezTo>
                      <a:pt x="50225" y="7597"/>
                      <a:pt x="30041" y="23183"/>
                      <a:pt x="19325" y="49377"/>
                    </a:cubicBezTo>
                    <a:cubicBezTo>
                      <a:pt x="8609" y="75571"/>
                      <a:pt x="1862" y="108909"/>
                      <a:pt x="275" y="158915"/>
                    </a:cubicBezTo>
                    <a:cubicBezTo>
                      <a:pt x="-1312" y="208921"/>
                      <a:pt x="4254" y="305548"/>
                      <a:pt x="9800" y="349415"/>
                    </a:cubicBezTo>
                    <a:cubicBezTo>
                      <a:pt x="15346" y="393282"/>
                      <a:pt x="20043" y="405936"/>
                      <a:pt x="33551" y="422117"/>
                    </a:cubicBezTo>
                    <a:cubicBezTo>
                      <a:pt x="47059" y="438298"/>
                      <a:pt x="72272" y="449974"/>
                      <a:pt x="90850" y="446502"/>
                    </a:cubicBezTo>
                    <a:cubicBezTo>
                      <a:pt x="109428" y="443030"/>
                      <a:pt x="132360" y="420045"/>
                      <a:pt x="145017" y="401286"/>
                    </a:cubicBezTo>
                    <a:cubicBezTo>
                      <a:pt x="157674" y="382527"/>
                      <a:pt x="161399" y="357818"/>
                      <a:pt x="166792" y="333945"/>
                    </a:cubicBezTo>
                    <a:cubicBezTo>
                      <a:pt x="172185" y="310072"/>
                      <a:pt x="181741" y="254077"/>
                      <a:pt x="177376" y="258046"/>
                    </a:cubicBezTo>
                  </a:path>
                </a:pathLst>
              </a:custGeom>
              <a:noFill/>
              <a:ln w="127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A448D2C-27C0-1543-8474-F35056280B21}"/>
                </a:ext>
              </a:extLst>
            </p:cNvPr>
            <p:cNvSpPr txBox="1"/>
            <p:nvPr/>
          </p:nvSpPr>
          <p:spPr>
            <a:xfrm>
              <a:off x="6134795" y="3930321"/>
              <a:ext cx="1084880" cy="512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33" dirty="0">
                  <a:solidFill>
                    <a:schemeClr val="bg1"/>
                  </a:solidFill>
                </a:rPr>
                <a:t>NGRM on EDRS-C</a:t>
              </a: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5E0B23DC-5F66-9C43-A664-EFCBD598BC62}"/>
                </a:ext>
              </a:extLst>
            </p:cNvPr>
            <p:cNvSpPr/>
            <p:nvPr/>
          </p:nvSpPr>
          <p:spPr>
            <a:xfrm rot="11061150">
              <a:off x="7775969" y="3259189"/>
              <a:ext cx="340459" cy="1193315"/>
            </a:xfrm>
            <a:custGeom>
              <a:avLst/>
              <a:gdLst>
                <a:gd name="connsiteX0" fmla="*/ 131098 w 181438"/>
                <a:gd name="connsiteY0" fmla="*/ 78589 h 500075"/>
                <a:gd name="connsiteX1" fmla="*/ 109667 w 181438"/>
                <a:gd name="connsiteY1" fmla="*/ 28582 h 500075"/>
                <a:gd name="connsiteX2" fmla="*/ 38230 w 181438"/>
                <a:gd name="connsiteY2" fmla="*/ 7 h 500075"/>
                <a:gd name="connsiteX3" fmla="*/ 14417 w 181438"/>
                <a:gd name="connsiteY3" fmla="*/ 30964 h 500075"/>
                <a:gd name="connsiteX4" fmla="*/ 130 w 181438"/>
                <a:gd name="connsiteY4" fmla="*/ 164314 h 500075"/>
                <a:gd name="connsiteX5" fmla="*/ 9655 w 181438"/>
                <a:gd name="connsiteY5" fmla="*/ 354814 h 500075"/>
                <a:gd name="connsiteX6" fmla="*/ 45373 w 181438"/>
                <a:gd name="connsiteY6" fmla="*/ 454826 h 500075"/>
                <a:gd name="connsiteX7" fmla="*/ 119192 w 181438"/>
                <a:gd name="connsiteY7" fmla="*/ 500070 h 500075"/>
                <a:gd name="connsiteX8" fmla="*/ 164436 w 181438"/>
                <a:gd name="connsiteY8" fmla="*/ 452445 h 500075"/>
                <a:gd name="connsiteX9" fmla="*/ 181105 w 181438"/>
                <a:gd name="connsiteY9" fmla="*/ 333382 h 500075"/>
                <a:gd name="connsiteX10" fmla="*/ 173961 w 181438"/>
                <a:gd name="connsiteY10" fmla="*/ 319095 h 500075"/>
                <a:gd name="connsiteX0" fmla="*/ 131098 w 181438"/>
                <a:gd name="connsiteY0" fmla="*/ 71450 h 492936"/>
                <a:gd name="connsiteX1" fmla="*/ 109667 w 181438"/>
                <a:gd name="connsiteY1" fmla="*/ 21443 h 492936"/>
                <a:gd name="connsiteX2" fmla="*/ 64424 w 181438"/>
                <a:gd name="connsiteY2" fmla="*/ 12 h 492936"/>
                <a:gd name="connsiteX3" fmla="*/ 14417 w 181438"/>
                <a:gd name="connsiteY3" fmla="*/ 23825 h 492936"/>
                <a:gd name="connsiteX4" fmla="*/ 130 w 181438"/>
                <a:gd name="connsiteY4" fmla="*/ 157175 h 492936"/>
                <a:gd name="connsiteX5" fmla="*/ 9655 w 181438"/>
                <a:gd name="connsiteY5" fmla="*/ 347675 h 492936"/>
                <a:gd name="connsiteX6" fmla="*/ 45373 w 181438"/>
                <a:gd name="connsiteY6" fmla="*/ 447687 h 492936"/>
                <a:gd name="connsiteX7" fmla="*/ 119192 w 181438"/>
                <a:gd name="connsiteY7" fmla="*/ 492931 h 492936"/>
                <a:gd name="connsiteX8" fmla="*/ 164436 w 181438"/>
                <a:gd name="connsiteY8" fmla="*/ 445306 h 492936"/>
                <a:gd name="connsiteX9" fmla="*/ 181105 w 181438"/>
                <a:gd name="connsiteY9" fmla="*/ 326243 h 492936"/>
                <a:gd name="connsiteX10" fmla="*/ 173961 w 181438"/>
                <a:gd name="connsiteY10" fmla="*/ 311956 h 492936"/>
                <a:gd name="connsiteX0" fmla="*/ 131098 w 181438"/>
                <a:gd name="connsiteY0" fmla="*/ 71834 h 493320"/>
                <a:gd name="connsiteX1" fmla="*/ 109667 w 181438"/>
                <a:gd name="connsiteY1" fmla="*/ 21827 h 493320"/>
                <a:gd name="connsiteX2" fmla="*/ 64424 w 181438"/>
                <a:gd name="connsiteY2" fmla="*/ 396 h 493320"/>
                <a:gd name="connsiteX3" fmla="*/ 14417 w 181438"/>
                <a:gd name="connsiteY3" fmla="*/ 38496 h 493320"/>
                <a:gd name="connsiteX4" fmla="*/ 130 w 181438"/>
                <a:gd name="connsiteY4" fmla="*/ 157559 h 493320"/>
                <a:gd name="connsiteX5" fmla="*/ 9655 w 181438"/>
                <a:gd name="connsiteY5" fmla="*/ 348059 h 493320"/>
                <a:gd name="connsiteX6" fmla="*/ 45373 w 181438"/>
                <a:gd name="connsiteY6" fmla="*/ 448071 h 493320"/>
                <a:gd name="connsiteX7" fmla="*/ 119192 w 181438"/>
                <a:gd name="connsiteY7" fmla="*/ 493315 h 493320"/>
                <a:gd name="connsiteX8" fmla="*/ 164436 w 181438"/>
                <a:gd name="connsiteY8" fmla="*/ 445690 h 493320"/>
                <a:gd name="connsiteX9" fmla="*/ 181105 w 181438"/>
                <a:gd name="connsiteY9" fmla="*/ 326627 h 493320"/>
                <a:gd name="connsiteX10" fmla="*/ 173961 w 181438"/>
                <a:gd name="connsiteY10" fmla="*/ 312340 h 493320"/>
                <a:gd name="connsiteX0" fmla="*/ 131098 w 176304"/>
                <a:gd name="connsiteY0" fmla="*/ 71834 h 493320"/>
                <a:gd name="connsiteX1" fmla="*/ 109667 w 176304"/>
                <a:gd name="connsiteY1" fmla="*/ 21827 h 493320"/>
                <a:gd name="connsiteX2" fmla="*/ 64424 w 176304"/>
                <a:gd name="connsiteY2" fmla="*/ 396 h 493320"/>
                <a:gd name="connsiteX3" fmla="*/ 14417 w 176304"/>
                <a:gd name="connsiteY3" fmla="*/ 38496 h 493320"/>
                <a:gd name="connsiteX4" fmla="*/ 130 w 176304"/>
                <a:gd name="connsiteY4" fmla="*/ 157559 h 493320"/>
                <a:gd name="connsiteX5" fmla="*/ 9655 w 176304"/>
                <a:gd name="connsiteY5" fmla="*/ 348059 h 493320"/>
                <a:gd name="connsiteX6" fmla="*/ 45373 w 176304"/>
                <a:gd name="connsiteY6" fmla="*/ 448071 h 493320"/>
                <a:gd name="connsiteX7" fmla="*/ 119192 w 176304"/>
                <a:gd name="connsiteY7" fmla="*/ 493315 h 493320"/>
                <a:gd name="connsiteX8" fmla="*/ 164436 w 176304"/>
                <a:gd name="connsiteY8" fmla="*/ 445690 h 493320"/>
                <a:gd name="connsiteX9" fmla="*/ 173962 w 176304"/>
                <a:gd name="connsiteY9" fmla="*/ 381396 h 493320"/>
                <a:gd name="connsiteX10" fmla="*/ 173961 w 176304"/>
                <a:gd name="connsiteY10" fmla="*/ 312340 h 493320"/>
                <a:gd name="connsiteX0" fmla="*/ 131338 w 176544"/>
                <a:gd name="connsiteY0" fmla="*/ 72259 h 493745"/>
                <a:gd name="connsiteX1" fmla="*/ 109907 w 176544"/>
                <a:gd name="connsiteY1" fmla="*/ 22252 h 493745"/>
                <a:gd name="connsiteX2" fmla="*/ 64664 w 176544"/>
                <a:gd name="connsiteY2" fmla="*/ 821 h 493745"/>
                <a:gd name="connsiteX3" fmla="*/ 19420 w 176544"/>
                <a:gd name="connsiteY3" fmla="*/ 48446 h 493745"/>
                <a:gd name="connsiteX4" fmla="*/ 370 w 176544"/>
                <a:gd name="connsiteY4" fmla="*/ 157984 h 493745"/>
                <a:gd name="connsiteX5" fmla="*/ 9895 w 176544"/>
                <a:gd name="connsiteY5" fmla="*/ 348484 h 493745"/>
                <a:gd name="connsiteX6" fmla="*/ 45613 w 176544"/>
                <a:gd name="connsiteY6" fmla="*/ 448496 h 493745"/>
                <a:gd name="connsiteX7" fmla="*/ 119432 w 176544"/>
                <a:gd name="connsiteY7" fmla="*/ 493740 h 493745"/>
                <a:gd name="connsiteX8" fmla="*/ 164676 w 176544"/>
                <a:gd name="connsiteY8" fmla="*/ 446115 h 493745"/>
                <a:gd name="connsiteX9" fmla="*/ 174202 w 176544"/>
                <a:gd name="connsiteY9" fmla="*/ 381821 h 493745"/>
                <a:gd name="connsiteX10" fmla="*/ 174201 w 176544"/>
                <a:gd name="connsiteY10" fmla="*/ 312765 h 493745"/>
                <a:gd name="connsiteX0" fmla="*/ 131338 w 176544"/>
                <a:gd name="connsiteY0" fmla="*/ 72060 h 493546"/>
                <a:gd name="connsiteX1" fmla="*/ 98001 w 176544"/>
                <a:gd name="connsiteY1" fmla="*/ 24434 h 493546"/>
                <a:gd name="connsiteX2" fmla="*/ 64664 w 176544"/>
                <a:gd name="connsiteY2" fmla="*/ 622 h 493546"/>
                <a:gd name="connsiteX3" fmla="*/ 19420 w 176544"/>
                <a:gd name="connsiteY3" fmla="*/ 48247 h 493546"/>
                <a:gd name="connsiteX4" fmla="*/ 370 w 176544"/>
                <a:gd name="connsiteY4" fmla="*/ 157785 h 493546"/>
                <a:gd name="connsiteX5" fmla="*/ 9895 w 176544"/>
                <a:gd name="connsiteY5" fmla="*/ 348285 h 493546"/>
                <a:gd name="connsiteX6" fmla="*/ 45613 w 176544"/>
                <a:gd name="connsiteY6" fmla="*/ 448297 h 493546"/>
                <a:gd name="connsiteX7" fmla="*/ 119432 w 176544"/>
                <a:gd name="connsiteY7" fmla="*/ 493541 h 493546"/>
                <a:gd name="connsiteX8" fmla="*/ 164676 w 176544"/>
                <a:gd name="connsiteY8" fmla="*/ 445916 h 493546"/>
                <a:gd name="connsiteX9" fmla="*/ 174202 w 176544"/>
                <a:gd name="connsiteY9" fmla="*/ 381622 h 493546"/>
                <a:gd name="connsiteX10" fmla="*/ 174201 w 176544"/>
                <a:gd name="connsiteY10" fmla="*/ 312566 h 493546"/>
                <a:gd name="connsiteX0" fmla="*/ 131338 w 176544"/>
                <a:gd name="connsiteY0" fmla="*/ 72060 h 493546"/>
                <a:gd name="connsiteX1" fmla="*/ 107526 w 176544"/>
                <a:gd name="connsiteY1" fmla="*/ 24434 h 493546"/>
                <a:gd name="connsiteX2" fmla="*/ 64664 w 176544"/>
                <a:gd name="connsiteY2" fmla="*/ 622 h 493546"/>
                <a:gd name="connsiteX3" fmla="*/ 19420 w 176544"/>
                <a:gd name="connsiteY3" fmla="*/ 48247 h 493546"/>
                <a:gd name="connsiteX4" fmla="*/ 370 w 176544"/>
                <a:gd name="connsiteY4" fmla="*/ 157785 h 493546"/>
                <a:gd name="connsiteX5" fmla="*/ 9895 w 176544"/>
                <a:gd name="connsiteY5" fmla="*/ 348285 h 493546"/>
                <a:gd name="connsiteX6" fmla="*/ 45613 w 176544"/>
                <a:gd name="connsiteY6" fmla="*/ 448297 h 493546"/>
                <a:gd name="connsiteX7" fmla="*/ 119432 w 176544"/>
                <a:gd name="connsiteY7" fmla="*/ 493541 h 493546"/>
                <a:gd name="connsiteX8" fmla="*/ 164676 w 176544"/>
                <a:gd name="connsiteY8" fmla="*/ 445916 h 493546"/>
                <a:gd name="connsiteX9" fmla="*/ 174202 w 176544"/>
                <a:gd name="connsiteY9" fmla="*/ 381622 h 493546"/>
                <a:gd name="connsiteX10" fmla="*/ 174201 w 176544"/>
                <a:gd name="connsiteY10" fmla="*/ 312566 h 493546"/>
                <a:gd name="connsiteX0" fmla="*/ 131338 w 176544"/>
                <a:gd name="connsiteY0" fmla="*/ 72060 h 474510"/>
                <a:gd name="connsiteX1" fmla="*/ 107526 w 176544"/>
                <a:gd name="connsiteY1" fmla="*/ 24434 h 474510"/>
                <a:gd name="connsiteX2" fmla="*/ 64664 w 176544"/>
                <a:gd name="connsiteY2" fmla="*/ 622 h 474510"/>
                <a:gd name="connsiteX3" fmla="*/ 19420 w 176544"/>
                <a:gd name="connsiteY3" fmla="*/ 48247 h 474510"/>
                <a:gd name="connsiteX4" fmla="*/ 370 w 176544"/>
                <a:gd name="connsiteY4" fmla="*/ 157785 h 474510"/>
                <a:gd name="connsiteX5" fmla="*/ 9895 w 176544"/>
                <a:gd name="connsiteY5" fmla="*/ 348285 h 474510"/>
                <a:gd name="connsiteX6" fmla="*/ 45613 w 176544"/>
                <a:gd name="connsiteY6" fmla="*/ 448297 h 474510"/>
                <a:gd name="connsiteX7" fmla="*/ 100382 w 176544"/>
                <a:gd name="connsiteY7" fmla="*/ 474491 h 474510"/>
                <a:gd name="connsiteX8" fmla="*/ 164676 w 176544"/>
                <a:gd name="connsiteY8" fmla="*/ 445916 h 474510"/>
                <a:gd name="connsiteX9" fmla="*/ 174202 w 176544"/>
                <a:gd name="connsiteY9" fmla="*/ 381622 h 474510"/>
                <a:gd name="connsiteX10" fmla="*/ 174201 w 176544"/>
                <a:gd name="connsiteY10" fmla="*/ 312566 h 474510"/>
                <a:gd name="connsiteX0" fmla="*/ 131338 w 176544"/>
                <a:gd name="connsiteY0" fmla="*/ 72060 h 479264"/>
                <a:gd name="connsiteX1" fmla="*/ 107526 w 176544"/>
                <a:gd name="connsiteY1" fmla="*/ 24434 h 479264"/>
                <a:gd name="connsiteX2" fmla="*/ 64664 w 176544"/>
                <a:gd name="connsiteY2" fmla="*/ 622 h 479264"/>
                <a:gd name="connsiteX3" fmla="*/ 19420 w 176544"/>
                <a:gd name="connsiteY3" fmla="*/ 48247 h 479264"/>
                <a:gd name="connsiteX4" fmla="*/ 370 w 176544"/>
                <a:gd name="connsiteY4" fmla="*/ 157785 h 479264"/>
                <a:gd name="connsiteX5" fmla="*/ 9895 w 176544"/>
                <a:gd name="connsiteY5" fmla="*/ 348285 h 479264"/>
                <a:gd name="connsiteX6" fmla="*/ 45613 w 176544"/>
                <a:gd name="connsiteY6" fmla="*/ 448297 h 479264"/>
                <a:gd name="connsiteX7" fmla="*/ 112288 w 176544"/>
                <a:gd name="connsiteY7" fmla="*/ 479253 h 479264"/>
                <a:gd name="connsiteX8" fmla="*/ 164676 w 176544"/>
                <a:gd name="connsiteY8" fmla="*/ 445916 h 479264"/>
                <a:gd name="connsiteX9" fmla="*/ 174202 w 176544"/>
                <a:gd name="connsiteY9" fmla="*/ 381622 h 479264"/>
                <a:gd name="connsiteX10" fmla="*/ 174201 w 176544"/>
                <a:gd name="connsiteY10" fmla="*/ 312566 h 479264"/>
                <a:gd name="connsiteX0" fmla="*/ 131338 w 176912"/>
                <a:gd name="connsiteY0" fmla="*/ 72060 h 479407"/>
                <a:gd name="connsiteX1" fmla="*/ 107526 w 176912"/>
                <a:gd name="connsiteY1" fmla="*/ 24434 h 479407"/>
                <a:gd name="connsiteX2" fmla="*/ 64664 w 176912"/>
                <a:gd name="connsiteY2" fmla="*/ 622 h 479407"/>
                <a:gd name="connsiteX3" fmla="*/ 19420 w 176912"/>
                <a:gd name="connsiteY3" fmla="*/ 48247 h 479407"/>
                <a:gd name="connsiteX4" fmla="*/ 370 w 176912"/>
                <a:gd name="connsiteY4" fmla="*/ 157785 h 479407"/>
                <a:gd name="connsiteX5" fmla="*/ 9895 w 176912"/>
                <a:gd name="connsiteY5" fmla="*/ 348285 h 479407"/>
                <a:gd name="connsiteX6" fmla="*/ 45613 w 176912"/>
                <a:gd name="connsiteY6" fmla="*/ 448297 h 479407"/>
                <a:gd name="connsiteX7" fmla="*/ 112288 w 176912"/>
                <a:gd name="connsiteY7" fmla="*/ 479253 h 479407"/>
                <a:gd name="connsiteX8" fmla="*/ 157532 w 176912"/>
                <a:gd name="connsiteY8" fmla="*/ 438772 h 479407"/>
                <a:gd name="connsiteX9" fmla="*/ 174202 w 176912"/>
                <a:gd name="connsiteY9" fmla="*/ 381622 h 479407"/>
                <a:gd name="connsiteX10" fmla="*/ 174201 w 176912"/>
                <a:gd name="connsiteY10" fmla="*/ 312566 h 479407"/>
                <a:gd name="connsiteX0" fmla="*/ 131338 w 174254"/>
                <a:gd name="connsiteY0" fmla="*/ 72060 h 479407"/>
                <a:gd name="connsiteX1" fmla="*/ 107526 w 174254"/>
                <a:gd name="connsiteY1" fmla="*/ 24434 h 479407"/>
                <a:gd name="connsiteX2" fmla="*/ 64664 w 174254"/>
                <a:gd name="connsiteY2" fmla="*/ 622 h 479407"/>
                <a:gd name="connsiteX3" fmla="*/ 19420 w 174254"/>
                <a:gd name="connsiteY3" fmla="*/ 48247 h 479407"/>
                <a:gd name="connsiteX4" fmla="*/ 370 w 174254"/>
                <a:gd name="connsiteY4" fmla="*/ 157785 h 479407"/>
                <a:gd name="connsiteX5" fmla="*/ 9895 w 174254"/>
                <a:gd name="connsiteY5" fmla="*/ 348285 h 479407"/>
                <a:gd name="connsiteX6" fmla="*/ 45613 w 174254"/>
                <a:gd name="connsiteY6" fmla="*/ 448297 h 479407"/>
                <a:gd name="connsiteX7" fmla="*/ 112288 w 174254"/>
                <a:gd name="connsiteY7" fmla="*/ 479253 h 479407"/>
                <a:gd name="connsiteX8" fmla="*/ 157532 w 174254"/>
                <a:gd name="connsiteY8" fmla="*/ 438772 h 479407"/>
                <a:gd name="connsiteX9" fmla="*/ 174202 w 174254"/>
                <a:gd name="connsiteY9" fmla="*/ 381622 h 479407"/>
                <a:gd name="connsiteX10" fmla="*/ 162295 w 174254"/>
                <a:gd name="connsiteY10" fmla="*/ 312566 h 479407"/>
                <a:gd name="connsiteX0" fmla="*/ 131338 w 163879"/>
                <a:gd name="connsiteY0" fmla="*/ 72060 h 479407"/>
                <a:gd name="connsiteX1" fmla="*/ 107526 w 163879"/>
                <a:gd name="connsiteY1" fmla="*/ 24434 h 479407"/>
                <a:gd name="connsiteX2" fmla="*/ 64664 w 163879"/>
                <a:gd name="connsiteY2" fmla="*/ 622 h 479407"/>
                <a:gd name="connsiteX3" fmla="*/ 19420 w 163879"/>
                <a:gd name="connsiteY3" fmla="*/ 48247 h 479407"/>
                <a:gd name="connsiteX4" fmla="*/ 370 w 163879"/>
                <a:gd name="connsiteY4" fmla="*/ 157785 h 479407"/>
                <a:gd name="connsiteX5" fmla="*/ 9895 w 163879"/>
                <a:gd name="connsiteY5" fmla="*/ 348285 h 479407"/>
                <a:gd name="connsiteX6" fmla="*/ 45613 w 163879"/>
                <a:gd name="connsiteY6" fmla="*/ 448297 h 479407"/>
                <a:gd name="connsiteX7" fmla="*/ 112288 w 163879"/>
                <a:gd name="connsiteY7" fmla="*/ 479253 h 479407"/>
                <a:gd name="connsiteX8" fmla="*/ 157532 w 163879"/>
                <a:gd name="connsiteY8" fmla="*/ 438772 h 479407"/>
                <a:gd name="connsiteX9" fmla="*/ 159915 w 163879"/>
                <a:gd name="connsiteY9" fmla="*/ 379156 h 479407"/>
                <a:gd name="connsiteX10" fmla="*/ 162295 w 163879"/>
                <a:gd name="connsiteY10" fmla="*/ 312566 h 479407"/>
                <a:gd name="connsiteX0" fmla="*/ 131338 w 164323"/>
                <a:gd name="connsiteY0" fmla="*/ 72060 h 479482"/>
                <a:gd name="connsiteX1" fmla="*/ 107526 w 164323"/>
                <a:gd name="connsiteY1" fmla="*/ 24434 h 479482"/>
                <a:gd name="connsiteX2" fmla="*/ 64664 w 164323"/>
                <a:gd name="connsiteY2" fmla="*/ 622 h 479482"/>
                <a:gd name="connsiteX3" fmla="*/ 19420 w 164323"/>
                <a:gd name="connsiteY3" fmla="*/ 48247 h 479482"/>
                <a:gd name="connsiteX4" fmla="*/ 370 w 164323"/>
                <a:gd name="connsiteY4" fmla="*/ 157785 h 479482"/>
                <a:gd name="connsiteX5" fmla="*/ 9895 w 164323"/>
                <a:gd name="connsiteY5" fmla="*/ 348285 h 479482"/>
                <a:gd name="connsiteX6" fmla="*/ 45613 w 164323"/>
                <a:gd name="connsiteY6" fmla="*/ 448297 h 479482"/>
                <a:gd name="connsiteX7" fmla="*/ 112288 w 164323"/>
                <a:gd name="connsiteY7" fmla="*/ 479253 h 479482"/>
                <a:gd name="connsiteX8" fmla="*/ 143244 w 164323"/>
                <a:gd name="connsiteY8" fmla="*/ 436306 h 479482"/>
                <a:gd name="connsiteX9" fmla="*/ 159915 w 164323"/>
                <a:gd name="connsiteY9" fmla="*/ 379156 h 479482"/>
                <a:gd name="connsiteX10" fmla="*/ 162295 w 164323"/>
                <a:gd name="connsiteY10" fmla="*/ 312566 h 479482"/>
                <a:gd name="connsiteX0" fmla="*/ 131338 w 164323"/>
                <a:gd name="connsiteY0" fmla="*/ 72060 h 474646"/>
                <a:gd name="connsiteX1" fmla="*/ 107526 w 164323"/>
                <a:gd name="connsiteY1" fmla="*/ 24434 h 474646"/>
                <a:gd name="connsiteX2" fmla="*/ 64664 w 164323"/>
                <a:gd name="connsiteY2" fmla="*/ 622 h 474646"/>
                <a:gd name="connsiteX3" fmla="*/ 19420 w 164323"/>
                <a:gd name="connsiteY3" fmla="*/ 48247 h 474646"/>
                <a:gd name="connsiteX4" fmla="*/ 370 w 164323"/>
                <a:gd name="connsiteY4" fmla="*/ 157785 h 474646"/>
                <a:gd name="connsiteX5" fmla="*/ 9895 w 164323"/>
                <a:gd name="connsiteY5" fmla="*/ 348285 h 474646"/>
                <a:gd name="connsiteX6" fmla="*/ 45613 w 164323"/>
                <a:gd name="connsiteY6" fmla="*/ 448297 h 474646"/>
                <a:gd name="connsiteX7" fmla="*/ 93238 w 164323"/>
                <a:gd name="connsiteY7" fmla="*/ 474321 h 474646"/>
                <a:gd name="connsiteX8" fmla="*/ 143244 w 164323"/>
                <a:gd name="connsiteY8" fmla="*/ 436306 h 474646"/>
                <a:gd name="connsiteX9" fmla="*/ 159915 w 164323"/>
                <a:gd name="connsiteY9" fmla="*/ 379156 h 474646"/>
                <a:gd name="connsiteX10" fmla="*/ 162295 w 164323"/>
                <a:gd name="connsiteY10" fmla="*/ 312566 h 474646"/>
                <a:gd name="connsiteX0" fmla="*/ 131338 w 164611"/>
                <a:gd name="connsiteY0" fmla="*/ 72060 h 474546"/>
                <a:gd name="connsiteX1" fmla="*/ 107526 w 164611"/>
                <a:gd name="connsiteY1" fmla="*/ 24434 h 474546"/>
                <a:gd name="connsiteX2" fmla="*/ 64664 w 164611"/>
                <a:gd name="connsiteY2" fmla="*/ 622 h 474546"/>
                <a:gd name="connsiteX3" fmla="*/ 19420 w 164611"/>
                <a:gd name="connsiteY3" fmla="*/ 48247 h 474546"/>
                <a:gd name="connsiteX4" fmla="*/ 370 w 164611"/>
                <a:gd name="connsiteY4" fmla="*/ 157785 h 474546"/>
                <a:gd name="connsiteX5" fmla="*/ 9895 w 164611"/>
                <a:gd name="connsiteY5" fmla="*/ 348285 h 474546"/>
                <a:gd name="connsiteX6" fmla="*/ 45613 w 164611"/>
                <a:gd name="connsiteY6" fmla="*/ 448297 h 474546"/>
                <a:gd name="connsiteX7" fmla="*/ 93238 w 164611"/>
                <a:gd name="connsiteY7" fmla="*/ 474321 h 474546"/>
                <a:gd name="connsiteX8" fmla="*/ 136100 w 164611"/>
                <a:gd name="connsiteY8" fmla="*/ 438772 h 474546"/>
                <a:gd name="connsiteX9" fmla="*/ 159915 w 164611"/>
                <a:gd name="connsiteY9" fmla="*/ 379156 h 474546"/>
                <a:gd name="connsiteX10" fmla="*/ 162295 w 164611"/>
                <a:gd name="connsiteY10" fmla="*/ 312566 h 474546"/>
                <a:gd name="connsiteX0" fmla="*/ 131338 w 163413"/>
                <a:gd name="connsiteY0" fmla="*/ 72060 h 474546"/>
                <a:gd name="connsiteX1" fmla="*/ 107526 w 163413"/>
                <a:gd name="connsiteY1" fmla="*/ 24434 h 474546"/>
                <a:gd name="connsiteX2" fmla="*/ 64664 w 163413"/>
                <a:gd name="connsiteY2" fmla="*/ 622 h 474546"/>
                <a:gd name="connsiteX3" fmla="*/ 19420 w 163413"/>
                <a:gd name="connsiteY3" fmla="*/ 48247 h 474546"/>
                <a:gd name="connsiteX4" fmla="*/ 370 w 163413"/>
                <a:gd name="connsiteY4" fmla="*/ 157785 h 474546"/>
                <a:gd name="connsiteX5" fmla="*/ 9895 w 163413"/>
                <a:gd name="connsiteY5" fmla="*/ 348285 h 474546"/>
                <a:gd name="connsiteX6" fmla="*/ 45613 w 163413"/>
                <a:gd name="connsiteY6" fmla="*/ 448297 h 474546"/>
                <a:gd name="connsiteX7" fmla="*/ 93238 w 163413"/>
                <a:gd name="connsiteY7" fmla="*/ 474321 h 474546"/>
                <a:gd name="connsiteX8" fmla="*/ 136100 w 163413"/>
                <a:gd name="connsiteY8" fmla="*/ 438772 h 474546"/>
                <a:gd name="connsiteX9" fmla="*/ 152771 w 163413"/>
                <a:gd name="connsiteY9" fmla="*/ 376689 h 474546"/>
                <a:gd name="connsiteX10" fmla="*/ 162295 w 163413"/>
                <a:gd name="connsiteY10" fmla="*/ 312566 h 474546"/>
                <a:gd name="connsiteX0" fmla="*/ 131338 w 154218"/>
                <a:gd name="connsiteY0" fmla="*/ 72060 h 474546"/>
                <a:gd name="connsiteX1" fmla="*/ 107526 w 154218"/>
                <a:gd name="connsiteY1" fmla="*/ 24434 h 474546"/>
                <a:gd name="connsiteX2" fmla="*/ 64664 w 154218"/>
                <a:gd name="connsiteY2" fmla="*/ 622 h 474546"/>
                <a:gd name="connsiteX3" fmla="*/ 19420 w 154218"/>
                <a:gd name="connsiteY3" fmla="*/ 48247 h 474546"/>
                <a:gd name="connsiteX4" fmla="*/ 370 w 154218"/>
                <a:gd name="connsiteY4" fmla="*/ 157785 h 474546"/>
                <a:gd name="connsiteX5" fmla="*/ 9895 w 154218"/>
                <a:gd name="connsiteY5" fmla="*/ 348285 h 474546"/>
                <a:gd name="connsiteX6" fmla="*/ 45613 w 154218"/>
                <a:gd name="connsiteY6" fmla="*/ 448297 h 474546"/>
                <a:gd name="connsiteX7" fmla="*/ 93238 w 154218"/>
                <a:gd name="connsiteY7" fmla="*/ 474321 h 474546"/>
                <a:gd name="connsiteX8" fmla="*/ 136100 w 154218"/>
                <a:gd name="connsiteY8" fmla="*/ 438772 h 474546"/>
                <a:gd name="connsiteX9" fmla="*/ 152771 w 154218"/>
                <a:gd name="connsiteY9" fmla="*/ 376689 h 474546"/>
                <a:gd name="connsiteX10" fmla="*/ 150389 w 154218"/>
                <a:gd name="connsiteY10" fmla="*/ 312566 h 474546"/>
                <a:gd name="connsiteX0" fmla="*/ 131338 w 151826"/>
                <a:gd name="connsiteY0" fmla="*/ 72060 h 474546"/>
                <a:gd name="connsiteX1" fmla="*/ 107526 w 151826"/>
                <a:gd name="connsiteY1" fmla="*/ 24434 h 474546"/>
                <a:gd name="connsiteX2" fmla="*/ 64664 w 151826"/>
                <a:gd name="connsiteY2" fmla="*/ 622 h 474546"/>
                <a:gd name="connsiteX3" fmla="*/ 19420 w 151826"/>
                <a:gd name="connsiteY3" fmla="*/ 48247 h 474546"/>
                <a:gd name="connsiteX4" fmla="*/ 370 w 151826"/>
                <a:gd name="connsiteY4" fmla="*/ 157785 h 474546"/>
                <a:gd name="connsiteX5" fmla="*/ 9895 w 151826"/>
                <a:gd name="connsiteY5" fmla="*/ 348285 h 474546"/>
                <a:gd name="connsiteX6" fmla="*/ 45613 w 151826"/>
                <a:gd name="connsiteY6" fmla="*/ 448297 h 474546"/>
                <a:gd name="connsiteX7" fmla="*/ 93238 w 151826"/>
                <a:gd name="connsiteY7" fmla="*/ 474321 h 474546"/>
                <a:gd name="connsiteX8" fmla="*/ 136100 w 151826"/>
                <a:gd name="connsiteY8" fmla="*/ 438772 h 474546"/>
                <a:gd name="connsiteX9" fmla="*/ 145627 w 151826"/>
                <a:gd name="connsiteY9" fmla="*/ 379155 h 474546"/>
                <a:gd name="connsiteX10" fmla="*/ 150389 w 151826"/>
                <a:gd name="connsiteY10" fmla="*/ 312566 h 474546"/>
                <a:gd name="connsiteX0" fmla="*/ 131338 w 151991"/>
                <a:gd name="connsiteY0" fmla="*/ 72060 h 474646"/>
                <a:gd name="connsiteX1" fmla="*/ 107526 w 151991"/>
                <a:gd name="connsiteY1" fmla="*/ 24434 h 474646"/>
                <a:gd name="connsiteX2" fmla="*/ 64664 w 151991"/>
                <a:gd name="connsiteY2" fmla="*/ 622 h 474646"/>
                <a:gd name="connsiteX3" fmla="*/ 19420 w 151991"/>
                <a:gd name="connsiteY3" fmla="*/ 48247 h 474646"/>
                <a:gd name="connsiteX4" fmla="*/ 370 w 151991"/>
                <a:gd name="connsiteY4" fmla="*/ 157785 h 474646"/>
                <a:gd name="connsiteX5" fmla="*/ 9895 w 151991"/>
                <a:gd name="connsiteY5" fmla="*/ 348285 h 474646"/>
                <a:gd name="connsiteX6" fmla="*/ 45613 w 151991"/>
                <a:gd name="connsiteY6" fmla="*/ 448297 h 474646"/>
                <a:gd name="connsiteX7" fmla="*/ 93238 w 151991"/>
                <a:gd name="connsiteY7" fmla="*/ 474321 h 474646"/>
                <a:gd name="connsiteX8" fmla="*/ 128956 w 151991"/>
                <a:gd name="connsiteY8" fmla="*/ 436306 h 474646"/>
                <a:gd name="connsiteX9" fmla="*/ 145627 w 151991"/>
                <a:gd name="connsiteY9" fmla="*/ 379155 h 474646"/>
                <a:gd name="connsiteX10" fmla="*/ 150389 w 151991"/>
                <a:gd name="connsiteY10" fmla="*/ 312566 h 474646"/>
                <a:gd name="connsiteX0" fmla="*/ 126576 w 151991"/>
                <a:gd name="connsiteY0" fmla="*/ 47291 h 474540"/>
                <a:gd name="connsiteX1" fmla="*/ 107526 w 151991"/>
                <a:gd name="connsiteY1" fmla="*/ 24328 h 474540"/>
                <a:gd name="connsiteX2" fmla="*/ 64664 w 151991"/>
                <a:gd name="connsiteY2" fmla="*/ 516 h 474540"/>
                <a:gd name="connsiteX3" fmla="*/ 19420 w 151991"/>
                <a:gd name="connsiteY3" fmla="*/ 48141 h 474540"/>
                <a:gd name="connsiteX4" fmla="*/ 370 w 151991"/>
                <a:gd name="connsiteY4" fmla="*/ 157679 h 474540"/>
                <a:gd name="connsiteX5" fmla="*/ 9895 w 151991"/>
                <a:gd name="connsiteY5" fmla="*/ 348179 h 474540"/>
                <a:gd name="connsiteX6" fmla="*/ 45613 w 151991"/>
                <a:gd name="connsiteY6" fmla="*/ 448191 h 474540"/>
                <a:gd name="connsiteX7" fmla="*/ 93238 w 151991"/>
                <a:gd name="connsiteY7" fmla="*/ 474215 h 474540"/>
                <a:gd name="connsiteX8" fmla="*/ 128956 w 151991"/>
                <a:gd name="connsiteY8" fmla="*/ 436200 h 474540"/>
                <a:gd name="connsiteX9" fmla="*/ 145627 w 151991"/>
                <a:gd name="connsiteY9" fmla="*/ 379049 h 474540"/>
                <a:gd name="connsiteX10" fmla="*/ 150389 w 151991"/>
                <a:gd name="connsiteY10" fmla="*/ 312460 h 474540"/>
                <a:gd name="connsiteX0" fmla="*/ 126576 w 151991"/>
                <a:gd name="connsiteY0" fmla="*/ 50728 h 477977"/>
                <a:gd name="connsiteX1" fmla="*/ 93239 w 151991"/>
                <a:gd name="connsiteY1" fmla="*/ 8034 h 477977"/>
                <a:gd name="connsiteX2" fmla="*/ 64664 w 151991"/>
                <a:gd name="connsiteY2" fmla="*/ 3953 h 477977"/>
                <a:gd name="connsiteX3" fmla="*/ 19420 w 151991"/>
                <a:gd name="connsiteY3" fmla="*/ 51578 h 477977"/>
                <a:gd name="connsiteX4" fmla="*/ 370 w 151991"/>
                <a:gd name="connsiteY4" fmla="*/ 161116 h 477977"/>
                <a:gd name="connsiteX5" fmla="*/ 9895 w 151991"/>
                <a:gd name="connsiteY5" fmla="*/ 351616 h 477977"/>
                <a:gd name="connsiteX6" fmla="*/ 45613 w 151991"/>
                <a:gd name="connsiteY6" fmla="*/ 451628 h 477977"/>
                <a:gd name="connsiteX7" fmla="*/ 93238 w 151991"/>
                <a:gd name="connsiteY7" fmla="*/ 477652 h 477977"/>
                <a:gd name="connsiteX8" fmla="*/ 128956 w 151991"/>
                <a:gd name="connsiteY8" fmla="*/ 439637 h 477977"/>
                <a:gd name="connsiteX9" fmla="*/ 145627 w 151991"/>
                <a:gd name="connsiteY9" fmla="*/ 382486 h 477977"/>
                <a:gd name="connsiteX10" fmla="*/ 150389 w 151991"/>
                <a:gd name="connsiteY10" fmla="*/ 315897 h 477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1991" h="477977">
                  <a:moveTo>
                    <a:pt x="126576" y="50728"/>
                  </a:moveTo>
                  <a:cubicBezTo>
                    <a:pt x="123599" y="32273"/>
                    <a:pt x="103558" y="15830"/>
                    <a:pt x="93239" y="8034"/>
                  </a:cubicBezTo>
                  <a:cubicBezTo>
                    <a:pt x="82920" y="238"/>
                    <a:pt x="76967" y="-3304"/>
                    <a:pt x="64664" y="3953"/>
                  </a:cubicBezTo>
                  <a:cubicBezTo>
                    <a:pt x="52361" y="11210"/>
                    <a:pt x="30136" y="25384"/>
                    <a:pt x="19420" y="51578"/>
                  </a:cubicBezTo>
                  <a:cubicBezTo>
                    <a:pt x="8704" y="77772"/>
                    <a:pt x="1957" y="111110"/>
                    <a:pt x="370" y="161116"/>
                  </a:cubicBezTo>
                  <a:cubicBezTo>
                    <a:pt x="-1217" y="211122"/>
                    <a:pt x="2355" y="303197"/>
                    <a:pt x="9895" y="351616"/>
                  </a:cubicBezTo>
                  <a:cubicBezTo>
                    <a:pt x="17435" y="400035"/>
                    <a:pt x="31722" y="430622"/>
                    <a:pt x="45613" y="451628"/>
                  </a:cubicBezTo>
                  <a:cubicBezTo>
                    <a:pt x="59504" y="472634"/>
                    <a:pt x="79347" y="479651"/>
                    <a:pt x="93238" y="477652"/>
                  </a:cubicBezTo>
                  <a:cubicBezTo>
                    <a:pt x="107129" y="475653"/>
                    <a:pt x="120225" y="455498"/>
                    <a:pt x="128956" y="439637"/>
                  </a:cubicBezTo>
                  <a:cubicBezTo>
                    <a:pt x="137687" y="423776"/>
                    <a:pt x="142055" y="403109"/>
                    <a:pt x="145627" y="382486"/>
                  </a:cubicBezTo>
                  <a:cubicBezTo>
                    <a:pt x="149199" y="361863"/>
                    <a:pt x="154754" y="311928"/>
                    <a:pt x="150389" y="315897"/>
                  </a:cubicBezTo>
                </a:path>
              </a:pathLst>
            </a:cu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</a:endParaRPr>
            </a:p>
          </p:txBody>
        </p:sp>
        <p:pic>
          <p:nvPicPr>
            <p:cNvPr id="37" name="Picture 4" descr="http://www.ballaerospace.com/img/319/GEMS_w_GOCI_II_250pix.jpg">
              <a:extLst>
                <a:ext uri="{FF2B5EF4-FFF2-40B4-BE49-F238E27FC236}">
                  <a16:creationId xmlns:a16="http://schemas.microsoft.com/office/drawing/2014/main" id="{9D80A7AC-2C58-9E4E-A99F-B5B8E15F76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8552041">
              <a:off x="8341940" y="4124757"/>
              <a:ext cx="1053045" cy="791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0A788E2-3C3B-D34A-8634-86889CD906BA}"/>
                </a:ext>
              </a:extLst>
            </p:cNvPr>
            <p:cNvSpPr txBox="1"/>
            <p:nvPr/>
          </p:nvSpPr>
          <p:spPr>
            <a:xfrm>
              <a:off x="8981862" y="4260496"/>
              <a:ext cx="1084880" cy="512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33" dirty="0">
                  <a:solidFill>
                    <a:schemeClr val="bg1"/>
                  </a:solidFill>
                </a:rPr>
                <a:t>SOSMAG on GK-2A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B97E709-ABE7-B445-B436-BEDB38864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842" r="9180"/>
            <a:stretch/>
          </p:blipFill>
          <p:spPr>
            <a:xfrm rot="14384550">
              <a:off x="6884623" y="4560253"/>
              <a:ext cx="1230448" cy="705039"/>
            </a:xfrm>
            <a:prstGeom prst="rect">
              <a:avLst/>
            </a:prstGeom>
            <a:noFill/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1EBA9A-8A2B-294D-8F76-B025B8479D36}"/>
                </a:ext>
              </a:extLst>
            </p:cNvPr>
            <p:cNvSpPr txBox="1"/>
            <p:nvPr/>
          </p:nvSpPr>
          <p:spPr>
            <a:xfrm>
              <a:off x="6634739" y="4857901"/>
              <a:ext cx="1084880" cy="318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33" dirty="0">
                  <a:solidFill>
                    <a:schemeClr val="bg2"/>
                  </a:solidFill>
                </a:rPr>
                <a:t>Aurora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9A091DA-1EA8-7645-8083-5FD626620F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9371" l="3093" r="100000">
                          <a14:foregroundMark x1="9794" y1="6289" x2="29381" y2="23270"/>
                          <a14:foregroundMark x1="42268" y1="3145" x2="36598" y2="23270"/>
                          <a14:backgroundMark x1="22165" y1="14465" x2="32990" y2="25157"/>
                          <a14:backgroundMark x1="34536" y1="25157" x2="39175" y2="37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7971473">
              <a:off x="7377688" y="3060301"/>
              <a:ext cx="405784" cy="331231"/>
            </a:xfrm>
            <a:prstGeom prst="rect">
              <a:avLst/>
            </a:prstGeom>
            <a:noFill/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553DF8A-4FD5-1D40-9003-8503D1E12B8A}"/>
                </a:ext>
              </a:extLst>
            </p:cNvPr>
            <p:cNvSpPr txBox="1"/>
            <p:nvPr/>
          </p:nvSpPr>
          <p:spPr>
            <a:xfrm>
              <a:off x="7101945" y="2715550"/>
              <a:ext cx="1279622" cy="318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33" dirty="0">
                  <a:solidFill>
                    <a:schemeClr val="bg2"/>
                  </a:solidFill>
                </a:rPr>
                <a:t>NanoSats</a:t>
              </a: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6389ECEF-AA08-BE47-A4F8-63403098D91A}"/>
                </a:ext>
              </a:extLst>
            </p:cNvPr>
            <p:cNvSpPr/>
            <p:nvPr/>
          </p:nvSpPr>
          <p:spPr>
            <a:xfrm rot="13454362">
              <a:off x="7686269" y="3417476"/>
              <a:ext cx="406416" cy="1119185"/>
            </a:xfrm>
            <a:custGeom>
              <a:avLst/>
              <a:gdLst>
                <a:gd name="connsiteX0" fmla="*/ 131098 w 181438"/>
                <a:gd name="connsiteY0" fmla="*/ 78589 h 500075"/>
                <a:gd name="connsiteX1" fmla="*/ 109667 w 181438"/>
                <a:gd name="connsiteY1" fmla="*/ 28582 h 500075"/>
                <a:gd name="connsiteX2" fmla="*/ 38230 w 181438"/>
                <a:gd name="connsiteY2" fmla="*/ 7 h 500075"/>
                <a:gd name="connsiteX3" fmla="*/ 14417 w 181438"/>
                <a:gd name="connsiteY3" fmla="*/ 30964 h 500075"/>
                <a:gd name="connsiteX4" fmla="*/ 130 w 181438"/>
                <a:gd name="connsiteY4" fmla="*/ 164314 h 500075"/>
                <a:gd name="connsiteX5" fmla="*/ 9655 w 181438"/>
                <a:gd name="connsiteY5" fmla="*/ 354814 h 500075"/>
                <a:gd name="connsiteX6" fmla="*/ 45373 w 181438"/>
                <a:gd name="connsiteY6" fmla="*/ 454826 h 500075"/>
                <a:gd name="connsiteX7" fmla="*/ 119192 w 181438"/>
                <a:gd name="connsiteY7" fmla="*/ 500070 h 500075"/>
                <a:gd name="connsiteX8" fmla="*/ 164436 w 181438"/>
                <a:gd name="connsiteY8" fmla="*/ 452445 h 500075"/>
                <a:gd name="connsiteX9" fmla="*/ 181105 w 181438"/>
                <a:gd name="connsiteY9" fmla="*/ 333382 h 500075"/>
                <a:gd name="connsiteX10" fmla="*/ 173961 w 181438"/>
                <a:gd name="connsiteY10" fmla="*/ 319095 h 500075"/>
                <a:gd name="connsiteX0" fmla="*/ 131098 w 181438"/>
                <a:gd name="connsiteY0" fmla="*/ 71450 h 492936"/>
                <a:gd name="connsiteX1" fmla="*/ 109667 w 181438"/>
                <a:gd name="connsiteY1" fmla="*/ 21443 h 492936"/>
                <a:gd name="connsiteX2" fmla="*/ 64424 w 181438"/>
                <a:gd name="connsiteY2" fmla="*/ 12 h 492936"/>
                <a:gd name="connsiteX3" fmla="*/ 14417 w 181438"/>
                <a:gd name="connsiteY3" fmla="*/ 23825 h 492936"/>
                <a:gd name="connsiteX4" fmla="*/ 130 w 181438"/>
                <a:gd name="connsiteY4" fmla="*/ 157175 h 492936"/>
                <a:gd name="connsiteX5" fmla="*/ 9655 w 181438"/>
                <a:gd name="connsiteY5" fmla="*/ 347675 h 492936"/>
                <a:gd name="connsiteX6" fmla="*/ 45373 w 181438"/>
                <a:gd name="connsiteY6" fmla="*/ 447687 h 492936"/>
                <a:gd name="connsiteX7" fmla="*/ 119192 w 181438"/>
                <a:gd name="connsiteY7" fmla="*/ 492931 h 492936"/>
                <a:gd name="connsiteX8" fmla="*/ 164436 w 181438"/>
                <a:gd name="connsiteY8" fmla="*/ 445306 h 492936"/>
                <a:gd name="connsiteX9" fmla="*/ 181105 w 181438"/>
                <a:gd name="connsiteY9" fmla="*/ 326243 h 492936"/>
                <a:gd name="connsiteX10" fmla="*/ 173961 w 181438"/>
                <a:gd name="connsiteY10" fmla="*/ 311956 h 492936"/>
                <a:gd name="connsiteX0" fmla="*/ 131098 w 181438"/>
                <a:gd name="connsiteY0" fmla="*/ 71834 h 493320"/>
                <a:gd name="connsiteX1" fmla="*/ 109667 w 181438"/>
                <a:gd name="connsiteY1" fmla="*/ 21827 h 493320"/>
                <a:gd name="connsiteX2" fmla="*/ 64424 w 181438"/>
                <a:gd name="connsiteY2" fmla="*/ 396 h 493320"/>
                <a:gd name="connsiteX3" fmla="*/ 14417 w 181438"/>
                <a:gd name="connsiteY3" fmla="*/ 38496 h 493320"/>
                <a:gd name="connsiteX4" fmla="*/ 130 w 181438"/>
                <a:gd name="connsiteY4" fmla="*/ 157559 h 493320"/>
                <a:gd name="connsiteX5" fmla="*/ 9655 w 181438"/>
                <a:gd name="connsiteY5" fmla="*/ 348059 h 493320"/>
                <a:gd name="connsiteX6" fmla="*/ 45373 w 181438"/>
                <a:gd name="connsiteY6" fmla="*/ 448071 h 493320"/>
                <a:gd name="connsiteX7" fmla="*/ 119192 w 181438"/>
                <a:gd name="connsiteY7" fmla="*/ 493315 h 493320"/>
                <a:gd name="connsiteX8" fmla="*/ 164436 w 181438"/>
                <a:gd name="connsiteY8" fmla="*/ 445690 h 493320"/>
                <a:gd name="connsiteX9" fmla="*/ 181105 w 181438"/>
                <a:gd name="connsiteY9" fmla="*/ 326627 h 493320"/>
                <a:gd name="connsiteX10" fmla="*/ 173961 w 181438"/>
                <a:gd name="connsiteY10" fmla="*/ 312340 h 493320"/>
                <a:gd name="connsiteX0" fmla="*/ 131098 w 176304"/>
                <a:gd name="connsiteY0" fmla="*/ 71834 h 493320"/>
                <a:gd name="connsiteX1" fmla="*/ 109667 w 176304"/>
                <a:gd name="connsiteY1" fmla="*/ 21827 h 493320"/>
                <a:gd name="connsiteX2" fmla="*/ 64424 w 176304"/>
                <a:gd name="connsiteY2" fmla="*/ 396 h 493320"/>
                <a:gd name="connsiteX3" fmla="*/ 14417 w 176304"/>
                <a:gd name="connsiteY3" fmla="*/ 38496 h 493320"/>
                <a:gd name="connsiteX4" fmla="*/ 130 w 176304"/>
                <a:gd name="connsiteY4" fmla="*/ 157559 h 493320"/>
                <a:gd name="connsiteX5" fmla="*/ 9655 w 176304"/>
                <a:gd name="connsiteY5" fmla="*/ 348059 h 493320"/>
                <a:gd name="connsiteX6" fmla="*/ 45373 w 176304"/>
                <a:gd name="connsiteY6" fmla="*/ 448071 h 493320"/>
                <a:gd name="connsiteX7" fmla="*/ 119192 w 176304"/>
                <a:gd name="connsiteY7" fmla="*/ 493315 h 493320"/>
                <a:gd name="connsiteX8" fmla="*/ 164436 w 176304"/>
                <a:gd name="connsiteY8" fmla="*/ 445690 h 493320"/>
                <a:gd name="connsiteX9" fmla="*/ 173962 w 176304"/>
                <a:gd name="connsiteY9" fmla="*/ 381396 h 493320"/>
                <a:gd name="connsiteX10" fmla="*/ 173961 w 176304"/>
                <a:gd name="connsiteY10" fmla="*/ 312340 h 493320"/>
                <a:gd name="connsiteX0" fmla="*/ 131338 w 176544"/>
                <a:gd name="connsiteY0" fmla="*/ 72259 h 493745"/>
                <a:gd name="connsiteX1" fmla="*/ 109907 w 176544"/>
                <a:gd name="connsiteY1" fmla="*/ 22252 h 493745"/>
                <a:gd name="connsiteX2" fmla="*/ 64664 w 176544"/>
                <a:gd name="connsiteY2" fmla="*/ 821 h 493745"/>
                <a:gd name="connsiteX3" fmla="*/ 19420 w 176544"/>
                <a:gd name="connsiteY3" fmla="*/ 48446 h 493745"/>
                <a:gd name="connsiteX4" fmla="*/ 370 w 176544"/>
                <a:gd name="connsiteY4" fmla="*/ 157984 h 493745"/>
                <a:gd name="connsiteX5" fmla="*/ 9895 w 176544"/>
                <a:gd name="connsiteY5" fmla="*/ 348484 h 493745"/>
                <a:gd name="connsiteX6" fmla="*/ 45613 w 176544"/>
                <a:gd name="connsiteY6" fmla="*/ 448496 h 493745"/>
                <a:gd name="connsiteX7" fmla="*/ 119432 w 176544"/>
                <a:gd name="connsiteY7" fmla="*/ 493740 h 493745"/>
                <a:gd name="connsiteX8" fmla="*/ 164676 w 176544"/>
                <a:gd name="connsiteY8" fmla="*/ 446115 h 493745"/>
                <a:gd name="connsiteX9" fmla="*/ 174202 w 176544"/>
                <a:gd name="connsiteY9" fmla="*/ 381821 h 493745"/>
                <a:gd name="connsiteX10" fmla="*/ 174201 w 176544"/>
                <a:gd name="connsiteY10" fmla="*/ 312765 h 493745"/>
                <a:gd name="connsiteX0" fmla="*/ 131338 w 176544"/>
                <a:gd name="connsiteY0" fmla="*/ 72060 h 493546"/>
                <a:gd name="connsiteX1" fmla="*/ 98001 w 176544"/>
                <a:gd name="connsiteY1" fmla="*/ 24434 h 493546"/>
                <a:gd name="connsiteX2" fmla="*/ 64664 w 176544"/>
                <a:gd name="connsiteY2" fmla="*/ 622 h 493546"/>
                <a:gd name="connsiteX3" fmla="*/ 19420 w 176544"/>
                <a:gd name="connsiteY3" fmla="*/ 48247 h 493546"/>
                <a:gd name="connsiteX4" fmla="*/ 370 w 176544"/>
                <a:gd name="connsiteY4" fmla="*/ 157785 h 493546"/>
                <a:gd name="connsiteX5" fmla="*/ 9895 w 176544"/>
                <a:gd name="connsiteY5" fmla="*/ 348285 h 493546"/>
                <a:gd name="connsiteX6" fmla="*/ 45613 w 176544"/>
                <a:gd name="connsiteY6" fmla="*/ 448297 h 493546"/>
                <a:gd name="connsiteX7" fmla="*/ 119432 w 176544"/>
                <a:gd name="connsiteY7" fmla="*/ 493541 h 493546"/>
                <a:gd name="connsiteX8" fmla="*/ 164676 w 176544"/>
                <a:gd name="connsiteY8" fmla="*/ 445916 h 493546"/>
                <a:gd name="connsiteX9" fmla="*/ 174202 w 176544"/>
                <a:gd name="connsiteY9" fmla="*/ 381622 h 493546"/>
                <a:gd name="connsiteX10" fmla="*/ 174201 w 176544"/>
                <a:gd name="connsiteY10" fmla="*/ 312566 h 493546"/>
                <a:gd name="connsiteX0" fmla="*/ 131338 w 176544"/>
                <a:gd name="connsiteY0" fmla="*/ 72060 h 493546"/>
                <a:gd name="connsiteX1" fmla="*/ 107526 w 176544"/>
                <a:gd name="connsiteY1" fmla="*/ 24434 h 493546"/>
                <a:gd name="connsiteX2" fmla="*/ 64664 w 176544"/>
                <a:gd name="connsiteY2" fmla="*/ 622 h 493546"/>
                <a:gd name="connsiteX3" fmla="*/ 19420 w 176544"/>
                <a:gd name="connsiteY3" fmla="*/ 48247 h 493546"/>
                <a:gd name="connsiteX4" fmla="*/ 370 w 176544"/>
                <a:gd name="connsiteY4" fmla="*/ 157785 h 493546"/>
                <a:gd name="connsiteX5" fmla="*/ 9895 w 176544"/>
                <a:gd name="connsiteY5" fmla="*/ 348285 h 493546"/>
                <a:gd name="connsiteX6" fmla="*/ 45613 w 176544"/>
                <a:gd name="connsiteY6" fmla="*/ 448297 h 493546"/>
                <a:gd name="connsiteX7" fmla="*/ 119432 w 176544"/>
                <a:gd name="connsiteY7" fmla="*/ 493541 h 493546"/>
                <a:gd name="connsiteX8" fmla="*/ 164676 w 176544"/>
                <a:gd name="connsiteY8" fmla="*/ 445916 h 493546"/>
                <a:gd name="connsiteX9" fmla="*/ 174202 w 176544"/>
                <a:gd name="connsiteY9" fmla="*/ 381622 h 493546"/>
                <a:gd name="connsiteX10" fmla="*/ 174201 w 176544"/>
                <a:gd name="connsiteY10" fmla="*/ 312566 h 493546"/>
                <a:gd name="connsiteX0" fmla="*/ 131338 w 176544"/>
                <a:gd name="connsiteY0" fmla="*/ 72060 h 474510"/>
                <a:gd name="connsiteX1" fmla="*/ 107526 w 176544"/>
                <a:gd name="connsiteY1" fmla="*/ 24434 h 474510"/>
                <a:gd name="connsiteX2" fmla="*/ 64664 w 176544"/>
                <a:gd name="connsiteY2" fmla="*/ 622 h 474510"/>
                <a:gd name="connsiteX3" fmla="*/ 19420 w 176544"/>
                <a:gd name="connsiteY3" fmla="*/ 48247 h 474510"/>
                <a:gd name="connsiteX4" fmla="*/ 370 w 176544"/>
                <a:gd name="connsiteY4" fmla="*/ 157785 h 474510"/>
                <a:gd name="connsiteX5" fmla="*/ 9895 w 176544"/>
                <a:gd name="connsiteY5" fmla="*/ 348285 h 474510"/>
                <a:gd name="connsiteX6" fmla="*/ 45613 w 176544"/>
                <a:gd name="connsiteY6" fmla="*/ 448297 h 474510"/>
                <a:gd name="connsiteX7" fmla="*/ 100382 w 176544"/>
                <a:gd name="connsiteY7" fmla="*/ 474491 h 474510"/>
                <a:gd name="connsiteX8" fmla="*/ 164676 w 176544"/>
                <a:gd name="connsiteY8" fmla="*/ 445916 h 474510"/>
                <a:gd name="connsiteX9" fmla="*/ 174202 w 176544"/>
                <a:gd name="connsiteY9" fmla="*/ 381622 h 474510"/>
                <a:gd name="connsiteX10" fmla="*/ 174201 w 176544"/>
                <a:gd name="connsiteY10" fmla="*/ 312566 h 474510"/>
                <a:gd name="connsiteX0" fmla="*/ 131338 w 176544"/>
                <a:gd name="connsiteY0" fmla="*/ 72060 h 479264"/>
                <a:gd name="connsiteX1" fmla="*/ 107526 w 176544"/>
                <a:gd name="connsiteY1" fmla="*/ 24434 h 479264"/>
                <a:gd name="connsiteX2" fmla="*/ 64664 w 176544"/>
                <a:gd name="connsiteY2" fmla="*/ 622 h 479264"/>
                <a:gd name="connsiteX3" fmla="*/ 19420 w 176544"/>
                <a:gd name="connsiteY3" fmla="*/ 48247 h 479264"/>
                <a:gd name="connsiteX4" fmla="*/ 370 w 176544"/>
                <a:gd name="connsiteY4" fmla="*/ 157785 h 479264"/>
                <a:gd name="connsiteX5" fmla="*/ 9895 w 176544"/>
                <a:gd name="connsiteY5" fmla="*/ 348285 h 479264"/>
                <a:gd name="connsiteX6" fmla="*/ 45613 w 176544"/>
                <a:gd name="connsiteY6" fmla="*/ 448297 h 479264"/>
                <a:gd name="connsiteX7" fmla="*/ 112288 w 176544"/>
                <a:gd name="connsiteY7" fmla="*/ 479253 h 479264"/>
                <a:gd name="connsiteX8" fmla="*/ 164676 w 176544"/>
                <a:gd name="connsiteY8" fmla="*/ 445916 h 479264"/>
                <a:gd name="connsiteX9" fmla="*/ 174202 w 176544"/>
                <a:gd name="connsiteY9" fmla="*/ 381622 h 479264"/>
                <a:gd name="connsiteX10" fmla="*/ 174201 w 176544"/>
                <a:gd name="connsiteY10" fmla="*/ 312566 h 479264"/>
                <a:gd name="connsiteX0" fmla="*/ 131338 w 176912"/>
                <a:gd name="connsiteY0" fmla="*/ 72060 h 479407"/>
                <a:gd name="connsiteX1" fmla="*/ 107526 w 176912"/>
                <a:gd name="connsiteY1" fmla="*/ 24434 h 479407"/>
                <a:gd name="connsiteX2" fmla="*/ 64664 w 176912"/>
                <a:gd name="connsiteY2" fmla="*/ 622 h 479407"/>
                <a:gd name="connsiteX3" fmla="*/ 19420 w 176912"/>
                <a:gd name="connsiteY3" fmla="*/ 48247 h 479407"/>
                <a:gd name="connsiteX4" fmla="*/ 370 w 176912"/>
                <a:gd name="connsiteY4" fmla="*/ 157785 h 479407"/>
                <a:gd name="connsiteX5" fmla="*/ 9895 w 176912"/>
                <a:gd name="connsiteY5" fmla="*/ 348285 h 479407"/>
                <a:gd name="connsiteX6" fmla="*/ 45613 w 176912"/>
                <a:gd name="connsiteY6" fmla="*/ 448297 h 479407"/>
                <a:gd name="connsiteX7" fmla="*/ 112288 w 176912"/>
                <a:gd name="connsiteY7" fmla="*/ 479253 h 479407"/>
                <a:gd name="connsiteX8" fmla="*/ 157532 w 176912"/>
                <a:gd name="connsiteY8" fmla="*/ 438772 h 479407"/>
                <a:gd name="connsiteX9" fmla="*/ 174202 w 176912"/>
                <a:gd name="connsiteY9" fmla="*/ 381622 h 479407"/>
                <a:gd name="connsiteX10" fmla="*/ 174201 w 176912"/>
                <a:gd name="connsiteY10" fmla="*/ 312566 h 479407"/>
                <a:gd name="connsiteX0" fmla="*/ 131338 w 174254"/>
                <a:gd name="connsiteY0" fmla="*/ 72060 h 479407"/>
                <a:gd name="connsiteX1" fmla="*/ 107526 w 174254"/>
                <a:gd name="connsiteY1" fmla="*/ 24434 h 479407"/>
                <a:gd name="connsiteX2" fmla="*/ 64664 w 174254"/>
                <a:gd name="connsiteY2" fmla="*/ 622 h 479407"/>
                <a:gd name="connsiteX3" fmla="*/ 19420 w 174254"/>
                <a:gd name="connsiteY3" fmla="*/ 48247 h 479407"/>
                <a:gd name="connsiteX4" fmla="*/ 370 w 174254"/>
                <a:gd name="connsiteY4" fmla="*/ 157785 h 479407"/>
                <a:gd name="connsiteX5" fmla="*/ 9895 w 174254"/>
                <a:gd name="connsiteY5" fmla="*/ 348285 h 479407"/>
                <a:gd name="connsiteX6" fmla="*/ 45613 w 174254"/>
                <a:gd name="connsiteY6" fmla="*/ 448297 h 479407"/>
                <a:gd name="connsiteX7" fmla="*/ 112288 w 174254"/>
                <a:gd name="connsiteY7" fmla="*/ 479253 h 479407"/>
                <a:gd name="connsiteX8" fmla="*/ 157532 w 174254"/>
                <a:gd name="connsiteY8" fmla="*/ 438772 h 479407"/>
                <a:gd name="connsiteX9" fmla="*/ 174202 w 174254"/>
                <a:gd name="connsiteY9" fmla="*/ 381622 h 479407"/>
                <a:gd name="connsiteX10" fmla="*/ 162295 w 174254"/>
                <a:gd name="connsiteY10" fmla="*/ 312566 h 479407"/>
                <a:gd name="connsiteX0" fmla="*/ 131338 w 163879"/>
                <a:gd name="connsiteY0" fmla="*/ 72060 h 479407"/>
                <a:gd name="connsiteX1" fmla="*/ 107526 w 163879"/>
                <a:gd name="connsiteY1" fmla="*/ 24434 h 479407"/>
                <a:gd name="connsiteX2" fmla="*/ 64664 w 163879"/>
                <a:gd name="connsiteY2" fmla="*/ 622 h 479407"/>
                <a:gd name="connsiteX3" fmla="*/ 19420 w 163879"/>
                <a:gd name="connsiteY3" fmla="*/ 48247 h 479407"/>
                <a:gd name="connsiteX4" fmla="*/ 370 w 163879"/>
                <a:gd name="connsiteY4" fmla="*/ 157785 h 479407"/>
                <a:gd name="connsiteX5" fmla="*/ 9895 w 163879"/>
                <a:gd name="connsiteY5" fmla="*/ 348285 h 479407"/>
                <a:gd name="connsiteX6" fmla="*/ 45613 w 163879"/>
                <a:gd name="connsiteY6" fmla="*/ 448297 h 479407"/>
                <a:gd name="connsiteX7" fmla="*/ 112288 w 163879"/>
                <a:gd name="connsiteY7" fmla="*/ 479253 h 479407"/>
                <a:gd name="connsiteX8" fmla="*/ 157532 w 163879"/>
                <a:gd name="connsiteY8" fmla="*/ 438772 h 479407"/>
                <a:gd name="connsiteX9" fmla="*/ 159915 w 163879"/>
                <a:gd name="connsiteY9" fmla="*/ 379156 h 479407"/>
                <a:gd name="connsiteX10" fmla="*/ 162295 w 163879"/>
                <a:gd name="connsiteY10" fmla="*/ 312566 h 479407"/>
                <a:gd name="connsiteX0" fmla="*/ 131338 w 164323"/>
                <a:gd name="connsiteY0" fmla="*/ 72060 h 479482"/>
                <a:gd name="connsiteX1" fmla="*/ 107526 w 164323"/>
                <a:gd name="connsiteY1" fmla="*/ 24434 h 479482"/>
                <a:gd name="connsiteX2" fmla="*/ 64664 w 164323"/>
                <a:gd name="connsiteY2" fmla="*/ 622 h 479482"/>
                <a:gd name="connsiteX3" fmla="*/ 19420 w 164323"/>
                <a:gd name="connsiteY3" fmla="*/ 48247 h 479482"/>
                <a:gd name="connsiteX4" fmla="*/ 370 w 164323"/>
                <a:gd name="connsiteY4" fmla="*/ 157785 h 479482"/>
                <a:gd name="connsiteX5" fmla="*/ 9895 w 164323"/>
                <a:gd name="connsiteY5" fmla="*/ 348285 h 479482"/>
                <a:gd name="connsiteX6" fmla="*/ 45613 w 164323"/>
                <a:gd name="connsiteY6" fmla="*/ 448297 h 479482"/>
                <a:gd name="connsiteX7" fmla="*/ 112288 w 164323"/>
                <a:gd name="connsiteY7" fmla="*/ 479253 h 479482"/>
                <a:gd name="connsiteX8" fmla="*/ 143244 w 164323"/>
                <a:gd name="connsiteY8" fmla="*/ 436306 h 479482"/>
                <a:gd name="connsiteX9" fmla="*/ 159915 w 164323"/>
                <a:gd name="connsiteY9" fmla="*/ 379156 h 479482"/>
                <a:gd name="connsiteX10" fmla="*/ 162295 w 164323"/>
                <a:gd name="connsiteY10" fmla="*/ 312566 h 479482"/>
                <a:gd name="connsiteX0" fmla="*/ 131338 w 164323"/>
                <a:gd name="connsiteY0" fmla="*/ 72060 h 474646"/>
                <a:gd name="connsiteX1" fmla="*/ 107526 w 164323"/>
                <a:gd name="connsiteY1" fmla="*/ 24434 h 474646"/>
                <a:gd name="connsiteX2" fmla="*/ 64664 w 164323"/>
                <a:gd name="connsiteY2" fmla="*/ 622 h 474646"/>
                <a:gd name="connsiteX3" fmla="*/ 19420 w 164323"/>
                <a:gd name="connsiteY3" fmla="*/ 48247 h 474646"/>
                <a:gd name="connsiteX4" fmla="*/ 370 w 164323"/>
                <a:gd name="connsiteY4" fmla="*/ 157785 h 474646"/>
                <a:gd name="connsiteX5" fmla="*/ 9895 w 164323"/>
                <a:gd name="connsiteY5" fmla="*/ 348285 h 474646"/>
                <a:gd name="connsiteX6" fmla="*/ 45613 w 164323"/>
                <a:gd name="connsiteY6" fmla="*/ 448297 h 474646"/>
                <a:gd name="connsiteX7" fmla="*/ 93238 w 164323"/>
                <a:gd name="connsiteY7" fmla="*/ 474321 h 474646"/>
                <a:gd name="connsiteX8" fmla="*/ 143244 w 164323"/>
                <a:gd name="connsiteY8" fmla="*/ 436306 h 474646"/>
                <a:gd name="connsiteX9" fmla="*/ 159915 w 164323"/>
                <a:gd name="connsiteY9" fmla="*/ 379156 h 474646"/>
                <a:gd name="connsiteX10" fmla="*/ 162295 w 164323"/>
                <a:gd name="connsiteY10" fmla="*/ 312566 h 474646"/>
                <a:gd name="connsiteX0" fmla="*/ 131338 w 164611"/>
                <a:gd name="connsiteY0" fmla="*/ 72060 h 474546"/>
                <a:gd name="connsiteX1" fmla="*/ 107526 w 164611"/>
                <a:gd name="connsiteY1" fmla="*/ 24434 h 474546"/>
                <a:gd name="connsiteX2" fmla="*/ 64664 w 164611"/>
                <a:gd name="connsiteY2" fmla="*/ 622 h 474546"/>
                <a:gd name="connsiteX3" fmla="*/ 19420 w 164611"/>
                <a:gd name="connsiteY3" fmla="*/ 48247 h 474546"/>
                <a:gd name="connsiteX4" fmla="*/ 370 w 164611"/>
                <a:gd name="connsiteY4" fmla="*/ 157785 h 474546"/>
                <a:gd name="connsiteX5" fmla="*/ 9895 w 164611"/>
                <a:gd name="connsiteY5" fmla="*/ 348285 h 474546"/>
                <a:gd name="connsiteX6" fmla="*/ 45613 w 164611"/>
                <a:gd name="connsiteY6" fmla="*/ 448297 h 474546"/>
                <a:gd name="connsiteX7" fmla="*/ 93238 w 164611"/>
                <a:gd name="connsiteY7" fmla="*/ 474321 h 474546"/>
                <a:gd name="connsiteX8" fmla="*/ 136100 w 164611"/>
                <a:gd name="connsiteY8" fmla="*/ 438772 h 474546"/>
                <a:gd name="connsiteX9" fmla="*/ 159915 w 164611"/>
                <a:gd name="connsiteY9" fmla="*/ 379156 h 474546"/>
                <a:gd name="connsiteX10" fmla="*/ 162295 w 164611"/>
                <a:gd name="connsiteY10" fmla="*/ 312566 h 474546"/>
                <a:gd name="connsiteX0" fmla="*/ 131338 w 163413"/>
                <a:gd name="connsiteY0" fmla="*/ 72060 h 474546"/>
                <a:gd name="connsiteX1" fmla="*/ 107526 w 163413"/>
                <a:gd name="connsiteY1" fmla="*/ 24434 h 474546"/>
                <a:gd name="connsiteX2" fmla="*/ 64664 w 163413"/>
                <a:gd name="connsiteY2" fmla="*/ 622 h 474546"/>
                <a:gd name="connsiteX3" fmla="*/ 19420 w 163413"/>
                <a:gd name="connsiteY3" fmla="*/ 48247 h 474546"/>
                <a:gd name="connsiteX4" fmla="*/ 370 w 163413"/>
                <a:gd name="connsiteY4" fmla="*/ 157785 h 474546"/>
                <a:gd name="connsiteX5" fmla="*/ 9895 w 163413"/>
                <a:gd name="connsiteY5" fmla="*/ 348285 h 474546"/>
                <a:gd name="connsiteX6" fmla="*/ 45613 w 163413"/>
                <a:gd name="connsiteY6" fmla="*/ 448297 h 474546"/>
                <a:gd name="connsiteX7" fmla="*/ 93238 w 163413"/>
                <a:gd name="connsiteY7" fmla="*/ 474321 h 474546"/>
                <a:gd name="connsiteX8" fmla="*/ 136100 w 163413"/>
                <a:gd name="connsiteY8" fmla="*/ 438772 h 474546"/>
                <a:gd name="connsiteX9" fmla="*/ 152771 w 163413"/>
                <a:gd name="connsiteY9" fmla="*/ 376689 h 474546"/>
                <a:gd name="connsiteX10" fmla="*/ 162295 w 163413"/>
                <a:gd name="connsiteY10" fmla="*/ 312566 h 474546"/>
                <a:gd name="connsiteX0" fmla="*/ 131338 w 154218"/>
                <a:gd name="connsiteY0" fmla="*/ 72060 h 474546"/>
                <a:gd name="connsiteX1" fmla="*/ 107526 w 154218"/>
                <a:gd name="connsiteY1" fmla="*/ 24434 h 474546"/>
                <a:gd name="connsiteX2" fmla="*/ 64664 w 154218"/>
                <a:gd name="connsiteY2" fmla="*/ 622 h 474546"/>
                <a:gd name="connsiteX3" fmla="*/ 19420 w 154218"/>
                <a:gd name="connsiteY3" fmla="*/ 48247 h 474546"/>
                <a:gd name="connsiteX4" fmla="*/ 370 w 154218"/>
                <a:gd name="connsiteY4" fmla="*/ 157785 h 474546"/>
                <a:gd name="connsiteX5" fmla="*/ 9895 w 154218"/>
                <a:gd name="connsiteY5" fmla="*/ 348285 h 474546"/>
                <a:gd name="connsiteX6" fmla="*/ 45613 w 154218"/>
                <a:gd name="connsiteY6" fmla="*/ 448297 h 474546"/>
                <a:gd name="connsiteX7" fmla="*/ 93238 w 154218"/>
                <a:gd name="connsiteY7" fmla="*/ 474321 h 474546"/>
                <a:gd name="connsiteX8" fmla="*/ 136100 w 154218"/>
                <a:gd name="connsiteY8" fmla="*/ 438772 h 474546"/>
                <a:gd name="connsiteX9" fmla="*/ 152771 w 154218"/>
                <a:gd name="connsiteY9" fmla="*/ 376689 h 474546"/>
                <a:gd name="connsiteX10" fmla="*/ 150389 w 154218"/>
                <a:gd name="connsiteY10" fmla="*/ 312566 h 474546"/>
                <a:gd name="connsiteX0" fmla="*/ 131338 w 151826"/>
                <a:gd name="connsiteY0" fmla="*/ 72060 h 474546"/>
                <a:gd name="connsiteX1" fmla="*/ 107526 w 151826"/>
                <a:gd name="connsiteY1" fmla="*/ 24434 h 474546"/>
                <a:gd name="connsiteX2" fmla="*/ 64664 w 151826"/>
                <a:gd name="connsiteY2" fmla="*/ 622 h 474546"/>
                <a:gd name="connsiteX3" fmla="*/ 19420 w 151826"/>
                <a:gd name="connsiteY3" fmla="*/ 48247 h 474546"/>
                <a:gd name="connsiteX4" fmla="*/ 370 w 151826"/>
                <a:gd name="connsiteY4" fmla="*/ 157785 h 474546"/>
                <a:gd name="connsiteX5" fmla="*/ 9895 w 151826"/>
                <a:gd name="connsiteY5" fmla="*/ 348285 h 474546"/>
                <a:gd name="connsiteX6" fmla="*/ 45613 w 151826"/>
                <a:gd name="connsiteY6" fmla="*/ 448297 h 474546"/>
                <a:gd name="connsiteX7" fmla="*/ 93238 w 151826"/>
                <a:gd name="connsiteY7" fmla="*/ 474321 h 474546"/>
                <a:gd name="connsiteX8" fmla="*/ 136100 w 151826"/>
                <a:gd name="connsiteY8" fmla="*/ 438772 h 474546"/>
                <a:gd name="connsiteX9" fmla="*/ 145627 w 151826"/>
                <a:gd name="connsiteY9" fmla="*/ 379155 h 474546"/>
                <a:gd name="connsiteX10" fmla="*/ 150389 w 151826"/>
                <a:gd name="connsiteY10" fmla="*/ 312566 h 474546"/>
                <a:gd name="connsiteX0" fmla="*/ 131338 w 151991"/>
                <a:gd name="connsiteY0" fmla="*/ 72060 h 474646"/>
                <a:gd name="connsiteX1" fmla="*/ 107526 w 151991"/>
                <a:gd name="connsiteY1" fmla="*/ 24434 h 474646"/>
                <a:gd name="connsiteX2" fmla="*/ 64664 w 151991"/>
                <a:gd name="connsiteY2" fmla="*/ 622 h 474646"/>
                <a:gd name="connsiteX3" fmla="*/ 19420 w 151991"/>
                <a:gd name="connsiteY3" fmla="*/ 48247 h 474646"/>
                <a:gd name="connsiteX4" fmla="*/ 370 w 151991"/>
                <a:gd name="connsiteY4" fmla="*/ 157785 h 474646"/>
                <a:gd name="connsiteX5" fmla="*/ 9895 w 151991"/>
                <a:gd name="connsiteY5" fmla="*/ 348285 h 474646"/>
                <a:gd name="connsiteX6" fmla="*/ 45613 w 151991"/>
                <a:gd name="connsiteY6" fmla="*/ 448297 h 474646"/>
                <a:gd name="connsiteX7" fmla="*/ 93238 w 151991"/>
                <a:gd name="connsiteY7" fmla="*/ 474321 h 474646"/>
                <a:gd name="connsiteX8" fmla="*/ 128956 w 151991"/>
                <a:gd name="connsiteY8" fmla="*/ 436306 h 474646"/>
                <a:gd name="connsiteX9" fmla="*/ 145627 w 151991"/>
                <a:gd name="connsiteY9" fmla="*/ 379155 h 474646"/>
                <a:gd name="connsiteX10" fmla="*/ 150389 w 151991"/>
                <a:gd name="connsiteY10" fmla="*/ 312566 h 474646"/>
                <a:gd name="connsiteX0" fmla="*/ 131338 w 151652"/>
                <a:gd name="connsiteY0" fmla="*/ 72060 h 474646"/>
                <a:gd name="connsiteX1" fmla="*/ 107526 w 151652"/>
                <a:gd name="connsiteY1" fmla="*/ 24434 h 474646"/>
                <a:gd name="connsiteX2" fmla="*/ 64664 w 151652"/>
                <a:gd name="connsiteY2" fmla="*/ 622 h 474646"/>
                <a:gd name="connsiteX3" fmla="*/ 19420 w 151652"/>
                <a:gd name="connsiteY3" fmla="*/ 48247 h 474646"/>
                <a:gd name="connsiteX4" fmla="*/ 370 w 151652"/>
                <a:gd name="connsiteY4" fmla="*/ 157785 h 474646"/>
                <a:gd name="connsiteX5" fmla="*/ 9895 w 151652"/>
                <a:gd name="connsiteY5" fmla="*/ 348285 h 474646"/>
                <a:gd name="connsiteX6" fmla="*/ 45613 w 151652"/>
                <a:gd name="connsiteY6" fmla="*/ 448297 h 474646"/>
                <a:gd name="connsiteX7" fmla="*/ 93238 w 151652"/>
                <a:gd name="connsiteY7" fmla="*/ 474321 h 474646"/>
                <a:gd name="connsiteX8" fmla="*/ 128956 w 151652"/>
                <a:gd name="connsiteY8" fmla="*/ 436306 h 474646"/>
                <a:gd name="connsiteX9" fmla="*/ 143117 w 151652"/>
                <a:gd name="connsiteY9" fmla="*/ 404414 h 474646"/>
                <a:gd name="connsiteX10" fmla="*/ 150389 w 151652"/>
                <a:gd name="connsiteY10" fmla="*/ 312566 h 474646"/>
                <a:gd name="connsiteX0" fmla="*/ 131338 w 158290"/>
                <a:gd name="connsiteY0" fmla="*/ 72060 h 474646"/>
                <a:gd name="connsiteX1" fmla="*/ 107526 w 158290"/>
                <a:gd name="connsiteY1" fmla="*/ 24434 h 474646"/>
                <a:gd name="connsiteX2" fmla="*/ 64664 w 158290"/>
                <a:gd name="connsiteY2" fmla="*/ 622 h 474646"/>
                <a:gd name="connsiteX3" fmla="*/ 19420 w 158290"/>
                <a:gd name="connsiteY3" fmla="*/ 48247 h 474646"/>
                <a:gd name="connsiteX4" fmla="*/ 370 w 158290"/>
                <a:gd name="connsiteY4" fmla="*/ 157785 h 474646"/>
                <a:gd name="connsiteX5" fmla="*/ 9895 w 158290"/>
                <a:gd name="connsiteY5" fmla="*/ 348285 h 474646"/>
                <a:gd name="connsiteX6" fmla="*/ 45613 w 158290"/>
                <a:gd name="connsiteY6" fmla="*/ 448297 h 474646"/>
                <a:gd name="connsiteX7" fmla="*/ 93238 w 158290"/>
                <a:gd name="connsiteY7" fmla="*/ 474321 h 474646"/>
                <a:gd name="connsiteX8" fmla="*/ 128956 w 158290"/>
                <a:gd name="connsiteY8" fmla="*/ 436306 h 474646"/>
                <a:gd name="connsiteX9" fmla="*/ 143117 w 158290"/>
                <a:gd name="connsiteY9" fmla="*/ 404414 h 474646"/>
                <a:gd name="connsiteX10" fmla="*/ 157456 w 158290"/>
                <a:gd name="connsiteY10" fmla="*/ 353778 h 474646"/>
                <a:gd name="connsiteX0" fmla="*/ 131338 w 183363"/>
                <a:gd name="connsiteY0" fmla="*/ 72060 h 474646"/>
                <a:gd name="connsiteX1" fmla="*/ 107526 w 183363"/>
                <a:gd name="connsiteY1" fmla="*/ 24434 h 474646"/>
                <a:gd name="connsiteX2" fmla="*/ 64664 w 183363"/>
                <a:gd name="connsiteY2" fmla="*/ 622 h 474646"/>
                <a:gd name="connsiteX3" fmla="*/ 19420 w 183363"/>
                <a:gd name="connsiteY3" fmla="*/ 48247 h 474646"/>
                <a:gd name="connsiteX4" fmla="*/ 370 w 183363"/>
                <a:gd name="connsiteY4" fmla="*/ 157785 h 474646"/>
                <a:gd name="connsiteX5" fmla="*/ 9895 w 183363"/>
                <a:gd name="connsiteY5" fmla="*/ 348285 h 474646"/>
                <a:gd name="connsiteX6" fmla="*/ 45613 w 183363"/>
                <a:gd name="connsiteY6" fmla="*/ 448297 h 474646"/>
                <a:gd name="connsiteX7" fmla="*/ 93238 w 183363"/>
                <a:gd name="connsiteY7" fmla="*/ 474321 h 474646"/>
                <a:gd name="connsiteX8" fmla="*/ 128956 w 183363"/>
                <a:gd name="connsiteY8" fmla="*/ 436306 h 474646"/>
                <a:gd name="connsiteX9" fmla="*/ 143117 w 183363"/>
                <a:gd name="connsiteY9" fmla="*/ 404414 h 474646"/>
                <a:gd name="connsiteX10" fmla="*/ 182991 w 183363"/>
                <a:gd name="connsiteY10" fmla="*/ 253197 h 474646"/>
                <a:gd name="connsiteX0" fmla="*/ 131338 w 183948"/>
                <a:gd name="connsiteY0" fmla="*/ 72060 h 474646"/>
                <a:gd name="connsiteX1" fmla="*/ 107526 w 183948"/>
                <a:gd name="connsiteY1" fmla="*/ 24434 h 474646"/>
                <a:gd name="connsiteX2" fmla="*/ 64664 w 183948"/>
                <a:gd name="connsiteY2" fmla="*/ 622 h 474646"/>
                <a:gd name="connsiteX3" fmla="*/ 19420 w 183948"/>
                <a:gd name="connsiteY3" fmla="*/ 48247 h 474646"/>
                <a:gd name="connsiteX4" fmla="*/ 370 w 183948"/>
                <a:gd name="connsiteY4" fmla="*/ 157785 h 474646"/>
                <a:gd name="connsiteX5" fmla="*/ 9895 w 183948"/>
                <a:gd name="connsiteY5" fmla="*/ 348285 h 474646"/>
                <a:gd name="connsiteX6" fmla="*/ 45613 w 183948"/>
                <a:gd name="connsiteY6" fmla="*/ 448297 h 474646"/>
                <a:gd name="connsiteX7" fmla="*/ 93238 w 183948"/>
                <a:gd name="connsiteY7" fmla="*/ 474321 h 474646"/>
                <a:gd name="connsiteX8" fmla="*/ 128956 w 183948"/>
                <a:gd name="connsiteY8" fmla="*/ 436306 h 474646"/>
                <a:gd name="connsiteX9" fmla="*/ 166887 w 183948"/>
                <a:gd name="connsiteY9" fmla="*/ 332815 h 474646"/>
                <a:gd name="connsiteX10" fmla="*/ 182991 w 183948"/>
                <a:gd name="connsiteY10" fmla="*/ 253197 h 474646"/>
                <a:gd name="connsiteX0" fmla="*/ 131338 w 183812"/>
                <a:gd name="connsiteY0" fmla="*/ 72060 h 476712"/>
                <a:gd name="connsiteX1" fmla="*/ 107526 w 183812"/>
                <a:gd name="connsiteY1" fmla="*/ 24434 h 476712"/>
                <a:gd name="connsiteX2" fmla="*/ 64664 w 183812"/>
                <a:gd name="connsiteY2" fmla="*/ 622 h 476712"/>
                <a:gd name="connsiteX3" fmla="*/ 19420 w 183812"/>
                <a:gd name="connsiteY3" fmla="*/ 48247 h 476712"/>
                <a:gd name="connsiteX4" fmla="*/ 370 w 183812"/>
                <a:gd name="connsiteY4" fmla="*/ 157785 h 476712"/>
                <a:gd name="connsiteX5" fmla="*/ 9895 w 183812"/>
                <a:gd name="connsiteY5" fmla="*/ 348285 h 476712"/>
                <a:gd name="connsiteX6" fmla="*/ 45613 w 183812"/>
                <a:gd name="connsiteY6" fmla="*/ 448297 h 476712"/>
                <a:gd name="connsiteX7" fmla="*/ 93238 w 183812"/>
                <a:gd name="connsiteY7" fmla="*/ 474321 h 476712"/>
                <a:gd name="connsiteX8" fmla="*/ 145112 w 183812"/>
                <a:gd name="connsiteY8" fmla="*/ 400156 h 476712"/>
                <a:gd name="connsiteX9" fmla="*/ 166887 w 183812"/>
                <a:gd name="connsiteY9" fmla="*/ 332815 h 476712"/>
                <a:gd name="connsiteX10" fmla="*/ 182991 w 183812"/>
                <a:gd name="connsiteY10" fmla="*/ 253197 h 476712"/>
                <a:gd name="connsiteX0" fmla="*/ 132121 w 183812"/>
                <a:gd name="connsiteY0" fmla="*/ 51229 h 476621"/>
                <a:gd name="connsiteX1" fmla="*/ 107526 w 183812"/>
                <a:gd name="connsiteY1" fmla="*/ 24343 h 476621"/>
                <a:gd name="connsiteX2" fmla="*/ 64664 w 183812"/>
                <a:gd name="connsiteY2" fmla="*/ 531 h 476621"/>
                <a:gd name="connsiteX3" fmla="*/ 19420 w 183812"/>
                <a:gd name="connsiteY3" fmla="*/ 48156 h 476621"/>
                <a:gd name="connsiteX4" fmla="*/ 370 w 183812"/>
                <a:gd name="connsiteY4" fmla="*/ 157694 h 476621"/>
                <a:gd name="connsiteX5" fmla="*/ 9895 w 183812"/>
                <a:gd name="connsiteY5" fmla="*/ 348194 h 476621"/>
                <a:gd name="connsiteX6" fmla="*/ 45613 w 183812"/>
                <a:gd name="connsiteY6" fmla="*/ 448206 h 476621"/>
                <a:gd name="connsiteX7" fmla="*/ 93238 w 183812"/>
                <a:gd name="connsiteY7" fmla="*/ 474230 h 476621"/>
                <a:gd name="connsiteX8" fmla="*/ 145112 w 183812"/>
                <a:gd name="connsiteY8" fmla="*/ 400065 h 476621"/>
                <a:gd name="connsiteX9" fmla="*/ 166887 w 183812"/>
                <a:gd name="connsiteY9" fmla="*/ 332724 h 476621"/>
                <a:gd name="connsiteX10" fmla="*/ 182991 w 183812"/>
                <a:gd name="connsiteY10" fmla="*/ 253106 h 476621"/>
                <a:gd name="connsiteX0" fmla="*/ 132121 w 183812"/>
                <a:gd name="connsiteY0" fmla="*/ 52450 h 477842"/>
                <a:gd name="connsiteX1" fmla="*/ 105486 w 183812"/>
                <a:gd name="connsiteY1" fmla="*/ 14306 h 477842"/>
                <a:gd name="connsiteX2" fmla="*/ 64664 w 183812"/>
                <a:gd name="connsiteY2" fmla="*/ 1752 h 477842"/>
                <a:gd name="connsiteX3" fmla="*/ 19420 w 183812"/>
                <a:gd name="connsiteY3" fmla="*/ 49377 h 477842"/>
                <a:gd name="connsiteX4" fmla="*/ 370 w 183812"/>
                <a:gd name="connsiteY4" fmla="*/ 158915 h 477842"/>
                <a:gd name="connsiteX5" fmla="*/ 9895 w 183812"/>
                <a:gd name="connsiteY5" fmla="*/ 349415 h 477842"/>
                <a:gd name="connsiteX6" fmla="*/ 45613 w 183812"/>
                <a:gd name="connsiteY6" fmla="*/ 449427 h 477842"/>
                <a:gd name="connsiteX7" fmla="*/ 93238 w 183812"/>
                <a:gd name="connsiteY7" fmla="*/ 475451 h 477842"/>
                <a:gd name="connsiteX8" fmla="*/ 145112 w 183812"/>
                <a:gd name="connsiteY8" fmla="*/ 401286 h 477842"/>
                <a:gd name="connsiteX9" fmla="*/ 166887 w 183812"/>
                <a:gd name="connsiteY9" fmla="*/ 333945 h 477842"/>
                <a:gd name="connsiteX10" fmla="*/ 182991 w 183812"/>
                <a:gd name="connsiteY10" fmla="*/ 254327 h 477842"/>
                <a:gd name="connsiteX0" fmla="*/ 132121 w 183812"/>
                <a:gd name="connsiteY0" fmla="*/ 52450 h 477843"/>
                <a:gd name="connsiteX1" fmla="*/ 105486 w 183812"/>
                <a:gd name="connsiteY1" fmla="*/ 14306 h 477843"/>
                <a:gd name="connsiteX2" fmla="*/ 64664 w 183812"/>
                <a:gd name="connsiteY2" fmla="*/ 1752 h 477843"/>
                <a:gd name="connsiteX3" fmla="*/ 19420 w 183812"/>
                <a:gd name="connsiteY3" fmla="*/ 49377 h 477843"/>
                <a:gd name="connsiteX4" fmla="*/ 370 w 183812"/>
                <a:gd name="connsiteY4" fmla="*/ 158915 h 477843"/>
                <a:gd name="connsiteX5" fmla="*/ 9895 w 183812"/>
                <a:gd name="connsiteY5" fmla="*/ 349415 h 477843"/>
                <a:gd name="connsiteX6" fmla="*/ 45613 w 183812"/>
                <a:gd name="connsiteY6" fmla="*/ 449427 h 477843"/>
                <a:gd name="connsiteX7" fmla="*/ 87794 w 183812"/>
                <a:gd name="connsiteY7" fmla="*/ 458731 h 477843"/>
                <a:gd name="connsiteX8" fmla="*/ 93238 w 183812"/>
                <a:gd name="connsiteY8" fmla="*/ 475451 h 477843"/>
                <a:gd name="connsiteX9" fmla="*/ 145112 w 183812"/>
                <a:gd name="connsiteY9" fmla="*/ 401286 h 477843"/>
                <a:gd name="connsiteX10" fmla="*/ 166887 w 183812"/>
                <a:gd name="connsiteY10" fmla="*/ 333945 h 477843"/>
                <a:gd name="connsiteX11" fmla="*/ 182991 w 183812"/>
                <a:gd name="connsiteY11" fmla="*/ 254327 h 477843"/>
                <a:gd name="connsiteX0" fmla="*/ 132026 w 183717"/>
                <a:gd name="connsiteY0" fmla="*/ 52450 h 477843"/>
                <a:gd name="connsiteX1" fmla="*/ 105391 w 183717"/>
                <a:gd name="connsiteY1" fmla="*/ 14306 h 477843"/>
                <a:gd name="connsiteX2" fmla="*/ 64569 w 183717"/>
                <a:gd name="connsiteY2" fmla="*/ 1752 h 477843"/>
                <a:gd name="connsiteX3" fmla="*/ 19325 w 183717"/>
                <a:gd name="connsiteY3" fmla="*/ 49377 h 477843"/>
                <a:gd name="connsiteX4" fmla="*/ 275 w 183717"/>
                <a:gd name="connsiteY4" fmla="*/ 158915 h 477843"/>
                <a:gd name="connsiteX5" fmla="*/ 9800 w 183717"/>
                <a:gd name="connsiteY5" fmla="*/ 349415 h 477843"/>
                <a:gd name="connsiteX6" fmla="*/ 33551 w 183717"/>
                <a:gd name="connsiteY6" fmla="*/ 422117 h 477843"/>
                <a:gd name="connsiteX7" fmla="*/ 87699 w 183717"/>
                <a:gd name="connsiteY7" fmla="*/ 458731 h 477843"/>
                <a:gd name="connsiteX8" fmla="*/ 93143 w 183717"/>
                <a:gd name="connsiteY8" fmla="*/ 475451 h 477843"/>
                <a:gd name="connsiteX9" fmla="*/ 145017 w 183717"/>
                <a:gd name="connsiteY9" fmla="*/ 401286 h 477843"/>
                <a:gd name="connsiteX10" fmla="*/ 166792 w 183717"/>
                <a:gd name="connsiteY10" fmla="*/ 333945 h 477843"/>
                <a:gd name="connsiteX11" fmla="*/ 182896 w 183717"/>
                <a:gd name="connsiteY11" fmla="*/ 254327 h 477843"/>
                <a:gd name="connsiteX0" fmla="*/ 132026 w 183717"/>
                <a:gd name="connsiteY0" fmla="*/ 52450 h 459097"/>
                <a:gd name="connsiteX1" fmla="*/ 105391 w 183717"/>
                <a:gd name="connsiteY1" fmla="*/ 14306 h 459097"/>
                <a:gd name="connsiteX2" fmla="*/ 64569 w 183717"/>
                <a:gd name="connsiteY2" fmla="*/ 1752 h 459097"/>
                <a:gd name="connsiteX3" fmla="*/ 19325 w 183717"/>
                <a:gd name="connsiteY3" fmla="*/ 49377 h 459097"/>
                <a:gd name="connsiteX4" fmla="*/ 275 w 183717"/>
                <a:gd name="connsiteY4" fmla="*/ 158915 h 459097"/>
                <a:gd name="connsiteX5" fmla="*/ 9800 w 183717"/>
                <a:gd name="connsiteY5" fmla="*/ 349415 h 459097"/>
                <a:gd name="connsiteX6" fmla="*/ 33551 w 183717"/>
                <a:gd name="connsiteY6" fmla="*/ 422117 h 459097"/>
                <a:gd name="connsiteX7" fmla="*/ 87699 w 183717"/>
                <a:gd name="connsiteY7" fmla="*/ 458731 h 459097"/>
                <a:gd name="connsiteX8" fmla="*/ 145017 w 183717"/>
                <a:gd name="connsiteY8" fmla="*/ 401286 h 459097"/>
                <a:gd name="connsiteX9" fmla="*/ 166792 w 183717"/>
                <a:gd name="connsiteY9" fmla="*/ 333945 h 459097"/>
                <a:gd name="connsiteX10" fmla="*/ 182896 w 183717"/>
                <a:gd name="connsiteY10" fmla="*/ 254327 h 459097"/>
                <a:gd name="connsiteX0" fmla="*/ 132026 w 183717"/>
                <a:gd name="connsiteY0" fmla="*/ 52450 h 447115"/>
                <a:gd name="connsiteX1" fmla="*/ 105391 w 183717"/>
                <a:gd name="connsiteY1" fmla="*/ 14306 h 447115"/>
                <a:gd name="connsiteX2" fmla="*/ 64569 w 183717"/>
                <a:gd name="connsiteY2" fmla="*/ 1752 h 447115"/>
                <a:gd name="connsiteX3" fmla="*/ 19325 w 183717"/>
                <a:gd name="connsiteY3" fmla="*/ 49377 h 447115"/>
                <a:gd name="connsiteX4" fmla="*/ 275 w 183717"/>
                <a:gd name="connsiteY4" fmla="*/ 158915 h 447115"/>
                <a:gd name="connsiteX5" fmla="*/ 9800 w 183717"/>
                <a:gd name="connsiteY5" fmla="*/ 349415 h 447115"/>
                <a:gd name="connsiteX6" fmla="*/ 33551 w 183717"/>
                <a:gd name="connsiteY6" fmla="*/ 422117 h 447115"/>
                <a:gd name="connsiteX7" fmla="*/ 90850 w 183717"/>
                <a:gd name="connsiteY7" fmla="*/ 446502 h 447115"/>
                <a:gd name="connsiteX8" fmla="*/ 145017 w 183717"/>
                <a:gd name="connsiteY8" fmla="*/ 401286 h 447115"/>
                <a:gd name="connsiteX9" fmla="*/ 166792 w 183717"/>
                <a:gd name="connsiteY9" fmla="*/ 333945 h 447115"/>
                <a:gd name="connsiteX10" fmla="*/ 182896 w 183717"/>
                <a:gd name="connsiteY10" fmla="*/ 254327 h 447115"/>
                <a:gd name="connsiteX0" fmla="*/ 132026 w 178485"/>
                <a:gd name="connsiteY0" fmla="*/ 52450 h 447115"/>
                <a:gd name="connsiteX1" fmla="*/ 105391 w 178485"/>
                <a:gd name="connsiteY1" fmla="*/ 14306 h 447115"/>
                <a:gd name="connsiteX2" fmla="*/ 64569 w 178485"/>
                <a:gd name="connsiteY2" fmla="*/ 1752 h 447115"/>
                <a:gd name="connsiteX3" fmla="*/ 19325 w 178485"/>
                <a:gd name="connsiteY3" fmla="*/ 49377 h 447115"/>
                <a:gd name="connsiteX4" fmla="*/ 275 w 178485"/>
                <a:gd name="connsiteY4" fmla="*/ 158915 h 447115"/>
                <a:gd name="connsiteX5" fmla="*/ 9800 w 178485"/>
                <a:gd name="connsiteY5" fmla="*/ 349415 h 447115"/>
                <a:gd name="connsiteX6" fmla="*/ 33551 w 178485"/>
                <a:gd name="connsiteY6" fmla="*/ 422117 h 447115"/>
                <a:gd name="connsiteX7" fmla="*/ 90850 w 178485"/>
                <a:gd name="connsiteY7" fmla="*/ 446502 h 447115"/>
                <a:gd name="connsiteX8" fmla="*/ 145017 w 178485"/>
                <a:gd name="connsiteY8" fmla="*/ 401286 h 447115"/>
                <a:gd name="connsiteX9" fmla="*/ 166792 w 178485"/>
                <a:gd name="connsiteY9" fmla="*/ 333945 h 447115"/>
                <a:gd name="connsiteX10" fmla="*/ 177376 w 178485"/>
                <a:gd name="connsiteY10" fmla="*/ 258046 h 447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8485" h="447115">
                  <a:moveTo>
                    <a:pt x="132026" y="52450"/>
                  </a:moveTo>
                  <a:cubicBezTo>
                    <a:pt x="129049" y="33995"/>
                    <a:pt x="116634" y="22756"/>
                    <a:pt x="105391" y="14306"/>
                  </a:cubicBezTo>
                  <a:cubicBezTo>
                    <a:pt x="94148" y="5856"/>
                    <a:pt x="78913" y="-4093"/>
                    <a:pt x="64569" y="1752"/>
                  </a:cubicBezTo>
                  <a:cubicBezTo>
                    <a:pt x="50225" y="7597"/>
                    <a:pt x="30041" y="23183"/>
                    <a:pt x="19325" y="49377"/>
                  </a:cubicBezTo>
                  <a:cubicBezTo>
                    <a:pt x="8609" y="75571"/>
                    <a:pt x="1862" y="108909"/>
                    <a:pt x="275" y="158915"/>
                  </a:cubicBezTo>
                  <a:cubicBezTo>
                    <a:pt x="-1312" y="208921"/>
                    <a:pt x="4254" y="305548"/>
                    <a:pt x="9800" y="349415"/>
                  </a:cubicBezTo>
                  <a:cubicBezTo>
                    <a:pt x="15346" y="393282"/>
                    <a:pt x="20043" y="405936"/>
                    <a:pt x="33551" y="422117"/>
                  </a:cubicBezTo>
                  <a:cubicBezTo>
                    <a:pt x="47059" y="438298"/>
                    <a:pt x="72272" y="449974"/>
                    <a:pt x="90850" y="446502"/>
                  </a:cubicBezTo>
                  <a:cubicBezTo>
                    <a:pt x="109428" y="443030"/>
                    <a:pt x="132360" y="420045"/>
                    <a:pt x="145017" y="401286"/>
                  </a:cubicBezTo>
                  <a:cubicBezTo>
                    <a:pt x="157674" y="382527"/>
                    <a:pt x="161399" y="357818"/>
                    <a:pt x="166792" y="333945"/>
                  </a:cubicBezTo>
                  <a:cubicBezTo>
                    <a:pt x="172185" y="310072"/>
                    <a:pt x="181741" y="254077"/>
                    <a:pt x="177376" y="258046"/>
                  </a:cubicBezTo>
                </a:path>
              </a:pathLst>
            </a:custGeom>
            <a:noFill/>
            <a:ln w="127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8CD6C49-607F-B549-94E1-1E95EC859D78}"/>
                </a:ext>
              </a:extLst>
            </p:cNvPr>
            <p:cNvSpPr txBox="1"/>
            <p:nvPr/>
          </p:nvSpPr>
          <p:spPr>
            <a:xfrm>
              <a:off x="9054721" y="2871345"/>
              <a:ext cx="1084880" cy="457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ICARE-NG on GEO-Sat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81D713D-3B1A-D34F-9A6D-D5E2E9C04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59" b="89773" l="0" r="97760">
                          <a14:foregroundMark x1="84800" y1="59943" x2="84800" y2="59943"/>
                          <a14:foregroundMark x1="92000" y1="60227" x2="92000" y2="60227"/>
                          <a14:foregroundMark x1="94880" y1="61648" x2="94880" y2="61648"/>
                          <a14:foregroundMark x1="88320" y1="61080" x2="88320" y2="61080"/>
                          <a14:foregroundMark x1="88640" y1="67614" x2="88640" y2="67614"/>
                          <a14:foregroundMark x1="95520" y1="63636" x2="95520" y2="63636"/>
                          <a14:foregroundMark x1="89600" y1="68750" x2="89600" y2="68750"/>
                          <a14:foregroundMark x1="12281" y1="33094" x2="12281" y2="33094"/>
                          <a14:foregroundMark x1="5263" y1="33813" x2="5263" y2="33813"/>
                          <a14:foregroundMark x1="7895" y1="44604" x2="7895" y2="44604"/>
                          <a14:foregroundMark x1="6579" y1="25899" x2="6579" y2="25899"/>
                          <a14:foregroundMark x1="14474" y1="43885" x2="14474" y2="43885"/>
                          <a14:foregroundMark x1="10526" y1="43165" x2="10526" y2="43165"/>
                          <a14:foregroundMark x1="22368" y1="35971" x2="22368" y2="35971"/>
                          <a14:foregroundMark x1="27632" y1="36691" x2="27632" y2="36691"/>
                          <a14:foregroundMark x1="69737" y1="52518" x2="69737" y2="52518"/>
                          <a14:foregroundMark x1="75877" y1="50360" x2="75877" y2="50360"/>
                          <a14:foregroundMark x1="79386" y1="55396" x2="79386" y2="55396"/>
                          <a14:foregroundMark x1="79386" y1="64748" x2="79386" y2="64748"/>
                          <a14:foregroundMark x1="85526" y1="65468" x2="85526" y2="65468"/>
                          <a14:foregroundMark x1="33772" y1="35971" x2="43421" y2="42446"/>
                          <a14:foregroundMark x1="65351" y1="49640" x2="65351" y2="49640"/>
                          <a14:foregroundMark x1="60526" y1="50360" x2="64912" y2="53237"/>
                          <a14:backgroundMark x1="89280" y1="64205" x2="89280" y2="64205"/>
                          <a14:backgroundMark x1="88640" y1="69318" x2="88640" y2="69318"/>
                        </a14:backgroundRemoval>
                      </a14:imgEffect>
                      <a14:imgEffect>
                        <a14:sharpenSoften amount="3000"/>
                      </a14:imgEffect>
                      <a14:imgEffect>
                        <a14:colorTemperature colorTemp="6122"/>
                      </a14:imgEffect>
                      <a14:imgEffect>
                        <a14:saturation sat="88000"/>
                      </a14:imgEffect>
                      <a14:imgEffect>
                        <a14:brightnessContrast bright="-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396041">
              <a:off x="8083760" y="2907252"/>
              <a:ext cx="1335155" cy="815936"/>
            </a:xfrm>
            <a:prstGeom prst="rect">
              <a:avLst/>
            </a:prstGeom>
          </p:spPr>
        </p:pic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AA8C65C-2BF8-164F-BDEC-9930921B940B}"/>
                </a:ext>
              </a:extLst>
            </p:cNvPr>
            <p:cNvSpPr/>
            <p:nvPr/>
          </p:nvSpPr>
          <p:spPr>
            <a:xfrm rot="15928505">
              <a:off x="7788109" y="3691623"/>
              <a:ext cx="244656" cy="590296"/>
            </a:xfrm>
            <a:custGeom>
              <a:avLst/>
              <a:gdLst>
                <a:gd name="connsiteX0" fmla="*/ 131098 w 181438"/>
                <a:gd name="connsiteY0" fmla="*/ 78589 h 500075"/>
                <a:gd name="connsiteX1" fmla="*/ 109667 w 181438"/>
                <a:gd name="connsiteY1" fmla="*/ 28582 h 500075"/>
                <a:gd name="connsiteX2" fmla="*/ 38230 w 181438"/>
                <a:gd name="connsiteY2" fmla="*/ 7 h 500075"/>
                <a:gd name="connsiteX3" fmla="*/ 14417 w 181438"/>
                <a:gd name="connsiteY3" fmla="*/ 30964 h 500075"/>
                <a:gd name="connsiteX4" fmla="*/ 130 w 181438"/>
                <a:gd name="connsiteY4" fmla="*/ 164314 h 500075"/>
                <a:gd name="connsiteX5" fmla="*/ 9655 w 181438"/>
                <a:gd name="connsiteY5" fmla="*/ 354814 h 500075"/>
                <a:gd name="connsiteX6" fmla="*/ 45373 w 181438"/>
                <a:gd name="connsiteY6" fmla="*/ 454826 h 500075"/>
                <a:gd name="connsiteX7" fmla="*/ 119192 w 181438"/>
                <a:gd name="connsiteY7" fmla="*/ 500070 h 500075"/>
                <a:gd name="connsiteX8" fmla="*/ 164436 w 181438"/>
                <a:gd name="connsiteY8" fmla="*/ 452445 h 500075"/>
                <a:gd name="connsiteX9" fmla="*/ 181105 w 181438"/>
                <a:gd name="connsiteY9" fmla="*/ 333382 h 500075"/>
                <a:gd name="connsiteX10" fmla="*/ 173961 w 181438"/>
                <a:gd name="connsiteY10" fmla="*/ 319095 h 500075"/>
                <a:gd name="connsiteX0" fmla="*/ 131098 w 181438"/>
                <a:gd name="connsiteY0" fmla="*/ 71450 h 492936"/>
                <a:gd name="connsiteX1" fmla="*/ 109667 w 181438"/>
                <a:gd name="connsiteY1" fmla="*/ 21443 h 492936"/>
                <a:gd name="connsiteX2" fmla="*/ 64424 w 181438"/>
                <a:gd name="connsiteY2" fmla="*/ 12 h 492936"/>
                <a:gd name="connsiteX3" fmla="*/ 14417 w 181438"/>
                <a:gd name="connsiteY3" fmla="*/ 23825 h 492936"/>
                <a:gd name="connsiteX4" fmla="*/ 130 w 181438"/>
                <a:gd name="connsiteY4" fmla="*/ 157175 h 492936"/>
                <a:gd name="connsiteX5" fmla="*/ 9655 w 181438"/>
                <a:gd name="connsiteY5" fmla="*/ 347675 h 492936"/>
                <a:gd name="connsiteX6" fmla="*/ 45373 w 181438"/>
                <a:gd name="connsiteY6" fmla="*/ 447687 h 492936"/>
                <a:gd name="connsiteX7" fmla="*/ 119192 w 181438"/>
                <a:gd name="connsiteY7" fmla="*/ 492931 h 492936"/>
                <a:gd name="connsiteX8" fmla="*/ 164436 w 181438"/>
                <a:gd name="connsiteY8" fmla="*/ 445306 h 492936"/>
                <a:gd name="connsiteX9" fmla="*/ 181105 w 181438"/>
                <a:gd name="connsiteY9" fmla="*/ 326243 h 492936"/>
                <a:gd name="connsiteX10" fmla="*/ 173961 w 181438"/>
                <a:gd name="connsiteY10" fmla="*/ 311956 h 492936"/>
                <a:gd name="connsiteX0" fmla="*/ 131098 w 181438"/>
                <a:gd name="connsiteY0" fmla="*/ 71834 h 493320"/>
                <a:gd name="connsiteX1" fmla="*/ 109667 w 181438"/>
                <a:gd name="connsiteY1" fmla="*/ 21827 h 493320"/>
                <a:gd name="connsiteX2" fmla="*/ 64424 w 181438"/>
                <a:gd name="connsiteY2" fmla="*/ 396 h 493320"/>
                <a:gd name="connsiteX3" fmla="*/ 14417 w 181438"/>
                <a:gd name="connsiteY3" fmla="*/ 38496 h 493320"/>
                <a:gd name="connsiteX4" fmla="*/ 130 w 181438"/>
                <a:gd name="connsiteY4" fmla="*/ 157559 h 493320"/>
                <a:gd name="connsiteX5" fmla="*/ 9655 w 181438"/>
                <a:gd name="connsiteY5" fmla="*/ 348059 h 493320"/>
                <a:gd name="connsiteX6" fmla="*/ 45373 w 181438"/>
                <a:gd name="connsiteY6" fmla="*/ 448071 h 493320"/>
                <a:gd name="connsiteX7" fmla="*/ 119192 w 181438"/>
                <a:gd name="connsiteY7" fmla="*/ 493315 h 493320"/>
                <a:gd name="connsiteX8" fmla="*/ 164436 w 181438"/>
                <a:gd name="connsiteY8" fmla="*/ 445690 h 493320"/>
                <a:gd name="connsiteX9" fmla="*/ 181105 w 181438"/>
                <a:gd name="connsiteY9" fmla="*/ 326627 h 493320"/>
                <a:gd name="connsiteX10" fmla="*/ 173961 w 181438"/>
                <a:gd name="connsiteY10" fmla="*/ 312340 h 493320"/>
                <a:gd name="connsiteX0" fmla="*/ 131098 w 176304"/>
                <a:gd name="connsiteY0" fmla="*/ 71834 h 493320"/>
                <a:gd name="connsiteX1" fmla="*/ 109667 w 176304"/>
                <a:gd name="connsiteY1" fmla="*/ 21827 h 493320"/>
                <a:gd name="connsiteX2" fmla="*/ 64424 w 176304"/>
                <a:gd name="connsiteY2" fmla="*/ 396 h 493320"/>
                <a:gd name="connsiteX3" fmla="*/ 14417 w 176304"/>
                <a:gd name="connsiteY3" fmla="*/ 38496 h 493320"/>
                <a:gd name="connsiteX4" fmla="*/ 130 w 176304"/>
                <a:gd name="connsiteY4" fmla="*/ 157559 h 493320"/>
                <a:gd name="connsiteX5" fmla="*/ 9655 w 176304"/>
                <a:gd name="connsiteY5" fmla="*/ 348059 h 493320"/>
                <a:gd name="connsiteX6" fmla="*/ 45373 w 176304"/>
                <a:gd name="connsiteY6" fmla="*/ 448071 h 493320"/>
                <a:gd name="connsiteX7" fmla="*/ 119192 w 176304"/>
                <a:gd name="connsiteY7" fmla="*/ 493315 h 493320"/>
                <a:gd name="connsiteX8" fmla="*/ 164436 w 176304"/>
                <a:gd name="connsiteY8" fmla="*/ 445690 h 493320"/>
                <a:gd name="connsiteX9" fmla="*/ 173962 w 176304"/>
                <a:gd name="connsiteY9" fmla="*/ 381396 h 493320"/>
                <a:gd name="connsiteX10" fmla="*/ 173961 w 176304"/>
                <a:gd name="connsiteY10" fmla="*/ 312340 h 493320"/>
                <a:gd name="connsiteX0" fmla="*/ 131338 w 176544"/>
                <a:gd name="connsiteY0" fmla="*/ 72259 h 493745"/>
                <a:gd name="connsiteX1" fmla="*/ 109907 w 176544"/>
                <a:gd name="connsiteY1" fmla="*/ 22252 h 493745"/>
                <a:gd name="connsiteX2" fmla="*/ 64664 w 176544"/>
                <a:gd name="connsiteY2" fmla="*/ 821 h 493745"/>
                <a:gd name="connsiteX3" fmla="*/ 19420 w 176544"/>
                <a:gd name="connsiteY3" fmla="*/ 48446 h 493745"/>
                <a:gd name="connsiteX4" fmla="*/ 370 w 176544"/>
                <a:gd name="connsiteY4" fmla="*/ 157984 h 493745"/>
                <a:gd name="connsiteX5" fmla="*/ 9895 w 176544"/>
                <a:gd name="connsiteY5" fmla="*/ 348484 h 493745"/>
                <a:gd name="connsiteX6" fmla="*/ 45613 w 176544"/>
                <a:gd name="connsiteY6" fmla="*/ 448496 h 493745"/>
                <a:gd name="connsiteX7" fmla="*/ 119432 w 176544"/>
                <a:gd name="connsiteY7" fmla="*/ 493740 h 493745"/>
                <a:gd name="connsiteX8" fmla="*/ 164676 w 176544"/>
                <a:gd name="connsiteY8" fmla="*/ 446115 h 493745"/>
                <a:gd name="connsiteX9" fmla="*/ 174202 w 176544"/>
                <a:gd name="connsiteY9" fmla="*/ 381821 h 493745"/>
                <a:gd name="connsiteX10" fmla="*/ 174201 w 176544"/>
                <a:gd name="connsiteY10" fmla="*/ 312765 h 493745"/>
                <a:gd name="connsiteX0" fmla="*/ 131338 w 176544"/>
                <a:gd name="connsiteY0" fmla="*/ 72060 h 493546"/>
                <a:gd name="connsiteX1" fmla="*/ 98001 w 176544"/>
                <a:gd name="connsiteY1" fmla="*/ 24434 h 493546"/>
                <a:gd name="connsiteX2" fmla="*/ 64664 w 176544"/>
                <a:gd name="connsiteY2" fmla="*/ 622 h 493546"/>
                <a:gd name="connsiteX3" fmla="*/ 19420 w 176544"/>
                <a:gd name="connsiteY3" fmla="*/ 48247 h 493546"/>
                <a:gd name="connsiteX4" fmla="*/ 370 w 176544"/>
                <a:gd name="connsiteY4" fmla="*/ 157785 h 493546"/>
                <a:gd name="connsiteX5" fmla="*/ 9895 w 176544"/>
                <a:gd name="connsiteY5" fmla="*/ 348285 h 493546"/>
                <a:gd name="connsiteX6" fmla="*/ 45613 w 176544"/>
                <a:gd name="connsiteY6" fmla="*/ 448297 h 493546"/>
                <a:gd name="connsiteX7" fmla="*/ 119432 w 176544"/>
                <a:gd name="connsiteY7" fmla="*/ 493541 h 493546"/>
                <a:gd name="connsiteX8" fmla="*/ 164676 w 176544"/>
                <a:gd name="connsiteY8" fmla="*/ 445916 h 493546"/>
                <a:gd name="connsiteX9" fmla="*/ 174202 w 176544"/>
                <a:gd name="connsiteY9" fmla="*/ 381622 h 493546"/>
                <a:gd name="connsiteX10" fmla="*/ 174201 w 176544"/>
                <a:gd name="connsiteY10" fmla="*/ 312566 h 493546"/>
                <a:gd name="connsiteX0" fmla="*/ 131338 w 176544"/>
                <a:gd name="connsiteY0" fmla="*/ 72060 h 493546"/>
                <a:gd name="connsiteX1" fmla="*/ 107526 w 176544"/>
                <a:gd name="connsiteY1" fmla="*/ 24434 h 493546"/>
                <a:gd name="connsiteX2" fmla="*/ 64664 w 176544"/>
                <a:gd name="connsiteY2" fmla="*/ 622 h 493546"/>
                <a:gd name="connsiteX3" fmla="*/ 19420 w 176544"/>
                <a:gd name="connsiteY3" fmla="*/ 48247 h 493546"/>
                <a:gd name="connsiteX4" fmla="*/ 370 w 176544"/>
                <a:gd name="connsiteY4" fmla="*/ 157785 h 493546"/>
                <a:gd name="connsiteX5" fmla="*/ 9895 w 176544"/>
                <a:gd name="connsiteY5" fmla="*/ 348285 h 493546"/>
                <a:gd name="connsiteX6" fmla="*/ 45613 w 176544"/>
                <a:gd name="connsiteY6" fmla="*/ 448297 h 493546"/>
                <a:gd name="connsiteX7" fmla="*/ 119432 w 176544"/>
                <a:gd name="connsiteY7" fmla="*/ 493541 h 493546"/>
                <a:gd name="connsiteX8" fmla="*/ 164676 w 176544"/>
                <a:gd name="connsiteY8" fmla="*/ 445916 h 493546"/>
                <a:gd name="connsiteX9" fmla="*/ 174202 w 176544"/>
                <a:gd name="connsiteY9" fmla="*/ 381622 h 493546"/>
                <a:gd name="connsiteX10" fmla="*/ 174201 w 176544"/>
                <a:gd name="connsiteY10" fmla="*/ 312566 h 493546"/>
                <a:gd name="connsiteX0" fmla="*/ 131338 w 176544"/>
                <a:gd name="connsiteY0" fmla="*/ 72060 h 474510"/>
                <a:gd name="connsiteX1" fmla="*/ 107526 w 176544"/>
                <a:gd name="connsiteY1" fmla="*/ 24434 h 474510"/>
                <a:gd name="connsiteX2" fmla="*/ 64664 w 176544"/>
                <a:gd name="connsiteY2" fmla="*/ 622 h 474510"/>
                <a:gd name="connsiteX3" fmla="*/ 19420 w 176544"/>
                <a:gd name="connsiteY3" fmla="*/ 48247 h 474510"/>
                <a:gd name="connsiteX4" fmla="*/ 370 w 176544"/>
                <a:gd name="connsiteY4" fmla="*/ 157785 h 474510"/>
                <a:gd name="connsiteX5" fmla="*/ 9895 w 176544"/>
                <a:gd name="connsiteY5" fmla="*/ 348285 h 474510"/>
                <a:gd name="connsiteX6" fmla="*/ 45613 w 176544"/>
                <a:gd name="connsiteY6" fmla="*/ 448297 h 474510"/>
                <a:gd name="connsiteX7" fmla="*/ 100382 w 176544"/>
                <a:gd name="connsiteY7" fmla="*/ 474491 h 474510"/>
                <a:gd name="connsiteX8" fmla="*/ 164676 w 176544"/>
                <a:gd name="connsiteY8" fmla="*/ 445916 h 474510"/>
                <a:gd name="connsiteX9" fmla="*/ 174202 w 176544"/>
                <a:gd name="connsiteY9" fmla="*/ 381622 h 474510"/>
                <a:gd name="connsiteX10" fmla="*/ 174201 w 176544"/>
                <a:gd name="connsiteY10" fmla="*/ 312566 h 474510"/>
                <a:gd name="connsiteX0" fmla="*/ 131338 w 176544"/>
                <a:gd name="connsiteY0" fmla="*/ 72060 h 479264"/>
                <a:gd name="connsiteX1" fmla="*/ 107526 w 176544"/>
                <a:gd name="connsiteY1" fmla="*/ 24434 h 479264"/>
                <a:gd name="connsiteX2" fmla="*/ 64664 w 176544"/>
                <a:gd name="connsiteY2" fmla="*/ 622 h 479264"/>
                <a:gd name="connsiteX3" fmla="*/ 19420 w 176544"/>
                <a:gd name="connsiteY3" fmla="*/ 48247 h 479264"/>
                <a:gd name="connsiteX4" fmla="*/ 370 w 176544"/>
                <a:gd name="connsiteY4" fmla="*/ 157785 h 479264"/>
                <a:gd name="connsiteX5" fmla="*/ 9895 w 176544"/>
                <a:gd name="connsiteY5" fmla="*/ 348285 h 479264"/>
                <a:gd name="connsiteX6" fmla="*/ 45613 w 176544"/>
                <a:gd name="connsiteY6" fmla="*/ 448297 h 479264"/>
                <a:gd name="connsiteX7" fmla="*/ 112288 w 176544"/>
                <a:gd name="connsiteY7" fmla="*/ 479253 h 479264"/>
                <a:gd name="connsiteX8" fmla="*/ 164676 w 176544"/>
                <a:gd name="connsiteY8" fmla="*/ 445916 h 479264"/>
                <a:gd name="connsiteX9" fmla="*/ 174202 w 176544"/>
                <a:gd name="connsiteY9" fmla="*/ 381622 h 479264"/>
                <a:gd name="connsiteX10" fmla="*/ 174201 w 176544"/>
                <a:gd name="connsiteY10" fmla="*/ 312566 h 479264"/>
                <a:gd name="connsiteX0" fmla="*/ 131338 w 176912"/>
                <a:gd name="connsiteY0" fmla="*/ 72060 h 479407"/>
                <a:gd name="connsiteX1" fmla="*/ 107526 w 176912"/>
                <a:gd name="connsiteY1" fmla="*/ 24434 h 479407"/>
                <a:gd name="connsiteX2" fmla="*/ 64664 w 176912"/>
                <a:gd name="connsiteY2" fmla="*/ 622 h 479407"/>
                <a:gd name="connsiteX3" fmla="*/ 19420 w 176912"/>
                <a:gd name="connsiteY3" fmla="*/ 48247 h 479407"/>
                <a:gd name="connsiteX4" fmla="*/ 370 w 176912"/>
                <a:gd name="connsiteY4" fmla="*/ 157785 h 479407"/>
                <a:gd name="connsiteX5" fmla="*/ 9895 w 176912"/>
                <a:gd name="connsiteY5" fmla="*/ 348285 h 479407"/>
                <a:gd name="connsiteX6" fmla="*/ 45613 w 176912"/>
                <a:gd name="connsiteY6" fmla="*/ 448297 h 479407"/>
                <a:gd name="connsiteX7" fmla="*/ 112288 w 176912"/>
                <a:gd name="connsiteY7" fmla="*/ 479253 h 479407"/>
                <a:gd name="connsiteX8" fmla="*/ 157532 w 176912"/>
                <a:gd name="connsiteY8" fmla="*/ 438772 h 479407"/>
                <a:gd name="connsiteX9" fmla="*/ 174202 w 176912"/>
                <a:gd name="connsiteY9" fmla="*/ 381622 h 479407"/>
                <a:gd name="connsiteX10" fmla="*/ 174201 w 176912"/>
                <a:gd name="connsiteY10" fmla="*/ 312566 h 479407"/>
                <a:gd name="connsiteX0" fmla="*/ 131338 w 174254"/>
                <a:gd name="connsiteY0" fmla="*/ 72060 h 479407"/>
                <a:gd name="connsiteX1" fmla="*/ 107526 w 174254"/>
                <a:gd name="connsiteY1" fmla="*/ 24434 h 479407"/>
                <a:gd name="connsiteX2" fmla="*/ 64664 w 174254"/>
                <a:gd name="connsiteY2" fmla="*/ 622 h 479407"/>
                <a:gd name="connsiteX3" fmla="*/ 19420 w 174254"/>
                <a:gd name="connsiteY3" fmla="*/ 48247 h 479407"/>
                <a:gd name="connsiteX4" fmla="*/ 370 w 174254"/>
                <a:gd name="connsiteY4" fmla="*/ 157785 h 479407"/>
                <a:gd name="connsiteX5" fmla="*/ 9895 w 174254"/>
                <a:gd name="connsiteY5" fmla="*/ 348285 h 479407"/>
                <a:gd name="connsiteX6" fmla="*/ 45613 w 174254"/>
                <a:gd name="connsiteY6" fmla="*/ 448297 h 479407"/>
                <a:gd name="connsiteX7" fmla="*/ 112288 w 174254"/>
                <a:gd name="connsiteY7" fmla="*/ 479253 h 479407"/>
                <a:gd name="connsiteX8" fmla="*/ 157532 w 174254"/>
                <a:gd name="connsiteY8" fmla="*/ 438772 h 479407"/>
                <a:gd name="connsiteX9" fmla="*/ 174202 w 174254"/>
                <a:gd name="connsiteY9" fmla="*/ 381622 h 479407"/>
                <a:gd name="connsiteX10" fmla="*/ 162295 w 174254"/>
                <a:gd name="connsiteY10" fmla="*/ 312566 h 479407"/>
                <a:gd name="connsiteX0" fmla="*/ 131338 w 163879"/>
                <a:gd name="connsiteY0" fmla="*/ 72060 h 479407"/>
                <a:gd name="connsiteX1" fmla="*/ 107526 w 163879"/>
                <a:gd name="connsiteY1" fmla="*/ 24434 h 479407"/>
                <a:gd name="connsiteX2" fmla="*/ 64664 w 163879"/>
                <a:gd name="connsiteY2" fmla="*/ 622 h 479407"/>
                <a:gd name="connsiteX3" fmla="*/ 19420 w 163879"/>
                <a:gd name="connsiteY3" fmla="*/ 48247 h 479407"/>
                <a:gd name="connsiteX4" fmla="*/ 370 w 163879"/>
                <a:gd name="connsiteY4" fmla="*/ 157785 h 479407"/>
                <a:gd name="connsiteX5" fmla="*/ 9895 w 163879"/>
                <a:gd name="connsiteY5" fmla="*/ 348285 h 479407"/>
                <a:gd name="connsiteX6" fmla="*/ 45613 w 163879"/>
                <a:gd name="connsiteY6" fmla="*/ 448297 h 479407"/>
                <a:gd name="connsiteX7" fmla="*/ 112288 w 163879"/>
                <a:gd name="connsiteY7" fmla="*/ 479253 h 479407"/>
                <a:gd name="connsiteX8" fmla="*/ 157532 w 163879"/>
                <a:gd name="connsiteY8" fmla="*/ 438772 h 479407"/>
                <a:gd name="connsiteX9" fmla="*/ 159915 w 163879"/>
                <a:gd name="connsiteY9" fmla="*/ 379156 h 479407"/>
                <a:gd name="connsiteX10" fmla="*/ 162295 w 163879"/>
                <a:gd name="connsiteY10" fmla="*/ 312566 h 479407"/>
                <a:gd name="connsiteX0" fmla="*/ 131338 w 164323"/>
                <a:gd name="connsiteY0" fmla="*/ 72060 h 479482"/>
                <a:gd name="connsiteX1" fmla="*/ 107526 w 164323"/>
                <a:gd name="connsiteY1" fmla="*/ 24434 h 479482"/>
                <a:gd name="connsiteX2" fmla="*/ 64664 w 164323"/>
                <a:gd name="connsiteY2" fmla="*/ 622 h 479482"/>
                <a:gd name="connsiteX3" fmla="*/ 19420 w 164323"/>
                <a:gd name="connsiteY3" fmla="*/ 48247 h 479482"/>
                <a:gd name="connsiteX4" fmla="*/ 370 w 164323"/>
                <a:gd name="connsiteY4" fmla="*/ 157785 h 479482"/>
                <a:gd name="connsiteX5" fmla="*/ 9895 w 164323"/>
                <a:gd name="connsiteY5" fmla="*/ 348285 h 479482"/>
                <a:gd name="connsiteX6" fmla="*/ 45613 w 164323"/>
                <a:gd name="connsiteY6" fmla="*/ 448297 h 479482"/>
                <a:gd name="connsiteX7" fmla="*/ 112288 w 164323"/>
                <a:gd name="connsiteY7" fmla="*/ 479253 h 479482"/>
                <a:gd name="connsiteX8" fmla="*/ 143244 w 164323"/>
                <a:gd name="connsiteY8" fmla="*/ 436306 h 479482"/>
                <a:gd name="connsiteX9" fmla="*/ 159915 w 164323"/>
                <a:gd name="connsiteY9" fmla="*/ 379156 h 479482"/>
                <a:gd name="connsiteX10" fmla="*/ 162295 w 164323"/>
                <a:gd name="connsiteY10" fmla="*/ 312566 h 479482"/>
                <a:gd name="connsiteX0" fmla="*/ 131338 w 164323"/>
                <a:gd name="connsiteY0" fmla="*/ 72060 h 474646"/>
                <a:gd name="connsiteX1" fmla="*/ 107526 w 164323"/>
                <a:gd name="connsiteY1" fmla="*/ 24434 h 474646"/>
                <a:gd name="connsiteX2" fmla="*/ 64664 w 164323"/>
                <a:gd name="connsiteY2" fmla="*/ 622 h 474646"/>
                <a:gd name="connsiteX3" fmla="*/ 19420 w 164323"/>
                <a:gd name="connsiteY3" fmla="*/ 48247 h 474646"/>
                <a:gd name="connsiteX4" fmla="*/ 370 w 164323"/>
                <a:gd name="connsiteY4" fmla="*/ 157785 h 474646"/>
                <a:gd name="connsiteX5" fmla="*/ 9895 w 164323"/>
                <a:gd name="connsiteY5" fmla="*/ 348285 h 474646"/>
                <a:gd name="connsiteX6" fmla="*/ 45613 w 164323"/>
                <a:gd name="connsiteY6" fmla="*/ 448297 h 474646"/>
                <a:gd name="connsiteX7" fmla="*/ 93238 w 164323"/>
                <a:gd name="connsiteY7" fmla="*/ 474321 h 474646"/>
                <a:gd name="connsiteX8" fmla="*/ 143244 w 164323"/>
                <a:gd name="connsiteY8" fmla="*/ 436306 h 474646"/>
                <a:gd name="connsiteX9" fmla="*/ 159915 w 164323"/>
                <a:gd name="connsiteY9" fmla="*/ 379156 h 474646"/>
                <a:gd name="connsiteX10" fmla="*/ 162295 w 164323"/>
                <a:gd name="connsiteY10" fmla="*/ 312566 h 474646"/>
                <a:gd name="connsiteX0" fmla="*/ 131338 w 164611"/>
                <a:gd name="connsiteY0" fmla="*/ 72060 h 474546"/>
                <a:gd name="connsiteX1" fmla="*/ 107526 w 164611"/>
                <a:gd name="connsiteY1" fmla="*/ 24434 h 474546"/>
                <a:gd name="connsiteX2" fmla="*/ 64664 w 164611"/>
                <a:gd name="connsiteY2" fmla="*/ 622 h 474546"/>
                <a:gd name="connsiteX3" fmla="*/ 19420 w 164611"/>
                <a:gd name="connsiteY3" fmla="*/ 48247 h 474546"/>
                <a:gd name="connsiteX4" fmla="*/ 370 w 164611"/>
                <a:gd name="connsiteY4" fmla="*/ 157785 h 474546"/>
                <a:gd name="connsiteX5" fmla="*/ 9895 w 164611"/>
                <a:gd name="connsiteY5" fmla="*/ 348285 h 474546"/>
                <a:gd name="connsiteX6" fmla="*/ 45613 w 164611"/>
                <a:gd name="connsiteY6" fmla="*/ 448297 h 474546"/>
                <a:gd name="connsiteX7" fmla="*/ 93238 w 164611"/>
                <a:gd name="connsiteY7" fmla="*/ 474321 h 474546"/>
                <a:gd name="connsiteX8" fmla="*/ 136100 w 164611"/>
                <a:gd name="connsiteY8" fmla="*/ 438772 h 474546"/>
                <a:gd name="connsiteX9" fmla="*/ 159915 w 164611"/>
                <a:gd name="connsiteY9" fmla="*/ 379156 h 474546"/>
                <a:gd name="connsiteX10" fmla="*/ 162295 w 164611"/>
                <a:gd name="connsiteY10" fmla="*/ 312566 h 474546"/>
                <a:gd name="connsiteX0" fmla="*/ 131338 w 163413"/>
                <a:gd name="connsiteY0" fmla="*/ 72060 h 474546"/>
                <a:gd name="connsiteX1" fmla="*/ 107526 w 163413"/>
                <a:gd name="connsiteY1" fmla="*/ 24434 h 474546"/>
                <a:gd name="connsiteX2" fmla="*/ 64664 w 163413"/>
                <a:gd name="connsiteY2" fmla="*/ 622 h 474546"/>
                <a:gd name="connsiteX3" fmla="*/ 19420 w 163413"/>
                <a:gd name="connsiteY3" fmla="*/ 48247 h 474546"/>
                <a:gd name="connsiteX4" fmla="*/ 370 w 163413"/>
                <a:gd name="connsiteY4" fmla="*/ 157785 h 474546"/>
                <a:gd name="connsiteX5" fmla="*/ 9895 w 163413"/>
                <a:gd name="connsiteY5" fmla="*/ 348285 h 474546"/>
                <a:gd name="connsiteX6" fmla="*/ 45613 w 163413"/>
                <a:gd name="connsiteY6" fmla="*/ 448297 h 474546"/>
                <a:gd name="connsiteX7" fmla="*/ 93238 w 163413"/>
                <a:gd name="connsiteY7" fmla="*/ 474321 h 474546"/>
                <a:gd name="connsiteX8" fmla="*/ 136100 w 163413"/>
                <a:gd name="connsiteY8" fmla="*/ 438772 h 474546"/>
                <a:gd name="connsiteX9" fmla="*/ 152771 w 163413"/>
                <a:gd name="connsiteY9" fmla="*/ 376689 h 474546"/>
                <a:gd name="connsiteX10" fmla="*/ 162295 w 163413"/>
                <a:gd name="connsiteY10" fmla="*/ 312566 h 474546"/>
                <a:gd name="connsiteX0" fmla="*/ 131338 w 154218"/>
                <a:gd name="connsiteY0" fmla="*/ 72060 h 474546"/>
                <a:gd name="connsiteX1" fmla="*/ 107526 w 154218"/>
                <a:gd name="connsiteY1" fmla="*/ 24434 h 474546"/>
                <a:gd name="connsiteX2" fmla="*/ 64664 w 154218"/>
                <a:gd name="connsiteY2" fmla="*/ 622 h 474546"/>
                <a:gd name="connsiteX3" fmla="*/ 19420 w 154218"/>
                <a:gd name="connsiteY3" fmla="*/ 48247 h 474546"/>
                <a:gd name="connsiteX4" fmla="*/ 370 w 154218"/>
                <a:gd name="connsiteY4" fmla="*/ 157785 h 474546"/>
                <a:gd name="connsiteX5" fmla="*/ 9895 w 154218"/>
                <a:gd name="connsiteY5" fmla="*/ 348285 h 474546"/>
                <a:gd name="connsiteX6" fmla="*/ 45613 w 154218"/>
                <a:gd name="connsiteY6" fmla="*/ 448297 h 474546"/>
                <a:gd name="connsiteX7" fmla="*/ 93238 w 154218"/>
                <a:gd name="connsiteY7" fmla="*/ 474321 h 474546"/>
                <a:gd name="connsiteX8" fmla="*/ 136100 w 154218"/>
                <a:gd name="connsiteY8" fmla="*/ 438772 h 474546"/>
                <a:gd name="connsiteX9" fmla="*/ 152771 w 154218"/>
                <a:gd name="connsiteY9" fmla="*/ 376689 h 474546"/>
                <a:gd name="connsiteX10" fmla="*/ 150389 w 154218"/>
                <a:gd name="connsiteY10" fmla="*/ 312566 h 474546"/>
                <a:gd name="connsiteX0" fmla="*/ 131338 w 151826"/>
                <a:gd name="connsiteY0" fmla="*/ 72060 h 474546"/>
                <a:gd name="connsiteX1" fmla="*/ 107526 w 151826"/>
                <a:gd name="connsiteY1" fmla="*/ 24434 h 474546"/>
                <a:gd name="connsiteX2" fmla="*/ 64664 w 151826"/>
                <a:gd name="connsiteY2" fmla="*/ 622 h 474546"/>
                <a:gd name="connsiteX3" fmla="*/ 19420 w 151826"/>
                <a:gd name="connsiteY3" fmla="*/ 48247 h 474546"/>
                <a:gd name="connsiteX4" fmla="*/ 370 w 151826"/>
                <a:gd name="connsiteY4" fmla="*/ 157785 h 474546"/>
                <a:gd name="connsiteX5" fmla="*/ 9895 w 151826"/>
                <a:gd name="connsiteY5" fmla="*/ 348285 h 474546"/>
                <a:gd name="connsiteX6" fmla="*/ 45613 w 151826"/>
                <a:gd name="connsiteY6" fmla="*/ 448297 h 474546"/>
                <a:gd name="connsiteX7" fmla="*/ 93238 w 151826"/>
                <a:gd name="connsiteY7" fmla="*/ 474321 h 474546"/>
                <a:gd name="connsiteX8" fmla="*/ 136100 w 151826"/>
                <a:gd name="connsiteY8" fmla="*/ 438772 h 474546"/>
                <a:gd name="connsiteX9" fmla="*/ 145627 w 151826"/>
                <a:gd name="connsiteY9" fmla="*/ 379155 h 474546"/>
                <a:gd name="connsiteX10" fmla="*/ 150389 w 151826"/>
                <a:gd name="connsiteY10" fmla="*/ 312566 h 474546"/>
                <a:gd name="connsiteX0" fmla="*/ 131338 w 151991"/>
                <a:gd name="connsiteY0" fmla="*/ 72060 h 474646"/>
                <a:gd name="connsiteX1" fmla="*/ 107526 w 151991"/>
                <a:gd name="connsiteY1" fmla="*/ 24434 h 474646"/>
                <a:gd name="connsiteX2" fmla="*/ 64664 w 151991"/>
                <a:gd name="connsiteY2" fmla="*/ 622 h 474646"/>
                <a:gd name="connsiteX3" fmla="*/ 19420 w 151991"/>
                <a:gd name="connsiteY3" fmla="*/ 48247 h 474646"/>
                <a:gd name="connsiteX4" fmla="*/ 370 w 151991"/>
                <a:gd name="connsiteY4" fmla="*/ 157785 h 474646"/>
                <a:gd name="connsiteX5" fmla="*/ 9895 w 151991"/>
                <a:gd name="connsiteY5" fmla="*/ 348285 h 474646"/>
                <a:gd name="connsiteX6" fmla="*/ 45613 w 151991"/>
                <a:gd name="connsiteY6" fmla="*/ 448297 h 474646"/>
                <a:gd name="connsiteX7" fmla="*/ 93238 w 151991"/>
                <a:gd name="connsiteY7" fmla="*/ 474321 h 474646"/>
                <a:gd name="connsiteX8" fmla="*/ 128956 w 151991"/>
                <a:gd name="connsiteY8" fmla="*/ 436306 h 474646"/>
                <a:gd name="connsiteX9" fmla="*/ 145627 w 151991"/>
                <a:gd name="connsiteY9" fmla="*/ 379155 h 474646"/>
                <a:gd name="connsiteX10" fmla="*/ 150389 w 151991"/>
                <a:gd name="connsiteY10" fmla="*/ 312566 h 474646"/>
                <a:gd name="connsiteX0" fmla="*/ 130468 w 151991"/>
                <a:gd name="connsiteY0" fmla="*/ 57010 h 474578"/>
                <a:gd name="connsiteX1" fmla="*/ 107526 w 151991"/>
                <a:gd name="connsiteY1" fmla="*/ 24366 h 474578"/>
                <a:gd name="connsiteX2" fmla="*/ 64664 w 151991"/>
                <a:gd name="connsiteY2" fmla="*/ 554 h 474578"/>
                <a:gd name="connsiteX3" fmla="*/ 19420 w 151991"/>
                <a:gd name="connsiteY3" fmla="*/ 48179 h 474578"/>
                <a:gd name="connsiteX4" fmla="*/ 370 w 151991"/>
                <a:gd name="connsiteY4" fmla="*/ 157717 h 474578"/>
                <a:gd name="connsiteX5" fmla="*/ 9895 w 151991"/>
                <a:gd name="connsiteY5" fmla="*/ 348217 h 474578"/>
                <a:gd name="connsiteX6" fmla="*/ 45613 w 151991"/>
                <a:gd name="connsiteY6" fmla="*/ 448229 h 474578"/>
                <a:gd name="connsiteX7" fmla="*/ 93238 w 151991"/>
                <a:gd name="connsiteY7" fmla="*/ 474253 h 474578"/>
                <a:gd name="connsiteX8" fmla="*/ 128956 w 151991"/>
                <a:gd name="connsiteY8" fmla="*/ 436238 h 474578"/>
                <a:gd name="connsiteX9" fmla="*/ 145627 w 151991"/>
                <a:gd name="connsiteY9" fmla="*/ 379087 h 474578"/>
                <a:gd name="connsiteX10" fmla="*/ 150389 w 151991"/>
                <a:gd name="connsiteY10" fmla="*/ 312498 h 474578"/>
                <a:gd name="connsiteX0" fmla="*/ 130468 w 156173"/>
                <a:gd name="connsiteY0" fmla="*/ 57010 h 474578"/>
                <a:gd name="connsiteX1" fmla="*/ 107526 w 156173"/>
                <a:gd name="connsiteY1" fmla="*/ 24366 h 474578"/>
                <a:gd name="connsiteX2" fmla="*/ 64664 w 156173"/>
                <a:gd name="connsiteY2" fmla="*/ 554 h 474578"/>
                <a:gd name="connsiteX3" fmla="*/ 19420 w 156173"/>
                <a:gd name="connsiteY3" fmla="*/ 48179 h 474578"/>
                <a:gd name="connsiteX4" fmla="*/ 370 w 156173"/>
                <a:gd name="connsiteY4" fmla="*/ 157717 h 474578"/>
                <a:gd name="connsiteX5" fmla="*/ 9895 w 156173"/>
                <a:gd name="connsiteY5" fmla="*/ 348217 h 474578"/>
                <a:gd name="connsiteX6" fmla="*/ 45613 w 156173"/>
                <a:gd name="connsiteY6" fmla="*/ 448229 h 474578"/>
                <a:gd name="connsiteX7" fmla="*/ 93238 w 156173"/>
                <a:gd name="connsiteY7" fmla="*/ 474253 h 474578"/>
                <a:gd name="connsiteX8" fmla="*/ 128956 w 156173"/>
                <a:gd name="connsiteY8" fmla="*/ 436238 h 474578"/>
                <a:gd name="connsiteX9" fmla="*/ 145627 w 156173"/>
                <a:gd name="connsiteY9" fmla="*/ 379087 h 474578"/>
                <a:gd name="connsiteX10" fmla="*/ 155048 w 156173"/>
                <a:gd name="connsiteY10" fmla="*/ 298075 h 474578"/>
                <a:gd name="connsiteX0" fmla="*/ 130468 w 145895"/>
                <a:gd name="connsiteY0" fmla="*/ 57010 h 474578"/>
                <a:gd name="connsiteX1" fmla="*/ 107526 w 145895"/>
                <a:gd name="connsiteY1" fmla="*/ 24366 h 474578"/>
                <a:gd name="connsiteX2" fmla="*/ 64664 w 145895"/>
                <a:gd name="connsiteY2" fmla="*/ 554 h 474578"/>
                <a:gd name="connsiteX3" fmla="*/ 19420 w 145895"/>
                <a:gd name="connsiteY3" fmla="*/ 48179 h 474578"/>
                <a:gd name="connsiteX4" fmla="*/ 370 w 145895"/>
                <a:gd name="connsiteY4" fmla="*/ 157717 h 474578"/>
                <a:gd name="connsiteX5" fmla="*/ 9895 w 145895"/>
                <a:gd name="connsiteY5" fmla="*/ 348217 h 474578"/>
                <a:gd name="connsiteX6" fmla="*/ 45613 w 145895"/>
                <a:gd name="connsiteY6" fmla="*/ 448229 h 474578"/>
                <a:gd name="connsiteX7" fmla="*/ 93238 w 145895"/>
                <a:gd name="connsiteY7" fmla="*/ 474253 h 474578"/>
                <a:gd name="connsiteX8" fmla="*/ 128956 w 145895"/>
                <a:gd name="connsiteY8" fmla="*/ 436238 h 474578"/>
                <a:gd name="connsiteX9" fmla="*/ 145627 w 145895"/>
                <a:gd name="connsiteY9" fmla="*/ 379087 h 474578"/>
                <a:gd name="connsiteX10" fmla="*/ 137830 w 145895"/>
                <a:gd name="connsiteY10" fmla="*/ 301297 h 474578"/>
                <a:gd name="connsiteX0" fmla="*/ 130468 w 139320"/>
                <a:gd name="connsiteY0" fmla="*/ 57010 h 474578"/>
                <a:gd name="connsiteX1" fmla="*/ 107526 w 139320"/>
                <a:gd name="connsiteY1" fmla="*/ 24366 h 474578"/>
                <a:gd name="connsiteX2" fmla="*/ 64664 w 139320"/>
                <a:gd name="connsiteY2" fmla="*/ 554 h 474578"/>
                <a:gd name="connsiteX3" fmla="*/ 19420 w 139320"/>
                <a:gd name="connsiteY3" fmla="*/ 48179 h 474578"/>
                <a:gd name="connsiteX4" fmla="*/ 370 w 139320"/>
                <a:gd name="connsiteY4" fmla="*/ 157717 h 474578"/>
                <a:gd name="connsiteX5" fmla="*/ 9895 w 139320"/>
                <a:gd name="connsiteY5" fmla="*/ 348217 h 474578"/>
                <a:gd name="connsiteX6" fmla="*/ 45613 w 139320"/>
                <a:gd name="connsiteY6" fmla="*/ 448229 h 474578"/>
                <a:gd name="connsiteX7" fmla="*/ 93238 w 139320"/>
                <a:gd name="connsiteY7" fmla="*/ 474253 h 474578"/>
                <a:gd name="connsiteX8" fmla="*/ 128956 w 139320"/>
                <a:gd name="connsiteY8" fmla="*/ 436238 h 474578"/>
                <a:gd name="connsiteX9" fmla="*/ 134253 w 139320"/>
                <a:gd name="connsiteY9" fmla="*/ 380417 h 474578"/>
                <a:gd name="connsiteX10" fmla="*/ 137830 w 139320"/>
                <a:gd name="connsiteY10" fmla="*/ 301297 h 474578"/>
                <a:gd name="connsiteX0" fmla="*/ 130468 w 139320"/>
                <a:gd name="connsiteY0" fmla="*/ 57010 h 475029"/>
                <a:gd name="connsiteX1" fmla="*/ 107526 w 139320"/>
                <a:gd name="connsiteY1" fmla="*/ 24366 h 475029"/>
                <a:gd name="connsiteX2" fmla="*/ 64664 w 139320"/>
                <a:gd name="connsiteY2" fmla="*/ 554 h 475029"/>
                <a:gd name="connsiteX3" fmla="*/ 19420 w 139320"/>
                <a:gd name="connsiteY3" fmla="*/ 48179 h 475029"/>
                <a:gd name="connsiteX4" fmla="*/ 370 w 139320"/>
                <a:gd name="connsiteY4" fmla="*/ 157717 h 475029"/>
                <a:gd name="connsiteX5" fmla="*/ 9895 w 139320"/>
                <a:gd name="connsiteY5" fmla="*/ 348217 h 475029"/>
                <a:gd name="connsiteX6" fmla="*/ 45613 w 139320"/>
                <a:gd name="connsiteY6" fmla="*/ 448229 h 475029"/>
                <a:gd name="connsiteX7" fmla="*/ 93238 w 139320"/>
                <a:gd name="connsiteY7" fmla="*/ 474253 h 475029"/>
                <a:gd name="connsiteX8" fmla="*/ 114815 w 139320"/>
                <a:gd name="connsiteY8" fmla="*/ 465325 h 475029"/>
                <a:gd name="connsiteX9" fmla="*/ 128956 w 139320"/>
                <a:gd name="connsiteY9" fmla="*/ 436238 h 475029"/>
                <a:gd name="connsiteX10" fmla="*/ 134253 w 139320"/>
                <a:gd name="connsiteY10" fmla="*/ 380417 h 475029"/>
                <a:gd name="connsiteX11" fmla="*/ 137830 w 139320"/>
                <a:gd name="connsiteY11" fmla="*/ 301297 h 475029"/>
                <a:gd name="connsiteX0" fmla="*/ 130468 w 139320"/>
                <a:gd name="connsiteY0" fmla="*/ 57010 h 474578"/>
                <a:gd name="connsiteX1" fmla="*/ 107526 w 139320"/>
                <a:gd name="connsiteY1" fmla="*/ 24366 h 474578"/>
                <a:gd name="connsiteX2" fmla="*/ 64664 w 139320"/>
                <a:gd name="connsiteY2" fmla="*/ 554 h 474578"/>
                <a:gd name="connsiteX3" fmla="*/ 19420 w 139320"/>
                <a:gd name="connsiteY3" fmla="*/ 48179 h 474578"/>
                <a:gd name="connsiteX4" fmla="*/ 370 w 139320"/>
                <a:gd name="connsiteY4" fmla="*/ 157717 h 474578"/>
                <a:gd name="connsiteX5" fmla="*/ 9895 w 139320"/>
                <a:gd name="connsiteY5" fmla="*/ 348217 h 474578"/>
                <a:gd name="connsiteX6" fmla="*/ 45613 w 139320"/>
                <a:gd name="connsiteY6" fmla="*/ 448229 h 474578"/>
                <a:gd name="connsiteX7" fmla="*/ 93238 w 139320"/>
                <a:gd name="connsiteY7" fmla="*/ 474253 h 474578"/>
                <a:gd name="connsiteX8" fmla="*/ 128956 w 139320"/>
                <a:gd name="connsiteY8" fmla="*/ 436238 h 474578"/>
                <a:gd name="connsiteX9" fmla="*/ 134253 w 139320"/>
                <a:gd name="connsiteY9" fmla="*/ 380417 h 474578"/>
                <a:gd name="connsiteX10" fmla="*/ 137830 w 139320"/>
                <a:gd name="connsiteY10" fmla="*/ 301297 h 474578"/>
                <a:gd name="connsiteX0" fmla="*/ 130468 w 140432"/>
                <a:gd name="connsiteY0" fmla="*/ 57010 h 474578"/>
                <a:gd name="connsiteX1" fmla="*/ 107526 w 140432"/>
                <a:gd name="connsiteY1" fmla="*/ 24366 h 474578"/>
                <a:gd name="connsiteX2" fmla="*/ 64664 w 140432"/>
                <a:gd name="connsiteY2" fmla="*/ 554 h 474578"/>
                <a:gd name="connsiteX3" fmla="*/ 19420 w 140432"/>
                <a:gd name="connsiteY3" fmla="*/ 48179 h 474578"/>
                <a:gd name="connsiteX4" fmla="*/ 370 w 140432"/>
                <a:gd name="connsiteY4" fmla="*/ 157717 h 474578"/>
                <a:gd name="connsiteX5" fmla="*/ 9895 w 140432"/>
                <a:gd name="connsiteY5" fmla="*/ 348217 h 474578"/>
                <a:gd name="connsiteX6" fmla="*/ 45613 w 140432"/>
                <a:gd name="connsiteY6" fmla="*/ 448229 h 474578"/>
                <a:gd name="connsiteX7" fmla="*/ 93238 w 140432"/>
                <a:gd name="connsiteY7" fmla="*/ 474253 h 474578"/>
                <a:gd name="connsiteX8" fmla="*/ 128956 w 140432"/>
                <a:gd name="connsiteY8" fmla="*/ 436238 h 474578"/>
                <a:gd name="connsiteX9" fmla="*/ 138595 w 140432"/>
                <a:gd name="connsiteY9" fmla="*/ 368444 h 474578"/>
                <a:gd name="connsiteX10" fmla="*/ 137830 w 140432"/>
                <a:gd name="connsiteY10" fmla="*/ 301297 h 474578"/>
                <a:gd name="connsiteX0" fmla="*/ 130106 w 140070"/>
                <a:gd name="connsiteY0" fmla="*/ 57010 h 474585"/>
                <a:gd name="connsiteX1" fmla="*/ 107164 w 140070"/>
                <a:gd name="connsiteY1" fmla="*/ 24366 h 474585"/>
                <a:gd name="connsiteX2" fmla="*/ 64302 w 140070"/>
                <a:gd name="connsiteY2" fmla="*/ 554 h 474585"/>
                <a:gd name="connsiteX3" fmla="*/ 19058 w 140070"/>
                <a:gd name="connsiteY3" fmla="*/ 48179 h 474585"/>
                <a:gd name="connsiteX4" fmla="*/ 8 w 140070"/>
                <a:gd name="connsiteY4" fmla="*/ 157717 h 474585"/>
                <a:gd name="connsiteX5" fmla="*/ 20905 w 140070"/>
                <a:gd name="connsiteY5" fmla="*/ 346886 h 474585"/>
                <a:gd name="connsiteX6" fmla="*/ 45251 w 140070"/>
                <a:gd name="connsiteY6" fmla="*/ 448229 h 474585"/>
                <a:gd name="connsiteX7" fmla="*/ 92876 w 140070"/>
                <a:gd name="connsiteY7" fmla="*/ 474253 h 474585"/>
                <a:gd name="connsiteX8" fmla="*/ 128594 w 140070"/>
                <a:gd name="connsiteY8" fmla="*/ 436238 h 474585"/>
                <a:gd name="connsiteX9" fmla="*/ 138233 w 140070"/>
                <a:gd name="connsiteY9" fmla="*/ 368444 h 474585"/>
                <a:gd name="connsiteX10" fmla="*/ 137468 w 140070"/>
                <a:gd name="connsiteY10" fmla="*/ 301297 h 474585"/>
                <a:gd name="connsiteX0" fmla="*/ 130106 w 140070"/>
                <a:gd name="connsiteY0" fmla="*/ 57010 h 474253"/>
                <a:gd name="connsiteX1" fmla="*/ 107164 w 140070"/>
                <a:gd name="connsiteY1" fmla="*/ 24366 h 474253"/>
                <a:gd name="connsiteX2" fmla="*/ 64302 w 140070"/>
                <a:gd name="connsiteY2" fmla="*/ 554 h 474253"/>
                <a:gd name="connsiteX3" fmla="*/ 19058 w 140070"/>
                <a:gd name="connsiteY3" fmla="*/ 48179 h 474253"/>
                <a:gd name="connsiteX4" fmla="*/ 8 w 140070"/>
                <a:gd name="connsiteY4" fmla="*/ 157717 h 474253"/>
                <a:gd name="connsiteX5" fmla="*/ 20905 w 140070"/>
                <a:gd name="connsiteY5" fmla="*/ 346886 h 474253"/>
                <a:gd name="connsiteX6" fmla="*/ 49593 w 140070"/>
                <a:gd name="connsiteY6" fmla="*/ 436257 h 474253"/>
                <a:gd name="connsiteX7" fmla="*/ 92876 w 140070"/>
                <a:gd name="connsiteY7" fmla="*/ 474253 h 474253"/>
                <a:gd name="connsiteX8" fmla="*/ 128594 w 140070"/>
                <a:gd name="connsiteY8" fmla="*/ 436238 h 474253"/>
                <a:gd name="connsiteX9" fmla="*/ 138233 w 140070"/>
                <a:gd name="connsiteY9" fmla="*/ 368444 h 474253"/>
                <a:gd name="connsiteX10" fmla="*/ 137468 w 140070"/>
                <a:gd name="connsiteY10" fmla="*/ 301297 h 474253"/>
                <a:gd name="connsiteX0" fmla="*/ 130106 w 140070"/>
                <a:gd name="connsiteY0" fmla="*/ 57010 h 477543"/>
                <a:gd name="connsiteX1" fmla="*/ 107164 w 140070"/>
                <a:gd name="connsiteY1" fmla="*/ 24366 h 477543"/>
                <a:gd name="connsiteX2" fmla="*/ 64302 w 140070"/>
                <a:gd name="connsiteY2" fmla="*/ 554 h 477543"/>
                <a:gd name="connsiteX3" fmla="*/ 19058 w 140070"/>
                <a:gd name="connsiteY3" fmla="*/ 48179 h 477543"/>
                <a:gd name="connsiteX4" fmla="*/ 8 w 140070"/>
                <a:gd name="connsiteY4" fmla="*/ 157717 h 477543"/>
                <a:gd name="connsiteX5" fmla="*/ 20905 w 140070"/>
                <a:gd name="connsiteY5" fmla="*/ 346886 h 477543"/>
                <a:gd name="connsiteX6" fmla="*/ 49593 w 140070"/>
                <a:gd name="connsiteY6" fmla="*/ 436257 h 477543"/>
                <a:gd name="connsiteX7" fmla="*/ 100853 w 140070"/>
                <a:gd name="connsiteY7" fmla="*/ 477543 h 477543"/>
                <a:gd name="connsiteX8" fmla="*/ 128594 w 140070"/>
                <a:gd name="connsiteY8" fmla="*/ 436238 h 477543"/>
                <a:gd name="connsiteX9" fmla="*/ 138233 w 140070"/>
                <a:gd name="connsiteY9" fmla="*/ 368444 h 477543"/>
                <a:gd name="connsiteX10" fmla="*/ 137468 w 140070"/>
                <a:gd name="connsiteY10" fmla="*/ 301297 h 477543"/>
                <a:gd name="connsiteX0" fmla="*/ 130106 w 140070"/>
                <a:gd name="connsiteY0" fmla="*/ 57010 h 477819"/>
                <a:gd name="connsiteX1" fmla="*/ 107164 w 140070"/>
                <a:gd name="connsiteY1" fmla="*/ 24366 h 477819"/>
                <a:gd name="connsiteX2" fmla="*/ 64302 w 140070"/>
                <a:gd name="connsiteY2" fmla="*/ 554 h 477819"/>
                <a:gd name="connsiteX3" fmla="*/ 19058 w 140070"/>
                <a:gd name="connsiteY3" fmla="*/ 48179 h 477819"/>
                <a:gd name="connsiteX4" fmla="*/ 8 w 140070"/>
                <a:gd name="connsiteY4" fmla="*/ 157717 h 477819"/>
                <a:gd name="connsiteX5" fmla="*/ 20905 w 140070"/>
                <a:gd name="connsiteY5" fmla="*/ 346886 h 477819"/>
                <a:gd name="connsiteX6" fmla="*/ 48014 w 140070"/>
                <a:gd name="connsiteY6" fmla="*/ 448511 h 477819"/>
                <a:gd name="connsiteX7" fmla="*/ 100853 w 140070"/>
                <a:gd name="connsiteY7" fmla="*/ 477543 h 477819"/>
                <a:gd name="connsiteX8" fmla="*/ 128594 w 140070"/>
                <a:gd name="connsiteY8" fmla="*/ 436238 h 477819"/>
                <a:gd name="connsiteX9" fmla="*/ 138233 w 140070"/>
                <a:gd name="connsiteY9" fmla="*/ 368444 h 477819"/>
                <a:gd name="connsiteX10" fmla="*/ 137468 w 140070"/>
                <a:gd name="connsiteY10" fmla="*/ 301297 h 477819"/>
                <a:gd name="connsiteX0" fmla="*/ 130106 w 140070"/>
                <a:gd name="connsiteY0" fmla="*/ 57010 h 477597"/>
                <a:gd name="connsiteX1" fmla="*/ 107164 w 140070"/>
                <a:gd name="connsiteY1" fmla="*/ 24366 h 477597"/>
                <a:gd name="connsiteX2" fmla="*/ 64302 w 140070"/>
                <a:gd name="connsiteY2" fmla="*/ 554 h 477597"/>
                <a:gd name="connsiteX3" fmla="*/ 19058 w 140070"/>
                <a:gd name="connsiteY3" fmla="*/ 48179 h 477597"/>
                <a:gd name="connsiteX4" fmla="*/ 8 w 140070"/>
                <a:gd name="connsiteY4" fmla="*/ 157717 h 477597"/>
                <a:gd name="connsiteX5" fmla="*/ 20905 w 140070"/>
                <a:gd name="connsiteY5" fmla="*/ 346886 h 477597"/>
                <a:gd name="connsiteX6" fmla="*/ 42246 w 140070"/>
                <a:gd name="connsiteY6" fmla="*/ 428067 h 477597"/>
                <a:gd name="connsiteX7" fmla="*/ 100853 w 140070"/>
                <a:gd name="connsiteY7" fmla="*/ 477543 h 477597"/>
                <a:gd name="connsiteX8" fmla="*/ 128594 w 140070"/>
                <a:gd name="connsiteY8" fmla="*/ 436238 h 477597"/>
                <a:gd name="connsiteX9" fmla="*/ 138233 w 140070"/>
                <a:gd name="connsiteY9" fmla="*/ 368444 h 477597"/>
                <a:gd name="connsiteX10" fmla="*/ 137468 w 140070"/>
                <a:gd name="connsiteY10" fmla="*/ 301297 h 477597"/>
                <a:gd name="connsiteX0" fmla="*/ 130106 w 140070"/>
                <a:gd name="connsiteY0" fmla="*/ 57010 h 477833"/>
                <a:gd name="connsiteX1" fmla="*/ 107164 w 140070"/>
                <a:gd name="connsiteY1" fmla="*/ 24366 h 477833"/>
                <a:gd name="connsiteX2" fmla="*/ 64302 w 140070"/>
                <a:gd name="connsiteY2" fmla="*/ 554 h 477833"/>
                <a:gd name="connsiteX3" fmla="*/ 19058 w 140070"/>
                <a:gd name="connsiteY3" fmla="*/ 48179 h 477833"/>
                <a:gd name="connsiteX4" fmla="*/ 8 w 140070"/>
                <a:gd name="connsiteY4" fmla="*/ 157717 h 477833"/>
                <a:gd name="connsiteX5" fmla="*/ 20905 w 140070"/>
                <a:gd name="connsiteY5" fmla="*/ 346886 h 477833"/>
                <a:gd name="connsiteX6" fmla="*/ 46587 w 140070"/>
                <a:gd name="connsiteY6" fmla="*/ 416093 h 477833"/>
                <a:gd name="connsiteX7" fmla="*/ 100853 w 140070"/>
                <a:gd name="connsiteY7" fmla="*/ 477543 h 477833"/>
                <a:gd name="connsiteX8" fmla="*/ 128594 w 140070"/>
                <a:gd name="connsiteY8" fmla="*/ 436238 h 477833"/>
                <a:gd name="connsiteX9" fmla="*/ 138233 w 140070"/>
                <a:gd name="connsiteY9" fmla="*/ 368444 h 477833"/>
                <a:gd name="connsiteX10" fmla="*/ 137468 w 140070"/>
                <a:gd name="connsiteY10" fmla="*/ 301297 h 477833"/>
                <a:gd name="connsiteX0" fmla="*/ 130106 w 140070"/>
                <a:gd name="connsiteY0" fmla="*/ 57010 h 464912"/>
                <a:gd name="connsiteX1" fmla="*/ 107164 w 140070"/>
                <a:gd name="connsiteY1" fmla="*/ 24366 h 464912"/>
                <a:gd name="connsiteX2" fmla="*/ 64302 w 140070"/>
                <a:gd name="connsiteY2" fmla="*/ 554 h 464912"/>
                <a:gd name="connsiteX3" fmla="*/ 19058 w 140070"/>
                <a:gd name="connsiteY3" fmla="*/ 48179 h 464912"/>
                <a:gd name="connsiteX4" fmla="*/ 8 w 140070"/>
                <a:gd name="connsiteY4" fmla="*/ 157717 h 464912"/>
                <a:gd name="connsiteX5" fmla="*/ 20905 w 140070"/>
                <a:gd name="connsiteY5" fmla="*/ 346886 h 464912"/>
                <a:gd name="connsiteX6" fmla="*/ 46587 w 140070"/>
                <a:gd name="connsiteY6" fmla="*/ 416093 h 464912"/>
                <a:gd name="connsiteX7" fmla="*/ 94138 w 140070"/>
                <a:gd name="connsiteY7" fmla="*/ 464452 h 464912"/>
                <a:gd name="connsiteX8" fmla="*/ 128594 w 140070"/>
                <a:gd name="connsiteY8" fmla="*/ 436238 h 464912"/>
                <a:gd name="connsiteX9" fmla="*/ 138233 w 140070"/>
                <a:gd name="connsiteY9" fmla="*/ 368444 h 464912"/>
                <a:gd name="connsiteX10" fmla="*/ 137468 w 140070"/>
                <a:gd name="connsiteY10" fmla="*/ 301297 h 464912"/>
                <a:gd name="connsiteX0" fmla="*/ 130106 w 140070"/>
                <a:gd name="connsiteY0" fmla="*/ 57010 h 464496"/>
                <a:gd name="connsiteX1" fmla="*/ 107164 w 140070"/>
                <a:gd name="connsiteY1" fmla="*/ 24366 h 464496"/>
                <a:gd name="connsiteX2" fmla="*/ 64302 w 140070"/>
                <a:gd name="connsiteY2" fmla="*/ 554 h 464496"/>
                <a:gd name="connsiteX3" fmla="*/ 19058 w 140070"/>
                <a:gd name="connsiteY3" fmla="*/ 48179 h 464496"/>
                <a:gd name="connsiteX4" fmla="*/ 8 w 140070"/>
                <a:gd name="connsiteY4" fmla="*/ 157717 h 464496"/>
                <a:gd name="connsiteX5" fmla="*/ 20905 w 140070"/>
                <a:gd name="connsiteY5" fmla="*/ 346886 h 464496"/>
                <a:gd name="connsiteX6" fmla="*/ 44693 w 140070"/>
                <a:gd name="connsiteY6" fmla="*/ 430797 h 464496"/>
                <a:gd name="connsiteX7" fmla="*/ 94138 w 140070"/>
                <a:gd name="connsiteY7" fmla="*/ 464452 h 464496"/>
                <a:gd name="connsiteX8" fmla="*/ 128594 w 140070"/>
                <a:gd name="connsiteY8" fmla="*/ 436238 h 464496"/>
                <a:gd name="connsiteX9" fmla="*/ 138233 w 140070"/>
                <a:gd name="connsiteY9" fmla="*/ 368444 h 464496"/>
                <a:gd name="connsiteX10" fmla="*/ 137468 w 140070"/>
                <a:gd name="connsiteY10" fmla="*/ 301297 h 464496"/>
                <a:gd name="connsiteX0" fmla="*/ 127027 w 140070"/>
                <a:gd name="connsiteY0" fmla="*/ 59188 h 464504"/>
                <a:gd name="connsiteX1" fmla="*/ 107164 w 140070"/>
                <a:gd name="connsiteY1" fmla="*/ 24374 h 464504"/>
                <a:gd name="connsiteX2" fmla="*/ 64302 w 140070"/>
                <a:gd name="connsiteY2" fmla="*/ 562 h 464504"/>
                <a:gd name="connsiteX3" fmla="*/ 19058 w 140070"/>
                <a:gd name="connsiteY3" fmla="*/ 48187 h 464504"/>
                <a:gd name="connsiteX4" fmla="*/ 8 w 140070"/>
                <a:gd name="connsiteY4" fmla="*/ 157725 h 464504"/>
                <a:gd name="connsiteX5" fmla="*/ 20905 w 140070"/>
                <a:gd name="connsiteY5" fmla="*/ 346894 h 464504"/>
                <a:gd name="connsiteX6" fmla="*/ 44693 w 140070"/>
                <a:gd name="connsiteY6" fmla="*/ 430805 h 464504"/>
                <a:gd name="connsiteX7" fmla="*/ 94138 w 140070"/>
                <a:gd name="connsiteY7" fmla="*/ 464460 h 464504"/>
                <a:gd name="connsiteX8" fmla="*/ 128594 w 140070"/>
                <a:gd name="connsiteY8" fmla="*/ 436246 h 464504"/>
                <a:gd name="connsiteX9" fmla="*/ 138233 w 140070"/>
                <a:gd name="connsiteY9" fmla="*/ 368452 h 464504"/>
                <a:gd name="connsiteX10" fmla="*/ 137468 w 140070"/>
                <a:gd name="connsiteY10" fmla="*/ 301305 h 464504"/>
                <a:gd name="connsiteX0" fmla="*/ 127027 w 140070"/>
                <a:gd name="connsiteY0" fmla="*/ 60407 h 465723"/>
                <a:gd name="connsiteX1" fmla="*/ 100133 w 140070"/>
                <a:gd name="connsiteY1" fmla="*/ 14952 h 465723"/>
                <a:gd name="connsiteX2" fmla="*/ 64302 w 140070"/>
                <a:gd name="connsiteY2" fmla="*/ 1781 h 465723"/>
                <a:gd name="connsiteX3" fmla="*/ 19058 w 140070"/>
                <a:gd name="connsiteY3" fmla="*/ 49406 h 465723"/>
                <a:gd name="connsiteX4" fmla="*/ 8 w 140070"/>
                <a:gd name="connsiteY4" fmla="*/ 158944 h 465723"/>
                <a:gd name="connsiteX5" fmla="*/ 20905 w 140070"/>
                <a:gd name="connsiteY5" fmla="*/ 348113 h 465723"/>
                <a:gd name="connsiteX6" fmla="*/ 44693 w 140070"/>
                <a:gd name="connsiteY6" fmla="*/ 432024 h 465723"/>
                <a:gd name="connsiteX7" fmla="*/ 94138 w 140070"/>
                <a:gd name="connsiteY7" fmla="*/ 465679 h 465723"/>
                <a:gd name="connsiteX8" fmla="*/ 128594 w 140070"/>
                <a:gd name="connsiteY8" fmla="*/ 437465 h 465723"/>
                <a:gd name="connsiteX9" fmla="*/ 138233 w 140070"/>
                <a:gd name="connsiteY9" fmla="*/ 369671 h 465723"/>
                <a:gd name="connsiteX10" fmla="*/ 137468 w 140070"/>
                <a:gd name="connsiteY10" fmla="*/ 302524 h 465723"/>
                <a:gd name="connsiteX0" fmla="*/ 127027 w 140070"/>
                <a:gd name="connsiteY0" fmla="*/ 60407 h 466258"/>
                <a:gd name="connsiteX1" fmla="*/ 100133 w 140070"/>
                <a:gd name="connsiteY1" fmla="*/ 14952 h 466258"/>
                <a:gd name="connsiteX2" fmla="*/ 64302 w 140070"/>
                <a:gd name="connsiteY2" fmla="*/ 1781 h 466258"/>
                <a:gd name="connsiteX3" fmla="*/ 19058 w 140070"/>
                <a:gd name="connsiteY3" fmla="*/ 49406 h 466258"/>
                <a:gd name="connsiteX4" fmla="*/ 8 w 140070"/>
                <a:gd name="connsiteY4" fmla="*/ 158944 h 466258"/>
                <a:gd name="connsiteX5" fmla="*/ 20905 w 140070"/>
                <a:gd name="connsiteY5" fmla="*/ 348113 h 466258"/>
                <a:gd name="connsiteX6" fmla="*/ 41374 w 140070"/>
                <a:gd name="connsiteY6" fmla="*/ 414312 h 466258"/>
                <a:gd name="connsiteX7" fmla="*/ 94138 w 140070"/>
                <a:gd name="connsiteY7" fmla="*/ 465679 h 466258"/>
                <a:gd name="connsiteX8" fmla="*/ 128594 w 140070"/>
                <a:gd name="connsiteY8" fmla="*/ 437465 h 466258"/>
                <a:gd name="connsiteX9" fmla="*/ 138233 w 140070"/>
                <a:gd name="connsiteY9" fmla="*/ 369671 h 466258"/>
                <a:gd name="connsiteX10" fmla="*/ 137468 w 140070"/>
                <a:gd name="connsiteY10" fmla="*/ 302524 h 466258"/>
                <a:gd name="connsiteX0" fmla="*/ 127027 w 140070"/>
                <a:gd name="connsiteY0" fmla="*/ 60407 h 465690"/>
                <a:gd name="connsiteX1" fmla="*/ 100133 w 140070"/>
                <a:gd name="connsiteY1" fmla="*/ 14952 h 465690"/>
                <a:gd name="connsiteX2" fmla="*/ 64302 w 140070"/>
                <a:gd name="connsiteY2" fmla="*/ 1781 h 465690"/>
                <a:gd name="connsiteX3" fmla="*/ 19058 w 140070"/>
                <a:gd name="connsiteY3" fmla="*/ 49406 h 465690"/>
                <a:gd name="connsiteX4" fmla="*/ 8 w 140070"/>
                <a:gd name="connsiteY4" fmla="*/ 158944 h 465690"/>
                <a:gd name="connsiteX5" fmla="*/ 20905 w 140070"/>
                <a:gd name="connsiteY5" fmla="*/ 348113 h 465690"/>
                <a:gd name="connsiteX6" fmla="*/ 47143 w 140070"/>
                <a:gd name="connsiteY6" fmla="*/ 434755 h 465690"/>
                <a:gd name="connsiteX7" fmla="*/ 94138 w 140070"/>
                <a:gd name="connsiteY7" fmla="*/ 465679 h 465690"/>
                <a:gd name="connsiteX8" fmla="*/ 128594 w 140070"/>
                <a:gd name="connsiteY8" fmla="*/ 437465 h 465690"/>
                <a:gd name="connsiteX9" fmla="*/ 138233 w 140070"/>
                <a:gd name="connsiteY9" fmla="*/ 369671 h 465690"/>
                <a:gd name="connsiteX10" fmla="*/ 137468 w 140070"/>
                <a:gd name="connsiteY10" fmla="*/ 302524 h 465690"/>
                <a:gd name="connsiteX0" fmla="*/ 127027 w 139984"/>
                <a:gd name="connsiteY0" fmla="*/ 60407 h 465810"/>
                <a:gd name="connsiteX1" fmla="*/ 100133 w 139984"/>
                <a:gd name="connsiteY1" fmla="*/ 14952 h 465810"/>
                <a:gd name="connsiteX2" fmla="*/ 64302 w 139984"/>
                <a:gd name="connsiteY2" fmla="*/ 1781 h 465810"/>
                <a:gd name="connsiteX3" fmla="*/ 19058 w 139984"/>
                <a:gd name="connsiteY3" fmla="*/ 49406 h 465810"/>
                <a:gd name="connsiteX4" fmla="*/ 8 w 139984"/>
                <a:gd name="connsiteY4" fmla="*/ 158944 h 465810"/>
                <a:gd name="connsiteX5" fmla="*/ 20905 w 139984"/>
                <a:gd name="connsiteY5" fmla="*/ 348113 h 465810"/>
                <a:gd name="connsiteX6" fmla="*/ 47143 w 139984"/>
                <a:gd name="connsiteY6" fmla="*/ 434755 h 465810"/>
                <a:gd name="connsiteX7" fmla="*/ 94138 w 139984"/>
                <a:gd name="connsiteY7" fmla="*/ 465679 h 465810"/>
                <a:gd name="connsiteX8" fmla="*/ 130173 w 139984"/>
                <a:gd name="connsiteY8" fmla="*/ 425213 h 465810"/>
                <a:gd name="connsiteX9" fmla="*/ 138233 w 139984"/>
                <a:gd name="connsiteY9" fmla="*/ 369671 h 465810"/>
                <a:gd name="connsiteX10" fmla="*/ 137468 w 139984"/>
                <a:gd name="connsiteY10" fmla="*/ 302524 h 465810"/>
                <a:gd name="connsiteX0" fmla="*/ 127027 w 139984"/>
                <a:gd name="connsiteY0" fmla="*/ 60407 h 465810"/>
                <a:gd name="connsiteX1" fmla="*/ 100133 w 139984"/>
                <a:gd name="connsiteY1" fmla="*/ 14952 h 465810"/>
                <a:gd name="connsiteX2" fmla="*/ 64302 w 139984"/>
                <a:gd name="connsiteY2" fmla="*/ 1781 h 465810"/>
                <a:gd name="connsiteX3" fmla="*/ 19058 w 139984"/>
                <a:gd name="connsiteY3" fmla="*/ 49406 h 465810"/>
                <a:gd name="connsiteX4" fmla="*/ 8 w 139984"/>
                <a:gd name="connsiteY4" fmla="*/ 158944 h 465810"/>
                <a:gd name="connsiteX5" fmla="*/ 20905 w 139984"/>
                <a:gd name="connsiteY5" fmla="*/ 348113 h 465810"/>
                <a:gd name="connsiteX6" fmla="*/ 47143 w 139984"/>
                <a:gd name="connsiteY6" fmla="*/ 434755 h 465810"/>
                <a:gd name="connsiteX7" fmla="*/ 94138 w 139984"/>
                <a:gd name="connsiteY7" fmla="*/ 465679 h 465810"/>
                <a:gd name="connsiteX8" fmla="*/ 130173 w 139984"/>
                <a:gd name="connsiteY8" fmla="*/ 425213 h 465810"/>
                <a:gd name="connsiteX9" fmla="*/ 138233 w 139984"/>
                <a:gd name="connsiteY9" fmla="*/ 369671 h 465810"/>
                <a:gd name="connsiteX10" fmla="*/ 137468 w 139984"/>
                <a:gd name="connsiteY10" fmla="*/ 351546 h 465810"/>
                <a:gd name="connsiteX0" fmla="*/ 127027 w 150704"/>
                <a:gd name="connsiteY0" fmla="*/ 60407 h 465810"/>
                <a:gd name="connsiteX1" fmla="*/ 100133 w 150704"/>
                <a:gd name="connsiteY1" fmla="*/ 14952 h 465810"/>
                <a:gd name="connsiteX2" fmla="*/ 64302 w 150704"/>
                <a:gd name="connsiteY2" fmla="*/ 1781 h 465810"/>
                <a:gd name="connsiteX3" fmla="*/ 19058 w 150704"/>
                <a:gd name="connsiteY3" fmla="*/ 49406 h 465810"/>
                <a:gd name="connsiteX4" fmla="*/ 8 w 150704"/>
                <a:gd name="connsiteY4" fmla="*/ 158944 h 465810"/>
                <a:gd name="connsiteX5" fmla="*/ 20905 w 150704"/>
                <a:gd name="connsiteY5" fmla="*/ 348113 h 465810"/>
                <a:gd name="connsiteX6" fmla="*/ 47143 w 150704"/>
                <a:gd name="connsiteY6" fmla="*/ 434755 h 465810"/>
                <a:gd name="connsiteX7" fmla="*/ 94138 w 150704"/>
                <a:gd name="connsiteY7" fmla="*/ 465679 h 465810"/>
                <a:gd name="connsiteX8" fmla="*/ 130173 w 150704"/>
                <a:gd name="connsiteY8" fmla="*/ 425213 h 465810"/>
                <a:gd name="connsiteX9" fmla="*/ 138233 w 150704"/>
                <a:gd name="connsiteY9" fmla="*/ 369671 h 465810"/>
                <a:gd name="connsiteX10" fmla="*/ 149903 w 150704"/>
                <a:gd name="connsiteY10" fmla="*/ 356993 h 465810"/>
                <a:gd name="connsiteX0" fmla="*/ 127027 w 171000"/>
                <a:gd name="connsiteY0" fmla="*/ 60407 h 465810"/>
                <a:gd name="connsiteX1" fmla="*/ 100133 w 171000"/>
                <a:gd name="connsiteY1" fmla="*/ 14952 h 465810"/>
                <a:gd name="connsiteX2" fmla="*/ 64302 w 171000"/>
                <a:gd name="connsiteY2" fmla="*/ 1781 h 465810"/>
                <a:gd name="connsiteX3" fmla="*/ 19058 w 171000"/>
                <a:gd name="connsiteY3" fmla="*/ 49406 h 465810"/>
                <a:gd name="connsiteX4" fmla="*/ 8 w 171000"/>
                <a:gd name="connsiteY4" fmla="*/ 158944 h 465810"/>
                <a:gd name="connsiteX5" fmla="*/ 20905 w 171000"/>
                <a:gd name="connsiteY5" fmla="*/ 348113 h 465810"/>
                <a:gd name="connsiteX6" fmla="*/ 47143 w 171000"/>
                <a:gd name="connsiteY6" fmla="*/ 434755 h 465810"/>
                <a:gd name="connsiteX7" fmla="*/ 94138 w 171000"/>
                <a:gd name="connsiteY7" fmla="*/ 465679 h 465810"/>
                <a:gd name="connsiteX8" fmla="*/ 130173 w 171000"/>
                <a:gd name="connsiteY8" fmla="*/ 425213 h 465810"/>
                <a:gd name="connsiteX9" fmla="*/ 138233 w 171000"/>
                <a:gd name="connsiteY9" fmla="*/ 369671 h 465810"/>
                <a:gd name="connsiteX10" fmla="*/ 170629 w 171000"/>
                <a:gd name="connsiteY10" fmla="*/ 337931 h 465810"/>
                <a:gd name="connsiteX0" fmla="*/ 127027 w 171021"/>
                <a:gd name="connsiteY0" fmla="*/ 60407 h 465810"/>
                <a:gd name="connsiteX1" fmla="*/ 100133 w 171021"/>
                <a:gd name="connsiteY1" fmla="*/ 14952 h 465810"/>
                <a:gd name="connsiteX2" fmla="*/ 64302 w 171021"/>
                <a:gd name="connsiteY2" fmla="*/ 1781 h 465810"/>
                <a:gd name="connsiteX3" fmla="*/ 19058 w 171021"/>
                <a:gd name="connsiteY3" fmla="*/ 49406 h 465810"/>
                <a:gd name="connsiteX4" fmla="*/ 8 w 171021"/>
                <a:gd name="connsiteY4" fmla="*/ 158944 h 465810"/>
                <a:gd name="connsiteX5" fmla="*/ 20905 w 171021"/>
                <a:gd name="connsiteY5" fmla="*/ 348113 h 465810"/>
                <a:gd name="connsiteX6" fmla="*/ 47143 w 171021"/>
                <a:gd name="connsiteY6" fmla="*/ 434755 h 465810"/>
                <a:gd name="connsiteX7" fmla="*/ 94138 w 171021"/>
                <a:gd name="connsiteY7" fmla="*/ 465679 h 465810"/>
                <a:gd name="connsiteX8" fmla="*/ 130173 w 171021"/>
                <a:gd name="connsiteY8" fmla="*/ 425213 h 465810"/>
                <a:gd name="connsiteX9" fmla="*/ 140305 w 171021"/>
                <a:gd name="connsiteY9" fmla="*/ 380567 h 465810"/>
                <a:gd name="connsiteX10" fmla="*/ 170629 w 171021"/>
                <a:gd name="connsiteY10" fmla="*/ 337931 h 465810"/>
                <a:gd name="connsiteX0" fmla="*/ 127027 w 146983"/>
                <a:gd name="connsiteY0" fmla="*/ 60407 h 465810"/>
                <a:gd name="connsiteX1" fmla="*/ 100133 w 146983"/>
                <a:gd name="connsiteY1" fmla="*/ 14952 h 465810"/>
                <a:gd name="connsiteX2" fmla="*/ 64302 w 146983"/>
                <a:gd name="connsiteY2" fmla="*/ 1781 h 465810"/>
                <a:gd name="connsiteX3" fmla="*/ 19058 w 146983"/>
                <a:gd name="connsiteY3" fmla="*/ 49406 h 465810"/>
                <a:gd name="connsiteX4" fmla="*/ 8 w 146983"/>
                <a:gd name="connsiteY4" fmla="*/ 158944 h 465810"/>
                <a:gd name="connsiteX5" fmla="*/ 20905 w 146983"/>
                <a:gd name="connsiteY5" fmla="*/ 348113 h 465810"/>
                <a:gd name="connsiteX6" fmla="*/ 47143 w 146983"/>
                <a:gd name="connsiteY6" fmla="*/ 434755 h 465810"/>
                <a:gd name="connsiteX7" fmla="*/ 94138 w 146983"/>
                <a:gd name="connsiteY7" fmla="*/ 465679 h 465810"/>
                <a:gd name="connsiteX8" fmla="*/ 130173 w 146983"/>
                <a:gd name="connsiteY8" fmla="*/ 425213 h 465810"/>
                <a:gd name="connsiteX9" fmla="*/ 140305 w 146983"/>
                <a:gd name="connsiteY9" fmla="*/ 380567 h 465810"/>
                <a:gd name="connsiteX10" fmla="*/ 145758 w 146983"/>
                <a:gd name="connsiteY10" fmla="*/ 367889 h 465810"/>
                <a:gd name="connsiteX0" fmla="*/ 127027 w 146983"/>
                <a:gd name="connsiteY0" fmla="*/ 60407 h 465738"/>
                <a:gd name="connsiteX1" fmla="*/ 100133 w 146983"/>
                <a:gd name="connsiteY1" fmla="*/ 14952 h 465738"/>
                <a:gd name="connsiteX2" fmla="*/ 64302 w 146983"/>
                <a:gd name="connsiteY2" fmla="*/ 1781 h 465738"/>
                <a:gd name="connsiteX3" fmla="*/ 19058 w 146983"/>
                <a:gd name="connsiteY3" fmla="*/ 49406 h 465738"/>
                <a:gd name="connsiteX4" fmla="*/ 8 w 146983"/>
                <a:gd name="connsiteY4" fmla="*/ 158944 h 465738"/>
                <a:gd name="connsiteX5" fmla="*/ 20905 w 146983"/>
                <a:gd name="connsiteY5" fmla="*/ 348113 h 465738"/>
                <a:gd name="connsiteX6" fmla="*/ 53361 w 146983"/>
                <a:gd name="connsiteY6" fmla="*/ 432031 h 465738"/>
                <a:gd name="connsiteX7" fmla="*/ 94138 w 146983"/>
                <a:gd name="connsiteY7" fmla="*/ 465679 h 465738"/>
                <a:gd name="connsiteX8" fmla="*/ 130173 w 146983"/>
                <a:gd name="connsiteY8" fmla="*/ 425213 h 465738"/>
                <a:gd name="connsiteX9" fmla="*/ 140305 w 146983"/>
                <a:gd name="connsiteY9" fmla="*/ 380567 h 465738"/>
                <a:gd name="connsiteX10" fmla="*/ 145758 w 146983"/>
                <a:gd name="connsiteY10" fmla="*/ 367889 h 465738"/>
                <a:gd name="connsiteX0" fmla="*/ 127027 w 146983"/>
                <a:gd name="connsiteY0" fmla="*/ 60407 h 454917"/>
                <a:gd name="connsiteX1" fmla="*/ 100133 w 146983"/>
                <a:gd name="connsiteY1" fmla="*/ 14952 h 454917"/>
                <a:gd name="connsiteX2" fmla="*/ 64302 w 146983"/>
                <a:gd name="connsiteY2" fmla="*/ 1781 h 454917"/>
                <a:gd name="connsiteX3" fmla="*/ 19058 w 146983"/>
                <a:gd name="connsiteY3" fmla="*/ 49406 h 454917"/>
                <a:gd name="connsiteX4" fmla="*/ 8 w 146983"/>
                <a:gd name="connsiteY4" fmla="*/ 158944 h 454917"/>
                <a:gd name="connsiteX5" fmla="*/ 20905 w 146983"/>
                <a:gd name="connsiteY5" fmla="*/ 348113 h 454917"/>
                <a:gd name="connsiteX6" fmla="*/ 53361 w 146983"/>
                <a:gd name="connsiteY6" fmla="*/ 432031 h 454917"/>
                <a:gd name="connsiteX7" fmla="*/ 98283 w 146983"/>
                <a:gd name="connsiteY7" fmla="*/ 454786 h 454917"/>
                <a:gd name="connsiteX8" fmla="*/ 130173 w 146983"/>
                <a:gd name="connsiteY8" fmla="*/ 425213 h 454917"/>
                <a:gd name="connsiteX9" fmla="*/ 140305 w 146983"/>
                <a:gd name="connsiteY9" fmla="*/ 380567 h 454917"/>
                <a:gd name="connsiteX10" fmla="*/ 145758 w 146983"/>
                <a:gd name="connsiteY10" fmla="*/ 367889 h 454917"/>
                <a:gd name="connsiteX0" fmla="*/ 127027 w 143488"/>
                <a:gd name="connsiteY0" fmla="*/ 60407 h 454917"/>
                <a:gd name="connsiteX1" fmla="*/ 100133 w 143488"/>
                <a:gd name="connsiteY1" fmla="*/ 14952 h 454917"/>
                <a:gd name="connsiteX2" fmla="*/ 64302 w 143488"/>
                <a:gd name="connsiteY2" fmla="*/ 1781 h 454917"/>
                <a:gd name="connsiteX3" fmla="*/ 19058 w 143488"/>
                <a:gd name="connsiteY3" fmla="*/ 49406 h 454917"/>
                <a:gd name="connsiteX4" fmla="*/ 8 w 143488"/>
                <a:gd name="connsiteY4" fmla="*/ 158944 h 454917"/>
                <a:gd name="connsiteX5" fmla="*/ 20905 w 143488"/>
                <a:gd name="connsiteY5" fmla="*/ 348113 h 454917"/>
                <a:gd name="connsiteX6" fmla="*/ 53361 w 143488"/>
                <a:gd name="connsiteY6" fmla="*/ 432031 h 454917"/>
                <a:gd name="connsiteX7" fmla="*/ 98283 w 143488"/>
                <a:gd name="connsiteY7" fmla="*/ 454786 h 454917"/>
                <a:gd name="connsiteX8" fmla="*/ 130173 w 143488"/>
                <a:gd name="connsiteY8" fmla="*/ 425213 h 454917"/>
                <a:gd name="connsiteX9" fmla="*/ 140305 w 143488"/>
                <a:gd name="connsiteY9" fmla="*/ 380567 h 454917"/>
                <a:gd name="connsiteX10" fmla="*/ 141612 w 143488"/>
                <a:gd name="connsiteY10" fmla="*/ 370615 h 454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488" h="454917">
                  <a:moveTo>
                    <a:pt x="127027" y="60407"/>
                  </a:moveTo>
                  <a:cubicBezTo>
                    <a:pt x="124050" y="41952"/>
                    <a:pt x="110587" y="24723"/>
                    <a:pt x="100133" y="14952"/>
                  </a:cubicBezTo>
                  <a:cubicBezTo>
                    <a:pt x="89679" y="5181"/>
                    <a:pt x="77814" y="-3961"/>
                    <a:pt x="64302" y="1781"/>
                  </a:cubicBezTo>
                  <a:cubicBezTo>
                    <a:pt x="50790" y="7523"/>
                    <a:pt x="29774" y="23212"/>
                    <a:pt x="19058" y="49406"/>
                  </a:cubicBezTo>
                  <a:cubicBezTo>
                    <a:pt x="8342" y="75600"/>
                    <a:pt x="-300" y="109160"/>
                    <a:pt x="8" y="158944"/>
                  </a:cubicBezTo>
                  <a:cubicBezTo>
                    <a:pt x="316" y="208728"/>
                    <a:pt x="12013" y="302598"/>
                    <a:pt x="20905" y="348113"/>
                  </a:cubicBezTo>
                  <a:cubicBezTo>
                    <a:pt x="29797" y="393628"/>
                    <a:pt x="40465" y="414252"/>
                    <a:pt x="53361" y="432031"/>
                  </a:cubicBezTo>
                  <a:cubicBezTo>
                    <a:pt x="66257" y="449810"/>
                    <a:pt x="85481" y="455922"/>
                    <a:pt x="98283" y="454786"/>
                  </a:cubicBezTo>
                  <a:cubicBezTo>
                    <a:pt x="111085" y="453650"/>
                    <a:pt x="123169" y="437583"/>
                    <a:pt x="130173" y="425213"/>
                  </a:cubicBezTo>
                  <a:cubicBezTo>
                    <a:pt x="137177" y="412843"/>
                    <a:pt x="139089" y="401015"/>
                    <a:pt x="140305" y="380567"/>
                  </a:cubicBezTo>
                  <a:cubicBezTo>
                    <a:pt x="141521" y="360119"/>
                    <a:pt x="145977" y="366646"/>
                    <a:pt x="141612" y="370615"/>
                  </a:cubicBezTo>
                </a:path>
              </a:pathLst>
            </a:custGeom>
            <a:noFill/>
            <a:ln w="1270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41D691C-E4F6-354A-A84F-26814F3979B2}"/>
                </a:ext>
              </a:extLst>
            </p:cNvPr>
            <p:cNvSpPr/>
            <p:nvPr/>
          </p:nvSpPr>
          <p:spPr>
            <a:xfrm rot="405340">
              <a:off x="7090444" y="3644920"/>
              <a:ext cx="1710933" cy="662872"/>
            </a:xfrm>
            <a:prstGeom prst="ellipse">
              <a:avLst/>
            </a:prstGeom>
            <a:noFill/>
            <a:ln w="12700">
              <a:solidFill>
                <a:srgbClr val="7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65CCDB1-DFD6-A541-A6B0-159CF9BF26B8}"/>
                </a:ext>
              </a:extLst>
            </p:cNvPr>
            <p:cNvSpPr/>
            <p:nvPr/>
          </p:nvSpPr>
          <p:spPr>
            <a:xfrm rot="20071856">
              <a:off x="7795301" y="3678776"/>
              <a:ext cx="244656" cy="590296"/>
            </a:xfrm>
            <a:custGeom>
              <a:avLst/>
              <a:gdLst>
                <a:gd name="connsiteX0" fmla="*/ 131098 w 181438"/>
                <a:gd name="connsiteY0" fmla="*/ 78589 h 500075"/>
                <a:gd name="connsiteX1" fmla="*/ 109667 w 181438"/>
                <a:gd name="connsiteY1" fmla="*/ 28582 h 500075"/>
                <a:gd name="connsiteX2" fmla="*/ 38230 w 181438"/>
                <a:gd name="connsiteY2" fmla="*/ 7 h 500075"/>
                <a:gd name="connsiteX3" fmla="*/ 14417 w 181438"/>
                <a:gd name="connsiteY3" fmla="*/ 30964 h 500075"/>
                <a:gd name="connsiteX4" fmla="*/ 130 w 181438"/>
                <a:gd name="connsiteY4" fmla="*/ 164314 h 500075"/>
                <a:gd name="connsiteX5" fmla="*/ 9655 w 181438"/>
                <a:gd name="connsiteY5" fmla="*/ 354814 h 500075"/>
                <a:gd name="connsiteX6" fmla="*/ 45373 w 181438"/>
                <a:gd name="connsiteY6" fmla="*/ 454826 h 500075"/>
                <a:gd name="connsiteX7" fmla="*/ 119192 w 181438"/>
                <a:gd name="connsiteY7" fmla="*/ 500070 h 500075"/>
                <a:gd name="connsiteX8" fmla="*/ 164436 w 181438"/>
                <a:gd name="connsiteY8" fmla="*/ 452445 h 500075"/>
                <a:gd name="connsiteX9" fmla="*/ 181105 w 181438"/>
                <a:gd name="connsiteY9" fmla="*/ 333382 h 500075"/>
                <a:gd name="connsiteX10" fmla="*/ 173961 w 181438"/>
                <a:gd name="connsiteY10" fmla="*/ 319095 h 500075"/>
                <a:gd name="connsiteX0" fmla="*/ 131098 w 181438"/>
                <a:gd name="connsiteY0" fmla="*/ 71450 h 492936"/>
                <a:gd name="connsiteX1" fmla="*/ 109667 w 181438"/>
                <a:gd name="connsiteY1" fmla="*/ 21443 h 492936"/>
                <a:gd name="connsiteX2" fmla="*/ 64424 w 181438"/>
                <a:gd name="connsiteY2" fmla="*/ 12 h 492936"/>
                <a:gd name="connsiteX3" fmla="*/ 14417 w 181438"/>
                <a:gd name="connsiteY3" fmla="*/ 23825 h 492936"/>
                <a:gd name="connsiteX4" fmla="*/ 130 w 181438"/>
                <a:gd name="connsiteY4" fmla="*/ 157175 h 492936"/>
                <a:gd name="connsiteX5" fmla="*/ 9655 w 181438"/>
                <a:gd name="connsiteY5" fmla="*/ 347675 h 492936"/>
                <a:gd name="connsiteX6" fmla="*/ 45373 w 181438"/>
                <a:gd name="connsiteY6" fmla="*/ 447687 h 492936"/>
                <a:gd name="connsiteX7" fmla="*/ 119192 w 181438"/>
                <a:gd name="connsiteY7" fmla="*/ 492931 h 492936"/>
                <a:gd name="connsiteX8" fmla="*/ 164436 w 181438"/>
                <a:gd name="connsiteY8" fmla="*/ 445306 h 492936"/>
                <a:gd name="connsiteX9" fmla="*/ 181105 w 181438"/>
                <a:gd name="connsiteY9" fmla="*/ 326243 h 492936"/>
                <a:gd name="connsiteX10" fmla="*/ 173961 w 181438"/>
                <a:gd name="connsiteY10" fmla="*/ 311956 h 492936"/>
                <a:gd name="connsiteX0" fmla="*/ 131098 w 181438"/>
                <a:gd name="connsiteY0" fmla="*/ 71834 h 493320"/>
                <a:gd name="connsiteX1" fmla="*/ 109667 w 181438"/>
                <a:gd name="connsiteY1" fmla="*/ 21827 h 493320"/>
                <a:gd name="connsiteX2" fmla="*/ 64424 w 181438"/>
                <a:gd name="connsiteY2" fmla="*/ 396 h 493320"/>
                <a:gd name="connsiteX3" fmla="*/ 14417 w 181438"/>
                <a:gd name="connsiteY3" fmla="*/ 38496 h 493320"/>
                <a:gd name="connsiteX4" fmla="*/ 130 w 181438"/>
                <a:gd name="connsiteY4" fmla="*/ 157559 h 493320"/>
                <a:gd name="connsiteX5" fmla="*/ 9655 w 181438"/>
                <a:gd name="connsiteY5" fmla="*/ 348059 h 493320"/>
                <a:gd name="connsiteX6" fmla="*/ 45373 w 181438"/>
                <a:gd name="connsiteY6" fmla="*/ 448071 h 493320"/>
                <a:gd name="connsiteX7" fmla="*/ 119192 w 181438"/>
                <a:gd name="connsiteY7" fmla="*/ 493315 h 493320"/>
                <a:gd name="connsiteX8" fmla="*/ 164436 w 181438"/>
                <a:gd name="connsiteY8" fmla="*/ 445690 h 493320"/>
                <a:gd name="connsiteX9" fmla="*/ 181105 w 181438"/>
                <a:gd name="connsiteY9" fmla="*/ 326627 h 493320"/>
                <a:gd name="connsiteX10" fmla="*/ 173961 w 181438"/>
                <a:gd name="connsiteY10" fmla="*/ 312340 h 493320"/>
                <a:gd name="connsiteX0" fmla="*/ 131098 w 176304"/>
                <a:gd name="connsiteY0" fmla="*/ 71834 h 493320"/>
                <a:gd name="connsiteX1" fmla="*/ 109667 w 176304"/>
                <a:gd name="connsiteY1" fmla="*/ 21827 h 493320"/>
                <a:gd name="connsiteX2" fmla="*/ 64424 w 176304"/>
                <a:gd name="connsiteY2" fmla="*/ 396 h 493320"/>
                <a:gd name="connsiteX3" fmla="*/ 14417 w 176304"/>
                <a:gd name="connsiteY3" fmla="*/ 38496 h 493320"/>
                <a:gd name="connsiteX4" fmla="*/ 130 w 176304"/>
                <a:gd name="connsiteY4" fmla="*/ 157559 h 493320"/>
                <a:gd name="connsiteX5" fmla="*/ 9655 w 176304"/>
                <a:gd name="connsiteY5" fmla="*/ 348059 h 493320"/>
                <a:gd name="connsiteX6" fmla="*/ 45373 w 176304"/>
                <a:gd name="connsiteY6" fmla="*/ 448071 h 493320"/>
                <a:gd name="connsiteX7" fmla="*/ 119192 w 176304"/>
                <a:gd name="connsiteY7" fmla="*/ 493315 h 493320"/>
                <a:gd name="connsiteX8" fmla="*/ 164436 w 176304"/>
                <a:gd name="connsiteY8" fmla="*/ 445690 h 493320"/>
                <a:gd name="connsiteX9" fmla="*/ 173962 w 176304"/>
                <a:gd name="connsiteY9" fmla="*/ 381396 h 493320"/>
                <a:gd name="connsiteX10" fmla="*/ 173961 w 176304"/>
                <a:gd name="connsiteY10" fmla="*/ 312340 h 493320"/>
                <a:gd name="connsiteX0" fmla="*/ 131338 w 176544"/>
                <a:gd name="connsiteY0" fmla="*/ 72259 h 493745"/>
                <a:gd name="connsiteX1" fmla="*/ 109907 w 176544"/>
                <a:gd name="connsiteY1" fmla="*/ 22252 h 493745"/>
                <a:gd name="connsiteX2" fmla="*/ 64664 w 176544"/>
                <a:gd name="connsiteY2" fmla="*/ 821 h 493745"/>
                <a:gd name="connsiteX3" fmla="*/ 19420 w 176544"/>
                <a:gd name="connsiteY3" fmla="*/ 48446 h 493745"/>
                <a:gd name="connsiteX4" fmla="*/ 370 w 176544"/>
                <a:gd name="connsiteY4" fmla="*/ 157984 h 493745"/>
                <a:gd name="connsiteX5" fmla="*/ 9895 w 176544"/>
                <a:gd name="connsiteY5" fmla="*/ 348484 h 493745"/>
                <a:gd name="connsiteX6" fmla="*/ 45613 w 176544"/>
                <a:gd name="connsiteY6" fmla="*/ 448496 h 493745"/>
                <a:gd name="connsiteX7" fmla="*/ 119432 w 176544"/>
                <a:gd name="connsiteY7" fmla="*/ 493740 h 493745"/>
                <a:gd name="connsiteX8" fmla="*/ 164676 w 176544"/>
                <a:gd name="connsiteY8" fmla="*/ 446115 h 493745"/>
                <a:gd name="connsiteX9" fmla="*/ 174202 w 176544"/>
                <a:gd name="connsiteY9" fmla="*/ 381821 h 493745"/>
                <a:gd name="connsiteX10" fmla="*/ 174201 w 176544"/>
                <a:gd name="connsiteY10" fmla="*/ 312765 h 493745"/>
                <a:gd name="connsiteX0" fmla="*/ 131338 w 176544"/>
                <a:gd name="connsiteY0" fmla="*/ 72060 h 493546"/>
                <a:gd name="connsiteX1" fmla="*/ 98001 w 176544"/>
                <a:gd name="connsiteY1" fmla="*/ 24434 h 493546"/>
                <a:gd name="connsiteX2" fmla="*/ 64664 w 176544"/>
                <a:gd name="connsiteY2" fmla="*/ 622 h 493546"/>
                <a:gd name="connsiteX3" fmla="*/ 19420 w 176544"/>
                <a:gd name="connsiteY3" fmla="*/ 48247 h 493546"/>
                <a:gd name="connsiteX4" fmla="*/ 370 w 176544"/>
                <a:gd name="connsiteY4" fmla="*/ 157785 h 493546"/>
                <a:gd name="connsiteX5" fmla="*/ 9895 w 176544"/>
                <a:gd name="connsiteY5" fmla="*/ 348285 h 493546"/>
                <a:gd name="connsiteX6" fmla="*/ 45613 w 176544"/>
                <a:gd name="connsiteY6" fmla="*/ 448297 h 493546"/>
                <a:gd name="connsiteX7" fmla="*/ 119432 w 176544"/>
                <a:gd name="connsiteY7" fmla="*/ 493541 h 493546"/>
                <a:gd name="connsiteX8" fmla="*/ 164676 w 176544"/>
                <a:gd name="connsiteY8" fmla="*/ 445916 h 493546"/>
                <a:gd name="connsiteX9" fmla="*/ 174202 w 176544"/>
                <a:gd name="connsiteY9" fmla="*/ 381622 h 493546"/>
                <a:gd name="connsiteX10" fmla="*/ 174201 w 176544"/>
                <a:gd name="connsiteY10" fmla="*/ 312566 h 493546"/>
                <a:gd name="connsiteX0" fmla="*/ 131338 w 176544"/>
                <a:gd name="connsiteY0" fmla="*/ 72060 h 493546"/>
                <a:gd name="connsiteX1" fmla="*/ 107526 w 176544"/>
                <a:gd name="connsiteY1" fmla="*/ 24434 h 493546"/>
                <a:gd name="connsiteX2" fmla="*/ 64664 w 176544"/>
                <a:gd name="connsiteY2" fmla="*/ 622 h 493546"/>
                <a:gd name="connsiteX3" fmla="*/ 19420 w 176544"/>
                <a:gd name="connsiteY3" fmla="*/ 48247 h 493546"/>
                <a:gd name="connsiteX4" fmla="*/ 370 w 176544"/>
                <a:gd name="connsiteY4" fmla="*/ 157785 h 493546"/>
                <a:gd name="connsiteX5" fmla="*/ 9895 w 176544"/>
                <a:gd name="connsiteY5" fmla="*/ 348285 h 493546"/>
                <a:gd name="connsiteX6" fmla="*/ 45613 w 176544"/>
                <a:gd name="connsiteY6" fmla="*/ 448297 h 493546"/>
                <a:gd name="connsiteX7" fmla="*/ 119432 w 176544"/>
                <a:gd name="connsiteY7" fmla="*/ 493541 h 493546"/>
                <a:gd name="connsiteX8" fmla="*/ 164676 w 176544"/>
                <a:gd name="connsiteY8" fmla="*/ 445916 h 493546"/>
                <a:gd name="connsiteX9" fmla="*/ 174202 w 176544"/>
                <a:gd name="connsiteY9" fmla="*/ 381622 h 493546"/>
                <a:gd name="connsiteX10" fmla="*/ 174201 w 176544"/>
                <a:gd name="connsiteY10" fmla="*/ 312566 h 493546"/>
                <a:gd name="connsiteX0" fmla="*/ 131338 w 176544"/>
                <a:gd name="connsiteY0" fmla="*/ 72060 h 474510"/>
                <a:gd name="connsiteX1" fmla="*/ 107526 w 176544"/>
                <a:gd name="connsiteY1" fmla="*/ 24434 h 474510"/>
                <a:gd name="connsiteX2" fmla="*/ 64664 w 176544"/>
                <a:gd name="connsiteY2" fmla="*/ 622 h 474510"/>
                <a:gd name="connsiteX3" fmla="*/ 19420 w 176544"/>
                <a:gd name="connsiteY3" fmla="*/ 48247 h 474510"/>
                <a:gd name="connsiteX4" fmla="*/ 370 w 176544"/>
                <a:gd name="connsiteY4" fmla="*/ 157785 h 474510"/>
                <a:gd name="connsiteX5" fmla="*/ 9895 w 176544"/>
                <a:gd name="connsiteY5" fmla="*/ 348285 h 474510"/>
                <a:gd name="connsiteX6" fmla="*/ 45613 w 176544"/>
                <a:gd name="connsiteY6" fmla="*/ 448297 h 474510"/>
                <a:gd name="connsiteX7" fmla="*/ 100382 w 176544"/>
                <a:gd name="connsiteY7" fmla="*/ 474491 h 474510"/>
                <a:gd name="connsiteX8" fmla="*/ 164676 w 176544"/>
                <a:gd name="connsiteY8" fmla="*/ 445916 h 474510"/>
                <a:gd name="connsiteX9" fmla="*/ 174202 w 176544"/>
                <a:gd name="connsiteY9" fmla="*/ 381622 h 474510"/>
                <a:gd name="connsiteX10" fmla="*/ 174201 w 176544"/>
                <a:gd name="connsiteY10" fmla="*/ 312566 h 474510"/>
                <a:gd name="connsiteX0" fmla="*/ 131338 w 176544"/>
                <a:gd name="connsiteY0" fmla="*/ 72060 h 479264"/>
                <a:gd name="connsiteX1" fmla="*/ 107526 w 176544"/>
                <a:gd name="connsiteY1" fmla="*/ 24434 h 479264"/>
                <a:gd name="connsiteX2" fmla="*/ 64664 w 176544"/>
                <a:gd name="connsiteY2" fmla="*/ 622 h 479264"/>
                <a:gd name="connsiteX3" fmla="*/ 19420 w 176544"/>
                <a:gd name="connsiteY3" fmla="*/ 48247 h 479264"/>
                <a:gd name="connsiteX4" fmla="*/ 370 w 176544"/>
                <a:gd name="connsiteY4" fmla="*/ 157785 h 479264"/>
                <a:gd name="connsiteX5" fmla="*/ 9895 w 176544"/>
                <a:gd name="connsiteY5" fmla="*/ 348285 h 479264"/>
                <a:gd name="connsiteX6" fmla="*/ 45613 w 176544"/>
                <a:gd name="connsiteY6" fmla="*/ 448297 h 479264"/>
                <a:gd name="connsiteX7" fmla="*/ 112288 w 176544"/>
                <a:gd name="connsiteY7" fmla="*/ 479253 h 479264"/>
                <a:gd name="connsiteX8" fmla="*/ 164676 w 176544"/>
                <a:gd name="connsiteY8" fmla="*/ 445916 h 479264"/>
                <a:gd name="connsiteX9" fmla="*/ 174202 w 176544"/>
                <a:gd name="connsiteY9" fmla="*/ 381622 h 479264"/>
                <a:gd name="connsiteX10" fmla="*/ 174201 w 176544"/>
                <a:gd name="connsiteY10" fmla="*/ 312566 h 479264"/>
                <a:gd name="connsiteX0" fmla="*/ 131338 w 176912"/>
                <a:gd name="connsiteY0" fmla="*/ 72060 h 479407"/>
                <a:gd name="connsiteX1" fmla="*/ 107526 w 176912"/>
                <a:gd name="connsiteY1" fmla="*/ 24434 h 479407"/>
                <a:gd name="connsiteX2" fmla="*/ 64664 w 176912"/>
                <a:gd name="connsiteY2" fmla="*/ 622 h 479407"/>
                <a:gd name="connsiteX3" fmla="*/ 19420 w 176912"/>
                <a:gd name="connsiteY3" fmla="*/ 48247 h 479407"/>
                <a:gd name="connsiteX4" fmla="*/ 370 w 176912"/>
                <a:gd name="connsiteY4" fmla="*/ 157785 h 479407"/>
                <a:gd name="connsiteX5" fmla="*/ 9895 w 176912"/>
                <a:gd name="connsiteY5" fmla="*/ 348285 h 479407"/>
                <a:gd name="connsiteX6" fmla="*/ 45613 w 176912"/>
                <a:gd name="connsiteY6" fmla="*/ 448297 h 479407"/>
                <a:gd name="connsiteX7" fmla="*/ 112288 w 176912"/>
                <a:gd name="connsiteY7" fmla="*/ 479253 h 479407"/>
                <a:gd name="connsiteX8" fmla="*/ 157532 w 176912"/>
                <a:gd name="connsiteY8" fmla="*/ 438772 h 479407"/>
                <a:gd name="connsiteX9" fmla="*/ 174202 w 176912"/>
                <a:gd name="connsiteY9" fmla="*/ 381622 h 479407"/>
                <a:gd name="connsiteX10" fmla="*/ 174201 w 176912"/>
                <a:gd name="connsiteY10" fmla="*/ 312566 h 479407"/>
                <a:gd name="connsiteX0" fmla="*/ 131338 w 174254"/>
                <a:gd name="connsiteY0" fmla="*/ 72060 h 479407"/>
                <a:gd name="connsiteX1" fmla="*/ 107526 w 174254"/>
                <a:gd name="connsiteY1" fmla="*/ 24434 h 479407"/>
                <a:gd name="connsiteX2" fmla="*/ 64664 w 174254"/>
                <a:gd name="connsiteY2" fmla="*/ 622 h 479407"/>
                <a:gd name="connsiteX3" fmla="*/ 19420 w 174254"/>
                <a:gd name="connsiteY3" fmla="*/ 48247 h 479407"/>
                <a:gd name="connsiteX4" fmla="*/ 370 w 174254"/>
                <a:gd name="connsiteY4" fmla="*/ 157785 h 479407"/>
                <a:gd name="connsiteX5" fmla="*/ 9895 w 174254"/>
                <a:gd name="connsiteY5" fmla="*/ 348285 h 479407"/>
                <a:gd name="connsiteX6" fmla="*/ 45613 w 174254"/>
                <a:gd name="connsiteY6" fmla="*/ 448297 h 479407"/>
                <a:gd name="connsiteX7" fmla="*/ 112288 w 174254"/>
                <a:gd name="connsiteY7" fmla="*/ 479253 h 479407"/>
                <a:gd name="connsiteX8" fmla="*/ 157532 w 174254"/>
                <a:gd name="connsiteY8" fmla="*/ 438772 h 479407"/>
                <a:gd name="connsiteX9" fmla="*/ 174202 w 174254"/>
                <a:gd name="connsiteY9" fmla="*/ 381622 h 479407"/>
                <a:gd name="connsiteX10" fmla="*/ 162295 w 174254"/>
                <a:gd name="connsiteY10" fmla="*/ 312566 h 479407"/>
                <a:gd name="connsiteX0" fmla="*/ 131338 w 163879"/>
                <a:gd name="connsiteY0" fmla="*/ 72060 h 479407"/>
                <a:gd name="connsiteX1" fmla="*/ 107526 w 163879"/>
                <a:gd name="connsiteY1" fmla="*/ 24434 h 479407"/>
                <a:gd name="connsiteX2" fmla="*/ 64664 w 163879"/>
                <a:gd name="connsiteY2" fmla="*/ 622 h 479407"/>
                <a:gd name="connsiteX3" fmla="*/ 19420 w 163879"/>
                <a:gd name="connsiteY3" fmla="*/ 48247 h 479407"/>
                <a:gd name="connsiteX4" fmla="*/ 370 w 163879"/>
                <a:gd name="connsiteY4" fmla="*/ 157785 h 479407"/>
                <a:gd name="connsiteX5" fmla="*/ 9895 w 163879"/>
                <a:gd name="connsiteY5" fmla="*/ 348285 h 479407"/>
                <a:gd name="connsiteX6" fmla="*/ 45613 w 163879"/>
                <a:gd name="connsiteY6" fmla="*/ 448297 h 479407"/>
                <a:gd name="connsiteX7" fmla="*/ 112288 w 163879"/>
                <a:gd name="connsiteY7" fmla="*/ 479253 h 479407"/>
                <a:gd name="connsiteX8" fmla="*/ 157532 w 163879"/>
                <a:gd name="connsiteY8" fmla="*/ 438772 h 479407"/>
                <a:gd name="connsiteX9" fmla="*/ 159915 w 163879"/>
                <a:gd name="connsiteY9" fmla="*/ 379156 h 479407"/>
                <a:gd name="connsiteX10" fmla="*/ 162295 w 163879"/>
                <a:gd name="connsiteY10" fmla="*/ 312566 h 479407"/>
                <a:gd name="connsiteX0" fmla="*/ 131338 w 164323"/>
                <a:gd name="connsiteY0" fmla="*/ 72060 h 479482"/>
                <a:gd name="connsiteX1" fmla="*/ 107526 w 164323"/>
                <a:gd name="connsiteY1" fmla="*/ 24434 h 479482"/>
                <a:gd name="connsiteX2" fmla="*/ 64664 w 164323"/>
                <a:gd name="connsiteY2" fmla="*/ 622 h 479482"/>
                <a:gd name="connsiteX3" fmla="*/ 19420 w 164323"/>
                <a:gd name="connsiteY3" fmla="*/ 48247 h 479482"/>
                <a:gd name="connsiteX4" fmla="*/ 370 w 164323"/>
                <a:gd name="connsiteY4" fmla="*/ 157785 h 479482"/>
                <a:gd name="connsiteX5" fmla="*/ 9895 w 164323"/>
                <a:gd name="connsiteY5" fmla="*/ 348285 h 479482"/>
                <a:gd name="connsiteX6" fmla="*/ 45613 w 164323"/>
                <a:gd name="connsiteY6" fmla="*/ 448297 h 479482"/>
                <a:gd name="connsiteX7" fmla="*/ 112288 w 164323"/>
                <a:gd name="connsiteY7" fmla="*/ 479253 h 479482"/>
                <a:gd name="connsiteX8" fmla="*/ 143244 w 164323"/>
                <a:gd name="connsiteY8" fmla="*/ 436306 h 479482"/>
                <a:gd name="connsiteX9" fmla="*/ 159915 w 164323"/>
                <a:gd name="connsiteY9" fmla="*/ 379156 h 479482"/>
                <a:gd name="connsiteX10" fmla="*/ 162295 w 164323"/>
                <a:gd name="connsiteY10" fmla="*/ 312566 h 479482"/>
                <a:gd name="connsiteX0" fmla="*/ 131338 w 164323"/>
                <a:gd name="connsiteY0" fmla="*/ 72060 h 474646"/>
                <a:gd name="connsiteX1" fmla="*/ 107526 w 164323"/>
                <a:gd name="connsiteY1" fmla="*/ 24434 h 474646"/>
                <a:gd name="connsiteX2" fmla="*/ 64664 w 164323"/>
                <a:gd name="connsiteY2" fmla="*/ 622 h 474646"/>
                <a:gd name="connsiteX3" fmla="*/ 19420 w 164323"/>
                <a:gd name="connsiteY3" fmla="*/ 48247 h 474646"/>
                <a:gd name="connsiteX4" fmla="*/ 370 w 164323"/>
                <a:gd name="connsiteY4" fmla="*/ 157785 h 474646"/>
                <a:gd name="connsiteX5" fmla="*/ 9895 w 164323"/>
                <a:gd name="connsiteY5" fmla="*/ 348285 h 474646"/>
                <a:gd name="connsiteX6" fmla="*/ 45613 w 164323"/>
                <a:gd name="connsiteY6" fmla="*/ 448297 h 474646"/>
                <a:gd name="connsiteX7" fmla="*/ 93238 w 164323"/>
                <a:gd name="connsiteY7" fmla="*/ 474321 h 474646"/>
                <a:gd name="connsiteX8" fmla="*/ 143244 w 164323"/>
                <a:gd name="connsiteY8" fmla="*/ 436306 h 474646"/>
                <a:gd name="connsiteX9" fmla="*/ 159915 w 164323"/>
                <a:gd name="connsiteY9" fmla="*/ 379156 h 474646"/>
                <a:gd name="connsiteX10" fmla="*/ 162295 w 164323"/>
                <a:gd name="connsiteY10" fmla="*/ 312566 h 474646"/>
                <a:gd name="connsiteX0" fmla="*/ 131338 w 164611"/>
                <a:gd name="connsiteY0" fmla="*/ 72060 h 474546"/>
                <a:gd name="connsiteX1" fmla="*/ 107526 w 164611"/>
                <a:gd name="connsiteY1" fmla="*/ 24434 h 474546"/>
                <a:gd name="connsiteX2" fmla="*/ 64664 w 164611"/>
                <a:gd name="connsiteY2" fmla="*/ 622 h 474546"/>
                <a:gd name="connsiteX3" fmla="*/ 19420 w 164611"/>
                <a:gd name="connsiteY3" fmla="*/ 48247 h 474546"/>
                <a:gd name="connsiteX4" fmla="*/ 370 w 164611"/>
                <a:gd name="connsiteY4" fmla="*/ 157785 h 474546"/>
                <a:gd name="connsiteX5" fmla="*/ 9895 w 164611"/>
                <a:gd name="connsiteY5" fmla="*/ 348285 h 474546"/>
                <a:gd name="connsiteX6" fmla="*/ 45613 w 164611"/>
                <a:gd name="connsiteY6" fmla="*/ 448297 h 474546"/>
                <a:gd name="connsiteX7" fmla="*/ 93238 w 164611"/>
                <a:gd name="connsiteY7" fmla="*/ 474321 h 474546"/>
                <a:gd name="connsiteX8" fmla="*/ 136100 w 164611"/>
                <a:gd name="connsiteY8" fmla="*/ 438772 h 474546"/>
                <a:gd name="connsiteX9" fmla="*/ 159915 w 164611"/>
                <a:gd name="connsiteY9" fmla="*/ 379156 h 474546"/>
                <a:gd name="connsiteX10" fmla="*/ 162295 w 164611"/>
                <a:gd name="connsiteY10" fmla="*/ 312566 h 474546"/>
                <a:gd name="connsiteX0" fmla="*/ 131338 w 163413"/>
                <a:gd name="connsiteY0" fmla="*/ 72060 h 474546"/>
                <a:gd name="connsiteX1" fmla="*/ 107526 w 163413"/>
                <a:gd name="connsiteY1" fmla="*/ 24434 h 474546"/>
                <a:gd name="connsiteX2" fmla="*/ 64664 w 163413"/>
                <a:gd name="connsiteY2" fmla="*/ 622 h 474546"/>
                <a:gd name="connsiteX3" fmla="*/ 19420 w 163413"/>
                <a:gd name="connsiteY3" fmla="*/ 48247 h 474546"/>
                <a:gd name="connsiteX4" fmla="*/ 370 w 163413"/>
                <a:gd name="connsiteY4" fmla="*/ 157785 h 474546"/>
                <a:gd name="connsiteX5" fmla="*/ 9895 w 163413"/>
                <a:gd name="connsiteY5" fmla="*/ 348285 h 474546"/>
                <a:gd name="connsiteX6" fmla="*/ 45613 w 163413"/>
                <a:gd name="connsiteY6" fmla="*/ 448297 h 474546"/>
                <a:gd name="connsiteX7" fmla="*/ 93238 w 163413"/>
                <a:gd name="connsiteY7" fmla="*/ 474321 h 474546"/>
                <a:gd name="connsiteX8" fmla="*/ 136100 w 163413"/>
                <a:gd name="connsiteY8" fmla="*/ 438772 h 474546"/>
                <a:gd name="connsiteX9" fmla="*/ 152771 w 163413"/>
                <a:gd name="connsiteY9" fmla="*/ 376689 h 474546"/>
                <a:gd name="connsiteX10" fmla="*/ 162295 w 163413"/>
                <a:gd name="connsiteY10" fmla="*/ 312566 h 474546"/>
                <a:gd name="connsiteX0" fmla="*/ 131338 w 154218"/>
                <a:gd name="connsiteY0" fmla="*/ 72060 h 474546"/>
                <a:gd name="connsiteX1" fmla="*/ 107526 w 154218"/>
                <a:gd name="connsiteY1" fmla="*/ 24434 h 474546"/>
                <a:gd name="connsiteX2" fmla="*/ 64664 w 154218"/>
                <a:gd name="connsiteY2" fmla="*/ 622 h 474546"/>
                <a:gd name="connsiteX3" fmla="*/ 19420 w 154218"/>
                <a:gd name="connsiteY3" fmla="*/ 48247 h 474546"/>
                <a:gd name="connsiteX4" fmla="*/ 370 w 154218"/>
                <a:gd name="connsiteY4" fmla="*/ 157785 h 474546"/>
                <a:gd name="connsiteX5" fmla="*/ 9895 w 154218"/>
                <a:gd name="connsiteY5" fmla="*/ 348285 h 474546"/>
                <a:gd name="connsiteX6" fmla="*/ 45613 w 154218"/>
                <a:gd name="connsiteY6" fmla="*/ 448297 h 474546"/>
                <a:gd name="connsiteX7" fmla="*/ 93238 w 154218"/>
                <a:gd name="connsiteY7" fmla="*/ 474321 h 474546"/>
                <a:gd name="connsiteX8" fmla="*/ 136100 w 154218"/>
                <a:gd name="connsiteY8" fmla="*/ 438772 h 474546"/>
                <a:gd name="connsiteX9" fmla="*/ 152771 w 154218"/>
                <a:gd name="connsiteY9" fmla="*/ 376689 h 474546"/>
                <a:gd name="connsiteX10" fmla="*/ 150389 w 154218"/>
                <a:gd name="connsiteY10" fmla="*/ 312566 h 474546"/>
                <a:gd name="connsiteX0" fmla="*/ 131338 w 151826"/>
                <a:gd name="connsiteY0" fmla="*/ 72060 h 474546"/>
                <a:gd name="connsiteX1" fmla="*/ 107526 w 151826"/>
                <a:gd name="connsiteY1" fmla="*/ 24434 h 474546"/>
                <a:gd name="connsiteX2" fmla="*/ 64664 w 151826"/>
                <a:gd name="connsiteY2" fmla="*/ 622 h 474546"/>
                <a:gd name="connsiteX3" fmla="*/ 19420 w 151826"/>
                <a:gd name="connsiteY3" fmla="*/ 48247 h 474546"/>
                <a:gd name="connsiteX4" fmla="*/ 370 w 151826"/>
                <a:gd name="connsiteY4" fmla="*/ 157785 h 474546"/>
                <a:gd name="connsiteX5" fmla="*/ 9895 w 151826"/>
                <a:gd name="connsiteY5" fmla="*/ 348285 h 474546"/>
                <a:gd name="connsiteX6" fmla="*/ 45613 w 151826"/>
                <a:gd name="connsiteY6" fmla="*/ 448297 h 474546"/>
                <a:gd name="connsiteX7" fmla="*/ 93238 w 151826"/>
                <a:gd name="connsiteY7" fmla="*/ 474321 h 474546"/>
                <a:gd name="connsiteX8" fmla="*/ 136100 w 151826"/>
                <a:gd name="connsiteY8" fmla="*/ 438772 h 474546"/>
                <a:gd name="connsiteX9" fmla="*/ 145627 w 151826"/>
                <a:gd name="connsiteY9" fmla="*/ 379155 h 474546"/>
                <a:gd name="connsiteX10" fmla="*/ 150389 w 151826"/>
                <a:gd name="connsiteY10" fmla="*/ 312566 h 474546"/>
                <a:gd name="connsiteX0" fmla="*/ 131338 w 151991"/>
                <a:gd name="connsiteY0" fmla="*/ 72060 h 474646"/>
                <a:gd name="connsiteX1" fmla="*/ 107526 w 151991"/>
                <a:gd name="connsiteY1" fmla="*/ 24434 h 474646"/>
                <a:gd name="connsiteX2" fmla="*/ 64664 w 151991"/>
                <a:gd name="connsiteY2" fmla="*/ 622 h 474646"/>
                <a:gd name="connsiteX3" fmla="*/ 19420 w 151991"/>
                <a:gd name="connsiteY3" fmla="*/ 48247 h 474646"/>
                <a:gd name="connsiteX4" fmla="*/ 370 w 151991"/>
                <a:gd name="connsiteY4" fmla="*/ 157785 h 474646"/>
                <a:gd name="connsiteX5" fmla="*/ 9895 w 151991"/>
                <a:gd name="connsiteY5" fmla="*/ 348285 h 474646"/>
                <a:gd name="connsiteX6" fmla="*/ 45613 w 151991"/>
                <a:gd name="connsiteY6" fmla="*/ 448297 h 474646"/>
                <a:gd name="connsiteX7" fmla="*/ 93238 w 151991"/>
                <a:gd name="connsiteY7" fmla="*/ 474321 h 474646"/>
                <a:gd name="connsiteX8" fmla="*/ 128956 w 151991"/>
                <a:gd name="connsiteY8" fmla="*/ 436306 h 474646"/>
                <a:gd name="connsiteX9" fmla="*/ 145627 w 151991"/>
                <a:gd name="connsiteY9" fmla="*/ 379155 h 474646"/>
                <a:gd name="connsiteX10" fmla="*/ 150389 w 151991"/>
                <a:gd name="connsiteY10" fmla="*/ 312566 h 474646"/>
                <a:gd name="connsiteX0" fmla="*/ 130468 w 151991"/>
                <a:gd name="connsiteY0" fmla="*/ 57010 h 474578"/>
                <a:gd name="connsiteX1" fmla="*/ 107526 w 151991"/>
                <a:gd name="connsiteY1" fmla="*/ 24366 h 474578"/>
                <a:gd name="connsiteX2" fmla="*/ 64664 w 151991"/>
                <a:gd name="connsiteY2" fmla="*/ 554 h 474578"/>
                <a:gd name="connsiteX3" fmla="*/ 19420 w 151991"/>
                <a:gd name="connsiteY3" fmla="*/ 48179 h 474578"/>
                <a:gd name="connsiteX4" fmla="*/ 370 w 151991"/>
                <a:gd name="connsiteY4" fmla="*/ 157717 h 474578"/>
                <a:gd name="connsiteX5" fmla="*/ 9895 w 151991"/>
                <a:gd name="connsiteY5" fmla="*/ 348217 h 474578"/>
                <a:gd name="connsiteX6" fmla="*/ 45613 w 151991"/>
                <a:gd name="connsiteY6" fmla="*/ 448229 h 474578"/>
                <a:gd name="connsiteX7" fmla="*/ 93238 w 151991"/>
                <a:gd name="connsiteY7" fmla="*/ 474253 h 474578"/>
                <a:gd name="connsiteX8" fmla="*/ 128956 w 151991"/>
                <a:gd name="connsiteY8" fmla="*/ 436238 h 474578"/>
                <a:gd name="connsiteX9" fmla="*/ 145627 w 151991"/>
                <a:gd name="connsiteY9" fmla="*/ 379087 h 474578"/>
                <a:gd name="connsiteX10" fmla="*/ 150389 w 151991"/>
                <a:gd name="connsiteY10" fmla="*/ 312498 h 474578"/>
                <a:gd name="connsiteX0" fmla="*/ 130468 w 156173"/>
                <a:gd name="connsiteY0" fmla="*/ 57010 h 474578"/>
                <a:gd name="connsiteX1" fmla="*/ 107526 w 156173"/>
                <a:gd name="connsiteY1" fmla="*/ 24366 h 474578"/>
                <a:gd name="connsiteX2" fmla="*/ 64664 w 156173"/>
                <a:gd name="connsiteY2" fmla="*/ 554 h 474578"/>
                <a:gd name="connsiteX3" fmla="*/ 19420 w 156173"/>
                <a:gd name="connsiteY3" fmla="*/ 48179 h 474578"/>
                <a:gd name="connsiteX4" fmla="*/ 370 w 156173"/>
                <a:gd name="connsiteY4" fmla="*/ 157717 h 474578"/>
                <a:gd name="connsiteX5" fmla="*/ 9895 w 156173"/>
                <a:gd name="connsiteY5" fmla="*/ 348217 h 474578"/>
                <a:gd name="connsiteX6" fmla="*/ 45613 w 156173"/>
                <a:gd name="connsiteY6" fmla="*/ 448229 h 474578"/>
                <a:gd name="connsiteX7" fmla="*/ 93238 w 156173"/>
                <a:gd name="connsiteY7" fmla="*/ 474253 h 474578"/>
                <a:gd name="connsiteX8" fmla="*/ 128956 w 156173"/>
                <a:gd name="connsiteY8" fmla="*/ 436238 h 474578"/>
                <a:gd name="connsiteX9" fmla="*/ 145627 w 156173"/>
                <a:gd name="connsiteY9" fmla="*/ 379087 h 474578"/>
                <a:gd name="connsiteX10" fmla="*/ 155048 w 156173"/>
                <a:gd name="connsiteY10" fmla="*/ 298075 h 474578"/>
                <a:gd name="connsiteX0" fmla="*/ 130468 w 145895"/>
                <a:gd name="connsiteY0" fmla="*/ 57010 h 474578"/>
                <a:gd name="connsiteX1" fmla="*/ 107526 w 145895"/>
                <a:gd name="connsiteY1" fmla="*/ 24366 h 474578"/>
                <a:gd name="connsiteX2" fmla="*/ 64664 w 145895"/>
                <a:gd name="connsiteY2" fmla="*/ 554 h 474578"/>
                <a:gd name="connsiteX3" fmla="*/ 19420 w 145895"/>
                <a:gd name="connsiteY3" fmla="*/ 48179 h 474578"/>
                <a:gd name="connsiteX4" fmla="*/ 370 w 145895"/>
                <a:gd name="connsiteY4" fmla="*/ 157717 h 474578"/>
                <a:gd name="connsiteX5" fmla="*/ 9895 w 145895"/>
                <a:gd name="connsiteY5" fmla="*/ 348217 h 474578"/>
                <a:gd name="connsiteX6" fmla="*/ 45613 w 145895"/>
                <a:gd name="connsiteY6" fmla="*/ 448229 h 474578"/>
                <a:gd name="connsiteX7" fmla="*/ 93238 w 145895"/>
                <a:gd name="connsiteY7" fmla="*/ 474253 h 474578"/>
                <a:gd name="connsiteX8" fmla="*/ 128956 w 145895"/>
                <a:gd name="connsiteY8" fmla="*/ 436238 h 474578"/>
                <a:gd name="connsiteX9" fmla="*/ 145627 w 145895"/>
                <a:gd name="connsiteY9" fmla="*/ 379087 h 474578"/>
                <a:gd name="connsiteX10" fmla="*/ 137830 w 145895"/>
                <a:gd name="connsiteY10" fmla="*/ 301297 h 474578"/>
                <a:gd name="connsiteX0" fmla="*/ 130468 w 139320"/>
                <a:gd name="connsiteY0" fmla="*/ 57010 h 474578"/>
                <a:gd name="connsiteX1" fmla="*/ 107526 w 139320"/>
                <a:gd name="connsiteY1" fmla="*/ 24366 h 474578"/>
                <a:gd name="connsiteX2" fmla="*/ 64664 w 139320"/>
                <a:gd name="connsiteY2" fmla="*/ 554 h 474578"/>
                <a:gd name="connsiteX3" fmla="*/ 19420 w 139320"/>
                <a:gd name="connsiteY3" fmla="*/ 48179 h 474578"/>
                <a:gd name="connsiteX4" fmla="*/ 370 w 139320"/>
                <a:gd name="connsiteY4" fmla="*/ 157717 h 474578"/>
                <a:gd name="connsiteX5" fmla="*/ 9895 w 139320"/>
                <a:gd name="connsiteY5" fmla="*/ 348217 h 474578"/>
                <a:gd name="connsiteX6" fmla="*/ 45613 w 139320"/>
                <a:gd name="connsiteY6" fmla="*/ 448229 h 474578"/>
                <a:gd name="connsiteX7" fmla="*/ 93238 w 139320"/>
                <a:gd name="connsiteY7" fmla="*/ 474253 h 474578"/>
                <a:gd name="connsiteX8" fmla="*/ 128956 w 139320"/>
                <a:gd name="connsiteY8" fmla="*/ 436238 h 474578"/>
                <a:gd name="connsiteX9" fmla="*/ 134253 w 139320"/>
                <a:gd name="connsiteY9" fmla="*/ 380417 h 474578"/>
                <a:gd name="connsiteX10" fmla="*/ 137830 w 139320"/>
                <a:gd name="connsiteY10" fmla="*/ 301297 h 474578"/>
                <a:gd name="connsiteX0" fmla="*/ 130468 w 139320"/>
                <a:gd name="connsiteY0" fmla="*/ 57010 h 475029"/>
                <a:gd name="connsiteX1" fmla="*/ 107526 w 139320"/>
                <a:gd name="connsiteY1" fmla="*/ 24366 h 475029"/>
                <a:gd name="connsiteX2" fmla="*/ 64664 w 139320"/>
                <a:gd name="connsiteY2" fmla="*/ 554 h 475029"/>
                <a:gd name="connsiteX3" fmla="*/ 19420 w 139320"/>
                <a:gd name="connsiteY3" fmla="*/ 48179 h 475029"/>
                <a:gd name="connsiteX4" fmla="*/ 370 w 139320"/>
                <a:gd name="connsiteY4" fmla="*/ 157717 h 475029"/>
                <a:gd name="connsiteX5" fmla="*/ 9895 w 139320"/>
                <a:gd name="connsiteY5" fmla="*/ 348217 h 475029"/>
                <a:gd name="connsiteX6" fmla="*/ 45613 w 139320"/>
                <a:gd name="connsiteY6" fmla="*/ 448229 h 475029"/>
                <a:gd name="connsiteX7" fmla="*/ 93238 w 139320"/>
                <a:gd name="connsiteY7" fmla="*/ 474253 h 475029"/>
                <a:gd name="connsiteX8" fmla="*/ 114815 w 139320"/>
                <a:gd name="connsiteY8" fmla="*/ 465325 h 475029"/>
                <a:gd name="connsiteX9" fmla="*/ 128956 w 139320"/>
                <a:gd name="connsiteY9" fmla="*/ 436238 h 475029"/>
                <a:gd name="connsiteX10" fmla="*/ 134253 w 139320"/>
                <a:gd name="connsiteY10" fmla="*/ 380417 h 475029"/>
                <a:gd name="connsiteX11" fmla="*/ 137830 w 139320"/>
                <a:gd name="connsiteY11" fmla="*/ 301297 h 475029"/>
                <a:gd name="connsiteX0" fmla="*/ 130468 w 139320"/>
                <a:gd name="connsiteY0" fmla="*/ 57010 h 474578"/>
                <a:gd name="connsiteX1" fmla="*/ 107526 w 139320"/>
                <a:gd name="connsiteY1" fmla="*/ 24366 h 474578"/>
                <a:gd name="connsiteX2" fmla="*/ 64664 w 139320"/>
                <a:gd name="connsiteY2" fmla="*/ 554 h 474578"/>
                <a:gd name="connsiteX3" fmla="*/ 19420 w 139320"/>
                <a:gd name="connsiteY3" fmla="*/ 48179 h 474578"/>
                <a:gd name="connsiteX4" fmla="*/ 370 w 139320"/>
                <a:gd name="connsiteY4" fmla="*/ 157717 h 474578"/>
                <a:gd name="connsiteX5" fmla="*/ 9895 w 139320"/>
                <a:gd name="connsiteY5" fmla="*/ 348217 h 474578"/>
                <a:gd name="connsiteX6" fmla="*/ 45613 w 139320"/>
                <a:gd name="connsiteY6" fmla="*/ 448229 h 474578"/>
                <a:gd name="connsiteX7" fmla="*/ 93238 w 139320"/>
                <a:gd name="connsiteY7" fmla="*/ 474253 h 474578"/>
                <a:gd name="connsiteX8" fmla="*/ 128956 w 139320"/>
                <a:gd name="connsiteY8" fmla="*/ 436238 h 474578"/>
                <a:gd name="connsiteX9" fmla="*/ 134253 w 139320"/>
                <a:gd name="connsiteY9" fmla="*/ 380417 h 474578"/>
                <a:gd name="connsiteX10" fmla="*/ 137830 w 139320"/>
                <a:gd name="connsiteY10" fmla="*/ 301297 h 474578"/>
                <a:gd name="connsiteX0" fmla="*/ 130468 w 140432"/>
                <a:gd name="connsiteY0" fmla="*/ 57010 h 474578"/>
                <a:gd name="connsiteX1" fmla="*/ 107526 w 140432"/>
                <a:gd name="connsiteY1" fmla="*/ 24366 h 474578"/>
                <a:gd name="connsiteX2" fmla="*/ 64664 w 140432"/>
                <a:gd name="connsiteY2" fmla="*/ 554 h 474578"/>
                <a:gd name="connsiteX3" fmla="*/ 19420 w 140432"/>
                <a:gd name="connsiteY3" fmla="*/ 48179 h 474578"/>
                <a:gd name="connsiteX4" fmla="*/ 370 w 140432"/>
                <a:gd name="connsiteY4" fmla="*/ 157717 h 474578"/>
                <a:gd name="connsiteX5" fmla="*/ 9895 w 140432"/>
                <a:gd name="connsiteY5" fmla="*/ 348217 h 474578"/>
                <a:gd name="connsiteX6" fmla="*/ 45613 w 140432"/>
                <a:gd name="connsiteY6" fmla="*/ 448229 h 474578"/>
                <a:gd name="connsiteX7" fmla="*/ 93238 w 140432"/>
                <a:gd name="connsiteY7" fmla="*/ 474253 h 474578"/>
                <a:gd name="connsiteX8" fmla="*/ 128956 w 140432"/>
                <a:gd name="connsiteY8" fmla="*/ 436238 h 474578"/>
                <a:gd name="connsiteX9" fmla="*/ 138595 w 140432"/>
                <a:gd name="connsiteY9" fmla="*/ 368444 h 474578"/>
                <a:gd name="connsiteX10" fmla="*/ 137830 w 140432"/>
                <a:gd name="connsiteY10" fmla="*/ 301297 h 474578"/>
                <a:gd name="connsiteX0" fmla="*/ 130106 w 140070"/>
                <a:gd name="connsiteY0" fmla="*/ 57010 h 474585"/>
                <a:gd name="connsiteX1" fmla="*/ 107164 w 140070"/>
                <a:gd name="connsiteY1" fmla="*/ 24366 h 474585"/>
                <a:gd name="connsiteX2" fmla="*/ 64302 w 140070"/>
                <a:gd name="connsiteY2" fmla="*/ 554 h 474585"/>
                <a:gd name="connsiteX3" fmla="*/ 19058 w 140070"/>
                <a:gd name="connsiteY3" fmla="*/ 48179 h 474585"/>
                <a:gd name="connsiteX4" fmla="*/ 8 w 140070"/>
                <a:gd name="connsiteY4" fmla="*/ 157717 h 474585"/>
                <a:gd name="connsiteX5" fmla="*/ 20905 w 140070"/>
                <a:gd name="connsiteY5" fmla="*/ 346886 h 474585"/>
                <a:gd name="connsiteX6" fmla="*/ 45251 w 140070"/>
                <a:gd name="connsiteY6" fmla="*/ 448229 h 474585"/>
                <a:gd name="connsiteX7" fmla="*/ 92876 w 140070"/>
                <a:gd name="connsiteY7" fmla="*/ 474253 h 474585"/>
                <a:gd name="connsiteX8" fmla="*/ 128594 w 140070"/>
                <a:gd name="connsiteY8" fmla="*/ 436238 h 474585"/>
                <a:gd name="connsiteX9" fmla="*/ 138233 w 140070"/>
                <a:gd name="connsiteY9" fmla="*/ 368444 h 474585"/>
                <a:gd name="connsiteX10" fmla="*/ 137468 w 140070"/>
                <a:gd name="connsiteY10" fmla="*/ 301297 h 474585"/>
                <a:gd name="connsiteX0" fmla="*/ 130106 w 140070"/>
                <a:gd name="connsiteY0" fmla="*/ 57010 h 474253"/>
                <a:gd name="connsiteX1" fmla="*/ 107164 w 140070"/>
                <a:gd name="connsiteY1" fmla="*/ 24366 h 474253"/>
                <a:gd name="connsiteX2" fmla="*/ 64302 w 140070"/>
                <a:gd name="connsiteY2" fmla="*/ 554 h 474253"/>
                <a:gd name="connsiteX3" fmla="*/ 19058 w 140070"/>
                <a:gd name="connsiteY3" fmla="*/ 48179 h 474253"/>
                <a:gd name="connsiteX4" fmla="*/ 8 w 140070"/>
                <a:gd name="connsiteY4" fmla="*/ 157717 h 474253"/>
                <a:gd name="connsiteX5" fmla="*/ 20905 w 140070"/>
                <a:gd name="connsiteY5" fmla="*/ 346886 h 474253"/>
                <a:gd name="connsiteX6" fmla="*/ 49593 w 140070"/>
                <a:gd name="connsiteY6" fmla="*/ 436257 h 474253"/>
                <a:gd name="connsiteX7" fmla="*/ 92876 w 140070"/>
                <a:gd name="connsiteY7" fmla="*/ 474253 h 474253"/>
                <a:gd name="connsiteX8" fmla="*/ 128594 w 140070"/>
                <a:gd name="connsiteY8" fmla="*/ 436238 h 474253"/>
                <a:gd name="connsiteX9" fmla="*/ 138233 w 140070"/>
                <a:gd name="connsiteY9" fmla="*/ 368444 h 474253"/>
                <a:gd name="connsiteX10" fmla="*/ 137468 w 140070"/>
                <a:gd name="connsiteY10" fmla="*/ 301297 h 474253"/>
                <a:gd name="connsiteX0" fmla="*/ 130106 w 140070"/>
                <a:gd name="connsiteY0" fmla="*/ 57010 h 477543"/>
                <a:gd name="connsiteX1" fmla="*/ 107164 w 140070"/>
                <a:gd name="connsiteY1" fmla="*/ 24366 h 477543"/>
                <a:gd name="connsiteX2" fmla="*/ 64302 w 140070"/>
                <a:gd name="connsiteY2" fmla="*/ 554 h 477543"/>
                <a:gd name="connsiteX3" fmla="*/ 19058 w 140070"/>
                <a:gd name="connsiteY3" fmla="*/ 48179 h 477543"/>
                <a:gd name="connsiteX4" fmla="*/ 8 w 140070"/>
                <a:gd name="connsiteY4" fmla="*/ 157717 h 477543"/>
                <a:gd name="connsiteX5" fmla="*/ 20905 w 140070"/>
                <a:gd name="connsiteY5" fmla="*/ 346886 h 477543"/>
                <a:gd name="connsiteX6" fmla="*/ 49593 w 140070"/>
                <a:gd name="connsiteY6" fmla="*/ 436257 h 477543"/>
                <a:gd name="connsiteX7" fmla="*/ 100853 w 140070"/>
                <a:gd name="connsiteY7" fmla="*/ 477543 h 477543"/>
                <a:gd name="connsiteX8" fmla="*/ 128594 w 140070"/>
                <a:gd name="connsiteY8" fmla="*/ 436238 h 477543"/>
                <a:gd name="connsiteX9" fmla="*/ 138233 w 140070"/>
                <a:gd name="connsiteY9" fmla="*/ 368444 h 477543"/>
                <a:gd name="connsiteX10" fmla="*/ 137468 w 140070"/>
                <a:gd name="connsiteY10" fmla="*/ 301297 h 477543"/>
                <a:gd name="connsiteX0" fmla="*/ 130106 w 140070"/>
                <a:gd name="connsiteY0" fmla="*/ 57010 h 477819"/>
                <a:gd name="connsiteX1" fmla="*/ 107164 w 140070"/>
                <a:gd name="connsiteY1" fmla="*/ 24366 h 477819"/>
                <a:gd name="connsiteX2" fmla="*/ 64302 w 140070"/>
                <a:gd name="connsiteY2" fmla="*/ 554 h 477819"/>
                <a:gd name="connsiteX3" fmla="*/ 19058 w 140070"/>
                <a:gd name="connsiteY3" fmla="*/ 48179 h 477819"/>
                <a:gd name="connsiteX4" fmla="*/ 8 w 140070"/>
                <a:gd name="connsiteY4" fmla="*/ 157717 h 477819"/>
                <a:gd name="connsiteX5" fmla="*/ 20905 w 140070"/>
                <a:gd name="connsiteY5" fmla="*/ 346886 h 477819"/>
                <a:gd name="connsiteX6" fmla="*/ 48014 w 140070"/>
                <a:gd name="connsiteY6" fmla="*/ 448511 h 477819"/>
                <a:gd name="connsiteX7" fmla="*/ 100853 w 140070"/>
                <a:gd name="connsiteY7" fmla="*/ 477543 h 477819"/>
                <a:gd name="connsiteX8" fmla="*/ 128594 w 140070"/>
                <a:gd name="connsiteY8" fmla="*/ 436238 h 477819"/>
                <a:gd name="connsiteX9" fmla="*/ 138233 w 140070"/>
                <a:gd name="connsiteY9" fmla="*/ 368444 h 477819"/>
                <a:gd name="connsiteX10" fmla="*/ 137468 w 140070"/>
                <a:gd name="connsiteY10" fmla="*/ 301297 h 477819"/>
                <a:gd name="connsiteX0" fmla="*/ 130106 w 140070"/>
                <a:gd name="connsiteY0" fmla="*/ 57010 h 477597"/>
                <a:gd name="connsiteX1" fmla="*/ 107164 w 140070"/>
                <a:gd name="connsiteY1" fmla="*/ 24366 h 477597"/>
                <a:gd name="connsiteX2" fmla="*/ 64302 w 140070"/>
                <a:gd name="connsiteY2" fmla="*/ 554 h 477597"/>
                <a:gd name="connsiteX3" fmla="*/ 19058 w 140070"/>
                <a:gd name="connsiteY3" fmla="*/ 48179 h 477597"/>
                <a:gd name="connsiteX4" fmla="*/ 8 w 140070"/>
                <a:gd name="connsiteY4" fmla="*/ 157717 h 477597"/>
                <a:gd name="connsiteX5" fmla="*/ 20905 w 140070"/>
                <a:gd name="connsiteY5" fmla="*/ 346886 h 477597"/>
                <a:gd name="connsiteX6" fmla="*/ 42246 w 140070"/>
                <a:gd name="connsiteY6" fmla="*/ 428067 h 477597"/>
                <a:gd name="connsiteX7" fmla="*/ 100853 w 140070"/>
                <a:gd name="connsiteY7" fmla="*/ 477543 h 477597"/>
                <a:gd name="connsiteX8" fmla="*/ 128594 w 140070"/>
                <a:gd name="connsiteY8" fmla="*/ 436238 h 477597"/>
                <a:gd name="connsiteX9" fmla="*/ 138233 w 140070"/>
                <a:gd name="connsiteY9" fmla="*/ 368444 h 477597"/>
                <a:gd name="connsiteX10" fmla="*/ 137468 w 140070"/>
                <a:gd name="connsiteY10" fmla="*/ 301297 h 477597"/>
                <a:gd name="connsiteX0" fmla="*/ 130106 w 140070"/>
                <a:gd name="connsiteY0" fmla="*/ 57010 h 477833"/>
                <a:gd name="connsiteX1" fmla="*/ 107164 w 140070"/>
                <a:gd name="connsiteY1" fmla="*/ 24366 h 477833"/>
                <a:gd name="connsiteX2" fmla="*/ 64302 w 140070"/>
                <a:gd name="connsiteY2" fmla="*/ 554 h 477833"/>
                <a:gd name="connsiteX3" fmla="*/ 19058 w 140070"/>
                <a:gd name="connsiteY3" fmla="*/ 48179 h 477833"/>
                <a:gd name="connsiteX4" fmla="*/ 8 w 140070"/>
                <a:gd name="connsiteY4" fmla="*/ 157717 h 477833"/>
                <a:gd name="connsiteX5" fmla="*/ 20905 w 140070"/>
                <a:gd name="connsiteY5" fmla="*/ 346886 h 477833"/>
                <a:gd name="connsiteX6" fmla="*/ 46587 w 140070"/>
                <a:gd name="connsiteY6" fmla="*/ 416093 h 477833"/>
                <a:gd name="connsiteX7" fmla="*/ 100853 w 140070"/>
                <a:gd name="connsiteY7" fmla="*/ 477543 h 477833"/>
                <a:gd name="connsiteX8" fmla="*/ 128594 w 140070"/>
                <a:gd name="connsiteY8" fmla="*/ 436238 h 477833"/>
                <a:gd name="connsiteX9" fmla="*/ 138233 w 140070"/>
                <a:gd name="connsiteY9" fmla="*/ 368444 h 477833"/>
                <a:gd name="connsiteX10" fmla="*/ 137468 w 140070"/>
                <a:gd name="connsiteY10" fmla="*/ 301297 h 477833"/>
                <a:gd name="connsiteX0" fmla="*/ 130106 w 140070"/>
                <a:gd name="connsiteY0" fmla="*/ 57010 h 464912"/>
                <a:gd name="connsiteX1" fmla="*/ 107164 w 140070"/>
                <a:gd name="connsiteY1" fmla="*/ 24366 h 464912"/>
                <a:gd name="connsiteX2" fmla="*/ 64302 w 140070"/>
                <a:gd name="connsiteY2" fmla="*/ 554 h 464912"/>
                <a:gd name="connsiteX3" fmla="*/ 19058 w 140070"/>
                <a:gd name="connsiteY3" fmla="*/ 48179 h 464912"/>
                <a:gd name="connsiteX4" fmla="*/ 8 w 140070"/>
                <a:gd name="connsiteY4" fmla="*/ 157717 h 464912"/>
                <a:gd name="connsiteX5" fmla="*/ 20905 w 140070"/>
                <a:gd name="connsiteY5" fmla="*/ 346886 h 464912"/>
                <a:gd name="connsiteX6" fmla="*/ 46587 w 140070"/>
                <a:gd name="connsiteY6" fmla="*/ 416093 h 464912"/>
                <a:gd name="connsiteX7" fmla="*/ 94138 w 140070"/>
                <a:gd name="connsiteY7" fmla="*/ 464452 h 464912"/>
                <a:gd name="connsiteX8" fmla="*/ 128594 w 140070"/>
                <a:gd name="connsiteY8" fmla="*/ 436238 h 464912"/>
                <a:gd name="connsiteX9" fmla="*/ 138233 w 140070"/>
                <a:gd name="connsiteY9" fmla="*/ 368444 h 464912"/>
                <a:gd name="connsiteX10" fmla="*/ 137468 w 140070"/>
                <a:gd name="connsiteY10" fmla="*/ 301297 h 464912"/>
                <a:gd name="connsiteX0" fmla="*/ 130106 w 140070"/>
                <a:gd name="connsiteY0" fmla="*/ 57010 h 464496"/>
                <a:gd name="connsiteX1" fmla="*/ 107164 w 140070"/>
                <a:gd name="connsiteY1" fmla="*/ 24366 h 464496"/>
                <a:gd name="connsiteX2" fmla="*/ 64302 w 140070"/>
                <a:gd name="connsiteY2" fmla="*/ 554 h 464496"/>
                <a:gd name="connsiteX3" fmla="*/ 19058 w 140070"/>
                <a:gd name="connsiteY3" fmla="*/ 48179 h 464496"/>
                <a:gd name="connsiteX4" fmla="*/ 8 w 140070"/>
                <a:gd name="connsiteY4" fmla="*/ 157717 h 464496"/>
                <a:gd name="connsiteX5" fmla="*/ 20905 w 140070"/>
                <a:gd name="connsiteY5" fmla="*/ 346886 h 464496"/>
                <a:gd name="connsiteX6" fmla="*/ 44693 w 140070"/>
                <a:gd name="connsiteY6" fmla="*/ 430797 h 464496"/>
                <a:gd name="connsiteX7" fmla="*/ 94138 w 140070"/>
                <a:gd name="connsiteY7" fmla="*/ 464452 h 464496"/>
                <a:gd name="connsiteX8" fmla="*/ 128594 w 140070"/>
                <a:gd name="connsiteY8" fmla="*/ 436238 h 464496"/>
                <a:gd name="connsiteX9" fmla="*/ 138233 w 140070"/>
                <a:gd name="connsiteY9" fmla="*/ 368444 h 464496"/>
                <a:gd name="connsiteX10" fmla="*/ 137468 w 140070"/>
                <a:gd name="connsiteY10" fmla="*/ 301297 h 464496"/>
                <a:gd name="connsiteX0" fmla="*/ 127027 w 140070"/>
                <a:gd name="connsiteY0" fmla="*/ 59188 h 464504"/>
                <a:gd name="connsiteX1" fmla="*/ 107164 w 140070"/>
                <a:gd name="connsiteY1" fmla="*/ 24374 h 464504"/>
                <a:gd name="connsiteX2" fmla="*/ 64302 w 140070"/>
                <a:gd name="connsiteY2" fmla="*/ 562 h 464504"/>
                <a:gd name="connsiteX3" fmla="*/ 19058 w 140070"/>
                <a:gd name="connsiteY3" fmla="*/ 48187 h 464504"/>
                <a:gd name="connsiteX4" fmla="*/ 8 w 140070"/>
                <a:gd name="connsiteY4" fmla="*/ 157725 h 464504"/>
                <a:gd name="connsiteX5" fmla="*/ 20905 w 140070"/>
                <a:gd name="connsiteY5" fmla="*/ 346894 h 464504"/>
                <a:gd name="connsiteX6" fmla="*/ 44693 w 140070"/>
                <a:gd name="connsiteY6" fmla="*/ 430805 h 464504"/>
                <a:gd name="connsiteX7" fmla="*/ 94138 w 140070"/>
                <a:gd name="connsiteY7" fmla="*/ 464460 h 464504"/>
                <a:gd name="connsiteX8" fmla="*/ 128594 w 140070"/>
                <a:gd name="connsiteY8" fmla="*/ 436246 h 464504"/>
                <a:gd name="connsiteX9" fmla="*/ 138233 w 140070"/>
                <a:gd name="connsiteY9" fmla="*/ 368452 h 464504"/>
                <a:gd name="connsiteX10" fmla="*/ 137468 w 140070"/>
                <a:gd name="connsiteY10" fmla="*/ 301305 h 464504"/>
                <a:gd name="connsiteX0" fmla="*/ 127027 w 140070"/>
                <a:gd name="connsiteY0" fmla="*/ 60407 h 465723"/>
                <a:gd name="connsiteX1" fmla="*/ 100133 w 140070"/>
                <a:gd name="connsiteY1" fmla="*/ 14952 h 465723"/>
                <a:gd name="connsiteX2" fmla="*/ 64302 w 140070"/>
                <a:gd name="connsiteY2" fmla="*/ 1781 h 465723"/>
                <a:gd name="connsiteX3" fmla="*/ 19058 w 140070"/>
                <a:gd name="connsiteY3" fmla="*/ 49406 h 465723"/>
                <a:gd name="connsiteX4" fmla="*/ 8 w 140070"/>
                <a:gd name="connsiteY4" fmla="*/ 158944 h 465723"/>
                <a:gd name="connsiteX5" fmla="*/ 20905 w 140070"/>
                <a:gd name="connsiteY5" fmla="*/ 348113 h 465723"/>
                <a:gd name="connsiteX6" fmla="*/ 44693 w 140070"/>
                <a:gd name="connsiteY6" fmla="*/ 432024 h 465723"/>
                <a:gd name="connsiteX7" fmla="*/ 94138 w 140070"/>
                <a:gd name="connsiteY7" fmla="*/ 465679 h 465723"/>
                <a:gd name="connsiteX8" fmla="*/ 128594 w 140070"/>
                <a:gd name="connsiteY8" fmla="*/ 437465 h 465723"/>
                <a:gd name="connsiteX9" fmla="*/ 138233 w 140070"/>
                <a:gd name="connsiteY9" fmla="*/ 369671 h 465723"/>
                <a:gd name="connsiteX10" fmla="*/ 137468 w 140070"/>
                <a:gd name="connsiteY10" fmla="*/ 302524 h 465723"/>
                <a:gd name="connsiteX0" fmla="*/ 127027 w 140070"/>
                <a:gd name="connsiteY0" fmla="*/ 60407 h 466258"/>
                <a:gd name="connsiteX1" fmla="*/ 100133 w 140070"/>
                <a:gd name="connsiteY1" fmla="*/ 14952 h 466258"/>
                <a:gd name="connsiteX2" fmla="*/ 64302 w 140070"/>
                <a:gd name="connsiteY2" fmla="*/ 1781 h 466258"/>
                <a:gd name="connsiteX3" fmla="*/ 19058 w 140070"/>
                <a:gd name="connsiteY3" fmla="*/ 49406 h 466258"/>
                <a:gd name="connsiteX4" fmla="*/ 8 w 140070"/>
                <a:gd name="connsiteY4" fmla="*/ 158944 h 466258"/>
                <a:gd name="connsiteX5" fmla="*/ 20905 w 140070"/>
                <a:gd name="connsiteY5" fmla="*/ 348113 h 466258"/>
                <a:gd name="connsiteX6" fmla="*/ 41374 w 140070"/>
                <a:gd name="connsiteY6" fmla="*/ 414312 h 466258"/>
                <a:gd name="connsiteX7" fmla="*/ 94138 w 140070"/>
                <a:gd name="connsiteY7" fmla="*/ 465679 h 466258"/>
                <a:gd name="connsiteX8" fmla="*/ 128594 w 140070"/>
                <a:gd name="connsiteY8" fmla="*/ 437465 h 466258"/>
                <a:gd name="connsiteX9" fmla="*/ 138233 w 140070"/>
                <a:gd name="connsiteY9" fmla="*/ 369671 h 466258"/>
                <a:gd name="connsiteX10" fmla="*/ 137468 w 140070"/>
                <a:gd name="connsiteY10" fmla="*/ 302524 h 466258"/>
                <a:gd name="connsiteX0" fmla="*/ 127027 w 140070"/>
                <a:gd name="connsiteY0" fmla="*/ 60407 h 465690"/>
                <a:gd name="connsiteX1" fmla="*/ 100133 w 140070"/>
                <a:gd name="connsiteY1" fmla="*/ 14952 h 465690"/>
                <a:gd name="connsiteX2" fmla="*/ 64302 w 140070"/>
                <a:gd name="connsiteY2" fmla="*/ 1781 h 465690"/>
                <a:gd name="connsiteX3" fmla="*/ 19058 w 140070"/>
                <a:gd name="connsiteY3" fmla="*/ 49406 h 465690"/>
                <a:gd name="connsiteX4" fmla="*/ 8 w 140070"/>
                <a:gd name="connsiteY4" fmla="*/ 158944 h 465690"/>
                <a:gd name="connsiteX5" fmla="*/ 20905 w 140070"/>
                <a:gd name="connsiteY5" fmla="*/ 348113 h 465690"/>
                <a:gd name="connsiteX6" fmla="*/ 47143 w 140070"/>
                <a:gd name="connsiteY6" fmla="*/ 434755 h 465690"/>
                <a:gd name="connsiteX7" fmla="*/ 94138 w 140070"/>
                <a:gd name="connsiteY7" fmla="*/ 465679 h 465690"/>
                <a:gd name="connsiteX8" fmla="*/ 128594 w 140070"/>
                <a:gd name="connsiteY8" fmla="*/ 437465 h 465690"/>
                <a:gd name="connsiteX9" fmla="*/ 138233 w 140070"/>
                <a:gd name="connsiteY9" fmla="*/ 369671 h 465690"/>
                <a:gd name="connsiteX10" fmla="*/ 137468 w 140070"/>
                <a:gd name="connsiteY10" fmla="*/ 302524 h 465690"/>
                <a:gd name="connsiteX0" fmla="*/ 127027 w 139984"/>
                <a:gd name="connsiteY0" fmla="*/ 60407 h 465810"/>
                <a:gd name="connsiteX1" fmla="*/ 100133 w 139984"/>
                <a:gd name="connsiteY1" fmla="*/ 14952 h 465810"/>
                <a:gd name="connsiteX2" fmla="*/ 64302 w 139984"/>
                <a:gd name="connsiteY2" fmla="*/ 1781 h 465810"/>
                <a:gd name="connsiteX3" fmla="*/ 19058 w 139984"/>
                <a:gd name="connsiteY3" fmla="*/ 49406 h 465810"/>
                <a:gd name="connsiteX4" fmla="*/ 8 w 139984"/>
                <a:gd name="connsiteY4" fmla="*/ 158944 h 465810"/>
                <a:gd name="connsiteX5" fmla="*/ 20905 w 139984"/>
                <a:gd name="connsiteY5" fmla="*/ 348113 h 465810"/>
                <a:gd name="connsiteX6" fmla="*/ 47143 w 139984"/>
                <a:gd name="connsiteY6" fmla="*/ 434755 h 465810"/>
                <a:gd name="connsiteX7" fmla="*/ 94138 w 139984"/>
                <a:gd name="connsiteY7" fmla="*/ 465679 h 465810"/>
                <a:gd name="connsiteX8" fmla="*/ 130173 w 139984"/>
                <a:gd name="connsiteY8" fmla="*/ 425213 h 465810"/>
                <a:gd name="connsiteX9" fmla="*/ 138233 w 139984"/>
                <a:gd name="connsiteY9" fmla="*/ 369671 h 465810"/>
                <a:gd name="connsiteX10" fmla="*/ 137468 w 139984"/>
                <a:gd name="connsiteY10" fmla="*/ 302524 h 465810"/>
                <a:gd name="connsiteX0" fmla="*/ 127027 w 139984"/>
                <a:gd name="connsiteY0" fmla="*/ 60407 h 465810"/>
                <a:gd name="connsiteX1" fmla="*/ 100133 w 139984"/>
                <a:gd name="connsiteY1" fmla="*/ 14952 h 465810"/>
                <a:gd name="connsiteX2" fmla="*/ 64302 w 139984"/>
                <a:gd name="connsiteY2" fmla="*/ 1781 h 465810"/>
                <a:gd name="connsiteX3" fmla="*/ 19058 w 139984"/>
                <a:gd name="connsiteY3" fmla="*/ 49406 h 465810"/>
                <a:gd name="connsiteX4" fmla="*/ 8 w 139984"/>
                <a:gd name="connsiteY4" fmla="*/ 158944 h 465810"/>
                <a:gd name="connsiteX5" fmla="*/ 20905 w 139984"/>
                <a:gd name="connsiteY5" fmla="*/ 348113 h 465810"/>
                <a:gd name="connsiteX6" fmla="*/ 47143 w 139984"/>
                <a:gd name="connsiteY6" fmla="*/ 434755 h 465810"/>
                <a:gd name="connsiteX7" fmla="*/ 94138 w 139984"/>
                <a:gd name="connsiteY7" fmla="*/ 465679 h 465810"/>
                <a:gd name="connsiteX8" fmla="*/ 130173 w 139984"/>
                <a:gd name="connsiteY8" fmla="*/ 425213 h 465810"/>
                <a:gd name="connsiteX9" fmla="*/ 138233 w 139984"/>
                <a:gd name="connsiteY9" fmla="*/ 369671 h 465810"/>
                <a:gd name="connsiteX10" fmla="*/ 137468 w 139984"/>
                <a:gd name="connsiteY10" fmla="*/ 351546 h 465810"/>
                <a:gd name="connsiteX0" fmla="*/ 127027 w 150704"/>
                <a:gd name="connsiteY0" fmla="*/ 60407 h 465810"/>
                <a:gd name="connsiteX1" fmla="*/ 100133 w 150704"/>
                <a:gd name="connsiteY1" fmla="*/ 14952 h 465810"/>
                <a:gd name="connsiteX2" fmla="*/ 64302 w 150704"/>
                <a:gd name="connsiteY2" fmla="*/ 1781 h 465810"/>
                <a:gd name="connsiteX3" fmla="*/ 19058 w 150704"/>
                <a:gd name="connsiteY3" fmla="*/ 49406 h 465810"/>
                <a:gd name="connsiteX4" fmla="*/ 8 w 150704"/>
                <a:gd name="connsiteY4" fmla="*/ 158944 h 465810"/>
                <a:gd name="connsiteX5" fmla="*/ 20905 w 150704"/>
                <a:gd name="connsiteY5" fmla="*/ 348113 h 465810"/>
                <a:gd name="connsiteX6" fmla="*/ 47143 w 150704"/>
                <a:gd name="connsiteY6" fmla="*/ 434755 h 465810"/>
                <a:gd name="connsiteX7" fmla="*/ 94138 w 150704"/>
                <a:gd name="connsiteY7" fmla="*/ 465679 h 465810"/>
                <a:gd name="connsiteX8" fmla="*/ 130173 w 150704"/>
                <a:gd name="connsiteY8" fmla="*/ 425213 h 465810"/>
                <a:gd name="connsiteX9" fmla="*/ 138233 w 150704"/>
                <a:gd name="connsiteY9" fmla="*/ 369671 h 465810"/>
                <a:gd name="connsiteX10" fmla="*/ 149903 w 150704"/>
                <a:gd name="connsiteY10" fmla="*/ 356993 h 465810"/>
                <a:gd name="connsiteX0" fmla="*/ 127027 w 171000"/>
                <a:gd name="connsiteY0" fmla="*/ 60407 h 465810"/>
                <a:gd name="connsiteX1" fmla="*/ 100133 w 171000"/>
                <a:gd name="connsiteY1" fmla="*/ 14952 h 465810"/>
                <a:gd name="connsiteX2" fmla="*/ 64302 w 171000"/>
                <a:gd name="connsiteY2" fmla="*/ 1781 h 465810"/>
                <a:gd name="connsiteX3" fmla="*/ 19058 w 171000"/>
                <a:gd name="connsiteY3" fmla="*/ 49406 h 465810"/>
                <a:gd name="connsiteX4" fmla="*/ 8 w 171000"/>
                <a:gd name="connsiteY4" fmla="*/ 158944 h 465810"/>
                <a:gd name="connsiteX5" fmla="*/ 20905 w 171000"/>
                <a:gd name="connsiteY5" fmla="*/ 348113 h 465810"/>
                <a:gd name="connsiteX6" fmla="*/ 47143 w 171000"/>
                <a:gd name="connsiteY6" fmla="*/ 434755 h 465810"/>
                <a:gd name="connsiteX7" fmla="*/ 94138 w 171000"/>
                <a:gd name="connsiteY7" fmla="*/ 465679 h 465810"/>
                <a:gd name="connsiteX8" fmla="*/ 130173 w 171000"/>
                <a:gd name="connsiteY8" fmla="*/ 425213 h 465810"/>
                <a:gd name="connsiteX9" fmla="*/ 138233 w 171000"/>
                <a:gd name="connsiteY9" fmla="*/ 369671 h 465810"/>
                <a:gd name="connsiteX10" fmla="*/ 170629 w 171000"/>
                <a:gd name="connsiteY10" fmla="*/ 337931 h 465810"/>
                <a:gd name="connsiteX0" fmla="*/ 127027 w 171021"/>
                <a:gd name="connsiteY0" fmla="*/ 60407 h 465810"/>
                <a:gd name="connsiteX1" fmla="*/ 100133 w 171021"/>
                <a:gd name="connsiteY1" fmla="*/ 14952 h 465810"/>
                <a:gd name="connsiteX2" fmla="*/ 64302 w 171021"/>
                <a:gd name="connsiteY2" fmla="*/ 1781 h 465810"/>
                <a:gd name="connsiteX3" fmla="*/ 19058 w 171021"/>
                <a:gd name="connsiteY3" fmla="*/ 49406 h 465810"/>
                <a:gd name="connsiteX4" fmla="*/ 8 w 171021"/>
                <a:gd name="connsiteY4" fmla="*/ 158944 h 465810"/>
                <a:gd name="connsiteX5" fmla="*/ 20905 w 171021"/>
                <a:gd name="connsiteY5" fmla="*/ 348113 h 465810"/>
                <a:gd name="connsiteX6" fmla="*/ 47143 w 171021"/>
                <a:gd name="connsiteY6" fmla="*/ 434755 h 465810"/>
                <a:gd name="connsiteX7" fmla="*/ 94138 w 171021"/>
                <a:gd name="connsiteY7" fmla="*/ 465679 h 465810"/>
                <a:gd name="connsiteX8" fmla="*/ 130173 w 171021"/>
                <a:gd name="connsiteY8" fmla="*/ 425213 h 465810"/>
                <a:gd name="connsiteX9" fmla="*/ 140305 w 171021"/>
                <a:gd name="connsiteY9" fmla="*/ 380567 h 465810"/>
                <a:gd name="connsiteX10" fmla="*/ 170629 w 171021"/>
                <a:gd name="connsiteY10" fmla="*/ 337931 h 465810"/>
                <a:gd name="connsiteX0" fmla="*/ 127027 w 146983"/>
                <a:gd name="connsiteY0" fmla="*/ 60407 h 465810"/>
                <a:gd name="connsiteX1" fmla="*/ 100133 w 146983"/>
                <a:gd name="connsiteY1" fmla="*/ 14952 h 465810"/>
                <a:gd name="connsiteX2" fmla="*/ 64302 w 146983"/>
                <a:gd name="connsiteY2" fmla="*/ 1781 h 465810"/>
                <a:gd name="connsiteX3" fmla="*/ 19058 w 146983"/>
                <a:gd name="connsiteY3" fmla="*/ 49406 h 465810"/>
                <a:gd name="connsiteX4" fmla="*/ 8 w 146983"/>
                <a:gd name="connsiteY4" fmla="*/ 158944 h 465810"/>
                <a:gd name="connsiteX5" fmla="*/ 20905 w 146983"/>
                <a:gd name="connsiteY5" fmla="*/ 348113 h 465810"/>
                <a:gd name="connsiteX6" fmla="*/ 47143 w 146983"/>
                <a:gd name="connsiteY6" fmla="*/ 434755 h 465810"/>
                <a:gd name="connsiteX7" fmla="*/ 94138 w 146983"/>
                <a:gd name="connsiteY7" fmla="*/ 465679 h 465810"/>
                <a:gd name="connsiteX8" fmla="*/ 130173 w 146983"/>
                <a:gd name="connsiteY8" fmla="*/ 425213 h 465810"/>
                <a:gd name="connsiteX9" fmla="*/ 140305 w 146983"/>
                <a:gd name="connsiteY9" fmla="*/ 380567 h 465810"/>
                <a:gd name="connsiteX10" fmla="*/ 145758 w 146983"/>
                <a:gd name="connsiteY10" fmla="*/ 367889 h 465810"/>
                <a:gd name="connsiteX0" fmla="*/ 127027 w 146983"/>
                <a:gd name="connsiteY0" fmla="*/ 60407 h 465738"/>
                <a:gd name="connsiteX1" fmla="*/ 100133 w 146983"/>
                <a:gd name="connsiteY1" fmla="*/ 14952 h 465738"/>
                <a:gd name="connsiteX2" fmla="*/ 64302 w 146983"/>
                <a:gd name="connsiteY2" fmla="*/ 1781 h 465738"/>
                <a:gd name="connsiteX3" fmla="*/ 19058 w 146983"/>
                <a:gd name="connsiteY3" fmla="*/ 49406 h 465738"/>
                <a:gd name="connsiteX4" fmla="*/ 8 w 146983"/>
                <a:gd name="connsiteY4" fmla="*/ 158944 h 465738"/>
                <a:gd name="connsiteX5" fmla="*/ 20905 w 146983"/>
                <a:gd name="connsiteY5" fmla="*/ 348113 h 465738"/>
                <a:gd name="connsiteX6" fmla="*/ 53361 w 146983"/>
                <a:gd name="connsiteY6" fmla="*/ 432031 h 465738"/>
                <a:gd name="connsiteX7" fmla="*/ 94138 w 146983"/>
                <a:gd name="connsiteY7" fmla="*/ 465679 h 465738"/>
                <a:gd name="connsiteX8" fmla="*/ 130173 w 146983"/>
                <a:gd name="connsiteY8" fmla="*/ 425213 h 465738"/>
                <a:gd name="connsiteX9" fmla="*/ 140305 w 146983"/>
                <a:gd name="connsiteY9" fmla="*/ 380567 h 465738"/>
                <a:gd name="connsiteX10" fmla="*/ 145758 w 146983"/>
                <a:gd name="connsiteY10" fmla="*/ 367889 h 465738"/>
                <a:gd name="connsiteX0" fmla="*/ 127027 w 146983"/>
                <a:gd name="connsiteY0" fmla="*/ 60407 h 454917"/>
                <a:gd name="connsiteX1" fmla="*/ 100133 w 146983"/>
                <a:gd name="connsiteY1" fmla="*/ 14952 h 454917"/>
                <a:gd name="connsiteX2" fmla="*/ 64302 w 146983"/>
                <a:gd name="connsiteY2" fmla="*/ 1781 h 454917"/>
                <a:gd name="connsiteX3" fmla="*/ 19058 w 146983"/>
                <a:gd name="connsiteY3" fmla="*/ 49406 h 454917"/>
                <a:gd name="connsiteX4" fmla="*/ 8 w 146983"/>
                <a:gd name="connsiteY4" fmla="*/ 158944 h 454917"/>
                <a:gd name="connsiteX5" fmla="*/ 20905 w 146983"/>
                <a:gd name="connsiteY5" fmla="*/ 348113 h 454917"/>
                <a:gd name="connsiteX6" fmla="*/ 53361 w 146983"/>
                <a:gd name="connsiteY6" fmla="*/ 432031 h 454917"/>
                <a:gd name="connsiteX7" fmla="*/ 98283 w 146983"/>
                <a:gd name="connsiteY7" fmla="*/ 454786 h 454917"/>
                <a:gd name="connsiteX8" fmla="*/ 130173 w 146983"/>
                <a:gd name="connsiteY8" fmla="*/ 425213 h 454917"/>
                <a:gd name="connsiteX9" fmla="*/ 140305 w 146983"/>
                <a:gd name="connsiteY9" fmla="*/ 380567 h 454917"/>
                <a:gd name="connsiteX10" fmla="*/ 145758 w 146983"/>
                <a:gd name="connsiteY10" fmla="*/ 367889 h 454917"/>
                <a:gd name="connsiteX0" fmla="*/ 127027 w 143488"/>
                <a:gd name="connsiteY0" fmla="*/ 60407 h 454917"/>
                <a:gd name="connsiteX1" fmla="*/ 100133 w 143488"/>
                <a:gd name="connsiteY1" fmla="*/ 14952 h 454917"/>
                <a:gd name="connsiteX2" fmla="*/ 64302 w 143488"/>
                <a:gd name="connsiteY2" fmla="*/ 1781 h 454917"/>
                <a:gd name="connsiteX3" fmla="*/ 19058 w 143488"/>
                <a:gd name="connsiteY3" fmla="*/ 49406 h 454917"/>
                <a:gd name="connsiteX4" fmla="*/ 8 w 143488"/>
                <a:gd name="connsiteY4" fmla="*/ 158944 h 454917"/>
                <a:gd name="connsiteX5" fmla="*/ 20905 w 143488"/>
                <a:gd name="connsiteY5" fmla="*/ 348113 h 454917"/>
                <a:gd name="connsiteX6" fmla="*/ 53361 w 143488"/>
                <a:gd name="connsiteY6" fmla="*/ 432031 h 454917"/>
                <a:gd name="connsiteX7" fmla="*/ 98283 w 143488"/>
                <a:gd name="connsiteY7" fmla="*/ 454786 h 454917"/>
                <a:gd name="connsiteX8" fmla="*/ 130173 w 143488"/>
                <a:gd name="connsiteY8" fmla="*/ 425213 h 454917"/>
                <a:gd name="connsiteX9" fmla="*/ 140305 w 143488"/>
                <a:gd name="connsiteY9" fmla="*/ 380567 h 454917"/>
                <a:gd name="connsiteX10" fmla="*/ 141612 w 143488"/>
                <a:gd name="connsiteY10" fmla="*/ 370615 h 454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488" h="454917">
                  <a:moveTo>
                    <a:pt x="127027" y="60407"/>
                  </a:moveTo>
                  <a:cubicBezTo>
                    <a:pt x="124050" y="41952"/>
                    <a:pt x="110587" y="24723"/>
                    <a:pt x="100133" y="14952"/>
                  </a:cubicBezTo>
                  <a:cubicBezTo>
                    <a:pt x="89679" y="5181"/>
                    <a:pt x="77814" y="-3961"/>
                    <a:pt x="64302" y="1781"/>
                  </a:cubicBezTo>
                  <a:cubicBezTo>
                    <a:pt x="50790" y="7523"/>
                    <a:pt x="29774" y="23212"/>
                    <a:pt x="19058" y="49406"/>
                  </a:cubicBezTo>
                  <a:cubicBezTo>
                    <a:pt x="8342" y="75600"/>
                    <a:pt x="-300" y="109160"/>
                    <a:pt x="8" y="158944"/>
                  </a:cubicBezTo>
                  <a:cubicBezTo>
                    <a:pt x="316" y="208728"/>
                    <a:pt x="12013" y="302598"/>
                    <a:pt x="20905" y="348113"/>
                  </a:cubicBezTo>
                  <a:cubicBezTo>
                    <a:pt x="29797" y="393628"/>
                    <a:pt x="40465" y="414252"/>
                    <a:pt x="53361" y="432031"/>
                  </a:cubicBezTo>
                  <a:cubicBezTo>
                    <a:pt x="66257" y="449810"/>
                    <a:pt x="85481" y="455922"/>
                    <a:pt x="98283" y="454786"/>
                  </a:cubicBezTo>
                  <a:cubicBezTo>
                    <a:pt x="111085" y="453650"/>
                    <a:pt x="123169" y="437583"/>
                    <a:pt x="130173" y="425213"/>
                  </a:cubicBezTo>
                  <a:cubicBezTo>
                    <a:pt x="137177" y="412843"/>
                    <a:pt x="139089" y="401015"/>
                    <a:pt x="140305" y="380567"/>
                  </a:cubicBezTo>
                  <a:cubicBezTo>
                    <a:pt x="141521" y="360119"/>
                    <a:pt x="145977" y="366646"/>
                    <a:pt x="141612" y="370615"/>
                  </a:cubicBezTo>
                </a:path>
              </a:pathLst>
            </a:custGeom>
            <a:noFill/>
            <a:ln w="1270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E1B9EBA9-6061-7048-8D70-3E0E69EC99D3}"/>
                </a:ext>
              </a:extLst>
            </p:cNvPr>
            <p:cNvSpPr/>
            <p:nvPr/>
          </p:nvSpPr>
          <p:spPr>
            <a:xfrm rot="18322195">
              <a:off x="7791019" y="3679579"/>
              <a:ext cx="244656" cy="590296"/>
            </a:xfrm>
            <a:custGeom>
              <a:avLst/>
              <a:gdLst>
                <a:gd name="connsiteX0" fmla="*/ 131098 w 181438"/>
                <a:gd name="connsiteY0" fmla="*/ 78589 h 500075"/>
                <a:gd name="connsiteX1" fmla="*/ 109667 w 181438"/>
                <a:gd name="connsiteY1" fmla="*/ 28582 h 500075"/>
                <a:gd name="connsiteX2" fmla="*/ 38230 w 181438"/>
                <a:gd name="connsiteY2" fmla="*/ 7 h 500075"/>
                <a:gd name="connsiteX3" fmla="*/ 14417 w 181438"/>
                <a:gd name="connsiteY3" fmla="*/ 30964 h 500075"/>
                <a:gd name="connsiteX4" fmla="*/ 130 w 181438"/>
                <a:gd name="connsiteY4" fmla="*/ 164314 h 500075"/>
                <a:gd name="connsiteX5" fmla="*/ 9655 w 181438"/>
                <a:gd name="connsiteY5" fmla="*/ 354814 h 500075"/>
                <a:gd name="connsiteX6" fmla="*/ 45373 w 181438"/>
                <a:gd name="connsiteY6" fmla="*/ 454826 h 500075"/>
                <a:gd name="connsiteX7" fmla="*/ 119192 w 181438"/>
                <a:gd name="connsiteY7" fmla="*/ 500070 h 500075"/>
                <a:gd name="connsiteX8" fmla="*/ 164436 w 181438"/>
                <a:gd name="connsiteY8" fmla="*/ 452445 h 500075"/>
                <a:gd name="connsiteX9" fmla="*/ 181105 w 181438"/>
                <a:gd name="connsiteY9" fmla="*/ 333382 h 500075"/>
                <a:gd name="connsiteX10" fmla="*/ 173961 w 181438"/>
                <a:gd name="connsiteY10" fmla="*/ 319095 h 500075"/>
                <a:gd name="connsiteX0" fmla="*/ 131098 w 181438"/>
                <a:gd name="connsiteY0" fmla="*/ 71450 h 492936"/>
                <a:gd name="connsiteX1" fmla="*/ 109667 w 181438"/>
                <a:gd name="connsiteY1" fmla="*/ 21443 h 492936"/>
                <a:gd name="connsiteX2" fmla="*/ 64424 w 181438"/>
                <a:gd name="connsiteY2" fmla="*/ 12 h 492936"/>
                <a:gd name="connsiteX3" fmla="*/ 14417 w 181438"/>
                <a:gd name="connsiteY3" fmla="*/ 23825 h 492936"/>
                <a:gd name="connsiteX4" fmla="*/ 130 w 181438"/>
                <a:gd name="connsiteY4" fmla="*/ 157175 h 492936"/>
                <a:gd name="connsiteX5" fmla="*/ 9655 w 181438"/>
                <a:gd name="connsiteY5" fmla="*/ 347675 h 492936"/>
                <a:gd name="connsiteX6" fmla="*/ 45373 w 181438"/>
                <a:gd name="connsiteY6" fmla="*/ 447687 h 492936"/>
                <a:gd name="connsiteX7" fmla="*/ 119192 w 181438"/>
                <a:gd name="connsiteY7" fmla="*/ 492931 h 492936"/>
                <a:gd name="connsiteX8" fmla="*/ 164436 w 181438"/>
                <a:gd name="connsiteY8" fmla="*/ 445306 h 492936"/>
                <a:gd name="connsiteX9" fmla="*/ 181105 w 181438"/>
                <a:gd name="connsiteY9" fmla="*/ 326243 h 492936"/>
                <a:gd name="connsiteX10" fmla="*/ 173961 w 181438"/>
                <a:gd name="connsiteY10" fmla="*/ 311956 h 492936"/>
                <a:gd name="connsiteX0" fmla="*/ 131098 w 181438"/>
                <a:gd name="connsiteY0" fmla="*/ 71834 h 493320"/>
                <a:gd name="connsiteX1" fmla="*/ 109667 w 181438"/>
                <a:gd name="connsiteY1" fmla="*/ 21827 h 493320"/>
                <a:gd name="connsiteX2" fmla="*/ 64424 w 181438"/>
                <a:gd name="connsiteY2" fmla="*/ 396 h 493320"/>
                <a:gd name="connsiteX3" fmla="*/ 14417 w 181438"/>
                <a:gd name="connsiteY3" fmla="*/ 38496 h 493320"/>
                <a:gd name="connsiteX4" fmla="*/ 130 w 181438"/>
                <a:gd name="connsiteY4" fmla="*/ 157559 h 493320"/>
                <a:gd name="connsiteX5" fmla="*/ 9655 w 181438"/>
                <a:gd name="connsiteY5" fmla="*/ 348059 h 493320"/>
                <a:gd name="connsiteX6" fmla="*/ 45373 w 181438"/>
                <a:gd name="connsiteY6" fmla="*/ 448071 h 493320"/>
                <a:gd name="connsiteX7" fmla="*/ 119192 w 181438"/>
                <a:gd name="connsiteY7" fmla="*/ 493315 h 493320"/>
                <a:gd name="connsiteX8" fmla="*/ 164436 w 181438"/>
                <a:gd name="connsiteY8" fmla="*/ 445690 h 493320"/>
                <a:gd name="connsiteX9" fmla="*/ 181105 w 181438"/>
                <a:gd name="connsiteY9" fmla="*/ 326627 h 493320"/>
                <a:gd name="connsiteX10" fmla="*/ 173961 w 181438"/>
                <a:gd name="connsiteY10" fmla="*/ 312340 h 493320"/>
                <a:gd name="connsiteX0" fmla="*/ 131098 w 176304"/>
                <a:gd name="connsiteY0" fmla="*/ 71834 h 493320"/>
                <a:gd name="connsiteX1" fmla="*/ 109667 w 176304"/>
                <a:gd name="connsiteY1" fmla="*/ 21827 h 493320"/>
                <a:gd name="connsiteX2" fmla="*/ 64424 w 176304"/>
                <a:gd name="connsiteY2" fmla="*/ 396 h 493320"/>
                <a:gd name="connsiteX3" fmla="*/ 14417 w 176304"/>
                <a:gd name="connsiteY3" fmla="*/ 38496 h 493320"/>
                <a:gd name="connsiteX4" fmla="*/ 130 w 176304"/>
                <a:gd name="connsiteY4" fmla="*/ 157559 h 493320"/>
                <a:gd name="connsiteX5" fmla="*/ 9655 w 176304"/>
                <a:gd name="connsiteY5" fmla="*/ 348059 h 493320"/>
                <a:gd name="connsiteX6" fmla="*/ 45373 w 176304"/>
                <a:gd name="connsiteY6" fmla="*/ 448071 h 493320"/>
                <a:gd name="connsiteX7" fmla="*/ 119192 w 176304"/>
                <a:gd name="connsiteY7" fmla="*/ 493315 h 493320"/>
                <a:gd name="connsiteX8" fmla="*/ 164436 w 176304"/>
                <a:gd name="connsiteY8" fmla="*/ 445690 h 493320"/>
                <a:gd name="connsiteX9" fmla="*/ 173962 w 176304"/>
                <a:gd name="connsiteY9" fmla="*/ 381396 h 493320"/>
                <a:gd name="connsiteX10" fmla="*/ 173961 w 176304"/>
                <a:gd name="connsiteY10" fmla="*/ 312340 h 493320"/>
                <a:gd name="connsiteX0" fmla="*/ 131338 w 176544"/>
                <a:gd name="connsiteY0" fmla="*/ 72259 h 493745"/>
                <a:gd name="connsiteX1" fmla="*/ 109907 w 176544"/>
                <a:gd name="connsiteY1" fmla="*/ 22252 h 493745"/>
                <a:gd name="connsiteX2" fmla="*/ 64664 w 176544"/>
                <a:gd name="connsiteY2" fmla="*/ 821 h 493745"/>
                <a:gd name="connsiteX3" fmla="*/ 19420 w 176544"/>
                <a:gd name="connsiteY3" fmla="*/ 48446 h 493745"/>
                <a:gd name="connsiteX4" fmla="*/ 370 w 176544"/>
                <a:gd name="connsiteY4" fmla="*/ 157984 h 493745"/>
                <a:gd name="connsiteX5" fmla="*/ 9895 w 176544"/>
                <a:gd name="connsiteY5" fmla="*/ 348484 h 493745"/>
                <a:gd name="connsiteX6" fmla="*/ 45613 w 176544"/>
                <a:gd name="connsiteY6" fmla="*/ 448496 h 493745"/>
                <a:gd name="connsiteX7" fmla="*/ 119432 w 176544"/>
                <a:gd name="connsiteY7" fmla="*/ 493740 h 493745"/>
                <a:gd name="connsiteX8" fmla="*/ 164676 w 176544"/>
                <a:gd name="connsiteY8" fmla="*/ 446115 h 493745"/>
                <a:gd name="connsiteX9" fmla="*/ 174202 w 176544"/>
                <a:gd name="connsiteY9" fmla="*/ 381821 h 493745"/>
                <a:gd name="connsiteX10" fmla="*/ 174201 w 176544"/>
                <a:gd name="connsiteY10" fmla="*/ 312765 h 493745"/>
                <a:gd name="connsiteX0" fmla="*/ 131338 w 176544"/>
                <a:gd name="connsiteY0" fmla="*/ 72060 h 493546"/>
                <a:gd name="connsiteX1" fmla="*/ 98001 w 176544"/>
                <a:gd name="connsiteY1" fmla="*/ 24434 h 493546"/>
                <a:gd name="connsiteX2" fmla="*/ 64664 w 176544"/>
                <a:gd name="connsiteY2" fmla="*/ 622 h 493546"/>
                <a:gd name="connsiteX3" fmla="*/ 19420 w 176544"/>
                <a:gd name="connsiteY3" fmla="*/ 48247 h 493546"/>
                <a:gd name="connsiteX4" fmla="*/ 370 w 176544"/>
                <a:gd name="connsiteY4" fmla="*/ 157785 h 493546"/>
                <a:gd name="connsiteX5" fmla="*/ 9895 w 176544"/>
                <a:gd name="connsiteY5" fmla="*/ 348285 h 493546"/>
                <a:gd name="connsiteX6" fmla="*/ 45613 w 176544"/>
                <a:gd name="connsiteY6" fmla="*/ 448297 h 493546"/>
                <a:gd name="connsiteX7" fmla="*/ 119432 w 176544"/>
                <a:gd name="connsiteY7" fmla="*/ 493541 h 493546"/>
                <a:gd name="connsiteX8" fmla="*/ 164676 w 176544"/>
                <a:gd name="connsiteY8" fmla="*/ 445916 h 493546"/>
                <a:gd name="connsiteX9" fmla="*/ 174202 w 176544"/>
                <a:gd name="connsiteY9" fmla="*/ 381622 h 493546"/>
                <a:gd name="connsiteX10" fmla="*/ 174201 w 176544"/>
                <a:gd name="connsiteY10" fmla="*/ 312566 h 493546"/>
                <a:gd name="connsiteX0" fmla="*/ 131338 w 176544"/>
                <a:gd name="connsiteY0" fmla="*/ 72060 h 493546"/>
                <a:gd name="connsiteX1" fmla="*/ 107526 w 176544"/>
                <a:gd name="connsiteY1" fmla="*/ 24434 h 493546"/>
                <a:gd name="connsiteX2" fmla="*/ 64664 w 176544"/>
                <a:gd name="connsiteY2" fmla="*/ 622 h 493546"/>
                <a:gd name="connsiteX3" fmla="*/ 19420 w 176544"/>
                <a:gd name="connsiteY3" fmla="*/ 48247 h 493546"/>
                <a:gd name="connsiteX4" fmla="*/ 370 w 176544"/>
                <a:gd name="connsiteY4" fmla="*/ 157785 h 493546"/>
                <a:gd name="connsiteX5" fmla="*/ 9895 w 176544"/>
                <a:gd name="connsiteY5" fmla="*/ 348285 h 493546"/>
                <a:gd name="connsiteX6" fmla="*/ 45613 w 176544"/>
                <a:gd name="connsiteY6" fmla="*/ 448297 h 493546"/>
                <a:gd name="connsiteX7" fmla="*/ 119432 w 176544"/>
                <a:gd name="connsiteY7" fmla="*/ 493541 h 493546"/>
                <a:gd name="connsiteX8" fmla="*/ 164676 w 176544"/>
                <a:gd name="connsiteY8" fmla="*/ 445916 h 493546"/>
                <a:gd name="connsiteX9" fmla="*/ 174202 w 176544"/>
                <a:gd name="connsiteY9" fmla="*/ 381622 h 493546"/>
                <a:gd name="connsiteX10" fmla="*/ 174201 w 176544"/>
                <a:gd name="connsiteY10" fmla="*/ 312566 h 493546"/>
                <a:gd name="connsiteX0" fmla="*/ 131338 w 176544"/>
                <a:gd name="connsiteY0" fmla="*/ 72060 h 474510"/>
                <a:gd name="connsiteX1" fmla="*/ 107526 w 176544"/>
                <a:gd name="connsiteY1" fmla="*/ 24434 h 474510"/>
                <a:gd name="connsiteX2" fmla="*/ 64664 w 176544"/>
                <a:gd name="connsiteY2" fmla="*/ 622 h 474510"/>
                <a:gd name="connsiteX3" fmla="*/ 19420 w 176544"/>
                <a:gd name="connsiteY3" fmla="*/ 48247 h 474510"/>
                <a:gd name="connsiteX4" fmla="*/ 370 w 176544"/>
                <a:gd name="connsiteY4" fmla="*/ 157785 h 474510"/>
                <a:gd name="connsiteX5" fmla="*/ 9895 w 176544"/>
                <a:gd name="connsiteY5" fmla="*/ 348285 h 474510"/>
                <a:gd name="connsiteX6" fmla="*/ 45613 w 176544"/>
                <a:gd name="connsiteY6" fmla="*/ 448297 h 474510"/>
                <a:gd name="connsiteX7" fmla="*/ 100382 w 176544"/>
                <a:gd name="connsiteY7" fmla="*/ 474491 h 474510"/>
                <a:gd name="connsiteX8" fmla="*/ 164676 w 176544"/>
                <a:gd name="connsiteY8" fmla="*/ 445916 h 474510"/>
                <a:gd name="connsiteX9" fmla="*/ 174202 w 176544"/>
                <a:gd name="connsiteY9" fmla="*/ 381622 h 474510"/>
                <a:gd name="connsiteX10" fmla="*/ 174201 w 176544"/>
                <a:gd name="connsiteY10" fmla="*/ 312566 h 474510"/>
                <a:gd name="connsiteX0" fmla="*/ 131338 w 176544"/>
                <a:gd name="connsiteY0" fmla="*/ 72060 h 479264"/>
                <a:gd name="connsiteX1" fmla="*/ 107526 w 176544"/>
                <a:gd name="connsiteY1" fmla="*/ 24434 h 479264"/>
                <a:gd name="connsiteX2" fmla="*/ 64664 w 176544"/>
                <a:gd name="connsiteY2" fmla="*/ 622 h 479264"/>
                <a:gd name="connsiteX3" fmla="*/ 19420 w 176544"/>
                <a:gd name="connsiteY3" fmla="*/ 48247 h 479264"/>
                <a:gd name="connsiteX4" fmla="*/ 370 w 176544"/>
                <a:gd name="connsiteY4" fmla="*/ 157785 h 479264"/>
                <a:gd name="connsiteX5" fmla="*/ 9895 w 176544"/>
                <a:gd name="connsiteY5" fmla="*/ 348285 h 479264"/>
                <a:gd name="connsiteX6" fmla="*/ 45613 w 176544"/>
                <a:gd name="connsiteY6" fmla="*/ 448297 h 479264"/>
                <a:gd name="connsiteX7" fmla="*/ 112288 w 176544"/>
                <a:gd name="connsiteY7" fmla="*/ 479253 h 479264"/>
                <a:gd name="connsiteX8" fmla="*/ 164676 w 176544"/>
                <a:gd name="connsiteY8" fmla="*/ 445916 h 479264"/>
                <a:gd name="connsiteX9" fmla="*/ 174202 w 176544"/>
                <a:gd name="connsiteY9" fmla="*/ 381622 h 479264"/>
                <a:gd name="connsiteX10" fmla="*/ 174201 w 176544"/>
                <a:gd name="connsiteY10" fmla="*/ 312566 h 479264"/>
                <a:gd name="connsiteX0" fmla="*/ 131338 w 176912"/>
                <a:gd name="connsiteY0" fmla="*/ 72060 h 479407"/>
                <a:gd name="connsiteX1" fmla="*/ 107526 w 176912"/>
                <a:gd name="connsiteY1" fmla="*/ 24434 h 479407"/>
                <a:gd name="connsiteX2" fmla="*/ 64664 w 176912"/>
                <a:gd name="connsiteY2" fmla="*/ 622 h 479407"/>
                <a:gd name="connsiteX3" fmla="*/ 19420 w 176912"/>
                <a:gd name="connsiteY3" fmla="*/ 48247 h 479407"/>
                <a:gd name="connsiteX4" fmla="*/ 370 w 176912"/>
                <a:gd name="connsiteY4" fmla="*/ 157785 h 479407"/>
                <a:gd name="connsiteX5" fmla="*/ 9895 w 176912"/>
                <a:gd name="connsiteY5" fmla="*/ 348285 h 479407"/>
                <a:gd name="connsiteX6" fmla="*/ 45613 w 176912"/>
                <a:gd name="connsiteY6" fmla="*/ 448297 h 479407"/>
                <a:gd name="connsiteX7" fmla="*/ 112288 w 176912"/>
                <a:gd name="connsiteY7" fmla="*/ 479253 h 479407"/>
                <a:gd name="connsiteX8" fmla="*/ 157532 w 176912"/>
                <a:gd name="connsiteY8" fmla="*/ 438772 h 479407"/>
                <a:gd name="connsiteX9" fmla="*/ 174202 w 176912"/>
                <a:gd name="connsiteY9" fmla="*/ 381622 h 479407"/>
                <a:gd name="connsiteX10" fmla="*/ 174201 w 176912"/>
                <a:gd name="connsiteY10" fmla="*/ 312566 h 479407"/>
                <a:gd name="connsiteX0" fmla="*/ 131338 w 174254"/>
                <a:gd name="connsiteY0" fmla="*/ 72060 h 479407"/>
                <a:gd name="connsiteX1" fmla="*/ 107526 w 174254"/>
                <a:gd name="connsiteY1" fmla="*/ 24434 h 479407"/>
                <a:gd name="connsiteX2" fmla="*/ 64664 w 174254"/>
                <a:gd name="connsiteY2" fmla="*/ 622 h 479407"/>
                <a:gd name="connsiteX3" fmla="*/ 19420 w 174254"/>
                <a:gd name="connsiteY3" fmla="*/ 48247 h 479407"/>
                <a:gd name="connsiteX4" fmla="*/ 370 w 174254"/>
                <a:gd name="connsiteY4" fmla="*/ 157785 h 479407"/>
                <a:gd name="connsiteX5" fmla="*/ 9895 w 174254"/>
                <a:gd name="connsiteY5" fmla="*/ 348285 h 479407"/>
                <a:gd name="connsiteX6" fmla="*/ 45613 w 174254"/>
                <a:gd name="connsiteY6" fmla="*/ 448297 h 479407"/>
                <a:gd name="connsiteX7" fmla="*/ 112288 w 174254"/>
                <a:gd name="connsiteY7" fmla="*/ 479253 h 479407"/>
                <a:gd name="connsiteX8" fmla="*/ 157532 w 174254"/>
                <a:gd name="connsiteY8" fmla="*/ 438772 h 479407"/>
                <a:gd name="connsiteX9" fmla="*/ 174202 w 174254"/>
                <a:gd name="connsiteY9" fmla="*/ 381622 h 479407"/>
                <a:gd name="connsiteX10" fmla="*/ 162295 w 174254"/>
                <a:gd name="connsiteY10" fmla="*/ 312566 h 479407"/>
                <a:gd name="connsiteX0" fmla="*/ 131338 w 163879"/>
                <a:gd name="connsiteY0" fmla="*/ 72060 h 479407"/>
                <a:gd name="connsiteX1" fmla="*/ 107526 w 163879"/>
                <a:gd name="connsiteY1" fmla="*/ 24434 h 479407"/>
                <a:gd name="connsiteX2" fmla="*/ 64664 w 163879"/>
                <a:gd name="connsiteY2" fmla="*/ 622 h 479407"/>
                <a:gd name="connsiteX3" fmla="*/ 19420 w 163879"/>
                <a:gd name="connsiteY3" fmla="*/ 48247 h 479407"/>
                <a:gd name="connsiteX4" fmla="*/ 370 w 163879"/>
                <a:gd name="connsiteY4" fmla="*/ 157785 h 479407"/>
                <a:gd name="connsiteX5" fmla="*/ 9895 w 163879"/>
                <a:gd name="connsiteY5" fmla="*/ 348285 h 479407"/>
                <a:gd name="connsiteX6" fmla="*/ 45613 w 163879"/>
                <a:gd name="connsiteY6" fmla="*/ 448297 h 479407"/>
                <a:gd name="connsiteX7" fmla="*/ 112288 w 163879"/>
                <a:gd name="connsiteY7" fmla="*/ 479253 h 479407"/>
                <a:gd name="connsiteX8" fmla="*/ 157532 w 163879"/>
                <a:gd name="connsiteY8" fmla="*/ 438772 h 479407"/>
                <a:gd name="connsiteX9" fmla="*/ 159915 w 163879"/>
                <a:gd name="connsiteY9" fmla="*/ 379156 h 479407"/>
                <a:gd name="connsiteX10" fmla="*/ 162295 w 163879"/>
                <a:gd name="connsiteY10" fmla="*/ 312566 h 479407"/>
                <a:gd name="connsiteX0" fmla="*/ 131338 w 164323"/>
                <a:gd name="connsiteY0" fmla="*/ 72060 h 479482"/>
                <a:gd name="connsiteX1" fmla="*/ 107526 w 164323"/>
                <a:gd name="connsiteY1" fmla="*/ 24434 h 479482"/>
                <a:gd name="connsiteX2" fmla="*/ 64664 w 164323"/>
                <a:gd name="connsiteY2" fmla="*/ 622 h 479482"/>
                <a:gd name="connsiteX3" fmla="*/ 19420 w 164323"/>
                <a:gd name="connsiteY3" fmla="*/ 48247 h 479482"/>
                <a:gd name="connsiteX4" fmla="*/ 370 w 164323"/>
                <a:gd name="connsiteY4" fmla="*/ 157785 h 479482"/>
                <a:gd name="connsiteX5" fmla="*/ 9895 w 164323"/>
                <a:gd name="connsiteY5" fmla="*/ 348285 h 479482"/>
                <a:gd name="connsiteX6" fmla="*/ 45613 w 164323"/>
                <a:gd name="connsiteY6" fmla="*/ 448297 h 479482"/>
                <a:gd name="connsiteX7" fmla="*/ 112288 w 164323"/>
                <a:gd name="connsiteY7" fmla="*/ 479253 h 479482"/>
                <a:gd name="connsiteX8" fmla="*/ 143244 w 164323"/>
                <a:gd name="connsiteY8" fmla="*/ 436306 h 479482"/>
                <a:gd name="connsiteX9" fmla="*/ 159915 w 164323"/>
                <a:gd name="connsiteY9" fmla="*/ 379156 h 479482"/>
                <a:gd name="connsiteX10" fmla="*/ 162295 w 164323"/>
                <a:gd name="connsiteY10" fmla="*/ 312566 h 479482"/>
                <a:gd name="connsiteX0" fmla="*/ 131338 w 164323"/>
                <a:gd name="connsiteY0" fmla="*/ 72060 h 474646"/>
                <a:gd name="connsiteX1" fmla="*/ 107526 w 164323"/>
                <a:gd name="connsiteY1" fmla="*/ 24434 h 474646"/>
                <a:gd name="connsiteX2" fmla="*/ 64664 w 164323"/>
                <a:gd name="connsiteY2" fmla="*/ 622 h 474646"/>
                <a:gd name="connsiteX3" fmla="*/ 19420 w 164323"/>
                <a:gd name="connsiteY3" fmla="*/ 48247 h 474646"/>
                <a:gd name="connsiteX4" fmla="*/ 370 w 164323"/>
                <a:gd name="connsiteY4" fmla="*/ 157785 h 474646"/>
                <a:gd name="connsiteX5" fmla="*/ 9895 w 164323"/>
                <a:gd name="connsiteY5" fmla="*/ 348285 h 474646"/>
                <a:gd name="connsiteX6" fmla="*/ 45613 w 164323"/>
                <a:gd name="connsiteY6" fmla="*/ 448297 h 474646"/>
                <a:gd name="connsiteX7" fmla="*/ 93238 w 164323"/>
                <a:gd name="connsiteY7" fmla="*/ 474321 h 474646"/>
                <a:gd name="connsiteX8" fmla="*/ 143244 w 164323"/>
                <a:gd name="connsiteY8" fmla="*/ 436306 h 474646"/>
                <a:gd name="connsiteX9" fmla="*/ 159915 w 164323"/>
                <a:gd name="connsiteY9" fmla="*/ 379156 h 474646"/>
                <a:gd name="connsiteX10" fmla="*/ 162295 w 164323"/>
                <a:gd name="connsiteY10" fmla="*/ 312566 h 474646"/>
                <a:gd name="connsiteX0" fmla="*/ 131338 w 164611"/>
                <a:gd name="connsiteY0" fmla="*/ 72060 h 474546"/>
                <a:gd name="connsiteX1" fmla="*/ 107526 w 164611"/>
                <a:gd name="connsiteY1" fmla="*/ 24434 h 474546"/>
                <a:gd name="connsiteX2" fmla="*/ 64664 w 164611"/>
                <a:gd name="connsiteY2" fmla="*/ 622 h 474546"/>
                <a:gd name="connsiteX3" fmla="*/ 19420 w 164611"/>
                <a:gd name="connsiteY3" fmla="*/ 48247 h 474546"/>
                <a:gd name="connsiteX4" fmla="*/ 370 w 164611"/>
                <a:gd name="connsiteY4" fmla="*/ 157785 h 474546"/>
                <a:gd name="connsiteX5" fmla="*/ 9895 w 164611"/>
                <a:gd name="connsiteY5" fmla="*/ 348285 h 474546"/>
                <a:gd name="connsiteX6" fmla="*/ 45613 w 164611"/>
                <a:gd name="connsiteY6" fmla="*/ 448297 h 474546"/>
                <a:gd name="connsiteX7" fmla="*/ 93238 w 164611"/>
                <a:gd name="connsiteY7" fmla="*/ 474321 h 474546"/>
                <a:gd name="connsiteX8" fmla="*/ 136100 w 164611"/>
                <a:gd name="connsiteY8" fmla="*/ 438772 h 474546"/>
                <a:gd name="connsiteX9" fmla="*/ 159915 w 164611"/>
                <a:gd name="connsiteY9" fmla="*/ 379156 h 474546"/>
                <a:gd name="connsiteX10" fmla="*/ 162295 w 164611"/>
                <a:gd name="connsiteY10" fmla="*/ 312566 h 474546"/>
                <a:gd name="connsiteX0" fmla="*/ 131338 w 163413"/>
                <a:gd name="connsiteY0" fmla="*/ 72060 h 474546"/>
                <a:gd name="connsiteX1" fmla="*/ 107526 w 163413"/>
                <a:gd name="connsiteY1" fmla="*/ 24434 h 474546"/>
                <a:gd name="connsiteX2" fmla="*/ 64664 w 163413"/>
                <a:gd name="connsiteY2" fmla="*/ 622 h 474546"/>
                <a:gd name="connsiteX3" fmla="*/ 19420 w 163413"/>
                <a:gd name="connsiteY3" fmla="*/ 48247 h 474546"/>
                <a:gd name="connsiteX4" fmla="*/ 370 w 163413"/>
                <a:gd name="connsiteY4" fmla="*/ 157785 h 474546"/>
                <a:gd name="connsiteX5" fmla="*/ 9895 w 163413"/>
                <a:gd name="connsiteY5" fmla="*/ 348285 h 474546"/>
                <a:gd name="connsiteX6" fmla="*/ 45613 w 163413"/>
                <a:gd name="connsiteY6" fmla="*/ 448297 h 474546"/>
                <a:gd name="connsiteX7" fmla="*/ 93238 w 163413"/>
                <a:gd name="connsiteY7" fmla="*/ 474321 h 474546"/>
                <a:gd name="connsiteX8" fmla="*/ 136100 w 163413"/>
                <a:gd name="connsiteY8" fmla="*/ 438772 h 474546"/>
                <a:gd name="connsiteX9" fmla="*/ 152771 w 163413"/>
                <a:gd name="connsiteY9" fmla="*/ 376689 h 474546"/>
                <a:gd name="connsiteX10" fmla="*/ 162295 w 163413"/>
                <a:gd name="connsiteY10" fmla="*/ 312566 h 474546"/>
                <a:gd name="connsiteX0" fmla="*/ 131338 w 154218"/>
                <a:gd name="connsiteY0" fmla="*/ 72060 h 474546"/>
                <a:gd name="connsiteX1" fmla="*/ 107526 w 154218"/>
                <a:gd name="connsiteY1" fmla="*/ 24434 h 474546"/>
                <a:gd name="connsiteX2" fmla="*/ 64664 w 154218"/>
                <a:gd name="connsiteY2" fmla="*/ 622 h 474546"/>
                <a:gd name="connsiteX3" fmla="*/ 19420 w 154218"/>
                <a:gd name="connsiteY3" fmla="*/ 48247 h 474546"/>
                <a:gd name="connsiteX4" fmla="*/ 370 w 154218"/>
                <a:gd name="connsiteY4" fmla="*/ 157785 h 474546"/>
                <a:gd name="connsiteX5" fmla="*/ 9895 w 154218"/>
                <a:gd name="connsiteY5" fmla="*/ 348285 h 474546"/>
                <a:gd name="connsiteX6" fmla="*/ 45613 w 154218"/>
                <a:gd name="connsiteY6" fmla="*/ 448297 h 474546"/>
                <a:gd name="connsiteX7" fmla="*/ 93238 w 154218"/>
                <a:gd name="connsiteY7" fmla="*/ 474321 h 474546"/>
                <a:gd name="connsiteX8" fmla="*/ 136100 w 154218"/>
                <a:gd name="connsiteY8" fmla="*/ 438772 h 474546"/>
                <a:gd name="connsiteX9" fmla="*/ 152771 w 154218"/>
                <a:gd name="connsiteY9" fmla="*/ 376689 h 474546"/>
                <a:gd name="connsiteX10" fmla="*/ 150389 w 154218"/>
                <a:gd name="connsiteY10" fmla="*/ 312566 h 474546"/>
                <a:gd name="connsiteX0" fmla="*/ 131338 w 151826"/>
                <a:gd name="connsiteY0" fmla="*/ 72060 h 474546"/>
                <a:gd name="connsiteX1" fmla="*/ 107526 w 151826"/>
                <a:gd name="connsiteY1" fmla="*/ 24434 h 474546"/>
                <a:gd name="connsiteX2" fmla="*/ 64664 w 151826"/>
                <a:gd name="connsiteY2" fmla="*/ 622 h 474546"/>
                <a:gd name="connsiteX3" fmla="*/ 19420 w 151826"/>
                <a:gd name="connsiteY3" fmla="*/ 48247 h 474546"/>
                <a:gd name="connsiteX4" fmla="*/ 370 w 151826"/>
                <a:gd name="connsiteY4" fmla="*/ 157785 h 474546"/>
                <a:gd name="connsiteX5" fmla="*/ 9895 w 151826"/>
                <a:gd name="connsiteY5" fmla="*/ 348285 h 474546"/>
                <a:gd name="connsiteX6" fmla="*/ 45613 w 151826"/>
                <a:gd name="connsiteY6" fmla="*/ 448297 h 474546"/>
                <a:gd name="connsiteX7" fmla="*/ 93238 w 151826"/>
                <a:gd name="connsiteY7" fmla="*/ 474321 h 474546"/>
                <a:gd name="connsiteX8" fmla="*/ 136100 w 151826"/>
                <a:gd name="connsiteY8" fmla="*/ 438772 h 474546"/>
                <a:gd name="connsiteX9" fmla="*/ 145627 w 151826"/>
                <a:gd name="connsiteY9" fmla="*/ 379155 h 474546"/>
                <a:gd name="connsiteX10" fmla="*/ 150389 w 151826"/>
                <a:gd name="connsiteY10" fmla="*/ 312566 h 474546"/>
                <a:gd name="connsiteX0" fmla="*/ 131338 w 151991"/>
                <a:gd name="connsiteY0" fmla="*/ 72060 h 474646"/>
                <a:gd name="connsiteX1" fmla="*/ 107526 w 151991"/>
                <a:gd name="connsiteY1" fmla="*/ 24434 h 474646"/>
                <a:gd name="connsiteX2" fmla="*/ 64664 w 151991"/>
                <a:gd name="connsiteY2" fmla="*/ 622 h 474646"/>
                <a:gd name="connsiteX3" fmla="*/ 19420 w 151991"/>
                <a:gd name="connsiteY3" fmla="*/ 48247 h 474646"/>
                <a:gd name="connsiteX4" fmla="*/ 370 w 151991"/>
                <a:gd name="connsiteY4" fmla="*/ 157785 h 474646"/>
                <a:gd name="connsiteX5" fmla="*/ 9895 w 151991"/>
                <a:gd name="connsiteY5" fmla="*/ 348285 h 474646"/>
                <a:gd name="connsiteX6" fmla="*/ 45613 w 151991"/>
                <a:gd name="connsiteY6" fmla="*/ 448297 h 474646"/>
                <a:gd name="connsiteX7" fmla="*/ 93238 w 151991"/>
                <a:gd name="connsiteY7" fmla="*/ 474321 h 474646"/>
                <a:gd name="connsiteX8" fmla="*/ 128956 w 151991"/>
                <a:gd name="connsiteY8" fmla="*/ 436306 h 474646"/>
                <a:gd name="connsiteX9" fmla="*/ 145627 w 151991"/>
                <a:gd name="connsiteY9" fmla="*/ 379155 h 474646"/>
                <a:gd name="connsiteX10" fmla="*/ 150389 w 151991"/>
                <a:gd name="connsiteY10" fmla="*/ 312566 h 474646"/>
                <a:gd name="connsiteX0" fmla="*/ 130468 w 151991"/>
                <a:gd name="connsiteY0" fmla="*/ 57010 h 474578"/>
                <a:gd name="connsiteX1" fmla="*/ 107526 w 151991"/>
                <a:gd name="connsiteY1" fmla="*/ 24366 h 474578"/>
                <a:gd name="connsiteX2" fmla="*/ 64664 w 151991"/>
                <a:gd name="connsiteY2" fmla="*/ 554 h 474578"/>
                <a:gd name="connsiteX3" fmla="*/ 19420 w 151991"/>
                <a:gd name="connsiteY3" fmla="*/ 48179 h 474578"/>
                <a:gd name="connsiteX4" fmla="*/ 370 w 151991"/>
                <a:gd name="connsiteY4" fmla="*/ 157717 h 474578"/>
                <a:gd name="connsiteX5" fmla="*/ 9895 w 151991"/>
                <a:gd name="connsiteY5" fmla="*/ 348217 h 474578"/>
                <a:gd name="connsiteX6" fmla="*/ 45613 w 151991"/>
                <a:gd name="connsiteY6" fmla="*/ 448229 h 474578"/>
                <a:gd name="connsiteX7" fmla="*/ 93238 w 151991"/>
                <a:gd name="connsiteY7" fmla="*/ 474253 h 474578"/>
                <a:gd name="connsiteX8" fmla="*/ 128956 w 151991"/>
                <a:gd name="connsiteY8" fmla="*/ 436238 h 474578"/>
                <a:gd name="connsiteX9" fmla="*/ 145627 w 151991"/>
                <a:gd name="connsiteY9" fmla="*/ 379087 h 474578"/>
                <a:gd name="connsiteX10" fmla="*/ 150389 w 151991"/>
                <a:gd name="connsiteY10" fmla="*/ 312498 h 474578"/>
                <a:gd name="connsiteX0" fmla="*/ 130468 w 156173"/>
                <a:gd name="connsiteY0" fmla="*/ 57010 h 474578"/>
                <a:gd name="connsiteX1" fmla="*/ 107526 w 156173"/>
                <a:gd name="connsiteY1" fmla="*/ 24366 h 474578"/>
                <a:gd name="connsiteX2" fmla="*/ 64664 w 156173"/>
                <a:gd name="connsiteY2" fmla="*/ 554 h 474578"/>
                <a:gd name="connsiteX3" fmla="*/ 19420 w 156173"/>
                <a:gd name="connsiteY3" fmla="*/ 48179 h 474578"/>
                <a:gd name="connsiteX4" fmla="*/ 370 w 156173"/>
                <a:gd name="connsiteY4" fmla="*/ 157717 h 474578"/>
                <a:gd name="connsiteX5" fmla="*/ 9895 w 156173"/>
                <a:gd name="connsiteY5" fmla="*/ 348217 h 474578"/>
                <a:gd name="connsiteX6" fmla="*/ 45613 w 156173"/>
                <a:gd name="connsiteY6" fmla="*/ 448229 h 474578"/>
                <a:gd name="connsiteX7" fmla="*/ 93238 w 156173"/>
                <a:gd name="connsiteY7" fmla="*/ 474253 h 474578"/>
                <a:gd name="connsiteX8" fmla="*/ 128956 w 156173"/>
                <a:gd name="connsiteY8" fmla="*/ 436238 h 474578"/>
                <a:gd name="connsiteX9" fmla="*/ 145627 w 156173"/>
                <a:gd name="connsiteY9" fmla="*/ 379087 h 474578"/>
                <a:gd name="connsiteX10" fmla="*/ 155048 w 156173"/>
                <a:gd name="connsiteY10" fmla="*/ 298075 h 474578"/>
                <a:gd name="connsiteX0" fmla="*/ 130468 w 145895"/>
                <a:gd name="connsiteY0" fmla="*/ 57010 h 474578"/>
                <a:gd name="connsiteX1" fmla="*/ 107526 w 145895"/>
                <a:gd name="connsiteY1" fmla="*/ 24366 h 474578"/>
                <a:gd name="connsiteX2" fmla="*/ 64664 w 145895"/>
                <a:gd name="connsiteY2" fmla="*/ 554 h 474578"/>
                <a:gd name="connsiteX3" fmla="*/ 19420 w 145895"/>
                <a:gd name="connsiteY3" fmla="*/ 48179 h 474578"/>
                <a:gd name="connsiteX4" fmla="*/ 370 w 145895"/>
                <a:gd name="connsiteY4" fmla="*/ 157717 h 474578"/>
                <a:gd name="connsiteX5" fmla="*/ 9895 w 145895"/>
                <a:gd name="connsiteY5" fmla="*/ 348217 h 474578"/>
                <a:gd name="connsiteX6" fmla="*/ 45613 w 145895"/>
                <a:gd name="connsiteY6" fmla="*/ 448229 h 474578"/>
                <a:gd name="connsiteX7" fmla="*/ 93238 w 145895"/>
                <a:gd name="connsiteY7" fmla="*/ 474253 h 474578"/>
                <a:gd name="connsiteX8" fmla="*/ 128956 w 145895"/>
                <a:gd name="connsiteY8" fmla="*/ 436238 h 474578"/>
                <a:gd name="connsiteX9" fmla="*/ 145627 w 145895"/>
                <a:gd name="connsiteY9" fmla="*/ 379087 h 474578"/>
                <a:gd name="connsiteX10" fmla="*/ 137830 w 145895"/>
                <a:gd name="connsiteY10" fmla="*/ 301297 h 474578"/>
                <a:gd name="connsiteX0" fmla="*/ 130468 w 139320"/>
                <a:gd name="connsiteY0" fmla="*/ 57010 h 474578"/>
                <a:gd name="connsiteX1" fmla="*/ 107526 w 139320"/>
                <a:gd name="connsiteY1" fmla="*/ 24366 h 474578"/>
                <a:gd name="connsiteX2" fmla="*/ 64664 w 139320"/>
                <a:gd name="connsiteY2" fmla="*/ 554 h 474578"/>
                <a:gd name="connsiteX3" fmla="*/ 19420 w 139320"/>
                <a:gd name="connsiteY3" fmla="*/ 48179 h 474578"/>
                <a:gd name="connsiteX4" fmla="*/ 370 w 139320"/>
                <a:gd name="connsiteY4" fmla="*/ 157717 h 474578"/>
                <a:gd name="connsiteX5" fmla="*/ 9895 w 139320"/>
                <a:gd name="connsiteY5" fmla="*/ 348217 h 474578"/>
                <a:gd name="connsiteX6" fmla="*/ 45613 w 139320"/>
                <a:gd name="connsiteY6" fmla="*/ 448229 h 474578"/>
                <a:gd name="connsiteX7" fmla="*/ 93238 w 139320"/>
                <a:gd name="connsiteY7" fmla="*/ 474253 h 474578"/>
                <a:gd name="connsiteX8" fmla="*/ 128956 w 139320"/>
                <a:gd name="connsiteY8" fmla="*/ 436238 h 474578"/>
                <a:gd name="connsiteX9" fmla="*/ 134253 w 139320"/>
                <a:gd name="connsiteY9" fmla="*/ 380417 h 474578"/>
                <a:gd name="connsiteX10" fmla="*/ 137830 w 139320"/>
                <a:gd name="connsiteY10" fmla="*/ 301297 h 474578"/>
                <a:gd name="connsiteX0" fmla="*/ 130468 w 139320"/>
                <a:gd name="connsiteY0" fmla="*/ 57010 h 475029"/>
                <a:gd name="connsiteX1" fmla="*/ 107526 w 139320"/>
                <a:gd name="connsiteY1" fmla="*/ 24366 h 475029"/>
                <a:gd name="connsiteX2" fmla="*/ 64664 w 139320"/>
                <a:gd name="connsiteY2" fmla="*/ 554 h 475029"/>
                <a:gd name="connsiteX3" fmla="*/ 19420 w 139320"/>
                <a:gd name="connsiteY3" fmla="*/ 48179 h 475029"/>
                <a:gd name="connsiteX4" fmla="*/ 370 w 139320"/>
                <a:gd name="connsiteY4" fmla="*/ 157717 h 475029"/>
                <a:gd name="connsiteX5" fmla="*/ 9895 w 139320"/>
                <a:gd name="connsiteY5" fmla="*/ 348217 h 475029"/>
                <a:gd name="connsiteX6" fmla="*/ 45613 w 139320"/>
                <a:gd name="connsiteY6" fmla="*/ 448229 h 475029"/>
                <a:gd name="connsiteX7" fmla="*/ 93238 w 139320"/>
                <a:gd name="connsiteY7" fmla="*/ 474253 h 475029"/>
                <a:gd name="connsiteX8" fmla="*/ 114815 w 139320"/>
                <a:gd name="connsiteY8" fmla="*/ 465325 h 475029"/>
                <a:gd name="connsiteX9" fmla="*/ 128956 w 139320"/>
                <a:gd name="connsiteY9" fmla="*/ 436238 h 475029"/>
                <a:gd name="connsiteX10" fmla="*/ 134253 w 139320"/>
                <a:gd name="connsiteY10" fmla="*/ 380417 h 475029"/>
                <a:gd name="connsiteX11" fmla="*/ 137830 w 139320"/>
                <a:gd name="connsiteY11" fmla="*/ 301297 h 475029"/>
                <a:gd name="connsiteX0" fmla="*/ 130468 w 139320"/>
                <a:gd name="connsiteY0" fmla="*/ 57010 h 474578"/>
                <a:gd name="connsiteX1" fmla="*/ 107526 w 139320"/>
                <a:gd name="connsiteY1" fmla="*/ 24366 h 474578"/>
                <a:gd name="connsiteX2" fmla="*/ 64664 w 139320"/>
                <a:gd name="connsiteY2" fmla="*/ 554 h 474578"/>
                <a:gd name="connsiteX3" fmla="*/ 19420 w 139320"/>
                <a:gd name="connsiteY3" fmla="*/ 48179 h 474578"/>
                <a:gd name="connsiteX4" fmla="*/ 370 w 139320"/>
                <a:gd name="connsiteY4" fmla="*/ 157717 h 474578"/>
                <a:gd name="connsiteX5" fmla="*/ 9895 w 139320"/>
                <a:gd name="connsiteY5" fmla="*/ 348217 h 474578"/>
                <a:gd name="connsiteX6" fmla="*/ 45613 w 139320"/>
                <a:gd name="connsiteY6" fmla="*/ 448229 h 474578"/>
                <a:gd name="connsiteX7" fmla="*/ 93238 w 139320"/>
                <a:gd name="connsiteY7" fmla="*/ 474253 h 474578"/>
                <a:gd name="connsiteX8" fmla="*/ 128956 w 139320"/>
                <a:gd name="connsiteY8" fmla="*/ 436238 h 474578"/>
                <a:gd name="connsiteX9" fmla="*/ 134253 w 139320"/>
                <a:gd name="connsiteY9" fmla="*/ 380417 h 474578"/>
                <a:gd name="connsiteX10" fmla="*/ 137830 w 139320"/>
                <a:gd name="connsiteY10" fmla="*/ 301297 h 474578"/>
                <a:gd name="connsiteX0" fmla="*/ 130468 w 140432"/>
                <a:gd name="connsiteY0" fmla="*/ 57010 h 474578"/>
                <a:gd name="connsiteX1" fmla="*/ 107526 w 140432"/>
                <a:gd name="connsiteY1" fmla="*/ 24366 h 474578"/>
                <a:gd name="connsiteX2" fmla="*/ 64664 w 140432"/>
                <a:gd name="connsiteY2" fmla="*/ 554 h 474578"/>
                <a:gd name="connsiteX3" fmla="*/ 19420 w 140432"/>
                <a:gd name="connsiteY3" fmla="*/ 48179 h 474578"/>
                <a:gd name="connsiteX4" fmla="*/ 370 w 140432"/>
                <a:gd name="connsiteY4" fmla="*/ 157717 h 474578"/>
                <a:gd name="connsiteX5" fmla="*/ 9895 w 140432"/>
                <a:gd name="connsiteY5" fmla="*/ 348217 h 474578"/>
                <a:gd name="connsiteX6" fmla="*/ 45613 w 140432"/>
                <a:gd name="connsiteY6" fmla="*/ 448229 h 474578"/>
                <a:gd name="connsiteX7" fmla="*/ 93238 w 140432"/>
                <a:gd name="connsiteY7" fmla="*/ 474253 h 474578"/>
                <a:gd name="connsiteX8" fmla="*/ 128956 w 140432"/>
                <a:gd name="connsiteY8" fmla="*/ 436238 h 474578"/>
                <a:gd name="connsiteX9" fmla="*/ 138595 w 140432"/>
                <a:gd name="connsiteY9" fmla="*/ 368444 h 474578"/>
                <a:gd name="connsiteX10" fmla="*/ 137830 w 140432"/>
                <a:gd name="connsiteY10" fmla="*/ 301297 h 474578"/>
                <a:gd name="connsiteX0" fmla="*/ 130106 w 140070"/>
                <a:gd name="connsiteY0" fmla="*/ 57010 h 474585"/>
                <a:gd name="connsiteX1" fmla="*/ 107164 w 140070"/>
                <a:gd name="connsiteY1" fmla="*/ 24366 h 474585"/>
                <a:gd name="connsiteX2" fmla="*/ 64302 w 140070"/>
                <a:gd name="connsiteY2" fmla="*/ 554 h 474585"/>
                <a:gd name="connsiteX3" fmla="*/ 19058 w 140070"/>
                <a:gd name="connsiteY3" fmla="*/ 48179 h 474585"/>
                <a:gd name="connsiteX4" fmla="*/ 8 w 140070"/>
                <a:gd name="connsiteY4" fmla="*/ 157717 h 474585"/>
                <a:gd name="connsiteX5" fmla="*/ 20905 w 140070"/>
                <a:gd name="connsiteY5" fmla="*/ 346886 h 474585"/>
                <a:gd name="connsiteX6" fmla="*/ 45251 w 140070"/>
                <a:gd name="connsiteY6" fmla="*/ 448229 h 474585"/>
                <a:gd name="connsiteX7" fmla="*/ 92876 w 140070"/>
                <a:gd name="connsiteY7" fmla="*/ 474253 h 474585"/>
                <a:gd name="connsiteX8" fmla="*/ 128594 w 140070"/>
                <a:gd name="connsiteY8" fmla="*/ 436238 h 474585"/>
                <a:gd name="connsiteX9" fmla="*/ 138233 w 140070"/>
                <a:gd name="connsiteY9" fmla="*/ 368444 h 474585"/>
                <a:gd name="connsiteX10" fmla="*/ 137468 w 140070"/>
                <a:gd name="connsiteY10" fmla="*/ 301297 h 474585"/>
                <a:gd name="connsiteX0" fmla="*/ 130106 w 140070"/>
                <a:gd name="connsiteY0" fmla="*/ 57010 h 474253"/>
                <a:gd name="connsiteX1" fmla="*/ 107164 w 140070"/>
                <a:gd name="connsiteY1" fmla="*/ 24366 h 474253"/>
                <a:gd name="connsiteX2" fmla="*/ 64302 w 140070"/>
                <a:gd name="connsiteY2" fmla="*/ 554 h 474253"/>
                <a:gd name="connsiteX3" fmla="*/ 19058 w 140070"/>
                <a:gd name="connsiteY3" fmla="*/ 48179 h 474253"/>
                <a:gd name="connsiteX4" fmla="*/ 8 w 140070"/>
                <a:gd name="connsiteY4" fmla="*/ 157717 h 474253"/>
                <a:gd name="connsiteX5" fmla="*/ 20905 w 140070"/>
                <a:gd name="connsiteY5" fmla="*/ 346886 h 474253"/>
                <a:gd name="connsiteX6" fmla="*/ 49593 w 140070"/>
                <a:gd name="connsiteY6" fmla="*/ 436257 h 474253"/>
                <a:gd name="connsiteX7" fmla="*/ 92876 w 140070"/>
                <a:gd name="connsiteY7" fmla="*/ 474253 h 474253"/>
                <a:gd name="connsiteX8" fmla="*/ 128594 w 140070"/>
                <a:gd name="connsiteY8" fmla="*/ 436238 h 474253"/>
                <a:gd name="connsiteX9" fmla="*/ 138233 w 140070"/>
                <a:gd name="connsiteY9" fmla="*/ 368444 h 474253"/>
                <a:gd name="connsiteX10" fmla="*/ 137468 w 140070"/>
                <a:gd name="connsiteY10" fmla="*/ 301297 h 474253"/>
                <a:gd name="connsiteX0" fmla="*/ 130106 w 140070"/>
                <a:gd name="connsiteY0" fmla="*/ 57010 h 477543"/>
                <a:gd name="connsiteX1" fmla="*/ 107164 w 140070"/>
                <a:gd name="connsiteY1" fmla="*/ 24366 h 477543"/>
                <a:gd name="connsiteX2" fmla="*/ 64302 w 140070"/>
                <a:gd name="connsiteY2" fmla="*/ 554 h 477543"/>
                <a:gd name="connsiteX3" fmla="*/ 19058 w 140070"/>
                <a:gd name="connsiteY3" fmla="*/ 48179 h 477543"/>
                <a:gd name="connsiteX4" fmla="*/ 8 w 140070"/>
                <a:gd name="connsiteY4" fmla="*/ 157717 h 477543"/>
                <a:gd name="connsiteX5" fmla="*/ 20905 w 140070"/>
                <a:gd name="connsiteY5" fmla="*/ 346886 h 477543"/>
                <a:gd name="connsiteX6" fmla="*/ 49593 w 140070"/>
                <a:gd name="connsiteY6" fmla="*/ 436257 h 477543"/>
                <a:gd name="connsiteX7" fmla="*/ 100853 w 140070"/>
                <a:gd name="connsiteY7" fmla="*/ 477543 h 477543"/>
                <a:gd name="connsiteX8" fmla="*/ 128594 w 140070"/>
                <a:gd name="connsiteY8" fmla="*/ 436238 h 477543"/>
                <a:gd name="connsiteX9" fmla="*/ 138233 w 140070"/>
                <a:gd name="connsiteY9" fmla="*/ 368444 h 477543"/>
                <a:gd name="connsiteX10" fmla="*/ 137468 w 140070"/>
                <a:gd name="connsiteY10" fmla="*/ 301297 h 477543"/>
                <a:gd name="connsiteX0" fmla="*/ 130106 w 140070"/>
                <a:gd name="connsiteY0" fmla="*/ 57010 h 477819"/>
                <a:gd name="connsiteX1" fmla="*/ 107164 w 140070"/>
                <a:gd name="connsiteY1" fmla="*/ 24366 h 477819"/>
                <a:gd name="connsiteX2" fmla="*/ 64302 w 140070"/>
                <a:gd name="connsiteY2" fmla="*/ 554 h 477819"/>
                <a:gd name="connsiteX3" fmla="*/ 19058 w 140070"/>
                <a:gd name="connsiteY3" fmla="*/ 48179 h 477819"/>
                <a:gd name="connsiteX4" fmla="*/ 8 w 140070"/>
                <a:gd name="connsiteY4" fmla="*/ 157717 h 477819"/>
                <a:gd name="connsiteX5" fmla="*/ 20905 w 140070"/>
                <a:gd name="connsiteY5" fmla="*/ 346886 h 477819"/>
                <a:gd name="connsiteX6" fmla="*/ 48014 w 140070"/>
                <a:gd name="connsiteY6" fmla="*/ 448511 h 477819"/>
                <a:gd name="connsiteX7" fmla="*/ 100853 w 140070"/>
                <a:gd name="connsiteY7" fmla="*/ 477543 h 477819"/>
                <a:gd name="connsiteX8" fmla="*/ 128594 w 140070"/>
                <a:gd name="connsiteY8" fmla="*/ 436238 h 477819"/>
                <a:gd name="connsiteX9" fmla="*/ 138233 w 140070"/>
                <a:gd name="connsiteY9" fmla="*/ 368444 h 477819"/>
                <a:gd name="connsiteX10" fmla="*/ 137468 w 140070"/>
                <a:gd name="connsiteY10" fmla="*/ 301297 h 477819"/>
                <a:gd name="connsiteX0" fmla="*/ 130106 w 140070"/>
                <a:gd name="connsiteY0" fmla="*/ 57010 h 477597"/>
                <a:gd name="connsiteX1" fmla="*/ 107164 w 140070"/>
                <a:gd name="connsiteY1" fmla="*/ 24366 h 477597"/>
                <a:gd name="connsiteX2" fmla="*/ 64302 w 140070"/>
                <a:gd name="connsiteY2" fmla="*/ 554 h 477597"/>
                <a:gd name="connsiteX3" fmla="*/ 19058 w 140070"/>
                <a:gd name="connsiteY3" fmla="*/ 48179 h 477597"/>
                <a:gd name="connsiteX4" fmla="*/ 8 w 140070"/>
                <a:gd name="connsiteY4" fmla="*/ 157717 h 477597"/>
                <a:gd name="connsiteX5" fmla="*/ 20905 w 140070"/>
                <a:gd name="connsiteY5" fmla="*/ 346886 h 477597"/>
                <a:gd name="connsiteX6" fmla="*/ 42246 w 140070"/>
                <a:gd name="connsiteY6" fmla="*/ 428067 h 477597"/>
                <a:gd name="connsiteX7" fmla="*/ 100853 w 140070"/>
                <a:gd name="connsiteY7" fmla="*/ 477543 h 477597"/>
                <a:gd name="connsiteX8" fmla="*/ 128594 w 140070"/>
                <a:gd name="connsiteY8" fmla="*/ 436238 h 477597"/>
                <a:gd name="connsiteX9" fmla="*/ 138233 w 140070"/>
                <a:gd name="connsiteY9" fmla="*/ 368444 h 477597"/>
                <a:gd name="connsiteX10" fmla="*/ 137468 w 140070"/>
                <a:gd name="connsiteY10" fmla="*/ 301297 h 477597"/>
                <a:gd name="connsiteX0" fmla="*/ 130106 w 140070"/>
                <a:gd name="connsiteY0" fmla="*/ 57010 h 477833"/>
                <a:gd name="connsiteX1" fmla="*/ 107164 w 140070"/>
                <a:gd name="connsiteY1" fmla="*/ 24366 h 477833"/>
                <a:gd name="connsiteX2" fmla="*/ 64302 w 140070"/>
                <a:gd name="connsiteY2" fmla="*/ 554 h 477833"/>
                <a:gd name="connsiteX3" fmla="*/ 19058 w 140070"/>
                <a:gd name="connsiteY3" fmla="*/ 48179 h 477833"/>
                <a:gd name="connsiteX4" fmla="*/ 8 w 140070"/>
                <a:gd name="connsiteY4" fmla="*/ 157717 h 477833"/>
                <a:gd name="connsiteX5" fmla="*/ 20905 w 140070"/>
                <a:gd name="connsiteY5" fmla="*/ 346886 h 477833"/>
                <a:gd name="connsiteX6" fmla="*/ 46587 w 140070"/>
                <a:gd name="connsiteY6" fmla="*/ 416093 h 477833"/>
                <a:gd name="connsiteX7" fmla="*/ 100853 w 140070"/>
                <a:gd name="connsiteY7" fmla="*/ 477543 h 477833"/>
                <a:gd name="connsiteX8" fmla="*/ 128594 w 140070"/>
                <a:gd name="connsiteY8" fmla="*/ 436238 h 477833"/>
                <a:gd name="connsiteX9" fmla="*/ 138233 w 140070"/>
                <a:gd name="connsiteY9" fmla="*/ 368444 h 477833"/>
                <a:gd name="connsiteX10" fmla="*/ 137468 w 140070"/>
                <a:gd name="connsiteY10" fmla="*/ 301297 h 477833"/>
                <a:gd name="connsiteX0" fmla="*/ 130106 w 140070"/>
                <a:gd name="connsiteY0" fmla="*/ 57010 h 464912"/>
                <a:gd name="connsiteX1" fmla="*/ 107164 w 140070"/>
                <a:gd name="connsiteY1" fmla="*/ 24366 h 464912"/>
                <a:gd name="connsiteX2" fmla="*/ 64302 w 140070"/>
                <a:gd name="connsiteY2" fmla="*/ 554 h 464912"/>
                <a:gd name="connsiteX3" fmla="*/ 19058 w 140070"/>
                <a:gd name="connsiteY3" fmla="*/ 48179 h 464912"/>
                <a:gd name="connsiteX4" fmla="*/ 8 w 140070"/>
                <a:gd name="connsiteY4" fmla="*/ 157717 h 464912"/>
                <a:gd name="connsiteX5" fmla="*/ 20905 w 140070"/>
                <a:gd name="connsiteY5" fmla="*/ 346886 h 464912"/>
                <a:gd name="connsiteX6" fmla="*/ 46587 w 140070"/>
                <a:gd name="connsiteY6" fmla="*/ 416093 h 464912"/>
                <a:gd name="connsiteX7" fmla="*/ 94138 w 140070"/>
                <a:gd name="connsiteY7" fmla="*/ 464452 h 464912"/>
                <a:gd name="connsiteX8" fmla="*/ 128594 w 140070"/>
                <a:gd name="connsiteY8" fmla="*/ 436238 h 464912"/>
                <a:gd name="connsiteX9" fmla="*/ 138233 w 140070"/>
                <a:gd name="connsiteY9" fmla="*/ 368444 h 464912"/>
                <a:gd name="connsiteX10" fmla="*/ 137468 w 140070"/>
                <a:gd name="connsiteY10" fmla="*/ 301297 h 464912"/>
                <a:gd name="connsiteX0" fmla="*/ 130106 w 140070"/>
                <a:gd name="connsiteY0" fmla="*/ 57010 h 464496"/>
                <a:gd name="connsiteX1" fmla="*/ 107164 w 140070"/>
                <a:gd name="connsiteY1" fmla="*/ 24366 h 464496"/>
                <a:gd name="connsiteX2" fmla="*/ 64302 w 140070"/>
                <a:gd name="connsiteY2" fmla="*/ 554 h 464496"/>
                <a:gd name="connsiteX3" fmla="*/ 19058 w 140070"/>
                <a:gd name="connsiteY3" fmla="*/ 48179 h 464496"/>
                <a:gd name="connsiteX4" fmla="*/ 8 w 140070"/>
                <a:gd name="connsiteY4" fmla="*/ 157717 h 464496"/>
                <a:gd name="connsiteX5" fmla="*/ 20905 w 140070"/>
                <a:gd name="connsiteY5" fmla="*/ 346886 h 464496"/>
                <a:gd name="connsiteX6" fmla="*/ 44693 w 140070"/>
                <a:gd name="connsiteY6" fmla="*/ 430797 h 464496"/>
                <a:gd name="connsiteX7" fmla="*/ 94138 w 140070"/>
                <a:gd name="connsiteY7" fmla="*/ 464452 h 464496"/>
                <a:gd name="connsiteX8" fmla="*/ 128594 w 140070"/>
                <a:gd name="connsiteY8" fmla="*/ 436238 h 464496"/>
                <a:gd name="connsiteX9" fmla="*/ 138233 w 140070"/>
                <a:gd name="connsiteY9" fmla="*/ 368444 h 464496"/>
                <a:gd name="connsiteX10" fmla="*/ 137468 w 140070"/>
                <a:gd name="connsiteY10" fmla="*/ 301297 h 464496"/>
                <a:gd name="connsiteX0" fmla="*/ 127027 w 140070"/>
                <a:gd name="connsiteY0" fmla="*/ 59188 h 464504"/>
                <a:gd name="connsiteX1" fmla="*/ 107164 w 140070"/>
                <a:gd name="connsiteY1" fmla="*/ 24374 h 464504"/>
                <a:gd name="connsiteX2" fmla="*/ 64302 w 140070"/>
                <a:gd name="connsiteY2" fmla="*/ 562 h 464504"/>
                <a:gd name="connsiteX3" fmla="*/ 19058 w 140070"/>
                <a:gd name="connsiteY3" fmla="*/ 48187 h 464504"/>
                <a:gd name="connsiteX4" fmla="*/ 8 w 140070"/>
                <a:gd name="connsiteY4" fmla="*/ 157725 h 464504"/>
                <a:gd name="connsiteX5" fmla="*/ 20905 w 140070"/>
                <a:gd name="connsiteY5" fmla="*/ 346894 h 464504"/>
                <a:gd name="connsiteX6" fmla="*/ 44693 w 140070"/>
                <a:gd name="connsiteY6" fmla="*/ 430805 h 464504"/>
                <a:gd name="connsiteX7" fmla="*/ 94138 w 140070"/>
                <a:gd name="connsiteY7" fmla="*/ 464460 h 464504"/>
                <a:gd name="connsiteX8" fmla="*/ 128594 w 140070"/>
                <a:gd name="connsiteY8" fmla="*/ 436246 h 464504"/>
                <a:gd name="connsiteX9" fmla="*/ 138233 w 140070"/>
                <a:gd name="connsiteY9" fmla="*/ 368452 h 464504"/>
                <a:gd name="connsiteX10" fmla="*/ 137468 w 140070"/>
                <a:gd name="connsiteY10" fmla="*/ 301305 h 464504"/>
                <a:gd name="connsiteX0" fmla="*/ 127027 w 140070"/>
                <a:gd name="connsiteY0" fmla="*/ 60407 h 465723"/>
                <a:gd name="connsiteX1" fmla="*/ 100133 w 140070"/>
                <a:gd name="connsiteY1" fmla="*/ 14952 h 465723"/>
                <a:gd name="connsiteX2" fmla="*/ 64302 w 140070"/>
                <a:gd name="connsiteY2" fmla="*/ 1781 h 465723"/>
                <a:gd name="connsiteX3" fmla="*/ 19058 w 140070"/>
                <a:gd name="connsiteY3" fmla="*/ 49406 h 465723"/>
                <a:gd name="connsiteX4" fmla="*/ 8 w 140070"/>
                <a:gd name="connsiteY4" fmla="*/ 158944 h 465723"/>
                <a:gd name="connsiteX5" fmla="*/ 20905 w 140070"/>
                <a:gd name="connsiteY5" fmla="*/ 348113 h 465723"/>
                <a:gd name="connsiteX6" fmla="*/ 44693 w 140070"/>
                <a:gd name="connsiteY6" fmla="*/ 432024 h 465723"/>
                <a:gd name="connsiteX7" fmla="*/ 94138 w 140070"/>
                <a:gd name="connsiteY7" fmla="*/ 465679 h 465723"/>
                <a:gd name="connsiteX8" fmla="*/ 128594 w 140070"/>
                <a:gd name="connsiteY8" fmla="*/ 437465 h 465723"/>
                <a:gd name="connsiteX9" fmla="*/ 138233 w 140070"/>
                <a:gd name="connsiteY9" fmla="*/ 369671 h 465723"/>
                <a:gd name="connsiteX10" fmla="*/ 137468 w 140070"/>
                <a:gd name="connsiteY10" fmla="*/ 302524 h 465723"/>
                <a:gd name="connsiteX0" fmla="*/ 127027 w 140070"/>
                <a:gd name="connsiteY0" fmla="*/ 60407 h 466258"/>
                <a:gd name="connsiteX1" fmla="*/ 100133 w 140070"/>
                <a:gd name="connsiteY1" fmla="*/ 14952 h 466258"/>
                <a:gd name="connsiteX2" fmla="*/ 64302 w 140070"/>
                <a:gd name="connsiteY2" fmla="*/ 1781 h 466258"/>
                <a:gd name="connsiteX3" fmla="*/ 19058 w 140070"/>
                <a:gd name="connsiteY3" fmla="*/ 49406 h 466258"/>
                <a:gd name="connsiteX4" fmla="*/ 8 w 140070"/>
                <a:gd name="connsiteY4" fmla="*/ 158944 h 466258"/>
                <a:gd name="connsiteX5" fmla="*/ 20905 w 140070"/>
                <a:gd name="connsiteY5" fmla="*/ 348113 h 466258"/>
                <a:gd name="connsiteX6" fmla="*/ 41374 w 140070"/>
                <a:gd name="connsiteY6" fmla="*/ 414312 h 466258"/>
                <a:gd name="connsiteX7" fmla="*/ 94138 w 140070"/>
                <a:gd name="connsiteY7" fmla="*/ 465679 h 466258"/>
                <a:gd name="connsiteX8" fmla="*/ 128594 w 140070"/>
                <a:gd name="connsiteY8" fmla="*/ 437465 h 466258"/>
                <a:gd name="connsiteX9" fmla="*/ 138233 w 140070"/>
                <a:gd name="connsiteY9" fmla="*/ 369671 h 466258"/>
                <a:gd name="connsiteX10" fmla="*/ 137468 w 140070"/>
                <a:gd name="connsiteY10" fmla="*/ 302524 h 466258"/>
                <a:gd name="connsiteX0" fmla="*/ 127027 w 140070"/>
                <a:gd name="connsiteY0" fmla="*/ 60407 h 465690"/>
                <a:gd name="connsiteX1" fmla="*/ 100133 w 140070"/>
                <a:gd name="connsiteY1" fmla="*/ 14952 h 465690"/>
                <a:gd name="connsiteX2" fmla="*/ 64302 w 140070"/>
                <a:gd name="connsiteY2" fmla="*/ 1781 h 465690"/>
                <a:gd name="connsiteX3" fmla="*/ 19058 w 140070"/>
                <a:gd name="connsiteY3" fmla="*/ 49406 h 465690"/>
                <a:gd name="connsiteX4" fmla="*/ 8 w 140070"/>
                <a:gd name="connsiteY4" fmla="*/ 158944 h 465690"/>
                <a:gd name="connsiteX5" fmla="*/ 20905 w 140070"/>
                <a:gd name="connsiteY5" fmla="*/ 348113 h 465690"/>
                <a:gd name="connsiteX6" fmla="*/ 47143 w 140070"/>
                <a:gd name="connsiteY6" fmla="*/ 434755 h 465690"/>
                <a:gd name="connsiteX7" fmla="*/ 94138 w 140070"/>
                <a:gd name="connsiteY7" fmla="*/ 465679 h 465690"/>
                <a:gd name="connsiteX8" fmla="*/ 128594 w 140070"/>
                <a:gd name="connsiteY8" fmla="*/ 437465 h 465690"/>
                <a:gd name="connsiteX9" fmla="*/ 138233 w 140070"/>
                <a:gd name="connsiteY9" fmla="*/ 369671 h 465690"/>
                <a:gd name="connsiteX10" fmla="*/ 137468 w 140070"/>
                <a:gd name="connsiteY10" fmla="*/ 302524 h 465690"/>
                <a:gd name="connsiteX0" fmla="*/ 127027 w 139984"/>
                <a:gd name="connsiteY0" fmla="*/ 60407 h 465810"/>
                <a:gd name="connsiteX1" fmla="*/ 100133 w 139984"/>
                <a:gd name="connsiteY1" fmla="*/ 14952 h 465810"/>
                <a:gd name="connsiteX2" fmla="*/ 64302 w 139984"/>
                <a:gd name="connsiteY2" fmla="*/ 1781 h 465810"/>
                <a:gd name="connsiteX3" fmla="*/ 19058 w 139984"/>
                <a:gd name="connsiteY3" fmla="*/ 49406 h 465810"/>
                <a:gd name="connsiteX4" fmla="*/ 8 w 139984"/>
                <a:gd name="connsiteY4" fmla="*/ 158944 h 465810"/>
                <a:gd name="connsiteX5" fmla="*/ 20905 w 139984"/>
                <a:gd name="connsiteY5" fmla="*/ 348113 h 465810"/>
                <a:gd name="connsiteX6" fmla="*/ 47143 w 139984"/>
                <a:gd name="connsiteY6" fmla="*/ 434755 h 465810"/>
                <a:gd name="connsiteX7" fmla="*/ 94138 w 139984"/>
                <a:gd name="connsiteY7" fmla="*/ 465679 h 465810"/>
                <a:gd name="connsiteX8" fmla="*/ 130173 w 139984"/>
                <a:gd name="connsiteY8" fmla="*/ 425213 h 465810"/>
                <a:gd name="connsiteX9" fmla="*/ 138233 w 139984"/>
                <a:gd name="connsiteY9" fmla="*/ 369671 h 465810"/>
                <a:gd name="connsiteX10" fmla="*/ 137468 w 139984"/>
                <a:gd name="connsiteY10" fmla="*/ 302524 h 465810"/>
                <a:gd name="connsiteX0" fmla="*/ 127027 w 139984"/>
                <a:gd name="connsiteY0" fmla="*/ 60407 h 465810"/>
                <a:gd name="connsiteX1" fmla="*/ 100133 w 139984"/>
                <a:gd name="connsiteY1" fmla="*/ 14952 h 465810"/>
                <a:gd name="connsiteX2" fmla="*/ 64302 w 139984"/>
                <a:gd name="connsiteY2" fmla="*/ 1781 h 465810"/>
                <a:gd name="connsiteX3" fmla="*/ 19058 w 139984"/>
                <a:gd name="connsiteY3" fmla="*/ 49406 h 465810"/>
                <a:gd name="connsiteX4" fmla="*/ 8 w 139984"/>
                <a:gd name="connsiteY4" fmla="*/ 158944 h 465810"/>
                <a:gd name="connsiteX5" fmla="*/ 20905 w 139984"/>
                <a:gd name="connsiteY5" fmla="*/ 348113 h 465810"/>
                <a:gd name="connsiteX6" fmla="*/ 47143 w 139984"/>
                <a:gd name="connsiteY6" fmla="*/ 434755 h 465810"/>
                <a:gd name="connsiteX7" fmla="*/ 94138 w 139984"/>
                <a:gd name="connsiteY7" fmla="*/ 465679 h 465810"/>
                <a:gd name="connsiteX8" fmla="*/ 130173 w 139984"/>
                <a:gd name="connsiteY8" fmla="*/ 425213 h 465810"/>
                <a:gd name="connsiteX9" fmla="*/ 138233 w 139984"/>
                <a:gd name="connsiteY9" fmla="*/ 369671 h 465810"/>
                <a:gd name="connsiteX10" fmla="*/ 137468 w 139984"/>
                <a:gd name="connsiteY10" fmla="*/ 351546 h 465810"/>
                <a:gd name="connsiteX0" fmla="*/ 127027 w 150704"/>
                <a:gd name="connsiteY0" fmla="*/ 60407 h 465810"/>
                <a:gd name="connsiteX1" fmla="*/ 100133 w 150704"/>
                <a:gd name="connsiteY1" fmla="*/ 14952 h 465810"/>
                <a:gd name="connsiteX2" fmla="*/ 64302 w 150704"/>
                <a:gd name="connsiteY2" fmla="*/ 1781 h 465810"/>
                <a:gd name="connsiteX3" fmla="*/ 19058 w 150704"/>
                <a:gd name="connsiteY3" fmla="*/ 49406 h 465810"/>
                <a:gd name="connsiteX4" fmla="*/ 8 w 150704"/>
                <a:gd name="connsiteY4" fmla="*/ 158944 h 465810"/>
                <a:gd name="connsiteX5" fmla="*/ 20905 w 150704"/>
                <a:gd name="connsiteY5" fmla="*/ 348113 h 465810"/>
                <a:gd name="connsiteX6" fmla="*/ 47143 w 150704"/>
                <a:gd name="connsiteY6" fmla="*/ 434755 h 465810"/>
                <a:gd name="connsiteX7" fmla="*/ 94138 w 150704"/>
                <a:gd name="connsiteY7" fmla="*/ 465679 h 465810"/>
                <a:gd name="connsiteX8" fmla="*/ 130173 w 150704"/>
                <a:gd name="connsiteY8" fmla="*/ 425213 h 465810"/>
                <a:gd name="connsiteX9" fmla="*/ 138233 w 150704"/>
                <a:gd name="connsiteY9" fmla="*/ 369671 h 465810"/>
                <a:gd name="connsiteX10" fmla="*/ 149903 w 150704"/>
                <a:gd name="connsiteY10" fmla="*/ 356993 h 465810"/>
                <a:gd name="connsiteX0" fmla="*/ 127027 w 171000"/>
                <a:gd name="connsiteY0" fmla="*/ 60407 h 465810"/>
                <a:gd name="connsiteX1" fmla="*/ 100133 w 171000"/>
                <a:gd name="connsiteY1" fmla="*/ 14952 h 465810"/>
                <a:gd name="connsiteX2" fmla="*/ 64302 w 171000"/>
                <a:gd name="connsiteY2" fmla="*/ 1781 h 465810"/>
                <a:gd name="connsiteX3" fmla="*/ 19058 w 171000"/>
                <a:gd name="connsiteY3" fmla="*/ 49406 h 465810"/>
                <a:gd name="connsiteX4" fmla="*/ 8 w 171000"/>
                <a:gd name="connsiteY4" fmla="*/ 158944 h 465810"/>
                <a:gd name="connsiteX5" fmla="*/ 20905 w 171000"/>
                <a:gd name="connsiteY5" fmla="*/ 348113 h 465810"/>
                <a:gd name="connsiteX6" fmla="*/ 47143 w 171000"/>
                <a:gd name="connsiteY6" fmla="*/ 434755 h 465810"/>
                <a:gd name="connsiteX7" fmla="*/ 94138 w 171000"/>
                <a:gd name="connsiteY7" fmla="*/ 465679 h 465810"/>
                <a:gd name="connsiteX8" fmla="*/ 130173 w 171000"/>
                <a:gd name="connsiteY8" fmla="*/ 425213 h 465810"/>
                <a:gd name="connsiteX9" fmla="*/ 138233 w 171000"/>
                <a:gd name="connsiteY9" fmla="*/ 369671 h 465810"/>
                <a:gd name="connsiteX10" fmla="*/ 170629 w 171000"/>
                <a:gd name="connsiteY10" fmla="*/ 337931 h 465810"/>
                <a:gd name="connsiteX0" fmla="*/ 127027 w 171021"/>
                <a:gd name="connsiteY0" fmla="*/ 60407 h 465810"/>
                <a:gd name="connsiteX1" fmla="*/ 100133 w 171021"/>
                <a:gd name="connsiteY1" fmla="*/ 14952 h 465810"/>
                <a:gd name="connsiteX2" fmla="*/ 64302 w 171021"/>
                <a:gd name="connsiteY2" fmla="*/ 1781 h 465810"/>
                <a:gd name="connsiteX3" fmla="*/ 19058 w 171021"/>
                <a:gd name="connsiteY3" fmla="*/ 49406 h 465810"/>
                <a:gd name="connsiteX4" fmla="*/ 8 w 171021"/>
                <a:gd name="connsiteY4" fmla="*/ 158944 h 465810"/>
                <a:gd name="connsiteX5" fmla="*/ 20905 w 171021"/>
                <a:gd name="connsiteY5" fmla="*/ 348113 h 465810"/>
                <a:gd name="connsiteX6" fmla="*/ 47143 w 171021"/>
                <a:gd name="connsiteY6" fmla="*/ 434755 h 465810"/>
                <a:gd name="connsiteX7" fmla="*/ 94138 w 171021"/>
                <a:gd name="connsiteY7" fmla="*/ 465679 h 465810"/>
                <a:gd name="connsiteX8" fmla="*/ 130173 w 171021"/>
                <a:gd name="connsiteY8" fmla="*/ 425213 h 465810"/>
                <a:gd name="connsiteX9" fmla="*/ 140305 w 171021"/>
                <a:gd name="connsiteY9" fmla="*/ 380567 h 465810"/>
                <a:gd name="connsiteX10" fmla="*/ 170629 w 171021"/>
                <a:gd name="connsiteY10" fmla="*/ 337931 h 465810"/>
                <a:gd name="connsiteX0" fmla="*/ 127027 w 146983"/>
                <a:gd name="connsiteY0" fmla="*/ 60407 h 465810"/>
                <a:gd name="connsiteX1" fmla="*/ 100133 w 146983"/>
                <a:gd name="connsiteY1" fmla="*/ 14952 h 465810"/>
                <a:gd name="connsiteX2" fmla="*/ 64302 w 146983"/>
                <a:gd name="connsiteY2" fmla="*/ 1781 h 465810"/>
                <a:gd name="connsiteX3" fmla="*/ 19058 w 146983"/>
                <a:gd name="connsiteY3" fmla="*/ 49406 h 465810"/>
                <a:gd name="connsiteX4" fmla="*/ 8 w 146983"/>
                <a:gd name="connsiteY4" fmla="*/ 158944 h 465810"/>
                <a:gd name="connsiteX5" fmla="*/ 20905 w 146983"/>
                <a:gd name="connsiteY5" fmla="*/ 348113 h 465810"/>
                <a:gd name="connsiteX6" fmla="*/ 47143 w 146983"/>
                <a:gd name="connsiteY6" fmla="*/ 434755 h 465810"/>
                <a:gd name="connsiteX7" fmla="*/ 94138 w 146983"/>
                <a:gd name="connsiteY7" fmla="*/ 465679 h 465810"/>
                <a:gd name="connsiteX8" fmla="*/ 130173 w 146983"/>
                <a:gd name="connsiteY8" fmla="*/ 425213 h 465810"/>
                <a:gd name="connsiteX9" fmla="*/ 140305 w 146983"/>
                <a:gd name="connsiteY9" fmla="*/ 380567 h 465810"/>
                <a:gd name="connsiteX10" fmla="*/ 145758 w 146983"/>
                <a:gd name="connsiteY10" fmla="*/ 367889 h 465810"/>
                <a:gd name="connsiteX0" fmla="*/ 127027 w 146983"/>
                <a:gd name="connsiteY0" fmla="*/ 60407 h 465738"/>
                <a:gd name="connsiteX1" fmla="*/ 100133 w 146983"/>
                <a:gd name="connsiteY1" fmla="*/ 14952 h 465738"/>
                <a:gd name="connsiteX2" fmla="*/ 64302 w 146983"/>
                <a:gd name="connsiteY2" fmla="*/ 1781 h 465738"/>
                <a:gd name="connsiteX3" fmla="*/ 19058 w 146983"/>
                <a:gd name="connsiteY3" fmla="*/ 49406 h 465738"/>
                <a:gd name="connsiteX4" fmla="*/ 8 w 146983"/>
                <a:gd name="connsiteY4" fmla="*/ 158944 h 465738"/>
                <a:gd name="connsiteX5" fmla="*/ 20905 w 146983"/>
                <a:gd name="connsiteY5" fmla="*/ 348113 h 465738"/>
                <a:gd name="connsiteX6" fmla="*/ 53361 w 146983"/>
                <a:gd name="connsiteY6" fmla="*/ 432031 h 465738"/>
                <a:gd name="connsiteX7" fmla="*/ 94138 w 146983"/>
                <a:gd name="connsiteY7" fmla="*/ 465679 h 465738"/>
                <a:gd name="connsiteX8" fmla="*/ 130173 w 146983"/>
                <a:gd name="connsiteY8" fmla="*/ 425213 h 465738"/>
                <a:gd name="connsiteX9" fmla="*/ 140305 w 146983"/>
                <a:gd name="connsiteY9" fmla="*/ 380567 h 465738"/>
                <a:gd name="connsiteX10" fmla="*/ 145758 w 146983"/>
                <a:gd name="connsiteY10" fmla="*/ 367889 h 465738"/>
                <a:gd name="connsiteX0" fmla="*/ 127027 w 146983"/>
                <a:gd name="connsiteY0" fmla="*/ 60407 h 454917"/>
                <a:gd name="connsiteX1" fmla="*/ 100133 w 146983"/>
                <a:gd name="connsiteY1" fmla="*/ 14952 h 454917"/>
                <a:gd name="connsiteX2" fmla="*/ 64302 w 146983"/>
                <a:gd name="connsiteY2" fmla="*/ 1781 h 454917"/>
                <a:gd name="connsiteX3" fmla="*/ 19058 w 146983"/>
                <a:gd name="connsiteY3" fmla="*/ 49406 h 454917"/>
                <a:gd name="connsiteX4" fmla="*/ 8 w 146983"/>
                <a:gd name="connsiteY4" fmla="*/ 158944 h 454917"/>
                <a:gd name="connsiteX5" fmla="*/ 20905 w 146983"/>
                <a:gd name="connsiteY5" fmla="*/ 348113 h 454917"/>
                <a:gd name="connsiteX6" fmla="*/ 53361 w 146983"/>
                <a:gd name="connsiteY6" fmla="*/ 432031 h 454917"/>
                <a:gd name="connsiteX7" fmla="*/ 98283 w 146983"/>
                <a:gd name="connsiteY7" fmla="*/ 454786 h 454917"/>
                <a:gd name="connsiteX8" fmla="*/ 130173 w 146983"/>
                <a:gd name="connsiteY8" fmla="*/ 425213 h 454917"/>
                <a:gd name="connsiteX9" fmla="*/ 140305 w 146983"/>
                <a:gd name="connsiteY9" fmla="*/ 380567 h 454917"/>
                <a:gd name="connsiteX10" fmla="*/ 145758 w 146983"/>
                <a:gd name="connsiteY10" fmla="*/ 367889 h 454917"/>
                <a:gd name="connsiteX0" fmla="*/ 127027 w 143488"/>
                <a:gd name="connsiteY0" fmla="*/ 60407 h 454917"/>
                <a:gd name="connsiteX1" fmla="*/ 100133 w 143488"/>
                <a:gd name="connsiteY1" fmla="*/ 14952 h 454917"/>
                <a:gd name="connsiteX2" fmla="*/ 64302 w 143488"/>
                <a:gd name="connsiteY2" fmla="*/ 1781 h 454917"/>
                <a:gd name="connsiteX3" fmla="*/ 19058 w 143488"/>
                <a:gd name="connsiteY3" fmla="*/ 49406 h 454917"/>
                <a:gd name="connsiteX4" fmla="*/ 8 w 143488"/>
                <a:gd name="connsiteY4" fmla="*/ 158944 h 454917"/>
                <a:gd name="connsiteX5" fmla="*/ 20905 w 143488"/>
                <a:gd name="connsiteY5" fmla="*/ 348113 h 454917"/>
                <a:gd name="connsiteX6" fmla="*/ 53361 w 143488"/>
                <a:gd name="connsiteY6" fmla="*/ 432031 h 454917"/>
                <a:gd name="connsiteX7" fmla="*/ 98283 w 143488"/>
                <a:gd name="connsiteY7" fmla="*/ 454786 h 454917"/>
                <a:gd name="connsiteX8" fmla="*/ 130173 w 143488"/>
                <a:gd name="connsiteY8" fmla="*/ 425213 h 454917"/>
                <a:gd name="connsiteX9" fmla="*/ 140305 w 143488"/>
                <a:gd name="connsiteY9" fmla="*/ 380567 h 454917"/>
                <a:gd name="connsiteX10" fmla="*/ 141612 w 143488"/>
                <a:gd name="connsiteY10" fmla="*/ 370615 h 454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488" h="454917">
                  <a:moveTo>
                    <a:pt x="127027" y="60407"/>
                  </a:moveTo>
                  <a:cubicBezTo>
                    <a:pt x="124050" y="41952"/>
                    <a:pt x="110587" y="24723"/>
                    <a:pt x="100133" y="14952"/>
                  </a:cubicBezTo>
                  <a:cubicBezTo>
                    <a:pt x="89679" y="5181"/>
                    <a:pt x="77814" y="-3961"/>
                    <a:pt x="64302" y="1781"/>
                  </a:cubicBezTo>
                  <a:cubicBezTo>
                    <a:pt x="50790" y="7523"/>
                    <a:pt x="29774" y="23212"/>
                    <a:pt x="19058" y="49406"/>
                  </a:cubicBezTo>
                  <a:cubicBezTo>
                    <a:pt x="8342" y="75600"/>
                    <a:pt x="-300" y="109160"/>
                    <a:pt x="8" y="158944"/>
                  </a:cubicBezTo>
                  <a:cubicBezTo>
                    <a:pt x="316" y="208728"/>
                    <a:pt x="12013" y="302598"/>
                    <a:pt x="20905" y="348113"/>
                  </a:cubicBezTo>
                  <a:cubicBezTo>
                    <a:pt x="29797" y="393628"/>
                    <a:pt x="40465" y="414252"/>
                    <a:pt x="53361" y="432031"/>
                  </a:cubicBezTo>
                  <a:cubicBezTo>
                    <a:pt x="66257" y="449810"/>
                    <a:pt x="85481" y="455922"/>
                    <a:pt x="98283" y="454786"/>
                  </a:cubicBezTo>
                  <a:cubicBezTo>
                    <a:pt x="111085" y="453650"/>
                    <a:pt x="123169" y="437583"/>
                    <a:pt x="130173" y="425213"/>
                  </a:cubicBezTo>
                  <a:cubicBezTo>
                    <a:pt x="137177" y="412843"/>
                    <a:pt x="139089" y="401015"/>
                    <a:pt x="140305" y="380567"/>
                  </a:cubicBezTo>
                  <a:cubicBezTo>
                    <a:pt x="141521" y="360119"/>
                    <a:pt x="145977" y="366646"/>
                    <a:pt x="141612" y="370615"/>
                  </a:cubicBezTo>
                </a:path>
              </a:pathLst>
            </a:custGeom>
            <a:noFill/>
            <a:ln w="1270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815F524-3425-A148-8E1F-3EED995025EF}"/>
                </a:ext>
              </a:extLst>
            </p:cNvPr>
            <p:cNvSpPr/>
            <p:nvPr/>
          </p:nvSpPr>
          <p:spPr>
            <a:xfrm rot="13997876">
              <a:off x="7786932" y="3676757"/>
              <a:ext cx="189781" cy="609987"/>
            </a:xfrm>
            <a:custGeom>
              <a:avLst/>
              <a:gdLst>
                <a:gd name="connsiteX0" fmla="*/ 131098 w 181438"/>
                <a:gd name="connsiteY0" fmla="*/ 78589 h 500075"/>
                <a:gd name="connsiteX1" fmla="*/ 109667 w 181438"/>
                <a:gd name="connsiteY1" fmla="*/ 28582 h 500075"/>
                <a:gd name="connsiteX2" fmla="*/ 38230 w 181438"/>
                <a:gd name="connsiteY2" fmla="*/ 7 h 500075"/>
                <a:gd name="connsiteX3" fmla="*/ 14417 w 181438"/>
                <a:gd name="connsiteY3" fmla="*/ 30964 h 500075"/>
                <a:gd name="connsiteX4" fmla="*/ 130 w 181438"/>
                <a:gd name="connsiteY4" fmla="*/ 164314 h 500075"/>
                <a:gd name="connsiteX5" fmla="*/ 9655 w 181438"/>
                <a:gd name="connsiteY5" fmla="*/ 354814 h 500075"/>
                <a:gd name="connsiteX6" fmla="*/ 45373 w 181438"/>
                <a:gd name="connsiteY6" fmla="*/ 454826 h 500075"/>
                <a:gd name="connsiteX7" fmla="*/ 119192 w 181438"/>
                <a:gd name="connsiteY7" fmla="*/ 500070 h 500075"/>
                <a:gd name="connsiteX8" fmla="*/ 164436 w 181438"/>
                <a:gd name="connsiteY8" fmla="*/ 452445 h 500075"/>
                <a:gd name="connsiteX9" fmla="*/ 181105 w 181438"/>
                <a:gd name="connsiteY9" fmla="*/ 333382 h 500075"/>
                <a:gd name="connsiteX10" fmla="*/ 173961 w 181438"/>
                <a:gd name="connsiteY10" fmla="*/ 319095 h 500075"/>
                <a:gd name="connsiteX0" fmla="*/ 131098 w 181438"/>
                <a:gd name="connsiteY0" fmla="*/ 71450 h 492936"/>
                <a:gd name="connsiteX1" fmla="*/ 109667 w 181438"/>
                <a:gd name="connsiteY1" fmla="*/ 21443 h 492936"/>
                <a:gd name="connsiteX2" fmla="*/ 64424 w 181438"/>
                <a:gd name="connsiteY2" fmla="*/ 12 h 492936"/>
                <a:gd name="connsiteX3" fmla="*/ 14417 w 181438"/>
                <a:gd name="connsiteY3" fmla="*/ 23825 h 492936"/>
                <a:gd name="connsiteX4" fmla="*/ 130 w 181438"/>
                <a:gd name="connsiteY4" fmla="*/ 157175 h 492936"/>
                <a:gd name="connsiteX5" fmla="*/ 9655 w 181438"/>
                <a:gd name="connsiteY5" fmla="*/ 347675 h 492936"/>
                <a:gd name="connsiteX6" fmla="*/ 45373 w 181438"/>
                <a:gd name="connsiteY6" fmla="*/ 447687 h 492936"/>
                <a:gd name="connsiteX7" fmla="*/ 119192 w 181438"/>
                <a:gd name="connsiteY7" fmla="*/ 492931 h 492936"/>
                <a:gd name="connsiteX8" fmla="*/ 164436 w 181438"/>
                <a:gd name="connsiteY8" fmla="*/ 445306 h 492936"/>
                <a:gd name="connsiteX9" fmla="*/ 181105 w 181438"/>
                <a:gd name="connsiteY9" fmla="*/ 326243 h 492936"/>
                <a:gd name="connsiteX10" fmla="*/ 173961 w 181438"/>
                <a:gd name="connsiteY10" fmla="*/ 311956 h 492936"/>
                <a:gd name="connsiteX0" fmla="*/ 131098 w 181438"/>
                <a:gd name="connsiteY0" fmla="*/ 71834 h 493320"/>
                <a:gd name="connsiteX1" fmla="*/ 109667 w 181438"/>
                <a:gd name="connsiteY1" fmla="*/ 21827 h 493320"/>
                <a:gd name="connsiteX2" fmla="*/ 64424 w 181438"/>
                <a:gd name="connsiteY2" fmla="*/ 396 h 493320"/>
                <a:gd name="connsiteX3" fmla="*/ 14417 w 181438"/>
                <a:gd name="connsiteY3" fmla="*/ 38496 h 493320"/>
                <a:gd name="connsiteX4" fmla="*/ 130 w 181438"/>
                <a:gd name="connsiteY4" fmla="*/ 157559 h 493320"/>
                <a:gd name="connsiteX5" fmla="*/ 9655 w 181438"/>
                <a:gd name="connsiteY5" fmla="*/ 348059 h 493320"/>
                <a:gd name="connsiteX6" fmla="*/ 45373 w 181438"/>
                <a:gd name="connsiteY6" fmla="*/ 448071 h 493320"/>
                <a:gd name="connsiteX7" fmla="*/ 119192 w 181438"/>
                <a:gd name="connsiteY7" fmla="*/ 493315 h 493320"/>
                <a:gd name="connsiteX8" fmla="*/ 164436 w 181438"/>
                <a:gd name="connsiteY8" fmla="*/ 445690 h 493320"/>
                <a:gd name="connsiteX9" fmla="*/ 181105 w 181438"/>
                <a:gd name="connsiteY9" fmla="*/ 326627 h 493320"/>
                <a:gd name="connsiteX10" fmla="*/ 173961 w 181438"/>
                <a:gd name="connsiteY10" fmla="*/ 312340 h 493320"/>
                <a:gd name="connsiteX0" fmla="*/ 131098 w 176304"/>
                <a:gd name="connsiteY0" fmla="*/ 71834 h 493320"/>
                <a:gd name="connsiteX1" fmla="*/ 109667 w 176304"/>
                <a:gd name="connsiteY1" fmla="*/ 21827 h 493320"/>
                <a:gd name="connsiteX2" fmla="*/ 64424 w 176304"/>
                <a:gd name="connsiteY2" fmla="*/ 396 h 493320"/>
                <a:gd name="connsiteX3" fmla="*/ 14417 w 176304"/>
                <a:gd name="connsiteY3" fmla="*/ 38496 h 493320"/>
                <a:gd name="connsiteX4" fmla="*/ 130 w 176304"/>
                <a:gd name="connsiteY4" fmla="*/ 157559 h 493320"/>
                <a:gd name="connsiteX5" fmla="*/ 9655 w 176304"/>
                <a:gd name="connsiteY5" fmla="*/ 348059 h 493320"/>
                <a:gd name="connsiteX6" fmla="*/ 45373 w 176304"/>
                <a:gd name="connsiteY6" fmla="*/ 448071 h 493320"/>
                <a:gd name="connsiteX7" fmla="*/ 119192 w 176304"/>
                <a:gd name="connsiteY7" fmla="*/ 493315 h 493320"/>
                <a:gd name="connsiteX8" fmla="*/ 164436 w 176304"/>
                <a:gd name="connsiteY8" fmla="*/ 445690 h 493320"/>
                <a:gd name="connsiteX9" fmla="*/ 173962 w 176304"/>
                <a:gd name="connsiteY9" fmla="*/ 381396 h 493320"/>
                <a:gd name="connsiteX10" fmla="*/ 173961 w 176304"/>
                <a:gd name="connsiteY10" fmla="*/ 312340 h 493320"/>
                <a:gd name="connsiteX0" fmla="*/ 131338 w 176544"/>
                <a:gd name="connsiteY0" fmla="*/ 72259 h 493745"/>
                <a:gd name="connsiteX1" fmla="*/ 109907 w 176544"/>
                <a:gd name="connsiteY1" fmla="*/ 22252 h 493745"/>
                <a:gd name="connsiteX2" fmla="*/ 64664 w 176544"/>
                <a:gd name="connsiteY2" fmla="*/ 821 h 493745"/>
                <a:gd name="connsiteX3" fmla="*/ 19420 w 176544"/>
                <a:gd name="connsiteY3" fmla="*/ 48446 h 493745"/>
                <a:gd name="connsiteX4" fmla="*/ 370 w 176544"/>
                <a:gd name="connsiteY4" fmla="*/ 157984 h 493745"/>
                <a:gd name="connsiteX5" fmla="*/ 9895 w 176544"/>
                <a:gd name="connsiteY5" fmla="*/ 348484 h 493745"/>
                <a:gd name="connsiteX6" fmla="*/ 45613 w 176544"/>
                <a:gd name="connsiteY6" fmla="*/ 448496 h 493745"/>
                <a:gd name="connsiteX7" fmla="*/ 119432 w 176544"/>
                <a:gd name="connsiteY7" fmla="*/ 493740 h 493745"/>
                <a:gd name="connsiteX8" fmla="*/ 164676 w 176544"/>
                <a:gd name="connsiteY8" fmla="*/ 446115 h 493745"/>
                <a:gd name="connsiteX9" fmla="*/ 174202 w 176544"/>
                <a:gd name="connsiteY9" fmla="*/ 381821 h 493745"/>
                <a:gd name="connsiteX10" fmla="*/ 174201 w 176544"/>
                <a:gd name="connsiteY10" fmla="*/ 312765 h 493745"/>
                <a:gd name="connsiteX0" fmla="*/ 131338 w 176544"/>
                <a:gd name="connsiteY0" fmla="*/ 72060 h 493546"/>
                <a:gd name="connsiteX1" fmla="*/ 98001 w 176544"/>
                <a:gd name="connsiteY1" fmla="*/ 24434 h 493546"/>
                <a:gd name="connsiteX2" fmla="*/ 64664 w 176544"/>
                <a:gd name="connsiteY2" fmla="*/ 622 h 493546"/>
                <a:gd name="connsiteX3" fmla="*/ 19420 w 176544"/>
                <a:gd name="connsiteY3" fmla="*/ 48247 h 493546"/>
                <a:gd name="connsiteX4" fmla="*/ 370 w 176544"/>
                <a:gd name="connsiteY4" fmla="*/ 157785 h 493546"/>
                <a:gd name="connsiteX5" fmla="*/ 9895 w 176544"/>
                <a:gd name="connsiteY5" fmla="*/ 348285 h 493546"/>
                <a:gd name="connsiteX6" fmla="*/ 45613 w 176544"/>
                <a:gd name="connsiteY6" fmla="*/ 448297 h 493546"/>
                <a:gd name="connsiteX7" fmla="*/ 119432 w 176544"/>
                <a:gd name="connsiteY7" fmla="*/ 493541 h 493546"/>
                <a:gd name="connsiteX8" fmla="*/ 164676 w 176544"/>
                <a:gd name="connsiteY8" fmla="*/ 445916 h 493546"/>
                <a:gd name="connsiteX9" fmla="*/ 174202 w 176544"/>
                <a:gd name="connsiteY9" fmla="*/ 381622 h 493546"/>
                <a:gd name="connsiteX10" fmla="*/ 174201 w 176544"/>
                <a:gd name="connsiteY10" fmla="*/ 312566 h 493546"/>
                <a:gd name="connsiteX0" fmla="*/ 131338 w 176544"/>
                <a:gd name="connsiteY0" fmla="*/ 72060 h 493546"/>
                <a:gd name="connsiteX1" fmla="*/ 107526 w 176544"/>
                <a:gd name="connsiteY1" fmla="*/ 24434 h 493546"/>
                <a:gd name="connsiteX2" fmla="*/ 64664 w 176544"/>
                <a:gd name="connsiteY2" fmla="*/ 622 h 493546"/>
                <a:gd name="connsiteX3" fmla="*/ 19420 w 176544"/>
                <a:gd name="connsiteY3" fmla="*/ 48247 h 493546"/>
                <a:gd name="connsiteX4" fmla="*/ 370 w 176544"/>
                <a:gd name="connsiteY4" fmla="*/ 157785 h 493546"/>
                <a:gd name="connsiteX5" fmla="*/ 9895 w 176544"/>
                <a:gd name="connsiteY5" fmla="*/ 348285 h 493546"/>
                <a:gd name="connsiteX6" fmla="*/ 45613 w 176544"/>
                <a:gd name="connsiteY6" fmla="*/ 448297 h 493546"/>
                <a:gd name="connsiteX7" fmla="*/ 119432 w 176544"/>
                <a:gd name="connsiteY7" fmla="*/ 493541 h 493546"/>
                <a:gd name="connsiteX8" fmla="*/ 164676 w 176544"/>
                <a:gd name="connsiteY8" fmla="*/ 445916 h 493546"/>
                <a:gd name="connsiteX9" fmla="*/ 174202 w 176544"/>
                <a:gd name="connsiteY9" fmla="*/ 381622 h 493546"/>
                <a:gd name="connsiteX10" fmla="*/ 174201 w 176544"/>
                <a:gd name="connsiteY10" fmla="*/ 312566 h 493546"/>
                <a:gd name="connsiteX0" fmla="*/ 131338 w 176544"/>
                <a:gd name="connsiteY0" fmla="*/ 72060 h 474510"/>
                <a:gd name="connsiteX1" fmla="*/ 107526 w 176544"/>
                <a:gd name="connsiteY1" fmla="*/ 24434 h 474510"/>
                <a:gd name="connsiteX2" fmla="*/ 64664 w 176544"/>
                <a:gd name="connsiteY2" fmla="*/ 622 h 474510"/>
                <a:gd name="connsiteX3" fmla="*/ 19420 w 176544"/>
                <a:gd name="connsiteY3" fmla="*/ 48247 h 474510"/>
                <a:gd name="connsiteX4" fmla="*/ 370 w 176544"/>
                <a:gd name="connsiteY4" fmla="*/ 157785 h 474510"/>
                <a:gd name="connsiteX5" fmla="*/ 9895 w 176544"/>
                <a:gd name="connsiteY5" fmla="*/ 348285 h 474510"/>
                <a:gd name="connsiteX6" fmla="*/ 45613 w 176544"/>
                <a:gd name="connsiteY6" fmla="*/ 448297 h 474510"/>
                <a:gd name="connsiteX7" fmla="*/ 100382 w 176544"/>
                <a:gd name="connsiteY7" fmla="*/ 474491 h 474510"/>
                <a:gd name="connsiteX8" fmla="*/ 164676 w 176544"/>
                <a:gd name="connsiteY8" fmla="*/ 445916 h 474510"/>
                <a:gd name="connsiteX9" fmla="*/ 174202 w 176544"/>
                <a:gd name="connsiteY9" fmla="*/ 381622 h 474510"/>
                <a:gd name="connsiteX10" fmla="*/ 174201 w 176544"/>
                <a:gd name="connsiteY10" fmla="*/ 312566 h 474510"/>
                <a:gd name="connsiteX0" fmla="*/ 131338 w 176544"/>
                <a:gd name="connsiteY0" fmla="*/ 72060 h 479264"/>
                <a:gd name="connsiteX1" fmla="*/ 107526 w 176544"/>
                <a:gd name="connsiteY1" fmla="*/ 24434 h 479264"/>
                <a:gd name="connsiteX2" fmla="*/ 64664 w 176544"/>
                <a:gd name="connsiteY2" fmla="*/ 622 h 479264"/>
                <a:gd name="connsiteX3" fmla="*/ 19420 w 176544"/>
                <a:gd name="connsiteY3" fmla="*/ 48247 h 479264"/>
                <a:gd name="connsiteX4" fmla="*/ 370 w 176544"/>
                <a:gd name="connsiteY4" fmla="*/ 157785 h 479264"/>
                <a:gd name="connsiteX5" fmla="*/ 9895 w 176544"/>
                <a:gd name="connsiteY5" fmla="*/ 348285 h 479264"/>
                <a:gd name="connsiteX6" fmla="*/ 45613 w 176544"/>
                <a:gd name="connsiteY6" fmla="*/ 448297 h 479264"/>
                <a:gd name="connsiteX7" fmla="*/ 112288 w 176544"/>
                <a:gd name="connsiteY7" fmla="*/ 479253 h 479264"/>
                <a:gd name="connsiteX8" fmla="*/ 164676 w 176544"/>
                <a:gd name="connsiteY8" fmla="*/ 445916 h 479264"/>
                <a:gd name="connsiteX9" fmla="*/ 174202 w 176544"/>
                <a:gd name="connsiteY9" fmla="*/ 381622 h 479264"/>
                <a:gd name="connsiteX10" fmla="*/ 174201 w 176544"/>
                <a:gd name="connsiteY10" fmla="*/ 312566 h 479264"/>
                <a:gd name="connsiteX0" fmla="*/ 131338 w 176912"/>
                <a:gd name="connsiteY0" fmla="*/ 72060 h 479407"/>
                <a:gd name="connsiteX1" fmla="*/ 107526 w 176912"/>
                <a:gd name="connsiteY1" fmla="*/ 24434 h 479407"/>
                <a:gd name="connsiteX2" fmla="*/ 64664 w 176912"/>
                <a:gd name="connsiteY2" fmla="*/ 622 h 479407"/>
                <a:gd name="connsiteX3" fmla="*/ 19420 w 176912"/>
                <a:gd name="connsiteY3" fmla="*/ 48247 h 479407"/>
                <a:gd name="connsiteX4" fmla="*/ 370 w 176912"/>
                <a:gd name="connsiteY4" fmla="*/ 157785 h 479407"/>
                <a:gd name="connsiteX5" fmla="*/ 9895 w 176912"/>
                <a:gd name="connsiteY5" fmla="*/ 348285 h 479407"/>
                <a:gd name="connsiteX6" fmla="*/ 45613 w 176912"/>
                <a:gd name="connsiteY6" fmla="*/ 448297 h 479407"/>
                <a:gd name="connsiteX7" fmla="*/ 112288 w 176912"/>
                <a:gd name="connsiteY7" fmla="*/ 479253 h 479407"/>
                <a:gd name="connsiteX8" fmla="*/ 157532 w 176912"/>
                <a:gd name="connsiteY8" fmla="*/ 438772 h 479407"/>
                <a:gd name="connsiteX9" fmla="*/ 174202 w 176912"/>
                <a:gd name="connsiteY9" fmla="*/ 381622 h 479407"/>
                <a:gd name="connsiteX10" fmla="*/ 174201 w 176912"/>
                <a:gd name="connsiteY10" fmla="*/ 312566 h 479407"/>
                <a:gd name="connsiteX0" fmla="*/ 131338 w 174254"/>
                <a:gd name="connsiteY0" fmla="*/ 72060 h 479407"/>
                <a:gd name="connsiteX1" fmla="*/ 107526 w 174254"/>
                <a:gd name="connsiteY1" fmla="*/ 24434 h 479407"/>
                <a:gd name="connsiteX2" fmla="*/ 64664 w 174254"/>
                <a:gd name="connsiteY2" fmla="*/ 622 h 479407"/>
                <a:gd name="connsiteX3" fmla="*/ 19420 w 174254"/>
                <a:gd name="connsiteY3" fmla="*/ 48247 h 479407"/>
                <a:gd name="connsiteX4" fmla="*/ 370 w 174254"/>
                <a:gd name="connsiteY4" fmla="*/ 157785 h 479407"/>
                <a:gd name="connsiteX5" fmla="*/ 9895 w 174254"/>
                <a:gd name="connsiteY5" fmla="*/ 348285 h 479407"/>
                <a:gd name="connsiteX6" fmla="*/ 45613 w 174254"/>
                <a:gd name="connsiteY6" fmla="*/ 448297 h 479407"/>
                <a:gd name="connsiteX7" fmla="*/ 112288 w 174254"/>
                <a:gd name="connsiteY7" fmla="*/ 479253 h 479407"/>
                <a:gd name="connsiteX8" fmla="*/ 157532 w 174254"/>
                <a:gd name="connsiteY8" fmla="*/ 438772 h 479407"/>
                <a:gd name="connsiteX9" fmla="*/ 174202 w 174254"/>
                <a:gd name="connsiteY9" fmla="*/ 381622 h 479407"/>
                <a:gd name="connsiteX10" fmla="*/ 162295 w 174254"/>
                <a:gd name="connsiteY10" fmla="*/ 312566 h 479407"/>
                <a:gd name="connsiteX0" fmla="*/ 131338 w 163879"/>
                <a:gd name="connsiteY0" fmla="*/ 72060 h 479407"/>
                <a:gd name="connsiteX1" fmla="*/ 107526 w 163879"/>
                <a:gd name="connsiteY1" fmla="*/ 24434 h 479407"/>
                <a:gd name="connsiteX2" fmla="*/ 64664 w 163879"/>
                <a:gd name="connsiteY2" fmla="*/ 622 h 479407"/>
                <a:gd name="connsiteX3" fmla="*/ 19420 w 163879"/>
                <a:gd name="connsiteY3" fmla="*/ 48247 h 479407"/>
                <a:gd name="connsiteX4" fmla="*/ 370 w 163879"/>
                <a:gd name="connsiteY4" fmla="*/ 157785 h 479407"/>
                <a:gd name="connsiteX5" fmla="*/ 9895 w 163879"/>
                <a:gd name="connsiteY5" fmla="*/ 348285 h 479407"/>
                <a:gd name="connsiteX6" fmla="*/ 45613 w 163879"/>
                <a:gd name="connsiteY6" fmla="*/ 448297 h 479407"/>
                <a:gd name="connsiteX7" fmla="*/ 112288 w 163879"/>
                <a:gd name="connsiteY7" fmla="*/ 479253 h 479407"/>
                <a:gd name="connsiteX8" fmla="*/ 157532 w 163879"/>
                <a:gd name="connsiteY8" fmla="*/ 438772 h 479407"/>
                <a:gd name="connsiteX9" fmla="*/ 159915 w 163879"/>
                <a:gd name="connsiteY9" fmla="*/ 379156 h 479407"/>
                <a:gd name="connsiteX10" fmla="*/ 162295 w 163879"/>
                <a:gd name="connsiteY10" fmla="*/ 312566 h 479407"/>
                <a:gd name="connsiteX0" fmla="*/ 131338 w 164323"/>
                <a:gd name="connsiteY0" fmla="*/ 72060 h 479482"/>
                <a:gd name="connsiteX1" fmla="*/ 107526 w 164323"/>
                <a:gd name="connsiteY1" fmla="*/ 24434 h 479482"/>
                <a:gd name="connsiteX2" fmla="*/ 64664 w 164323"/>
                <a:gd name="connsiteY2" fmla="*/ 622 h 479482"/>
                <a:gd name="connsiteX3" fmla="*/ 19420 w 164323"/>
                <a:gd name="connsiteY3" fmla="*/ 48247 h 479482"/>
                <a:gd name="connsiteX4" fmla="*/ 370 w 164323"/>
                <a:gd name="connsiteY4" fmla="*/ 157785 h 479482"/>
                <a:gd name="connsiteX5" fmla="*/ 9895 w 164323"/>
                <a:gd name="connsiteY5" fmla="*/ 348285 h 479482"/>
                <a:gd name="connsiteX6" fmla="*/ 45613 w 164323"/>
                <a:gd name="connsiteY6" fmla="*/ 448297 h 479482"/>
                <a:gd name="connsiteX7" fmla="*/ 112288 w 164323"/>
                <a:gd name="connsiteY7" fmla="*/ 479253 h 479482"/>
                <a:gd name="connsiteX8" fmla="*/ 143244 w 164323"/>
                <a:gd name="connsiteY8" fmla="*/ 436306 h 479482"/>
                <a:gd name="connsiteX9" fmla="*/ 159915 w 164323"/>
                <a:gd name="connsiteY9" fmla="*/ 379156 h 479482"/>
                <a:gd name="connsiteX10" fmla="*/ 162295 w 164323"/>
                <a:gd name="connsiteY10" fmla="*/ 312566 h 479482"/>
                <a:gd name="connsiteX0" fmla="*/ 131338 w 164323"/>
                <a:gd name="connsiteY0" fmla="*/ 72060 h 474646"/>
                <a:gd name="connsiteX1" fmla="*/ 107526 w 164323"/>
                <a:gd name="connsiteY1" fmla="*/ 24434 h 474646"/>
                <a:gd name="connsiteX2" fmla="*/ 64664 w 164323"/>
                <a:gd name="connsiteY2" fmla="*/ 622 h 474646"/>
                <a:gd name="connsiteX3" fmla="*/ 19420 w 164323"/>
                <a:gd name="connsiteY3" fmla="*/ 48247 h 474646"/>
                <a:gd name="connsiteX4" fmla="*/ 370 w 164323"/>
                <a:gd name="connsiteY4" fmla="*/ 157785 h 474646"/>
                <a:gd name="connsiteX5" fmla="*/ 9895 w 164323"/>
                <a:gd name="connsiteY5" fmla="*/ 348285 h 474646"/>
                <a:gd name="connsiteX6" fmla="*/ 45613 w 164323"/>
                <a:gd name="connsiteY6" fmla="*/ 448297 h 474646"/>
                <a:gd name="connsiteX7" fmla="*/ 93238 w 164323"/>
                <a:gd name="connsiteY7" fmla="*/ 474321 h 474646"/>
                <a:gd name="connsiteX8" fmla="*/ 143244 w 164323"/>
                <a:gd name="connsiteY8" fmla="*/ 436306 h 474646"/>
                <a:gd name="connsiteX9" fmla="*/ 159915 w 164323"/>
                <a:gd name="connsiteY9" fmla="*/ 379156 h 474646"/>
                <a:gd name="connsiteX10" fmla="*/ 162295 w 164323"/>
                <a:gd name="connsiteY10" fmla="*/ 312566 h 474646"/>
                <a:gd name="connsiteX0" fmla="*/ 131338 w 164611"/>
                <a:gd name="connsiteY0" fmla="*/ 72060 h 474546"/>
                <a:gd name="connsiteX1" fmla="*/ 107526 w 164611"/>
                <a:gd name="connsiteY1" fmla="*/ 24434 h 474546"/>
                <a:gd name="connsiteX2" fmla="*/ 64664 w 164611"/>
                <a:gd name="connsiteY2" fmla="*/ 622 h 474546"/>
                <a:gd name="connsiteX3" fmla="*/ 19420 w 164611"/>
                <a:gd name="connsiteY3" fmla="*/ 48247 h 474546"/>
                <a:gd name="connsiteX4" fmla="*/ 370 w 164611"/>
                <a:gd name="connsiteY4" fmla="*/ 157785 h 474546"/>
                <a:gd name="connsiteX5" fmla="*/ 9895 w 164611"/>
                <a:gd name="connsiteY5" fmla="*/ 348285 h 474546"/>
                <a:gd name="connsiteX6" fmla="*/ 45613 w 164611"/>
                <a:gd name="connsiteY6" fmla="*/ 448297 h 474546"/>
                <a:gd name="connsiteX7" fmla="*/ 93238 w 164611"/>
                <a:gd name="connsiteY7" fmla="*/ 474321 h 474546"/>
                <a:gd name="connsiteX8" fmla="*/ 136100 w 164611"/>
                <a:gd name="connsiteY8" fmla="*/ 438772 h 474546"/>
                <a:gd name="connsiteX9" fmla="*/ 159915 w 164611"/>
                <a:gd name="connsiteY9" fmla="*/ 379156 h 474546"/>
                <a:gd name="connsiteX10" fmla="*/ 162295 w 164611"/>
                <a:gd name="connsiteY10" fmla="*/ 312566 h 474546"/>
                <a:gd name="connsiteX0" fmla="*/ 131338 w 163413"/>
                <a:gd name="connsiteY0" fmla="*/ 72060 h 474546"/>
                <a:gd name="connsiteX1" fmla="*/ 107526 w 163413"/>
                <a:gd name="connsiteY1" fmla="*/ 24434 h 474546"/>
                <a:gd name="connsiteX2" fmla="*/ 64664 w 163413"/>
                <a:gd name="connsiteY2" fmla="*/ 622 h 474546"/>
                <a:gd name="connsiteX3" fmla="*/ 19420 w 163413"/>
                <a:gd name="connsiteY3" fmla="*/ 48247 h 474546"/>
                <a:gd name="connsiteX4" fmla="*/ 370 w 163413"/>
                <a:gd name="connsiteY4" fmla="*/ 157785 h 474546"/>
                <a:gd name="connsiteX5" fmla="*/ 9895 w 163413"/>
                <a:gd name="connsiteY5" fmla="*/ 348285 h 474546"/>
                <a:gd name="connsiteX6" fmla="*/ 45613 w 163413"/>
                <a:gd name="connsiteY6" fmla="*/ 448297 h 474546"/>
                <a:gd name="connsiteX7" fmla="*/ 93238 w 163413"/>
                <a:gd name="connsiteY7" fmla="*/ 474321 h 474546"/>
                <a:gd name="connsiteX8" fmla="*/ 136100 w 163413"/>
                <a:gd name="connsiteY8" fmla="*/ 438772 h 474546"/>
                <a:gd name="connsiteX9" fmla="*/ 152771 w 163413"/>
                <a:gd name="connsiteY9" fmla="*/ 376689 h 474546"/>
                <a:gd name="connsiteX10" fmla="*/ 162295 w 163413"/>
                <a:gd name="connsiteY10" fmla="*/ 312566 h 474546"/>
                <a:gd name="connsiteX0" fmla="*/ 131338 w 154218"/>
                <a:gd name="connsiteY0" fmla="*/ 72060 h 474546"/>
                <a:gd name="connsiteX1" fmla="*/ 107526 w 154218"/>
                <a:gd name="connsiteY1" fmla="*/ 24434 h 474546"/>
                <a:gd name="connsiteX2" fmla="*/ 64664 w 154218"/>
                <a:gd name="connsiteY2" fmla="*/ 622 h 474546"/>
                <a:gd name="connsiteX3" fmla="*/ 19420 w 154218"/>
                <a:gd name="connsiteY3" fmla="*/ 48247 h 474546"/>
                <a:gd name="connsiteX4" fmla="*/ 370 w 154218"/>
                <a:gd name="connsiteY4" fmla="*/ 157785 h 474546"/>
                <a:gd name="connsiteX5" fmla="*/ 9895 w 154218"/>
                <a:gd name="connsiteY5" fmla="*/ 348285 h 474546"/>
                <a:gd name="connsiteX6" fmla="*/ 45613 w 154218"/>
                <a:gd name="connsiteY6" fmla="*/ 448297 h 474546"/>
                <a:gd name="connsiteX7" fmla="*/ 93238 w 154218"/>
                <a:gd name="connsiteY7" fmla="*/ 474321 h 474546"/>
                <a:gd name="connsiteX8" fmla="*/ 136100 w 154218"/>
                <a:gd name="connsiteY8" fmla="*/ 438772 h 474546"/>
                <a:gd name="connsiteX9" fmla="*/ 152771 w 154218"/>
                <a:gd name="connsiteY9" fmla="*/ 376689 h 474546"/>
                <a:gd name="connsiteX10" fmla="*/ 150389 w 154218"/>
                <a:gd name="connsiteY10" fmla="*/ 312566 h 474546"/>
                <a:gd name="connsiteX0" fmla="*/ 131338 w 151826"/>
                <a:gd name="connsiteY0" fmla="*/ 72060 h 474546"/>
                <a:gd name="connsiteX1" fmla="*/ 107526 w 151826"/>
                <a:gd name="connsiteY1" fmla="*/ 24434 h 474546"/>
                <a:gd name="connsiteX2" fmla="*/ 64664 w 151826"/>
                <a:gd name="connsiteY2" fmla="*/ 622 h 474546"/>
                <a:gd name="connsiteX3" fmla="*/ 19420 w 151826"/>
                <a:gd name="connsiteY3" fmla="*/ 48247 h 474546"/>
                <a:gd name="connsiteX4" fmla="*/ 370 w 151826"/>
                <a:gd name="connsiteY4" fmla="*/ 157785 h 474546"/>
                <a:gd name="connsiteX5" fmla="*/ 9895 w 151826"/>
                <a:gd name="connsiteY5" fmla="*/ 348285 h 474546"/>
                <a:gd name="connsiteX6" fmla="*/ 45613 w 151826"/>
                <a:gd name="connsiteY6" fmla="*/ 448297 h 474546"/>
                <a:gd name="connsiteX7" fmla="*/ 93238 w 151826"/>
                <a:gd name="connsiteY7" fmla="*/ 474321 h 474546"/>
                <a:gd name="connsiteX8" fmla="*/ 136100 w 151826"/>
                <a:gd name="connsiteY8" fmla="*/ 438772 h 474546"/>
                <a:gd name="connsiteX9" fmla="*/ 145627 w 151826"/>
                <a:gd name="connsiteY9" fmla="*/ 379155 h 474546"/>
                <a:gd name="connsiteX10" fmla="*/ 150389 w 151826"/>
                <a:gd name="connsiteY10" fmla="*/ 312566 h 474546"/>
                <a:gd name="connsiteX0" fmla="*/ 131338 w 151991"/>
                <a:gd name="connsiteY0" fmla="*/ 72060 h 474646"/>
                <a:gd name="connsiteX1" fmla="*/ 107526 w 151991"/>
                <a:gd name="connsiteY1" fmla="*/ 24434 h 474646"/>
                <a:gd name="connsiteX2" fmla="*/ 64664 w 151991"/>
                <a:gd name="connsiteY2" fmla="*/ 622 h 474646"/>
                <a:gd name="connsiteX3" fmla="*/ 19420 w 151991"/>
                <a:gd name="connsiteY3" fmla="*/ 48247 h 474646"/>
                <a:gd name="connsiteX4" fmla="*/ 370 w 151991"/>
                <a:gd name="connsiteY4" fmla="*/ 157785 h 474646"/>
                <a:gd name="connsiteX5" fmla="*/ 9895 w 151991"/>
                <a:gd name="connsiteY5" fmla="*/ 348285 h 474646"/>
                <a:gd name="connsiteX6" fmla="*/ 45613 w 151991"/>
                <a:gd name="connsiteY6" fmla="*/ 448297 h 474646"/>
                <a:gd name="connsiteX7" fmla="*/ 93238 w 151991"/>
                <a:gd name="connsiteY7" fmla="*/ 474321 h 474646"/>
                <a:gd name="connsiteX8" fmla="*/ 128956 w 151991"/>
                <a:gd name="connsiteY8" fmla="*/ 436306 h 474646"/>
                <a:gd name="connsiteX9" fmla="*/ 145627 w 151991"/>
                <a:gd name="connsiteY9" fmla="*/ 379155 h 474646"/>
                <a:gd name="connsiteX10" fmla="*/ 150389 w 151991"/>
                <a:gd name="connsiteY10" fmla="*/ 312566 h 474646"/>
                <a:gd name="connsiteX0" fmla="*/ 130468 w 151991"/>
                <a:gd name="connsiteY0" fmla="*/ 57010 h 474578"/>
                <a:gd name="connsiteX1" fmla="*/ 107526 w 151991"/>
                <a:gd name="connsiteY1" fmla="*/ 24366 h 474578"/>
                <a:gd name="connsiteX2" fmla="*/ 64664 w 151991"/>
                <a:gd name="connsiteY2" fmla="*/ 554 h 474578"/>
                <a:gd name="connsiteX3" fmla="*/ 19420 w 151991"/>
                <a:gd name="connsiteY3" fmla="*/ 48179 h 474578"/>
                <a:gd name="connsiteX4" fmla="*/ 370 w 151991"/>
                <a:gd name="connsiteY4" fmla="*/ 157717 h 474578"/>
                <a:gd name="connsiteX5" fmla="*/ 9895 w 151991"/>
                <a:gd name="connsiteY5" fmla="*/ 348217 h 474578"/>
                <a:gd name="connsiteX6" fmla="*/ 45613 w 151991"/>
                <a:gd name="connsiteY6" fmla="*/ 448229 h 474578"/>
                <a:gd name="connsiteX7" fmla="*/ 93238 w 151991"/>
                <a:gd name="connsiteY7" fmla="*/ 474253 h 474578"/>
                <a:gd name="connsiteX8" fmla="*/ 128956 w 151991"/>
                <a:gd name="connsiteY8" fmla="*/ 436238 h 474578"/>
                <a:gd name="connsiteX9" fmla="*/ 145627 w 151991"/>
                <a:gd name="connsiteY9" fmla="*/ 379087 h 474578"/>
                <a:gd name="connsiteX10" fmla="*/ 150389 w 151991"/>
                <a:gd name="connsiteY10" fmla="*/ 312498 h 474578"/>
                <a:gd name="connsiteX0" fmla="*/ 130468 w 156173"/>
                <a:gd name="connsiteY0" fmla="*/ 57010 h 474578"/>
                <a:gd name="connsiteX1" fmla="*/ 107526 w 156173"/>
                <a:gd name="connsiteY1" fmla="*/ 24366 h 474578"/>
                <a:gd name="connsiteX2" fmla="*/ 64664 w 156173"/>
                <a:gd name="connsiteY2" fmla="*/ 554 h 474578"/>
                <a:gd name="connsiteX3" fmla="*/ 19420 w 156173"/>
                <a:gd name="connsiteY3" fmla="*/ 48179 h 474578"/>
                <a:gd name="connsiteX4" fmla="*/ 370 w 156173"/>
                <a:gd name="connsiteY4" fmla="*/ 157717 h 474578"/>
                <a:gd name="connsiteX5" fmla="*/ 9895 w 156173"/>
                <a:gd name="connsiteY5" fmla="*/ 348217 h 474578"/>
                <a:gd name="connsiteX6" fmla="*/ 45613 w 156173"/>
                <a:gd name="connsiteY6" fmla="*/ 448229 h 474578"/>
                <a:gd name="connsiteX7" fmla="*/ 93238 w 156173"/>
                <a:gd name="connsiteY7" fmla="*/ 474253 h 474578"/>
                <a:gd name="connsiteX8" fmla="*/ 128956 w 156173"/>
                <a:gd name="connsiteY8" fmla="*/ 436238 h 474578"/>
                <a:gd name="connsiteX9" fmla="*/ 145627 w 156173"/>
                <a:gd name="connsiteY9" fmla="*/ 379087 h 474578"/>
                <a:gd name="connsiteX10" fmla="*/ 155048 w 156173"/>
                <a:gd name="connsiteY10" fmla="*/ 298075 h 474578"/>
                <a:gd name="connsiteX0" fmla="*/ 130468 w 145895"/>
                <a:gd name="connsiteY0" fmla="*/ 57010 h 474578"/>
                <a:gd name="connsiteX1" fmla="*/ 107526 w 145895"/>
                <a:gd name="connsiteY1" fmla="*/ 24366 h 474578"/>
                <a:gd name="connsiteX2" fmla="*/ 64664 w 145895"/>
                <a:gd name="connsiteY2" fmla="*/ 554 h 474578"/>
                <a:gd name="connsiteX3" fmla="*/ 19420 w 145895"/>
                <a:gd name="connsiteY3" fmla="*/ 48179 h 474578"/>
                <a:gd name="connsiteX4" fmla="*/ 370 w 145895"/>
                <a:gd name="connsiteY4" fmla="*/ 157717 h 474578"/>
                <a:gd name="connsiteX5" fmla="*/ 9895 w 145895"/>
                <a:gd name="connsiteY5" fmla="*/ 348217 h 474578"/>
                <a:gd name="connsiteX6" fmla="*/ 45613 w 145895"/>
                <a:gd name="connsiteY6" fmla="*/ 448229 h 474578"/>
                <a:gd name="connsiteX7" fmla="*/ 93238 w 145895"/>
                <a:gd name="connsiteY7" fmla="*/ 474253 h 474578"/>
                <a:gd name="connsiteX8" fmla="*/ 128956 w 145895"/>
                <a:gd name="connsiteY8" fmla="*/ 436238 h 474578"/>
                <a:gd name="connsiteX9" fmla="*/ 145627 w 145895"/>
                <a:gd name="connsiteY9" fmla="*/ 379087 h 474578"/>
                <a:gd name="connsiteX10" fmla="*/ 137830 w 145895"/>
                <a:gd name="connsiteY10" fmla="*/ 301297 h 474578"/>
                <a:gd name="connsiteX0" fmla="*/ 130468 w 139320"/>
                <a:gd name="connsiteY0" fmla="*/ 57010 h 474578"/>
                <a:gd name="connsiteX1" fmla="*/ 107526 w 139320"/>
                <a:gd name="connsiteY1" fmla="*/ 24366 h 474578"/>
                <a:gd name="connsiteX2" fmla="*/ 64664 w 139320"/>
                <a:gd name="connsiteY2" fmla="*/ 554 h 474578"/>
                <a:gd name="connsiteX3" fmla="*/ 19420 w 139320"/>
                <a:gd name="connsiteY3" fmla="*/ 48179 h 474578"/>
                <a:gd name="connsiteX4" fmla="*/ 370 w 139320"/>
                <a:gd name="connsiteY4" fmla="*/ 157717 h 474578"/>
                <a:gd name="connsiteX5" fmla="*/ 9895 w 139320"/>
                <a:gd name="connsiteY5" fmla="*/ 348217 h 474578"/>
                <a:gd name="connsiteX6" fmla="*/ 45613 w 139320"/>
                <a:gd name="connsiteY6" fmla="*/ 448229 h 474578"/>
                <a:gd name="connsiteX7" fmla="*/ 93238 w 139320"/>
                <a:gd name="connsiteY7" fmla="*/ 474253 h 474578"/>
                <a:gd name="connsiteX8" fmla="*/ 128956 w 139320"/>
                <a:gd name="connsiteY8" fmla="*/ 436238 h 474578"/>
                <a:gd name="connsiteX9" fmla="*/ 134253 w 139320"/>
                <a:gd name="connsiteY9" fmla="*/ 380417 h 474578"/>
                <a:gd name="connsiteX10" fmla="*/ 137830 w 139320"/>
                <a:gd name="connsiteY10" fmla="*/ 301297 h 474578"/>
                <a:gd name="connsiteX0" fmla="*/ 130468 w 139320"/>
                <a:gd name="connsiteY0" fmla="*/ 57010 h 475029"/>
                <a:gd name="connsiteX1" fmla="*/ 107526 w 139320"/>
                <a:gd name="connsiteY1" fmla="*/ 24366 h 475029"/>
                <a:gd name="connsiteX2" fmla="*/ 64664 w 139320"/>
                <a:gd name="connsiteY2" fmla="*/ 554 h 475029"/>
                <a:gd name="connsiteX3" fmla="*/ 19420 w 139320"/>
                <a:gd name="connsiteY3" fmla="*/ 48179 h 475029"/>
                <a:gd name="connsiteX4" fmla="*/ 370 w 139320"/>
                <a:gd name="connsiteY4" fmla="*/ 157717 h 475029"/>
                <a:gd name="connsiteX5" fmla="*/ 9895 w 139320"/>
                <a:gd name="connsiteY5" fmla="*/ 348217 h 475029"/>
                <a:gd name="connsiteX6" fmla="*/ 45613 w 139320"/>
                <a:gd name="connsiteY6" fmla="*/ 448229 h 475029"/>
                <a:gd name="connsiteX7" fmla="*/ 93238 w 139320"/>
                <a:gd name="connsiteY7" fmla="*/ 474253 h 475029"/>
                <a:gd name="connsiteX8" fmla="*/ 114815 w 139320"/>
                <a:gd name="connsiteY8" fmla="*/ 465325 h 475029"/>
                <a:gd name="connsiteX9" fmla="*/ 128956 w 139320"/>
                <a:gd name="connsiteY9" fmla="*/ 436238 h 475029"/>
                <a:gd name="connsiteX10" fmla="*/ 134253 w 139320"/>
                <a:gd name="connsiteY10" fmla="*/ 380417 h 475029"/>
                <a:gd name="connsiteX11" fmla="*/ 137830 w 139320"/>
                <a:gd name="connsiteY11" fmla="*/ 301297 h 475029"/>
                <a:gd name="connsiteX0" fmla="*/ 130468 w 139320"/>
                <a:gd name="connsiteY0" fmla="*/ 57010 h 474578"/>
                <a:gd name="connsiteX1" fmla="*/ 107526 w 139320"/>
                <a:gd name="connsiteY1" fmla="*/ 24366 h 474578"/>
                <a:gd name="connsiteX2" fmla="*/ 64664 w 139320"/>
                <a:gd name="connsiteY2" fmla="*/ 554 h 474578"/>
                <a:gd name="connsiteX3" fmla="*/ 19420 w 139320"/>
                <a:gd name="connsiteY3" fmla="*/ 48179 h 474578"/>
                <a:gd name="connsiteX4" fmla="*/ 370 w 139320"/>
                <a:gd name="connsiteY4" fmla="*/ 157717 h 474578"/>
                <a:gd name="connsiteX5" fmla="*/ 9895 w 139320"/>
                <a:gd name="connsiteY5" fmla="*/ 348217 h 474578"/>
                <a:gd name="connsiteX6" fmla="*/ 45613 w 139320"/>
                <a:gd name="connsiteY6" fmla="*/ 448229 h 474578"/>
                <a:gd name="connsiteX7" fmla="*/ 93238 w 139320"/>
                <a:gd name="connsiteY7" fmla="*/ 474253 h 474578"/>
                <a:gd name="connsiteX8" fmla="*/ 128956 w 139320"/>
                <a:gd name="connsiteY8" fmla="*/ 436238 h 474578"/>
                <a:gd name="connsiteX9" fmla="*/ 134253 w 139320"/>
                <a:gd name="connsiteY9" fmla="*/ 380417 h 474578"/>
                <a:gd name="connsiteX10" fmla="*/ 137830 w 139320"/>
                <a:gd name="connsiteY10" fmla="*/ 301297 h 474578"/>
                <a:gd name="connsiteX0" fmla="*/ 130468 w 140432"/>
                <a:gd name="connsiteY0" fmla="*/ 57010 h 474578"/>
                <a:gd name="connsiteX1" fmla="*/ 107526 w 140432"/>
                <a:gd name="connsiteY1" fmla="*/ 24366 h 474578"/>
                <a:gd name="connsiteX2" fmla="*/ 64664 w 140432"/>
                <a:gd name="connsiteY2" fmla="*/ 554 h 474578"/>
                <a:gd name="connsiteX3" fmla="*/ 19420 w 140432"/>
                <a:gd name="connsiteY3" fmla="*/ 48179 h 474578"/>
                <a:gd name="connsiteX4" fmla="*/ 370 w 140432"/>
                <a:gd name="connsiteY4" fmla="*/ 157717 h 474578"/>
                <a:gd name="connsiteX5" fmla="*/ 9895 w 140432"/>
                <a:gd name="connsiteY5" fmla="*/ 348217 h 474578"/>
                <a:gd name="connsiteX6" fmla="*/ 45613 w 140432"/>
                <a:gd name="connsiteY6" fmla="*/ 448229 h 474578"/>
                <a:gd name="connsiteX7" fmla="*/ 93238 w 140432"/>
                <a:gd name="connsiteY7" fmla="*/ 474253 h 474578"/>
                <a:gd name="connsiteX8" fmla="*/ 128956 w 140432"/>
                <a:gd name="connsiteY8" fmla="*/ 436238 h 474578"/>
                <a:gd name="connsiteX9" fmla="*/ 138595 w 140432"/>
                <a:gd name="connsiteY9" fmla="*/ 368444 h 474578"/>
                <a:gd name="connsiteX10" fmla="*/ 137830 w 140432"/>
                <a:gd name="connsiteY10" fmla="*/ 301297 h 474578"/>
                <a:gd name="connsiteX0" fmla="*/ 130106 w 140070"/>
                <a:gd name="connsiteY0" fmla="*/ 57010 h 474585"/>
                <a:gd name="connsiteX1" fmla="*/ 107164 w 140070"/>
                <a:gd name="connsiteY1" fmla="*/ 24366 h 474585"/>
                <a:gd name="connsiteX2" fmla="*/ 64302 w 140070"/>
                <a:gd name="connsiteY2" fmla="*/ 554 h 474585"/>
                <a:gd name="connsiteX3" fmla="*/ 19058 w 140070"/>
                <a:gd name="connsiteY3" fmla="*/ 48179 h 474585"/>
                <a:gd name="connsiteX4" fmla="*/ 8 w 140070"/>
                <a:gd name="connsiteY4" fmla="*/ 157717 h 474585"/>
                <a:gd name="connsiteX5" fmla="*/ 20905 w 140070"/>
                <a:gd name="connsiteY5" fmla="*/ 346886 h 474585"/>
                <a:gd name="connsiteX6" fmla="*/ 45251 w 140070"/>
                <a:gd name="connsiteY6" fmla="*/ 448229 h 474585"/>
                <a:gd name="connsiteX7" fmla="*/ 92876 w 140070"/>
                <a:gd name="connsiteY7" fmla="*/ 474253 h 474585"/>
                <a:gd name="connsiteX8" fmla="*/ 128594 w 140070"/>
                <a:gd name="connsiteY8" fmla="*/ 436238 h 474585"/>
                <a:gd name="connsiteX9" fmla="*/ 138233 w 140070"/>
                <a:gd name="connsiteY9" fmla="*/ 368444 h 474585"/>
                <a:gd name="connsiteX10" fmla="*/ 137468 w 140070"/>
                <a:gd name="connsiteY10" fmla="*/ 301297 h 474585"/>
                <a:gd name="connsiteX0" fmla="*/ 130106 w 140070"/>
                <a:gd name="connsiteY0" fmla="*/ 57010 h 474253"/>
                <a:gd name="connsiteX1" fmla="*/ 107164 w 140070"/>
                <a:gd name="connsiteY1" fmla="*/ 24366 h 474253"/>
                <a:gd name="connsiteX2" fmla="*/ 64302 w 140070"/>
                <a:gd name="connsiteY2" fmla="*/ 554 h 474253"/>
                <a:gd name="connsiteX3" fmla="*/ 19058 w 140070"/>
                <a:gd name="connsiteY3" fmla="*/ 48179 h 474253"/>
                <a:gd name="connsiteX4" fmla="*/ 8 w 140070"/>
                <a:gd name="connsiteY4" fmla="*/ 157717 h 474253"/>
                <a:gd name="connsiteX5" fmla="*/ 20905 w 140070"/>
                <a:gd name="connsiteY5" fmla="*/ 346886 h 474253"/>
                <a:gd name="connsiteX6" fmla="*/ 49593 w 140070"/>
                <a:gd name="connsiteY6" fmla="*/ 436257 h 474253"/>
                <a:gd name="connsiteX7" fmla="*/ 92876 w 140070"/>
                <a:gd name="connsiteY7" fmla="*/ 474253 h 474253"/>
                <a:gd name="connsiteX8" fmla="*/ 128594 w 140070"/>
                <a:gd name="connsiteY8" fmla="*/ 436238 h 474253"/>
                <a:gd name="connsiteX9" fmla="*/ 138233 w 140070"/>
                <a:gd name="connsiteY9" fmla="*/ 368444 h 474253"/>
                <a:gd name="connsiteX10" fmla="*/ 137468 w 140070"/>
                <a:gd name="connsiteY10" fmla="*/ 301297 h 474253"/>
                <a:gd name="connsiteX0" fmla="*/ 130106 w 140070"/>
                <a:gd name="connsiteY0" fmla="*/ 57010 h 477543"/>
                <a:gd name="connsiteX1" fmla="*/ 107164 w 140070"/>
                <a:gd name="connsiteY1" fmla="*/ 24366 h 477543"/>
                <a:gd name="connsiteX2" fmla="*/ 64302 w 140070"/>
                <a:gd name="connsiteY2" fmla="*/ 554 h 477543"/>
                <a:gd name="connsiteX3" fmla="*/ 19058 w 140070"/>
                <a:gd name="connsiteY3" fmla="*/ 48179 h 477543"/>
                <a:gd name="connsiteX4" fmla="*/ 8 w 140070"/>
                <a:gd name="connsiteY4" fmla="*/ 157717 h 477543"/>
                <a:gd name="connsiteX5" fmla="*/ 20905 w 140070"/>
                <a:gd name="connsiteY5" fmla="*/ 346886 h 477543"/>
                <a:gd name="connsiteX6" fmla="*/ 49593 w 140070"/>
                <a:gd name="connsiteY6" fmla="*/ 436257 h 477543"/>
                <a:gd name="connsiteX7" fmla="*/ 100853 w 140070"/>
                <a:gd name="connsiteY7" fmla="*/ 477543 h 477543"/>
                <a:gd name="connsiteX8" fmla="*/ 128594 w 140070"/>
                <a:gd name="connsiteY8" fmla="*/ 436238 h 477543"/>
                <a:gd name="connsiteX9" fmla="*/ 138233 w 140070"/>
                <a:gd name="connsiteY9" fmla="*/ 368444 h 477543"/>
                <a:gd name="connsiteX10" fmla="*/ 137468 w 140070"/>
                <a:gd name="connsiteY10" fmla="*/ 301297 h 477543"/>
                <a:gd name="connsiteX0" fmla="*/ 130106 w 140070"/>
                <a:gd name="connsiteY0" fmla="*/ 57010 h 477819"/>
                <a:gd name="connsiteX1" fmla="*/ 107164 w 140070"/>
                <a:gd name="connsiteY1" fmla="*/ 24366 h 477819"/>
                <a:gd name="connsiteX2" fmla="*/ 64302 w 140070"/>
                <a:gd name="connsiteY2" fmla="*/ 554 h 477819"/>
                <a:gd name="connsiteX3" fmla="*/ 19058 w 140070"/>
                <a:gd name="connsiteY3" fmla="*/ 48179 h 477819"/>
                <a:gd name="connsiteX4" fmla="*/ 8 w 140070"/>
                <a:gd name="connsiteY4" fmla="*/ 157717 h 477819"/>
                <a:gd name="connsiteX5" fmla="*/ 20905 w 140070"/>
                <a:gd name="connsiteY5" fmla="*/ 346886 h 477819"/>
                <a:gd name="connsiteX6" fmla="*/ 48014 w 140070"/>
                <a:gd name="connsiteY6" fmla="*/ 448511 h 477819"/>
                <a:gd name="connsiteX7" fmla="*/ 100853 w 140070"/>
                <a:gd name="connsiteY7" fmla="*/ 477543 h 477819"/>
                <a:gd name="connsiteX8" fmla="*/ 128594 w 140070"/>
                <a:gd name="connsiteY8" fmla="*/ 436238 h 477819"/>
                <a:gd name="connsiteX9" fmla="*/ 138233 w 140070"/>
                <a:gd name="connsiteY9" fmla="*/ 368444 h 477819"/>
                <a:gd name="connsiteX10" fmla="*/ 137468 w 140070"/>
                <a:gd name="connsiteY10" fmla="*/ 301297 h 477819"/>
                <a:gd name="connsiteX0" fmla="*/ 130106 w 140070"/>
                <a:gd name="connsiteY0" fmla="*/ 57010 h 477597"/>
                <a:gd name="connsiteX1" fmla="*/ 107164 w 140070"/>
                <a:gd name="connsiteY1" fmla="*/ 24366 h 477597"/>
                <a:gd name="connsiteX2" fmla="*/ 64302 w 140070"/>
                <a:gd name="connsiteY2" fmla="*/ 554 h 477597"/>
                <a:gd name="connsiteX3" fmla="*/ 19058 w 140070"/>
                <a:gd name="connsiteY3" fmla="*/ 48179 h 477597"/>
                <a:gd name="connsiteX4" fmla="*/ 8 w 140070"/>
                <a:gd name="connsiteY4" fmla="*/ 157717 h 477597"/>
                <a:gd name="connsiteX5" fmla="*/ 20905 w 140070"/>
                <a:gd name="connsiteY5" fmla="*/ 346886 h 477597"/>
                <a:gd name="connsiteX6" fmla="*/ 42246 w 140070"/>
                <a:gd name="connsiteY6" fmla="*/ 428067 h 477597"/>
                <a:gd name="connsiteX7" fmla="*/ 100853 w 140070"/>
                <a:gd name="connsiteY7" fmla="*/ 477543 h 477597"/>
                <a:gd name="connsiteX8" fmla="*/ 128594 w 140070"/>
                <a:gd name="connsiteY8" fmla="*/ 436238 h 477597"/>
                <a:gd name="connsiteX9" fmla="*/ 138233 w 140070"/>
                <a:gd name="connsiteY9" fmla="*/ 368444 h 477597"/>
                <a:gd name="connsiteX10" fmla="*/ 137468 w 140070"/>
                <a:gd name="connsiteY10" fmla="*/ 301297 h 477597"/>
                <a:gd name="connsiteX0" fmla="*/ 130106 w 140070"/>
                <a:gd name="connsiteY0" fmla="*/ 57010 h 477833"/>
                <a:gd name="connsiteX1" fmla="*/ 107164 w 140070"/>
                <a:gd name="connsiteY1" fmla="*/ 24366 h 477833"/>
                <a:gd name="connsiteX2" fmla="*/ 64302 w 140070"/>
                <a:gd name="connsiteY2" fmla="*/ 554 h 477833"/>
                <a:gd name="connsiteX3" fmla="*/ 19058 w 140070"/>
                <a:gd name="connsiteY3" fmla="*/ 48179 h 477833"/>
                <a:gd name="connsiteX4" fmla="*/ 8 w 140070"/>
                <a:gd name="connsiteY4" fmla="*/ 157717 h 477833"/>
                <a:gd name="connsiteX5" fmla="*/ 20905 w 140070"/>
                <a:gd name="connsiteY5" fmla="*/ 346886 h 477833"/>
                <a:gd name="connsiteX6" fmla="*/ 46587 w 140070"/>
                <a:gd name="connsiteY6" fmla="*/ 416093 h 477833"/>
                <a:gd name="connsiteX7" fmla="*/ 100853 w 140070"/>
                <a:gd name="connsiteY7" fmla="*/ 477543 h 477833"/>
                <a:gd name="connsiteX8" fmla="*/ 128594 w 140070"/>
                <a:gd name="connsiteY8" fmla="*/ 436238 h 477833"/>
                <a:gd name="connsiteX9" fmla="*/ 138233 w 140070"/>
                <a:gd name="connsiteY9" fmla="*/ 368444 h 477833"/>
                <a:gd name="connsiteX10" fmla="*/ 137468 w 140070"/>
                <a:gd name="connsiteY10" fmla="*/ 301297 h 477833"/>
                <a:gd name="connsiteX0" fmla="*/ 130106 w 140070"/>
                <a:gd name="connsiteY0" fmla="*/ 57010 h 464912"/>
                <a:gd name="connsiteX1" fmla="*/ 107164 w 140070"/>
                <a:gd name="connsiteY1" fmla="*/ 24366 h 464912"/>
                <a:gd name="connsiteX2" fmla="*/ 64302 w 140070"/>
                <a:gd name="connsiteY2" fmla="*/ 554 h 464912"/>
                <a:gd name="connsiteX3" fmla="*/ 19058 w 140070"/>
                <a:gd name="connsiteY3" fmla="*/ 48179 h 464912"/>
                <a:gd name="connsiteX4" fmla="*/ 8 w 140070"/>
                <a:gd name="connsiteY4" fmla="*/ 157717 h 464912"/>
                <a:gd name="connsiteX5" fmla="*/ 20905 w 140070"/>
                <a:gd name="connsiteY5" fmla="*/ 346886 h 464912"/>
                <a:gd name="connsiteX6" fmla="*/ 46587 w 140070"/>
                <a:gd name="connsiteY6" fmla="*/ 416093 h 464912"/>
                <a:gd name="connsiteX7" fmla="*/ 94138 w 140070"/>
                <a:gd name="connsiteY7" fmla="*/ 464452 h 464912"/>
                <a:gd name="connsiteX8" fmla="*/ 128594 w 140070"/>
                <a:gd name="connsiteY8" fmla="*/ 436238 h 464912"/>
                <a:gd name="connsiteX9" fmla="*/ 138233 w 140070"/>
                <a:gd name="connsiteY9" fmla="*/ 368444 h 464912"/>
                <a:gd name="connsiteX10" fmla="*/ 137468 w 140070"/>
                <a:gd name="connsiteY10" fmla="*/ 301297 h 464912"/>
                <a:gd name="connsiteX0" fmla="*/ 130106 w 140070"/>
                <a:gd name="connsiteY0" fmla="*/ 57010 h 464496"/>
                <a:gd name="connsiteX1" fmla="*/ 107164 w 140070"/>
                <a:gd name="connsiteY1" fmla="*/ 24366 h 464496"/>
                <a:gd name="connsiteX2" fmla="*/ 64302 w 140070"/>
                <a:gd name="connsiteY2" fmla="*/ 554 h 464496"/>
                <a:gd name="connsiteX3" fmla="*/ 19058 w 140070"/>
                <a:gd name="connsiteY3" fmla="*/ 48179 h 464496"/>
                <a:gd name="connsiteX4" fmla="*/ 8 w 140070"/>
                <a:gd name="connsiteY4" fmla="*/ 157717 h 464496"/>
                <a:gd name="connsiteX5" fmla="*/ 20905 w 140070"/>
                <a:gd name="connsiteY5" fmla="*/ 346886 h 464496"/>
                <a:gd name="connsiteX6" fmla="*/ 44693 w 140070"/>
                <a:gd name="connsiteY6" fmla="*/ 430797 h 464496"/>
                <a:gd name="connsiteX7" fmla="*/ 94138 w 140070"/>
                <a:gd name="connsiteY7" fmla="*/ 464452 h 464496"/>
                <a:gd name="connsiteX8" fmla="*/ 128594 w 140070"/>
                <a:gd name="connsiteY8" fmla="*/ 436238 h 464496"/>
                <a:gd name="connsiteX9" fmla="*/ 138233 w 140070"/>
                <a:gd name="connsiteY9" fmla="*/ 368444 h 464496"/>
                <a:gd name="connsiteX10" fmla="*/ 137468 w 140070"/>
                <a:gd name="connsiteY10" fmla="*/ 301297 h 464496"/>
                <a:gd name="connsiteX0" fmla="*/ 127027 w 140070"/>
                <a:gd name="connsiteY0" fmla="*/ 59188 h 464504"/>
                <a:gd name="connsiteX1" fmla="*/ 107164 w 140070"/>
                <a:gd name="connsiteY1" fmla="*/ 24374 h 464504"/>
                <a:gd name="connsiteX2" fmla="*/ 64302 w 140070"/>
                <a:gd name="connsiteY2" fmla="*/ 562 h 464504"/>
                <a:gd name="connsiteX3" fmla="*/ 19058 w 140070"/>
                <a:gd name="connsiteY3" fmla="*/ 48187 h 464504"/>
                <a:gd name="connsiteX4" fmla="*/ 8 w 140070"/>
                <a:gd name="connsiteY4" fmla="*/ 157725 h 464504"/>
                <a:gd name="connsiteX5" fmla="*/ 20905 w 140070"/>
                <a:gd name="connsiteY5" fmla="*/ 346894 h 464504"/>
                <a:gd name="connsiteX6" fmla="*/ 44693 w 140070"/>
                <a:gd name="connsiteY6" fmla="*/ 430805 h 464504"/>
                <a:gd name="connsiteX7" fmla="*/ 94138 w 140070"/>
                <a:gd name="connsiteY7" fmla="*/ 464460 h 464504"/>
                <a:gd name="connsiteX8" fmla="*/ 128594 w 140070"/>
                <a:gd name="connsiteY8" fmla="*/ 436246 h 464504"/>
                <a:gd name="connsiteX9" fmla="*/ 138233 w 140070"/>
                <a:gd name="connsiteY9" fmla="*/ 368452 h 464504"/>
                <a:gd name="connsiteX10" fmla="*/ 137468 w 140070"/>
                <a:gd name="connsiteY10" fmla="*/ 301305 h 464504"/>
                <a:gd name="connsiteX0" fmla="*/ 127027 w 140070"/>
                <a:gd name="connsiteY0" fmla="*/ 60407 h 465723"/>
                <a:gd name="connsiteX1" fmla="*/ 100133 w 140070"/>
                <a:gd name="connsiteY1" fmla="*/ 14952 h 465723"/>
                <a:gd name="connsiteX2" fmla="*/ 64302 w 140070"/>
                <a:gd name="connsiteY2" fmla="*/ 1781 h 465723"/>
                <a:gd name="connsiteX3" fmla="*/ 19058 w 140070"/>
                <a:gd name="connsiteY3" fmla="*/ 49406 h 465723"/>
                <a:gd name="connsiteX4" fmla="*/ 8 w 140070"/>
                <a:gd name="connsiteY4" fmla="*/ 158944 h 465723"/>
                <a:gd name="connsiteX5" fmla="*/ 20905 w 140070"/>
                <a:gd name="connsiteY5" fmla="*/ 348113 h 465723"/>
                <a:gd name="connsiteX6" fmla="*/ 44693 w 140070"/>
                <a:gd name="connsiteY6" fmla="*/ 432024 h 465723"/>
                <a:gd name="connsiteX7" fmla="*/ 94138 w 140070"/>
                <a:gd name="connsiteY7" fmla="*/ 465679 h 465723"/>
                <a:gd name="connsiteX8" fmla="*/ 128594 w 140070"/>
                <a:gd name="connsiteY8" fmla="*/ 437465 h 465723"/>
                <a:gd name="connsiteX9" fmla="*/ 138233 w 140070"/>
                <a:gd name="connsiteY9" fmla="*/ 369671 h 465723"/>
                <a:gd name="connsiteX10" fmla="*/ 137468 w 140070"/>
                <a:gd name="connsiteY10" fmla="*/ 302524 h 465723"/>
                <a:gd name="connsiteX0" fmla="*/ 127027 w 140070"/>
                <a:gd name="connsiteY0" fmla="*/ 60407 h 466258"/>
                <a:gd name="connsiteX1" fmla="*/ 100133 w 140070"/>
                <a:gd name="connsiteY1" fmla="*/ 14952 h 466258"/>
                <a:gd name="connsiteX2" fmla="*/ 64302 w 140070"/>
                <a:gd name="connsiteY2" fmla="*/ 1781 h 466258"/>
                <a:gd name="connsiteX3" fmla="*/ 19058 w 140070"/>
                <a:gd name="connsiteY3" fmla="*/ 49406 h 466258"/>
                <a:gd name="connsiteX4" fmla="*/ 8 w 140070"/>
                <a:gd name="connsiteY4" fmla="*/ 158944 h 466258"/>
                <a:gd name="connsiteX5" fmla="*/ 20905 w 140070"/>
                <a:gd name="connsiteY5" fmla="*/ 348113 h 466258"/>
                <a:gd name="connsiteX6" fmla="*/ 41374 w 140070"/>
                <a:gd name="connsiteY6" fmla="*/ 414312 h 466258"/>
                <a:gd name="connsiteX7" fmla="*/ 94138 w 140070"/>
                <a:gd name="connsiteY7" fmla="*/ 465679 h 466258"/>
                <a:gd name="connsiteX8" fmla="*/ 128594 w 140070"/>
                <a:gd name="connsiteY8" fmla="*/ 437465 h 466258"/>
                <a:gd name="connsiteX9" fmla="*/ 138233 w 140070"/>
                <a:gd name="connsiteY9" fmla="*/ 369671 h 466258"/>
                <a:gd name="connsiteX10" fmla="*/ 137468 w 140070"/>
                <a:gd name="connsiteY10" fmla="*/ 302524 h 466258"/>
                <a:gd name="connsiteX0" fmla="*/ 127027 w 140070"/>
                <a:gd name="connsiteY0" fmla="*/ 60407 h 465690"/>
                <a:gd name="connsiteX1" fmla="*/ 100133 w 140070"/>
                <a:gd name="connsiteY1" fmla="*/ 14952 h 465690"/>
                <a:gd name="connsiteX2" fmla="*/ 64302 w 140070"/>
                <a:gd name="connsiteY2" fmla="*/ 1781 h 465690"/>
                <a:gd name="connsiteX3" fmla="*/ 19058 w 140070"/>
                <a:gd name="connsiteY3" fmla="*/ 49406 h 465690"/>
                <a:gd name="connsiteX4" fmla="*/ 8 w 140070"/>
                <a:gd name="connsiteY4" fmla="*/ 158944 h 465690"/>
                <a:gd name="connsiteX5" fmla="*/ 20905 w 140070"/>
                <a:gd name="connsiteY5" fmla="*/ 348113 h 465690"/>
                <a:gd name="connsiteX6" fmla="*/ 47143 w 140070"/>
                <a:gd name="connsiteY6" fmla="*/ 434755 h 465690"/>
                <a:gd name="connsiteX7" fmla="*/ 94138 w 140070"/>
                <a:gd name="connsiteY7" fmla="*/ 465679 h 465690"/>
                <a:gd name="connsiteX8" fmla="*/ 128594 w 140070"/>
                <a:gd name="connsiteY8" fmla="*/ 437465 h 465690"/>
                <a:gd name="connsiteX9" fmla="*/ 138233 w 140070"/>
                <a:gd name="connsiteY9" fmla="*/ 369671 h 465690"/>
                <a:gd name="connsiteX10" fmla="*/ 137468 w 140070"/>
                <a:gd name="connsiteY10" fmla="*/ 302524 h 465690"/>
                <a:gd name="connsiteX0" fmla="*/ 127027 w 139984"/>
                <a:gd name="connsiteY0" fmla="*/ 60407 h 465810"/>
                <a:gd name="connsiteX1" fmla="*/ 100133 w 139984"/>
                <a:gd name="connsiteY1" fmla="*/ 14952 h 465810"/>
                <a:gd name="connsiteX2" fmla="*/ 64302 w 139984"/>
                <a:gd name="connsiteY2" fmla="*/ 1781 h 465810"/>
                <a:gd name="connsiteX3" fmla="*/ 19058 w 139984"/>
                <a:gd name="connsiteY3" fmla="*/ 49406 h 465810"/>
                <a:gd name="connsiteX4" fmla="*/ 8 w 139984"/>
                <a:gd name="connsiteY4" fmla="*/ 158944 h 465810"/>
                <a:gd name="connsiteX5" fmla="*/ 20905 w 139984"/>
                <a:gd name="connsiteY5" fmla="*/ 348113 h 465810"/>
                <a:gd name="connsiteX6" fmla="*/ 47143 w 139984"/>
                <a:gd name="connsiteY6" fmla="*/ 434755 h 465810"/>
                <a:gd name="connsiteX7" fmla="*/ 94138 w 139984"/>
                <a:gd name="connsiteY7" fmla="*/ 465679 h 465810"/>
                <a:gd name="connsiteX8" fmla="*/ 130173 w 139984"/>
                <a:gd name="connsiteY8" fmla="*/ 425213 h 465810"/>
                <a:gd name="connsiteX9" fmla="*/ 138233 w 139984"/>
                <a:gd name="connsiteY9" fmla="*/ 369671 h 465810"/>
                <a:gd name="connsiteX10" fmla="*/ 137468 w 139984"/>
                <a:gd name="connsiteY10" fmla="*/ 302524 h 465810"/>
                <a:gd name="connsiteX0" fmla="*/ 127027 w 139984"/>
                <a:gd name="connsiteY0" fmla="*/ 60407 h 465810"/>
                <a:gd name="connsiteX1" fmla="*/ 100133 w 139984"/>
                <a:gd name="connsiteY1" fmla="*/ 14952 h 465810"/>
                <a:gd name="connsiteX2" fmla="*/ 64302 w 139984"/>
                <a:gd name="connsiteY2" fmla="*/ 1781 h 465810"/>
                <a:gd name="connsiteX3" fmla="*/ 19058 w 139984"/>
                <a:gd name="connsiteY3" fmla="*/ 49406 h 465810"/>
                <a:gd name="connsiteX4" fmla="*/ 8 w 139984"/>
                <a:gd name="connsiteY4" fmla="*/ 158944 h 465810"/>
                <a:gd name="connsiteX5" fmla="*/ 20905 w 139984"/>
                <a:gd name="connsiteY5" fmla="*/ 348113 h 465810"/>
                <a:gd name="connsiteX6" fmla="*/ 47143 w 139984"/>
                <a:gd name="connsiteY6" fmla="*/ 434755 h 465810"/>
                <a:gd name="connsiteX7" fmla="*/ 94138 w 139984"/>
                <a:gd name="connsiteY7" fmla="*/ 465679 h 465810"/>
                <a:gd name="connsiteX8" fmla="*/ 130173 w 139984"/>
                <a:gd name="connsiteY8" fmla="*/ 425213 h 465810"/>
                <a:gd name="connsiteX9" fmla="*/ 138233 w 139984"/>
                <a:gd name="connsiteY9" fmla="*/ 369671 h 465810"/>
                <a:gd name="connsiteX10" fmla="*/ 137468 w 139984"/>
                <a:gd name="connsiteY10" fmla="*/ 351546 h 465810"/>
                <a:gd name="connsiteX0" fmla="*/ 127027 w 150704"/>
                <a:gd name="connsiteY0" fmla="*/ 60407 h 465810"/>
                <a:gd name="connsiteX1" fmla="*/ 100133 w 150704"/>
                <a:gd name="connsiteY1" fmla="*/ 14952 h 465810"/>
                <a:gd name="connsiteX2" fmla="*/ 64302 w 150704"/>
                <a:gd name="connsiteY2" fmla="*/ 1781 h 465810"/>
                <a:gd name="connsiteX3" fmla="*/ 19058 w 150704"/>
                <a:gd name="connsiteY3" fmla="*/ 49406 h 465810"/>
                <a:gd name="connsiteX4" fmla="*/ 8 w 150704"/>
                <a:gd name="connsiteY4" fmla="*/ 158944 h 465810"/>
                <a:gd name="connsiteX5" fmla="*/ 20905 w 150704"/>
                <a:gd name="connsiteY5" fmla="*/ 348113 h 465810"/>
                <a:gd name="connsiteX6" fmla="*/ 47143 w 150704"/>
                <a:gd name="connsiteY6" fmla="*/ 434755 h 465810"/>
                <a:gd name="connsiteX7" fmla="*/ 94138 w 150704"/>
                <a:gd name="connsiteY7" fmla="*/ 465679 h 465810"/>
                <a:gd name="connsiteX8" fmla="*/ 130173 w 150704"/>
                <a:gd name="connsiteY8" fmla="*/ 425213 h 465810"/>
                <a:gd name="connsiteX9" fmla="*/ 138233 w 150704"/>
                <a:gd name="connsiteY9" fmla="*/ 369671 h 465810"/>
                <a:gd name="connsiteX10" fmla="*/ 149903 w 150704"/>
                <a:gd name="connsiteY10" fmla="*/ 356993 h 465810"/>
                <a:gd name="connsiteX0" fmla="*/ 127027 w 171000"/>
                <a:gd name="connsiteY0" fmla="*/ 60407 h 465810"/>
                <a:gd name="connsiteX1" fmla="*/ 100133 w 171000"/>
                <a:gd name="connsiteY1" fmla="*/ 14952 h 465810"/>
                <a:gd name="connsiteX2" fmla="*/ 64302 w 171000"/>
                <a:gd name="connsiteY2" fmla="*/ 1781 h 465810"/>
                <a:gd name="connsiteX3" fmla="*/ 19058 w 171000"/>
                <a:gd name="connsiteY3" fmla="*/ 49406 h 465810"/>
                <a:gd name="connsiteX4" fmla="*/ 8 w 171000"/>
                <a:gd name="connsiteY4" fmla="*/ 158944 h 465810"/>
                <a:gd name="connsiteX5" fmla="*/ 20905 w 171000"/>
                <a:gd name="connsiteY5" fmla="*/ 348113 h 465810"/>
                <a:gd name="connsiteX6" fmla="*/ 47143 w 171000"/>
                <a:gd name="connsiteY6" fmla="*/ 434755 h 465810"/>
                <a:gd name="connsiteX7" fmla="*/ 94138 w 171000"/>
                <a:gd name="connsiteY7" fmla="*/ 465679 h 465810"/>
                <a:gd name="connsiteX8" fmla="*/ 130173 w 171000"/>
                <a:gd name="connsiteY8" fmla="*/ 425213 h 465810"/>
                <a:gd name="connsiteX9" fmla="*/ 138233 w 171000"/>
                <a:gd name="connsiteY9" fmla="*/ 369671 h 465810"/>
                <a:gd name="connsiteX10" fmla="*/ 170629 w 171000"/>
                <a:gd name="connsiteY10" fmla="*/ 337931 h 465810"/>
                <a:gd name="connsiteX0" fmla="*/ 127027 w 171021"/>
                <a:gd name="connsiteY0" fmla="*/ 60407 h 465810"/>
                <a:gd name="connsiteX1" fmla="*/ 100133 w 171021"/>
                <a:gd name="connsiteY1" fmla="*/ 14952 h 465810"/>
                <a:gd name="connsiteX2" fmla="*/ 64302 w 171021"/>
                <a:gd name="connsiteY2" fmla="*/ 1781 h 465810"/>
                <a:gd name="connsiteX3" fmla="*/ 19058 w 171021"/>
                <a:gd name="connsiteY3" fmla="*/ 49406 h 465810"/>
                <a:gd name="connsiteX4" fmla="*/ 8 w 171021"/>
                <a:gd name="connsiteY4" fmla="*/ 158944 h 465810"/>
                <a:gd name="connsiteX5" fmla="*/ 20905 w 171021"/>
                <a:gd name="connsiteY5" fmla="*/ 348113 h 465810"/>
                <a:gd name="connsiteX6" fmla="*/ 47143 w 171021"/>
                <a:gd name="connsiteY6" fmla="*/ 434755 h 465810"/>
                <a:gd name="connsiteX7" fmla="*/ 94138 w 171021"/>
                <a:gd name="connsiteY7" fmla="*/ 465679 h 465810"/>
                <a:gd name="connsiteX8" fmla="*/ 130173 w 171021"/>
                <a:gd name="connsiteY8" fmla="*/ 425213 h 465810"/>
                <a:gd name="connsiteX9" fmla="*/ 140305 w 171021"/>
                <a:gd name="connsiteY9" fmla="*/ 380567 h 465810"/>
                <a:gd name="connsiteX10" fmla="*/ 170629 w 171021"/>
                <a:gd name="connsiteY10" fmla="*/ 337931 h 465810"/>
                <a:gd name="connsiteX0" fmla="*/ 127027 w 146983"/>
                <a:gd name="connsiteY0" fmla="*/ 60407 h 465810"/>
                <a:gd name="connsiteX1" fmla="*/ 100133 w 146983"/>
                <a:gd name="connsiteY1" fmla="*/ 14952 h 465810"/>
                <a:gd name="connsiteX2" fmla="*/ 64302 w 146983"/>
                <a:gd name="connsiteY2" fmla="*/ 1781 h 465810"/>
                <a:gd name="connsiteX3" fmla="*/ 19058 w 146983"/>
                <a:gd name="connsiteY3" fmla="*/ 49406 h 465810"/>
                <a:gd name="connsiteX4" fmla="*/ 8 w 146983"/>
                <a:gd name="connsiteY4" fmla="*/ 158944 h 465810"/>
                <a:gd name="connsiteX5" fmla="*/ 20905 w 146983"/>
                <a:gd name="connsiteY5" fmla="*/ 348113 h 465810"/>
                <a:gd name="connsiteX6" fmla="*/ 47143 w 146983"/>
                <a:gd name="connsiteY6" fmla="*/ 434755 h 465810"/>
                <a:gd name="connsiteX7" fmla="*/ 94138 w 146983"/>
                <a:gd name="connsiteY7" fmla="*/ 465679 h 465810"/>
                <a:gd name="connsiteX8" fmla="*/ 130173 w 146983"/>
                <a:gd name="connsiteY8" fmla="*/ 425213 h 465810"/>
                <a:gd name="connsiteX9" fmla="*/ 140305 w 146983"/>
                <a:gd name="connsiteY9" fmla="*/ 380567 h 465810"/>
                <a:gd name="connsiteX10" fmla="*/ 145758 w 146983"/>
                <a:gd name="connsiteY10" fmla="*/ 367889 h 465810"/>
                <a:gd name="connsiteX0" fmla="*/ 127027 w 146983"/>
                <a:gd name="connsiteY0" fmla="*/ 60407 h 465738"/>
                <a:gd name="connsiteX1" fmla="*/ 100133 w 146983"/>
                <a:gd name="connsiteY1" fmla="*/ 14952 h 465738"/>
                <a:gd name="connsiteX2" fmla="*/ 64302 w 146983"/>
                <a:gd name="connsiteY2" fmla="*/ 1781 h 465738"/>
                <a:gd name="connsiteX3" fmla="*/ 19058 w 146983"/>
                <a:gd name="connsiteY3" fmla="*/ 49406 h 465738"/>
                <a:gd name="connsiteX4" fmla="*/ 8 w 146983"/>
                <a:gd name="connsiteY4" fmla="*/ 158944 h 465738"/>
                <a:gd name="connsiteX5" fmla="*/ 20905 w 146983"/>
                <a:gd name="connsiteY5" fmla="*/ 348113 h 465738"/>
                <a:gd name="connsiteX6" fmla="*/ 53361 w 146983"/>
                <a:gd name="connsiteY6" fmla="*/ 432031 h 465738"/>
                <a:gd name="connsiteX7" fmla="*/ 94138 w 146983"/>
                <a:gd name="connsiteY7" fmla="*/ 465679 h 465738"/>
                <a:gd name="connsiteX8" fmla="*/ 130173 w 146983"/>
                <a:gd name="connsiteY8" fmla="*/ 425213 h 465738"/>
                <a:gd name="connsiteX9" fmla="*/ 140305 w 146983"/>
                <a:gd name="connsiteY9" fmla="*/ 380567 h 465738"/>
                <a:gd name="connsiteX10" fmla="*/ 145758 w 146983"/>
                <a:gd name="connsiteY10" fmla="*/ 367889 h 465738"/>
                <a:gd name="connsiteX0" fmla="*/ 127027 w 146983"/>
                <a:gd name="connsiteY0" fmla="*/ 60407 h 454917"/>
                <a:gd name="connsiteX1" fmla="*/ 100133 w 146983"/>
                <a:gd name="connsiteY1" fmla="*/ 14952 h 454917"/>
                <a:gd name="connsiteX2" fmla="*/ 64302 w 146983"/>
                <a:gd name="connsiteY2" fmla="*/ 1781 h 454917"/>
                <a:gd name="connsiteX3" fmla="*/ 19058 w 146983"/>
                <a:gd name="connsiteY3" fmla="*/ 49406 h 454917"/>
                <a:gd name="connsiteX4" fmla="*/ 8 w 146983"/>
                <a:gd name="connsiteY4" fmla="*/ 158944 h 454917"/>
                <a:gd name="connsiteX5" fmla="*/ 20905 w 146983"/>
                <a:gd name="connsiteY5" fmla="*/ 348113 h 454917"/>
                <a:gd name="connsiteX6" fmla="*/ 53361 w 146983"/>
                <a:gd name="connsiteY6" fmla="*/ 432031 h 454917"/>
                <a:gd name="connsiteX7" fmla="*/ 98283 w 146983"/>
                <a:gd name="connsiteY7" fmla="*/ 454786 h 454917"/>
                <a:gd name="connsiteX8" fmla="*/ 130173 w 146983"/>
                <a:gd name="connsiteY8" fmla="*/ 425213 h 454917"/>
                <a:gd name="connsiteX9" fmla="*/ 140305 w 146983"/>
                <a:gd name="connsiteY9" fmla="*/ 380567 h 454917"/>
                <a:gd name="connsiteX10" fmla="*/ 145758 w 146983"/>
                <a:gd name="connsiteY10" fmla="*/ 367889 h 454917"/>
                <a:gd name="connsiteX0" fmla="*/ 127027 w 143488"/>
                <a:gd name="connsiteY0" fmla="*/ 60407 h 454917"/>
                <a:gd name="connsiteX1" fmla="*/ 100133 w 143488"/>
                <a:gd name="connsiteY1" fmla="*/ 14952 h 454917"/>
                <a:gd name="connsiteX2" fmla="*/ 64302 w 143488"/>
                <a:gd name="connsiteY2" fmla="*/ 1781 h 454917"/>
                <a:gd name="connsiteX3" fmla="*/ 19058 w 143488"/>
                <a:gd name="connsiteY3" fmla="*/ 49406 h 454917"/>
                <a:gd name="connsiteX4" fmla="*/ 8 w 143488"/>
                <a:gd name="connsiteY4" fmla="*/ 158944 h 454917"/>
                <a:gd name="connsiteX5" fmla="*/ 20905 w 143488"/>
                <a:gd name="connsiteY5" fmla="*/ 348113 h 454917"/>
                <a:gd name="connsiteX6" fmla="*/ 53361 w 143488"/>
                <a:gd name="connsiteY6" fmla="*/ 432031 h 454917"/>
                <a:gd name="connsiteX7" fmla="*/ 98283 w 143488"/>
                <a:gd name="connsiteY7" fmla="*/ 454786 h 454917"/>
                <a:gd name="connsiteX8" fmla="*/ 130173 w 143488"/>
                <a:gd name="connsiteY8" fmla="*/ 425213 h 454917"/>
                <a:gd name="connsiteX9" fmla="*/ 140305 w 143488"/>
                <a:gd name="connsiteY9" fmla="*/ 380567 h 454917"/>
                <a:gd name="connsiteX10" fmla="*/ 141612 w 143488"/>
                <a:gd name="connsiteY10" fmla="*/ 370615 h 454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488" h="454917">
                  <a:moveTo>
                    <a:pt x="127027" y="60407"/>
                  </a:moveTo>
                  <a:cubicBezTo>
                    <a:pt x="124050" y="41952"/>
                    <a:pt x="110587" y="24723"/>
                    <a:pt x="100133" y="14952"/>
                  </a:cubicBezTo>
                  <a:cubicBezTo>
                    <a:pt x="89679" y="5181"/>
                    <a:pt x="77814" y="-3961"/>
                    <a:pt x="64302" y="1781"/>
                  </a:cubicBezTo>
                  <a:cubicBezTo>
                    <a:pt x="50790" y="7523"/>
                    <a:pt x="29774" y="23212"/>
                    <a:pt x="19058" y="49406"/>
                  </a:cubicBezTo>
                  <a:cubicBezTo>
                    <a:pt x="8342" y="75600"/>
                    <a:pt x="-300" y="109160"/>
                    <a:pt x="8" y="158944"/>
                  </a:cubicBezTo>
                  <a:cubicBezTo>
                    <a:pt x="316" y="208728"/>
                    <a:pt x="12013" y="302598"/>
                    <a:pt x="20905" y="348113"/>
                  </a:cubicBezTo>
                  <a:cubicBezTo>
                    <a:pt x="29797" y="393628"/>
                    <a:pt x="40465" y="414252"/>
                    <a:pt x="53361" y="432031"/>
                  </a:cubicBezTo>
                  <a:cubicBezTo>
                    <a:pt x="66257" y="449810"/>
                    <a:pt x="85481" y="455922"/>
                    <a:pt x="98283" y="454786"/>
                  </a:cubicBezTo>
                  <a:cubicBezTo>
                    <a:pt x="111085" y="453650"/>
                    <a:pt x="123169" y="437583"/>
                    <a:pt x="130173" y="425213"/>
                  </a:cubicBezTo>
                  <a:cubicBezTo>
                    <a:pt x="137177" y="412843"/>
                    <a:pt x="139089" y="401015"/>
                    <a:pt x="140305" y="380567"/>
                  </a:cubicBezTo>
                  <a:cubicBezTo>
                    <a:pt x="141521" y="360119"/>
                    <a:pt x="145977" y="366646"/>
                    <a:pt x="141612" y="370615"/>
                  </a:cubicBezTo>
                </a:path>
              </a:pathLst>
            </a:custGeom>
            <a:noFill/>
            <a:ln w="1270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7F3E53BB-B497-144D-8703-70D89E1A2980}"/>
                </a:ext>
              </a:extLst>
            </p:cNvPr>
            <p:cNvSpPr/>
            <p:nvPr/>
          </p:nvSpPr>
          <p:spPr>
            <a:xfrm rot="12459683">
              <a:off x="7842843" y="3678845"/>
              <a:ext cx="96767" cy="614547"/>
            </a:xfrm>
            <a:custGeom>
              <a:avLst/>
              <a:gdLst>
                <a:gd name="connsiteX0" fmla="*/ 131098 w 181438"/>
                <a:gd name="connsiteY0" fmla="*/ 78589 h 500075"/>
                <a:gd name="connsiteX1" fmla="*/ 109667 w 181438"/>
                <a:gd name="connsiteY1" fmla="*/ 28582 h 500075"/>
                <a:gd name="connsiteX2" fmla="*/ 38230 w 181438"/>
                <a:gd name="connsiteY2" fmla="*/ 7 h 500075"/>
                <a:gd name="connsiteX3" fmla="*/ 14417 w 181438"/>
                <a:gd name="connsiteY3" fmla="*/ 30964 h 500075"/>
                <a:gd name="connsiteX4" fmla="*/ 130 w 181438"/>
                <a:gd name="connsiteY4" fmla="*/ 164314 h 500075"/>
                <a:gd name="connsiteX5" fmla="*/ 9655 w 181438"/>
                <a:gd name="connsiteY5" fmla="*/ 354814 h 500075"/>
                <a:gd name="connsiteX6" fmla="*/ 45373 w 181438"/>
                <a:gd name="connsiteY6" fmla="*/ 454826 h 500075"/>
                <a:gd name="connsiteX7" fmla="*/ 119192 w 181438"/>
                <a:gd name="connsiteY7" fmla="*/ 500070 h 500075"/>
                <a:gd name="connsiteX8" fmla="*/ 164436 w 181438"/>
                <a:gd name="connsiteY8" fmla="*/ 452445 h 500075"/>
                <a:gd name="connsiteX9" fmla="*/ 181105 w 181438"/>
                <a:gd name="connsiteY9" fmla="*/ 333382 h 500075"/>
                <a:gd name="connsiteX10" fmla="*/ 173961 w 181438"/>
                <a:gd name="connsiteY10" fmla="*/ 319095 h 500075"/>
                <a:gd name="connsiteX0" fmla="*/ 131098 w 181438"/>
                <a:gd name="connsiteY0" fmla="*/ 71450 h 492936"/>
                <a:gd name="connsiteX1" fmla="*/ 109667 w 181438"/>
                <a:gd name="connsiteY1" fmla="*/ 21443 h 492936"/>
                <a:gd name="connsiteX2" fmla="*/ 64424 w 181438"/>
                <a:gd name="connsiteY2" fmla="*/ 12 h 492936"/>
                <a:gd name="connsiteX3" fmla="*/ 14417 w 181438"/>
                <a:gd name="connsiteY3" fmla="*/ 23825 h 492936"/>
                <a:gd name="connsiteX4" fmla="*/ 130 w 181438"/>
                <a:gd name="connsiteY4" fmla="*/ 157175 h 492936"/>
                <a:gd name="connsiteX5" fmla="*/ 9655 w 181438"/>
                <a:gd name="connsiteY5" fmla="*/ 347675 h 492936"/>
                <a:gd name="connsiteX6" fmla="*/ 45373 w 181438"/>
                <a:gd name="connsiteY6" fmla="*/ 447687 h 492936"/>
                <a:gd name="connsiteX7" fmla="*/ 119192 w 181438"/>
                <a:gd name="connsiteY7" fmla="*/ 492931 h 492936"/>
                <a:gd name="connsiteX8" fmla="*/ 164436 w 181438"/>
                <a:gd name="connsiteY8" fmla="*/ 445306 h 492936"/>
                <a:gd name="connsiteX9" fmla="*/ 181105 w 181438"/>
                <a:gd name="connsiteY9" fmla="*/ 326243 h 492936"/>
                <a:gd name="connsiteX10" fmla="*/ 173961 w 181438"/>
                <a:gd name="connsiteY10" fmla="*/ 311956 h 492936"/>
                <a:gd name="connsiteX0" fmla="*/ 131098 w 181438"/>
                <a:gd name="connsiteY0" fmla="*/ 71834 h 493320"/>
                <a:gd name="connsiteX1" fmla="*/ 109667 w 181438"/>
                <a:gd name="connsiteY1" fmla="*/ 21827 h 493320"/>
                <a:gd name="connsiteX2" fmla="*/ 64424 w 181438"/>
                <a:gd name="connsiteY2" fmla="*/ 396 h 493320"/>
                <a:gd name="connsiteX3" fmla="*/ 14417 w 181438"/>
                <a:gd name="connsiteY3" fmla="*/ 38496 h 493320"/>
                <a:gd name="connsiteX4" fmla="*/ 130 w 181438"/>
                <a:gd name="connsiteY4" fmla="*/ 157559 h 493320"/>
                <a:gd name="connsiteX5" fmla="*/ 9655 w 181438"/>
                <a:gd name="connsiteY5" fmla="*/ 348059 h 493320"/>
                <a:gd name="connsiteX6" fmla="*/ 45373 w 181438"/>
                <a:gd name="connsiteY6" fmla="*/ 448071 h 493320"/>
                <a:gd name="connsiteX7" fmla="*/ 119192 w 181438"/>
                <a:gd name="connsiteY7" fmla="*/ 493315 h 493320"/>
                <a:gd name="connsiteX8" fmla="*/ 164436 w 181438"/>
                <a:gd name="connsiteY8" fmla="*/ 445690 h 493320"/>
                <a:gd name="connsiteX9" fmla="*/ 181105 w 181438"/>
                <a:gd name="connsiteY9" fmla="*/ 326627 h 493320"/>
                <a:gd name="connsiteX10" fmla="*/ 173961 w 181438"/>
                <a:gd name="connsiteY10" fmla="*/ 312340 h 493320"/>
                <a:gd name="connsiteX0" fmla="*/ 131098 w 176304"/>
                <a:gd name="connsiteY0" fmla="*/ 71834 h 493320"/>
                <a:gd name="connsiteX1" fmla="*/ 109667 w 176304"/>
                <a:gd name="connsiteY1" fmla="*/ 21827 h 493320"/>
                <a:gd name="connsiteX2" fmla="*/ 64424 w 176304"/>
                <a:gd name="connsiteY2" fmla="*/ 396 h 493320"/>
                <a:gd name="connsiteX3" fmla="*/ 14417 w 176304"/>
                <a:gd name="connsiteY3" fmla="*/ 38496 h 493320"/>
                <a:gd name="connsiteX4" fmla="*/ 130 w 176304"/>
                <a:gd name="connsiteY4" fmla="*/ 157559 h 493320"/>
                <a:gd name="connsiteX5" fmla="*/ 9655 w 176304"/>
                <a:gd name="connsiteY5" fmla="*/ 348059 h 493320"/>
                <a:gd name="connsiteX6" fmla="*/ 45373 w 176304"/>
                <a:gd name="connsiteY6" fmla="*/ 448071 h 493320"/>
                <a:gd name="connsiteX7" fmla="*/ 119192 w 176304"/>
                <a:gd name="connsiteY7" fmla="*/ 493315 h 493320"/>
                <a:gd name="connsiteX8" fmla="*/ 164436 w 176304"/>
                <a:gd name="connsiteY8" fmla="*/ 445690 h 493320"/>
                <a:gd name="connsiteX9" fmla="*/ 173962 w 176304"/>
                <a:gd name="connsiteY9" fmla="*/ 381396 h 493320"/>
                <a:gd name="connsiteX10" fmla="*/ 173961 w 176304"/>
                <a:gd name="connsiteY10" fmla="*/ 312340 h 493320"/>
                <a:gd name="connsiteX0" fmla="*/ 131338 w 176544"/>
                <a:gd name="connsiteY0" fmla="*/ 72259 h 493745"/>
                <a:gd name="connsiteX1" fmla="*/ 109907 w 176544"/>
                <a:gd name="connsiteY1" fmla="*/ 22252 h 493745"/>
                <a:gd name="connsiteX2" fmla="*/ 64664 w 176544"/>
                <a:gd name="connsiteY2" fmla="*/ 821 h 493745"/>
                <a:gd name="connsiteX3" fmla="*/ 19420 w 176544"/>
                <a:gd name="connsiteY3" fmla="*/ 48446 h 493745"/>
                <a:gd name="connsiteX4" fmla="*/ 370 w 176544"/>
                <a:gd name="connsiteY4" fmla="*/ 157984 h 493745"/>
                <a:gd name="connsiteX5" fmla="*/ 9895 w 176544"/>
                <a:gd name="connsiteY5" fmla="*/ 348484 h 493745"/>
                <a:gd name="connsiteX6" fmla="*/ 45613 w 176544"/>
                <a:gd name="connsiteY6" fmla="*/ 448496 h 493745"/>
                <a:gd name="connsiteX7" fmla="*/ 119432 w 176544"/>
                <a:gd name="connsiteY7" fmla="*/ 493740 h 493745"/>
                <a:gd name="connsiteX8" fmla="*/ 164676 w 176544"/>
                <a:gd name="connsiteY8" fmla="*/ 446115 h 493745"/>
                <a:gd name="connsiteX9" fmla="*/ 174202 w 176544"/>
                <a:gd name="connsiteY9" fmla="*/ 381821 h 493745"/>
                <a:gd name="connsiteX10" fmla="*/ 174201 w 176544"/>
                <a:gd name="connsiteY10" fmla="*/ 312765 h 493745"/>
                <a:gd name="connsiteX0" fmla="*/ 131338 w 176544"/>
                <a:gd name="connsiteY0" fmla="*/ 72060 h 493546"/>
                <a:gd name="connsiteX1" fmla="*/ 98001 w 176544"/>
                <a:gd name="connsiteY1" fmla="*/ 24434 h 493546"/>
                <a:gd name="connsiteX2" fmla="*/ 64664 w 176544"/>
                <a:gd name="connsiteY2" fmla="*/ 622 h 493546"/>
                <a:gd name="connsiteX3" fmla="*/ 19420 w 176544"/>
                <a:gd name="connsiteY3" fmla="*/ 48247 h 493546"/>
                <a:gd name="connsiteX4" fmla="*/ 370 w 176544"/>
                <a:gd name="connsiteY4" fmla="*/ 157785 h 493546"/>
                <a:gd name="connsiteX5" fmla="*/ 9895 w 176544"/>
                <a:gd name="connsiteY5" fmla="*/ 348285 h 493546"/>
                <a:gd name="connsiteX6" fmla="*/ 45613 w 176544"/>
                <a:gd name="connsiteY6" fmla="*/ 448297 h 493546"/>
                <a:gd name="connsiteX7" fmla="*/ 119432 w 176544"/>
                <a:gd name="connsiteY7" fmla="*/ 493541 h 493546"/>
                <a:gd name="connsiteX8" fmla="*/ 164676 w 176544"/>
                <a:gd name="connsiteY8" fmla="*/ 445916 h 493546"/>
                <a:gd name="connsiteX9" fmla="*/ 174202 w 176544"/>
                <a:gd name="connsiteY9" fmla="*/ 381622 h 493546"/>
                <a:gd name="connsiteX10" fmla="*/ 174201 w 176544"/>
                <a:gd name="connsiteY10" fmla="*/ 312566 h 493546"/>
                <a:gd name="connsiteX0" fmla="*/ 131338 w 176544"/>
                <a:gd name="connsiteY0" fmla="*/ 72060 h 493546"/>
                <a:gd name="connsiteX1" fmla="*/ 107526 w 176544"/>
                <a:gd name="connsiteY1" fmla="*/ 24434 h 493546"/>
                <a:gd name="connsiteX2" fmla="*/ 64664 w 176544"/>
                <a:gd name="connsiteY2" fmla="*/ 622 h 493546"/>
                <a:gd name="connsiteX3" fmla="*/ 19420 w 176544"/>
                <a:gd name="connsiteY3" fmla="*/ 48247 h 493546"/>
                <a:gd name="connsiteX4" fmla="*/ 370 w 176544"/>
                <a:gd name="connsiteY4" fmla="*/ 157785 h 493546"/>
                <a:gd name="connsiteX5" fmla="*/ 9895 w 176544"/>
                <a:gd name="connsiteY5" fmla="*/ 348285 h 493546"/>
                <a:gd name="connsiteX6" fmla="*/ 45613 w 176544"/>
                <a:gd name="connsiteY6" fmla="*/ 448297 h 493546"/>
                <a:gd name="connsiteX7" fmla="*/ 119432 w 176544"/>
                <a:gd name="connsiteY7" fmla="*/ 493541 h 493546"/>
                <a:gd name="connsiteX8" fmla="*/ 164676 w 176544"/>
                <a:gd name="connsiteY8" fmla="*/ 445916 h 493546"/>
                <a:gd name="connsiteX9" fmla="*/ 174202 w 176544"/>
                <a:gd name="connsiteY9" fmla="*/ 381622 h 493546"/>
                <a:gd name="connsiteX10" fmla="*/ 174201 w 176544"/>
                <a:gd name="connsiteY10" fmla="*/ 312566 h 493546"/>
                <a:gd name="connsiteX0" fmla="*/ 131338 w 176544"/>
                <a:gd name="connsiteY0" fmla="*/ 72060 h 474510"/>
                <a:gd name="connsiteX1" fmla="*/ 107526 w 176544"/>
                <a:gd name="connsiteY1" fmla="*/ 24434 h 474510"/>
                <a:gd name="connsiteX2" fmla="*/ 64664 w 176544"/>
                <a:gd name="connsiteY2" fmla="*/ 622 h 474510"/>
                <a:gd name="connsiteX3" fmla="*/ 19420 w 176544"/>
                <a:gd name="connsiteY3" fmla="*/ 48247 h 474510"/>
                <a:gd name="connsiteX4" fmla="*/ 370 w 176544"/>
                <a:gd name="connsiteY4" fmla="*/ 157785 h 474510"/>
                <a:gd name="connsiteX5" fmla="*/ 9895 w 176544"/>
                <a:gd name="connsiteY5" fmla="*/ 348285 h 474510"/>
                <a:gd name="connsiteX6" fmla="*/ 45613 w 176544"/>
                <a:gd name="connsiteY6" fmla="*/ 448297 h 474510"/>
                <a:gd name="connsiteX7" fmla="*/ 100382 w 176544"/>
                <a:gd name="connsiteY7" fmla="*/ 474491 h 474510"/>
                <a:gd name="connsiteX8" fmla="*/ 164676 w 176544"/>
                <a:gd name="connsiteY8" fmla="*/ 445916 h 474510"/>
                <a:gd name="connsiteX9" fmla="*/ 174202 w 176544"/>
                <a:gd name="connsiteY9" fmla="*/ 381622 h 474510"/>
                <a:gd name="connsiteX10" fmla="*/ 174201 w 176544"/>
                <a:gd name="connsiteY10" fmla="*/ 312566 h 474510"/>
                <a:gd name="connsiteX0" fmla="*/ 131338 w 176544"/>
                <a:gd name="connsiteY0" fmla="*/ 72060 h 479264"/>
                <a:gd name="connsiteX1" fmla="*/ 107526 w 176544"/>
                <a:gd name="connsiteY1" fmla="*/ 24434 h 479264"/>
                <a:gd name="connsiteX2" fmla="*/ 64664 w 176544"/>
                <a:gd name="connsiteY2" fmla="*/ 622 h 479264"/>
                <a:gd name="connsiteX3" fmla="*/ 19420 w 176544"/>
                <a:gd name="connsiteY3" fmla="*/ 48247 h 479264"/>
                <a:gd name="connsiteX4" fmla="*/ 370 w 176544"/>
                <a:gd name="connsiteY4" fmla="*/ 157785 h 479264"/>
                <a:gd name="connsiteX5" fmla="*/ 9895 w 176544"/>
                <a:gd name="connsiteY5" fmla="*/ 348285 h 479264"/>
                <a:gd name="connsiteX6" fmla="*/ 45613 w 176544"/>
                <a:gd name="connsiteY6" fmla="*/ 448297 h 479264"/>
                <a:gd name="connsiteX7" fmla="*/ 112288 w 176544"/>
                <a:gd name="connsiteY7" fmla="*/ 479253 h 479264"/>
                <a:gd name="connsiteX8" fmla="*/ 164676 w 176544"/>
                <a:gd name="connsiteY8" fmla="*/ 445916 h 479264"/>
                <a:gd name="connsiteX9" fmla="*/ 174202 w 176544"/>
                <a:gd name="connsiteY9" fmla="*/ 381622 h 479264"/>
                <a:gd name="connsiteX10" fmla="*/ 174201 w 176544"/>
                <a:gd name="connsiteY10" fmla="*/ 312566 h 479264"/>
                <a:gd name="connsiteX0" fmla="*/ 131338 w 176912"/>
                <a:gd name="connsiteY0" fmla="*/ 72060 h 479407"/>
                <a:gd name="connsiteX1" fmla="*/ 107526 w 176912"/>
                <a:gd name="connsiteY1" fmla="*/ 24434 h 479407"/>
                <a:gd name="connsiteX2" fmla="*/ 64664 w 176912"/>
                <a:gd name="connsiteY2" fmla="*/ 622 h 479407"/>
                <a:gd name="connsiteX3" fmla="*/ 19420 w 176912"/>
                <a:gd name="connsiteY3" fmla="*/ 48247 h 479407"/>
                <a:gd name="connsiteX4" fmla="*/ 370 w 176912"/>
                <a:gd name="connsiteY4" fmla="*/ 157785 h 479407"/>
                <a:gd name="connsiteX5" fmla="*/ 9895 w 176912"/>
                <a:gd name="connsiteY5" fmla="*/ 348285 h 479407"/>
                <a:gd name="connsiteX6" fmla="*/ 45613 w 176912"/>
                <a:gd name="connsiteY6" fmla="*/ 448297 h 479407"/>
                <a:gd name="connsiteX7" fmla="*/ 112288 w 176912"/>
                <a:gd name="connsiteY7" fmla="*/ 479253 h 479407"/>
                <a:gd name="connsiteX8" fmla="*/ 157532 w 176912"/>
                <a:gd name="connsiteY8" fmla="*/ 438772 h 479407"/>
                <a:gd name="connsiteX9" fmla="*/ 174202 w 176912"/>
                <a:gd name="connsiteY9" fmla="*/ 381622 h 479407"/>
                <a:gd name="connsiteX10" fmla="*/ 174201 w 176912"/>
                <a:gd name="connsiteY10" fmla="*/ 312566 h 479407"/>
                <a:gd name="connsiteX0" fmla="*/ 131338 w 174254"/>
                <a:gd name="connsiteY0" fmla="*/ 72060 h 479407"/>
                <a:gd name="connsiteX1" fmla="*/ 107526 w 174254"/>
                <a:gd name="connsiteY1" fmla="*/ 24434 h 479407"/>
                <a:gd name="connsiteX2" fmla="*/ 64664 w 174254"/>
                <a:gd name="connsiteY2" fmla="*/ 622 h 479407"/>
                <a:gd name="connsiteX3" fmla="*/ 19420 w 174254"/>
                <a:gd name="connsiteY3" fmla="*/ 48247 h 479407"/>
                <a:gd name="connsiteX4" fmla="*/ 370 w 174254"/>
                <a:gd name="connsiteY4" fmla="*/ 157785 h 479407"/>
                <a:gd name="connsiteX5" fmla="*/ 9895 w 174254"/>
                <a:gd name="connsiteY5" fmla="*/ 348285 h 479407"/>
                <a:gd name="connsiteX6" fmla="*/ 45613 w 174254"/>
                <a:gd name="connsiteY6" fmla="*/ 448297 h 479407"/>
                <a:gd name="connsiteX7" fmla="*/ 112288 w 174254"/>
                <a:gd name="connsiteY7" fmla="*/ 479253 h 479407"/>
                <a:gd name="connsiteX8" fmla="*/ 157532 w 174254"/>
                <a:gd name="connsiteY8" fmla="*/ 438772 h 479407"/>
                <a:gd name="connsiteX9" fmla="*/ 174202 w 174254"/>
                <a:gd name="connsiteY9" fmla="*/ 381622 h 479407"/>
                <a:gd name="connsiteX10" fmla="*/ 162295 w 174254"/>
                <a:gd name="connsiteY10" fmla="*/ 312566 h 479407"/>
                <a:gd name="connsiteX0" fmla="*/ 131338 w 163879"/>
                <a:gd name="connsiteY0" fmla="*/ 72060 h 479407"/>
                <a:gd name="connsiteX1" fmla="*/ 107526 w 163879"/>
                <a:gd name="connsiteY1" fmla="*/ 24434 h 479407"/>
                <a:gd name="connsiteX2" fmla="*/ 64664 w 163879"/>
                <a:gd name="connsiteY2" fmla="*/ 622 h 479407"/>
                <a:gd name="connsiteX3" fmla="*/ 19420 w 163879"/>
                <a:gd name="connsiteY3" fmla="*/ 48247 h 479407"/>
                <a:gd name="connsiteX4" fmla="*/ 370 w 163879"/>
                <a:gd name="connsiteY4" fmla="*/ 157785 h 479407"/>
                <a:gd name="connsiteX5" fmla="*/ 9895 w 163879"/>
                <a:gd name="connsiteY5" fmla="*/ 348285 h 479407"/>
                <a:gd name="connsiteX6" fmla="*/ 45613 w 163879"/>
                <a:gd name="connsiteY6" fmla="*/ 448297 h 479407"/>
                <a:gd name="connsiteX7" fmla="*/ 112288 w 163879"/>
                <a:gd name="connsiteY7" fmla="*/ 479253 h 479407"/>
                <a:gd name="connsiteX8" fmla="*/ 157532 w 163879"/>
                <a:gd name="connsiteY8" fmla="*/ 438772 h 479407"/>
                <a:gd name="connsiteX9" fmla="*/ 159915 w 163879"/>
                <a:gd name="connsiteY9" fmla="*/ 379156 h 479407"/>
                <a:gd name="connsiteX10" fmla="*/ 162295 w 163879"/>
                <a:gd name="connsiteY10" fmla="*/ 312566 h 479407"/>
                <a:gd name="connsiteX0" fmla="*/ 131338 w 164323"/>
                <a:gd name="connsiteY0" fmla="*/ 72060 h 479482"/>
                <a:gd name="connsiteX1" fmla="*/ 107526 w 164323"/>
                <a:gd name="connsiteY1" fmla="*/ 24434 h 479482"/>
                <a:gd name="connsiteX2" fmla="*/ 64664 w 164323"/>
                <a:gd name="connsiteY2" fmla="*/ 622 h 479482"/>
                <a:gd name="connsiteX3" fmla="*/ 19420 w 164323"/>
                <a:gd name="connsiteY3" fmla="*/ 48247 h 479482"/>
                <a:gd name="connsiteX4" fmla="*/ 370 w 164323"/>
                <a:gd name="connsiteY4" fmla="*/ 157785 h 479482"/>
                <a:gd name="connsiteX5" fmla="*/ 9895 w 164323"/>
                <a:gd name="connsiteY5" fmla="*/ 348285 h 479482"/>
                <a:gd name="connsiteX6" fmla="*/ 45613 w 164323"/>
                <a:gd name="connsiteY6" fmla="*/ 448297 h 479482"/>
                <a:gd name="connsiteX7" fmla="*/ 112288 w 164323"/>
                <a:gd name="connsiteY7" fmla="*/ 479253 h 479482"/>
                <a:gd name="connsiteX8" fmla="*/ 143244 w 164323"/>
                <a:gd name="connsiteY8" fmla="*/ 436306 h 479482"/>
                <a:gd name="connsiteX9" fmla="*/ 159915 w 164323"/>
                <a:gd name="connsiteY9" fmla="*/ 379156 h 479482"/>
                <a:gd name="connsiteX10" fmla="*/ 162295 w 164323"/>
                <a:gd name="connsiteY10" fmla="*/ 312566 h 479482"/>
                <a:gd name="connsiteX0" fmla="*/ 131338 w 164323"/>
                <a:gd name="connsiteY0" fmla="*/ 72060 h 474646"/>
                <a:gd name="connsiteX1" fmla="*/ 107526 w 164323"/>
                <a:gd name="connsiteY1" fmla="*/ 24434 h 474646"/>
                <a:gd name="connsiteX2" fmla="*/ 64664 w 164323"/>
                <a:gd name="connsiteY2" fmla="*/ 622 h 474646"/>
                <a:gd name="connsiteX3" fmla="*/ 19420 w 164323"/>
                <a:gd name="connsiteY3" fmla="*/ 48247 h 474646"/>
                <a:gd name="connsiteX4" fmla="*/ 370 w 164323"/>
                <a:gd name="connsiteY4" fmla="*/ 157785 h 474646"/>
                <a:gd name="connsiteX5" fmla="*/ 9895 w 164323"/>
                <a:gd name="connsiteY5" fmla="*/ 348285 h 474646"/>
                <a:gd name="connsiteX6" fmla="*/ 45613 w 164323"/>
                <a:gd name="connsiteY6" fmla="*/ 448297 h 474646"/>
                <a:gd name="connsiteX7" fmla="*/ 93238 w 164323"/>
                <a:gd name="connsiteY7" fmla="*/ 474321 h 474646"/>
                <a:gd name="connsiteX8" fmla="*/ 143244 w 164323"/>
                <a:gd name="connsiteY8" fmla="*/ 436306 h 474646"/>
                <a:gd name="connsiteX9" fmla="*/ 159915 w 164323"/>
                <a:gd name="connsiteY9" fmla="*/ 379156 h 474646"/>
                <a:gd name="connsiteX10" fmla="*/ 162295 w 164323"/>
                <a:gd name="connsiteY10" fmla="*/ 312566 h 474646"/>
                <a:gd name="connsiteX0" fmla="*/ 131338 w 164611"/>
                <a:gd name="connsiteY0" fmla="*/ 72060 h 474546"/>
                <a:gd name="connsiteX1" fmla="*/ 107526 w 164611"/>
                <a:gd name="connsiteY1" fmla="*/ 24434 h 474546"/>
                <a:gd name="connsiteX2" fmla="*/ 64664 w 164611"/>
                <a:gd name="connsiteY2" fmla="*/ 622 h 474546"/>
                <a:gd name="connsiteX3" fmla="*/ 19420 w 164611"/>
                <a:gd name="connsiteY3" fmla="*/ 48247 h 474546"/>
                <a:gd name="connsiteX4" fmla="*/ 370 w 164611"/>
                <a:gd name="connsiteY4" fmla="*/ 157785 h 474546"/>
                <a:gd name="connsiteX5" fmla="*/ 9895 w 164611"/>
                <a:gd name="connsiteY5" fmla="*/ 348285 h 474546"/>
                <a:gd name="connsiteX6" fmla="*/ 45613 w 164611"/>
                <a:gd name="connsiteY6" fmla="*/ 448297 h 474546"/>
                <a:gd name="connsiteX7" fmla="*/ 93238 w 164611"/>
                <a:gd name="connsiteY7" fmla="*/ 474321 h 474546"/>
                <a:gd name="connsiteX8" fmla="*/ 136100 w 164611"/>
                <a:gd name="connsiteY8" fmla="*/ 438772 h 474546"/>
                <a:gd name="connsiteX9" fmla="*/ 159915 w 164611"/>
                <a:gd name="connsiteY9" fmla="*/ 379156 h 474546"/>
                <a:gd name="connsiteX10" fmla="*/ 162295 w 164611"/>
                <a:gd name="connsiteY10" fmla="*/ 312566 h 474546"/>
                <a:gd name="connsiteX0" fmla="*/ 131338 w 163413"/>
                <a:gd name="connsiteY0" fmla="*/ 72060 h 474546"/>
                <a:gd name="connsiteX1" fmla="*/ 107526 w 163413"/>
                <a:gd name="connsiteY1" fmla="*/ 24434 h 474546"/>
                <a:gd name="connsiteX2" fmla="*/ 64664 w 163413"/>
                <a:gd name="connsiteY2" fmla="*/ 622 h 474546"/>
                <a:gd name="connsiteX3" fmla="*/ 19420 w 163413"/>
                <a:gd name="connsiteY3" fmla="*/ 48247 h 474546"/>
                <a:gd name="connsiteX4" fmla="*/ 370 w 163413"/>
                <a:gd name="connsiteY4" fmla="*/ 157785 h 474546"/>
                <a:gd name="connsiteX5" fmla="*/ 9895 w 163413"/>
                <a:gd name="connsiteY5" fmla="*/ 348285 h 474546"/>
                <a:gd name="connsiteX6" fmla="*/ 45613 w 163413"/>
                <a:gd name="connsiteY6" fmla="*/ 448297 h 474546"/>
                <a:gd name="connsiteX7" fmla="*/ 93238 w 163413"/>
                <a:gd name="connsiteY7" fmla="*/ 474321 h 474546"/>
                <a:gd name="connsiteX8" fmla="*/ 136100 w 163413"/>
                <a:gd name="connsiteY8" fmla="*/ 438772 h 474546"/>
                <a:gd name="connsiteX9" fmla="*/ 152771 w 163413"/>
                <a:gd name="connsiteY9" fmla="*/ 376689 h 474546"/>
                <a:gd name="connsiteX10" fmla="*/ 162295 w 163413"/>
                <a:gd name="connsiteY10" fmla="*/ 312566 h 474546"/>
                <a:gd name="connsiteX0" fmla="*/ 131338 w 154218"/>
                <a:gd name="connsiteY0" fmla="*/ 72060 h 474546"/>
                <a:gd name="connsiteX1" fmla="*/ 107526 w 154218"/>
                <a:gd name="connsiteY1" fmla="*/ 24434 h 474546"/>
                <a:gd name="connsiteX2" fmla="*/ 64664 w 154218"/>
                <a:gd name="connsiteY2" fmla="*/ 622 h 474546"/>
                <a:gd name="connsiteX3" fmla="*/ 19420 w 154218"/>
                <a:gd name="connsiteY3" fmla="*/ 48247 h 474546"/>
                <a:gd name="connsiteX4" fmla="*/ 370 w 154218"/>
                <a:gd name="connsiteY4" fmla="*/ 157785 h 474546"/>
                <a:gd name="connsiteX5" fmla="*/ 9895 w 154218"/>
                <a:gd name="connsiteY5" fmla="*/ 348285 h 474546"/>
                <a:gd name="connsiteX6" fmla="*/ 45613 w 154218"/>
                <a:gd name="connsiteY6" fmla="*/ 448297 h 474546"/>
                <a:gd name="connsiteX7" fmla="*/ 93238 w 154218"/>
                <a:gd name="connsiteY7" fmla="*/ 474321 h 474546"/>
                <a:gd name="connsiteX8" fmla="*/ 136100 w 154218"/>
                <a:gd name="connsiteY8" fmla="*/ 438772 h 474546"/>
                <a:gd name="connsiteX9" fmla="*/ 152771 w 154218"/>
                <a:gd name="connsiteY9" fmla="*/ 376689 h 474546"/>
                <a:gd name="connsiteX10" fmla="*/ 150389 w 154218"/>
                <a:gd name="connsiteY10" fmla="*/ 312566 h 474546"/>
                <a:gd name="connsiteX0" fmla="*/ 131338 w 151826"/>
                <a:gd name="connsiteY0" fmla="*/ 72060 h 474546"/>
                <a:gd name="connsiteX1" fmla="*/ 107526 w 151826"/>
                <a:gd name="connsiteY1" fmla="*/ 24434 h 474546"/>
                <a:gd name="connsiteX2" fmla="*/ 64664 w 151826"/>
                <a:gd name="connsiteY2" fmla="*/ 622 h 474546"/>
                <a:gd name="connsiteX3" fmla="*/ 19420 w 151826"/>
                <a:gd name="connsiteY3" fmla="*/ 48247 h 474546"/>
                <a:gd name="connsiteX4" fmla="*/ 370 w 151826"/>
                <a:gd name="connsiteY4" fmla="*/ 157785 h 474546"/>
                <a:gd name="connsiteX5" fmla="*/ 9895 w 151826"/>
                <a:gd name="connsiteY5" fmla="*/ 348285 h 474546"/>
                <a:gd name="connsiteX6" fmla="*/ 45613 w 151826"/>
                <a:gd name="connsiteY6" fmla="*/ 448297 h 474546"/>
                <a:gd name="connsiteX7" fmla="*/ 93238 w 151826"/>
                <a:gd name="connsiteY7" fmla="*/ 474321 h 474546"/>
                <a:gd name="connsiteX8" fmla="*/ 136100 w 151826"/>
                <a:gd name="connsiteY8" fmla="*/ 438772 h 474546"/>
                <a:gd name="connsiteX9" fmla="*/ 145627 w 151826"/>
                <a:gd name="connsiteY9" fmla="*/ 379155 h 474546"/>
                <a:gd name="connsiteX10" fmla="*/ 150389 w 151826"/>
                <a:gd name="connsiteY10" fmla="*/ 312566 h 474546"/>
                <a:gd name="connsiteX0" fmla="*/ 131338 w 151991"/>
                <a:gd name="connsiteY0" fmla="*/ 72060 h 474646"/>
                <a:gd name="connsiteX1" fmla="*/ 107526 w 151991"/>
                <a:gd name="connsiteY1" fmla="*/ 24434 h 474646"/>
                <a:gd name="connsiteX2" fmla="*/ 64664 w 151991"/>
                <a:gd name="connsiteY2" fmla="*/ 622 h 474646"/>
                <a:gd name="connsiteX3" fmla="*/ 19420 w 151991"/>
                <a:gd name="connsiteY3" fmla="*/ 48247 h 474646"/>
                <a:gd name="connsiteX4" fmla="*/ 370 w 151991"/>
                <a:gd name="connsiteY4" fmla="*/ 157785 h 474646"/>
                <a:gd name="connsiteX5" fmla="*/ 9895 w 151991"/>
                <a:gd name="connsiteY5" fmla="*/ 348285 h 474646"/>
                <a:gd name="connsiteX6" fmla="*/ 45613 w 151991"/>
                <a:gd name="connsiteY6" fmla="*/ 448297 h 474646"/>
                <a:gd name="connsiteX7" fmla="*/ 93238 w 151991"/>
                <a:gd name="connsiteY7" fmla="*/ 474321 h 474646"/>
                <a:gd name="connsiteX8" fmla="*/ 128956 w 151991"/>
                <a:gd name="connsiteY8" fmla="*/ 436306 h 474646"/>
                <a:gd name="connsiteX9" fmla="*/ 145627 w 151991"/>
                <a:gd name="connsiteY9" fmla="*/ 379155 h 474646"/>
                <a:gd name="connsiteX10" fmla="*/ 150389 w 151991"/>
                <a:gd name="connsiteY10" fmla="*/ 312566 h 474646"/>
                <a:gd name="connsiteX0" fmla="*/ 130468 w 151991"/>
                <a:gd name="connsiteY0" fmla="*/ 57010 h 474578"/>
                <a:gd name="connsiteX1" fmla="*/ 107526 w 151991"/>
                <a:gd name="connsiteY1" fmla="*/ 24366 h 474578"/>
                <a:gd name="connsiteX2" fmla="*/ 64664 w 151991"/>
                <a:gd name="connsiteY2" fmla="*/ 554 h 474578"/>
                <a:gd name="connsiteX3" fmla="*/ 19420 w 151991"/>
                <a:gd name="connsiteY3" fmla="*/ 48179 h 474578"/>
                <a:gd name="connsiteX4" fmla="*/ 370 w 151991"/>
                <a:gd name="connsiteY4" fmla="*/ 157717 h 474578"/>
                <a:gd name="connsiteX5" fmla="*/ 9895 w 151991"/>
                <a:gd name="connsiteY5" fmla="*/ 348217 h 474578"/>
                <a:gd name="connsiteX6" fmla="*/ 45613 w 151991"/>
                <a:gd name="connsiteY6" fmla="*/ 448229 h 474578"/>
                <a:gd name="connsiteX7" fmla="*/ 93238 w 151991"/>
                <a:gd name="connsiteY7" fmla="*/ 474253 h 474578"/>
                <a:gd name="connsiteX8" fmla="*/ 128956 w 151991"/>
                <a:gd name="connsiteY8" fmla="*/ 436238 h 474578"/>
                <a:gd name="connsiteX9" fmla="*/ 145627 w 151991"/>
                <a:gd name="connsiteY9" fmla="*/ 379087 h 474578"/>
                <a:gd name="connsiteX10" fmla="*/ 150389 w 151991"/>
                <a:gd name="connsiteY10" fmla="*/ 312498 h 474578"/>
                <a:gd name="connsiteX0" fmla="*/ 130468 w 156173"/>
                <a:gd name="connsiteY0" fmla="*/ 57010 h 474578"/>
                <a:gd name="connsiteX1" fmla="*/ 107526 w 156173"/>
                <a:gd name="connsiteY1" fmla="*/ 24366 h 474578"/>
                <a:gd name="connsiteX2" fmla="*/ 64664 w 156173"/>
                <a:gd name="connsiteY2" fmla="*/ 554 h 474578"/>
                <a:gd name="connsiteX3" fmla="*/ 19420 w 156173"/>
                <a:gd name="connsiteY3" fmla="*/ 48179 h 474578"/>
                <a:gd name="connsiteX4" fmla="*/ 370 w 156173"/>
                <a:gd name="connsiteY4" fmla="*/ 157717 h 474578"/>
                <a:gd name="connsiteX5" fmla="*/ 9895 w 156173"/>
                <a:gd name="connsiteY5" fmla="*/ 348217 h 474578"/>
                <a:gd name="connsiteX6" fmla="*/ 45613 w 156173"/>
                <a:gd name="connsiteY6" fmla="*/ 448229 h 474578"/>
                <a:gd name="connsiteX7" fmla="*/ 93238 w 156173"/>
                <a:gd name="connsiteY7" fmla="*/ 474253 h 474578"/>
                <a:gd name="connsiteX8" fmla="*/ 128956 w 156173"/>
                <a:gd name="connsiteY8" fmla="*/ 436238 h 474578"/>
                <a:gd name="connsiteX9" fmla="*/ 145627 w 156173"/>
                <a:gd name="connsiteY9" fmla="*/ 379087 h 474578"/>
                <a:gd name="connsiteX10" fmla="*/ 155048 w 156173"/>
                <a:gd name="connsiteY10" fmla="*/ 298075 h 474578"/>
                <a:gd name="connsiteX0" fmla="*/ 130468 w 145895"/>
                <a:gd name="connsiteY0" fmla="*/ 57010 h 474578"/>
                <a:gd name="connsiteX1" fmla="*/ 107526 w 145895"/>
                <a:gd name="connsiteY1" fmla="*/ 24366 h 474578"/>
                <a:gd name="connsiteX2" fmla="*/ 64664 w 145895"/>
                <a:gd name="connsiteY2" fmla="*/ 554 h 474578"/>
                <a:gd name="connsiteX3" fmla="*/ 19420 w 145895"/>
                <a:gd name="connsiteY3" fmla="*/ 48179 h 474578"/>
                <a:gd name="connsiteX4" fmla="*/ 370 w 145895"/>
                <a:gd name="connsiteY4" fmla="*/ 157717 h 474578"/>
                <a:gd name="connsiteX5" fmla="*/ 9895 w 145895"/>
                <a:gd name="connsiteY5" fmla="*/ 348217 h 474578"/>
                <a:gd name="connsiteX6" fmla="*/ 45613 w 145895"/>
                <a:gd name="connsiteY6" fmla="*/ 448229 h 474578"/>
                <a:gd name="connsiteX7" fmla="*/ 93238 w 145895"/>
                <a:gd name="connsiteY7" fmla="*/ 474253 h 474578"/>
                <a:gd name="connsiteX8" fmla="*/ 128956 w 145895"/>
                <a:gd name="connsiteY8" fmla="*/ 436238 h 474578"/>
                <a:gd name="connsiteX9" fmla="*/ 145627 w 145895"/>
                <a:gd name="connsiteY9" fmla="*/ 379087 h 474578"/>
                <a:gd name="connsiteX10" fmla="*/ 137830 w 145895"/>
                <a:gd name="connsiteY10" fmla="*/ 301297 h 474578"/>
                <a:gd name="connsiteX0" fmla="*/ 130468 w 139320"/>
                <a:gd name="connsiteY0" fmla="*/ 57010 h 474578"/>
                <a:gd name="connsiteX1" fmla="*/ 107526 w 139320"/>
                <a:gd name="connsiteY1" fmla="*/ 24366 h 474578"/>
                <a:gd name="connsiteX2" fmla="*/ 64664 w 139320"/>
                <a:gd name="connsiteY2" fmla="*/ 554 h 474578"/>
                <a:gd name="connsiteX3" fmla="*/ 19420 w 139320"/>
                <a:gd name="connsiteY3" fmla="*/ 48179 h 474578"/>
                <a:gd name="connsiteX4" fmla="*/ 370 w 139320"/>
                <a:gd name="connsiteY4" fmla="*/ 157717 h 474578"/>
                <a:gd name="connsiteX5" fmla="*/ 9895 w 139320"/>
                <a:gd name="connsiteY5" fmla="*/ 348217 h 474578"/>
                <a:gd name="connsiteX6" fmla="*/ 45613 w 139320"/>
                <a:gd name="connsiteY6" fmla="*/ 448229 h 474578"/>
                <a:gd name="connsiteX7" fmla="*/ 93238 w 139320"/>
                <a:gd name="connsiteY7" fmla="*/ 474253 h 474578"/>
                <a:gd name="connsiteX8" fmla="*/ 128956 w 139320"/>
                <a:gd name="connsiteY8" fmla="*/ 436238 h 474578"/>
                <a:gd name="connsiteX9" fmla="*/ 134253 w 139320"/>
                <a:gd name="connsiteY9" fmla="*/ 380417 h 474578"/>
                <a:gd name="connsiteX10" fmla="*/ 137830 w 139320"/>
                <a:gd name="connsiteY10" fmla="*/ 301297 h 474578"/>
                <a:gd name="connsiteX0" fmla="*/ 130468 w 139320"/>
                <a:gd name="connsiteY0" fmla="*/ 57010 h 475029"/>
                <a:gd name="connsiteX1" fmla="*/ 107526 w 139320"/>
                <a:gd name="connsiteY1" fmla="*/ 24366 h 475029"/>
                <a:gd name="connsiteX2" fmla="*/ 64664 w 139320"/>
                <a:gd name="connsiteY2" fmla="*/ 554 h 475029"/>
                <a:gd name="connsiteX3" fmla="*/ 19420 w 139320"/>
                <a:gd name="connsiteY3" fmla="*/ 48179 h 475029"/>
                <a:gd name="connsiteX4" fmla="*/ 370 w 139320"/>
                <a:gd name="connsiteY4" fmla="*/ 157717 h 475029"/>
                <a:gd name="connsiteX5" fmla="*/ 9895 w 139320"/>
                <a:gd name="connsiteY5" fmla="*/ 348217 h 475029"/>
                <a:gd name="connsiteX6" fmla="*/ 45613 w 139320"/>
                <a:gd name="connsiteY6" fmla="*/ 448229 h 475029"/>
                <a:gd name="connsiteX7" fmla="*/ 93238 w 139320"/>
                <a:gd name="connsiteY7" fmla="*/ 474253 h 475029"/>
                <a:gd name="connsiteX8" fmla="*/ 114815 w 139320"/>
                <a:gd name="connsiteY8" fmla="*/ 465325 h 475029"/>
                <a:gd name="connsiteX9" fmla="*/ 128956 w 139320"/>
                <a:gd name="connsiteY9" fmla="*/ 436238 h 475029"/>
                <a:gd name="connsiteX10" fmla="*/ 134253 w 139320"/>
                <a:gd name="connsiteY10" fmla="*/ 380417 h 475029"/>
                <a:gd name="connsiteX11" fmla="*/ 137830 w 139320"/>
                <a:gd name="connsiteY11" fmla="*/ 301297 h 475029"/>
                <a:gd name="connsiteX0" fmla="*/ 130468 w 139320"/>
                <a:gd name="connsiteY0" fmla="*/ 57010 h 474578"/>
                <a:gd name="connsiteX1" fmla="*/ 107526 w 139320"/>
                <a:gd name="connsiteY1" fmla="*/ 24366 h 474578"/>
                <a:gd name="connsiteX2" fmla="*/ 64664 w 139320"/>
                <a:gd name="connsiteY2" fmla="*/ 554 h 474578"/>
                <a:gd name="connsiteX3" fmla="*/ 19420 w 139320"/>
                <a:gd name="connsiteY3" fmla="*/ 48179 h 474578"/>
                <a:gd name="connsiteX4" fmla="*/ 370 w 139320"/>
                <a:gd name="connsiteY4" fmla="*/ 157717 h 474578"/>
                <a:gd name="connsiteX5" fmla="*/ 9895 w 139320"/>
                <a:gd name="connsiteY5" fmla="*/ 348217 h 474578"/>
                <a:gd name="connsiteX6" fmla="*/ 45613 w 139320"/>
                <a:gd name="connsiteY6" fmla="*/ 448229 h 474578"/>
                <a:gd name="connsiteX7" fmla="*/ 93238 w 139320"/>
                <a:gd name="connsiteY7" fmla="*/ 474253 h 474578"/>
                <a:gd name="connsiteX8" fmla="*/ 128956 w 139320"/>
                <a:gd name="connsiteY8" fmla="*/ 436238 h 474578"/>
                <a:gd name="connsiteX9" fmla="*/ 134253 w 139320"/>
                <a:gd name="connsiteY9" fmla="*/ 380417 h 474578"/>
                <a:gd name="connsiteX10" fmla="*/ 137830 w 139320"/>
                <a:gd name="connsiteY10" fmla="*/ 301297 h 474578"/>
                <a:gd name="connsiteX0" fmla="*/ 130468 w 140432"/>
                <a:gd name="connsiteY0" fmla="*/ 57010 h 474578"/>
                <a:gd name="connsiteX1" fmla="*/ 107526 w 140432"/>
                <a:gd name="connsiteY1" fmla="*/ 24366 h 474578"/>
                <a:gd name="connsiteX2" fmla="*/ 64664 w 140432"/>
                <a:gd name="connsiteY2" fmla="*/ 554 h 474578"/>
                <a:gd name="connsiteX3" fmla="*/ 19420 w 140432"/>
                <a:gd name="connsiteY3" fmla="*/ 48179 h 474578"/>
                <a:gd name="connsiteX4" fmla="*/ 370 w 140432"/>
                <a:gd name="connsiteY4" fmla="*/ 157717 h 474578"/>
                <a:gd name="connsiteX5" fmla="*/ 9895 w 140432"/>
                <a:gd name="connsiteY5" fmla="*/ 348217 h 474578"/>
                <a:gd name="connsiteX6" fmla="*/ 45613 w 140432"/>
                <a:gd name="connsiteY6" fmla="*/ 448229 h 474578"/>
                <a:gd name="connsiteX7" fmla="*/ 93238 w 140432"/>
                <a:gd name="connsiteY7" fmla="*/ 474253 h 474578"/>
                <a:gd name="connsiteX8" fmla="*/ 128956 w 140432"/>
                <a:gd name="connsiteY8" fmla="*/ 436238 h 474578"/>
                <a:gd name="connsiteX9" fmla="*/ 138595 w 140432"/>
                <a:gd name="connsiteY9" fmla="*/ 368444 h 474578"/>
                <a:gd name="connsiteX10" fmla="*/ 137830 w 140432"/>
                <a:gd name="connsiteY10" fmla="*/ 301297 h 474578"/>
                <a:gd name="connsiteX0" fmla="*/ 130106 w 140070"/>
                <a:gd name="connsiteY0" fmla="*/ 57010 h 474585"/>
                <a:gd name="connsiteX1" fmla="*/ 107164 w 140070"/>
                <a:gd name="connsiteY1" fmla="*/ 24366 h 474585"/>
                <a:gd name="connsiteX2" fmla="*/ 64302 w 140070"/>
                <a:gd name="connsiteY2" fmla="*/ 554 h 474585"/>
                <a:gd name="connsiteX3" fmla="*/ 19058 w 140070"/>
                <a:gd name="connsiteY3" fmla="*/ 48179 h 474585"/>
                <a:gd name="connsiteX4" fmla="*/ 8 w 140070"/>
                <a:gd name="connsiteY4" fmla="*/ 157717 h 474585"/>
                <a:gd name="connsiteX5" fmla="*/ 20905 w 140070"/>
                <a:gd name="connsiteY5" fmla="*/ 346886 h 474585"/>
                <a:gd name="connsiteX6" fmla="*/ 45251 w 140070"/>
                <a:gd name="connsiteY6" fmla="*/ 448229 h 474585"/>
                <a:gd name="connsiteX7" fmla="*/ 92876 w 140070"/>
                <a:gd name="connsiteY7" fmla="*/ 474253 h 474585"/>
                <a:gd name="connsiteX8" fmla="*/ 128594 w 140070"/>
                <a:gd name="connsiteY8" fmla="*/ 436238 h 474585"/>
                <a:gd name="connsiteX9" fmla="*/ 138233 w 140070"/>
                <a:gd name="connsiteY9" fmla="*/ 368444 h 474585"/>
                <a:gd name="connsiteX10" fmla="*/ 137468 w 140070"/>
                <a:gd name="connsiteY10" fmla="*/ 301297 h 474585"/>
                <a:gd name="connsiteX0" fmla="*/ 130106 w 140070"/>
                <a:gd name="connsiteY0" fmla="*/ 57010 h 474253"/>
                <a:gd name="connsiteX1" fmla="*/ 107164 w 140070"/>
                <a:gd name="connsiteY1" fmla="*/ 24366 h 474253"/>
                <a:gd name="connsiteX2" fmla="*/ 64302 w 140070"/>
                <a:gd name="connsiteY2" fmla="*/ 554 h 474253"/>
                <a:gd name="connsiteX3" fmla="*/ 19058 w 140070"/>
                <a:gd name="connsiteY3" fmla="*/ 48179 h 474253"/>
                <a:gd name="connsiteX4" fmla="*/ 8 w 140070"/>
                <a:gd name="connsiteY4" fmla="*/ 157717 h 474253"/>
                <a:gd name="connsiteX5" fmla="*/ 20905 w 140070"/>
                <a:gd name="connsiteY5" fmla="*/ 346886 h 474253"/>
                <a:gd name="connsiteX6" fmla="*/ 49593 w 140070"/>
                <a:gd name="connsiteY6" fmla="*/ 436257 h 474253"/>
                <a:gd name="connsiteX7" fmla="*/ 92876 w 140070"/>
                <a:gd name="connsiteY7" fmla="*/ 474253 h 474253"/>
                <a:gd name="connsiteX8" fmla="*/ 128594 w 140070"/>
                <a:gd name="connsiteY8" fmla="*/ 436238 h 474253"/>
                <a:gd name="connsiteX9" fmla="*/ 138233 w 140070"/>
                <a:gd name="connsiteY9" fmla="*/ 368444 h 474253"/>
                <a:gd name="connsiteX10" fmla="*/ 137468 w 140070"/>
                <a:gd name="connsiteY10" fmla="*/ 301297 h 474253"/>
                <a:gd name="connsiteX0" fmla="*/ 130106 w 140070"/>
                <a:gd name="connsiteY0" fmla="*/ 57010 h 477543"/>
                <a:gd name="connsiteX1" fmla="*/ 107164 w 140070"/>
                <a:gd name="connsiteY1" fmla="*/ 24366 h 477543"/>
                <a:gd name="connsiteX2" fmla="*/ 64302 w 140070"/>
                <a:gd name="connsiteY2" fmla="*/ 554 h 477543"/>
                <a:gd name="connsiteX3" fmla="*/ 19058 w 140070"/>
                <a:gd name="connsiteY3" fmla="*/ 48179 h 477543"/>
                <a:gd name="connsiteX4" fmla="*/ 8 w 140070"/>
                <a:gd name="connsiteY4" fmla="*/ 157717 h 477543"/>
                <a:gd name="connsiteX5" fmla="*/ 20905 w 140070"/>
                <a:gd name="connsiteY5" fmla="*/ 346886 h 477543"/>
                <a:gd name="connsiteX6" fmla="*/ 49593 w 140070"/>
                <a:gd name="connsiteY6" fmla="*/ 436257 h 477543"/>
                <a:gd name="connsiteX7" fmla="*/ 100853 w 140070"/>
                <a:gd name="connsiteY7" fmla="*/ 477543 h 477543"/>
                <a:gd name="connsiteX8" fmla="*/ 128594 w 140070"/>
                <a:gd name="connsiteY8" fmla="*/ 436238 h 477543"/>
                <a:gd name="connsiteX9" fmla="*/ 138233 w 140070"/>
                <a:gd name="connsiteY9" fmla="*/ 368444 h 477543"/>
                <a:gd name="connsiteX10" fmla="*/ 137468 w 140070"/>
                <a:gd name="connsiteY10" fmla="*/ 301297 h 477543"/>
                <a:gd name="connsiteX0" fmla="*/ 130106 w 140070"/>
                <a:gd name="connsiteY0" fmla="*/ 57010 h 477819"/>
                <a:gd name="connsiteX1" fmla="*/ 107164 w 140070"/>
                <a:gd name="connsiteY1" fmla="*/ 24366 h 477819"/>
                <a:gd name="connsiteX2" fmla="*/ 64302 w 140070"/>
                <a:gd name="connsiteY2" fmla="*/ 554 h 477819"/>
                <a:gd name="connsiteX3" fmla="*/ 19058 w 140070"/>
                <a:gd name="connsiteY3" fmla="*/ 48179 h 477819"/>
                <a:gd name="connsiteX4" fmla="*/ 8 w 140070"/>
                <a:gd name="connsiteY4" fmla="*/ 157717 h 477819"/>
                <a:gd name="connsiteX5" fmla="*/ 20905 w 140070"/>
                <a:gd name="connsiteY5" fmla="*/ 346886 h 477819"/>
                <a:gd name="connsiteX6" fmla="*/ 48014 w 140070"/>
                <a:gd name="connsiteY6" fmla="*/ 448511 h 477819"/>
                <a:gd name="connsiteX7" fmla="*/ 100853 w 140070"/>
                <a:gd name="connsiteY7" fmla="*/ 477543 h 477819"/>
                <a:gd name="connsiteX8" fmla="*/ 128594 w 140070"/>
                <a:gd name="connsiteY8" fmla="*/ 436238 h 477819"/>
                <a:gd name="connsiteX9" fmla="*/ 138233 w 140070"/>
                <a:gd name="connsiteY9" fmla="*/ 368444 h 477819"/>
                <a:gd name="connsiteX10" fmla="*/ 137468 w 140070"/>
                <a:gd name="connsiteY10" fmla="*/ 301297 h 477819"/>
                <a:gd name="connsiteX0" fmla="*/ 130106 w 140070"/>
                <a:gd name="connsiteY0" fmla="*/ 57010 h 477597"/>
                <a:gd name="connsiteX1" fmla="*/ 107164 w 140070"/>
                <a:gd name="connsiteY1" fmla="*/ 24366 h 477597"/>
                <a:gd name="connsiteX2" fmla="*/ 64302 w 140070"/>
                <a:gd name="connsiteY2" fmla="*/ 554 h 477597"/>
                <a:gd name="connsiteX3" fmla="*/ 19058 w 140070"/>
                <a:gd name="connsiteY3" fmla="*/ 48179 h 477597"/>
                <a:gd name="connsiteX4" fmla="*/ 8 w 140070"/>
                <a:gd name="connsiteY4" fmla="*/ 157717 h 477597"/>
                <a:gd name="connsiteX5" fmla="*/ 20905 w 140070"/>
                <a:gd name="connsiteY5" fmla="*/ 346886 h 477597"/>
                <a:gd name="connsiteX6" fmla="*/ 42246 w 140070"/>
                <a:gd name="connsiteY6" fmla="*/ 428067 h 477597"/>
                <a:gd name="connsiteX7" fmla="*/ 100853 w 140070"/>
                <a:gd name="connsiteY7" fmla="*/ 477543 h 477597"/>
                <a:gd name="connsiteX8" fmla="*/ 128594 w 140070"/>
                <a:gd name="connsiteY8" fmla="*/ 436238 h 477597"/>
                <a:gd name="connsiteX9" fmla="*/ 138233 w 140070"/>
                <a:gd name="connsiteY9" fmla="*/ 368444 h 477597"/>
                <a:gd name="connsiteX10" fmla="*/ 137468 w 140070"/>
                <a:gd name="connsiteY10" fmla="*/ 301297 h 477597"/>
                <a:gd name="connsiteX0" fmla="*/ 130106 w 140070"/>
                <a:gd name="connsiteY0" fmla="*/ 57010 h 477833"/>
                <a:gd name="connsiteX1" fmla="*/ 107164 w 140070"/>
                <a:gd name="connsiteY1" fmla="*/ 24366 h 477833"/>
                <a:gd name="connsiteX2" fmla="*/ 64302 w 140070"/>
                <a:gd name="connsiteY2" fmla="*/ 554 h 477833"/>
                <a:gd name="connsiteX3" fmla="*/ 19058 w 140070"/>
                <a:gd name="connsiteY3" fmla="*/ 48179 h 477833"/>
                <a:gd name="connsiteX4" fmla="*/ 8 w 140070"/>
                <a:gd name="connsiteY4" fmla="*/ 157717 h 477833"/>
                <a:gd name="connsiteX5" fmla="*/ 20905 w 140070"/>
                <a:gd name="connsiteY5" fmla="*/ 346886 h 477833"/>
                <a:gd name="connsiteX6" fmla="*/ 46587 w 140070"/>
                <a:gd name="connsiteY6" fmla="*/ 416093 h 477833"/>
                <a:gd name="connsiteX7" fmla="*/ 100853 w 140070"/>
                <a:gd name="connsiteY7" fmla="*/ 477543 h 477833"/>
                <a:gd name="connsiteX8" fmla="*/ 128594 w 140070"/>
                <a:gd name="connsiteY8" fmla="*/ 436238 h 477833"/>
                <a:gd name="connsiteX9" fmla="*/ 138233 w 140070"/>
                <a:gd name="connsiteY9" fmla="*/ 368444 h 477833"/>
                <a:gd name="connsiteX10" fmla="*/ 137468 w 140070"/>
                <a:gd name="connsiteY10" fmla="*/ 301297 h 477833"/>
                <a:gd name="connsiteX0" fmla="*/ 130106 w 140070"/>
                <a:gd name="connsiteY0" fmla="*/ 57010 h 464912"/>
                <a:gd name="connsiteX1" fmla="*/ 107164 w 140070"/>
                <a:gd name="connsiteY1" fmla="*/ 24366 h 464912"/>
                <a:gd name="connsiteX2" fmla="*/ 64302 w 140070"/>
                <a:gd name="connsiteY2" fmla="*/ 554 h 464912"/>
                <a:gd name="connsiteX3" fmla="*/ 19058 w 140070"/>
                <a:gd name="connsiteY3" fmla="*/ 48179 h 464912"/>
                <a:gd name="connsiteX4" fmla="*/ 8 w 140070"/>
                <a:gd name="connsiteY4" fmla="*/ 157717 h 464912"/>
                <a:gd name="connsiteX5" fmla="*/ 20905 w 140070"/>
                <a:gd name="connsiteY5" fmla="*/ 346886 h 464912"/>
                <a:gd name="connsiteX6" fmla="*/ 46587 w 140070"/>
                <a:gd name="connsiteY6" fmla="*/ 416093 h 464912"/>
                <a:gd name="connsiteX7" fmla="*/ 94138 w 140070"/>
                <a:gd name="connsiteY7" fmla="*/ 464452 h 464912"/>
                <a:gd name="connsiteX8" fmla="*/ 128594 w 140070"/>
                <a:gd name="connsiteY8" fmla="*/ 436238 h 464912"/>
                <a:gd name="connsiteX9" fmla="*/ 138233 w 140070"/>
                <a:gd name="connsiteY9" fmla="*/ 368444 h 464912"/>
                <a:gd name="connsiteX10" fmla="*/ 137468 w 140070"/>
                <a:gd name="connsiteY10" fmla="*/ 301297 h 464912"/>
                <a:gd name="connsiteX0" fmla="*/ 130106 w 140070"/>
                <a:gd name="connsiteY0" fmla="*/ 57010 h 464496"/>
                <a:gd name="connsiteX1" fmla="*/ 107164 w 140070"/>
                <a:gd name="connsiteY1" fmla="*/ 24366 h 464496"/>
                <a:gd name="connsiteX2" fmla="*/ 64302 w 140070"/>
                <a:gd name="connsiteY2" fmla="*/ 554 h 464496"/>
                <a:gd name="connsiteX3" fmla="*/ 19058 w 140070"/>
                <a:gd name="connsiteY3" fmla="*/ 48179 h 464496"/>
                <a:gd name="connsiteX4" fmla="*/ 8 w 140070"/>
                <a:gd name="connsiteY4" fmla="*/ 157717 h 464496"/>
                <a:gd name="connsiteX5" fmla="*/ 20905 w 140070"/>
                <a:gd name="connsiteY5" fmla="*/ 346886 h 464496"/>
                <a:gd name="connsiteX6" fmla="*/ 44693 w 140070"/>
                <a:gd name="connsiteY6" fmla="*/ 430797 h 464496"/>
                <a:gd name="connsiteX7" fmla="*/ 94138 w 140070"/>
                <a:gd name="connsiteY7" fmla="*/ 464452 h 464496"/>
                <a:gd name="connsiteX8" fmla="*/ 128594 w 140070"/>
                <a:gd name="connsiteY8" fmla="*/ 436238 h 464496"/>
                <a:gd name="connsiteX9" fmla="*/ 138233 w 140070"/>
                <a:gd name="connsiteY9" fmla="*/ 368444 h 464496"/>
                <a:gd name="connsiteX10" fmla="*/ 137468 w 140070"/>
                <a:gd name="connsiteY10" fmla="*/ 301297 h 464496"/>
                <a:gd name="connsiteX0" fmla="*/ 127027 w 140070"/>
                <a:gd name="connsiteY0" fmla="*/ 59188 h 464504"/>
                <a:gd name="connsiteX1" fmla="*/ 107164 w 140070"/>
                <a:gd name="connsiteY1" fmla="*/ 24374 h 464504"/>
                <a:gd name="connsiteX2" fmla="*/ 64302 w 140070"/>
                <a:gd name="connsiteY2" fmla="*/ 562 h 464504"/>
                <a:gd name="connsiteX3" fmla="*/ 19058 w 140070"/>
                <a:gd name="connsiteY3" fmla="*/ 48187 h 464504"/>
                <a:gd name="connsiteX4" fmla="*/ 8 w 140070"/>
                <a:gd name="connsiteY4" fmla="*/ 157725 h 464504"/>
                <a:gd name="connsiteX5" fmla="*/ 20905 w 140070"/>
                <a:gd name="connsiteY5" fmla="*/ 346894 h 464504"/>
                <a:gd name="connsiteX6" fmla="*/ 44693 w 140070"/>
                <a:gd name="connsiteY6" fmla="*/ 430805 h 464504"/>
                <a:gd name="connsiteX7" fmla="*/ 94138 w 140070"/>
                <a:gd name="connsiteY7" fmla="*/ 464460 h 464504"/>
                <a:gd name="connsiteX8" fmla="*/ 128594 w 140070"/>
                <a:gd name="connsiteY8" fmla="*/ 436246 h 464504"/>
                <a:gd name="connsiteX9" fmla="*/ 138233 w 140070"/>
                <a:gd name="connsiteY9" fmla="*/ 368452 h 464504"/>
                <a:gd name="connsiteX10" fmla="*/ 137468 w 140070"/>
                <a:gd name="connsiteY10" fmla="*/ 301305 h 464504"/>
                <a:gd name="connsiteX0" fmla="*/ 127027 w 140070"/>
                <a:gd name="connsiteY0" fmla="*/ 60407 h 465723"/>
                <a:gd name="connsiteX1" fmla="*/ 100133 w 140070"/>
                <a:gd name="connsiteY1" fmla="*/ 14952 h 465723"/>
                <a:gd name="connsiteX2" fmla="*/ 64302 w 140070"/>
                <a:gd name="connsiteY2" fmla="*/ 1781 h 465723"/>
                <a:gd name="connsiteX3" fmla="*/ 19058 w 140070"/>
                <a:gd name="connsiteY3" fmla="*/ 49406 h 465723"/>
                <a:gd name="connsiteX4" fmla="*/ 8 w 140070"/>
                <a:gd name="connsiteY4" fmla="*/ 158944 h 465723"/>
                <a:gd name="connsiteX5" fmla="*/ 20905 w 140070"/>
                <a:gd name="connsiteY5" fmla="*/ 348113 h 465723"/>
                <a:gd name="connsiteX6" fmla="*/ 44693 w 140070"/>
                <a:gd name="connsiteY6" fmla="*/ 432024 h 465723"/>
                <a:gd name="connsiteX7" fmla="*/ 94138 w 140070"/>
                <a:gd name="connsiteY7" fmla="*/ 465679 h 465723"/>
                <a:gd name="connsiteX8" fmla="*/ 128594 w 140070"/>
                <a:gd name="connsiteY8" fmla="*/ 437465 h 465723"/>
                <a:gd name="connsiteX9" fmla="*/ 138233 w 140070"/>
                <a:gd name="connsiteY9" fmla="*/ 369671 h 465723"/>
                <a:gd name="connsiteX10" fmla="*/ 137468 w 140070"/>
                <a:gd name="connsiteY10" fmla="*/ 302524 h 465723"/>
                <a:gd name="connsiteX0" fmla="*/ 127027 w 140070"/>
                <a:gd name="connsiteY0" fmla="*/ 60407 h 466258"/>
                <a:gd name="connsiteX1" fmla="*/ 100133 w 140070"/>
                <a:gd name="connsiteY1" fmla="*/ 14952 h 466258"/>
                <a:gd name="connsiteX2" fmla="*/ 64302 w 140070"/>
                <a:gd name="connsiteY2" fmla="*/ 1781 h 466258"/>
                <a:gd name="connsiteX3" fmla="*/ 19058 w 140070"/>
                <a:gd name="connsiteY3" fmla="*/ 49406 h 466258"/>
                <a:gd name="connsiteX4" fmla="*/ 8 w 140070"/>
                <a:gd name="connsiteY4" fmla="*/ 158944 h 466258"/>
                <a:gd name="connsiteX5" fmla="*/ 20905 w 140070"/>
                <a:gd name="connsiteY5" fmla="*/ 348113 h 466258"/>
                <a:gd name="connsiteX6" fmla="*/ 41374 w 140070"/>
                <a:gd name="connsiteY6" fmla="*/ 414312 h 466258"/>
                <a:gd name="connsiteX7" fmla="*/ 94138 w 140070"/>
                <a:gd name="connsiteY7" fmla="*/ 465679 h 466258"/>
                <a:gd name="connsiteX8" fmla="*/ 128594 w 140070"/>
                <a:gd name="connsiteY8" fmla="*/ 437465 h 466258"/>
                <a:gd name="connsiteX9" fmla="*/ 138233 w 140070"/>
                <a:gd name="connsiteY9" fmla="*/ 369671 h 466258"/>
                <a:gd name="connsiteX10" fmla="*/ 137468 w 140070"/>
                <a:gd name="connsiteY10" fmla="*/ 302524 h 466258"/>
                <a:gd name="connsiteX0" fmla="*/ 127027 w 140070"/>
                <a:gd name="connsiteY0" fmla="*/ 60407 h 465690"/>
                <a:gd name="connsiteX1" fmla="*/ 100133 w 140070"/>
                <a:gd name="connsiteY1" fmla="*/ 14952 h 465690"/>
                <a:gd name="connsiteX2" fmla="*/ 64302 w 140070"/>
                <a:gd name="connsiteY2" fmla="*/ 1781 h 465690"/>
                <a:gd name="connsiteX3" fmla="*/ 19058 w 140070"/>
                <a:gd name="connsiteY3" fmla="*/ 49406 h 465690"/>
                <a:gd name="connsiteX4" fmla="*/ 8 w 140070"/>
                <a:gd name="connsiteY4" fmla="*/ 158944 h 465690"/>
                <a:gd name="connsiteX5" fmla="*/ 20905 w 140070"/>
                <a:gd name="connsiteY5" fmla="*/ 348113 h 465690"/>
                <a:gd name="connsiteX6" fmla="*/ 47143 w 140070"/>
                <a:gd name="connsiteY6" fmla="*/ 434755 h 465690"/>
                <a:gd name="connsiteX7" fmla="*/ 94138 w 140070"/>
                <a:gd name="connsiteY7" fmla="*/ 465679 h 465690"/>
                <a:gd name="connsiteX8" fmla="*/ 128594 w 140070"/>
                <a:gd name="connsiteY8" fmla="*/ 437465 h 465690"/>
                <a:gd name="connsiteX9" fmla="*/ 138233 w 140070"/>
                <a:gd name="connsiteY9" fmla="*/ 369671 h 465690"/>
                <a:gd name="connsiteX10" fmla="*/ 137468 w 140070"/>
                <a:gd name="connsiteY10" fmla="*/ 302524 h 465690"/>
                <a:gd name="connsiteX0" fmla="*/ 127027 w 139984"/>
                <a:gd name="connsiteY0" fmla="*/ 60407 h 465810"/>
                <a:gd name="connsiteX1" fmla="*/ 100133 w 139984"/>
                <a:gd name="connsiteY1" fmla="*/ 14952 h 465810"/>
                <a:gd name="connsiteX2" fmla="*/ 64302 w 139984"/>
                <a:gd name="connsiteY2" fmla="*/ 1781 h 465810"/>
                <a:gd name="connsiteX3" fmla="*/ 19058 w 139984"/>
                <a:gd name="connsiteY3" fmla="*/ 49406 h 465810"/>
                <a:gd name="connsiteX4" fmla="*/ 8 w 139984"/>
                <a:gd name="connsiteY4" fmla="*/ 158944 h 465810"/>
                <a:gd name="connsiteX5" fmla="*/ 20905 w 139984"/>
                <a:gd name="connsiteY5" fmla="*/ 348113 h 465810"/>
                <a:gd name="connsiteX6" fmla="*/ 47143 w 139984"/>
                <a:gd name="connsiteY6" fmla="*/ 434755 h 465810"/>
                <a:gd name="connsiteX7" fmla="*/ 94138 w 139984"/>
                <a:gd name="connsiteY7" fmla="*/ 465679 h 465810"/>
                <a:gd name="connsiteX8" fmla="*/ 130173 w 139984"/>
                <a:gd name="connsiteY8" fmla="*/ 425213 h 465810"/>
                <a:gd name="connsiteX9" fmla="*/ 138233 w 139984"/>
                <a:gd name="connsiteY9" fmla="*/ 369671 h 465810"/>
                <a:gd name="connsiteX10" fmla="*/ 137468 w 139984"/>
                <a:gd name="connsiteY10" fmla="*/ 302524 h 465810"/>
                <a:gd name="connsiteX0" fmla="*/ 127027 w 139984"/>
                <a:gd name="connsiteY0" fmla="*/ 60407 h 465810"/>
                <a:gd name="connsiteX1" fmla="*/ 100133 w 139984"/>
                <a:gd name="connsiteY1" fmla="*/ 14952 h 465810"/>
                <a:gd name="connsiteX2" fmla="*/ 64302 w 139984"/>
                <a:gd name="connsiteY2" fmla="*/ 1781 h 465810"/>
                <a:gd name="connsiteX3" fmla="*/ 19058 w 139984"/>
                <a:gd name="connsiteY3" fmla="*/ 49406 h 465810"/>
                <a:gd name="connsiteX4" fmla="*/ 8 w 139984"/>
                <a:gd name="connsiteY4" fmla="*/ 158944 h 465810"/>
                <a:gd name="connsiteX5" fmla="*/ 20905 w 139984"/>
                <a:gd name="connsiteY5" fmla="*/ 348113 h 465810"/>
                <a:gd name="connsiteX6" fmla="*/ 47143 w 139984"/>
                <a:gd name="connsiteY6" fmla="*/ 434755 h 465810"/>
                <a:gd name="connsiteX7" fmla="*/ 94138 w 139984"/>
                <a:gd name="connsiteY7" fmla="*/ 465679 h 465810"/>
                <a:gd name="connsiteX8" fmla="*/ 130173 w 139984"/>
                <a:gd name="connsiteY8" fmla="*/ 425213 h 465810"/>
                <a:gd name="connsiteX9" fmla="*/ 138233 w 139984"/>
                <a:gd name="connsiteY9" fmla="*/ 369671 h 465810"/>
                <a:gd name="connsiteX10" fmla="*/ 137468 w 139984"/>
                <a:gd name="connsiteY10" fmla="*/ 351546 h 465810"/>
                <a:gd name="connsiteX0" fmla="*/ 127027 w 150704"/>
                <a:gd name="connsiteY0" fmla="*/ 60407 h 465810"/>
                <a:gd name="connsiteX1" fmla="*/ 100133 w 150704"/>
                <a:gd name="connsiteY1" fmla="*/ 14952 h 465810"/>
                <a:gd name="connsiteX2" fmla="*/ 64302 w 150704"/>
                <a:gd name="connsiteY2" fmla="*/ 1781 h 465810"/>
                <a:gd name="connsiteX3" fmla="*/ 19058 w 150704"/>
                <a:gd name="connsiteY3" fmla="*/ 49406 h 465810"/>
                <a:gd name="connsiteX4" fmla="*/ 8 w 150704"/>
                <a:gd name="connsiteY4" fmla="*/ 158944 h 465810"/>
                <a:gd name="connsiteX5" fmla="*/ 20905 w 150704"/>
                <a:gd name="connsiteY5" fmla="*/ 348113 h 465810"/>
                <a:gd name="connsiteX6" fmla="*/ 47143 w 150704"/>
                <a:gd name="connsiteY6" fmla="*/ 434755 h 465810"/>
                <a:gd name="connsiteX7" fmla="*/ 94138 w 150704"/>
                <a:gd name="connsiteY7" fmla="*/ 465679 h 465810"/>
                <a:gd name="connsiteX8" fmla="*/ 130173 w 150704"/>
                <a:gd name="connsiteY8" fmla="*/ 425213 h 465810"/>
                <a:gd name="connsiteX9" fmla="*/ 138233 w 150704"/>
                <a:gd name="connsiteY9" fmla="*/ 369671 h 465810"/>
                <a:gd name="connsiteX10" fmla="*/ 149903 w 150704"/>
                <a:gd name="connsiteY10" fmla="*/ 356993 h 465810"/>
                <a:gd name="connsiteX0" fmla="*/ 127027 w 171000"/>
                <a:gd name="connsiteY0" fmla="*/ 60407 h 465810"/>
                <a:gd name="connsiteX1" fmla="*/ 100133 w 171000"/>
                <a:gd name="connsiteY1" fmla="*/ 14952 h 465810"/>
                <a:gd name="connsiteX2" fmla="*/ 64302 w 171000"/>
                <a:gd name="connsiteY2" fmla="*/ 1781 h 465810"/>
                <a:gd name="connsiteX3" fmla="*/ 19058 w 171000"/>
                <a:gd name="connsiteY3" fmla="*/ 49406 h 465810"/>
                <a:gd name="connsiteX4" fmla="*/ 8 w 171000"/>
                <a:gd name="connsiteY4" fmla="*/ 158944 h 465810"/>
                <a:gd name="connsiteX5" fmla="*/ 20905 w 171000"/>
                <a:gd name="connsiteY5" fmla="*/ 348113 h 465810"/>
                <a:gd name="connsiteX6" fmla="*/ 47143 w 171000"/>
                <a:gd name="connsiteY6" fmla="*/ 434755 h 465810"/>
                <a:gd name="connsiteX7" fmla="*/ 94138 w 171000"/>
                <a:gd name="connsiteY7" fmla="*/ 465679 h 465810"/>
                <a:gd name="connsiteX8" fmla="*/ 130173 w 171000"/>
                <a:gd name="connsiteY8" fmla="*/ 425213 h 465810"/>
                <a:gd name="connsiteX9" fmla="*/ 138233 w 171000"/>
                <a:gd name="connsiteY9" fmla="*/ 369671 h 465810"/>
                <a:gd name="connsiteX10" fmla="*/ 170629 w 171000"/>
                <a:gd name="connsiteY10" fmla="*/ 337931 h 465810"/>
                <a:gd name="connsiteX0" fmla="*/ 127027 w 171021"/>
                <a:gd name="connsiteY0" fmla="*/ 60407 h 465810"/>
                <a:gd name="connsiteX1" fmla="*/ 100133 w 171021"/>
                <a:gd name="connsiteY1" fmla="*/ 14952 h 465810"/>
                <a:gd name="connsiteX2" fmla="*/ 64302 w 171021"/>
                <a:gd name="connsiteY2" fmla="*/ 1781 h 465810"/>
                <a:gd name="connsiteX3" fmla="*/ 19058 w 171021"/>
                <a:gd name="connsiteY3" fmla="*/ 49406 h 465810"/>
                <a:gd name="connsiteX4" fmla="*/ 8 w 171021"/>
                <a:gd name="connsiteY4" fmla="*/ 158944 h 465810"/>
                <a:gd name="connsiteX5" fmla="*/ 20905 w 171021"/>
                <a:gd name="connsiteY5" fmla="*/ 348113 h 465810"/>
                <a:gd name="connsiteX6" fmla="*/ 47143 w 171021"/>
                <a:gd name="connsiteY6" fmla="*/ 434755 h 465810"/>
                <a:gd name="connsiteX7" fmla="*/ 94138 w 171021"/>
                <a:gd name="connsiteY7" fmla="*/ 465679 h 465810"/>
                <a:gd name="connsiteX8" fmla="*/ 130173 w 171021"/>
                <a:gd name="connsiteY8" fmla="*/ 425213 h 465810"/>
                <a:gd name="connsiteX9" fmla="*/ 140305 w 171021"/>
                <a:gd name="connsiteY9" fmla="*/ 380567 h 465810"/>
                <a:gd name="connsiteX10" fmla="*/ 170629 w 171021"/>
                <a:gd name="connsiteY10" fmla="*/ 337931 h 465810"/>
                <a:gd name="connsiteX0" fmla="*/ 127027 w 146983"/>
                <a:gd name="connsiteY0" fmla="*/ 60407 h 465810"/>
                <a:gd name="connsiteX1" fmla="*/ 100133 w 146983"/>
                <a:gd name="connsiteY1" fmla="*/ 14952 h 465810"/>
                <a:gd name="connsiteX2" fmla="*/ 64302 w 146983"/>
                <a:gd name="connsiteY2" fmla="*/ 1781 h 465810"/>
                <a:gd name="connsiteX3" fmla="*/ 19058 w 146983"/>
                <a:gd name="connsiteY3" fmla="*/ 49406 h 465810"/>
                <a:gd name="connsiteX4" fmla="*/ 8 w 146983"/>
                <a:gd name="connsiteY4" fmla="*/ 158944 h 465810"/>
                <a:gd name="connsiteX5" fmla="*/ 20905 w 146983"/>
                <a:gd name="connsiteY5" fmla="*/ 348113 h 465810"/>
                <a:gd name="connsiteX6" fmla="*/ 47143 w 146983"/>
                <a:gd name="connsiteY6" fmla="*/ 434755 h 465810"/>
                <a:gd name="connsiteX7" fmla="*/ 94138 w 146983"/>
                <a:gd name="connsiteY7" fmla="*/ 465679 h 465810"/>
                <a:gd name="connsiteX8" fmla="*/ 130173 w 146983"/>
                <a:gd name="connsiteY8" fmla="*/ 425213 h 465810"/>
                <a:gd name="connsiteX9" fmla="*/ 140305 w 146983"/>
                <a:gd name="connsiteY9" fmla="*/ 380567 h 465810"/>
                <a:gd name="connsiteX10" fmla="*/ 145758 w 146983"/>
                <a:gd name="connsiteY10" fmla="*/ 367889 h 465810"/>
                <a:gd name="connsiteX0" fmla="*/ 127027 w 146983"/>
                <a:gd name="connsiteY0" fmla="*/ 60407 h 465738"/>
                <a:gd name="connsiteX1" fmla="*/ 100133 w 146983"/>
                <a:gd name="connsiteY1" fmla="*/ 14952 h 465738"/>
                <a:gd name="connsiteX2" fmla="*/ 64302 w 146983"/>
                <a:gd name="connsiteY2" fmla="*/ 1781 h 465738"/>
                <a:gd name="connsiteX3" fmla="*/ 19058 w 146983"/>
                <a:gd name="connsiteY3" fmla="*/ 49406 h 465738"/>
                <a:gd name="connsiteX4" fmla="*/ 8 w 146983"/>
                <a:gd name="connsiteY4" fmla="*/ 158944 h 465738"/>
                <a:gd name="connsiteX5" fmla="*/ 20905 w 146983"/>
                <a:gd name="connsiteY5" fmla="*/ 348113 h 465738"/>
                <a:gd name="connsiteX6" fmla="*/ 53361 w 146983"/>
                <a:gd name="connsiteY6" fmla="*/ 432031 h 465738"/>
                <a:gd name="connsiteX7" fmla="*/ 94138 w 146983"/>
                <a:gd name="connsiteY7" fmla="*/ 465679 h 465738"/>
                <a:gd name="connsiteX8" fmla="*/ 130173 w 146983"/>
                <a:gd name="connsiteY8" fmla="*/ 425213 h 465738"/>
                <a:gd name="connsiteX9" fmla="*/ 140305 w 146983"/>
                <a:gd name="connsiteY9" fmla="*/ 380567 h 465738"/>
                <a:gd name="connsiteX10" fmla="*/ 145758 w 146983"/>
                <a:gd name="connsiteY10" fmla="*/ 367889 h 465738"/>
                <a:gd name="connsiteX0" fmla="*/ 127027 w 146983"/>
                <a:gd name="connsiteY0" fmla="*/ 60407 h 454917"/>
                <a:gd name="connsiteX1" fmla="*/ 100133 w 146983"/>
                <a:gd name="connsiteY1" fmla="*/ 14952 h 454917"/>
                <a:gd name="connsiteX2" fmla="*/ 64302 w 146983"/>
                <a:gd name="connsiteY2" fmla="*/ 1781 h 454917"/>
                <a:gd name="connsiteX3" fmla="*/ 19058 w 146983"/>
                <a:gd name="connsiteY3" fmla="*/ 49406 h 454917"/>
                <a:gd name="connsiteX4" fmla="*/ 8 w 146983"/>
                <a:gd name="connsiteY4" fmla="*/ 158944 h 454917"/>
                <a:gd name="connsiteX5" fmla="*/ 20905 w 146983"/>
                <a:gd name="connsiteY5" fmla="*/ 348113 h 454917"/>
                <a:gd name="connsiteX6" fmla="*/ 53361 w 146983"/>
                <a:gd name="connsiteY6" fmla="*/ 432031 h 454917"/>
                <a:gd name="connsiteX7" fmla="*/ 98283 w 146983"/>
                <a:gd name="connsiteY7" fmla="*/ 454786 h 454917"/>
                <a:gd name="connsiteX8" fmla="*/ 130173 w 146983"/>
                <a:gd name="connsiteY8" fmla="*/ 425213 h 454917"/>
                <a:gd name="connsiteX9" fmla="*/ 140305 w 146983"/>
                <a:gd name="connsiteY9" fmla="*/ 380567 h 454917"/>
                <a:gd name="connsiteX10" fmla="*/ 145758 w 146983"/>
                <a:gd name="connsiteY10" fmla="*/ 367889 h 454917"/>
                <a:gd name="connsiteX0" fmla="*/ 127027 w 143488"/>
                <a:gd name="connsiteY0" fmla="*/ 60407 h 454917"/>
                <a:gd name="connsiteX1" fmla="*/ 100133 w 143488"/>
                <a:gd name="connsiteY1" fmla="*/ 14952 h 454917"/>
                <a:gd name="connsiteX2" fmla="*/ 64302 w 143488"/>
                <a:gd name="connsiteY2" fmla="*/ 1781 h 454917"/>
                <a:gd name="connsiteX3" fmla="*/ 19058 w 143488"/>
                <a:gd name="connsiteY3" fmla="*/ 49406 h 454917"/>
                <a:gd name="connsiteX4" fmla="*/ 8 w 143488"/>
                <a:gd name="connsiteY4" fmla="*/ 158944 h 454917"/>
                <a:gd name="connsiteX5" fmla="*/ 20905 w 143488"/>
                <a:gd name="connsiteY5" fmla="*/ 348113 h 454917"/>
                <a:gd name="connsiteX6" fmla="*/ 53361 w 143488"/>
                <a:gd name="connsiteY6" fmla="*/ 432031 h 454917"/>
                <a:gd name="connsiteX7" fmla="*/ 98283 w 143488"/>
                <a:gd name="connsiteY7" fmla="*/ 454786 h 454917"/>
                <a:gd name="connsiteX8" fmla="*/ 130173 w 143488"/>
                <a:gd name="connsiteY8" fmla="*/ 425213 h 454917"/>
                <a:gd name="connsiteX9" fmla="*/ 140305 w 143488"/>
                <a:gd name="connsiteY9" fmla="*/ 380567 h 454917"/>
                <a:gd name="connsiteX10" fmla="*/ 141612 w 143488"/>
                <a:gd name="connsiteY10" fmla="*/ 370615 h 454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488" h="454917">
                  <a:moveTo>
                    <a:pt x="127027" y="60407"/>
                  </a:moveTo>
                  <a:cubicBezTo>
                    <a:pt x="124050" y="41952"/>
                    <a:pt x="110587" y="24723"/>
                    <a:pt x="100133" y="14952"/>
                  </a:cubicBezTo>
                  <a:cubicBezTo>
                    <a:pt x="89679" y="5181"/>
                    <a:pt x="77814" y="-3961"/>
                    <a:pt x="64302" y="1781"/>
                  </a:cubicBezTo>
                  <a:cubicBezTo>
                    <a:pt x="50790" y="7523"/>
                    <a:pt x="29774" y="23212"/>
                    <a:pt x="19058" y="49406"/>
                  </a:cubicBezTo>
                  <a:cubicBezTo>
                    <a:pt x="8342" y="75600"/>
                    <a:pt x="-300" y="109160"/>
                    <a:pt x="8" y="158944"/>
                  </a:cubicBezTo>
                  <a:cubicBezTo>
                    <a:pt x="316" y="208728"/>
                    <a:pt x="12013" y="302598"/>
                    <a:pt x="20905" y="348113"/>
                  </a:cubicBezTo>
                  <a:cubicBezTo>
                    <a:pt x="29797" y="393628"/>
                    <a:pt x="40465" y="414252"/>
                    <a:pt x="53361" y="432031"/>
                  </a:cubicBezTo>
                  <a:cubicBezTo>
                    <a:pt x="66257" y="449810"/>
                    <a:pt x="85481" y="455922"/>
                    <a:pt x="98283" y="454786"/>
                  </a:cubicBezTo>
                  <a:cubicBezTo>
                    <a:pt x="111085" y="453650"/>
                    <a:pt x="123169" y="437583"/>
                    <a:pt x="130173" y="425213"/>
                  </a:cubicBezTo>
                  <a:cubicBezTo>
                    <a:pt x="137177" y="412843"/>
                    <a:pt x="139089" y="401015"/>
                    <a:pt x="140305" y="380567"/>
                  </a:cubicBezTo>
                  <a:cubicBezTo>
                    <a:pt x="141521" y="360119"/>
                    <a:pt x="145977" y="366646"/>
                    <a:pt x="141612" y="370615"/>
                  </a:cubicBezTo>
                </a:path>
              </a:pathLst>
            </a:custGeom>
            <a:noFill/>
            <a:ln w="1270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40A9AC97-4357-2445-B27B-BEE626F65B9B}"/>
                </a:ext>
              </a:extLst>
            </p:cNvPr>
            <p:cNvSpPr/>
            <p:nvPr/>
          </p:nvSpPr>
          <p:spPr>
            <a:xfrm>
              <a:off x="7867505" y="3672599"/>
              <a:ext cx="114299" cy="627036"/>
            </a:xfrm>
            <a:custGeom>
              <a:avLst/>
              <a:gdLst>
                <a:gd name="connsiteX0" fmla="*/ 131098 w 181438"/>
                <a:gd name="connsiteY0" fmla="*/ 78589 h 500075"/>
                <a:gd name="connsiteX1" fmla="*/ 109667 w 181438"/>
                <a:gd name="connsiteY1" fmla="*/ 28582 h 500075"/>
                <a:gd name="connsiteX2" fmla="*/ 38230 w 181438"/>
                <a:gd name="connsiteY2" fmla="*/ 7 h 500075"/>
                <a:gd name="connsiteX3" fmla="*/ 14417 w 181438"/>
                <a:gd name="connsiteY3" fmla="*/ 30964 h 500075"/>
                <a:gd name="connsiteX4" fmla="*/ 130 w 181438"/>
                <a:gd name="connsiteY4" fmla="*/ 164314 h 500075"/>
                <a:gd name="connsiteX5" fmla="*/ 9655 w 181438"/>
                <a:gd name="connsiteY5" fmla="*/ 354814 h 500075"/>
                <a:gd name="connsiteX6" fmla="*/ 45373 w 181438"/>
                <a:gd name="connsiteY6" fmla="*/ 454826 h 500075"/>
                <a:gd name="connsiteX7" fmla="*/ 119192 w 181438"/>
                <a:gd name="connsiteY7" fmla="*/ 500070 h 500075"/>
                <a:gd name="connsiteX8" fmla="*/ 164436 w 181438"/>
                <a:gd name="connsiteY8" fmla="*/ 452445 h 500075"/>
                <a:gd name="connsiteX9" fmla="*/ 181105 w 181438"/>
                <a:gd name="connsiteY9" fmla="*/ 333382 h 500075"/>
                <a:gd name="connsiteX10" fmla="*/ 173961 w 181438"/>
                <a:gd name="connsiteY10" fmla="*/ 319095 h 500075"/>
                <a:gd name="connsiteX0" fmla="*/ 131098 w 181438"/>
                <a:gd name="connsiteY0" fmla="*/ 71450 h 492936"/>
                <a:gd name="connsiteX1" fmla="*/ 109667 w 181438"/>
                <a:gd name="connsiteY1" fmla="*/ 21443 h 492936"/>
                <a:gd name="connsiteX2" fmla="*/ 64424 w 181438"/>
                <a:gd name="connsiteY2" fmla="*/ 12 h 492936"/>
                <a:gd name="connsiteX3" fmla="*/ 14417 w 181438"/>
                <a:gd name="connsiteY3" fmla="*/ 23825 h 492936"/>
                <a:gd name="connsiteX4" fmla="*/ 130 w 181438"/>
                <a:gd name="connsiteY4" fmla="*/ 157175 h 492936"/>
                <a:gd name="connsiteX5" fmla="*/ 9655 w 181438"/>
                <a:gd name="connsiteY5" fmla="*/ 347675 h 492936"/>
                <a:gd name="connsiteX6" fmla="*/ 45373 w 181438"/>
                <a:gd name="connsiteY6" fmla="*/ 447687 h 492936"/>
                <a:gd name="connsiteX7" fmla="*/ 119192 w 181438"/>
                <a:gd name="connsiteY7" fmla="*/ 492931 h 492936"/>
                <a:gd name="connsiteX8" fmla="*/ 164436 w 181438"/>
                <a:gd name="connsiteY8" fmla="*/ 445306 h 492936"/>
                <a:gd name="connsiteX9" fmla="*/ 181105 w 181438"/>
                <a:gd name="connsiteY9" fmla="*/ 326243 h 492936"/>
                <a:gd name="connsiteX10" fmla="*/ 173961 w 181438"/>
                <a:gd name="connsiteY10" fmla="*/ 311956 h 492936"/>
                <a:gd name="connsiteX0" fmla="*/ 131098 w 181438"/>
                <a:gd name="connsiteY0" fmla="*/ 71834 h 493320"/>
                <a:gd name="connsiteX1" fmla="*/ 109667 w 181438"/>
                <a:gd name="connsiteY1" fmla="*/ 21827 h 493320"/>
                <a:gd name="connsiteX2" fmla="*/ 64424 w 181438"/>
                <a:gd name="connsiteY2" fmla="*/ 396 h 493320"/>
                <a:gd name="connsiteX3" fmla="*/ 14417 w 181438"/>
                <a:gd name="connsiteY3" fmla="*/ 38496 h 493320"/>
                <a:gd name="connsiteX4" fmla="*/ 130 w 181438"/>
                <a:gd name="connsiteY4" fmla="*/ 157559 h 493320"/>
                <a:gd name="connsiteX5" fmla="*/ 9655 w 181438"/>
                <a:gd name="connsiteY5" fmla="*/ 348059 h 493320"/>
                <a:gd name="connsiteX6" fmla="*/ 45373 w 181438"/>
                <a:gd name="connsiteY6" fmla="*/ 448071 h 493320"/>
                <a:gd name="connsiteX7" fmla="*/ 119192 w 181438"/>
                <a:gd name="connsiteY7" fmla="*/ 493315 h 493320"/>
                <a:gd name="connsiteX8" fmla="*/ 164436 w 181438"/>
                <a:gd name="connsiteY8" fmla="*/ 445690 h 493320"/>
                <a:gd name="connsiteX9" fmla="*/ 181105 w 181438"/>
                <a:gd name="connsiteY9" fmla="*/ 326627 h 493320"/>
                <a:gd name="connsiteX10" fmla="*/ 173961 w 181438"/>
                <a:gd name="connsiteY10" fmla="*/ 312340 h 493320"/>
                <a:gd name="connsiteX0" fmla="*/ 131098 w 176304"/>
                <a:gd name="connsiteY0" fmla="*/ 71834 h 493320"/>
                <a:gd name="connsiteX1" fmla="*/ 109667 w 176304"/>
                <a:gd name="connsiteY1" fmla="*/ 21827 h 493320"/>
                <a:gd name="connsiteX2" fmla="*/ 64424 w 176304"/>
                <a:gd name="connsiteY2" fmla="*/ 396 h 493320"/>
                <a:gd name="connsiteX3" fmla="*/ 14417 w 176304"/>
                <a:gd name="connsiteY3" fmla="*/ 38496 h 493320"/>
                <a:gd name="connsiteX4" fmla="*/ 130 w 176304"/>
                <a:gd name="connsiteY4" fmla="*/ 157559 h 493320"/>
                <a:gd name="connsiteX5" fmla="*/ 9655 w 176304"/>
                <a:gd name="connsiteY5" fmla="*/ 348059 h 493320"/>
                <a:gd name="connsiteX6" fmla="*/ 45373 w 176304"/>
                <a:gd name="connsiteY6" fmla="*/ 448071 h 493320"/>
                <a:gd name="connsiteX7" fmla="*/ 119192 w 176304"/>
                <a:gd name="connsiteY7" fmla="*/ 493315 h 493320"/>
                <a:gd name="connsiteX8" fmla="*/ 164436 w 176304"/>
                <a:gd name="connsiteY8" fmla="*/ 445690 h 493320"/>
                <a:gd name="connsiteX9" fmla="*/ 173962 w 176304"/>
                <a:gd name="connsiteY9" fmla="*/ 381396 h 493320"/>
                <a:gd name="connsiteX10" fmla="*/ 173961 w 176304"/>
                <a:gd name="connsiteY10" fmla="*/ 312340 h 493320"/>
                <a:gd name="connsiteX0" fmla="*/ 131338 w 176544"/>
                <a:gd name="connsiteY0" fmla="*/ 72259 h 493745"/>
                <a:gd name="connsiteX1" fmla="*/ 109907 w 176544"/>
                <a:gd name="connsiteY1" fmla="*/ 22252 h 493745"/>
                <a:gd name="connsiteX2" fmla="*/ 64664 w 176544"/>
                <a:gd name="connsiteY2" fmla="*/ 821 h 493745"/>
                <a:gd name="connsiteX3" fmla="*/ 19420 w 176544"/>
                <a:gd name="connsiteY3" fmla="*/ 48446 h 493745"/>
                <a:gd name="connsiteX4" fmla="*/ 370 w 176544"/>
                <a:gd name="connsiteY4" fmla="*/ 157984 h 493745"/>
                <a:gd name="connsiteX5" fmla="*/ 9895 w 176544"/>
                <a:gd name="connsiteY5" fmla="*/ 348484 h 493745"/>
                <a:gd name="connsiteX6" fmla="*/ 45613 w 176544"/>
                <a:gd name="connsiteY6" fmla="*/ 448496 h 493745"/>
                <a:gd name="connsiteX7" fmla="*/ 119432 w 176544"/>
                <a:gd name="connsiteY7" fmla="*/ 493740 h 493745"/>
                <a:gd name="connsiteX8" fmla="*/ 164676 w 176544"/>
                <a:gd name="connsiteY8" fmla="*/ 446115 h 493745"/>
                <a:gd name="connsiteX9" fmla="*/ 174202 w 176544"/>
                <a:gd name="connsiteY9" fmla="*/ 381821 h 493745"/>
                <a:gd name="connsiteX10" fmla="*/ 174201 w 176544"/>
                <a:gd name="connsiteY10" fmla="*/ 312765 h 493745"/>
                <a:gd name="connsiteX0" fmla="*/ 131338 w 176544"/>
                <a:gd name="connsiteY0" fmla="*/ 72060 h 493546"/>
                <a:gd name="connsiteX1" fmla="*/ 98001 w 176544"/>
                <a:gd name="connsiteY1" fmla="*/ 24434 h 493546"/>
                <a:gd name="connsiteX2" fmla="*/ 64664 w 176544"/>
                <a:gd name="connsiteY2" fmla="*/ 622 h 493546"/>
                <a:gd name="connsiteX3" fmla="*/ 19420 w 176544"/>
                <a:gd name="connsiteY3" fmla="*/ 48247 h 493546"/>
                <a:gd name="connsiteX4" fmla="*/ 370 w 176544"/>
                <a:gd name="connsiteY4" fmla="*/ 157785 h 493546"/>
                <a:gd name="connsiteX5" fmla="*/ 9895 w 176544"/>
                <a:gd name="connsiteY5" fmla="*/ 348285 h 493546"/>
                <a:gd name="connsiteX6" fmla="*/ 45613 w 176544"/>
                <a:gd name="connsiteY6" fmla="*/ 448297 h 493546"/>
                <a:gd name="connsiteX7" fmla="*/ 119432 w 176544"/>
                <a:gd name="connsiteY7" fmla="*/ 493541 h 493546"/>
                <a:gd name="connsiteX8" fmla="*/ 164676 w 176544"/>
                <a:gd name="connsiteY8" fmla="*/ 445916 h 493546"/>
                <a:gd name="connsiteX9" fmla="*/ 174202 w 176544"/>
                <a:gd name="connsiteY9" fmla="*/ 381622 h 493546"/>
                <a:gd name="connsiteX10" fmla="*/ 174201 w 176544"/>
                <a:gd name="connsiteY10" fmla="*/ 312566 h 493546"/>
                <a:gd name="connsiteX0" fmla="*/ 131338 w 176544"/>
                <a:gd name="connsiteY0" fmla="*/ 72060 h 493546"/>
                <a:gd name="connsiteX1" fmla="*/ 107526 w 176544"/>
                <a:gd name="connsiteY1" fmla="*/ 24434 h 493546"/>
                <a:gd name="connsiteX2" fmla="*/ 64664 w 176544"/>
                <a:gd name="connsiteY2" fmla="*/ 622 h 493546"/>
                <a:gd name="connsiteX3" fmla="*/ 19420 w 176544"/>
                <a:gd name="connsiteY3" fmla="*/ 48247 h 493546"/>
                <a:gd name="connsiteX4" fmla="*/ 370 w 176544"/>
                <a:gd name="connsiteY4" fmla="*/ 157785 h 493546"/>
                <a:gd name="connsiteX5" fmla="*/ 9895 w 176544"/>
                <a:gd name="connsiteY5" fmla="*/ 348285 h 493546"/>
                <a:gd name="connsiteX6" fmla="*/ 45613 w 176544"/>
                <a:gd name="connsiteY6" fmla="*/ 448297 h 493546"/>
                <a:gd name="connsiteX7" fmla="*/ 119432 w 176544"/>
                <a:gd name="connsiteY7" fmla="*/ 493541 h 493546"/>
                <a:gd name="connsiteX8" fmla="*/ 164676 w 176544"/>
                <a:gd name="connsiteY8" fmla="*/ 445916 h 493546"/>
                <a:gd name="connsiteX9" fmla="*/ 174202 w 176544"/>
                <a:gd name="connsiteY9" fmla="*/ 381622 h 493546"/>
                <a:gd name="connsiteX10" fmla="*/ 174201 w 176544"/>
                <a:gd name="connsiteY10" fmla="*/ 312566 h 493546"/>
                <a:gd name="connsiteX0" fmla="*/ 131338 w 176544"/>
                <a:gd name="connsiteY0" fmla="*/ 72060 h 474510"/>
                <a:gd name="connsiteX1" fmla="*/ 107526 w 176544"/>
                <a:gd name="connsiteY1" fmla="*/ 24434 h 474510"/>
                <a:gd name="connsiteX2" fmla="*/ 64664 w 176544"/>
                <a:gd name="connsiteY2" fmla="*/ 622 h 474510"/>
                <a:gd name="connsiteX3" fmla="*/ 19420 w 176544"/>
                <a:gd name="connsiteY3" fmla="*/ 48247 h 474510"/>
                <a:gd name="connsiteX4" fmla="*/ 370 w 176544"/>
                <a:gd name="connsiteY4" fmla="*/ 157785 h 474510"/>
                <a:gd name="connsiteX5" fmla="*/ 9895 w 176544"/>
                <a:gd name="connsiteY5" fmla="*/ 348285 h 474510"/>
                <a:gd name="connsiteX6" fmla="*/ 45613 w 176544"/>
                <a:gd name="connsiteY6" fmla="*/ 448297 h 474510"/>
                <a:gd name="connsiteX7" fmla="*/ 100382 w 176544"/>
                <a:gd name="connsiteY7" fmla="*/ 474491 h 474510"/>
                <a:gd name="connsiteX8" fmla="*/ 164676 w 176544"/>
                <a:gd name="connsiteY8" fmla="*/ 445916 h 474510"/>
                <a:gd name="connsiteX9" fmla="*/ 174202 w 176544"/>
                <a:gd name="connsiteY9" fmla="*/ 381622 h 474510"/>
                <a:gd name="connsiteX10" fmla="*/ 174201 w 176544"/>
                <a:gd name="connsiteY10" fmla="*/ 312566 h 474510"/>
                <a:gd name="connsiteX0" fmla="*/ 131338 w 176544"/>
                <a:gd name="connsiteY0" fmla="*/ 72060 h 479264"/>
                <a:gd name="connsiteX1" fmla="*/ 107526 w 176544"/>
                <a:gd name="connsiteY1" fmla="*/ 24434 h 479264"/>
                <a:gd name="connsiteX2" fmla="*/ 64664 w 176544"/>
                <a:gd name="connsiteY2" fmla="*/ 622 h 479264"/>
                <a:gd name="connsiteX3" fmla="*/ 19420 w 176544"/>
                <a:gd name="connsiteY3" fmla="*/ 48247 h 479264"/>
                <a:gd name="connsiteX4" fmla="*/ 370 w 176544"/>
                <a:gd name="connsiteY4" fmla="*/ 157785 h 479264"/>
                <a:gd name="connsiteX5" fmla="*/ 9895 w 176544"/>
                <a:gd name="connsiteY5" fmla="*/ 348285 h 479264"/>
                <a:gd name="connsiteX6" fmla="*/ 45613 w 176544"/>
                <a:gd name="connsiteY6" fmla="*/ 448297 h 479264"/>
                <a:gd name="connsiteX7" fmla="*/ 112288 w 176544"/>
                <a:gd name="connsiteY7" fmla="*/ 479253 h 479264"/>
                <a:gd name="connsiteX8" fmla="*/ 164676 w 176544"/>
                <a:gd name="connsiteY8" fmla="*/ 445916 h 479264"/>
                <a:gd name="connsiteX9" fmla="*/ 174202 w 176544"/>
                <a:gd name="connsiteY9" fmla="*/ 381622 h 479264"/>
                <a:gd name="connsiteX10" fmla="*/ 174201 w 176544"/>
                <a:gd name="connsiteY10" fmla="*/ 312566 h 479264"/>
                <a:gd name="connsiteX0" fmla="*/ 131338 w 176912"/>
                <a:gd name="connsiteY0" fmla="*/ 72060 h 479407"/>
                <a:gd name="connsiteX1" fmla="*/ 107526 w 176912"/>
                <a:gd name="connsiteY1" fmla="*/ 24434 h 479407"/>
                <a:gd name="connsiteX2" fmla="*/ 64664 w 176912"/>
                <a:gd name="connsiteY2" fmla="*/ 622 h 479407"/>
                <a:gd name="connsiteX3" fmla="*/ 19420 w 176912"/>
                <a:gd name="connsiteY3" fmla="*/ 48247 h 479407"/>
                <a:gd name="connsiteX4" fmla="*/ 370 w 176912"/>
                <a:gd name="connsiteY4" fmla="*/ 157785 h 479407"/>
                <a:gd name="connsiteX5" fmla="*/ 9895 w 176912"/>
                <a:gd name="connsiteY5" fmla="*/ 348285 h 479407"/>
                <a:gd name="connsiteX6" fmla="*/ 45613 w 176912"/>
                <a:gd name="connsiteY6" fmla="*/ 448297 h 479407"/>
                <a:gd name="connsiteX7" fmla="*/ 112288 w 176912"/>
                <a:gd name="connsiteY7" fmla="*/ 479253 h 479407"/>
                <a:gd name="connsiteX8" fmla="*/ 157532 w 176912"/>
                <a:gd name="connsiteY8" fmla="*/ 438772 h 479407"/>
                <a:gd name="connsiteX9" fmla="*/ 174202 w 176912"/>
                <a:gd name="connsiteY9" fmla="*/ 381622 h 479407"/>
                <a:gd name="connsiteX10" fmla="*/ 174201 w 176912"/>
                <a:gd name="connsiteY10" fmla="*/ 312566 h 479407"/>
                <a:gd name="connsiteX0" fmla="*/ 131338 w 174254"/>
                <a:gd name="connsiteY0" fmla="*/ 72060 h 479407"/>
                <a:gd name="connsiteX1" fmla="*/ 107526 w 174254"/>
                <a:gd name="connsiteY1" fmla="*/ 24434 h 479407"/>
                <a:gd name="connsiteX2" fmla="*/ 64664 w 174254"/>
                <a:gd name="connsiteY2" fmla="*/ 622 h 479407"/>
                <a:gd name="connsiteX3" fmla="*/ 19420 w 174254"/>
                <a:gd name="connsiteY3" fmla="*/ 48247 h 479407"/>
                <a:gd name="connsiteX4" fmla="*/ 370 w 174254"/>
                <a:gd name="connsiteY4" fmla="*/ 157785 h 479407"/>
                <a:gd name="connsiteX5" fmla="*/ 9895 w 174254"/>
                <a:gd name="connsiteY5" fmla="*/ 348285 h 479407"/>
                <a:gd name="connsiteX6" fmla="*/ 45613 w 174254"/>
                <a:gd name="connsiteY6" fmla="*/ 448297 h 479407"/>
                <a:gd name="connsiteX7" fmla="*/ 112288 w 174254"/>
                <a:gd name="connsiteY7" fmla="*/ 479253 h 479407"/>
                <a:gd name="connsiteX8" fmla="*/ 157532 w 174254"/>
                <a:gd name="connsiteY8" fmla="*/ 438772 h 479407"/>
                <a:gd name="connsiteX9" fmla="*/ 174202 w 174254"/>
                <a:gd name="connsiteY9" fmla="*/ 381622 h 479407"/>
                <a:gd name="connsiteX10" fmla="*/ 162295 w 174254"/>
                <a:gd name="connsiteY10" fmla="*/ 312566 h 479407"/>
                <a:gd name="connsiteX0" fmla="*/ 131338 w 163879"/>
                <a:gd name="connsiteY0" fmla="*/ 72060 h 479407"/>
                <a:gd name="connsiteX1" fmla="*/ 107526 w 163879"/>
                <a:gd name="connsiteY1" fmla="*/ 24434 h 479407"/>
                <a:gd name="connsiteX2" fmla="*/ 64664 w 163879"/>
                <a:gd name="connsiteY2" fmla="*/ 622 h 479407"/>
                <a:gd name="connsiteX3" fmla="*/ 19420 w 163879"/>
                <a:gd name="connsiteY3" fmla="*/ 48247 h 479407"/>
                <a:gd name="connsiteX4" fmla="*/ 370 w 163879"/>
                <a:gd name="connsiteY4" fmla="*/ 157785 h 479407"/>
                <a:gd name="connsiteX5" fmla="*/ 9895 w 163879"/>
                <a:gd name="connsiteY5" fmla="*/ 348285 h 479407"/>
                <a:gd name="connsiteX6" fmla="*/ 45613 w 163879"/>
                <a:gd name="connsiteY6" fmla="*/ 448297 h 479407"/>
                <a:gd name="connsiteX7" fmla="*/ 112288 w 163879"/>
                <a:gd name="connsiteY7" fmla="*/ 479253 h 479407"/>
                <a:gd name="connsiteX8" fmla="*/ 157532 w 163879"/>
                <a:gd name="connsiteY8" fmla="*/ 438772 h 479407"/>
                <a:gd name="connsiteX9" fmla="*/ 159915 w 163879"/>
                <a:gd name="connsiteY9" fmla="*/ 379156 h 479407"/>
                <a:gd name="connsiteX10" fmla="*/ 162295 w 163879"/>
                <a:gd name="connsiteY10" fmla="*/ 312566 h 479407"/>
                <a:gd name="connsiteX0" fmla="*/ 131338 w 164323"/>
                <a:gd name="connsiteY0" fmla="*/ 72060 h 479482"/>
                <a:gd name="connsiteX1" fmla="*/ 107526 w 164323"/>
                <a:gd name="connsiteY1" fmla="*/ 24434 h 479482"/>
                <a:gd name="connsiteX2" fmla="*/ 64664 w 164323"/>
                <a:gd name="connsiteY2" fmla="*/ 622 h 479482"/>
                <a:gd name="connsiteX3" fmla="*/ 19420 w 164323"/>
                <a:gd name="connsiteY3" fmla="*/ 48247 h 479482"/>
                <a:gd name="connsiteX4" fmla="*/ 370 w 164323"/>
                <a:gd name="connsiteY4" fmla="*/ 157785 h 479482"/>
                <a:gd name="connsiteX5" fmla="*/ 9895 w 164323"/>
                <a:gd name="connsiteY5" fmla="*/ 348285 h 479482"/>
                <a:gd name="connsiteX6" fmla="*/ 45613 w 164323"/>
                <a:gd name="connsiteY6" fmla="*/ 448297 h 479482"/>
                <a:gd name="connsiteX7" fmla="*/ 112288 w 164323"/>
                <a:gd name="connsiteY7" fmla="*/ 479253 h 479482"/>
                <a:gd name="connsiteX8" fmla="*/ 143244 w 164323"/>
                <a:gd name="connsiteY8" fmla="*/ 436306 h 479482"/>
                <a:gd name="connsiteX9" fmla="*/ 159915 w 164323"/>
                <a:gd name="connsiteY9" fmla="*/ 379156 h 479482"/>
                <a:gd name="connsiteX10" fmla="*/ 162295 w 164323"/>
                <a:gd name="connsiteY10" fmla="*/ 312566 h 479482"/>
                <a:gd name="connsiteX0" fmla="*/ 131338 w 164323"/>
                <a:gd name="connsiteY0" fmla="*/ 72060 h 474646"/>
                <a:gd name="connsiteX1" fmla="*/ 107526 w 164323"/>
                <a:gd name="connsiteY1" fmla="*/ 24434 h 474646"/>
                <a:gd name="connsiteX2" fmla="*/ 64664 w 164323"/>
                <a:gd name="connsiteY2" fmla="*/ 622 h 474646"/>
                <a:gd name="connsiteX3" fmla="*/ 19420 w 164323"/>
                <a:gd name="connsiteY3" fmla="*/ 48247 h 474646"/>
                <a:gd name="connsiteX4" fmla="*/ 370 w 164323"/>
                <a:gd name="connsiteY4" fmla="*/ 157785 h 474646"/>
                <a:gd name="connsiteX5" fmla="*/ 9895 w 164323"/>
                <a:gd name="connsiteY5" fmla="*/ 348285 h 474646"/>
                <a:gd name="connsiteX6" fmla="*/ 45613 w 164323"/>
                <a:gd name="connsiteY6" fmla="*/ 448297 h 474646"/>
                <a:gd name="connsiteX7" fmla="*/ 93238 w 164323"/>
                <a:gd name="connsiteY7" fmla="*/ 474321 h 474646"/>
                <a:gd name="connsiteX8" fmla="*/ 143244 w 164323"/>
                <a:gd name="connsiteY8" fmla="*/ 436306 h 474646"/>
                <a:gd name="connsiteX9" fmla="*/ 159915 w 164323"/>
                <a:gd name="connsiteY9" fmla="*/ 379156 h 474646"/>
                <a:gd name="connsiteX10" fmla="*/ 162295 w 164323"/>
                <a:gd name="connsiteY10" fmla="*/ 312566 h 474646"/>
                <a:gd name="connsiteX0" fmla="*/ 131338 w 164611"/>
                <a:gd name="connsiteY0" fmla="*/ 72060 h 474546"/>
                <a:gd name="connsiteX1" fmla="*/ 107526 w 164611"/>
                <a:gd name="connsiteY1" fmla="*/ 24434 h 474546"/>
                <a:gd name="connsiteX2" fmla="*/ 64664 w 164611"/>
                <a:gd name="connsiteY2" fmla="*/ 622 h 474546"/>
                <a:gd name="connsiteX3" fmla="*/ 19420 w 164611"/>
                <a:gd name="connsiteY3" fmla="*/ 48247 h 474546"/>
                <a:gd name="connsiteX4" fmla="*/ 370 w 164611"/>
                <a:gd name="connsiteY4" fmla="*/ 157785 h 474546"/>
                <a:gd name="connsiteX5" fmla="*/ 9895 w 164611"/>
                <a:gd name="connsiteY5" fmla="*/ 348285 h 474546"/>
                <a:gd name="connsiteX6" fmla="*/ 45613 w 164611"/>
                <a:gd name="connsiteY6" fmla="*/ 448297 h 474546"/>
                <a:gd name="connsiteX7" fmla="*/ 93238 w 164611"/>
                <a:gd name="connsiteY7" fmla="*/ 474321 h 474546"/>
                <a:gd name="connsiteX8" fmla="*/ 136100 w 164611"/>
                <a:gd name="connsiteY8" fmla="*/ 438772 h 474546"/>
                <a:gd name="connsiteX9" fmla="*/ 159915 w 164611"/>
                <a:gd name="connsiteY9" fmla="*/ 379156 h 474546"/>
                <a:gd name="connsiteX10" fmla="*/ 162295 w 164611"/>
                <a:gd name="connsiteY10" fmla="*/ 312566 h 474546"/>
                <a:gd name="connsiteX0" fmla="*/ 131338 w 163413"/>
                <a:gd name="connsiteY0" fmla="*/ 72060 h 474546"/>
                <a:gd name="connsiteX1" fmla="*/ 107526 w 163413"/>
                <a:gd name="connsiteY1" fmla="*/ 24434 h 474546"/>
                <a:gd name="connsiteX2" fmla="*/ 64664 w 163413"/>
                <a:gd name="connsiteY2" fmla="*/ 622 h 474546"/>
                <a:gd name="connsiteX3" fmla="*/ 19420 w 163413"/>
                <a:gd name="connsiteY3" fmla="*/ 48247 h 474546"/>
                <a:gd name="connsiteX4" fmla="*/ 370 w 163413"/>
                <a:gd name="connsiteY4" fmla="*/ 157785 h 474546"/>
                <a:gd name="connsiteX5" fmla="*/ 9895 w 163413"/>
                <a:gd name="connsiteY5" fmla="*/ 348285 h 474546"/>
                <a:gd name="connsiteX6" fmla="*/ 45613 w 163413"/>
                <a:gd name="connsiteY6" fmla="*/ 448297 h 474546"/>
                <a:gd name="connsiteX7" fmla="*/ 93238 w 163413"/>
                <a:gd name="connsiteY7" fmla="*/ 474321 h 474546"/>
                <a:gd name="connsiteX8" fmla="*/ 136100 w 163413"/>
                <a:gd name="connsiteY8" fmla="*/ 438772 h 474546"/>
                <a:gd name="connsiteX9" fmla="*/ 152771 w 163413"/>
                <a:gd name="connsiteY9" fmla="*/ 376689 h 474546"/>
                <a:gd name="connsiteX10" fmla="*/ 162295 w 163413"/>
                <a:gd name="connsiteY10" fmla="*/ 312566 h 474546"/>
                <a:gd name="connsiteX0" fmla="*/ 131338 w 154218"/>
                <a:gd name="connsiteY0" fmla="*/ 72060 h 474546"/>
                <a:gd name="connsiteX1" fmla="*/ 107526 w 154218"/>
                <a:gd name="connsiteY1" fmla="*/ 24434 h 474546"/>
                <a:gd name="connsiteX2" fmla="*/ 64664 w 154218"/>
                <a:gd name="connsiteY2" fmla="*/ 622 h 474546"/>
                <a:gd name="connsiteX3" fmla="*/ 19420 w 154218"/>
                <a:gd name="connsiteY3" fmla="*/ 48247 h 474546"/>
                <a:gd name="connsiteX4" fmla="*/ 370 w 154218"/>
                <a:gd name="connsiteY4" fmla="*/ 157785 h 474546"/>
                <a:gd name="connsiteX5" fmla="*/ 9895 w 154218"/>
                <a:gd name="connsiteY5" fmla="*/ 348285 h 474546"/>
                <a:gd name="connsiteX6" fmla="*/ 45613 w 154218"/>
                <a:gd name="connsiteY6" fmla="*/ 448297 h 474546"/>
                <a:gd name="connsiteX7" fmla="*/ 93238 w 154218"/>
                <a:gd name="connsiteY7" fmla="*/ 474321 h 474546"/>
                <a:gd name="connsiteX8" fmla="*/ 136100 w 154218"/>
                <a:gd name="connsiteY8" fmla="*/ 438772 h 474546"/>
                <a:gd name="connsiteX9" fmla="*/ 152771 w 154218"/>
                <a:gd name="connsiteY9" fmla="*/ 376689 h 474546"/>
                <a:gd name="connsiteX10" fmla="*/ 150389 w 154218"/>
                <a:gd name="connsiteY10" fmla="*/ 312566 h 474546"/>
                <a:gd name="connsiteX0" fmla="*/ 131338 w 151826"/>
                <a:gd name="connsiteY0" fmla="*/ 72060 h 474546"/>
                <a:gd name="connsiteX1" fmla="*/ 107526 w 151826"/>
                <a:gd name="connsiteY1" fmla="*/ 24434 h 474546"/>
                <a:gd name="connsiteX2" fmla="*/ 64664 w 151826"/>
                <a:gd name="connsiteY2" fmla="*/ 622 h 474546"/>
                <a:gd name="connsiteX3" fmla="*/ 19420 w 151826"/>
                <a:gd name="connsiteY3" fmla="*/ 48247 h 474546"/>
                <a:gd name="connsiteX4" fmla="*/ 370 w 151826"/>
                <a:gd name="connsiteY4" fmla="*/ 157785 h 474546"/>
                <a:gd name="connsiteX5" fmla="*/ 9895 w 151826"/>
                <a:gd name="connsiteY5" fmla="*/ 348285 h 474546"/>
                <a:gd name="connsiteX6" fmla="*/ 45613 w 151826"/>
                <a:gd name="connsiteY6" fmla="*/ 448297 h 474546"/>
                <a:gd name="connsiteX7" fmla="*/ 93238 w 151826"/>
                <a:gd name="connsiteY7" fmla="*/ 474321 h 474546"/>
                <a:gd name="connsiteX8" fmla="*/ 136100 w 151826"/>
                <a:gd name="connsiteY8" fmla="*/ 438772 h 474546"/>
                <a:gd name="connsiteX9" fmla="*/ 145627 w 151826"/>
                <a:gd name="connsiteY9" fmla="*/ 379155 h 474546"/>
                <a:gd name="connsiteX10" fmla="*/ 150389 w 151826"/>
                <a:gd name="connsiteY10" fmla="*/ 312566 h 474546"/>
                <a:gd name="connsiteX0" fmla="*/ 131338 w 151991"/>
                <a:gd name="connsiteY0" fmla="*/ 72060 h 474646"/>
                <a:gd name="connsiteX1" fmla="*/ 107526 w 151991"/>
                <a:gd name="connsiteY1" fmla="*/ 24434 h 474646"/>
                <a:gd name="connsiteX2" fmla="*/ 64664 w 151991"/>
                <a:gd name="connsiteY2" fmla="*/ 622 h 474646"/>
                <a:gd name="connsiteX3" fmla="*/ 19420 w 151991"/>
                <a:gd name="connsiteY3" fmla="*/ 48247 h 474646"/>
                <a:gd name="connsiteX4" fmla="*/ 370 w 151991"/>
                <a:gd name="connsiteY4" fmla="*/ 157785 h 474646"/>
                <a:gd name="connsiteX5" fmla="*/ 9895 w 151991"/>
                <a:gd name="connsiteY5" fmla="*/ 348285 h 474646"/>
                <a:gd name="connsiteX6" fmla="*/ 45613 w 151991"/>
                <a:gd name="connsiteY6" fmla="*/ 448297 h 474646"/>
                <a:gd name="connsiteX7" fmla="*/ 93238 w 151991"/>
                <a:gd name="connsiteY7" fmla="*/ 474321 h 474646"/>
                <a:gd name="connsiteX8" fmla="*/ 128956 w 151991"/>
                <a:gd name="connsiteY8" fmla="*/ 436306 h 474646"/>
                <a:gd name="connsiteX9" fmla="*/ 145627 w 151991"/>
                <a:gd name="connsiteY9" fmla="*/ 379155 h 474646"/>
                <a:gd name="connsiteX10" fmla="*/ 150389 w 151991"/>
                <a:gd name="connsiteY10" fmla="*/ 312566 h 474646"/>
                <a:gd name="connsiteX0" fmla="*/ 130468 w 151991"/>
                <a:gd name="connsiteY0" fmla="*/ 57010 h 474578"/>
                <a:gd name="connsiteX1" fmla="*/ 107526 w 151991"/>
                <a:gd name="connsiteY1" fmla="*/ 24366 h 474578"/>
                <a:gd name="connsiteX2" fmla="*/ 64664 w 151991"/>
                <a:gd name="connsiteY2" fmla="*/ 554 h 474578"/>
                <a:gd name="connsiteX3" fmla="*/ 19420 w 151991"/>
                <a:gd name="connsiteY3" fmla="*/ 48179 h 474578"/>
                <a:gd name="connsiteX4" fmla="*/ 370 w 151991"/>
                <a:gd name="connsiteY4" fmla="*/ 157717 h 474578"/>
                <a:gd name="connsiteX5" fmla="*/ 9895 w 151991"/>
                <a:gd name="connsiteY5" fmla="*/ 348217 h 474578"/>
                <a:gd name="connsiteX6" fmla="*/ 45613 w 151991"/>
                <a:gd name="connsiteY6" fmla="*/ 448229 h 474578"/>
                <a:gd name="connsiteX7" fmla="*/ 93238 w 151991"/>
                <a:gd name="connsiteY7" fmla="*/ 474253 h 474578"/>
                <a:gd name="connsiteX8" fmla="*/ 128956 w 151991"/>
                <a:gd name="connsiteY8" fmla="*/ 436238 h 474578"/>
                <a:gd name="connsiteX9" fmla="*/ 145627 w 151991"/>
                <a:gd name="connsiteY9" fmla="*/ 379087 h 474578"/>
                <a:gd name="connsiteX10" fmla="*/ 150389 w 151991"/>
                <a:gd name="connsiteY10" fmla="*/ 312498 h 474578"/>
                <a:gd name="connsiteX0" fmla="*/ 130468 w 156173"/>
                <a:gd name="connsiteY0" fmla="*/ 57010 h 474578"/>
                <a:gd name="connsiteX1" fmla="*/ 107526 w 156173"/>
                <a:gd name="connsiteY1" fmla="*/ 24366 h 474578"/>
                <a:gd name="connsiteX2" fmla="*/ 64664 w 156173"/>
                <a:gd name="connsiteY2" fmla="*/ 554 h 474578"/>
                <a:gd name="connsiteX3" fmla="*/ 19420 w 156173"/>
                <a:gd name="connsiteY3" fmla="*/ 48179 h 474578"/>
                <a:gd name="connsiteX4" fmla="*/ 370 w 156173"/>
                <a:gd name="connsiteY4" fmla="*/ 157717 h 474578"/>
                <a:gd name="connsiteX5" fmla="*/ 9895 w 156173"/>
                <a:gd name="connsiteY5" fmla="*/ 348217 h 474578"/>
                <a:gd name="connsiteX6" fmla="*/ 45613 w 156173"/>
                <a:gd name="connsiteY6" fmla="*/ 448229 h 474578"/>
                <a:gd name="connsiteX7" fmla="*/ 93238 w 156173"/>
                <a:gd name="connsiteY7" fmla="*/ 474253 h 474578"/>
                <a:gd name="connsiteX8" fmla="*/ 128956 w 156173"/>
                <a:gd name="connsiteY8" fmla="*/ 436238 h 474578"/>
                <a:gd name="connsiteX9" fmla="*/ 145627 w 156173"/>
                <a:gd name="connsiteY9" fmla="*/ 379087 h 474578"/>
                <a:gd name="connsiteX10" fmla="*/ 155048 w 156173"/>
                <a:gd name="connsiteY10" fmla="*/ 298075 h 474578"/>
                <a:gd name="connsiteX0" fmla="*/ 130468 w 145895"/>
                <a:gd name="connsiteY0" fmla="*/ 57010 h 474578"/>
                <a:gd name="connsiteX1" fmla="*/ 107526 w 145895"/>
                <a:gd name="connsiteY1" fmla="*/ 24366 h 474578"/>
                <a:gd name="connsiteX2" fmla="*/ 64664 w 145895"/>
                <a:gd name="connsiteY2" fmla="*/ 554 h 474578"/>
                <a:gd name="connsiteX3" fmla="*/ 19420 w 145895"/>
                <a:gd name="connsiteY3" fmla="*/ 48179 h 474578"/>
                <a:gd name="connsiteX4" fmla="*/ 370 w 145895"/>
                <a:gd name="connsiteY4" fmla="*/ 157717 h 474578"/>
                <a:gd name="connsiteX5" fmla="*/ 9895 w 145895"/>
                <a:gd name="connsiteY5" fmla="*/ 348217 h 474578"/>
                <a:gd name="connsiteX6" fmla="*/ 45613 w 145895"/>
                <a:gd name="connsiteY6" fmla="*/ 448229 h 474578"/>
                <a:gd name="connsiteX7" fmla="*/ 93238 w 145895"/>
                <a:gd name="connsiteY7" fmla="*/ 474253 h 474578"/>
                <a:gd name="connsiteX8" fmla="*/ 128956 w 145895"/>
                <a:gd name="connsiteY8" fmla="*/ 436238 h 474578"/>
                <a:gd name="connsiteX9" fmla="*/ 145627 w 145895"/>
                <a:gd name="connsiteY9" fmla="*/ 379087 h 474578"/>
                <a:gd name="connsiteX10" fmla="*/ 137830 w 145895"/>
                <a:gd name="connsiteY10" fmla="*/ 301297 h 474578"/>
                <a:gd name="connsiteX0" fmla="*/ 130468 w 139320"/>
                <a:gd name="connsiteY0" fmla="*/ 57010 h 474578"/>
                <a:gd name="connsiteX1" fmla="*/ 107526 w 139320"/>
                <a:gd name="connsiteY1" fmla="*/ 24366 h 474578"/>
                <a:gd name="connsiteX2" fmla="*/ 64664 w 139320"/>
                <a:gd name="connsiteY2" fmla="*/ 554 h 474578"/>
                <a:gd name="connsiteX3" fmla="*/ 19420 w 139320"/>
                <a:gd name="connsiteY3" fmla="*/ 48179 h 474578"/>
                <a:gd name="connsiteX4" fmla="*/ 370 w 139320"/>
                <a:gd name="connsiteY4" fmla="*/ 157717 h 474578"/>
                <a:gd name="connsiteX5" fmla="*/ 9895 w 139320"/>
                <a:gd name="connsiteY5" fmla="*/ 348217 h 474578"/>
                <a:gd name="connsiteX6" fmla="*/ 45613 w 139320"/>
                <a:gd name="connsiteY6" fmla="*/ 448229 h 474578"/>
                <a:gd name="connsiteX7" fmla="*/ 93238 w 139320"/>
                <a:gd name="connsiteY7" fmla="*/ 474253 h 474578"/>
                <a:gd name="connsiteX8" fmla="*/ 128956 w 139320"/>
                <a:gd name="connsiteY8" fmla="*/ 436238 h 474578"/>
                <a:gd name="connsiteX9" fmla="*/ 134253 w 139320"/>
                <a:gd name="connsiteY9" fmla="*/ 380417 h 474578"/>
                <a:gd name="connsiteX10" fmla="*/ 137830 w 139320"/>
                <a:gd name="connsiteY10" fmla="*/ 301297 h 474578"/>
                <a:gd name="connsiteX0" fmla="*/ 130468 w 139320"/>
                <a:gd name="connsiteY0" fmla="*/ 57010 h 475029"/>
                <a:gd name="connsiteX1" fmla="*/ 107526 w 139320"/>
                <a:gd name="connsiteY1" fmla="*/ 24366 h 475029"/>
                <a:gd name="connsiteX2" fmla="*/ 64664 w 139320"/>
                <a:gd name="connsiteY2" fmla="*/ 554 h 475029"/>
                <a:gd name="connsiteX3" fmla="*/ 19420 w 139320"/>
                <a:gd name="connsiteY3" fmla="*/ 48179 h 475029"/>
                <a:gd name="connsiteX4" fmla="*/ 370 w 139320"/>
                <a:gd name="connsiteY4" fmla="*/ 157717 h 475029"/>
                <a:gd name="connsiteX5" fmla="*/ 9895 w 139320"/>
                <a:gd name="connsiteY5" fmla="*/ 348217 h 475029"/>
                <a:gd name="connsiteX6" fmla="*/ 45613 w 139320"/>
                <a:gd name="connsiteY6" fmla="*/ 448229 h 475029"/>
                <a:gd name="connsiteX7" fmla="*/ 93238 w 139320"/>
                <a:gd name="connsiteY7" fmla="*/ 474253 h 475029"/>
                <a:gd name="connsiteX8" fmla="*/ 114815 w 139320"/>
                <a:gd name="connsiteY8" fmla="*/ 465325 h 475029"/>
                <a:gd name="connsiteX9" fmla="*/ 128956 w 139320"/>
                <a:gd name="connsiteY9" fmla="*/ 436238 h 475029"/>
                <a:gd name="connsiteX10" fmla="*/ 134253 w 139320"/>
                <a:gd name="connsiteY10" fmla="*/ 380417 h 475029"/>
                <a:gd name="connsiteX11" fmla="*/ 137830 w 139320"/>
                <a:gd name="connsiteY11" fmla="*/ 301297 h 475029"/>
                <a:gd name="connsiteX0" fmla="*/ 130468 w 139320"/>
                <a:gd name="connsiteY0" fmla="*/ 57010 h 474578"/>
                <a:gd name="connsiteX1" fmla="*/ 107526 w 139320"/>
                <a:gd name="connsiteY1" fmla="*/ 24366 h 474578"/>
                <a:gd name="connsiteX2" fmla="*/ 64664 w 139320"/>
                <a:gd name="connsiteY2" fmla="*/ 554 h 474578"/>
                <a:gd name="connsiteX3" fmla="*/ 19420 w 139320"/>
                <a:gd name="connsiteY3" fmla="*/ 48179 h 474578"/>
                <a:gd name="connsiteX4" fmla="*/ 370 w 139320"/>
                <a:gd name="connsiteY4" fmla="*/ 157717 h 474578"/>
                <a:gd name="connsiteX5" fmla="*/ 9895 w 139320"/>
                <a:gd name="connsiteY5" fmla="*/ 348217 h 474578"/>
                <a:gd name="connsiteX6" fmla="*/ 45613 w 139320"/>
                <a:gd name="connsiteY6" fmla="*/ 448229 h 474578"/>
                <a:gd name="connsiteX7" fmla="*/ 93238 w 139320"/>
                <a:gd name="connsiteY7" fmla="*/ 474253 h 474578"/>
                <a:gd name="connsiteX8" fmla="*/ 128956 w 139320"/>
                <a:gd name="connsiteY8" fmla="*/ 436238 h 474578"/>
                <a:gd name="connsiteX9" fmla="*/ 134253 w 139320"/>
                <a:gd name="connsiteY9" fmla="*/ 380417 h 474578"/>
                <a:gd name="connsiteX10" fmla="*/ 137830 w 139320"/>
                <a:gd name="connsiteY10" fmla="*/ 301297 h 474578"/>
                <a:gd name="connsiteX0" fmla="*/ 130468 w 140432"/>
                <a:gd name="connsiteY0" fmla="*/ 57010 h 474578"/>
                <a:gd name="connsiteX1" fmla="*/ 107526 w 140432"/>
                <a:gd name="connsiteY1" fmla="*/ 24366 h 474578"/>
                <a:gd name="connsiteX2" fmla="*/ 64664 w 140432"/>
                <a:gd name="connsiteY2" fmla="*/ 554 h 474578"/>
                <a:gd name="connsiteX3" fmla="*/ 19420 w 140432"/>
                <a:gd name="connsiteY3" fmla="*/ 48179 h 474578"/>
                <a:gd name="connsiteX4" fmla="*/ 370 w 140432"/>
                <a:gd name="connsiteY4" fmla="*/ 157717 h 474578"/>
                <a:gd name="connsiteX5" fmla="*/ 9895 w 140432"/>
                <a:gd name="connsiteY5" fmla="*/ 348217 h 474578"/>
                <a:gd name="connsiteX6" fmla="*/ 45613 w 140432"/>
                <a:gd name="connsiteY6" fmla="*/ 448229 h 474578"/>
                <a:gd name="connsiteX7" fmla="*/ 93238 w 140432"/>
                <a:gd name="connsiteY7" fmla="*/ 474253 h 474578"/>
                <a:gd name="connsiteX8" fmla="*/ 128956 w 140432"/>
                <a:gd name="connsiteY8" fmla="*/ 436238 h 474578"/>
                <a:gd name="connsiteX9" fmla="*/ 138595 w 140432"/>
                <a:gd name="connsiteY9" fmla="*/ 368444 h 474578"/>
                <a:gd name="connsiteX10" fmla="*/ 137830 w 140432"/>
                <a:gd name="connsiteY10" fmla="*/ 301297 h 474578"/>
                <a:gd name="connsiteX0" fmla="*/ 130106 w 140070"/>
                <a:gd name="connsiteY0" fmla="*/ 57010 h 474585"/>
                <a:gd name="connsiteX1" fmla="*/ 107164 w 140070"/>
                <a:gd name="connsiteY1" fmla="*/ 24366 h 474585"/>
                <a:gd name="connsiteX2" fmla="*/ 64302 w 140070"/>
                <a:gd name="connsiteY2" fmla="*/ 554 h 474585"/>
                <a:gd name="connsiteX3" fmla="*/ 19058 w 140070"/>
                <a:gd name="connsiteY3" fmla="*/ 48179 h 474585"/>
                <a:gd name="connsiteX4" fmla="*/ 8 w 140070"/>
                <a:gd name="connsiteY4" fmla="*/ 157717 h 474585"/>
                <a:gd name="connsiteX5" fmla="*/ 20905 w 140070"/>
                <a:gd name="connsiteY5" fmla="*/ 346886 h 474585"/>
                <a:gd name="connsiteX6" fmla="*/ 45251 w 140070"/>
                <a:gd name="connsiteY6" fmla="*/ 448229 h 474585"/>
                <a:gd name="connsiteX7" fmla="*/ 92876 w 140070"/>
                <a:gd name="connsiteY7" fmla="*/ 474253 h 474585"/>
                <a:gd name="connsiteX8" fmla="*/ 128594 w 140070"/>
                <a:gd name="connsiteY8" fmla="*/ 436238 h 474585"/>
                <a:gd name="connsiteX9" fmla="*/ 138233 w 140070"/>
                <a:gd name="connsiteY9" fmla="*/ 368444 h 474585"/>
                <a:gd name="connsiteX10" fmla="*/ 137468 w 140070"/>
                <a:gd name="connsiteY10" fmla="*/ 301297 h 474585"/>
                <a:gd name="connsiteX0" fmla="*/ 130106 w 140070"/>
                <a:gd name="connsiteY0" fmla="*/ 57010 h 474253"/>
                <a:gd name="connsiteX1" fmla="*/ 107164 w 140070"/>
                <a:gd name="connsiteY1" fmla="*/ 24366 h 474253"/>
                <a:gd name="connsiteX2" fmla="*/ 64302 w 140070"/>
                <a:gd name="connsiteY2" fmla="*/ 554 h 474253"/>
                <a:gd name="connsiteX3" fmla="*/ 19058 w 140070"/>
                <a:gd name="connsiteY3" fmla="*/ 48179 h 474253"/>
                <a:gd name="connsiteX4" fmla="*/ 8 w 140070"/>
                <a:gd name="connsiteY4" fmla="*/ 157717 h 474253"/>
                <a:gd name="connsiteX5" fmla="*/ 20905 w 140070"/>
                <a:gd name="connsiteY5" fmla="*/ 346886 h 474253"/>
                <a:gd name="connsiteX6" fmla="*/ 49593 w 140070"/>
                <a:gd name="connsiteY6" fmla="*/ 436257 h 474253"/>
                <a:gd name="connsiteX7" fmla="*/ 92876 w 140070"/>
                <a:gd name="connsiteY7" fmla="*/ 474253 h 474253"/>
                <a:gd name="connsiteX8" fmla="*/ 128594 w 140070"/>
                <a:gd name="connsiteY8" fmla="*/ 436238 h 474253"/>
                <a:gd name="connsiteX9" fmla="*/ 138233 w 140070"/>
                <a:gd name="connsiteY9" fmla="*/ 368444 h 474253"/>
                <a:gd name="connsiteX10" fmla="*/ 137468 w 140070"/>
                <a:gd name="connsiteY10" fmla="*/ 301297 h 474253"/>
                <a:gd name="connsiteX0" fmla="*/ 130106 w 140070"/>
                <a:gd name="connsiteY0" fmla="*/ 57010 h 477543"/>
                <a:gd name="connsiteX1" fmla="*/ 107164 w 140070"/>
                <a:gd name="connsiteY1" fmla="*/ 24366 h 477543"/>
                <a:gd name="connsiteX2" fmla="*/ 64302 w 140070"/>
                <a:gd name="connsiteY2" fmla="*/ 554 h 477543"/>
                <a:gd name="connsiteX3" fmla="*/ 19058 w 140070"/>
                <a:gd name="connsiteY3" fmla="*/ 48179 h 477543"/>
                <a:gd name="connsiteX4" fmla="*/ 8 w 140070"/>
                <a:gd name="connsiteY4" fmla="*/ 157717 h 477543"/>
                <a:gd name="connsiteX5" fmla="*/ 20905 w 140070"/>
                <a:gd name="connsiteY5" fmla="*/ 346886 h 477543"/>
                <a:gd name="connsiteX6" fmla="*/ 49593 w 140070"/>
                <a:gd name="connsiteY6" fmla="*/ 436257 h 477543"/>
                <a:gd name="connsiteX7" fmla="*/ 100853 w 140070"/>
                <a:gd name="connsiteY7" fmla="*/ 477543 h 477543"/>
                <a:gd name="connsiteX8" fmla="*/ 128594 w 140070"/>
                <a:gd name="connsiteY8" fmla="*/ 436238 h 477543"/>
                <a:gd name="connsiteX9" fmla="*/ 138233 w 140070"/>
                <a:gd name="connsiteY9" fmla="*/ 368444 h 477543"/>
                <a:gd name="connsiteX10" fmla="*/ 137468 w 140070"/>
                <a:gd name="connsiteY10" fmla="*/ 301297 h 477543"/>
                <a:gd name="connsiteX0" fmla="*/ 130106 w 140070"/>
                <a:gd name="connsiteY0" fmla="*/ 57010 h 477819"/>
                <a:gd name="connsiteX1" fmla="*/ 107164 w 140070"/>
                <a:gd name="connsiteY1" fmla="*/ 24366 h 477819"/>
                <a:gd name="connsiteX2" fmla="*/ 64302 w 140070"/>
                <a:gd name="connsiteY2" fmla="*/ 554 h 477819"/>
                <a:gd name="connsiteX3" fmla="*/ 19058 w 140070"/>
                <a:gd name="connsiteY3" fmla="*/ 48179 h 477819"/>
                <a:gd name="connsiteX4" fmla="*/ 8 w 140070"/>
                <a:gd name="connsiteY4" fmla="*/ 157717 h 477819"/>
                <a:gd name="connsiteX5" fmla="*/ 20905 w 140070"/>
                <a:gd name="connsiteY5" fmla="*/ 346886 h 477819"/>
                <a:gd name="connsiteX6" fmla="*/ 48014 w 140070"/>
                <a:gd name="connsiteY6" fmla="*/ 448511 h 477819"/>
                <a:gd name="connsiteX7" fmla="*/ 100853 w 140070"/>
                <a:gd name="connsiteY7" fmla="*/ 477543 h 477819"/>
                <a:gd name="connsiteX8" fmla="*/ 128594 w 140070"/>
                <a:gd name="connsiteY8" fmla="*/ 436238 h 477819"/>
                <a:gd name="connsiteX9" fmla="*/ 138233 w 140070"/>
                <a:gd name="connsiteY9" fmla="*/ 368444 h 477819"/>
                <a:gd name="connsiteX10" fmla="*/ 137468 w 140070"/>
                <a:gd name="connsiteY10" fmla="*/ 301297 h 477819"/>
                <a:gd name="connsiteX0" fmla="*/ 130106 w 140070"/>
                <a:gd name="connsiteY0" fmla="*/ 57010 h 477597"/>
                <a:gd name="connsiteX1" fmla="*/ 107164 w 140070"/>
                <a:gd name="connsiteY1" fmla="*/ 24366 h 477597"/>
                <a:gd name="connsiteX2" fmla="*/ 64302 w 140070"/>
                <a:gd name="connsiteY2" fmla="*/ 554 h 477597"/>
                <a:gd name="connsiteX3" fmla="*/ 19058 w 140070"/>
                <a:gd name="connsiteY3" fmla="*/ 48179 h 477597"/>
                <a:gd name="connsiteX4" fmla="*/ 8 w 140070"/>
                <a:gd name="connsiteY4" fmla="*/ 157717 h 477597"/>
                <a:gd name="connsiteX5" fmla="*/ 20905 w 140070"/>
                <a:gd name="connsiteY5" fmla="*/ 346886 h 477597"/>
                <a:gd name="connsiteX6" fmla="*/ 42246 w 140070"/>
                <a:gd name="connsiteY6" fmla="*/ 428067 h 477597"/>
                <a:gd name="connsiteX7" fmla="*/ 100853 w 140070"/>
                <a:gd name="connsiteY7" fmla="*/ 477543 h 477597"/>
                <a:gd name="connsiteX8" fmla="*/ 128594 w 140070"/>
                <a:gd name="connsiteY8" fmla="*/ 436238 h 477597"/>
                <a:gd name="connsiteX9" fmla="*/ 138233 w 140070"/>
                <a:gd name="connsiteY9" fmla="*/ 368444 h 477597"/>
                <a:gd name="connsiteX10" fmla="*/ 137468 w 140070"/>
                <a:gd name="connsiteY10" fmla="*/ 301297 h 477597"/>
                <a:gd name="connsiteX0" fmla="*/ 130106 w 140070"/>
                <a:gd name="connsiteY0" fmla="*/ 57010 h 477833"/>
                <a:gd name="connsiteX1" fmla="*/ 107164 w 140070"/>
                <a:gd name="connsiteY1" fmla="*/ 24366 h 477833"/>
                <a:gd name="connsiteX2" fmla="*/ 64302 w 140070"/>
                <a:gd name="connsiteY2" fmla="*/ 554 h 477833"/>
                <a:gd name="connsiteX3" fmla="*/ 19058 w 140070"/>
                <a:gd name="connsiteY3" fmla="*/ 48179 h 477833"/>
                <a:gd name="connsiteX4" fmla="*/ 8 w 140070"/>
                <a:gd name="connsiteY4" fmla="*/ 157717 h 477833"/>
                <a:gd name="connsiteX5" fmla="*/ 20905 w 140070"/>
                <a:gd name="connsiteY5" fmla="*/ 346886 h 477833"/>
                <a:gd name="connsiteX6" fmla="*/ 46587 w 140070"/>
                <a:gd name="connsiteY6" fmla="*/ 416093 h 477833"/>
                <a:gd name="connsiteX7" fmla="*/ 100853 w 140070"/>
                <a:gd name="connsiteY7" fmla="*/ 477543 h 477833"/>
                <a:gd name="connsiteX8" fmla="*/ 128594 w 140070"/>
                <a:gd name="connsiteY8" fmla="*/ 436238 h 477833"/>
                <a:gd name="connsiteX9" fmla="*/ 138233 w 140070"/>
                <a:gd name="connsiteY9" fmla="*/ 368444 h 477833"/>
                <a:gd name="connsiteX10" fmla="*/ 137468 w 140070"/>
                <a:gd name="connsiteY10" fmla="*/ 301297 h 477833"/>
                <a:gd name="connsiteX0" fmla="*/ 130106 w 140070"/>
                <a:gd name="connsiteY0" fmla="*/ 57010 h 464912"/>
                <a:gd name="connsiteX1" fmla="*/ 107164 w 140070"/>
                <a:gd name="connsiteY1" fmla="*/ 24366 h 464912"/>
                <a:gd name="connsiteX2" fmla="*/ 64302 w 140070"/>
                <a:gd name="connsiteY2" fmla="*/ 554 h 464912"/>
                <a:gd name="connsiteX3" fmla="*/ 19058 w 140070"/>
                <a:gd name="connsiteY3" fmla="*/ 48179 h 464912"/>
                <a:gd name="connsiteX4" fmla="*/ 8 w 140070"/>
                <a:gd name="connsiteY4" fmla="*/ 157717 h 464912"/>
                <a:gd name="connsiteX5" fmla="*/ 20905 w 140070"/>
                <a:gd name="connsiteY5" fmla="*/ 346886 h 464912"/>
                <a:gd name="connsiteX6" fmla="*/ 46587 w 140070"/>
                <a:gd name="connsiteY6" fmla="*/ 416093 h 464912"/>
                <a:gd name="connsiteX7" fmla="*/ 94138 w 140070"/>
                <a:gd name="connsiteY7" fmla="*/ 464452 h 464912"/>
                <a:gd name="connsiteX8" fmla="*/ 128594 w 140070"/>
                <a:gd name="connsiteY8" fmla="*/ 436238 h 464912"/>
                <a:gd name="connsiteX9" fmla="*/ 138233 w 140070"/>
                <a:gd name="connsiteY9" fmla="*/ 368444 h 464912"/>
                <a:gd name="connsiteX10" fmla="*/ 137468 w 140070"/>
                <a:gd name="connsiteY10" fmla="*/ 301297 h 464912"/>
                <a:gd name="connsiteX0" fmla="*/ 130106 w 140070"/>
                <a:gd name="connsiteY0" fmla="*/ 57010 h 464496"/>
                <a:gd name="connsiteX1" fmla="*/ 107164 w 140070"/>
                <a:gd name="connsiteY1" fmla="*/ 24366 h 464496"/>
                <a:gd name="connsiteX2" fmla="*/ 64302 w 140070"/>
                <a:gd name="connsiteY2" fmla="*/ 554 h 464496"/>
                <a:gd name="connsiteX3" fmla="*/ 19058 w 140070"/>
                <a:gd name="connsiteY3" fmla="*/ 48179 h 464496"/>
                <a:gd name="connsiteX4" fmla="*/ 8 w 140070"/>
                <a:gd name="connsiteY4" fmla="*/ 157717 h 464496"/>
                <a:gd name="connsiteX5" fmla="*/ 20905 w 140070"/>
                <a:gd name="connsiteY5" fmla="*/ 346886 h 464496"/>
                <a:gd name="connsiteX6" fmla="*/ 44693 w 140070"/>
                <a:gd name="connsiteY6" fmla="*/ 430797 h 464496"/>
                <a:gd name="connsiteX7" fmla="*/ 94138 w 140070"/>
                <a:gd name="connsiteY7" fmla="*/ 464452 h 464496"/>
                <a:gd name="connsiteX8" fmla="*/ 128594 w 140070"/>
                <a:gd name="connsiteY8" fmla="*/ 436238 h 464496"/>
                <a:gd name="connsiteX9" fmla="*/ 138233 w 140070"/>
                <a:gd name="connsiteY9" fmla="*/ 368444 h 464496"/>
                <a:gd name="connsiteX10" fmla="*/ 137468 w 140070"/>
                <a:gd name="connsiteY10" fmla="*/ 301297 h 464496"/>
                <a:gd name="connsiteX0" fmla="*/ 127027 w 140070"/>
                <a:gd name="connsiteY0" fmla="*/ 59188 h 464504"/>
                <a:gd name="connsiteX1" fmla="*/ 107164 w 140070"/>
                <a:gd name="connsiteY1" fmla="*/ 24374 h 464504"/>
                <a:gd name="connsiteX2" fmla="*/ 64302 w 140070"/>
                <a:gd name="connsiteY2" fmla="*/ 562 h 464504"/>
                <a:gd name="connsiteX3" fmla="*/ 19058 w 140070"/>
                <a:gd name="connsiteY3" fmla="*/ 48187 h 464504"/>
                <a:gd name="connsiteX4" fmla="*/ 8 w 140070"/>
                <a:gd name="connsiteY4" fmla="*/ 157725 h 464504"/>
                <a:gd name="connsiteX5" fmla="*/ 20905 w 140070"/>
                <a:gd name="connsiteY5" fmla="*/ 346894 h 464504"/>
                <a:gd name="connsiteX6" fmla="*/ 44693 w 140070"/>
                <a:gd name="connsiteY6" fmla="*/ 430805 h 464504"/>
                <a:gd name="connsiteX7" fmla="*/ 94138 w 140070"/>
                <a:gd name="connsiteY7" fmla="*/ 464460 h 464504"/>
                <a:gd name="connsiteX8" fmla="*/ 128594 w 140070"/>
                <a:gd name="connsiteY8" fmla="*/ 436246 h 464504"/>
                <a:gd name="connsiteX9" fmla="*/ 138233 w 140070"/>
                <a:gd name="connsiteY9" fmla="*/ 368452 h 464504"/>
                <a:gd name="connsiteX10" fmla="*/ 137468 w 140070"/>
                <a:gd name="connsiteY10" fmla="*/ 301305 h 464504"/>
                <a:gd name="connsiteX0" fmla="*/ 127027 w 140070"/>
                <a:gd name="connsiteY0" fmla="*/ 60407 h 465723"/>
                <a:gd name="connsiteX1" fmla="*/ 100133 w 140070"/>
                <a:gd name="connsiteY1" fmla="*/ 14952 h 465723"/>
                <a:gd name="connsiteX2" fmla="*/ 64302 w 140070"/>
                <a:gd name="connsiteY2" fmla="*/ 1781 h 465723"/>
                <a:gd name="connsiteX3" fmla="*/ 19058 w 140070"/>
                <a:gd name="connsiteY3" fmla="*/ 49406 h 465723"/>
                <a:gd name="connsiteX4" fmla="*/ 8 w 140070"/>
                <a:gd name="connsiteY4" fmla="*/ 158944 h 465723"/>
                <a:gd name="connsiteX5" fmla="*/ 20905 w 140070"/>
                <a:gd name="connsiteY5" fmla="*/ 348113 h 465723"/>
                <a:gd name="connsiteX6" fmla="*/ 44693 w 140070"/>
                <a:gd name="connsiteY6" fmla="*/ 432024 h 465723"/>
                <a:gd name="connsiteX7" fmla="*/ 94138 w 140070"/>
                <a:gd name="connsiteY7" fmla="*/ 465679 h 465723"/>
                <a:gd name="connsiteX8" fmla="*/ 128594 w 140070"/>
                <a:gd name="connsiteY8" fmla="*/ 437465 h 465723"/>
                <a:gd name="connsiteX9" fmla="*/ 138233 w 140070"/>
                <a:gd name="connsiteY9" fmla="*/ 369671 h 465723"/>
                <a:gd name="connsiteX10" fmla="*/ 137468 w 140070"/>
                <a:gd name="connsiteY10" fmla="*/ 302524 h 465723"/>
                <a:gd name="connsiteX0" fmla="*/ 127027 w 140070"/>
                <a:gd name="connsiteY0" fmla="*/ 60407 h 466258"/>
                <a:gd name="connsiteX1" fmla="*/ 100133 w 140070"/>
                <a:gd name="connsiteY1" fmla="*/ 14952 h 466258"/>
                <a:gd name="connsiteX2" fmla="*/ 64302 w 140070"/>
                <a:gd name="connsiteY2" fmla="*/ 1781 h 466258"/>
                <a:gd name="connsiteX3" fmla="*/ 19058 w 140070"/>
                <a:gd name="connsiteY3" fmla="*/ 49406 h 466258"/>
                <a:gd name="connsiteX4" fmla="*/ 8 w 140070"/>
                <a:gd name="connsiteY4" fmla="*/ 158944 h 466258"/>
                <a:gd name="connsiteX5" fmla="*/ 20905 w 140070"/>
                <a:gd name="connsiteY5" fmla="*/ 348113 h 466258"/>
                <a:gd name="connsiteX6" fmla="*/ 41374 w 140070"/>
                <a:gd name="connsiteY6" fmla="*/ 414312 h 466258"/>
                <a:gd name="connsiteX7" fmla="*/ 94138 w 140070"/>
                <a:gd name="connsiteY7" fmla="*/ 465679 h 466258"/>
                <a:gd name="connsiteX8" fmla="*/ 128594 w 140070"/>
                <a:gd name="connsiteY8" fmla="*/ 437465 h 466258"/>
                <a:gd name="connsiteX9" fmla="*/ 138233 w 140070"/>
                <a:gd name="connsiteY9" fmla="*/ 369671 h 466258"/>
                <a:gd name="connsiteX10" fmla="*/ 137468 w 140070"/>
                <a:gd name="connsiteY10" fmla="*/ 302524 h 466258"/>
                <a:gd name="connsiteX0" fmla="*/ 127027 w 140070"/>
                <a:gd name="connsiteY0" fmla="*/ 60407 h 465690"/>
                <a:gd name="connsiteX1" fmla="*/ 100133 w 140070"/>
                <a:gd name="connsiteY1" fmla="*/ 14952 h 465690"/>
                <a:gd name="connsiteX2" fmla="*/ 64302 w 140070"/>
                <a:gd name="connsiteY2" fmla="*/ 1781 h 465690"/>
                <a:gd name="connsiteX3" fmla="*/ 19058 w 140070"/>
                <a:gd name="connsiteY3" fmla="*/ 49406 h 465690"/>
                <a:gd name="connsiteX4" fmla="*/ 8 w 140070"/>
                <a:gd name="connsiteY4" fmla="*/ 158944 h 465690"/>
                <a:gd name="connsiteX5" fmla="*/ 20905 w 140070"/>
                <a:gd name="connsiteY5" fmla="*/ 348113 h 465690"/>
                <a:gd name="connsiteX6" fmla="*/ 47143 w 140070"/>
                <a:gd name="connsiteY6" fmla="*/ 434755 h 465690"/>
                <a:gd name="connsiteX7" fmla="*/ 94138 w 140070"/>
                <a:gd name="connsiteY7" fmla="*/ 465679 h 465690"/>
                <a:gd name="connsiteX8" fmla="*/ 128594 w 140070"/>
                <a:gd name="connsiteY8" fmla="*/ 437465 h 465690"/>
                <a:gd name="connsiteX9" fmla="*/ 138233 w 140070"/>
                <a:gd name="connsiteY9" fmla="*/ 369671 h 465690"/>
                <a:gd name="connsiteX10" fmla="*/ 137468 w 140070"/>
                <a:gd name="connsiteY10" fmla="*/ 302524 h 465690"/>
                <a:gd name="connsiteX0" fmla="*/ 127027 w 139984"/>
                <a:gd name="connsiteY0" fmla="*/ 60407 h 465810"/>
                <a:gd name="connsiteX1" fmla="*/ 100133 w 139984"/>
                <a:gd name="connsiteY1" fmla="*/ 14952 h 465810"/>
                <a:gd name="connsiteX2" fmla="*/ 64302 w 139984"/>
                <a:gd name="connsiteY2" fmla="*/ 1781 h 465810"/>
                <a:gd name="connsiteX3" fmla="*/ 19058 w 139984"/>
                <a:gd name="connsiteY3" fmla="*/ 49406 h 465810"/>
                <a:gd name="connsiteX4" fmla="*/ 8 w 139984"/>
                <a:gd name="connsiteY4" fmla="*/ 158944 h 465810"/>
                <a:gd name="connsiteX5" fmla="*/ 20905 w 139984"/>
                <a:gd name="connsiteY5" fmla="*/ 348113 h 465810"/>
                <a:gd name="connsiteX6" fmla="*/ 47143 w 139984"/>
                <a:gd name="connsiteY6" fmla="*/ 434755 h 465810"/>
                <a:gd name="connsiteX7" fmla="*/ 94138 w 139984"/>
                <a:gd name="connsiteY7" fmla="*/ 465679 h 465810"/>
                <a:gd name="connsiteX8" fmla="*/ 130173 w 139984"/>
                <a:gd name="connsiteY8" fmla="*/ 425213 h 465810"/>
                <a:gd name="connsiteX9" fmla="*/ 138233 w 139984"/>
                <a:gd name="connsiteY9" fmla="*/ 369671 h 465810"/>
                <a:gd name="connsiteX10" fmla="*/ 137468 w 139984"/>
                <a:gd name="connsiteY10" fmla="*/ 302524 h 465810"/>
                <a:gd name="connsiteX0" fmla="*/ 127027 w 139984"/>
                <a:gd name="connsiteY0" fmla="*/ 60407 h 465810"/>
                <a:gd name="connsiteX1" fmla="*/ 100133 w 139984"/>
                <a:gd name="connsiteY1" fmla="*/ 14952 h 465810"/>
                <a:gd name="connsiteX2" fmla="*/ 64302 w 139984"/>
                <a:gd name="connsiteY2" fmla="*/ 1781 h 465810"/>
                <a:gd name="connsiteX3" fmla="*/ 19058 w 139984"/>
                <a:gd name="connsiteY3" fmla="*/ 49406 h 465810"/>
                <a:gd name="connsiteX4" fmla="*/ 8 w 139984"/>
                <a:gd name="connsiteY4" fmla="*/ 158944 h 465810"/>
                <a:gd name="connsiteX5" fmla="*/ 20905 w 139984"/>
                <a:gd name="connsiteY5" fmla="*/ 348113 h 465810"/>
                <a:gd name="connsiteX6" fmla="*/ 47143 w 139984"/>
                <a:gd name="connsiteY6" fmla="*/ 434755 h 465810"/>
                <a:gd name="connsiteX7" fmla="*/ 94138 w 139984"/>
                <a:gd name="connsiteY7" fmla="*/ 465679 h 465810"/>
                <a:gd name="connsiteX8" fmla="*/ 130173 w 139984"/>
                <a:gd name="connsiteY8" fmla="*/ 425213 h 465810"/>
                <a:gd name="connsiteX9" fmla="*/ 138233 w 139984"/>
                <a:gd name="connsiteY9" fmla="*/ 369671 h 465810"/>
                <a:gd name="connsiteX10" fmla="*/ 137468 w 139984"/>
                <a:gd name="connsiteY10" fmla="*/ 351546 h 465810"/>
                <a:gd name="connsiteX0" fmla="*/ 127027 w 150704"/>
                <a:gd name="connsiteY0" fmla="*/ 60407 h 465810"/>
                <a:gd name="connsiteX1" fmla="*/ 100133 w 150704"/>
                <a:gd name="connsiteY1" fmla="*/ 14952 h 465810"/>
                <a:gd name="connsiteX2" fmla="*/ 64302 w 150704"/>
                <a:gd name="connsiteY2" fmla="*/ 1781 h 465810"/>
                <a:gd name="connsiteX3" fmla="*/ 19058 w 150704"/>
                <a:gd name="connsiteY3" fmla="*/ 49406 h 465810"/>
                <a:gd name="connsiteX4" fmla="*/ 8 w 150704"/>
                <a:gd name="connsiteY4" fmla="*/ 158944 h 465810"/>
                <a:gd name="connsiteX5" fmla="*/ 20905 w 150704"/>
                <a:gd name="connsiteY5" fmla="*/ 348113 h 465810"/>
                <a:gd name="connsiteX6" fmla="*/ 47143 w 150704"/>
                <a:gd name="connsiteY6" fmla="*/ 434755 h 465810"/>
                <a:gd name="connsiteX7" fmla="*/ 94138 w 150704"/>
                <a:gd name="connsiteY7" fmla="*/ 465679 h 465810"/>
                <a:gd name="connsiteX8" fmla="*/ 130173 w 150704"/>
                <a:gd name="connsiteY8" fmla="*/ 425213 h 465810"/>
                <a:gd name="connsiteX9" fmla="*/ 138233 w 150704"/>
                <a:gd name="connsiteY9" fmla="*/ 369671 h 465810"/>
                <a:gd name="connsiteX10" fmla="*/ 149903 w 150704"/>
                <a:gd name="connsiteY10" fmla="*/ 356993 h 465810"/>
                <a:gd name="connsiteX0" fmla="*/ 127027 w 171000"/>
                <a:gd name="connsiteY0" fmla="*/ 60407 h 465810"/>
                <a:gd name="connsiteX1" fmla="*/ 100133 w 171000"/>
                <a:gd name="connsiteY1" fmla="*/ 14952 h 465810"/>
                <a:gd name="connsiteX2" fmla="*/ 64302 w 171000"/>
                <a:gd name="connsiteY2" fmla="*/ 1781 h 465810"/>
                <a:gd name="connsiteX3" fmla="*/ 19058 w 171000"/>
                <a:gd name="connsiteY3" fmla="*/ 49406 h 465810"/>
                <a:gd name="connsiteX4" fmla="*/ 8 w 171000"/>
                <a:gd name="connsiteY4" fmla="*/ 158944 h 465810"/>
                <a:gd name="connsiteX5" fmla="*/ 20905 w 171000"/>
                <a:gd name="connsiteY5" fmla="*/ 348113 h 465810"/>
                <a:gd name="connsiteX6" fmla="*/ 47143 w 171000"/>
                <a:gd name="connsiteY6" fmla="*/ 434755 h 465810"/>
                <a:gd name="connsiteX7" fmla="*/ 94138 w 171000"/>
                <a:gd name="connsiteY7" fmla="*/ 465679 h 465810"/>
                <a:gd name="connsiteX8" fmla="*/ 130173 w 171000"/>
                <a:gd name="connsiteY8" fmla="*/ 425213 h 465810"/>
                <a:gd name="connsiteX9" fmla="*/ 138233 w 171000"/>
                <a:gd name="connsiteY9" fmla="*/ 369671 h 465810"/>
                <a:gd name="connsiteX10" fmla="*/ 170629 w 171000"/>
                <a:gd name="connsiteY10" fmla="*/ 337931 h 465810"/>
                <a:gd name="connsiteX0" fmla="*/ 127027 w 171021"/>
                <a:gd name="connsiteY0" fmla="*/ 60407 h 465810"/>
                <a:gd name="connsiteX1" fmla="*/ 100133 w 171021"/>
                <a:gd name="connsiteY1" fmla="*/ 14952 h 465810"/>
                <a:gd name="connsiteX2" fmla="*/ 64302 w 171021"/>
                <a:gd name="connsiteY2" fmla="*/ 1781 h 465810"/>
                <a:gd name="connsiteX3" fmla="*/ 19058 w 171021"/>
                <a:gd name="connsiteY3" fmla="*/ 49406 h 465810"/>
                <a:gd name="connsiteX4" fmla="*/ 8 w 171021"/>
                <a:gd name="connsiteY4" fmla="*/ 158944 h 465810"/>
                <a:gd name="connsiteX5" fmla="*/ 20905 w 171021"/>
                <a:gd name="connsiteY5" fmla="*/ 348113 h 465810"/>
                <a:gd name="connsiteX6" fmla="*/ 47143 w 171021"/>
                <a:gd name="connsiteY6" fmla="*/ 434755 h 465810"/>
                <a:gd name="connsiteX7" fmla="*/ 94138 w 171021"/>
                <a:gd name="connsiteY7" fmla="*/ 465679 h 465810"/>
                <a:gd name="connsiteX8" fmla="*/ 130173 w 171021"/>
                <a:gd name="connsiteY8" fmla="*/ 425213 h 465810"/>
                <a:gd name="connsiteX9" fmla="*/ 140305 w 171021"/>
                <a:gd name="connsiteY9" fmla="*/ 380567 h 465810"/>
                <a:gd name="connsiteX10" fmla="*/ 170629 w 171021"/>
                <a:gd name="connsiteY10" fmla="*/ 337931 h 465810"/>
                <a:gd name="connsiteX0" fmla="*/ 127027 w 146983"/>
                <a:gd name="connsiteY0" fmla="*/ 60407 h 465810"/>
                <a:gd name="connsiteX1" fmla="*/ 100133 w 146983"/>
                <a:gd name="connsiteY1" fmla="*/ 14952 h 465810"/>
                <a:gd name="connsiteX2" fmla="*/ 64302 w 146983"/>
                <a:gd name="connsiteY2" fmla="*/ 1781 h 465810"/>
                <a:gd name="connsiteX3" fmla="*/ 19058 w 146983"/>
                <a:gd name="connsiteY3" fmla="*/ 49406 h 465810"/>
                <a:gd name="connsiteX4" fmla="*/ 8 w 146983"/>
                <a:gd name="connsiteY4" fmla="*/ 158944 h 465810"/>
                <a:gd name="connsiteX5" fmla="*/ 20905 w 146983"/>
                <a:gd name="connsiteY5" fmla="*/ 348113 h 465810"/>
                <a:gd name="connsiteX6" fmla="*/ 47143 w 146983"/>
                <a:gd name="connsiteY6" fmla="*/ 434755 h 465810"/>
                <a:gd name="connsiteX7" fmla="*/ 94138 w 146983"/>
                <a:gd name="connsiteY7" fmla="*/ 465679 h 465810"/>
                <a:gd name="connsiteX8" fmla="*/ 130173 w 146983"/>
                <a:gd name="connsiteY8" fmla="*/ 425213 h 465810"/>
                <a:gd name="connsiteX9" fmla="*/ 140305 w 146983"/>
                <a:gd name="connsiteY9" fmla="*/ 380567 h 465810"/>
                <a:gd name="connsiteX10" fmla="*/ 145758 w 146983"/>
                <a:gd name="connsiteY10" fmla="*/ 367889 h 465810"/>
                <a:gd name="connsiteX0" fmla="*/ 127027 w 146983"/>
                <a:gd name="connsiteY0" fmla="*/ 60407 h 465738"/>
                <a:gd name="connsiteX1" fmla="*/ 100133 w 146983"/>
                <a:gd name="connsiteY1" fmla="*/ 14952 h 465738"/>
                <a:gd name="connsiteX2" fmla="*/ 64302 w 146983"/>
                <a:gd name="connsiteY2" fmla="*/ 1781 h 465738"/>
                <a:gd name="connsiteX3" fmla="*/ 19058 w 146983"/>
                <a:gd name="connsiteY3" fmla="*/ 49406 h 465738"/>
                <a:gd name="connsiteX4" fmla="*/ 8 w 146983"/>
                <a:gd name="connsiteY4" fmla="*/ 158944 h 465738"/>
                <a:gd name="connsiteX5" fmla="*/ 20905 w 146983"/>
                <a:gd name="connsiteY5" fmla="*/ 348113 h 465738"/>
                <a:gd name="connsiteX6" fmla="*/ 53361 w 146983"/>
                <a:gd name="connsiteY6" fmla="*/ 432031 h 465738"/>
                <a:gd name="connsiteX7" fmla="*/ 94138 w 146983"/>
                <a:gd name="connsiteY7" fmla="*/ 465679 h 465738"/>
                <a:gd name="connsiteX8" fmla="*/ 130173 w 146983"/>
                <a:gd name="connsiteY8" fmla="*/ 425213 h 465738"/>
                <a:gd name="connsiteX9" fmla="*/ 140305 w 146983"/>
                <a:gd name="connsiteY9" fmla="*/ 380567 h 465738"/>
                <a:gd name="connsiteX10" fmla="*/ 145758 w 146983"/>
                <a:gd name="connsiteY10" fmla="*/ 367889 h 465738"/>
                <a:gd name="connsiteX0" fmla="*/ 127027 w 146983"/>
                <a:gd name="connsiteY0" fmla="*/ 60407 h 454917"/>
                <a:gd name="connsiteX1" fmla="*/ 100133 w 146983"/>
                <a:gd name="connsiteY1" fmla="*/ 14952 h 454917"/>
                <a:gd name="connsiteX2" fmla="*/ 64302 w 146983"/>
                <a:gd name="connsiteY2" fmla="*/ 1781 h 454917"/>
                <a:gd name="connsiteX3" fmla="*/ 19058 w 146983"/>
                <a:gd name="connsiteY3" fmla="*/ 49406 h 454917"/>
                <a:gd name="connsiteX4" fmla="*/ 8 w 146983"/>
                <a:gd name="connsiteY4" fmla="*/ 158944 h 454917"/>
                <a:gd name="connsiteX5" fmla="*/ 20905 w 146983"/>
                <a:gd name="connsiteY5" fmla="*/ 348113 h 454917"/>
                <a:gd name="connsiteX6" fmla="*/ 53361 w 146983"/>
                <a:gd name="connsiteY6" fmla="*/ 432031 h 454917"/>
                <a:gd name="connsiteX7" fmla="*/ 98283 w 146983"/>
                <a:gd name="connsiteY7" fmla="*/ 454786 h 454917"/>
                <a:gd name="connsiteX8" fmla="*/ 130173 w 146983"/>
                <a:gd name="connsiteY8" fmla="*/ 425213 h 454917"/>
                <a:gd name="connsiteX9" fmla="*/ 140305 w 146983"/>
                <a:gd name="connsiteY9" fmla="*/ 380567 h 454917"/>
                <a:gd name="connsiteX10" fmla="*/ 145758 w 146983"/>
                <a:gd name="connsiteY10" fmla="*/ 367889 h 454917"/>
                <a:gd name="connsiteX0" fmla="*/ 127027 w 143488"/>
                <a:gd name="connsiteY0" fmla="*/ 60407 h 454917"/>
                <a:gd name="connsiteX1" fmla="*/ 100133 w 143488"/>
                <a:gd name="connsiteY1" fmla="*/ 14952 h 454917"/>
                <a:gd name="connsiteX2" fmla="*/ 64302 w 143488"/>
                <a:gd name="connsiteY2" fmla="*/ 1781 h 454917"/>
                <a:gd name="connsiteX3" fmla="*/ 19058 w 143488"/>
                <a:gd name="connsiteY3" fmla="*/ 49406 h 454917"/>
                <a:gd name="connsiteX4" fmla="*/ 8 w 143488"/>
                <a:gd name="connsiteY4" fmla="*/ 158944 h 454917"/>
                <a:gd name="connsiteX5" fmla="*/ 20905 w 143488"/>
                <a:gd name="connsiteY5" fmla="*/ 348113 h 454917"/>
                <a:gd name="connsiteX6" fmla="*/ 53361 w 143488"/>
                <a:gd name="connsiteY6" fmla="*/ 432031 h 454917"/>
                <a:gd name="connsiteX7" fmla="*/ 98283 w 143488"/>
                <a:gd name="connsiteY7" fmla="*/ 454786 h 454917"/>
                <a:gd name="connsiteX8" fmla="*/ 130173 w 143488"/>
                <a:gd name="connsiteY8" fmla="*/ 425213 h 454917"/>
                <a:gd name="connsiteX9" fmla="*/ 140305 w 143488"/>
                <a:gd name="connsiteY9" fmla="*/ 380567 h 454917"/>
                <a:gd name="connsiteX10" fmla="*/ 141612 w 143488"/>
                <a:gd name="connsiteY10" fmla="*/ 370615 h 454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488" h="454917">
                  <a:moveTo>
                    <a:pt x="127027" y="60407"/>
                  </a:moveTo>
                  <a:cubicBezTo>
                    <a:pt x="124050" y="41952"/>
                    <a:pt x="110587" y="24723"/>
                    <a:pt x="100133" y="14952"/>
                  </a:cubicBezTo>
                  <a:cubicBezTo>
                    <a:pt x="89679" y="5181"/>
                    <a:pt x="77814" y="-3961"/>
                    <a:pt x="64302" y="1781"/>
                  </a:cubicBezTo>
                  <a:cubicBezTo>
                    <a:pt x="50790" y="7523"/>
                    <a:pt x="29774" y="23212"/>
                    <a:pt x="19058" y="49406"/>
                  </a:cubicBezTo>
                  <a:cubicBezTo>
                    <a:pt x="8342" y="75600"/>
                    <a:pt x="-300" y="109160"/>
                    <a:pt x="8" y="158944"/>
                  </a:cubicBezTo>
                  <a:cubicBezTo>
                    <a:pt x="316" y="208728"/>
                    <a:pt x="12013" y="302598"/>
                    <a:pt x="20905" y="348113"/>
                  </a:cubicBezTo>
                  <a:cubicBezTo>
                    <a:pt x="29797" y="393628"/>
                    <a:pt x="40465" y="414252"/>
                    <a:pt x="53361" y="432031"/>
                  </a:cubicBezTo>
                  <a:cubicBezTo>
                    <a:pt x="66257" y="449810"/>
                    <a:pt x="85481" y="455922"/>
                    <a:pt x="98283" y="454786"/>
                  </a:cubicBezTo>
                  <a:cubicBezTo>
                    <a:pt x="111085" y="453650"/>
                    <a:pt x="123169" y="437583"/>
                    <a:pt x="130173" y="425213"/>
                  </a:cubicBezTo>
                  <a:cubicBezTo>
                    <a:pt x="137177" y="412843"/>
                    <a:pt x="139089" y="401015"/>
                    <a:pt x="140305" y="380567"/>
                  </a:cubicBezTo>
                  <a:cubicBezTo>
                    <a:pt x="141521" y="360119"/>
                    <a:pt x="145977" y="366646"/>
                    <a:pt x="141612" y="370615"/>
                  </a:cubicBezTo>
                </a:path>
              </a:pathLst>
            </a:custGeom>
            <a:noFill/>
            <a:ln w="1270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</a:endParaRP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1097193" y="2564294"/>
            <a:ext cx="5658275" cy="345827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b" anchorCtr="0"/>
          <a:lstStyle/>
          <a:p>
            <a:pPr marL="594754" algn="ctr"/>
            <a:r>
              <a:rPr lang="en-GB" sz="1867" dirty="0"/>
              <a:t>	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12669" y="2564294"/>
            <a:ext cx="6037218" cy="3458272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sz="2000" b="1" dirty="0"/>
              <a:t>Impact &amp; state </a:t>
            </a:r>
          </a:p>
          <a:p>
            <a:pPr algn="ctr"/>
            <a:r>
              <a:rPr lang="en-GB" sz="2000" b="1" dirty="0"/>
              <a:t>monitoring</a:t>
            </a:r>
          </a:p>
          <a:p>
            <a:pPr marL="1073097" algn="ctr"/>
            <a:endParaRPr lang="en-GB" sz="1867" dirty="0"/>
          </a:p>
          <a:p>
            <a:pPr marL="2292267" lvl="2" algn="ctr"/>
            <a:endParaRPr lang="en-GB" sz="1867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7C92E1-A17D-0441-9C0E-2CEC79128BFD}"/>
              </a:ext>
            </a:extLst>
          </p:cNvPr>
          <p:cNvSpPr txBox="1"/>
          <p:nvPr/>
        </p:nvSpPr>
        <p:spPr>
          <a:xfrm>
            <a:off x="10111115" y="3734427"/>
            <a:ext cx="2048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>
                <a:solidFill>
                  <a:schemeClr val="bg1"/>
                </a:solidFill>
              </a:rPr>
              <a:t>Ground based measurements</a:t>
            </a:r>
          </a:p>
          <a:p>
            <a:endParaRPr lang="de-DE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6C5383-0C32-284E-82C6-6C2EC4D640E4}"/>
              </a:ext>
            </a:extLst>
          </p:cNvPr>
          <p:cNvSpPr txBox="1"/>
          <p:nvPr/>
        </p:nvSpPr>
        <p:spPr>
          <a:xfrm>
            <a:off x="9778169" y="4341676"/>
            <a:ext cx="24305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chemeClr val="bg1"/>
                </a:solidFill>
              </a:rPr>
              <a:t>+</a:t>
            </a:r>
          </a:p>
          <a:p>
            <a:pPr algn="ctr"/>
            <a:r>
              <a:rPr lang="de-DE" sz="1600" dirty="0">
                <a:solidFill>
                  <a:schemeClr val="bg1"/>
                </a:solidFill>
              </a:rPr>
              <a:t>D3S: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</a:rPr>
              <a:t>Hosted Payloads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1"/>
                </a:solidFill>
              </a:rPr>
              <a:t>Small missions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61D532-C3A1-1D4C-A955-71BB004F5BEA}"/>
              </a:ext>
            </a:extLst>
          </p:cNvPr>
          <p:cNvSpPr txBox="1"/>
          <p:nvPr/>
        </p:nvSpPr>
        <p:spPr>
          <a:xfrm>
            <a:off x="3507128" y="4484641"/>
            <a:ext cx="263754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4754" algn="ctr"/>
            <a:r>
              <a:rPr lang="en-GB" sz="2000" dirty="0">
                <a:solidFill>
                  <a:schemeClr val="bg1"/>
                </a:solidFill>
              </a:rPr>
              <a:t>Forecasting </a:t>
            </a:r>
          </a:p>
          <a:p>
            <a:pPr marL="594754" algn="ctr"/>
            <a:r>
              <a:rPr lang="en-GB" sz="2000" dirty="0">
                <a:solidFill>
                  <a:schemeClr val="bg1"/>
                </a:solidFill>
              </a:rPr>
              <a:t>&amp; </a:t>
            </a:r>
          </a:p>
          <a:p>
            <a:pPr marL="594754" algn="ctr"/>
            <a:r>
              <a:rPr lang="en-GB" sz="2000" dirty="0">
                <a:solidFill>
                  <a:schemeClr val="bg1"/>
                </a:solidFill>
              </a:rPr>
              <a:t>Event detection</a:t>
            </a:r>
          </a:p>
          <a:p>
            <a:pPr algn="ctr"/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943BF-EC61-D746-8A06-28B78C9BBD4A}"/>
              </a:ext>
            </a:extLst>
          </p:cNvPr>
          <p:cNvSpPr txBox="1"/>
          <p:nvPr/>
        </p:nvSpPr>
        <p:spPr>
          <a:xfrm>
            <a:off x="1520445" y="318864"/>
            <a:ext cx="105023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E" sz="3200" b="1" dirty="0">
                <a:solidFill>
                  <a:schemeClr val="bg1"/>
                </a:solidFill>
              </a:rPr>
              <a:t>ESA’s Enhanced Space Weather </a:t>
            </a:r>
          </a:p>
          <a:p>
            <a:pPr algn="r"/>
            <a:r>
              <a:rPr lang="en-DE" sz="3200" b="1" dirty="0">
                <a:solidFill>
                  <a:schemeClr val="bg1"/>
                </a:solidFill>
              </a:rPr>
              <a:t>Monitoring System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E2664A54-6865-A043-B729-17A7D5650F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82769" y="5629614"/>
            <a:ext cx="440375" cy="33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4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0" grpId="0"/>
      <p:bldP spid="22" grpId="0" animBg="1"/>
      <p:bldP spid="23" grpId="0" animBg="1"/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FA997-B3C8-1A1B-18D4-D93DCC15458B}"/>
              </a:ext>
            </a:extLst>
          </p:cNvPr>
          <p:cNvSpPr txBox="1">
            <a:spLocks/>
          </p:cNvSpPr>
          <p:nvPr/>
        </p:nvSpPr>
        <p:spPr bwMode="auto">
          <a:xfrm>
            <a:off x="0" y="155575"/>
            <a:ext cx="10109200" cy="5651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just" rtl="0" fontAlgn="base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kern="0" dirty="0">
                <a:latin typeface="Arial"/>
                <a:cs typeface="Arial"/>
              </a:rPr>
              <a:t> Distributed Space weather Sensor System (D3S)</a:t>
            </a:r>
            <a:endParaRPr lang="en-US" kern="0" dirty="0"/>
          </a:p>
        </p:txBody>
      </p:sp>
      <p:pic>
        <p:nvPicPr>
          <p:cNvPr id="7" name="Picture 6" descr="A close-up of a solar system&#10;&#10;Description automatically generated">
            <a:extLst>
              <a:ext uri="{FF2B5EF4-FFF2-40B4-BE49-F238E27FC236}">
                <a16:creationId xmlns:a16="http://schemas.microsoft.com/office/drawing/2014/main" id="{A01BA0B4-2A89-CD0F-BC3F-4BA47D14E5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" t="7258" r="1176"/>
          <a:stretch/>
        </p:blipFill>
        <p:spPr>
          <a:xfrm>
            <a:off x="5936673" y="1002310"/>
            <a:ext cx="6100507" cy="305117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3E64707-776D-A374-A6F1-83E7A16A3EBE}"/>
              </a:ext>
            </a:extLst>
          </p:cNvPr>
          <p:cNvSpPr/>
          <p:nvPr/>
        </p:nvSpPr>
        <p:spPr>
          <a:xfrm>
            <a:off x="9020702" y="2244800"/>
            <a:ext cx="2594610" cy="1754078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6D32E4-C3EB-8FB8-D07A-F409DD05E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148" y="4338854"/>
            <a:ext cx="1511859" cy="85094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52017A3-033D-5865-2070-F5192A4BE363}"/>
              </a:ext>
            </a:extLst>
          </p:cNvPr>
          <p:cNvGrpSpPr>
            <a:grpSpLocks noChangeAspect="1"/>
          </p:cNvGrpSpPr>
          <p:nvPr/>
        </p:nvGrpSpPr>
        <p:grpSpPr>
          <a:xfrm>
            <a:off x="9255267" y="4259665"/>
            <a:ext cx="2518908" cy="1973675"/>
            <a:chOff x="513135" y="1220127"/>
            <a:chExt cx="3701281" cy="286667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659CFCF-74F6-A823-1BF2-9ABC9ACCB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135" y="1220127"/>
              <a:ext cx="3701281" cy="2866678"/>
            </a:xfrm>
            <a:prstGeom prst="rect">
              <a:avLst/>
            </a:prstGeom>
          </p:spPr>
        </p:pic>
        <p:sp>
          <p:nvSpPr>
            <p:cNvPr id="12" name="5-point Star 6">
              <a:extLst>
                <a:ext uri="{FF2B5EF4-FFF2-40B4-BE49-F238E27FC236}">
                  <a16:creationId xmlns:a16="http://schemas.microsoft.com/office/drawing/2014/main" id="{A9D81DEA-9E4B-D681-6E28-2F7DE8B1A4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51007" y="1751972"/>
              <a:ext cx="212343" cy="212347"/>
            </a:xfrm>
            <a:prstGeom prst="star5">
              <a:avLst/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8EB608-01FE-436F-48AF-AAF2876653B5}"/>
                </a:ext>
              </a:extLst>
            </p:cNvPr>
            <p:cNvSpPr txBox="1"/>
            <p:nvPr/>
          </p:nvSpPr>
          <p:spPr>
            <a:xfrm>
              <a:off x="880946" y="1819061"/>
              <a:ext cx="858643" cy="447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700" b="1" dirty="0">
                  <a:solidFill>
                    <a:schemeClr val="tx1">
                      <a:lumMod val="50000"/>
                    </a:schemeClr>
                  </a:solidFill>
                </a:rPr>
                <a:t>GOES-West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C5EA02A-53E3-1951-E6AE-C6AF5785636F}"/>
                </a:ext>
              </a:extLst>
            </p:cNvPr>
            <p:cNvSpPr txBox="1"/>
            <p:nvPr/>
          </p:nvSpPr>
          <p:spPr>
            <a:xfrm>
              <a:off x="2873295" y="1432000"/>
              <a:ext cx="1107687" cy="31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800" b="1" dirty="0">
                  <a:solidFill>
                    <a:schemeClr val="tx1">
                      <a:lumMod val="50000"/>
                    </a:schemeClr>
                  </a:solidFill>
                </a:rPr>
                <a:t>Himawari</a:t>
              </a:r>
            </a:p>
          </p:txBody>
        </p:sp>
        <p:sp>
          <p:nvSpPr>
            <p:cNvPr id="15" name="5-point Star 9">
              <a:extLst>
                <a:ext uri="{FF2B5EF4-FFF2-40B4-BE49-F238E27FC236}">
                  <a16:creationId xmlns:a16="http://schemas.microsoft.com/office/drawing/2014/main" id="{50F96A2E-85D6-10F6-CF89-B061A579B6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29051" y="1702422"/>
              <a:ext cx="212343" cy="212347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/>
            </a:p>
          </p:txBody>
        </p:sp>
        <p:sp>
          <p:nvSpPr>
            <p:cNvPr id="16" name="5-point Star 10">
              <a:extLst>
                <a:ext uri="{FF2B5EF4-FFF2-40B4-BE49-F238E27FC236}">
                  <a16:creationId xmlns:a16="http://schemas.microsoft.com/office/drawing/2014/main" id="{AB510CDE-B9EC-AA99-2106-87E26CB6F9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0965" y="3530603"/>
              <a:ext cx="212343" cy="212347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0A3CC2-5E53-F793-C157-E245743A16FD}"/>
                </a:ext>
              </a:extLst>
            </p:cNvPr>
            <p:cNvSpPr txBox="1"/>
            <p:nvPr/>
          </p:nvSpPr>
          <p:spPr>
            <a:xfrm>
              <a:off x="1800921" y="3629572"/>
              <a:ext cx="1107687" cy="31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800" b="1" dirty="0">
                  <a:solidFill>
                    <a:schemeClr val="tx1">
                      <a:lumMod val="50000"/>
                    </a:schemeClr>
                  </a:solidFill>
                </a:rPr>
                <a:t>MTG</a:t>
              </a:r>
            </a:p>
          </p:txBody>
        </p:sp>
      </p:grpSp>
      <p:pic>
        <p:nvPicPr>
          <p:cNvPr id="18" name="Content Placeholder 3" descr="A logo of a sword and planet earth&#10;&#10;Description automatically generated">
            <a:extLst>
              <a:ext uri="{FF2B5EF4-FFF2-40B4-BE49-F238E27FC236}">
                <a16:creationId xmlns:a16="http://schemas.microsoft.com/office/drawing/2014/main" id="{8CFD7085-40E2-FE03-4EE2-DF28150762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389" y="4313100"/>
            <a:ext cx="1917012" cy="19202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7CDF1A-189B-305D-46CA-C2A10D5AE860}"/>
              </a:ext>
            </a:extLst>
          </p:cNvPr>
          <p:cNvSpPr txBox="1"/>
          <p:nvPr/>
        </p:nvSpPr>
        <p:spPr>
          <a:xfrm>
            <a:off x="357986" y="1097336"/>
            <a:ext cx="4964920" cy="481721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just" defTabSz="911931" rtl="0" eaLnBrk="1" fontAlgn="base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u="sng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</a:p>
          <a:p>
            <a:pPr marL="285750" marR="0" lvl="0" indent="-285750" algn="just" defTabSz="911931" rtl="0" eaLnBrk="1" fontAlgn="base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i="0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Monitoring of the </a:t>
            </a:r>
            <a:r>
              <a:rPr lang="en-GB" sz="1600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”Earth space” environment</a:t>
            </a:r>
          </a:p>
          <a:p>
            <a:pPr marL="285750" marR="0" lvl="0" indent="-285750" algn="just" defTabSz="911931" rtl="0" eaLnBrk="1" fontAlgn="base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i="0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</a:t>
            </a:r>
            <a:r>
              <a:rPr lang="en-GB" sz="1600" dirty="0" err="1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GB" sz="1600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-real time data for operational applications</a:t>
            </a:r>
          </a:p>
          <a:p>
            <a:pPr marL="285750" marR="0" lvl="0" indent="-285750" algn="just" defTabSz="911931" rtl="0" eaLnBrk="1" fontAlgn="base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i="0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 effective </a:t>
            </a:r>
            <a:r>
              <a:rPr lang="en-GB" sz="1600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implementation through small missions and data buy from commercial actors</a:t>
            </a:r>
          </a:p>
          <a:p>
            <a:pPr marL="285750" marR="0" lvl="0" indent="-285750" algn="just" defTabSz="911931" rtl="0" eaLnBrk="1" fontAlgn="base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i="0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1931" rtl="0" eaLnBrk="1" fontAlgn="base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sng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Missions Overview:</a:t>
            </a:r>
          </a:p>
          <a:p>
            <a:pPr marL="285750" marR="0" lvl="0" indent="-285750" algn="just" defTabSz="911931" rtl="0" eaLnBrk="1" fontAlgn="base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Aurora </a:t>
            </a:r>
          </a:p>
          <a:p>
            <a:pPr marL="285750" marR="0" lvl="0" indent="-285750" algn="just" defTabSz="911931" rtl="0" eaLnBrk="1" fontAlgn="base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Nanosat constellations </a:t>
            </a:r>
          </a:p>
          <a:p>
            <a:pPr marL="285750" marR="0" lvl="0" indent="-285750" algn="just" defTabSz="911931" rtl="0" eaLnBrk="1" fontAlgn="base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i="0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SWORD </a:t>
            </a:r>
          </a:p>
          <a:p>
            <a:pPr marL="285750" marR="0" lvl="0" indent="-285750" algn="just" defTabSz="911931" rtl="0" eaLnBrk="1" fontAlgn="base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SHIELD</a:t>
            </a:r>
          </a:p>
          <a:p>
            <a:pPr marL="285750" marR="0" lvl="0" indent="-285750" algn="just" defTabSz="911931" rtl="0" eaLnBrk="1" fontAlgn="base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Hosted Payloads</a:t>
            </a:r>
          </a:p>
          <a:p>
            <a:pPr marL="285750" indent="-285750" algn="just" defTabSz="91193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600" i="0" strike="noStrike" kern="1200" cap="none" spc="0" baseline="0" noProof="0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ERSA, Lunar Pathfinder</a:t>
            </a:r>
            <a:endParaRPr lang="en-GB" sz="1600" i="0" strike="noStrike" kern="1200" cap="none" spc="0" baseline="0" noProof="0" dirty="0">
              <a:solidFill>
                <a:srgbClr val="FE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satellite in space above the earth&#10;&#10;Description automatically generated">
            <a:extLst>
              <a:ext uri="{FF2B5EF4-FFF2-40B4-BE49-F238E27FC236}">
                <a16:creationId xmlns:a16="http://schemas.microsoft.com/office/drawing/2014/main" id="{78DD98FB-EC9A-64AB-F100-A48A49E128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955" y="5256215"/>
            <a:ext cx="1512784" cy="8509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2EF491-D1E4-635F-82BD-52DAFBE742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9873" y="4313100"/>
            <a:ext cx="1916037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17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Active hosted payload missions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B7C0AD0C-5A60-BEC7-C1C9-A2D0237B16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203" y="2403653"/>
            <a:ext cx="3919605" cy="383405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17B760-1CF2-3C46-A269-54C9BBCE385B}"/>
              </a:ext>
            </a:extLst>
          </p:cNvPr>
          <p:cNvSpPr txBox="1"/>
          <p:nvPr/>
        </p:nvSpPr>
        <p:spPr>
          <a:xfrm>
            <a:off x="5937570" y="1028344"/>
            <a:ext cx="55869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b="1" dirty="0">
                <a:solidFill>
                  <a:schemeClr val="accent6"/>
                </a:solidFill>
                <a:latin typeface="+mn-lt"/>
              </a:rPr>
              <a:t>SOSMAG on GK2A: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/>
                </a:solidFill>
                <a:latin typeface="+mn-lt"/>
              </a:rPr>
              <a:t>L</a:t>
            </a:r>
            <a:r>
              <a:rPr lang="en-DE" dirty="0">
                <a:solidFill>
                  <a:schemeClr val="accent6"/>
                </a:solidFill>
                <a:latin typeface="+mn-lt"/>
              </a:rPr>
              <a:t>aunched end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/>
                </a:solidFill>
                <a:latin typeface="+mn-lt"/>
              </a:rPr>
              <a:t>n</a:t>
            </a:r>
            <a:r>
              <a:rPr lang="en-DE" dirty="0">
                <a:solidFill>
                  <a:schemeClr val="accent6"/>
                </a:solidFill>
                <a:latin typeface="+mn-lt"/>
              </a:rPr>
              <a:t>ear-real time magnetic field measurement in GEO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E" b="1" dirty="0">
              <a:solidFill>
                <a:schemeClr val="accent6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E" dirty="0">
              <a:solidFill>
                <a:schemeClr val="accent6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E" b="1" dirty="0">
              <a:solidFill>
                <a:schemeClr val="accent6"/>
              </a:solidFill>
              <a:latin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72026DF-B166-88E3-5900-B7E666580CA7}"/>
              </a:ext>
            </a:extLst>
          </p:cNvPr>
          <p:cNvGrpSpPr>
            <a:grpSpLocks noChangeAspect="1"/>
          </p:cNvGrpSpPr>
          <p:nvPr/>
        </p:nvGrpSpPr>
        <p:grpSpPr>
          <a:xfrm>
            <a:off x="683910" y="1550331"/>
            <a:ext cx="4893227" cy="3834058"/>
            <a:chOff x="513135" y="1220127"/>
            <a:chExt cx="3701281" cy="286667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1147665-D159-05E0-FB75-026746E26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135" y="1220127"/>
              <a:ext cx="3701281" cy="2866678"/>
            </a:xfrm>
            <a:prstGeom prst="rect">
              <a:avLst/>
            </a:prstGeom>
          </p:spPr>
        </p:pic>
        <p:sp>
          <p:nvSpPr>
            <p:cNvPr id="7" name="5-point Star 6">
              <a:extLst>
                <a:ext uri="{FF2B5EF4-FFF2-40B4-BE49-F238E27FC236}">
                  <a16:creationId xmlns:a16="http://schemas.microsoft.com/office/drawing/2014/main" id="{B94D742B-1345-2666-B3F3-61C425B683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51007" y="1751972"/>
              <a:ext cx="212343" cy="212347"/>
            </a:xfrm>
            <a:prstGeom prst="star5">
              <a:avLst/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A9E37E-5500-21B4-689F-809DF82D7FB9}"/>
                </a:ext>
              </a:extLst>
            </p:cNvPr>
            <p:cNvSpPr txBox="1"/>
            <p:nvPr/>
          </p:nvSpPr>
          <p:spPr>
            <a:xfrm>
              <a:off x="880946" y="1819061"/>
              <a:ext cx="858643" cy="345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1200" b="1" dirty="0">
                  <a:solidFill>
                    <a:schemeClr val="tx1">
                      <a:lumMod val="50000"/>
                    </a:schemeClr>
                  </a:solidFill>
                </a:rPr>
                <a:t>GOES-West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DF12943-270F-34DA-B614-9928E1265772}"/>
                </a:ext>
              </a:extLst>
            </p:cNvPr>
            <p:cNvSpPr txBox="1"/>
            <p:nvPr/>
          </p:nvSpPr>
          <p:spPr>
            <a:xfrm>
              <a:off x="2873295" y="1432000"/>
              <a:ext cx="1107687" cy="230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1400" b="1" dirty="0">
                  <a:solidFill>
                    <a:schemeClr val="tx1">
                      <a:lumMod val="50000"/>
                    </a:schemeClr>
                  </a:solidFill>
                </a:rPr>
                <a:t>Himawari</a:t>
              </a:r>
            </a:p>
          </p:txBody>
        </p:sp>
        <p:sp>
          <p:nvSpPr>
            <p:cNvPr id="10" name="5-point Star 9">
              <a:extLst>
                <a:ext uri="{FF2B5EF4-FFF2-40B4-BE49-F238E27FC236}">
                  <a16:creationId xmlns:a16="http://schemas.microsoft.com/office/drawing/2014/main" id="{EB4B789C-3390-A08E-CDAF-EBF9D8ED95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29051" y="1702422"/>
              <a:ext cx="212343" cy="212347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/>
            </a:p>
          </p:txBody>
        </p:sp>
        <p:sp>
          <p:nvSpPr>
            <p:cNvPr id="11" name="5-point Star 10">
              <a:extLst>
                <a:ext uri="{FF2B5EF4-FFF2-40B4-BE49-F238E27FC236}">
                  <a16:creationId xmlns:a16="http://schemas.microsoft.com/office/drawing/2014/main" id="{E93D5C40-E0E2-C1DD-3134-B032EFD8D8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0965" y="3530603"/>
              <a:ext cx="212343" cy="212347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FF4EC10-B638-DAE5-6F43-A82254F7A37B}"/>
                </a:ext>
              </a:extLst>
            </p:cNvPr>
            <p:cNvSpPr txBox="1"/>
            <p:nvPr/>
          </p:nvSpPr>
          <p:spPr>
            <a:xfrm>
              <a:off x="1821364" y="3637253"/>
              <a:ext cx="1107687" cy="230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1400" b="1" dirty="0">
                  <a:solidFill>
                    <a:schemeClr val="tx1">
                      <a:lumMod val="50000"/>
                    </a:schemeClr>
                  </a:solidFill>
                </a:rPr>
                <a:t>MTG</a:t>
              </a:r>
            </a:p>
          </p:txBody>
        </p:sp>
      </p:grpSp>
      <p:sp>
        <p:nvSpPr>
          <p:cNvPr id="13" name="TextBox 12">
            <a:hlinkClick r:id="rId4"/>
            <a:extLst>
              <a:ext uri="{FF2B5EF4-FFF2-40B4-BE49-F238E27FC236}">
                <a16:creationId xmlns:a16="http://schemas.microsoft.com/office/drawing/2014/main" id="{C2F9E7EE-7B7F-2F6F-30C0-5ED3FAE334E5}"/>
              </a:ext>
            </a:extLst>
          </p:cNvPr>
          <p:cNvSpPr txBox="1"/>
          <p:nvPr/>
        </p:nvSpPr>
        <p:spPr>
          <a:xfrm>
            <a:off x="8388746" y="2044006"/>
            <a:ext cx="3919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  <a:hlinkClick r:id="rId5"/>
              </a:rPr>
              <a:t>https://swe.ssa.esa.int/sosmag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F37C0D-7C71-7FCE-B488-063D1BE70C38}"/>
              </a:ext>
            </a:extLst>
          </p:cNvPr>
          <p:cNvSpPr txBox="1"/>
          <p:nvPr/>
        </p:nvSpPr>
        <p:spPr>
          <a:xfrm>
            <a:off x="2305327" y="5598695"/>
            <a:ext cx="4111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Continuation through SOSMAG-II on GK5 in planning!</a:t>
            </a:r>
          </a:p>
        </p:txBody>
      </p:sp>
    </p:spTree>
    <p:extLst>
      <p:ext uri="{BB962C8B-B14F-4D97-AF65-F5344CB8AC3E}">
        <p14:creationId xmlns:p14="http://schemas.microsoft.com/office/powerpoint/2010/main" val="3646335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Active hosted payload missions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0A24D2-FE21-6DB2-CE3A-F9B1A30BD9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9724" y="3103873"/>
            <a:ext cx="3312299" cy="3256754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C13637-38CF-9F4E-B240-D070BA273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49" y="1626836"/>
            <a:ext cx="4930001" cy="38183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17B760-1CF2-3C46-A269-54C9BBCE385B}"/>
              </a:ext>
            </a:extLst>
          </p:cNvPr>
          <p:cNvSpPr txBox="1"/>
          <p:nvPr/>
        </p:nvSpPr>
        <p:spPr>
          <a:xfrm>
            <a:off x="5937570" y="1028344"/>
            <a:ext cx="55869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DE" b="1" dirty="0">
              <a:solidFill>
                <a:schemeClr val="accent6"/>
              </a:solidFill>
              <a:latin typeface="+mn-lt"/>
            </a:endParaRPr>
          </a:p>
          <a:p>
            <a:r>
              <a:rPr lang="en-DE" b="1" dirty="0">
                <a:solidFill>
                  <a:schemeClr val="accent6"/>
                </a:solidFill>
                <a:latin typeface="+mn-lt"/>
              </a:rPr>
              <a:t>NGRM on EDRS-C: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>
                <a:solidFill>
                  <a:schemeClr val="accent6"/>
                </a:solidFill>
                <a:latin typeface="+mn-lt"/>
              </a:rPr>
              <a:t>Launched mid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/>
                </a:solidFill>
                <a:latin typeface="+mn-lt"/>
              </a:rPr>
              <a:t>N</a:t>
            </a:r>
            <a:r>
              <a:rPr lang="en-DE" dirty="0">
                <a:solidFill>
                  <a:schemeClr val="accent6"/>
                </a:solidFill>
                <a:latin typeface="+mn-lt"/>
              </a:rPr>
              <a:t>ear-real time energetic particle flux measurements (electrons: 0.15-3 MeV, protons</a:t>
            </a:r>
            <a:r>
              <a:rPr lang="en-DE">
                <a:solidFill>
                  <a:schemeClr val="accent6"/>
                </a:solidFill>
                <a:latin typeface="+mn-lt"/>
              </a:rPr>
              <a:t>: </a:t>
            </a:r>
            <a:r>
              <a:rPr lang="en-US" dirty="0">
                <a:solidFill>
                  <a:schemeClr val="accent6"/>
                </a:solidFill>
                <a:latin typeface="+mn-lt"/>
              </a:rPr>
              <a:t>4</a:t>
            </a:r>
            <a:r>
              <a:rPr lang="en-DE">
                <a:solidFill>
                  <a:schemeClr val="accent6"/>
                </a:solidFill>
                <a:latin typeface="+mn-lt"/>
              </a:rPr>
              <a:t>-200 </a:t>
            </a:r>
            <a:r>
              <a:rPr lang="en-DE" dirty="0">
                <a:solidFill>
                  <a:schemeClr val="accent6"/>
                </a:solidFill>
                <a:latin typeface="+mn-lt"/>
              </a:rPr>
              <a:t>MeV) in GEO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E" b="1" dirty="0">
              <a:solidFill>
                <a:schemeClr val="accent6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E" dirty="0">
              <a:solidFill>
                <a:schemeClr val="accent6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E" b="1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" name="TextBox 1">
            <a:hlinkClick r:id="rId4"/>
            <a:extLst>
              <a:ext uri="{FF2B5EF4-FFF2-40B4-BE49-F238E27FC236}">
                <a16:creationId xmlns:a16="http://schemas.microsoft.com/office/drawing/2014/main" id="{15376CBA-1EF4-F438-5E3F-08983D795A45}"/>
              </a:ext>
            </a:extLst>
          </p:cNvPr>
          <p:cNvSpPr txBox="1"/>
          <p:nvPr/>
        </p:nvSpPr>
        <p:spPr>
          <a:xfrm>
            <a:off x="8308783" y="2737168"/>
            <a:ext cx="3919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  <a:hlinkClick r:id="rId5"/>
              </a:rPr>
              <a:t>https://swe.ssa.esa.int/</a:t>
            </a:r>
            <a:r>
              <a:rPr lang="en-US" dirty="0" err="1">
                <a:solidFill>
                  <a:schemeClr val="accent3"/>
                </a:solidFill>
                <a:hlinkClick r:id="rId5"/>
              </a:rPr>
              <a:t>ngrm</a:t>
            </a:r>
            <a:endParaRPr lang="en-US" dirty="0">
              <a:solidFill>
                <a:schemeClr val="accent3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0B8AFAE-B0D7-1996-6BA3-949380640631}"/>
              </a:ext>
            </a:extLst>
          </p:cNvPr>
          <p:cNvGrpSpPr>
            <a:grpSpLocks noChangeAspect="1"/>
          </p:cNvGrpSpPr>
          <p:nvPr/>
        </p:nvGrpSpPr>
        <p:grpSpPr>
          <a:xfrm>
            <a:off x="683910" y="1550331"/>
            <a:ext cx="4893227" cy="3834058"/>
            <a:chOff x="513135" y="1220127"/>
            <a:chExt cx="3701281" cy="28666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4C8EA56-2F8B-AA10-C4B8-DA65B9BE5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135" y="1220127"/>
              <a:ext cx="3701281" cy="2866678"/>
            </a:xfrm>
            <a:prstGeom prst="rect">
              <a:avLst/>
            </a:prstGeom>
          </p:spPr>
        </p:pic>
        <p:sp>
          <p:nvSpPr>
            <p:cNvPr id="8" name="5-point Star 6">
              <a:extLst>
                <a:ext uri="{FF2B5EF4-FFF2-40B4-BE49-F238E27FC236}">
                  <a16:creationId xmlns:a16="http://schemas.microsoft.com/office/drawing/2014/main" id="{B71321E1-F553-6DE0-4EB3-B296DAA36F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51007" y="1751972"/>
              <a:ext cx="212343" cy="212347"/>
            </a:xfrm>
            <a:prstGeom prst="star5">
              <a:avLst/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3A71414-8E62-7995-2296-F92C6571BF3C}"/>
                </a:ext>
              </a:extLst>
            </p:cNvPr>
            <p:cNvSpPr txBox="1"/>
            <p:nvPr/>
          </p:nvSpPr>
          <p:spPr>
            <a:xfrm>
              <a:off x="869888" y="1855468"/>
              <a:ext cx="858643" cy="39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1400" b="1" dirty="0">
                  <a:solidFill>
                    <a:schemeClr val="tx1">
                      <a:lumMod val="50000"/>
                    </a:schemeClr>
                  </a:solidFill>
                </a:rPr>
                <a:t>GOES-West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2F5D3D3-FD2D-CEDB-4DF2-3EB9ABB89A7B}"/>
                </a:ext>
              </a:extLst>
            </p:cNvPr>
            <p:cNvSpPr txBox="1"/>
            <p:nvPr/>
          </p:nvSpPr>
          <p:spPr>
            <a:xfrm>
              <a:off x="2873295" y="1432000"/>
              <a:ext cx="1107687" cy="230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1400" b="1" dirty="0">
                  <a:solidFill>
                    <a:schemeClr val="tx1">
                      <a:lumMod val="50000"/>
                    </a:schemeClr>
                  </a:solidFill>
                </a:rPr>
                <a:t>Himawari</a:t>
              </a:r>
            </a:p>
          </p:txBody>
        </p:sp>
        <p:sp>
          <p:nvSpPr>
            <p:cNvPr id="11" name="5-point Star 9">
              <a:extLst>
                <a:ext uri="{FF2B5EF4-FFF2-40B4-BE49-F238E27FC236}">
                  <a16:creationId xmlns:a16="http://schemas.microsoft.com/office/drawing/2014/main" id="{77509170-1D6E-B857-CC6E-E5622E6C93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29051" y="1702422"/>
              <a:ext cx="212343" cy="212347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/>
            </a:p>
          </p:txBody>
        </p:sp>
        <p:sp>
          <p:nvSpPr>
            <p:cNvPr id="12" name="5-point Star 10">
              <a:extLst>
                <a:ext uri="{FF2B5EF4-FFF2-40B4-BE49-F238E27FC236}">
                  <a16:creationId xmlns:a16="http://schemas.microsoft.com/office/drawing/2014/main" id="{F52431B8-C1D8-55DC-D65D-D103221B72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0965" y="3530603"/>
              <a:ext cx="212343" cy="212347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E5F7933-0700-A790-CA4D-B76CB08C2861}"/>
                </a:ext>
              </a:extLst>
            </p:cNvPr>
            <p:cNvSpPr txBox="1"/>
            <p:nvPr/>
          </p:nvSpPr>
          <p:spPr>
            <a:xfrm>
              <a:off x="1821364" y="3637253"/>
              <a:ext cx="1107687" cy="25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1600" b="1" dirty="0">
                  <a:solidFill>
                    <a:schemeClr val="tx1">
                      <a:lumMod val="50000"/>
                    </a:schemeClr>
                  </a:solidFill>
                </a:rPr>
                <a:t>MTG</a:t>
              </a:r>
            </a:p>
          </p:txBody>
        </p:sp>
      </p:grpSp>
      <p:pic>
        <p:nvPicPr>
          <p:cNvPr id="15" name="Picture 1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74DDAF1-8315-A148-D5A8-7370DDF082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930" y="3103873"/>
            <a:ext cx="3337310" cy="3256754"/>
          </a:xfrm>
          <a:prstGeom prst="rect">
            <a:avLst/>
          </a:prstGeom>
        </p:spPr>
      </p:pic>
      <p:sp>
        <p:nvSpPr>
          <p:cNvPr id="17" name="Arc 16">
            <a:extLst>
              <a:ext uri="{FF2B5EF4-FFF2-40B4-BE49-F238E27FC236}">
                <a16:creationId xmlns:a16="http://schemas.microsoft.com/office/drawing/2014/main" id="{595166D9-4330-5735-7426-02F44FD13B95}"/>
              </a:ext>
            </a:extLst>
          </p:cNvPr>
          <p:cNvSpPr/>
          <p:nvPr/>
        </p:nvSpPr>
        <p:spPr>
          <a:xfrm rot="20237971">
            <a:off x="3544669" y="1512155"/>
            <a:ext cx="2208040" cy="3293935"/>
          </a:xfrm>
          <a:prstGeom prst="arc">
            <a:avLst>
              <a:gd name="adj1" fmla="val 14971618"/>
              <a:gd name="adj2" fmla="val 6052611"/>
            </a:avLst>
          </a:prstGeom>
          <a:ln w="38100">
            <a:solidFill>
              <a:srgbClr val="FFC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D17360-841F-0A4C-9854-CE9A2C3804DC}"/>
              </a:ext>
            </a:extLst>
          </p:cNvPr>
          <p:cNvSpPr txBox="1"/>
          <p:nvPr/>
        </p:nvSpPr>
        <p:spPr>
          <a:xfrm>
            <a:off x="3639193" y="1213681"/>
            <a:ext cx="1429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142.5 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5BFB00-21A6-A04C-C75B-39060B199877}"/>
              </a:ext>
            </a:extLst>
          </p:cNvPr>
          <p:cNvSpPr txBox="1"/>
          <p:nvPr/>
        </p:nvSpPr>
        <p:spPr>
          <a:xfrm>
            <a:off x="4195746" y="5689196"/>
            <a:ext cx="30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MTG-I1 data to be released this summer!</a:t>
            </a:r>
          </a:p>
        </p:txBody>
      </p:sp>
    </p:spTree>
    <p:extLst>
      <p:ext uri="{BB962C8B-B14F-4D97-AF65-F5344CB8AC3E}">
        <p14:creationId xmlns:p14="http://schemas.microsoft.com/office/powerpoint/2010/main" val="199637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Active hosted payload missions</a:t>
            </a:r>
          </a:p>
        </p:txBody>
      </p:sp>
      <p:pic>
        <p:nvPicPr>
          <p:cNvPr id="14" name="Content Placeholder 13" descr="A screenshot of a computer&#10;&#10;Description automatically generated">
            <a:extLst>
              <a:ext uri="{FF2B5EF4-FFF2-40B4-BE49-F238E27FC236}">
                <a16:creationId xmlns:a16="http://schemas.microsoft.com/office/drawing/2014/main" id="{C18A8257-1310-D804-61D7-8F261C372E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547" y="2813044"/>
            <a:ext cx="3487022" cy="3386435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C13637-38CF-9F4E-B240-D070BA273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49" y="1626836"/>
            <a:ext cx="4930001" cy="38183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17B760-1CF2-3C46-A269-54C9BBCE385B}"/>
              </a:ext>
            </a:extLst>
          </p:cNvPr>
          <p:cNvSpPr txBox="1"/>
          <p:nvPr/>
        </p:nvSpPr>
        <p:spPr>
          <a:xfrm>
            <a:off x="6235998" y="833428"/>
            <a:ext cx="5586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DE" b="1" dirty="0">
              <a:solidFill>
                <a:schemeClr val="accent6"/>
              </a:solidFill>
              <a:latin typeface="+mn-lt"/>
            </a:endParaRPr>
          </a:p>
          <a:p>
            <a:r>
              <a:rPr lang="en-DE" b="1" dirty="0">
                <a:solidFill>
                  <a:schemeClr val="accent6"/>
                </a:solidFill>
                <a:latin typeface="+mn-lt"/>
              </a:rPr>
              <a:t>ICARE-NG </a:t>
            </a:r>
            <a:r>
              <a:rPr lang="en-DE" b="1">
                <a:solidFill>
                  <a:schemeClr val="accent6"/>
                </a:solidFill>
                <a:latin typeface="+mn-lt"/>
              </a:rPr>
              <a:t>on HOTBIRD</a:t>
            </a:r>
            <a:r>
              <a:rPr lang="en-US" b="1" dirty="0">
                <a:solidFill>
                  <a:schemeClr val="accent6"/>
                </a:solidFill>
                <a:latin typeface="+mn-lt"/>
              </a:rPr>
              <a:t>s</a:t>
            </a:r>
            <a:r>
              <a:rPr lang="en-DE" b="1">
                <a:solidFill>
                  <a:schemeClr val="accent6"/>
                </a:solidFill>
                <a:latin typeface="+mn-lt"/>
              </a:rPr>
              <a:t>:</a:t>
            </a:r>
            <a:endParaRPr lang="en-DE" b="1" dirty="0">
              <a:solidFill>
                <a:schemeClr val="accent6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+mn-lt"/>
              </a:rPr>
              <a:t>Launched fall </a:t>
            </a:r>
            <a:r>
              <a:rPr lang="en-DE" dirty="0">
                <a:solidFill>
                  <a:schemeClr val="accent6"/>
                </a:solidFill>
                <a:latin typeface="+mn-lt"/>
              </a:rPr>
              <a:t>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/>
                </a:solidFill>
                <a:latin typeface="+mn-lt"/>
              </a:rPr>
              <a:t>N</a:t>
            </a:r>
            <a:r>
              <a:rPr lang="en-DE" dirty="0">
                <a:solidFill>
                  <a:schemeClr val="accent6"/>
                </a:solidFill>
                <a:latin typeface="+mn-lt"/>
              </a:rPr>
              <a:t>ear-real time energetic particle flux measurements (electrons</a:t>
            </a:r>
            <a:r>
              <a:rPr lang="en-DE">
                <a:solidFill>
                  <a:schemeClr val="accent6"/>
                </a:solidFill>
                <a:latin typeface="+mn-lt"/>
              </a:rPr>
              <a:t>: 0.</a:t>
            </a:r>
            <a:r>
              <a:rPr lang="en-US" dirty="0">
                <a:solidFill>
                  <a:schemeClr val="accent6"/>
                </a:solidFill>
                <a:latin typeface="+mn-lt"/>
              </a:rPr>
              <a:t>5</a:t>
            </a:r>
            <a:r>
              <a:rPr lang="en-DE">
                <a:solidFill>
                  <a:schemeClr val="accent6"/>
                </a:solidFill>
                <a:latin typeface="+mn-lt"/>
              </a:rPr>
              <a:t>-2.5 </a:t>
            </a:r>
            <a:r>
              <a:rPr lang="en-DE" dirty="0">
                <a:solidFill>
                  <a:schemeClr val="accent6"/>
                </a:solidFill>
                <a:latin typeface="+mn-lt"/>
              </a:rPr>
              <a:t>MeV, protons</a:t>
            </a:r>
            <a:r>
              <a:rPr lang="en-DE">
                <a:solidFill>
                  <a:schemeClr val="accent6"/>
                </a:solidFill>
                <a:latin typeface="+mn-lt"/>
              </a:rPr>
              <a:t>: </a:t>
            </a:r>
            <a:r>
              <a:rPr lang="en-US" dirty="0">
                <a:solidFill>
                  <a:schemeClr val="accent6"/>
                </a:solidFill>
                <a:latin typeface="+mn-lt"/>
              </a:rPr>
              <a:t>10</a:t>
            </a:r>
            <a:r>
              <a:rPr lang="en-DE">
                <a:solidFill>
                  <a:schemeClr val="accent6"/>
                </a:solidFill>
                <a:latin typeface="+mn-lt"/>
              </a:rPr>
              <a:t>-</a:t>
            </a:r>
            <a:r>
              <a:rPr lang="en-US" dirty="0">
                <a:solidFill>
                  <a:schemeClr val="accent6"/>
                </a:solidFill>
                <a:latin typeface="+mn-lt"/>
              </a:rPr>
              <a:t>2</a:t>
            </a:r>
            <a:r>
              <a:rPr lang="en-DE">
                <a:solidFill>
                  <a:schemeClr val="accent6"/>
                </a:solidFill>
                <a:latin typeface="+mn-lt"/>
              </a:rPr>
              <a:t>00 </a:t>
            </a:r>
            <a:r>
              <a:rPr lang="en-DE" dirty="0">
                <a:solidFill>
                  <a:schemeClr val="accent6"/>
                </a:solidFill>
                <a:latin typeface="+mn-lt"/>
              </a:rPr>
              <a:t>MeV)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E" dirty="0">
              <a:solidFill>
                <a:schemeClr val="accent6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E" b="1" dirty="0">
              <a:solidFill>
                <a:schemeClr val="accent6"/>
              </a:solidFill>
              <a:latin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107ED3C-09CA-2565-9A5A-8E4B7C65219E}"/>
              </a:ext>
            </a:extLst>
          </p:cNvPr>
          <p:cNvGrpSpPr>
            <a:grpSpLocks noChangeAspect="1"/>
          </p:cNvGrpSpPr>
          <p:nvPr/>
        </p:nvGrpSpPr>
        <p:grpSpPr>
          <a:xfrm>
            <a:off x="683910" y="1550331"/>
            <a:ext cx="4893227" cy="3834058"/>
            <a:chOff x="513135" y="1220127"/>
            <a:chExt cx="3701281" cy="28666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A0F9E9F-DC49-1AA6-EA71-E48420959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135" y="1220127"/>
              <a:ext cx="3701281" cy="2866678"/>
            </a:xfrm>
            <a:prstGeom prst="rect">
              <a:avLst/>
            </a:prstGeom>
          </p:spPr>
        </p:pic>
        <p:sp>
          <p:nvSpPr>
            <p:cNvPr id="7" name="5-point Star 6">
              <a:extLst>
                <a:ext uri="{FF2B5EF4-FFF2-40B4-BE49-F238E27FC236}">
                  <a16:creationId xmlns:a16="http://schemas.microsoft.com/office/drawing/2014/main" id="{256160D0-B8F2-54B5-3F7C-8ED46F2A67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51007" y="1751972"/>
              <a:ext cx="212343" cy="212347"/>
            </a:xfrm>
            <a:prstGeom prst="star5">
              <a:avLst/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BD4F984-AB94-DA3F-CA21-F5B2FDFE88B1}"/>
                </a:ext>
              </a:extLst>
            </p:cNvPr>
            <p:cNvSpPr txBox="1"/>
            <p:nvPr/>
          </p:nvSpPr>
          <p:spPr>
            <a:xfrm>
              <a:off x="880946" y="1819061"/>
              <a:ext cx="858643" cy="345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1200" b="1" dirty="0">
                  <a:solidFill>
                    <a:schemeClr val="tx1">
                      <a:lumMod val="50000"/>
                    </a:schemeClr>
                  </a:solidFill>
                </a:rPr>
                <a:t>GOES-West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EA8C34A-3B74-B5AF-6E97-DDD5D5ED4922}"/>
                </a:ext>
              </a:extLst>
            </p:cNvPr>
            <p:cNvSpPr txBox="1"/>
            <p:nvPr/>
          </p:nvSpPr>
          <p:spPr>
            <a:xfrm>
              <a:off x="2873295" y="1432000"/>
              <a:ext cx="1107687" cy="230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1400" b="1" dirty="0">
                  <a:solidFill>
                    <a:schemeClr val="tx1">
                      <a:lumMod val="50000"/>
                    </a:schemeClr>
                  </a:solidFill>
                </a:rPr>
                <a:t>Himawari</a:t>
              </a:r>
            </a:p>
          </p:txBody>
        </p:sp>
        <p:sp>
          <p:nvSpPr>
            <p:cNvPr id="10" name="5-point Star 9">
              <a:extLst>
                <a:ext uri="{FF2B5EF4-FFF2-40B4-BE49-F238E27FC236}">
                  <a16:creationId xmlns:a16="http://schemas.microsoft.com/office/drawing/2014/main" id="{344C084C-7B4E-02C3-0379-7DE1345853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29051" y="1702422"/>
              <a:ext cx="212343" cy="212347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/>
            </a:p>
          </p:txBody>
        </p:sp>
        <p:sp>
          <p:nvSpPr>
            <p:cNvPr id="11" name="5-point Star 10">
              <a:extLst>
                <a:ext uri="{FF2B5EF4-FFF2-40B4-BE49-F238E27FC236}">
                  <a16:creationId xmlns:a16="http://schemas.microsoft.com/office/drawing/2014/main" id="{ABCDB07D-8C95-A60E-5D40-BAE797D7B0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0965" y="3530603"/>
              <a:ext cx="212343" cy="212347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3123C22-26D3-511B-4F4E-8384118C6516}"/>
                </a:ext>
              </a:extLst>
            </p:cNvPr>
            <p:cNvSpPr txBox="1"/>
            <p:nvPr/>
          </p:nvSpPr>
          <p:spPr>
            <a:xfrm>
              <a:off x="1821364" y="3637253"/>
              <a:ext cx="1107687" cy="230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1400" b="1" dirty="0">
                  <a:solidFill>
                    <a:schemeClr val="tx1">
                      <a:lumMod val="50000"/>
                    </a:schemeClr>
                  </a:solidFill>
                </a:rPr>
                <a:t>MTG</a:t>
              </a:r>
            </a:p>
          </p:txBody>
        </p:sp>
      </p:grpSp>
      <p:sp>
        <p:nvSpPr>
          <p:cNvPr id="15" name="TextBox 14">
            <a:hlinkClick r:id="rId4"/>
            <a:extLst>
              <a:ext uri="{FF2B5EF4-FFF2-40B4-BE49-F238E27FC236}">
                <a16:creationId xmlns:a16="http://schemas.microsoft.com/office/drawing/2014/main" id="{F3509143-98B6-E5BB-CD2B-9E40B74290D1}"/>
              </a:ext>
            </a:extLst>
          </p:cNvPr>
          <p:cNvSpPr txBox="1"/>
          <p:nvPr/>
        </p:nvSpPr>
        <p:spPr>
          <a:xfrm>
            <a:off x="8305734" y="2397545"/>
            <a:ext cx="3919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  <a:hlinkClick r:id="rId5"/>
              </a:rPr>
              <a:t>https://swe.ssa.esa.int/</a:t>
            </a:r>
            <a:r>
              <a:rPr lang="en-US" dirty="0" err="1">
                <a:solidFill>
                  <a:schemeClr val="accent3"/>
                </a:solidFill>
                <a:hlinkClick r:id="rId5"/>
              </a:rPr>
              <a:t>icare</a:t>
            </a:r>
            <a:r>
              <a:rPr lang="en-US" dirty="0">
                <a:solidFill>
                  <a:schemeClr val="accent3"/>
                </a:solidFill>
                <a:hlinkClick r:id="rId5"/>
              </a:rPr>
              <a:t>-ng</a:t>
            </a: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26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2577B-3A8A-3139-7E78-320EAEED5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>
                <a:solidFill>
                  <a:schemeClr val="bg1"/>
                </a:solidFill>
              </a:rPr>
              <a:t>D3S: Cislunar Hosted Payload Missions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1F9B0-4CE5-87C5-F54B-D06F68DC8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1079500"/>
            <a:ext cx="5249867" cy="5130500"/>
          </a:xfrm>
        </p:spPr>
        <p:txBody>
          <a:bodyPr/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DE" sz="2400" dirty="0">
                <a:solidFill>
                  <a:schemeClr val="bg2"/>
                </a:solidFill>
              </a:rPr>
              <a:t>MiniRMU on Lunar Pathfinder</a:t>
            </a:r>
          </a:p>
          <a:p>
            <a:pPr marL="1124226" lvl="1" indent="-342900">
              <a:buClr>
                <a:schemeClr val="bg1"/>
              </a:buClr>
              <a:buFont typeface="Wingdings" pitchFamily="2" charset="2"/>
              <a:buChar char="Ø"/>
            </a:pPr>
            <a:r>
              <a:rPr lang="en-DE" dirty="0">
                <a:solidFill>
                  <a:schemeClr val="bg2"/>
                </a:solidFill>
              </a:rPr>
              <a:t>Monitoring of high energy electrons </a:t>
            </a:r>
            <a:r>
              <a:rPr lang="en-DE">
                <a:solidFill>
                  <a:schemeClr val="bg2"/>
                </a:solidFill>
              </a:rPr>
              <a:t>and protons</a:t>
            </a:r>
            <a:r>
              <a:rPr lang="en-US" dirty="0">
                <a:solidFill>
                  <a:schemeClr val="bg2"/>
                </a:solidFill>
              </a:rPr>
              <a:t> (sensors identical to NGRM)</a:t>
            </a:r>
            <a:endParaRPr lang="en-DE" dirty="0">
              <a:solidFill>
                <a:schemeClr val="bg2"/>
              </a:solidFill>
            </a:endParaRPr>
          </a:p>
          <a:p>
            <a:pPr marL="1124226" lvl="1" indent="-342900">
              <a:buClr>
                <a:schemeClr val="bg1"/>
              </a:buClr>
              <a:buFont typeface="Wingdings" pitchFamily="2" charset="2"/>
              <a:buChar char="Ø"/>
            </a:pPr>
            <a:r>
              <a:rPr lang="en-DE" dirty="0">
                <a:solidFill>
                  <a:schemeClr val="bg2"/>
                </a:solidFill>
              </a:rPr>
              <a:t>Planned </a:t>
            </a:r>
            <a:r>
              <a:rPr lang="en-DE">
                <a:solidFill>
                  <a:schemeClr val="bg2"/>
                </a:solidFill>
              </a:rPr>
              <a:t>launch in</a:t>
            </a:r>
            <a:r>
              <a:rPr lang="en-US" dirty="0">
                <a:solidFill>
                  <a:schemeClr val="bg2"/>
                </a:solidFill>
              </a:rPr>
              <a:t> late</a:t>
            </a:r>
            <a:r>
              <a:rPr lang="en-DE">
                <a:solidFill>
                  <a:schemeClr val="bg2"/>
                </a:solidFill>
              </a:rPr>
              <a:t> 202</a:t>
            </a:r>
            <a:r>
              <a:rPr lang="en-US" dirty="0">
                <a:solidFill>
                  <a:schemeClr val="bg2"/>
                </a:solidFill>
              </a:rPr>
              <a:t>6</a:t>
            </a:r>
            <a:endParaRPr lang="en-DE" sz="1600" dirty="0">
              <a:solidFill>
                <a:schemeClr val="bg2"/>
              </a:solidFill>
            </a:endParaRPr>
          </a:p>
          <a:p>
            <a:pPr marL="285750" indent="-285750">
              <a:spcBef>
                <a:spcPts val="30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DE" sz="2400" dirty="0">
                <a:solidFill>
                  <a:schemeClr val="bg2"/>
                </a:solidFill>
              </a:rPr>
              <a:t>ERSA on Lunar Gateway</a:t>
            </a:r>
          </a:p>
          <a:p>
            <a:pPr marL="1124226" lvl="1" indent="-342900">
              <a:buClr>
                <a:schemeClr val="bg1"/>
              </a:buClr>
              <a:buFont typeface="Wingdings" pitchFamily="2" charset="2"/>
              <a:buChar char="Ø"/>
            </a:pPr>
            <a:r>
              <a:rPr lang="en-DE" dirty="0">
                <a:solidFill>
                  <a:schemeClr val="bg2"/>
                </a:solidFill>
              </a:rPr>
              <a:t>Comprised of several </a:t>
            </a:r>
            <a:r>
              <a:rPr lang="en-DE">
                <a:solidFill>
                  <a:schemeClr val="bg2"/>
                </a:solidFill>
              </a:rPr>
              <a:t>radiation monitors</a:t>
            </a:r>
            <a:r>
              <a:rPr lang="en-US" dirty="0">
                <a:solidFill>
                  <a:schemeClr val="bg2"/>
                </a:solidFill>
              </a:rPr>
              <a:t> (NGRM, ICARE-NG</a:t>
            </a:r>
            <a:r>
              <a:rPr lang="en-DE">
                <a:solidFill>
                  <a:schemeClr val="bg2"/>
                </a:solidFill>
              </a:rPr>
              <a:t>,</a:t>
            </a:r>
            <a:r>
              <a:rPr lang="en-US" dirty="0">
                <a:solidFill>
                  <a:schemeClr val="bg2"/>
                </a:solidFill>
              </a:rPr>
              <a:t> SREM),</a:t>
            </a:r>
            <a:r>
              <a:rPr lang="en-DE">
                <a:solidFill>
                  <a:schemeClr val="bg2"/>
                </a:solidFill>
              </a:rPr>
              <a:t> dosimeters</a:t>
            </a:r>
            <a:r>
              <a:rPr lang="en-US" dirty="0">
                <a:solidFill>
                  <a:schemeClr val="bg2"/>
                </a:solidFill>
              </a:rPr>
              <a:t> (</a:t>
            </a:r>
            <a:r>
              <a:rPr lang="en-US" dirty="0" err="1">
                <a:solidFill>
                  <a:schemeClr val="bg2"/>
                </a:solidFill>
              </a:rPr>
              <a:t>Hardpix</a:t>
            </a:r>
            <a:r>
              <a:rPr lang="en-US" dirty="0">
                <a:solidFill>
                  <a:schemeClr val="bg2"/>
                </a:solidFill>
              </a:rPr>
              <a:t>, EADs)</a:t>
            </a:r>
            <a:r>
              <a:rPr lang="en-DE">
                <a:solidFill>
                  <a:schemeClr val="bg2"/>
                </a:solidFill>
              </a:rPr>
              <a:t> and magnetometers</a:t>
            </a:r>
            <a:r>
              <a:rPr lang="en-US" dirty="0">
                <a:solidFill>
                  <a:schemeClr val="bg2"/>
                </a:solidFill>
              </a:rPr>
              <a:t> (MAGIC)</a:t>
            </a:r>
            <a:endParaRPr lang="en-DE" dirty="0">
              <a:solidFill>
                <a:schemeClr val="bg2"/>
              </a:solidFill>
            </a:endParaRPr>
          </a:p>
          <a:p>
            <a:pPr marL="1124226" lvl="1" indent="-342900">
              <a:buClr>
                <a:schemeClr val="bg1"/>
              </a:buClr>
              <a:buFont typeface="Wingdings" pitchFamily="2" charset="2"/>
              <a:buChar char="Ø"/>
            </a:pPr>
            <a:r>
              <a:rPr lang="en-DE" dirty="0">
                <a:solidFill>
                  <a:schemeClr val="bg2"/>
                </a:solidFill>
              </a:rPr>
              <a:t>Close collaboration with NASA solar physics HERMES payload</a:t>
            </a:r>
          </a:p>
          <a:p>
            <a:pPr marL="1124226" lvl="1" indent="-342900">
              <a:buClr>
                <a:schemeClr val="bg1"/>
              </a:buClr>
              <a:buFont typeface="Wingdings" pitchFamily="2" charset="2"/>
              <a:buChar char="Ø"/>
            </a:pPr>
            <a:r>
              <a:rPr lang="en-DE" dirty="0">
                <a:solidFill>
                  <a:schemeClr val="bg2"/>
                </a:solidFill>
              </a:rPr>
              <a:t>Planned </a:t>
            </a:r>
            <a:r>
              <a:rPr lang="en-DE">
                <a:solidFill>
                  <a:schemeClr val="bg2"/>
                </a:solidFill>
              </a:rPr>
              <a:t>launch </a:t>
            </a:r>
            <a:r>
              <a:rPr lang="en-US" dirty="0">
                <a:solidFill>
                  <a:schemeClr val="bg2"/>
                </a:solidFill>
              </a:rPr>
              <a:t>NET </a:t>
            </a:r>
            <a:r>
              <a:rPr lang="en-DE">
                <a:solidFill>
                  <a:schemeClr val="bg2"/>
                </a:solidFill>
              </a:rPr>
              <a:t>202</a:t>
            </a:r>
            <a:r>
              <a:rPr lang="en-US" dirty="0">
                <a:solidFill>
                  <a:schemeClr val="bg2"/>
                </a:solidFill>
              </a:rPr>
              <a:t>7</a:t>
            </a:r>
            <a:endParaRPr lang="en-DE" sz="2000" dirty="0">
              <a:solidFill>
                <a:schemeClr val="bg2"/>
              </a:solidFill>
            </a:endParaRPr>
          </a:p>
        </p:txBody>
      </p:sp>
      <p:pic>
        <p:nvPicPr>
          <p:cNvPr id="5" name="Picture 4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92826A2B-842E-7A8E-ABA0-69D51CA31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439" y="3981695"/>
            <a:ext cx="3821299" cy="2136865"/>
          </a:xfrm>
          <a:prstGeom prst="rect">
            <a:avLst/>
          </a:prstGeom>
        </p:spPr>
      </p:pic>
      <p:pic>
        <p:nvPicPr>
          <p:cNvPr id="8" name="Picture 2" descr="page8image98539616">
            <a:extLst>
              <a:ext uri="{FF2B5EF4-FFF2-40B4-BE49-F238E27FC236}">
                <a16:creationId xmlns:a16="http://schemas.microsoft.com/office/drawing/2014/main" id="{0D11FB78-EB21-AC4B-3625-CE05ADD7C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593" y="1631360"/>
            <a:ext cx="2326153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satellite, transport, night sky&#10;&#10;Description automatically generated">
            <a:extLst>
              <a:ext uri="{FF2B5EF4-FFF2-40B4-BE49-F238E27FC236}">
                <a16:creationId xmlns:a16="http://schemas.microsoft.com/office/drawing/2014/main" id="{87EC80D7-F0DA-3511-23FF-CFE6953820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202" y="965265"/>
            <a:ext cx="3720500" cy="2418324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0FC3D9A-EE75-FE00-84A4-4D1C51170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944" y="4346919"/>
            <a:ext cx="2266802" cy="172961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C4CD261-4357-123C-B72C-0527B229A66F}"/>
              </a:ext>
            </a:extLst>
          </p:cNvPr>
          <p:cNvCxnSpPr/>
          <p:nvPr/>
        </p:nvCxnSpPr>
        <p:spPr>
          <a:xfrm flipV="1">
            <a:off x="8062746" y="4653023"/>
            <a:ext cx="3442489" cy="1064871"/>
          </a:xfrm>
          <a:prstGeom prst="straightConnector1">
            <a:avLst/>
          </a:prstGeom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2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FA997-B3C8-1A1B-18D4-D93DCC15458B}"/>
              </a:ext>
            </a:extLst>
          </p:cNvPr>
          <p:cNvSpPr txBox="1">
            <a:spLocks/>
          </p:cNvSpPr>
          <p:nvPr/>
        </p:nvSpPr>
        <p:spPr bwMode="auto">
          <a:xfrm>
            <a:off x="0" y="155575"/>
            <a:ext cx="10109200" cy="5651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just" rtl="0" fontAlgn="base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kern="0" dirty="0">
                <a:latin typeface="Arial"/>
                <a:cs typeface="Arial"/>
              </a:rPr>
              <a:t>Space Weather – D3S – Hosted Payloads</a:t>
            </a:r>
            <a:endParaRPr lang="en-US" kern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9EEB95-59B1-7500-46E4-4B709CC753B3}"/>
              </a:ext>
            </a:extLst>
          </p:cNvPr>
          <p:cNvSpPr txBox="1"/>
          <p:nvPr/>
        </p:nvSpPr>
        <p:spPr>
          <a:xfrm>
            <a:off x="151247" y="1029783"/>
            <a:ext cx="7074744" cy="539051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>
              <a:lnSpc>
                <a:spcPct val="125000"/>
              </a:lnSpc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285750" indent="-285750" algn="just" defTabSz="91193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800" b="1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Several hosted payload missions ongoing and additional in implementation</a:t>
            </a:r>
          </a:p>
          <a:p>
            <a:pPr marL="285750" marR="0" lvl="0" indent="-285750" algn="just" defTabSz="911931" rtl="0" eaLnBrk="1" fontAlgn="base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800" b="1" dirty="0">
              <a:solidFill>
                <a:srgbClr val="FE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911931" rtl="0" eaLnBrk="1" fontAlgn="base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1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Many HP missions in intern. collaboration coming up: radiation monitors on all Meteorological missions (6xMTG, 6xMetop-SG)</a:t>
            </a:r>
          </a:p>
          <a:p>
            <a:pPr marR="0" lvl="0" algn="just" defTabSz="911931" rtl="0" eaLnBrk="1" fontAlgn="base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800" b="1" dirty="0">
              <a:solidFill>
                <a:srgbClr val="FE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911931" rtl="0" eaLnBrk="1" fontAlgn="base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1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Level 1 data provided through space weather portal</a:t>
            </a:r>
          </a:p>
          <a:p>
            <a:pPr marL="285750" marR="0" lvl="0" indent="-285750" algn="just" defTabSz="911931" rtl="0" eaLnBrk="1" fontAlgn="base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800" b="1" dirty="0">
              <a:solidFill>
                <a:srgbClr val="FE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911931" rtl="0" eaLnBrk="1" fontAlgn="base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1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Future plans:</a:t>
            </a:r>
          </a:p>
          <a:p>
            <a:pPr marL="896386" lvl="1" indent="-285750" algn="just" defTabSz="91193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Continued cooperation with KMA on GEO space weather suite: SOSMAG-II to fly on GK5 in 2029/30</a:t>
            </a:r>
          </a:p>
          <a:p>
            <a:pPr marL="896386" lvl="1" indent="-285750" algn="just" defTabSz="91193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 energy particle instrument for NOAA L1 mission</a:t>
            </a:r>
            <a:endParaRPr lang="en-GB" sz="800" b="1" dirty="0">
              <a:solidFill>
                <a:srgbClr val="FE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6386" lvl="1" indent="-285750" algn="just" defTabSz="91193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Potential collaboration on Korean L4 mission and</a:t>
            </a:r>
          </a:p>
          <a:p>
            <a:pPr marL="896386" lvl="1" indent="-285750" algn="just" defTabSz="91193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400" b="1" dirty="0">
                <a:solidFill>
                  <a:srgbClr val="FE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In-orbit demonstrations of new instruments on commercial missions</a:t>
            </a:r>
            <a:endParaRPr lang="en-GB" sz="2000" b="1" dirty="0">
              <a:solidFill>
                <a:srgbClr val="FE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1931" rtl="0" eaLnBrk="1" fontAlgn="base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800" b="1" dirty="0">
              <a:solidFill>
                <a:srgbClr val="FE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4AB8B4F-0501-D758-4BAC-0EE59B5CEC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8434721"/>
              </p:ext>
            </p:extLst>
          </p:nvPr>
        </p:nvGraphicFramePr>
        <p:xfrm>
          <a:off x="7429500" y="1029783"/>
          <a:ext cx="4644591" cy="5198533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970218">
                  <a:extLst>
                    <a:ext uri="{9D8B030D-6E8A-4147-A177-3AD203B41FA5}">
                      <a16:colId xmlns:a16="http://schemas.microsoft.com/office/drawing/2014/main" val="1240997764"/>
                    </a:ext>
                  </a:extLst>
                </a:gridCol>
                <a:gridCol w="946264">
                  <a:extLst>
                    <a:ext uri="{9D8B030D-6E8A-4147-A177-3AD203B41FA5}">
                      <a16:colId xmlns:a16="http://schemas.microsoft.com/office/drawing/2014/main" val="318927036"/>
                    </a:ext>
                  </a:extLst>
                </a:gridCol>
                <a:gridCol w="1086273">
                  <a:extLst>
                    <a:ext uri="{9D8B030D-6E8A-4147-A177-3AD203B41FA5}">
                      <a16:colId xmlns:a16="http://schemas.microsoft.com/office/drawing/2014/main" val="525834384"/>
                    </a:ext>
                  </a:extLst>
                </a:gridCol>
                <a:gridCol w="792692">
                  <a:extLst>
                    <a:ext uri="{9D8B030D-6E8A-4147-A177-3AD203B41FA5}">
                      <a16:colId xmlns:a16="http://schemas.microsoft.com/office/drawing/2014/main" val="624485511"/>
                    </a:ext>
                  </a:extLst>
                </a:gridCol>
                <a:gridCol w="849144">
                  <a:extLst>
                    <a:ext uri="{9D8B030D-6E8A-4147-A177-3AD203B41FA5}">
                      <a16:colId xmlns:a16="http://schemas.microsoft.com/office/drawing/2014/main" val="1638687827"/>
                    </a:ext>
                  </a:extLst>
                </a:gridCol>
              </a:tblGrid>
              <a:tr h="564444">
                <a:tc>
                  <a:txBody>
                    <a:bodyPr/>
                    <a:lstStyle/>
                    <a:p>
                      <a:pPr marL="0" indent="66675" algn="l">
                        <a:tabLst/>
                      </a:pPr>
                      <a:r>
                        <a:rPr lang="en-GB" sz="1050" dirty="0">
                          <a:solidFill>
                            <a:schemeClr val="tx1"/>
                          </a:solidFill>
                          <a:effectLst/>
                        </a:rPr>
                        <a:t>Instrument</a:t>
                      </a:r>
                      <a:endParaRPr lang="en-DE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50813" indent="28575" algn="l">
                        <a:tabLst/>
                      </a:pPr>
                      <a:r>
                        <a:rPr lang="en-GB" sz="1050">
                          <a:solidFill>
                            <a:schemeClr val="tx1"/>
                          </a:solidFill>
                          <a:effectLst/>
                        </a:rPr>
                        <a:t>Hosting</a:t>
                      </a:r>
                    </a:p>
                    <a:p>
                      <a:pPr marL="150813" indent="28575" algn="l">
                        <a:tabLst/>
                      </a:pPr>
                      <a:r>
                        <a:rPr lang="en-GB" sz="1050">
                          <a:solidFill>
                            <a:schemeClr val="tx1"/>
                          </a:solidFill>
                          <a:effectLst/>
                        </a:rPr>
                        <a:t> flight</a:t>
                      </a:r>
                      <a:endParaRPr lang="en-DE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50">
                          <a:solidFill>
                            <a:schemeClr val="tx1"/>
                          </a:solidFill>
                          <a:effectLst/>
                        </a:rPr>
                        <a:t>Orbit </a:t>
                      </a:r>
                    </a:p>
                    <a:p>
                      <a:pPr indent="180340" algn="l"/>
                      <a:r>
                        <a:rPr lang="en-GB" sz="1050">
                          <a:solidFill>
                            <a:schemeClr val="tx1"/>
                          </a:solidFill>
                          <a:effectLst/>
                        </a:rPr>
                        <a:t>(altitude in km / longitude in º)</a:t>
                      </a:r>
                      <a:endParaRPr lang="en-DE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50">
                          <a:solidFill>
                            <a:schemeClr val="tx1"/>
                          </a:solidFill>
                          <a:effectLst/>
                        </a:rPr>
                        <a:t>Launch</a:t>
                      </a:r>
                    </a:p>
                    <a:p>
                      <a:pPr indent="180340" algn="l"/>
                      <a:r>
                        <a:rPr lang="en-GB" sz="1050">
                          <a:solidFill>
                            <a:schemeClr val="tx1"/>
                          </a:solidFill>
                          <a:effectLst/>
                        </a:rPr>
                        <a:t> Date</a:t>
                      </a:r>
                      <a:endParaRPr lang="en-DE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50">
                          <a:solidFill>
                            <a:schemeClr val="tx1"/>
                          </a:solidFill>
                          <a:effectLst/>
                        </a:rPr>
                        <a:t>Mission</a:t>
                      </a:r>
                    </a:p>
                    <a:p>
                      <a:pPr indent="180340" algn="l"/>
                      <a:r>
                        <a:rPr lang="en-GB" sz="1050">
                          <a:solidFill>
                            <a:schemeClr val="tx1"/>
                          </a:solidFill>
                          <a:effectLst/>
                        </a:rPr>
                        <a:t> Lifetime</a:t>
                      </a:r>
                      <a:endParaRPr lang="en-DE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09144205"/>
                  </a:ext>
                </a:extLst>
              </a:tr>
              <a:tr h="307867"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SOSMAG</a:t>
                      </a:r>
                      <a:endParaRPr lang="en-DE" sz="10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GK-2A</a:t>
                      </a:r>
                      <a:endParaRPr lang="en-DE" sz="10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GEO (128° East)</a:t>
                      </a:r>
                      <a:endParaRPr lang="en-DE" sz="1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2018</a:t>
                      </a:r>
                      <a:endParaRPr lang="en-DE" sz="10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10 years</a:t>
                      </a:r>
                      <a:endParaRPr lang="en-DE" sz="1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45071596"/>
                  </a:ext>
                </a:extLst>
              </a:tr>
              <a:tr h="256192">
                <a:tc>
                  <a:txBody>
                    <a:bodyPr/>
                    <a:lstStyle/>
                    <a:p>
                      <a:pPr marL="0" indent="180975" algn="l">
                        <a:tabLst/>
                      </a:pPr>
                      <a:r>
                        <a:rPr lang="en-GB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NGRM</a:t>
                      </a:r>
                      <a:endParaRPr lang="en-DE" sz="10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EDRS-C</a:t>
                      </a:r>
                      <a:endParaRPr lang="en-DE" sz="10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GEO (31° East)</a:t>
                      </a:r>
                      <a:endParaRPr lang="en-DE" sz="1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2019</a:t>
                      </a:r>
                      <a:endParaRPr lang="en-DE" sz="1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10 years</a:t>
                      </a:r>
                      <a:endParaRPr lang="en-DE" sz="1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07028820"/>
                  </a:ext>
                </a:extLst>
              </a:tr>
              <a:tr h="296950"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NGRM</a:t>
                      </a:r>
                      <a:endParaRPr lang="en-DE" sz="10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Sentinel-6-A</a:t>
                      </a:r>
                      <a:endParaRPr lang="en-DE" sz="10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180340" algn="l" defTabSz="882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LEO  (1336 km, 66° </a:t>
                      </a:r>
                      <a:r>
                        <a:rPr lang="en-GB" sz="10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incl</a:t>
                      </a:r>
                      <a:r>
                        <a:rPr lang="en-GB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)</a:t>
                      </a:r>
                      <a:endParaRPr lang="en-DE" sz="1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2020</a:t>
                      </a:r>
                      <a:endParaRPr lang="en-DE" sz="1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7 years</a:t>
                      </a:r>
                      <a:endParaRPr lang="en-DE" sz="1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66444176"/>
                  </a:ext>
                </a:extLst>
              </a:tr>
              <a:tr h="256192"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ICARE-NG </a:t>
                      </a:r>
                      <a:endParaRPr lang="en-DE" sz="10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HB 13F</a:t>
                      </a:r>
                      <a:endParaRPr lang="en-DE" sz="10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GEO (13° East)</a:t>
                      </a:r>
                      <a:endParaRPr lang="en-DE" sz="1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2022</a:t>
                      </a:r>
                      <a:endParaRPr lang="en-DE" sz="1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10 years</a:t>
                      </a:r>
                      <a:endParaRPr lang="en-DE" sz="1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391429037"/>
                  </a:ext>
                </a:extLst>
              </a:tr>
              <a:tr h="256192"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ICARE-NG</a:t>
                      </a:r>
                      <a:endParaRPr lang="en-DE" sz="10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HB 13G</a:t>
                      </a:r>
                      <a:endParaRPr lang="en-DE" sz="10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GEO (13° East)</a:t>
                      </a:r>
                      <a:endParaRPr lang="en-DE" sz="1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2022</a:t>
                      </a:r>
                      <a:endParaRPr lang="en-DE" sz="1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10 years</a:t>
                      </a:r>
                      <a:endParaRPr lang="en-DE" sz="1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5678383"/>
                  </a:ext>
                </a:extLst>
              </a:tr>
              <a:tr h="256192"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NGRM</a:t>
                      </a:r>
                      <a:endParaRPr lang="en-DE" sz="10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MTG-I1</a:t>
                      </a:r>
                      <a:endParaRPr lang="en-DE" sz="100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GEO (0°) </a:t>
                      </a:r>
                      <a:endParaRPr lang="en-DE" sz="1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2022</a:t>
                      </a:r>
                      <a:endParaRPr lang="en-DE" sz="1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8.5 years</a:t>
                      </a:r>
                      <a:endParaRPr lang="en-DE" sz="1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46099658"/>
                  </a:ext>
                </a:extLst>
              </a:tr>
              <a:tr h="296950"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</a:rPr>
                        <a:t>NGRM</a:t>
                      </a:r>
                      <a:endParaRPr lang="en-DE" sz="100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>
                          <a:solidFill>
                            <a:schemeClr val="tx2"/>
                          </a:solidFill>
                          <a:effectLst/>
                        </a:rPr>
                        <a:t>MTG-S1</a:t>
                      </a:r>
                      <a:endParaRPr lang="en-DE" sz="100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</a:rPr>
                        <a:t>GEO (0°)</a:t>
                      </a:r>
                      <a:endParaRPr lang="en-DE" sz="1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</a:rPr>
                        <a:t>2025 (planned)</a:t>
                      </a:r>
                      <a:endParaRPr lang="en-DE" sz="100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</a:rPr>
                        <a:t>8.5 years</a:t>
                      </a:r>
                      <a:endParaRPr lang="en-DE" sz="1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78568316"/>
                  </a:ext>
                </a:extLst>
              </a:tr>
              <a:tr h="296950"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</a:rPr>
                        <a:t>NGRM</a:t>
                      </a:r>
                      <a:endParaRPr lang="en-DE" sz="100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</a:rPr>
                        <a:t>MOS A1</a:t>
                      </a:r>
                      <a:endParaRPr lang="en-DE" sz="100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</a:rPr>
                        <a:t>LEO (~830 km, SSO)</a:t>
                      </a:r>
                      <a:endParaRPr lang="en-DE" sz="1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</a:rPr>
                        <a:t>2025 (planned)</a:t>
                      </a:r>
                      <a:endParaRPr lang="en-DE" sz="1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</a:rPr>
                        <a:t>7 years</a:t>
                      </a:r>
                      <a:endParaRPr lang="en-DE" sz="1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73408743"/>
                  </a:ext>
                </a:extLst>
              </a:tr>
              <a:tr h="296950"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</a:rPr>
                        <a:t>NGRM</a:t>
                      </a:r>
                      <a:endParaRPr lang="en-DE" sz="100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</a:rPr>
                        <a:t>MOS B1</a:t>
                      </a:r>
                      <a:endParaRPr lang="en-DE" sz="1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</a:rPr>
                        <a:t>LEO (~830 km, SSO)</a:t>
                      </a:r>
                      <a:endParaRPr lang="en-DE" sz="1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</a:rPr>
                        <a:t>2026 (planned)</a:t>
                      </a:r>
                      <a:endParaRPr lang="en-DE" sz="1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</a:rPr>
                        <a:t>7 years</a:t>
                      </a:r>
                      <a:endParaRPr lang="en-DE" sz="1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16873601"/>
                  </a:ext>
                </a:extLst>
              </a:tr>
              <a:tr h="317326"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</a:rPr>
                        <a:t>NGRM</a:t>
                      </a:r>
                      <a:endParaRPr lang="en-DE" sz="100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</a:rPr>
                        <a:t>MTG-I2</a:t>
                      </a:r>
                      <a:endParaRPr lang="en-DE" sz="1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</a:rPr>
                        <a:t>GEO (0°)</a:t>
                      </a:r>
                      <a:endParaRPr lang="en-DE" sz="1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</a:rPr>
                        <a:t>2026 (planned)</a:t>
                      </a:r>
                      <a:endParaRPr lang="en-DE" sz="1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</a:rPr>
                        <a:t>8.5 years</a:t>
                      </a:r>
                      <a:endParaRPr lang="en-DE" sz="1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59810335"/>
                  </a:ext>
                </a:extLst>
              </a:tr>
              <a:tr h="317326"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</a:rPr>
                        <a:t>NGRM</a:t>
                      </a:r>
                      <a:endParaRPr lang="en-DE" sz="100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Sentinel-6-B</a:t>
                      </a:r>
                      <a:endParaRPr lang="en-DE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LEO (1336 km, 66˚ </a:t>
                      </a:r>
                      <a:r>
                        <a:rPr lang="en-GB" sz="1000" dirty="0" err="1">
                          <a:solidFill>
                            <a:schemeClr val="tx2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incl</a:t>
                      </a:r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en-DE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2026 (planned)</a:t>
                      </a:r>
                      <a:endParaRPr lang="en-DE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7 years</a:t>
                      </a:r>
                      <a:endParaRPr lang="en-DE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40495835"/>
                  </a:ext>
                </a:extLst>
              </a:tr>
              <a:tr h="317326"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 err="1">
                          <a:solidFill>
                            <a:schemeClr val="tx2"/>
                          </a:solidFill>
                          <a:effectLst/>
                        </a:rPr>
                        <a:t>MiniRMU</a:t>
                      </a:r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en-DE" sz="1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</a:rPr>
                        <a:t>Lunar Pathfinder</a:t>
                      </a:r>
                      <a:endParaRPr lang="en-DE" sz="100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</a:rPr>
                        <a:t>Lunar (elliptical)</a:t>
                      </a:r>
                      <a:endParaRPr lang="en-DE" sz="1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</a:rPr>
                        <a:t>2026 (planned)</a:t>
                      </a:r>
                      <a:endParaRPr lang="en-DE" sz="1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</a:rPr>
                        <a:t>8 years</a:t>
                      </a:r>
                      <a:endParaRPr lang="en-DE" sz="10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95888769"/>
                  </a:ext>
                </a:extLst>
              </a:tr>
              <a:tr h="368276">
                <a:tc>
                  <a:txBody>
                    <a:bodyPr/>
                    <a:lstStyle/>
                    <a:p>
                      <a:pPr marL="227013" indent="-38100" algn="l">
                        <a:tabLst/>
                      </a:pPr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ERSA</a:t>
                      </a:r>
                      <a:endParaRPr lang="en-DE" sz="1000" b="0" dirty="0">
                        <a:solidFill>
                          <a:schemeClr val="tx2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Lunar Gateway</a:t>
                      </a:r>
                      <a:endParaRPr lang="en-DE" sz="1000">
                        <a:solidFill>
                          <a:schemeClr val="tx2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Lunar (NRHO)</a:t>
                      </a:r>
                      <a:endParaRPr lang="en-DE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2027 (planned)</a:t>
                      </a:r>
                      <a:endParaRPr lang="en-DE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5+ years</a:t>
                      </a:r>
                      <a:endParaRPr lang="en-DE" sz="1000" dirty="0">
                        <a:solidFill>
                          <a:schemeClr val="tx2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indent="180340" algn="l"/>
                      <a:endParaRPr lang="en-GB" sz="1000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48793644"/>
                  </a:ext>
                </a:extLst>
              </a:tr>
              <a:tr h="742375">
                <a:tc>
                  <a:txBody>
                    <a:bodyPr/>
                    <a:lstStyle/>
                    <a:p>
                      <a:pPr marL="227013" indent="-38100" algn="l">
                        <a:tabLst/>
                      </a:pPr>
                      <a:r>
                        <a:rPr lang="en-DE" sz="1000" b="1" i="1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SOSMAG</a:t>
                      </a:r>
                      <a:r>
                        <a:rPr lang="en-US" sz="1000" b="1" i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-II</a:t>
                      </a:r>
                      <a:r>
                        <a:rPr lang="en-DE" sz="1000" b="1" i="1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0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next </a:t>
                      </a:r>
                      <a:r>
                        <a:rPr lang="en-DE" sz="1000" b="1" i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ICARE-NG</a:t>
                      </a:r>
                      <a:r>
                        <a:rPr lang="en-DE" sz="1000" b="1" i="1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000" b="1" i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NGRMs</a:t>
                      </a:r>
                      <a:r>
                        <a:rPr lang="en-DE" sz="1000" b="1" i="1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…</a:t>
                      </a:r>
                      <a:endParaRPr lang="en-DE" sz="1000" b="1" i="1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GB" sz="1000" b="1" i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GK5,</a:t>
                      </a:r>
                    </a:p>
                    <a:p>
                      <a:pPr indent="180340" algn="l"/>
                      <a:r>
                        <a:rPr lang="en-GB" sz="10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MTGs,</a:t>
                      </a:r>
                    </a:p>
                    <a:p>
                      <a:pPr indent="180340" algn="l"/>
                      <a:r>
                        <a:rPr lang="en-GB" sz="10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MOSs</a:t>
                      </a:r>
                      <a:r>
                        <a:rPr lang="en-GB" sz="1000" b="1" i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indent="180340" algn="l"/>
                      <a:r>
                        <a:rPr lang="en-GB" sz="1000" b="1" i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and TBDs</a:t>
                      </a:r>
                    </a:p>
                    <a:p>
                      <a:pPr indent="180340" algn="l"/>
                      <a:endParaRPr lang="en-DE" sz="1000" b="1" i="1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US" sz="1000" b="1" i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GEO,</a:t>
                      </a:r>
                    </a:p>
                    <a:p>
                      <a:pPr indent="180340" algn="l"/>
                      <a:r>
                        <a:rPr lang="en-US" sz="1000" b="1" i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LEO,</a:t>
                      </a:r>
                    </a:p>
                    <a:p>
                      <a:pPr indent="180340" algn="l"/>
                      <a:r>
                        <a:rPr lang="en-US" sz="1000" b="1" i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and </a:t>
                      </a:r>
                      <a:r>
                        <a:rPr lang="en-DE" sz="1000" b="1" i="1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TBD</a:t>
                      </a:r>
                      <a:r>
                        <a:rPr lang="en-US" sz="1000" b="1" i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</a:t>
                      </a:r>
                      <a:endParaRPr lang="en-DE" sz="1000" b="1" i="1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r>
                        <a:rPr lang="en-DE" sz="1000" b="1" i="1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000" b="1" i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DE" sz="1000" b="1" i="1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+</a:t>
                      </a:r>
                      <a:endParaRPr lang="en-DE" sz="1000" b="1" i="1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indent="180340" algn="l"/>
                      <a:endParaRPr lang="en-GB" sz="1000" b="1" i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3772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876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8967B6AB-2C75-400A-B182-0E6B80AF08E2}" vid="{9330923B-8557-418D-B6D0-2539E05C9992}"/>
    </a:ext>
  </a:extLst>
</a:theme>
</file>

<file path=ppt/theme/theme2.xml><?xml version="1.0" encoding="utf-8"?>
<a:theme xmlns:a="http://schemas.openxmlformats.org/drawingml/2006/main" name="ESA_Presentation_DARK_BG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8967B6AB-2C75-400A-B182-0E6B80AF08E2}" vid="{0DBC44A8-7EC4-4182-BF87-7936273255B5}"/>
    </a:ext>
  </a:extLst>
</a:theme>
</file>

<file path=ppt/theme/theme3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8967B6AB-2C75-400A-B182-0E6B80AF08E2}" vid="{5728CBC8-CAA7-4071-9A7F-DE59D54759B9}"/>
    </a:ext>
  </a:extLst>
</a:theme>
</file>

<file path=ppt/theme/theme4.xml><?xml version="1.0" encoding="utf-8"?>
<a:theme xmlns:a="http://schemas.openxmlformats.org/drawingml/2006/main" name="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8967B6AB-2C75-400A-B182-0E6B80AF08E2}" vid="{1F39E543-2EA0-41BF-9658-26CFC9ECB450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stribution xmlns="ddc99d1b-0883-4f2c-a8e6-6d8ebaa0e5d6" xsi:nil="true"/>
    <Organisational_x0020_entity xmlns="ddc99d1b-0883-4f2c-a8e6-6d8ebaa0e5d6" xsi:nil="true"/>
    <Document_x0020_Type xmlns="ddc99d1b-0883-4f2c-a8e6-6d8ebaa0e5d6">HO - Handout / Presentation</Document_x0020_Type>
    <Revision xmlns="http://schemas.microsoft.com/sharepoint/v3/fields">0</Revision>
    <IconOverlay xmlns="http://schemas.microsoft.com/sharepoint/v4" xsi:nil="true"/>
    <In_iShare xmlns="ddc99d1b-0883-4f2c-a8e6-6d8ebaa0e5d6">false</In_iShare>
    <Classification xmlns="ddc99d1b-0883-4f2c-a8e6-6d8ebaa0e5d6">ESA UNCLASSIFIED - For ESA Official Use Only</Classification>
    <Issue_x0020_Date xmlns="ddc99d1b-0883-4f2c-a8e6-6d8ebaa0e5d6">2020-08-04T22:00:00+00:00</Issue_x0020_Date>
    <Issue xmlns="ddc99d1b-0883-4f2c-a8e6-6d8ebaa0e5d6">0</Issue>
    <Reference xmlns="ddc99d1b-0883-4f2c-a8e6-6d8ebaa0e5d6" xsi:nil="true"/>
    <Assign_x0020_document_x0020_reference xmlns="ddc99d1b-0883-4f2c-a8e6-6d8ebaa0e5d6">false</Assign_x0020_document_x0020_reference>
    <Classification_x0020_Caveat xmlns="ddc99d1b-0883-4f2c-a8e6-6d8ebaa0e5d6" xsi:nil="true"/>
    <AutoSync xmlns="ddc99d1b-0883-4f2c-a8e6-6d8ebaa0e5d6">false</AutoSync>
    <Status xmlns="http://schemas.microsoft.com/sharepoint/v3/fields">N/A</Status>
    <_dlc_DocId xmlns="ddc99d1b-0883-4f2c-a8e6-6d8ebaa0e5d6">PKKMWAM5UKCP-1108600927-1287</_dlc_DocId>
    <_dlc_DocIdUrl xmlns="ddc99d1b-0883-4f2c-a8e6-6d8ebaa0e5d6">
      <Url>https://esateamsite.sso.esa.int/support/EOT2018/_layouts/15/DocIdRedir.aspx?ID=PKKMWAM5UKCP-1108600927-1287</Url>
      <Description>PKKMWAM5UKCP-1108600927-1287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ESA_Documents" ma:contentTypeID="0x010100B93108F87DD4F24BAE6D0E809C37974D000FC206F40FA8F44792B0B25BFFF4A9D0" ma:contentTypeVersion="43" ma:contentTypeDescription="" ma:contentTypeScope="" ma:versionID="9b1703045571109d1041c6f1d6402cb6">
  <xsd:schema xmlns:xsd="http://www.w3.org/2001/XMLSchema" xmlns:xs="http://www.w3.org/2001/XMLSchema" xmlns:p="http://schemas.microsoft.com/office/2006/metadata/properties" xmlns:ns2="ddc99d1b-0883-4f2c-a8e6-6d8ebaa0e5d6" xmlns:ns3="http://schemas.microsoft.com/sharepoint/v3/fields" xmlns:ns4="http://schemas.microsoft.com/sharepoint/v4" targetNamespace="http://schemas.microsoft.com/office/2006/metadata/properties" ma:root="true" ma:fieldsID="8aee6ade98337e03742b7c59ef1ca971" ns2:_="" ns3:_="" ns4:_="">
    <xsd:import namespace="ddc99d1b-0883-4f2c-a8e6-6d8ebaa0e5d6"/>
    <xsd:import namespace="http://schemas.microsoft.com/sharepoint/v3/fields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Reference" minOccurs="0"/>
                <xsd:element ref="ns2:Assign_x0020_document_x0020_reference" minOccurs="0"/>
                <xsd:element ref="ns2:Classification" minOccurs="0"/>
                <xsd:element ref="ns2:Classification_x0020_Caveat" minOccurs="0"/>
                <xsd:element ref="ns2:Issue_x0020_Date" minOccurs="0"/>
                <xsd:element ref="ns2:Issue" minOccurs="0"/>
                <xsd:element ref="ns3:Revision" minOccurs="0"/>
                <xsd:element ref="ns3:Status" minOccurs="0"/>
                <xsd:element ref="ns2:Distribution" minOccurs="0"/>
                <xsd:element ref="ns2:Organisational_x0020_entity" minOccurs="0"/>
                <xsd:element ref="ns2:_dlc_DocId" minOccurs="0"/>
                <xsd:element ref="ns2:_dlc_DocIdUrl" minOccurs="0"/>
                <xsd:element ref="ns2:_dlc_DocIdPersistId" minOccurs="0"/>
                <xsd:element ref="ns2:In_iShare" minOccurs="0"/>
                <xsd:element ref="ns2:AutoSync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99d1b-0883-4f2c-a8e6-6d8ebaa0e5d6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nillable="true" ma:displayName="Document Type" ma:format="Dropdown" ma:internalName="Document_x0020_Type">
      <xsd:simpleType>
        <xsd:restriction base="dms:Choice">
          <xsd:enumeration value="AD - Assumption Document"/>
          <xsd:enumeration value="AN - Analysis"/>
          <xsd:enumeration value="AO - Announcement of Opportunity"/>
          <xsd:enumeration value="AR - Article"/>
          <xsd:enumeration value="BR - Brochure"/>
          <xsd:enumeration value="CCN - Contract Change Notice"/>
          <xsd:enumeration value="CE - Certificate (Certificate / Statement of Conformance, etc.)"/>
          <xsd:enumeration value="CO - Contract / Rider"/>
          <xsd:enumeration value="CP - Change Proposal (Engineering / Document)"/>
          <xsd:enumeration value="CR - Change Request (Engineering / Configuration)"/>
          <xsd:enumeration value="CT - Cost Documents (Estimate / CaC / CtC, etc)"/>
          <xsd:enumeration value="DCR - Cost Documents (Estimate / CaC / CtC, etc)"/>
          <xsd:enumeration value="DD - Design Description / Document"/>
          <xsd:enumeration value="DEC - Declaration"/>
          <xsd:enumeration value="DN - Delivery Notice / Release Notice / Transfer Notice"/>
          <xsd:enumeration value="DP - Data Package"/>
          <xsd:enumeration value="DRD - Document Requirements Definition"/>
          <xsd:enumeration value="DW - Drawing / Diagram"/>
          <xsd:enumeration value="EM - E-mail"/>
          <xsd:enumeration value="EX - Executive Summary"/>
          <xsd:enumeration value="FAX - Fax"/>
          <xsd:enumeration value="FI - File (Software / Configuration / Network)"/>
          <xsd:enumeration value="HO - Handout / Presentation"/>
          <xsd:enumeration value="IF - Interface Requirement / Specification / Interface Control Document / EID"/>
          <xsd:enumeration value="INS - Instruction"/>
          <xsd:enumeration value="ITT - Invitation to Tender"/>
          <xsd:enumeration value="LB - Logbook"/>
          <xsd:enumeration value="LE - Letter"/>
          <xsd:enumeration value="LEG - Legal Text"/>
          <xsd:enumeration value="LI - List"/>
          <xsd:enumeration value="MAN - Manual / User Guide / Handbook"/>
          <xsd:enumeration value="MIN - Minutes of Meeting"/>
          <xsd:enumeration value="ML - Model"/>
          <xsd:enumeration value="MO - Memorandum"/>
          <xsd:enumeration value="MOU - Agreement / Memorandum of Understanding"/>
          <xsd:enumeration value="MX - Matrix / Compliance"/>
          <xsd:enumeration value="NC - Non-Conformance"/>
          <xsd:enumeration value="NDA - Non-disclosure agreement"/>
          <xsd:enumeration value="OD - Operations Document"/>
          <xsd:enumeration value="OJ - Agenda"/>
          <xsd:enumeration value="PG - Progress Report / Status Report"/>
          <xsd:enumeration value="PL - Plan"/>
          <xsd:enumeration value="PO - Proposal"/>
          <xsd:enumeration value="POL - Policy Document"/>
          <xsd:enumeration value="PR - Procedure"/>
          <xsd:enumeration value="PT - Product Tree"/>
          <xsd:enumeration value="RD - Request for Deviation"/>
          <xsd:enumeration value="REC - Record"/>
          <xsd:enumeration value="REG - Regulation"/>
          <xsd:enumeration value="RES - Resolution"/>
          <xsd:enumeration value="RFQ - Request for Quotation"/>
          <xsd:enumeration value="RP - Report (Technical, Budget, Cost, Manpower, Travel, Audit, etc.)"/>
          <xsd:enumeration value="RS - Requirement Document / Specification (System, Subsystem, Unit, Equipment level)"/>
          <xsd:enumeration value="RW - Request for Waiver"/>
          <xsd:enumeration value="SC - Schedule / Network / Barchart / Chart"/>
          <xsd:enumeration value="SLA - Service Level Agreement"/>
          <xsd:enumeration value="SOW - Statement of Work"/>
          <xsd:enumeration value="SP - Specifications"/>
          <xsd:enumeration value="ST - Standards"/>
          <xsd:enumeration value="TC - Tender Conditions"/>
          <xsd:enumeration value="TN - Technical Note"/>
          <xsd:enumeration value="TOR - Terms of Reference"/>
          <xsd:enumeration value="TP - Test Procedure/Test Plan"/>
          <xsd:enumeration value="TR - Test Report / Test Result"/>
          <xsd:enumeration value="TS - Test Specification"/>
          <xsd:enumeration value="VC - Verification Control Document"/>
          <xsd:enumeration value="WBS - Work Breakdown Structure"/>
          <xsd:enumeration value="WI - Work Instruction"/>
          <xsd:enumeration value="WP - Working Paper"/>
          <xsd:enumeration value="WPD - Work Package Description"/>
          <xsd:enumeration value="AD"/>
          <xsd:enumeration value="AN"/>
          <xsd:enumeration value="AO"/>
          <xsd:enumeration value="AR"/>
          <xsd:enumeration value="BR"/>
          <xsd:enumeration value="CE"/>
          <xsd:enumeration value="CCN"/>
          <xsd:enumeration value="CO"/>
          <xsd:enumeration value="CP"/>
          <xsd:enumeration value="CR"/>
          <xsd:enumeration value="CT"/>
          <xsd:enumeration value="DEC"/>
          <xsd:enumeration value="DCR"/>
          <xsd:enumeration value="DD"/>
          <xsd:enumeration value="DN"/>
          <xsd:enumeration value="DP"/>
          <xsd:enumeration value="DRD"/>
          <xsd:enumeration value="DW"/>
          <xsd:enumeration value="EM"/>
          <xsd:enumeration value="EX"/>
          <xsd:enumeration value="FI"/>
          <xsd:enumeration value="FAX"/>
          <xsd:enumeration value="HO"/>
          <xsd:enumeration value="IF"/>
          <xsd:enumeration value="INS"/>
          <xsd:enumeration value="ITT"/>
          <xsd:enumeration value="LB"/>
          <xsd:enumeration value="LE"/>
          <xsd:enumeration value="LEG"/>
          <xsd:enumeration value="LI"/>
          <xsd:enumeration value="MAN"/>
          <xsd:enumeration value="ML"/>
          <xsd:enumeration value="MIN"/>
          <xsd:enumeration value="MO"/>
          <xsd:enumeration value="MOU"/>
          <xsd:enumeration value="MX"/>
          <xsd:enumeration value="NC"/>
          <xsd:enumeration value="NDA"/>
          <xsd:enumeration value="OD"/>
          <xsd:enumeration value="OJ"/>
          <xsd:enumeration value="POL"/>
          <xsd:enumeration value="PG"/>
          <xsd:enumeration value="PL"/>
          <xsd:enumeration value="PO"/>
          <xsd:enumeration value="PR"/>
          <xsd:enumeration value="PT"/>
          <xsd:enumeration value="REG"/>
          <xsd:enumeration value="RD"/>
          <xsd:enumeration value="REC"/>
          <xsd:enumeration value="RP"/>
          <xsd:enumeration value="RFQ"/>
          <xsd:enumeration value="RS"/>
          <xsd:enumeration value="RW"/>
          <xsd:enumeration value="RES"/>
          <xsd:enumeration value="SC"/>
          <xsd:enumeration value="SLA"/>
          <xsd:enumeration value="SP"/>
          <xsd:enumeration value="ST"/>
          <xsd:enumeration value="SOW"/>
          <xsd:enumeration value="TC"/>
          <xsd:enumeration value="TOR"/>
          <xsd:enumeration value="TN"/>
          <xsd:enumeration value="TP"/>
          <xsd:enumeration value="TR"/>
          <xsd:enumeration value="TS"/>
          <xsd:enumeration value="VC"/>
          <xsd:enumeration value="WBS"/>
          <xsd:enumeration value="WI"/>
          <xsd:enumeration value="WP"/>
          <xsd:enumeration value="WPD"/>
        </xsd:restriction>
      </xsd:simpleType>
    </xsd:element>
    <xsd:element name="Reference" ma:index="3" nillable="true" ma:displayName="Reference" ma:internalName="Reference">
      <xsd:simpleType>
        <xsd:restriction base="dms:Text">
          <xsd:maxLength value="255"/>
        </xsd:restriction>
      </xsd:simpleType>
    </xsd:element>
    <xsd:element name="Assign_x0020_document_x0020_reference" ma:index="4" nillable="true" ma:displayName="Assign document reference" ma:default="0" ma:internalName="Assign_x0020_document_x0020_reference">
      <xsd:simpleType>
        <xsd:restriction base="dms:Boolean"/>
      </xsd:simpleType>
    </xsd:element>
    <xsd:element name="Classification" ma:index="6" nillable="true" ma:displayName="Classification" ma:format="Dropdown" ma:internalName="Classification" ma:readOnly="false">
      <xsd:simpleType>
        <xsd:restriction base="dms:Choice">
          <xsd:enumeration value="ESA UNCLASSIFIED – Releasable to the Public"/>
          <xsd:enumeration value="ESA UNCLASSIFIED – For ESA Official Use Only"/>
          <xsd:enumeration value="ESA UNCLASSIFIED – Limited Distribution"/>
          <xsd:enumeration value="ESA UNCLASSIFIED – Sensitive Personal Data"/>
          <xsd:enumeration value="ESA UNCLASSIFIED - For Official Use"/>
          <xsd:enumeration value="ESA UNCLASSIFIED - For Internal Use"/>
          <xsd:enumeration value="ESA UNCLASSIFIED - Proprietary Information"/>
          <xsd:enumeration value="ESA UNCLASSIFIED - Personnel in Confidence"/>
          <xsd:enumeration value="ESA UNCLASSIFIED - Medical in Confidence"/>
          <xsd:enumeration value="ESA UNCLASSIFIED ITT - For Internal Use - Limited Distribution"/>
          <xsd:enumeration value="ESA UNCLASSIFIED TEB - For Internal Use - Limited Distribution"/>
          <xsd:enumeration value="ESA UNCLASSIFIED - Proprietary Information - Limited Distribution"/>
          <xsd:enumeration value="ESA Unclassified – For Official Use – Privileged – OBSOLETE"/>
          <xsd:enumeration value="ESA Unclassified – For Internal Use – Privileged – OBSOLETE"/>
          <xsd:enumeration value="ESA Unclassified – Proprietary Information – Privileged – OBSOLETE"/>
          <xsd:enumeration value="Non-ESA document"/>
          <xsd:enumeration value="Non-ESA document - Proprietary Information"/>
          <xsd:enumeration value="ESA Restricted – OBSOLETE"/>
          <xsd:enumeration value="ESA Confidential – OBSOLETE"/>
          <xsd:enumeration value="ESA Secret – OBSOLETE"/>
        </xsd:restriction>
      </xsd:simpleType>
    </xsd:element>
    <xsd:element name="Classification_x0020_Caveat" ma:index="7" nillable="true" ma:displayName="Classification Caveat" ma:description="Please use this field only in case of documents classified as &quot;For Internal Use&quot; and &quot;Proprietary Information&quot;" ma:internalName="Classification_x0020_Caveat">
      <xsd:simpleType>
        <xsd:restriction base="dms:Text">
          <xsd:maxLength value="255"/>
        </xsd:restriction>
      </xsd:simpleType>
    </xsd:element>
    <xsd:element name="Issue_x0020_Date" ma:index="8" nillable="true" ma:displayName="Issue Date" ma:format="DateOnly" ma:internalName="Issue_x0020_Date">
      <xsd:simpleType>
        <xsd:restriction base="dms:DateTime"/>
      </xsd:simpleType>
    </xsd:element>
    <xsd:element name="Issue" ma:index="9" nillable="true" ma:displayName="Issue" ma:internalName="Issue">
      <xsd:simpleType>
        <xsd:restriction base="dms:Text">
          <xsd:maxLength value="4"/>
        </xsd:restriction>
      </xsd:simpleType>
    </xsd:element>
    <xsd:element name="Distribution" ma:index="12" nillable="true" ma:displayName="Distribution" ma:internalName="Distribution">
      <xsd:simpleType>
        <xsd:restriction base="dms:Text">
          <xsd:maxLength value="255"/>
        </xsd:restriction>
      </xsd:simpleType>
    </xsd:element>
    <xsd:element name="Organisational_x0020_entity" ma:index="13" nillable="true" ma:displayName="Organisational entity" ma:internalName="Organisational_x0020_entity">
      <xsd:simpleType>
        <xsd:restriction base="dms:Text">
          <xsd:maxLength value="255"/>
        </xsd:restriction>
      </xsd:simpleType>
    </xsd:element>
    <xsd:element name="_dlc_DocId" ma:index="2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n_iShare" ma:index="25" nillable="true" ma:displayName="In_iShare" ma:default="0" ma:internalName="In_iShare">
      <xsd:simpleType>
        <xsd:restriction base="dms:Boolean"/>
      </xsd:simpleType>
    </xsd:element>
    <xsd:element name="AutoSync" ma:index="26" nillable="true" ma:displayName="AutoSync" ma:default="0" ma:internalName="AutoSync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Revision" ma:index="10" nillable="true" ma:displayName="Revision" ma:internalName="Revision">
      <xsd:simpleType>
        <xsd:restriction base="dms:Text">
          <xsd:maxLength value="4"/>
        </xsd:restriction>
      </xsd:simpleType>
    </xsd:element>
    <xsd:element name="Status" ma:index="11" nillable="true" ma:displayName="Status" ma:format="Dropdown" ma:internalName="Status">
      <xsd:simpleType>
        <xsd:restriction base="dms:Choice">
          <xsd:enumeration value="N/A"/>
          <xsd:enumeration value="For Information Only"/>
          <xsd:enumeration value="Draft"/>
          <xsd:enumeration value="Under Review"/>
          <xsd:enumeration value="Approved"/>
          <xsd:enumeration value="ESA Approved"/>
          <xsd:enumeration value="Issued"/>
          <xsd:enumeration value="Rejected"/>
          <xsd:enumeration value="Withdrawn"/>
          <xsd:enumeration value="Supersed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7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D573401-998D-45E4-9CC0-0B59B0B357BD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22279E-2C4C-4C93-8498-455A58D1433E}">
  <ds:schemaRefs>
    <ds:schemaRef ds:uri="http://schemas.microsoft.com/sharepoint/v3/fields"/>
    <ds:schemaRef ds:uri="http://schemas.microsoft.com/office/2006/documentManagement/types"/>
    <ds:schemaRef ds:uri="http://schemas.microsoft.com/office/2006/metadata/properties"/>
    <ds:schemaRef ds:uri="http://schemas.microsoft.com/sharepoint/v4"/>
    <ds:schemaRef ds:uri="http://purl.org/dc/elements/1.1/"/>
    <ds:schemaRef ds:uri="http://purl.org/dc/dcmitype/"/>
    <ds:schemaRef ds:uri="ddc99d1b-0883-4f2c-a8e6-6d8ebaa0e5d6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3783E3FC-67DA-4725-BDDF-DC15FF7560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c99d1b-0883-4f2c-a8e6-6d8ebaa0e5d6"/>
    <ds:schemaRef ds:uri="http://schemas.microsoft.com/sharepoint/v3/fields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ESA_Presentation_DARK</Template>
  <TotalTime>9723</TotalTime>
  <Words>1752</Words>
  <Application>Microsoft Macintosh PowerPoint</Application>
  <PresentationFormat>Custom</PresentationFormat>
  <Paragraphs>361</Paragraphs>
  <Slides>21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Arial Black</vt:lpstr>
      <vt:lpstr>Calibri</vt:lpstr>
      <vt:lpstr>Times New Roman</vt:lpstr>
      <vt:lpstr>Verdana</vt:lpstr>
      <vt:lpstr>Wingdings</vt:lpstr>
      <vt:lpstr>ESA_Presentation_DARK</vt:lpstr>
      <vt:lpstr>ESA_Presentation_DARK_BG</vt:lpstr>
      <vt:lpstr>ESA_Presentation_CLEAR</vt:lpstr>
      <vt:lpstr>ESA_Presentation_CLEAR_BG</vt:lpstr>
      <vt:lpstr>PowerPoint Presentation</vt:lpstr>
      <vt:lpstr>PowerPoint Presentation</vt:lpstr>
      <vt:lpstr>PowerPoint Presentation</vt:lpstr>
      <vt:lpstr>PowerPoint Presentation</vt:lpstr>
      <vt:lpstr>Active hosted payload missions</vt:lpstr>
      <vt:lpstr>Active hosted payload missions</vt:lpstr>
      <vt:lpstr>Active hosted payload missions</vt:lpstr>
      <vt:lpstr>D3S: Cislunar Hosted Payload Missions</vt:lpstr>
      <vt:lpstr>PowerPoint Presentation</vt:lpstr>
      <vt:lpstr>Aurora-D main characteristics</vt:lpstr>
      <vt:lpstr>Aurora Data</vt:lpstr>
      <vt:lpstr>D3S: Space Weather Nanosatellites</vt:lpstr>
      <vt:lpstr>PowerPoint Presentation</vt:lpstr>
      <vt:lpstr>PowerPoint Presentation</vt:lpstr>
      <vt:lpstr>D3S: SWORD (Space Weather Orbital Radiation Detector)</vt:lpstr>
      <vt:lpstr>D3S: SHIELD</vt:lpstr>
      <vt:lpstr>Goal: End-to-end Space Weather Monitoring</vt:lpstr>
      <vt:lpstr>Space Weather services to end users</vt:lpstr>
      <vt:lpstr>Thank you!</vt:lpstr>
      <vt:lpstr>Aurora ConOps</vt:lpstr>
      <vt:lpstr>Preliminary architecture of D3S</vt:lpstr>
    </vt:vector>
  </TitlesOfParts>
  <Manager/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ESA-SWE-Deutscher Weltraumwetter Workshop 2024</dc:title>
  <dc:subject>ESA-SWE-Deutscher Weltraumwetter Workshop 2024</dc:subject>
  <dc:creator>Melanie Heil</dc:creator>
  <cp:keywords/>
  <dc:description/>
  <cp:lastModifiedBy>Melanie Heil</cp:lastModifiedBy>
  <cp:revision>2</cp:revision>
  <cp:lastPrinted>2008-08-26T16:26:23Z</cp:lastPrinted>
  <dcterms:created xsi:type="dcterms:W3CDTF">2024-09-24T15:06:47Z</dcterms:created>
  <dcterms:modified xsi:type="dcterms:W3CDTF">2025-06-10T19:56:04Z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Melanie Heil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0x010100B93108F87DD4F24BAE6D0E809C37974D000FC206F40FA8F44792B0B25BFFF4A9D0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–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2024-09-23T22:00:00Z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8efe0189-68e5-46b3-80c8-078d88a4045d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PKKMWAM5UKCP-1108600927-1287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</Properties>
</file>