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charts/chart4.xml" ContentType="application/vnd.openxmlformats-officedocument.drawingml.chart+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9.xml" ContentType="application/vnd.openxmlformats-officedocument.them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2" r:id="rId4"/>
    <p:sldMasterId id="2147483744" r:id="rId5"/>
    <p:sldMasterId id="2147483746" r:id="rId6"/>
    <p:sldMasterId id="2147483771" r:id="rId7"/>
    <p:sldMasterId id="2147483758" r:id="rId8"/>
    <p:sldMasterId id="2147483789" r:id="rId9"/>
    <p:sldMasterId id="2147483806" r:id="rId10"/>
    <p:sldMasterId id="2147483845" r:id="rId11"/>
    <p:sldMasterId id="2147483862" r:id="rId12"/>
  </p:sldMasterIdLst>
  <p:notesMasterIdLst>
    <p:notesMasterId r:id="rId22"/>
  </p:notesMasterIdLst>
  <p:sldIdLst>
    <p:sldId id="257" r:id="rId13"/>
    <p:sldId id="672" r:id="rId14"/>
    <p:sldId id="2147376091" r:id="rId15"/>
    <p:sldId id="272" r:id="rId16"/>
    <p:sldId id="674" r:id="rId17"/>
    <p:sldId id="675" r:id="rId18"/>
    <p:sldId id="676" r:id="rId19"/>
    <p:sldId id="677" r:id="rId20"/>
    <p:sldId id="678" r:id="rId21"/>
  </p:sldIdLst>
  <p:sldSz cx="12192000" cy="6858000"/>
  <p:notesSz cx="6858000" cy="9144000"/>
  <p:defaultText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byl-Anna De Courson" initials="SDC" lastIdx="67" clrIdx="0">
    <p:extLst>
      <p:ext uri="{19B8F6BF-5375-455C-9EA6-DF929625EA0E}">
        <p15:presenceInfo xmlns:p15="http://schemas.microsoft.com/office/powerpoint/2012/main" userId="S::Sibyl-Anna.deCourson@esa.int::1ce3ec76-0c54-48e0-9d7b-137e62cee1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FFFF"/>
    <a:srgbClr val="00A08B"/>
    <a:srgbClr val="000000"/>
    <a:srgbClr val="F6A42B"/>
    <a:srgbClr val="138FC4"/>
    <a:srgbClr val="FCC552"/>
    <a:srgbClr val="ED742C"/>
    <a:srgbClr val="ED752D"/>
    <a:srgbClr val="81C19E"/>
    <a:srgbClr val="EB66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721" autoAdjust="0"/>
  </p:normalViewPr>
  <p:slideViewPr>
    <p:cSldViewPr snapToGrid="0" snapToObjects="1">
      <p:cViewPr varScale="1">
        <p:scale>
          <a:sx n="136" d="100"/>
          <a:sy n="136" d="100"/>
        </p:scale>
        <p:origin x="1188" y="366"/>
      </p:cViewPr>
      <p:guideLst/>
    </p:cSldViewPr>
  </p:slideViewPr>
  <p:notesTextViewPr>
    <p:cViewPr>
      <p:scale>
        <a:sx n="3" d="2"/>
        <a:sy n="3" d="2"/>
      </p:scale>
      <p:origin x="0" y="0"/>
    </p:cViewPr>
  </p:notesTextViewPr>
  <p:sorterViewPr>
    <p:cViewPr varScale="1">
      <p:scale>
        <a:sx n="1" d="1"/>
        <a:sy n="1" d="1"/>
      </p:scale>
      <p:origin x="0" y="-13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eethi Avinash" userId="d9ffef8d-ae9c-42d4-8232-190527e87818" providerId="ADAL" clId="{E2103042-3310-4501-A6DB-FF2E11342CD5}"/>
    <pc:docChg chg="modSld">
      <pc:chgData name="Preethi Avinash" userId="d9ffef8d-ae9c-42d4-8232-190527e87818" providerId="ADAL" clId="{E2103042-3310-4501-A6DB-FF2E11342CD5}" dt="2024-11-22T09:45:00.454" v="169" actId="6549"/>
      <pc:docMkLst>
        <pc:docMk/>
      </pc:docMkLst>
      <pc:sldChg chg="modSp mod">
        <pc:chgData name="Preethi Avinash" userId="d9ffef8d-ae9c-42d4-8232-190527e87818" providerId="ADAL" clId="{E2103042-3310-4501-A6DB-FF2E11342CD5}" dt="2024-11-22T09:40:54.628" v="12" actId="20577"/>
        <pc:sldMkLst>
          <pc:docMk/>
          <pc:sldMk cId="1870228688" sldId="672"/>
        </pc:sldMkLst>
        <pc:spChg chg="mod">
          <ac:chgData name="Preethi Avinash" userId="d9ffef8d-ae9c-42d4-8232-190527e87818" providerId="ADAL" clId="{E2103042-3310-4501-A6DB-FF2E11342CD5}" dt="2024-11-22T09:40:54.628" v="12" actId="20577"/>
          <ac:spMkLst>
            <pc:docMk/>
            <pc:sldMk cId="1870228688" sldId="672"/>
            <ac:spMk id="5" creationId="{1C61A532-6841-4206-A3DD-FF6B25B278BF}"/>
          </ac:spMkLst>
        </pc:spChg>
      </pc:sldChg>
      <pc:sldChg chg="delSp modSp mod">
        <pc:chgData name="Preethi Avinash" userId="d9ffef8d-ae9c-42d4-8232-190527e87818" providerId="ADAL" clId="{E2103042-3310-4501-A6DB-FF2E11342CD5}" dt="2024-11-22T09:42:04.527" v="41" actId="20577"/>
        <pc:sldMkLst>
          <pc:docMk/>
          <pc:sldMk cId="678661824" sldId="674"/>
        </pc:sldMkLst>
        <pc:spChg chg="mod">
          <ac:chgData name="Preethi Avinash" userId="d9ffef8d-ae9c-42d4-8232-190527e87818" providerId="ADAL" clId="{E2103042-3310-4501-A6DB-FF2E11342CD5}" dt="2024-11-22T09:41:41.015" v="22" actId="338"/>
          <ac:spMkLst>
            <pc:docMk/>
            <pc:sldMk cId="678661824" sldId="674"/>
            <ac:spMk id="3" creationId="{00000000-0000-0000-0000-000000000000}"/>
          </ac:spMkLst>
        </pc:spChg>
        <pc:spChg chg="mod">
          <ac:chgData name="Preethi Avinash" userId="d9ffef8d-ae9c-42d4-8232-190527e87818" providerId="ADAL" clId="{E2103042-3310-4501-A6DB-FF2E11342CD5}" dt="2024-11-22T09:41:41.015" v="22" actId="338"/>
          <ac:spMkLst>
            <pc:docMk/>
            <pc:sldMk cId="678661824" sldId="674"/>
            <ac:spMk id="5" creationId="{ACC49412-839B-D9D4-1C22-DBF8E9101496}"/>
          </ac:spMkLst>
        </pc:spChg>
        <pc:spChg chg="mod">
          <ac:chgData name="Preethi Avinash" userId="d9ffef8d-ae9c-42d4-8232-190527e87818" providerId="ADAL" clId="{E2103042-3310-4501-A6DB-FF2E11342CD5}" dt="2024-11-22T09:41:41.015" v="22" actId="338"/>
          <ac:spMkLst>
            <pc:docMk/>
            <pc:sldMk cId="678661824" sldId="674"/>
            <ac:spMk id="6" creationId="{4A567734-7A29-ECFA-D8A9-B4BDDFAD437B}"/>
          </ac:spMkLst>
        </pc:spChg>
        <pc:spChg chg="mod">
          <ac:chgData name="Preethi Avinash" userId="d9ffef8d-ae9c-42d4-8232-190527e87818" providerId="ADAL" clId="{E2103042-3310-4501-A6DB-FF2E11342CD5}" dt="2024-11-22T09:41:41.015" v="22" actId="338"/>
          <ac:spMkLst>
            <pc:docMk/>
            <pc:sldMk cId="678661824" sldId="674"/>
            <ac:spMk id="7" creationId="{43CFCFDC-8605-4B02-9520-44D08FF713A6}"/>
          </ac:spMkLst>
        </pc:spChg>
        <pc:spChg chg="mod">
          <ac:chgData name="Preethi Avinash" userId="d9ffef8d-ae9c-42d4-8232-190527e87818" providerId="ADAL" clId="{E2103042-3310-4501-A6DB-FF2E11342CD5}" dt="2024-11-22T09:41:41.015" v="22" actId="338"/>
          <ac:spMkLst>
            <pc:docMk/>
            <pc:sldMk cId="678661824" sldId="674"/>
            <ac:spMk id="8" creationId="{141F6CD1-EAC6-711B-D777-9E13C1040FAD}"/>
          </ac:spMkLst>
        </pc:spChg>
        <pc:spChg chg="mod">
          <ac:chgData name="Preethi Avinash" userId="d9ffef8d-ae9c-42d4-8232-190527e87818" providerId="ADAL" clId="{E2103042-3310-4501-A6DB-FF2E11342CD5}" dt="2024-11-22T09:41:41.015" v="22" actId="338"/>
          <ac:spMkLst>
            <pc:docMk/>
            <pc:sldMk cId="678661824" sldId="674"/>
            <ac:spMk id="9" creationId="{6A41DE7F-D01B-0BCD-C791-0D609DE346BD}"/>
          </ac:spMkLst>
        </pc:spChg>
        <pc:spChg chg="mod">
          <ac:chgData name="Preethi Avinash" userId="d9ffef8d-ae9c-42d4-8232-190527e87818" providerId="ADAL" clId="{E2103042-3310-4501-A6DB-FF2E11342CD5}" dt="2024-11-22T09:41:41.015" v="22" actId="338"/>
          <ac:spMkLst>
            <pc:docMk/>
            <pc:sldMk cId="678661824" sldId="674"/>
            <ac:spMk id="10" creationId="{FBC35208-6065-3AE4-87B7-8B77A070C307}"/>
          </ac:spMkLst>
        </pc:spChg>
        <pc:spChg chg="mod">
          <ac:chgData name="Preethi Avinash" userId="d9ffef8d-ae9c-42d4-8232-190527e87818" providerId="ADAL" clId="{E2103042-3310-4501-A6DB-FF2E11342CD5}" dt="2024-11-22T09:41:41.015" v="22" actId="338"/>
          <ac:spMkLst>
            <pc:docMk/>
            <pc:sldMk cId="678661824" sldId="674"/>
            <ac:spMk id="11" creationId="{2381F8D6-BE49-C16E-3A11-F6E4CD102883}"/>
          </ac:spMkLst>
        </pc:spChg>
        <pc:spChg chg="mod">
          <ac:chgData name="Preethi Avinash" userId="d9ffef8d-ae9c-42d4-8232-190527e87818" providerId="ADAL" clId="{E2103042-3310-4501-A6DB-FF2E11342CD5}" dt="2024-11-22T09:41:41.015" v="22" actId="338"/>
          <ac:spMkLst>
            <pc:docMk/>
            <pc:sldMk cId="678661824" sldId="674"/>
            <ac:spMk id="12" creationId="{98525650-6222-9C54-44ED-D18023A77BC6}"/>
          </ac:spMkLst>
        </pc:spChg>
        <pc:spChg chg="mod">
          <ac:chgData name="Preethi Avinash" userId="d9ffef8d-ae9c-42d4-8232-190527e87818" providerId="ADAL" clId="{E2103042-3310-4501-A6DB-FF2E11342CD5}" dt="2024-11-22T09:41:41.015" v="22" actId="338"/>
          <ac:spMkLst>
            <pc:docMk/>
            <pc:sldMk cId="678661824" sldId="674"/>
            <ac:spMk id="13" creationId="{16A22251-3637-8718-393F-57A17FFF490E}"/>
          </ac:spMkLst>
        </pc:spChg>
        <pc:spChg chg="mod">
          <ac:chgData name="Preethi Avinash" userId="d9ffef8d-ae9c-42d4-8232-190527e87818" providerId="ADAL" clId="{E2103042-3310-4501-A6DB-FF2E11342CD5}" dt="2024-11-22T09:41:41.015" v="22" actId="338"/>
          <ac:spMkLst>
            <pc:docMk/>
            <pc:sldMk cId="678661824" sldId="674"/>
            <ac:spMk id="14" creationId="{3367E222-1CD6-4C38-8B8D-125E85156F3A}"/>
          </ac:spMkLst>
        </pc:spChg>
        <pc:spChg chg="mod">
          <ac:chgData name="Preethi Avinash" userId="d9ffef8d-ae9c-42d4-8232-190527e87818" providerId="ADAL" clId="{E2103042-3310-4501-A6DB-FF2E11342CD5}" dt="2024-11-22T09:41:41.015" v="22" actId="338"/>
          <ac:spMkLst>
            <pc:docMk/>
            <pc:sldMk cId="678661824" sldId="674"/>
            <ac:spMk id="15" creationId="{7A9F136C-B86D-92B3-DC53-419C6135FC85}"/>
          </ac:spMkLst>
        </pc:spChg>
        <pc:spChg chg="mod">
          <ac:chgData name="Preethi Avinash" userId="d9ffef8d-ae9c-42d4-8232-190527e87818" providerId="ADAL" clId="{E2103042-3310-4501-A6DB-FF2E11342CD5}" dt="2024-11-22T09:41:41.015" v="22" actId="338"/>
          <ac:spMkLst>
            <pc:docMk/>
            <pc:sldMk cId="678661824" sldId="674"/>
            <ac:spMk id="16" creationId="{82B2683B-7136-1A62-E41F-BBA6F876644E}"/>
          </ac:spMkLst>
        </pc:spChg>
        <pc:spChg chg="mod">
          <ac:chgData name="Preethi Avinash" userId="d9ffef8d-ae9c-42d4-8232-190527e87818" providerId="ADAL" clId="{E2103042-3310-4501-A6DB-FF2E11342CD5}" dt="2024-11-22T09:41:41.015" v="22" actId="338"/>
          <ac:spMkLst>
            <pc:docMk/>
            <pc:sldMk cId="678661824" sldId="674"/>
            <ac:spMk id="17" creationId="{B48616BC-11EA-FA4E-F881-7A9E4932282E}"/>
          </ac:spMkLst>
        </pc:spChg>
        <pc:spChg chg="mod">
          <ac:chgData name="Preethi Avinash" userId="d9ffef8d-ae9c-42d4-8232-190527e87818" providerId="ADAL" clId="{E2103042-3310-4501-A6DB-FF2E11342CD5}" dt="2024-11-22T09:41:41.015" v="22" actId="338"/>
          <ac:spMkLst>
            <pc:docMk/>
            <pc:sldMk cId="678661824" sldId="674"/>
            <ac:spMk id="18" creationId="{C652561A-A88D-9CE6-7CB0-9EFAECFDAACC}"/>
          </ac:spMkLst>
        </pc:spChg>
        <pc:spChg chg="mod">
          <ac:chgData name="Preethi Avinash" userId="d9ffef8d-ae9c-42d4-8232-190527e87818" providerId="ADAL" clId="{E2103042-3310-4501-A6DB-FF2E11342CD5}" dt="2024-11-22T09:41:41.015" v="22" actId="338"/>
          <ac:spMkLst>
            <pc:docMk/>
            <pc:sldMk cId="678661824" sldId="674"/>
            <ac:spMk id="19" creationId="{2AA2E008-04BE-3289-4194-C32456BD6052}"/>
          </ac:spMkLst>
        </pc:spChg>
        <pc:spChg chg="mod">
          <ac:chgData name="Preethi Avinash" userId="d9ffef8d-ae9c-42d4-8232-190527e87818" providerId="ADAL" clId="{E2103042-3310-4501-A6DB-FF2E11342CD5}" dt="2024-11-22T09:41:41.015" v="22" actId="338"/>
          <ac:spMkLst>
            <pc:docMk/>
            <pc:sldMk cId="678661824" sldId="674"/>
            <ac:spMk id="20" creationId="{495B4671-158D-0517-9E5F-60452EC2A3A8}"/>
          </ac:spMkLst>
        </pc:spChg>
        <pc:spChg chg="mod">
          <ac:chgData name="Preethi Avinash" userId="d9ffef8d-ae9c-42d4-8232-190527e87818" providerId="ADAL" clId="{E2103042-3310-4501-A6DB-FF2E11342CD5}" dt="2024-11-22T09:41:41.015" v="22" actId="338"/>
          <ac:spMkLst>
            <pc:docMk/>
            <pc:sldMk cId="678661824" sldId="674"/>
            <ac:spMk id="21" creationId="{A4E1446E-029C-FD42-9EAB-D7127E91F08F}"/>
          </ac:spMkLst>
        </pc:spChg>
        <pc:spChg chg="mod">
          <ac:chgData name="Preethi Avinash" userId="d9ffef8d-ae9c-42d4-8232-190527e87818" providerId="ADAL" clId="{E2103042-3310-4501-A6DB-FF2E11342CD5}" dt="2024-11-22T09:41:41.015" v="22" actId="338"/>
          <ac:spMkLst>
            <pc:docMk/>
            <pc:sldMk cId="678661824" sldId="674"/>
            <ac:spMk id="22" creationId="{A461AE82-92FC-722F-A18B-BA1CE29B0C4F}"/>
          </ac:spMkLst>
        </pc:spChg>
        <pc:spChg chg="mod">
          <ac:chgData name="Preethi Avinash" userId="d9ffef8d-ae9c-42d4-8232-190527e87818" providerId="ADAL" clId="{E2103042-3310-4501-A6DB-FF2E11342CD5}" dt="2024-11-22T09:41:41.015" v="22" actId="338"/>
          <ac:spMkLst>
            <pc:docMk/>
            <pc:sldMk cId="678661824" sldId="674"/>
            <ac:spMk id="23" creationId="{F0442035-9092-F126-8F99-1FC8CCE71223}"/>
          </ac:spMkLst>
        </pc:spChg>
        <pc:spChg chg="mod">
          <ac:chgData name="Preethi Avinash" userId="d9ffef8d-ae9c-42d4-8232-190527e87818" providerId="ADAL" clId="{E2103042-3310-4501-A6DB-FF2E11342CD5}" dt="2024-11-22T09:41:41.015" v="22" actId="338"/>
          <ac:spMkLst>
            <pc:docMk/>
            <pc:sldMk cId="678661824" sldId="674"/>
            <ac:spMk id="24" creationId="{1373E66A-5561-7E79-5F87-424F7E977473}"/>
          </ac:spMkLst>
        </pc:spChg>
        <pc:spChg chg="mod">
          <ac:chgData name="Preethi Avinash" userId="d9ffef8d-ae9c-42d4-8232-190527e87818" providerId="ADAL" clId="{E2103042-3310-4501-A6DB-FF2E11342CD5}" dt="2024-11-22T09:41:41.015" v="22" actId="338"/>
          <ac:spMkLst>
            <pc:docMk/>
            <pc:sldMk cId="678661824" sldId="674"/>
            <ac:spMk id="25" creationId="{5E9BF62D-1C9D-1752-89DA-263EC4AF0C1E}"/>
          </ac:spMkLst>
        </pc:spChg>
        <pc:spChg chg="mod">
          <ac:chgData name="Preethi Avinash" userId="d9ffef8d-ae9c-42d4-8232-190527e87818" providerId="ADAL" clId="{E2103042-3310-4501-A6DB-FF2E11342CD5}" dt="2024-11-22T09:41:41.015" v="22" actId="338"/>
          <ac:spMkLst>
            <pc:docMk/>
            <pc:sldMk cId="678661824" sldId="674"/>
            <ac:spMk id="26" creationId="{CB5ADDB6-12AA-452F-2338-600DD6B222E6}"/>
          </ac:spMkLst>
        </pc:spChg>
        <pc:spChg chg="mod">
          <ac:chgData name="Preethi Avinash" userId="d9ffef8d-ae9c-42d4-8232-190527e87818" providerId="ADAL" clId="{E2103042-3310-4501-A6DB-FF2E11342CD5}" dt="2024-11-22T09:41:41.015" v="22" actId="338"/>
          <ac:spMkLst>
            <pc:docMk/>
            <pc:sldMk cId="678661824" sldId="674"/>
            <ac:spMk id="27" creationId="{D71F356F-28AD-F96A-CF38-3333C93AED2B}"/>
          </ac:spMkLst>
        </pc:spChg>
        <pc:spChg chg="mod">
          <ac:chgData name="Preethi Avinash" userId="d9ffef8d-ae9c-42d4-8232-190527e87818" providerId="ADAL" clId="{E2103042-3310-4501-A6DB-FF2E11342CD5}" dt="2024-11-22T09:41:41.015" v="22" actId="338"/>
          <ac:spMkLst>
            <pc:docMk/>
            <pc:sldMk cId="678661824" sldId="674"/>
            <ac:spMk id="28" creationId="{0190818B-7177-DC8F-9DDF-B028F6DF727C}"/>
          </ac:spMkLst>
        </pc:spChg>
        <pc:spChg chg="mod">
          <ac:chgData name="Preethi Avinash" userId="d9ffef8d-ae9c-42d4-8232-190527e87818" providerId="ADAL" clId="{E2103042-3310-4501-A6DB-FF2E11342CD5}" dt="2024-11-22T09:41:41.015" v="22" actId="338"/>
          <ac:spMkLst>
            <pc:docMk/>
            <pc:sldMk cId="678661824" sldId="674"/>
            <ac:spMk id="29" creationId="{7DE33D61-F905-476A-5B17-B282E134B502}"/>
          </ac:spMkLst>
        </pc:spChg>
        <pc:spChg chg="mod">
          <ac:chgData name="Preethi Avinash" userId="d9ffef8d-ae9c-42d4-8232-190527e87818" providerId="ADAL" clId="{E2103042-3310-4501-A6DB-FF2E11342CD5}" dt="2024-11-22T09:41:41.015" v="22" actId="338"/>
          <ac:spMkLst>
            <pc:docMk/>
            <pc:sldMk cId="678661824" sldId="674"/>
            <ac:spMk id="30" creationId="{0CA221D0-AA95-0163-D687-5EA4D934E5F8}"/>
          </ac:spMkLst>
        </pc:spChg>
        <pc:spChg chg="mod">
          <ac:chgData name="Preethi Avinash" userId="d9ffef8d-ae9c-42d4-8232-190527e87818" providerId="ADAL" clId="{E2103042-3310-4501-A6DB-FF2E11342CD5}" dt="2024-11-22T09:41:41.015" v="22" actId="338"/>
          <ac:spMkLst>
            <pc:docMk/>
            <pc:sldMk cId="678661824" sldId="674"/>
            <ac:spMk id="31" creationId="{4DD6B077-1C2B-8DC4-903E-2DF0EBD4306F}"/>
          </ac:spMkLst>
        </pc:spChg>
        <pc:spChg chg="mod">
          <ac:chgData name="Preethi Avinash" userId="d9ffef8d-ae9c-42d4-8232-190527e87818" providerId="ADAL" clId="{E2103042-3310-4501-A6DB-FF2E11342CD5}" dt="2024-11-22T09:41:41.015" v="22" actId="338"/>
          <ac:spMkLst>
            <pc:docMk/>
            <pc:sldMk cId="678661824" sldId="674"/>
            <ac:spMk id="32" creationId="{06756BE2-C6D8-8FCF-CB20-B6977582D949}"/>
          </ac:spMkLst>
        </pc:spChg>
        <pc:spChg chg="mod">
          <ac:chgData name="Preethi Avinash" userId="d9ffef8d-ae9c-42d4-8232-190527e87818" providerId="ADAL" clId="{E2103042-3310-4501-A6DB-FF2E11342CD5}" dt="2024-11-22T09:41:41.015" v="22" actId="338"/>
          <ac:spMkLst>
            <pc:docMk/>
            <pc:sldMk cId="678661824" sldId="674"/>
            <ac:spMk id="33" creationId="{F0FAB750-C31C-55E6-C41E-5E42ADE927BF}"/>
          </ac:spMkLst>
        </pc:spChg>
        <pc:spChg chg="mod">
          <ac:chgData name="Preethi Avinash" userId="d9ffef8d-ae9c-42d4-8232-190527e87818" providerId="ADAL" clId="{E2103042-3310-4501-A6DB-FF2E11342CD5}" dt="2024-11-22T09:41:41.015" v="22" actId="338"/>
          <ac:spMkLst>
            <pc:docMk/>
            <pc:sldMk cId="678661824" sldId="674"/>
            <ac:spMk id="34" creationId="{575D4DC3-12C3-86B3-FE1F-527241732745}"/>
          </ac:spMkLst>
        </pc:spChg>
        <pc:spChg chg="mod">
          <ac:chgData name="Preethi Avinash" userId="d9ffef8d-ae9c-42d4-8232-190527e87818" providerId="ADAL" clId="{E2103042-3310-4501-A6DB-FF2E11342CD5}" dt="2024-11-22T09:41:41.015" v="22" actId="338"/>
          <ac:spMkLst>
            <pc:docMk/>
            <pc:sldMk cId="678661824" sldId="674"/>
            <ac:spMk id="35" creationId="{6FC2A61E-E398-DA1D-B9EC-A7B7B4985ED1}"/>
          </ac:spMkLst>
        </pc:spChg>
        <pc:spChg chg="mod">
          <ac:chgData name="Preethi Avinash" userId="d9ffef8d-ae9c-42d4-8232-190527e87818" providerId="ADAL" clId="{E2103042-3310-4501-A6DB-FF2E11342CD5}" dt="2024-11-22T09:41:41.015" v="22" actId="338"/>
          <ac:spMkLst>
            <pc:docMk/>
            <pc:sldMk cId="678661824" sldId="674"/>
            <ac:spMk id="36" creationId="{716BABF0-FFA6-AF0B-50B3-561B12EF4FDC}"/>
          </ac:spMkLst>
        </pc:spChg>
        <pc:spChg chg="mod">
          <ac:chgData name="Preethi Avinash" userId="d9ffef8d-ae9c-42d4-8232-190527e87818" providerId="ADAL" clId="{E2103042-3310-4501-A6DB-FF2E11342CD5}" dt="2024-11-22T09:41:41.015" v="22" actId="338"/>
          <ac:spMkLst>
            <pc:docMk/>
            <pc:sldMk cId="678661824" sldId="674"/>
            <ac:spMk id="37" creationId="{9D7197E2-4680-A071-C42A-FD1553A1279D}"/>
          </ac:spMkLst>
        </pc:spChg>
        <pc:spChg chg="mod">
          <ac:chgData name="Preethi Avinash" userId="d9ffef8d-ae9c-42d4-8232-190527e87818" providerId="ADAL" clId="{E2103042-3310-4501-A6DB-FF2E11342CD5}" dt="2024-11-22T09:41:41.015" v="22" actId="338"/>
          <ac:spMkLst>
            <pc:docMk/>
            <pc:sldMk cId="678661824" sldId="674"/>
            <ac:spMk id="38" creationId="{85746ED1-3225-48EA-78B8-F4B8DA2E264C}"/>
          </ac:spMkLst>
        </pc:spChg>
        <pc:spChg chg="mod">
          <ac:chgData name="Preethi Avinash" userId="d9ffef8d-ae9c-42d4-8232-190527e87818" providerId="ADAL" clId="{E2103042-3310-4501-A6DB-FF2E11342CD5}" dt="2024-11-22T09:41:41.015" v="22" actId="338"/>
          <ac:spMkLst>
            <pc:docMk/>
            <pc:sldMk cId="678661824" sldId="674"/>
            <ac:spMk id="39" creationId="{E706E4CB-4B86-E086-B0FE-6B8DFAD11323}"/>
          </ac:spMkLst>
        </pc:spChg>
        <pc:spChg chg="mod">
          <ac:chgData name="Preethi Avinash" userId="d9ffef8d-ae9c-42d4-8232-190527e87818" providerId="ADAL" clId="{E2103042-3310-4501-A6DB-FF2E11342CD5}" dt="2024-11-22T09:41:41.015" v="22" actId="338"/>
          <ac:spMkLst>
            <pc:docMk/>
            <pc:sldMk cId="678661824" sldId="674"/>
            <ac:spMk id="40" creationId="{6EF216AB-212F-6842-6102-A24196082659}"/>
          </ac:spMkLst>
        </pc:spChg>
        <pc:spChg chg="mod">
          <ac:chgData name="Preethi Avinash" userId="d9ffef8d-ae9c-42d4-8232-190527e87818" providerId="ADAL" clId="{E2103042-3310-4501-A6DB-FF2E11342CD5}" dt="2024-11-22T09:41:41.015" v="22" actId="338"/>
          <ac:spMkLst>
            <pc:docMk/>
            <pc:sldMk cId="678661824" sldId="674"/>
            <ac:spMk id="41" creationId="{6F66CEEE-E0EA-C59C-4166-648E2B674CC9}"/>
          </ac:spMkLst>
        </pc:spChg>
        <pc:spChg chg="mod">
          <ac:chgData name="Preethi Avinash" userId="d9ffef8d-ae9c-42d4-8232-190527e87818" providerId="ADAL" clId="{E2103042-3310-4501-A6DB-FF2E11342CD5}" dt="2024-11-22T09:41:41.015" v="22" actId="338"/>
          <ac:spMkLst>
            <pc:docMk/>
            <pc:sldMk cId="678661824" sldId="674"/>
            <ac:spMk id="42" creationId="{359D3429-2103-6A10-8001-821C35548F15}"/>
          </ac:spMkLst>
        </pc:spChg>
        <pc:spChg chg="mod">
          <ac:chgData name="Preethi Avinash" userId="d9ffef8d-ae9c-42d4-8232-190527e87818" providerId="ADAL" clId="{E2103042-3310-4501-A6DB-FF2E11342CD5}" dt="2024-11-22T09:41:41.015" v="22" actId="338"/>
          <ac:spMkLst>
            <pc:docMk/>
            <pc:sldMk cId="678661824" sldId="674"/>
            <ac:spMk id="43" creationId="{208ADB50-EDF2-CF2A-8181-6CB5969C8C65}"/>
          </ac:spMkLst>
        </pc:spChg>
        <pc:spChg chg="mod">
          <ac:chgData name="Preethi Avinash" userId="d9ffef8d-ae9c-42d4-8232-190527e87818" providerId="ADAL" clId="{E2103042-3310-4501-A6DB-FF2E11342CD5}" dt="2024-11-22T09:41:41.015" v="22" actId="338"/>
          <ac:spMkLst>
            <pc:docMk/>
            <pc:sldMk cId="678661824" sldId="674"/>
            <ac:spMk id="44" creationId="{4B3FCDC5-B397-B3F3-ADFC-F2BF2E0DB171}"/>
          </ac:spMkLst>
        </pc:spChg>
        <pc:spChg chg="mod">
          <ac:chgData name="Preethi Avinash" userId="d9ffef8d-ae9c-42d4-8232-190527e87818" providerId="ADAL" clId="{E2103042-3310-4501-A6DB-FF2E11342CD5}" dt="2024-11-22T09:41:41.015" v="22" actId="338"/>
          <ac:spMkLst>
            <pc:docMk/>
            <pc:sldMk cId="678661824" sldId="674"/>
            <ac:spMk id="45" creationId="{CACEC9F8-A9BB-6EDF-2508-6C40558BB45A}"/>
          </ac:spMkLst>
        </pc:spChg>
        <pc:spChg chg="mod">
          <ac:chgData name="Preethi Avinash" userId="d9ffef8d-ae9c-42d4-8232-190527e87818" providerId="ADAL" clId="{E2103042-3310-4501-A6DB-FF2E11342CD5}" dt="2024-11-22T09:41:41.015" v="22" actId="338"/>
          <ac:spMkLst>
            <pc:docMk/>
            <pc:sldMk cId="678661824" sldId="674"/>
            <ac:spMk id="46" creationId="{79CC434A-B652-9B8F-FB3E-415EFD142A85}"/>
          </ac:spMkLst>
        </pc:spChg>
        <pc:spChg chg="mod">
          <ac:chgData name="Preethi Avinash" userId="d9ffef8d-ae9c-42d4-8232-190527e87818" providerId="ADAL" clId="{E2103042-3310-4501-A6DB-FF2E11342CD5}" dt="2024-11-22T09:41:41.015" v="22" actId="338"/>
          <ac:spMkLst>
            <pc:docMk/>
            <pc:sldMk cId="678661824" sldId="674"/>
            <ac:spMk id="47" creationId="{D9C3592D-D15E-AE5B-BB27-539904083C00}"/>
          </ac:spMkLst>
        </pc:spChg>
        <pc:spChg chg="mod">
          <ac:chgData name="Preethi Avinash" userId="d9ffef8d-ae9c-42d4-8232-190527e87818" providerId="ADAL" clId="{E2103042-3310-4501-A6DB-FF2E11342CD5}" dt="2024-11-22T09:41:41.015" v="22" actId="338"/>
          <ac:spMkLst>
            <pc:docMk/>
            <pc:sldMk cId="678661824" sldId="674"/>
            <ac:spMk id="48" creationId="{57E4F58B-6610-8A07-CB91-4A21FE084735}"/>
          </ac:spMkLst>
        </pc:spChg>
        <pc:spChg chg="mod">
          <ac:chgData name="Preethi Avinash" userId="d9ffef8d-ae9c-42d4-8232-190527e87818" providerId="ADAL" clId="{E2103042-3310-4501-A6DB-FF2E11342CD5}" dt="2024-11-22T09:41:41.015" v="22" actId="338"/>
          <ac:spMkLst>
            <pc:docMk/>
            <pc:sldMk cId="678661824" sldId="674"/>
            <ac:spMk id="49" creationId="{84639A92-31CF-35BA-5E7E-E0ECA2723984}"/>
          </ac:spMkLst>
        </pc:spChg>
        <pc:spChg chg="mod">
          <ac:chgData name="Preethi Avinash" userId="d9ffef8d-ae9c-42d4-8232-190527e87818" providerId="ADAL" clId="{E2103042-3310-4501-A6DB-FF2E11342CD5}" dt="2024-11-22T09:41:41.015" v="22" actId="338"/>
          <ac:spMkLst>
            <pc:docMk/>
            <pc:sldMk cId="678661824" sldId="674"/>
            <ac:spMk id="50" creationId="{C5B2EC59-28D7-527D-D3C6-634DEBBFCE79}"/>
          </ac:spMkLst>
        </pc:spChg>
        <pc:spChg chg="mod">
          <ac:chgData name="Preethi Avinash" userId="d9ffef8d-ae9c-42d4-8232-190527e87818" providerId="ADAL" clId="{E2103042-3310-4501-A6DB-FF2E11342CD5}" dt="2024-11-22T09:41:41.015" v="22" actId="338"/>
          <ac:spMkLst>
            <pc:docMk/>
            <pc:sldMk cId="678661824" sldId="674"/>
            <ac:spMk id="51" creationId="{9F65735D-5C77-DDB1-39F7-5FFB7865C0AD}"/>
          </ac:spMkLst>
        </pc:spChg>
        <pc:spChg chg="mod">
          <ac:chgData name="Preethi Avinash" userId="d9ffef8d-ae9c-42d4-8232-190527e87818" providerId="ADAL" clId="{E2103042-3310-4501-A6DB-FF2E11342CD5}" dt="2024-11-22T09:41:41.015" v="22" actId="338"/>
          <ac:spMkLst>
            <pc:docMk/>
            <pc:sldMk cId="678661824" sldId="674"/>
            <ac:spMk id="52" creationId="{7A036A25-8D2C-5CF7-F9D0-0F6E1D4D3C88}"/>
          </ac:spMkLst>
        </pc:spChg>
        <pc:spChg chg="mod">
          <ac:chgData name="Preethi Avinash" userId="d9ffef8d-ae9c-42d4-8232-190527e87818" providerId="ADAL" clId="{E2103042-3310-4501-A6DB-FF2E11342CD5}" dt="2024-11-22T09:41:41.015" v="22" actId="338"/>
          <ac:spMkLst>
            <pc:docMk/>
            <pc:sldMk cId="678661824" sldId="674"/>
            <ac:spMk id="53" creationId="{2140A259-B7DD-5D7B-C25B-210398D9690D}"/>
          </ac:spMkLst>
        </pc:spChg>
        <pc:spChg chg="mod">
          <ac:chgData name="Preethi Avinash" userId="d9ffef8d-ae9c-42d4-8232-190527e87818" providerId="ADAL" clId="{E2103042-3310-4501-A6DB-FF2E11342CD5}" dt="2024-11-22T09:42:04.527" v="41" actId="20577"/>
          <ac:spMkLst>
            <pc:docMk/>
            <pc:sldMk cId="678661824" sldId="674"/>
            <ac:spMk id="54" creationId="{D4E5AACF-53C8-897F-5458-B14671EC2C47}"/>
          </ac:spMkLst>
        </pc:spChg>
        <pc:spChg chg="mod">
          <ac:chgData name="Preethi Avinash" userId="d9ffef8d-ae9c-42d4-8232-190527e87818" providerId="ADAL" clId="{E2103042-3310-4501-A6DB-FF2E11342CD5}" dt="2024-11-22T09:41:41.015" v="22" actId="338"/>
          <ac:spMkLst>
            <pc:docMk/>
            <pc:sldMk cId="678661824" sldId="674"/>
            <ac:spMk id="55" creationId="{6DF8230F-9FB6-A163-36BB-02543D87B7C7}"/>
          </ac:spMkLst>
        </pc:spChg>
        <pc:spChg chg="mod">
          <ac:chgData name="Preethi Avinash" userId="d9ffef8d-ae9c-42d4-8232-190527e87818" providerId="ADAL" clId="{E2103042-3310-4501-A6DB-FF2E11342CD5}" dt="2024-11-22T09:41:41.015" v="22" actId="338"/>
          <ac:spMkLst>
            <pc:docMk/>
            <pc:sldMk cId="678661824" sldId="674"/>
            <ac:spMk id="56" creationId="{EFDE2147-6DC2-4A5B-8B35-106B861C73B4}"/>
          </ac:spMkLst>
        </pc:spChg>
        <pc:spChg chg="mod">
          <ac:chgData name="Preethi Avinash" userId="d9ffef8d-ae9c-42d4-8232-190527e87818" providerId="ADAL" clId="{E2103042-3310-4501-A6DB-FF2E11342CD5}" dt="2024-11-22T09:41:41.015" v="22" actId="338"/>
          <ac:spMkLst>
            <pc:docMk/>
            <pc:sldMk cId="678661824" sldId="674"/>
            <ac:spMk id="57" creationId="{681C8CFB-F5ED-A2E9-F798-38B97A24371E}"/>
          </ac:spMkLst>
        </pc:spChg>
        <pc:spChg chg="mod">
          <ac:chgData name="Preethi Avinash" userId="d9ffef8d-ae9c-42d4-8232-190527e87818" providerId="ADAL" clId="{E2103042-3310-4501-A6DB-FF2E11342CD5}" dt="2024-11-22T09:41:41.015" v="22" actId="338"/>
          <ac:spMkLst>
            <pc:docMk/>
            <pc:sldMk cId="678661824" sldId="674"/>
            <ac:spMk id="58" creationId="{08A993C2-9E5D-5BF5-7094-E1F4CE460039}"/>
          </ac:spMkLst>
        </pc:spChg>
        <pc:spChg chg="mod">
          <ac:chgData name="Preethi Avinash" userId="d9ffef8d-ae9c-42d4-8232-190527e87818" providerId="ADAL" clId="{E2103042-3310-4501-A6DB-FF2E11342CD5}" dt="2024-11-22T09:41:41.015" v="22" actId="338"/>
          <ac:spMkLst>
            <pc:docMk/>
            <pc:sldMk cId="678661824" sldId="674"/>
            <ac:spMk id="59" creationId="{3DC2B63C-FE4D-30E9-6085-C8B9989177C7}"/>
          </ac:spMkLst>
        </pc:spChg>
        <pc:spChg chg="mod">
          <ac:chgData name="Preethi Avinash" userId="d9ffef8d-ae9c-42d4-8232-190527e87818" providerId="ADAL" clId="{E2103042-3310-4501-A6DB-FF2E11342CD5}" dt="2024-11-22T09:41:41.015" v="22" actId="338"/>
          <ac:spMkLst>
            <pc:docMk/>
            <pc:sldMk cId="678661824" sldId="674"/>
            <ac:spMk id="60" creationId="{51BE913E-56EC-8630-03E7-166FBF2D2151}"/>
          </ac:spMkLst>
        </pc:spChg>
        <pc:spChg chg="mod">
          <ac:chgData name="Preethi Avinash" userId="d9ffef8d-ae9c-42d4-8232-190527e87818" providerId="ADAL" clId="{E2103042-3310-4501-A6DB-FF2E11342CD5}" dt="2024-11-22T09:41:41.015" v="22" actId="338"/>
          <ac:spMkLst>
            <pc:docMk/>
            <pc:sldMk cId="678661824" sldId="674"/>
            <ac:spMk id="61" creationId="{0434C03A-4D94-2BED-9005-5109F6E5425B}"/>
          </ac:spMkLst>
        </pc:spChg>
        <pc:spChg chg="mod">
          <ac:chgData name="Preethi Avinash" userId="d9ffef8d-ae9c-42d4-8232-190527e87818" providerId="ADAL" clId="{E2103042-3310-4501-A6DB-FF2E11342CD5}" dt="2024-11-22T09:41:41.015" v="22" actId="338"/>
          <ac:spMkLst>
            <pc:docMk/>
            <pc:sldMk cId="678661824" sldId="674"/>
            <ac:spMk id="62" creationId="{2C929482-8718-1E0D-B0F3-D3D44AF5CD19}"/>
          </ac:spMkLst>
        </pc:spChg>
        <pc:spChg chg="mod">
          <ac:chgData name="Preethi Avinash" userId="d9ffef8d-ae9c-42d4-8232-190527e87818" providerId="ADAL" clId="{E2103042-3310-4501-A6DB-FF2E11342CD5}" dt="2024-11-22T09:41:41.015" v="22" actId="338"/>
          <ac:spMkLst>
            <pc:docMk/>
            <pc:sldMk cId="678661824" sldId="674"/>
            <ac:spMk id="63" creationId="{B107EFF2-D7E1-5F12-F84C-DDBC6D6CB875}"/>
          </ac:spMkLst>
        </pc:spChg>
        <pc:spChg chg="mod">
          <ac:chgData name="Preethi Avinash" userId="d9ffef8d-ae9c-42d4-8232-190527e87818" providerId="ADAL" clId="{E2103042-3310-4501-A6DB-FF2E11342CD5}" dt="2024-11-22T09:41:41.015" v="22" actId="338"/>
          <ac:spMkLst>
            <pc:docMk/>
            <pc:sldMk cId="678661824" sldId="674"/>
            <ac:spMk id="64" creationId="{711F4E19-4578-7BCB-1F1A-6255AB880E8B}"/>
          </ac:spMkLst>
        </pc:spChg>
        <pc:spChg chg="mod">
          <ac:chgData name="Preethi Avinash" userId="d9ffef8d-ae9c-42d4-8232-190527e87818" providerId="ADAL" clId="{E2103042-3310-4501-A6DB-FF2E11342CD5}" dt="2024-11-22T09:41:41.015" v="22" actId="338"/>
          <ac:spMkLst>
            <pc:docMk/>
            <pc:sldMk cId="678661824" sldId="674"/>
            <ac:spMk id="65" creationId="{3E51E690-371E-410D-0ED1-4358CACCA910}"/>
          </ac:spMkLst>
        </pc:spChg>
        <pc:spChg chg="mod">
          <ac:chgData name="Preethi Avinash" userId="d9ffef8d-ae9c-42d4-8232-190527e87818" providerId="ADAL" clId="{E2103042-3310-4501-A6DB-FF2E11342CD5}" dt="2024-11-22T09:41:41.015" v="22" actId="338"/>
          <ac:spMkLst>
            <pc:docMk/>
            <pc:sldMk cId="678661824" sldId="674"/>
            <ac:spMk id="66" creationId="{E23E55F1-A732-5E49-563D-0E23ECCCBF55}"/>
          </ac:spMkLst>
        </pc:spChg>
        <pc:spChg chg="mod">
          <ac:chgData name="Preethi Avinash" userId="d9ffef8d-ae9c-42d4-8232-190527e87818" providerId="ADAL" clId="{E2103042-3310-4501-A6DB-FF2E11342CD5}" dt="2024-11-22T09:41:41.015" v="22" actId="338"/>
          <ac:spMkLst>
            <pc:docMk/>
            <pc:sldMk cId="678661824" sldId="674"/>
            <ac:spMk id="67" creationId="{9B6B68F3-A2A8-6FFA-C1C2-DE4A4B506C03}"/>
          </ac:spMkLst>
        </pc:spChg>
        <pc:spChg chg="mod">
          <ac:chgData name="Preethi Avinash" userId="d9ffef8d-ae9c-42d4-8232-190527e87818" providerId="ADAL" clId="{E2103042-3310-4501-A6DB-FF2E11342CD5}" dt="2024-11-22T09:41:41.015" v="22" actId="338"/>
          <ac:spMkLst>
            <pc:docMk/>
            <pc:sldMk cId="678661824" sldId="674"/>
            <ac:spMk id="68" creationId="{5BCF998D-1991-CD56-AA0D-21896F8F9059}"/>
          </ac:spMkLst>
        </pc:spChg>
        <pc:spChg chg="mod">
          <ac:chgData name="Preethi Avinash" userId="d9ffef8d-ae9c-42d4-8232-190527e87818" providerId="ADAL" clId="{E2103042-3310-4501-A6DB-FF2E11342CD5}" dt="2024-11-22T09:41:41.015" v="22" actId="338"/>
          <ac:spMkLst>
            <pc:docMk/>
            <pc:sldMk cId="678661824" sldId="674"/>
            <ac:spMk id="69" creationId="{058D60B8-38CF-A3CE-A4F2-435C9D890F0A}"/>
          </ac:spMkLst>
        </pc:spChg>
        <pc:spChg chg="mod">
          <ac:chgData name="Preethi Avinash" userId="d9ffef8d-ae9c-42d4-8232-190527e87818" providerId="ADAL" clId="{E2103042-3310-4501-A6DB-FF2E11342CD5}" dt="2024-11-22T09:41:41.015" v="22" actId="338"/>
          <ac:spMkLst>
            <pc:docMk/>
            <pc:sldMk cId="678661824" sldId="674"/>
            <ac:spMk id="70" creationId="{62CC3FE1-8A51-652E-F361-417826C40C3B}"/>
          </ac:spMkLst>
        </pc:spChg>
        <pc:spChg chg="mod">
          <ac:chgData name="Preethi Avinash" userId="d9ffef8d-ae9c-42d4-8232-190527e87818" providerId="ADAL" clId="{E2103042-3310-4501-A6DB-FF2E11342CD5}" dt="2024-11-22T09:41:41.015" v="22" actId="338"/>
          <ac:spMkLst>
            <pc:docMk/>
            <pc:sldMk cId="678661824" sldId="674"/>
            <ac:spMk id="71" creationId="{E031752A-5F6C-0527-635C-1D7E9969B9E0}"/>
          </ac:spMkLst>
        </pc:spChg>
        <pc:spChg chg="mod">
          <ac:chgData name="Preethi Avinash" userId="d9ffef8d-ae9c-42d4-8232-190527e87818" providerId="ADAL" clId="{E2103042-3310-4501-A6DB-FF2E11342CD5}" dt="2024-11-22T09:41:41.015" v="22" actId="338"/>
          <ac:spMkLst>
            <pc:docMk/>
            <pc:sldMk cId="678661824" sldId="674"/>
            <ac:spMk id="72" creationId="{6774A7A0-2F70-6B61-420F-F63E1B23A763}"/>
          </ac:spMkLst>
        </pc:spChg>
        <pc:spChg chg="mod">
          <ac:chgData name="Preethi Avinash" userId="d9ffef8d-ae9c-42d4-8232-190527e87818" providerId="ADAL" clId="{E2103042-3310-4501-A6DB-FF2E11342CD5}" dt="2024-11-22T09:41:41.015" v="22" actId="338"/>
          <ac:spMkLst>
            <pc:docMk/>
            <pc:sldMk cId="678661824" sldId="674"/>
            <ac:spMk id="73" creationId="{D89C55C5-AE6D-8BD4-D9DD-3C114887A994}"/>
          </ac:spMkLst>
        </pc:spChg>
        <pc:spChg chg="mod">
          <ac:chgData name="Preethi Avinash" userId="d9ffef8d-ae9c-42d4-8232-190527e87818" providerId="ADAL" clId="{E2103042-3310-4501-A6DB-FF2E11342CD5}" dt="2024-11-22T09:41:41.015" v="22" actId="338"/>
          <ac:spMkLst>
            <pc:docMk/>
            <pc:sldMk cId="678661824" sldId="674"/>
            <ac:spMk id="74" creationId="{EE293E93-0CA8-E187-38FF-FC1DE69AA21A}"/>
          </ac:spMkLst>
        </pc:spChg>
        <pc:spChg chg="mod">
          <ac:chgData name="Preethi Avinash" userId="d9ffef8d-ae9c-42d4-8232-190527e87818" providerId="ADAL" clId="{E2103042-3310-4501-A6DB-FF2E11342CD5}" dt="2024-11-22T09:41:41.015" v="22" actId="338"/>
          <ac:spMkLst>
            <pc:docMk/>
            <pc:sldMk cId="678661824" sldId="674"/>
            <ac:spMk id="75" creationId="{B3EF1846-6A73-F7CB-180E-C3623DEADC38}"/>
          </ac:spMkLst>
        </pc:spChg>
        <pc:spChg chg="mod">
          <ac:chgData name="Preethi Avinash" userId="d9ffef8d-ae9c-42d4-8232-190527e87818" providerId="ADAL" clId="{E2103042-3310-4501-A6DB-FF2E11342CD5}" dt="2024-11-22T09:41:41.015" v="22" actId="338"/>
          <ac:spMkLst>
            <pc:docMk/>
            <pc:sldMk cId="678661824" sldId="674"/>
            <ac:spMk id="76" creationId="{6510C2D9-C8F0-E166-30EB-37FCA07D1ACA}"/>
          </ac:spMkLst>
        </pc:spChg>
        <pc:spChg chg="mod">
          <ac:chgData name="Preethi Avinash" userId="d9ffef8d-ae9c-42d4-8232-190527e87818" providerId="ADAL" clId="{E2103042-3310-4501-A6DB-FF2E11342CD5}" dt="2024-11-22T09:41:41.015" v="22" actId="338"/>
          <ac:spMkLst>
            <pc:docMk/>
            <pc:sldMk cId="678661824" sldId="674"/>
            <ac:spMk id="77" creationId="{F1538252-BEF2-4DD5-18B1-07BF77B87AE2}"/>
          </ac:spMkLst>
        </pc:spChg>
        <pc:spChg chg="mod">
          <ac:chgData name="Preethi Avinash" userId="d9ffef8d-ae9c-42d4-8232-190527e87818" providerId="ADAL" clId="{E2103042-3310-4501-A6DB-FF2E11342CD5}" dt="2024-11-22T09:41:41.015" v="22" actId="338"/>
          <ac:spMkLst>
            <pc:docMk/>
            <pc:sldMk cId="678661824" sldId="674"/>
            <ac:spMk id="78" creationId="{FD5E02B1-B183-0E88-217D-D90E56F0F983}"/>
          </ac:spMkLst>
        </pc:spChg>
        <pc:spChg chg="mod">
          <ac:chgData name="Preethi Avinash" userId="d9ffef8d-ae9c-42d4-8232-190527e87818" providerId="ADAL" clId="{E2103042-3310-4501-A6DB-FF2E11342CD5}" dt="2024-11-22T09:41:41.015" v="22" actId="338"/>
          <ac:spMkLst>
            <pc:docMk/>
            <pc:sldMk cId="678661824" sldId="674"/>
            <ac:spMk id="79" creationId="{B810A690-8F36-76E0-318F-AF5EB9BA7555}"/>
          </ac:spMkLst>
        </pc:spChg>
        <pc:spChg chg="mod">
          <ac:chgData name="Preethi Avinash" userId="d9ffef8d-ae9c-42d4-8232-190527e87818" providerId="ADAL" clId="{E2103042-3310-4501-A6DB-FF2E11342CD5}" dt="2024-11-22T09:41:41.015" v="22" actId="338"/>
          <ac:spMkLst>
            <pc:docMk/>
            <pc:sldMk cId="678661824" sldId="674"/>
            <ac:spMk id="80" creationId="{DCBC09B6-5A4A-7AF4-CF8C-41AFA697E69D}"/>
          </ac:spMkLst>
        </pc:spChg>
        <pc:spChg chg="mod">
          <ac:chgData name="Preethi Avinash" userId="d9ffef8d-ae9c-42d4-8232-190527e87818" providerId="ADAL" clId="{E2103042-3310-4501-A6DB-FF2E11342CD5}" dt="2024-11-22T09:41:41.015" v="22" actId="338"/>
          <ac:spMkLst>
            <pc:docMk/>
            <pc:sldMk cId="678661824" sldId="674"/>
            <ac:spMk id="81" creationId="{2063A67B-9A2A-DBF1-E4B8-4CB3E0910D0A}"/>
          </ac:spMkLst>
        </pc:spChg>
        <pc:spChg chg="mod">
          <ac:chgData name="Preethi Avinash" userId="d9ffef8d-ae9c-42d4-8232-190527e87818" providerId="ADAL" clId="{E2103042-3310-4501-A6DB-FF2E11342CD5}" dt="2024-11-22T09:41:41.015" v="22" actId="338"/>
          <ac:spMkLst>
            <pc:docMk/>
            <pc:sldMk cId="678661824" sldId="674"/>
            <ac:spMk id="82" creationId="{A58BA4D3-A904-588D-39FC-D26F94DCF0BC}"/>
          </ac:spMkLst>
        </pc:spChg>
        <pc:spChg chg="mod">
          <ac:chgData name="Preethi Avinash" userId="d9ffef8d-ae9c-42d4-8232-190527e87818" providerId="ADAL" clId="{E2103042-3310-4501-A6DB-FF2E11342CD5}" dt="2024-11-22T09:41:41.015" v="22" actId="338"/>
          <ac:spMkLst>
            <pc:docMk/>
            <pc:sldMk cId="678661824" sldId="674"/>
            <ac:spMk id="83" creationId="{43E9596A-2138-968E-76E9-A5899BED3E3F}"/>
          </ac:spMkLst>
        </pc:spChg>
        <pc:spChg chg="mod">
          <ac:chgData name="Preethi Avinash" userId="d9ffef8d-ae9c-42d4-8232-190527e87818" providerId="ADAL" clId="{E2103042-3310-4501-A6DB-FF2E11342CD5}" dt="2024-11-22T09:41:41.015" v="22" actId="338"/>
          <ac:spMkLst>
            <pc:docMk/>
            <pc:sldMk cId="678661824" sldId="674"/>
            <ac:spMk id="84" creationId="{BF62D31B-B041-2C1C-F190-37D6867379DF}"/>
          </ac:spMkLst>
        </pc:spChg>
        <pc:spChg chg="mod">
          <ac:chgData name="Preethi Avinash" userId="d9ffef8d-ae9c-42d4-8232-190527e87818" providerId="ADAL" clId="{E2103042-3310-4501-A6DB-FF2E11342CD5}" dt="2024-11-22T09:41:41.015" v="22" actId="338"/>
          <ac:spMkLst>
            <pc:docMk/>
            <pc:sldMk cId="678661824" sldId="674"/>
            <ac:spMk id="85" creationId="{9E3F45E6-4540-17C4-EDB6-55D3F225181E}"/>
          </ac:spMkLst>
        </pc:spChg>
        <pc:spChg chg="mod">
          <ac:chgData name="Preethi Avinash" userId="d9ffef8d-ae9c-42d4-8232-190527e87818" providerId="ADAL" clId="{E2103042-3310-4501-A6DB-FF2E11342CD5}" dt="2024-11-22T09:41:41.015" v="22" actId="338"/>
          <ac:spMkLst>
            <pc:docMk/>
            <pc:sldMk cId="678661824" sldId="674"/>
            <ac:spMk id="86" creationId="{721F9BE2-47BD-A5B4-4F40-30EC18A3253B}"/>
          </ac:spMkLst>
        </pc:spChg>
        <pc:spChg chg="mod">
          <ac:chgData name="Preethi Avinash" userId="d9ffef8d-ae9c-42d4-8232-190527e87818" providerId="ADAL" clId="{E2103042-3310-4501-A6DB-FF2E11342CD5}" dt="2024-11-22T09:41:41.015" v="22" actId="338"/>
          <ac:spMkLst>
            <pc:docMk/>
            <pc:sldMk cId="678661824" sldId="674"/>
            <ac:spMk id="87" creationId="{7DA40B65-E58C-2FF9-0CF0-71DD96EDD925}"/>
          </ac:spMkLst>
        </pc:spChg>
        <pc:spChg chg="mod">
          <ac:chgData name="Preethi Avinash" userId="d9ffef8d-ae9c-42d4-8232-190527e87818" providerId="ADAL" clId="{E2103042-3310-4501-A6DB-FF2E11342CD5}" dt="2024-11-22T09:41:41.015" v="22" actId="338"/>
          <ac:spMkLst>
            <pc:docMk/>
            <pc:sldMk cId="678661824" sldId="674"/>
            <ac:spMk id="88" creationId="{652E5C62-F9AB-B55C-BDA4-1DCE6120F6A2}"/>
          </ac:spMkLst>
        </pc:spChg>
        <pc:spChg chg="mod">
          <ac:chgData name="Preethi Avinash" userId="d9ffef8d-ae9c-42d4-8232-190527e87818" providerId="ADAL" clId="{E2103042-3310-4501-A6DB-FF2E11342CD5}" dt="2024-11-22T09:41:41.015" v="22" actId="338"/>
          <ac:spMkLst>
            <pc:docMk/>
            <pc:sldMk cId="678661824" sldId="674"/>
            <ac:spMk id="89" creationId="{68451B87-F356-BB69-055F-754DBA608B43}"/>
          </ac:spMkLst>
        </pc:spChg>
        <pc:spChg chg="mod">
          <ac:chgData name="Preethi Avinash" userId="d9ffef8d-ae9c-42d4-8232-190527e87818" providerId="ADAL" clId="{E2103042-3310-4501-A6DB-FF2E11342CD5}" dt="2024-11-22T09:41:41.015" v="22" actId="338"/>
          <ac:spMkLst>
            <pc:docMk/>
            <pc:sldMk cId="678661824" sldId="674"/>
            <ac:spMk id="90" creationId="{4A79B12B-4089-67F5-0BB3-2D55BB613871}"/>
          </ac:spMkLst>
        </pc:spChg>
        <pc:spChg chg="mod">
          <ac:chgData name="Preethi Avinash" userId="d9ffef8d-ae9c-42d4-8232-190527e87818" providerId="ADAL" clId="{E2103042-3310-4501-A6DB-FF2E11342CD5}" dt="2024-11-22T09:41:41.015" v="22" actId="338"/>
          <ac:spMkLst>
            <pc:docMk/>
            <pc:sldMk cId="678661824" sldId="674"/>
            <ac:spMk id="91" creationId="{9ABFE444-59A1-6F1D-C130-3C53A64A95A5}"/>
          </ac:spMkLst>
        </pc:spChg>
        <pc:spChg chg="mod">
          <ac:chgData name="Preethi Avinash" userId="d9ffef8d-ae9c-42d4-8232-190527e87818" providerId="ADAL" clId="{E2103042-3310-4501-A6DB-FF2E11342CD5}" dt="2024-11-22T09:41:41.015" v="22" actId="338"/>
          <ac:spMkLst>
            <pc:docMk/>
            <pc:sldMk cId="678661824" sldId="674"/>
            <ac:spMk id="92" creationId="{1E5361E8-7027-5CE0-ED8C-0C061D77274E}"/>
          </ac:spMkLst>
        </pc:spChg>
        <pc:spChg chg="mod">
          <ac:chgData name="Preethi Avinash" userId="d9ffef8d-ae9c-42d4-8232-190527e87818" providerId="ADAL" clId="{E2103042-3310-4501-A6DB-FF2E11342CD5}" dt="2024-11-22T09:41:41.015" v="22" actId="338"/>
          <ac:spMkLst>
            <pc:docMk/>
            <pc:sldMk cId="678661824" sldId="674"/>
            <ac:spMk id="93" creationId="{4D303292-D805-AA92-B662-E57F5372E0A9}"/>
          </ac:spMkLst>
        </pc:spChg>
        <pc:spChg chg="mod">
          <ac:chgData name="Preethi Avinash" userId="d9ffef8d-ae9c-42d4-8232-190527e87818" providerId="ADAL" clId="{E2103042-3310-4501-A6DB-FF2E11342CD5}" dt="2024-11-22T09:41:41.015" v="22" actId="338"/>
          <ac:spMkLst>
            <pc:docMk/>
            <pc:sldMk cId="678661824" sldId="674"/>
            <ac:spMk id="94" creationId="{420A0592-F9D3-1994-7149-CD5F8C9B0E2E}"/>
          </ac:spMkLst>
        </pc:spChg>
        <pc:spChg chg="mod">
          <ac:chgData name="Preethi Avinash" userId="d9ffef8d-ae9c-42d4-8232-190527e87818" providerId="ADAL" clId="{E2103042-3310-4501-A6DB-FF2E11342CD5}" dt="2024-11-22T09:41:41.015" v="22" actId="338"/>
          <ac:spMkLst>
            <pc:docMk/>
            <pc:sldMk cId="678661824" sldId="674"/>
            <ac:spMk id="95" creationId="{04D390DA-CA03-23B2-5FD2-7A74B4505661}"/>
          </ac:spMkLst>
        </pc:spChg>
        <pc:spChg chg="mod">
          <ac:chgData name="Preethi Avinash" userId="d9ffef8d-ae9c-42d4-8232-190527e87818" providerId="ADAL" clId="{E2103042-3310-4501-A6DB-FF2E11342CD5}" dt="2024-11-22T09:41:41.015" v="22" actId="338"/>
          <ac:spMkLst>
            <pc:docMk/>
            <pc:sldMk cId="678661824" sldId="674"/>
            <ac:spMk id="96" creationId="{88B04375-2324-91B8-90D9-FDB07D4E8582}"/>
          </ac:spMkLst>
        </pc:spChg>
        <pc:spChg chg="mod">
          <ac:chgData name="Preethi Avinash" userId="d9ffef8d-ae9c-42d4-8232-190527e87818" providerId="ADAL" clId="{E2103042-3310-4501-A6DB-FF2E11342CD5}" dt="2024-11-22T09:41:41.015" v="22" actId="338"/>
          <ac:spMkLst>
            <pc:docMk/>
            <pc:sldMk cId="678661824" sldId="674"/>
            <ac:spMk id="97" creationId="{69A9A372-9298-72F4-C267-4688295CD32B}"/>
          </ac:spMkLst>
        </pc:spChg>
        <pc:spChg chg="mod">
          <ac:chgData name="Preethi Avinash" userId="d9ffef8d-ae9c-42d4-8232-190527e87818" providerId="ADAL" clId="{E2103042-3310-4501-A6DB-FF2E11342CD5}" dt="2024-11-22T09:41:41.015" v="22" actId="338"/>
          <ac:spMkLst>
            <pc:docMk/>
            <pc:sldMk cId="678661824" sldId="674"/>
            <ac:spMk id="98" creationId="{681C6C03-AFC3-0B88-7CCB-9EDA92D1AACB}"/>
          </ac:spMkLst>
        </pc:spChg>
        <pc:spChg chg="mod">
          <ac:chgData name="Preethi Avinash" userId="d9ffef8d-ae9c-42d4-8232-190527e87818" providerId="ADAL" clId="{E2103042-3310-4501-A6DB-FF2E11342CD5}" dt="2024-11-22T09:41:41.015" v="22" actId="338"/>
          <ac:spMkLst>
            <pc:docMk/>
            <pc:sldMk cId="678661824" sldId="674"/>
            <ac:spMk id="99" creationId="{5486019D-009D-EF80-E2E4-EC7416A751B0}"/>
          </ac:spMkLst>
        </pc:spChg>
        <pc:spChg chg="mod">
          <ac:chgData name="Preethi Avinash" userId="d9ffef8d-ae9c-42d4-8232-190527e87818" providerId="ADAL" clId="{E2103042-3310-4501-A6DB-FF2E11342CD5}" dt="2024-11-22T09:41:41.015" v="22" actId="338"/>
          <ac:spMkLst>
            <pc:docMk/>
            <pc:sldMk cId="678661824" sldId="674"/>
            <ac:spMk id="100" creationId="{9E15CADA-A6A5-2310-C343-BB1AC59DA13C}"/>
          </ac:spMkLst>
        </pc:spChg>
        <pc:spChg chg="mod">
          <ac:chgData name="Preethi Avinash" userId="d9ffef8d-ae9c-42d4-8232-190527e87818" providerId="ADAL" clId="{E2103042-3310-4501-A6DB-FF2E11342CD5}" dt="2024-11-22T09:41:41.015" v="22" actId="338"/>
          <ac:spMkLst>
            <pc:docMk/>
            <pc:sldMk cId="678661824" sldId="674"/>
            <ac:spMk id="101" creationId="{2D74FEBD-A45F-8405-4FE5-F408EB2DFB84}"/>
          </ac:spMkLst>
        </pc:spChg>
        <pc:spChg chg="mod">
          <ac:chgData name="Preethi Avinash" userId="d9ffef8d-ae9c-42d4-8232-190527e87818" providerId="ADAL" clId="{E2103042-3310-4501-A6DB-FF2E11342CD5}" dt="2024-11-22T09:41:41.015" v="22" actId="338"/>
          <ac:spMkLst>
            <pc:docMk/>
            <pc:sldMk cId="678661824" sldId="674"/>
            <ac:spMk id="102" creationId="{135B0C4F-EF42-2B8F-0DBC-CED7107B4AFF}"/>
          </ac:spMkLst>
        </pc:spChg>
        <pc:spChg chg="mod">
          <ac:chgData name="Preethi Avinash" userId="d9ffef8d-ae9c-42d4-8232-190527e87818" providerId="ADAL" clId="{E2103042-3310-4501-A6DB-FF2E11342CD5}" dt="2024-11-22T09:41:41.015" v="22" actId="338"/>
          <ac:spMkLst>
            <pc:docMk/>
            <pc:sldMk cId="678661824" sldId="674"/>
            <ac:spMk id="103" creationId="{3988521E-DD30-399D-3630-FF66F33C5293}"/>
          </ac:spMkLst>
        </pc:spChg>
        <pc:spChg chg="mod">
          <ac:chgData name="Preethi Avinash" userId="d9ffef8d-ae9c-42d4-8232-190527e87818" providerId="ADAL" clId="{E2103042-3310-4501-A6DB-FF2E11342CD5}" dt="2024-11-22T09:41:41.015" v="22" actId="338"/>
          <ac:spMkLst>
            <pc:docMk/>
            <pc:sldMk cId="678661824" sldId="674"/>
            <ac:spMk id="104" creationId="{6375EDF0-27B6-DE8F-D1FF-D042DD4B8579}"/>
          </ac:spMkLst>
        </pc:spChg>
        <pc:spChg chg="mod">
          <ac:chgData name="Preethi Avinash" userId="d9ffef8d-ae9c-42d4-8232-190527e87818" providerId="ADAL" clId="{E2103042-3310-4501-A6DB-FF2E11342CD5}" dt="2024-11-22T09:41:41.015" v="22" actId="338"/>
          <ac:spMkLst>
            <pc:docMk/>
            <pc:sldMk cId="678661824" sldId="674"/>
            <ac:spMk id="105" creationId="{1A9BC348-E8B1-9D79-393E-EAF455EB3429}"/>
          </ac:spMkLst>
        </pc:spChg>
        <pc:spChg chg="mod">
          <ac:chgData name="Preethi Avinash" userId="d9ffef8d-ae9c-42d4-8232-190527e87818" providerId="ADAL" clId="{E2103042-3310-4501-A6DB-FF2E11342CD5}" dt="2024-11-22T09:41:41.015" v="22" actId="338"/>
          <ac:spMkLst>
            <pc:docMk/>
            <pc:sldMk cId="678661824" sldId="674"/>
            <ac:spMk id="106" creationId="{181B22FF-C202-4D8B-A6BC-5013E619B594}"/>
          </ac:spMkLst>
        </pc:spChg>
        <pc:spChg chg="mod">
          <ac:chgData name="Preethi Avinash" userId="d9ffef8d-ae9c-42d4-8232-190527e87818" providerId="ADAL" clId="{E2103042-3310-4501-A6DB-FF2E11342CD5}" dt="2024-11-22T09:41:41.015" v="22" actId="338"/>
          <ac:spMkLst>
            <pc:docMk/>
            <pc:sldMk cId="678661824" sldId="674"/>
            <ac:spMk id="107" creationId="{7CDF82C3-701A-4D1E-78A6-02D3F39C9D15}"/>
          </ac:spMkLst>
        </pc:spChg>
        <pc:spChg chg="mod">
          <ac:chgData name="Preethi Avinash" userId="d9ffef8d-ae9c-42d4-8232-190527e87818" providerId="ADAL" clId="{E2103042-3310-4501-A6DB-FF2E11342CD5}" dt="2024-11-22T09:41:41.015" v="22" actId="338"/>
          <ac:spMkLst>
            <pc:docMk/>
            <pc:sldMk cId="678661824" sldId="674"/>
            <ac:spMk id="108" creationId="{662D41A7-2964-2600-0A35-810D56256622}"/>
          </ac:spMkLst>
        </pc:spChg>
        <pc:spChg chg="mod">
          <ac:chgData name="Preethi Avinash" userId="d9ffef8d-ae9c-42d4-8232-190527e87818" providerId="ADAL" clId="{E2103042-3310-4501-A6DB-FF2E11342CD5}" dt="2024-11-22T09:41:41.015" v="22" actId="338"/>
          <ac:spMkLst>
            <pc:docMk/>
            <pc:sldMk cId="678661824" sldId="674"/>
            <ac:spMk id="109" creationId="{8585A746-A0EC-DDA9-EE6F-B571E34C3D2F}"/>
          </ac:spMkLst>
        </pc:spChg>
        <pc:spChg chg="mod">
          <ac:chgData name="Preethi Avinash" userId="d9ffef8d-ae9c-42d4-8232-190527e87818" providerId="ADAL" clId="{E2103042-3310-4501-A6DB-FF2E11342CD5}" dt="2024-11-22T09:41:41.015" v="22" actId="338"/>
          <ac:spMkLst>
            <pc:docMk/>
            <pc:sldMk cId="678661824" sldId="674"/>
            <ac:spMk id="110" creationId="{8E490B0A-97DB-6B2D-AF21-750CE84EBA6E}"/>
          </ac:spMkLst>
        </pc:spChg>
        <pc:spChg chg="mod">
          <ac:chgData name="Preethi Avinash" userId="d9ffef8d-ae9c-42d4-8232-190527e87818" providerId="ADAL" clId="{E2103042-3310-4501-A6DB-FF2E11342CD5}" dt="2024-11-22T09:41:41.015" v="22" actId="338"/>
          <ac:spMkLst>
            <pc:docMk/>
            <pc:sldMk cId="678661824" sldId="674"/>
            <ac:spMk id="111" creationId="{805256D9-2D07-140F-3A19-85F2D482E3AA}"/>
          </ac:spMkLst>
        </pc:spChg>
        <pc:spChg chg="mod">
          <ac:chgData name="Preethi Avinash" userId="d9ffef8d-ae9c-42d4-8232-190527e87818" providerId="ADAL" clId="{E2103042-3310-4501-A6DB-FF2E11342CD5}" dt="2024-11-22T09:41:41.015" v="22" actId="338"/>
          <ac:spMkLst>
            <pc:docMk/>
            <pc:sldMk cId="678661824" sldId="674"/>
            <ac:spMk id="112" creationId="{49AAACFE-ADD6-8B40-BE53-E5878387C38B}"/>
          </ac:spMkLst>
        </pc:spChg>
        <pc:spChg chg="mod">
          <ac:chgData name="Preethi Avinash" userId="d9ffef8d-ae9c-42d4-8232-190527e87818" providerId="ADAL" clId="{E2103042-3310-4501-A6DB-FF2E11342CD5}" dt="2024-11-22T09:41:41.015" v="22" actId="338"/>
          <ac:spMkLst>
            <pc:docMk/>
            <pc:sldMk cId="678661824" sldId="674"/>
            <ac:spMk id="113" creationId="{84AA9B77-EB19-CE62-71AD-E0CBAD6AAF18}"/>
          </ac:spMkLst>
        </pc:spChg>
        <pc:spChg chg="mod">
          <ac:chgData name="Preethi Avinash" userId="d9ffef8d-ae9c-42d4-8232-190527e87818" providerId="ADAL" clId="{E2103042-3310-4501-A6DB-FF2E11342CD5}" dt="2024-11-22T09:41:41.015" v="22" actId="338"/>
          <ac:spMkLst>
            <pc:docMk/>
            <pc:sldMk cId="678661824" sldId="674"/>
            <ac:spMk id="114" creationId="{05B4A5D3-259D-2427-AE0C-87FF57DA00A9}"/>
          </ac:spMkLst>
        </pc:spChg>
        <pc:spChg chg="mod">
          <ac:chgData name="Preethi Avinash" userId="d9ffef8d-ae9c-42d4-8232-190527e87818" providerId="ADAL" clId="{E2103042-3310-4501-A6DB-FF2E11342CD5}" dt="2024-11-22T09:41:41.015" v="22" actId="338"/>
          <ac:spMkLst>
            <pc:docMk/>
            <pc:sldMk cId="678661824" sldId="674"/>
            <ac:spMk id="115" creationId="{2C55BF04-664E-64DD-7D71-5AD097A0FCA8}"/>
          </ac:spMkLst>
        </pc:spChg>
        <pc:spChg chg="mod">
          <ac:chgData name="Preethi Avinash" userId="d9ffef8d-ae9c-42d4-8232-190527e87818" providerId="ADAL" clId="{E2103042-3310-4501-A6DB-FF2E11342CD5}" dt="2024-11-22T09:41:41.015" v="22" actId="338"/>
          <ac:spMkLst>
            <pc:docMk/>
            <pc:sldMk cId="678661824" sldId="674"/>
            <ac:spMk id="116" creationId="{D0F01AE8-3953-E6D8-A2C3-71851365C677}"/>
          </ac:spMkLst>
        </pc:spChg>
        <pc:spChg chg="mod">
          <ac:chgData name="Preethi Avinash" userId="d9ffef8d-ae9c-42d4-8232-190527e87818" providerId="ADAL" clId="{E2103042-3310-4501-A6DB-FF2E11342CD5}" dt="2024-11-22T09:41:41.015" v="22" actId="338"/>
          <ac:spMkLst>
            <pc:docMk/>
            <pc:sldMk cId="678661824" sldId="674"/>
            <ac:spMk id="117" creationId="{BA5C895D-960C-B5CD-2E25-D0DC00026C53}"/>
          </ac:spMkLst>
        </pc:spChg>
        <pc:spChg chg="mod">
          <ac:chgData name="Preethi Avinash" userId="d9ffef8d-ae9c-42d4-8232-190527e87818" providerId="ADAL" clId="{E2103042-3310-4501-A6DB-FF2E11342CD5}" dt="2024-11-22T09:41:41.015" v="22" actId="338"/>
          <ac:spMkLst>
            <pc:docMk/>
            <pc:sldMk cId="678661824" sldId="674"/>
            <ac:spMk id="118" creationId="{C9305486-CE69-E472-4F44-7FEC8DF33A1F}"/>
          </ac:spMkLst>
        </pc:spChg>
        <pc:spChg chg="mod">
          <ac:chgData name="Preethi Avinash" userId="d9ffef8d-ae9c-42d4-8232-190527e87818" providerId="ADAL" clId="{E2103042-3310-4501-A6DB-FF2E11342CD5}" dt="2024-11-22T09:41:41.015" v="22" actId="338"/>
          <ac:spMkLst>
            <pc:docMk/>
            <pc:sldMk cId="678661824" sldId="674"/>
            <ac:spMk id="119" creationId="{5264A08F-E100-29A1-4045-37459C1F2F5F}"/>
          </ac:spMkLst>
        </pc:spChg>
        <pc:spChg chg="mod">
          <ac:chgData name="Preethi Avinash" userId="d9ffef8d-ae9c-42d4-8232-190527e87818" providerId="ADAL" clId="{E2103042-3310-4501-A6DB-FF2E11342CD5}" dt="2024-11-22T09:41:41.015" v="22" actId="338"/>
          <ac:spMkLst>
            <pc:docMk/>
            <pc:sldMk cId="678661824" sldId="674"/>
            <ac:spMk id="120" creationId="{8E69F979-6703-715C-4B6E-1F0FB4879EF8}"/>
          </ac:spMkLst>
        </pc:spChg>
        <pc:spChg chg="mod">
          <ac:chgData name="Preethi Avinash" userId="d9ffef8d-ae9c-42d4-8232-190527e87818" providerId="ADAL" clId="{E2103042-3310-4501-A6DB-FF2E11342CD5}" dt="2024-11-22T09:41:41.015" v="22" actId="338"/>
          <ac:spMkLst>
            <pc:docMk/>
            <pc:sldMk cId="678661824" sldId="674"/>
            <ac:spMk id="121" creationId="{C2039D47-41FB-44F8-423B-2691763E4B2E}"/>
          </ac:spMkLst>
        </pc:spChg>
        <pc:spChg chg="mod">
          <ac:chgData name="Preethi Avinash" userId="d9ffef8d-ae9c-42d4-8232-190527e87818" providerId="ADAL" clId="{E2103042-3310-4501-A6DB-FF2E11342CD5}" dt="2024-11-22T09:41:41.015" v="22" actId="338"/>
          <ac:spMkLst>
            <pc:docMk/>
            <pc:sldMk cId="678661824" sldId="674"/>
            <ac:spMk id="122" creationId="{630A41B2-12FE-3C3E-67BD-6FB87F17BE4A}"/>
          </ac:spMkLst>
        </pc:spChg>
        <pc:spChg chg="mod">
          <ac:chgData name="Preethi Avinash" userId="d9ffef8d-ae9c-42d4-8232-190527e87818" providerId="ADAL" clId="{E2103042-3310-4501-A6DB-FF2E11342CD5}" dt="2024-11-22T09:41:41.015" v="22" actId="338"/>
          <ac:spMkLst>
            <pc:docMk/>
            <pc:sldMk cId="678661824" sldId="674"/>
            <ac:spMk id="123" creationId="{92F45230-15D5-BF72-2168-9391F0E7D596}"/>
          </ac:spMkLst>
        </pc:spChg>
        <pc:spChg chg="mod">
          <ac:chgData name="Preethi Avinash" userId="d9ffef8d-ae9c-42d4-8232-190527e87818" providerId="ADAL" clId="{E2103042-3310-4501-A6DB-FF2E11342CD5}" dt="2024-11-22T09:41:41.015" v="22" actId="338"/>
          <ac:spMkLst>
            <pc:docMk/>
            <pc:sldMk cId="678661824" sldId="674"/>
            <ac:spMk id="124" creationId="{96789BE1-A6EB-D793-A52E-0139BD63FAE4}"/>
          </ac:spMkLst>
        </pc:spChg>
        <pc:spChg chg="mod">
          <ac:chgData name="Preethi Avinash" userId="d9ffef8d-ae9c-42d4-8232-190527e87818" providerId="ADAL" clId="{E2103042-3310-4501-A6DB-FF2E11342CD5}" dt="2024-11-22T09:41:41.015" v="22" actId="338"/>
          <ac:spMkLst>
            <pc:docMk/>
            <pc:sldMk cId="678661824" sldId="674"/>
            <ac:spMk id="125" creationId="{6927E8E1-2846-65A5-6D81-C5292C8FC994}"/>
          </ac:spMkLst>
        </pc:spChg>
        <pc:spChg chg="mod">
          <ac:chgData name="Preethi Avinash" userId="d9ffef8d-ae9c-42d4-8232-190527e87818" providerId="ADAL" clId="{E2103042-3310-4501-A6DB-FF2E11342CD5}" dt="2024-11-22T09:41:41.015" v="22" actId="338"/>
          <ac:spMkLst>
            <pc:docMk/>
            <pc:sldMk cId="678661824" sldId="674"/>
            <ac:spMk id="126" creationId="{E186E2EF-DC01-9CEB-B869-1743D92180F4}"/>
          </ac:spMkLst>
        </pc:spChg>
        <pc:spChg chg="mod">
          <ac:chgData name="Preethi Avinash" userId="d9ffef8d-ae9c-42d4-8232-190527e87818" providerId="ADAL" clId="{E2103042-3310-4501-A6DB-FF2E11342CD5}" dt="2024-11-22T09:41:41.015" v="22" actId="338"/>
          <ac:spMkLst>
            <pc:docMk/>
            <pc:sldMk cId="678661824" sldId="674"/>
            <ac:spMk id="127" creationId="{FACBDC9A-53D2-9DA3-44C9-1E51C33D13E4}"/>
          </ac:spMkLst>
        </pc:spChg>
        <pc:spChg chg="mod">
          <ac:chgData name="Preethi Avinash" userId="d9ffef8d-ae9c-42d4-8232-190527e87818" providerId="ADAL" clId="{E2103042-3310-4501-A6DB-FF2E11342CD5}" dt="2024-11-22T09:41:41.015" v="22" actId="338"/>
          <ac:spMkLst>
            <pc:docMk/>
            <pc:sldMk cId="678661824" sldId="674"/>
            <ac:spMk id="128" creationId="{21406739-9F28-FE38-7652-D0BC901B956D}"/>
          </ac:spMkLst>
        </pc:spChg>
        <pc:spChg chg="mod">
          <ac:chgData name="Preethi Avinash" userId="d9ffef8d-ae9c-42d4-8232-190527e87818" providerId="ADAL" clId="{E2103042-3310-4501-A6DB-FF2E11342CD5}" dt="2024-11-22T09:41:41.015" v="22" actId="338"/>
          <ac:spMkLst>
            <pc:docMk/>
            <pc:sldMk cId="678661824" sldId="674"/>
            <ac:spMk id="129" creationId="{9495E3D6-F0BC-CA48-9C47-D5ADA4F6F636}"/>
          </ac:spMkLst>
        </pc:spChg>
        <pc:spChg chg="mod">
          <ac:chgData name="Preethi Avinash" userId="d9ffef8d-ae9c-42d4-8232-190527e87818" providerId="ADAL" clId="{E2103042-3310-4501-A6DB-FF2E11342CD5}" dt="2024-11-22T09:41:41.015" v="22" actId="338"/>
          <ac:spMkLst>
            <pc:docMk/>
            <pc:sldMk cId="678661824" sldId="674"/>
            <ac:spMk id="130" creationId="{1500EF1E-E4BD-9927-5F85-46102B37CA32}"/>
          </ac:spMkLst>
        </pc:spChg>
        <pc:spChg chg="mod">
          <ac:chgData name="Preethi Avinash" userId="d9ffef8d-ae9c-42d4-8232-190527e87818" providerId="ADAL" clId="{E2103042-3310-4501-A6DB-FF2E11342CD5}" dt="2024-11-22T09:41:41.015" v="22" actId="338"/>
          <ac:spMkLst>
            <pc:docMk/>
            <pc:sldMk cId="678661824" sldId="674"/>
            <ac:spMk id="131" creationId="{092E897D-7318-8D84-0497-40EB983E10E8}"/>
          </ac:spMkLst>
        </pc:spChg>
        <pc:spChg chg="mod">
          <ac:chgData name="Preethi Avinash" userId="d9ffef8d-ae9c-42d4-8232-190527e87818" providerId="ADAL" clId="{E2103042-3310-4501-A6DB-FF2E11342CD5}" dt="2024-11-22T09:41:41.015" v="22" actId="338"/>
          <ac:spMkLst>
            <pc:docMk/>
            <pc:sldMk cId="678661824" sldId="674"/>
            <ac:spMk id="132" creationId="{15607D3E-EBD0-D831-DF99-6EBC3BB14DA6}"/>
          </ac:spMkLst>
        </pc:spChg>
        <pc:spChg chg="mod">
          <ac:chgData name="Preethi Avinash" userId="d9ffef8d-ae9c-42d4-8232-190527e87818" providerId="ADAL" clId="{E2103042-3310-4501-A6DB-FF2E11342CD5}" dt="2024-11-22T09:41:41.015" v="22" actId="338"/>
          <ac:spMkLst>
            <pc:docMk/>
            <pc:sldMk cId="678661824" sldId="674"/>
            <ac:spMk id="133" creationId="{BA25D544-AA85-E850-282A-BC82E42CE864}"/>
          </ac:spMkLst>
        </pc:spChg>
        <pc:spChg chg="mod">
          <ac:chgData name="Preethi Avinash" userId="d9ffef8d-ae9c-42d4-8232-190527e87818" providerId="ADAL" clId="{E2103042-3310-4501-A6DB-FF2E11342CD5}" dt="2024-11-22T09:41:41.015" v="22" actId="338"/>
          <ac:spMkLst>
            <pc:docMk/>
            <pc:sldMk cId="678661824" sldId="674"/>
            <ac:spMk id="134" creationId="{754BDFA0-0639-7ECB-6463-ECE8B53E2488}"/>
          </ac:spMkLst>
        </pc:spChg>
        <pc:spChg chg="mod">
          <ac:chgData name="Preethi Avinash" userId="d9ffef8d-ae9c-42d4-8232-190527e87818" providerId="ADAL" clId="{E2103042-3310-4501-A6DB-FF2E11342CD5}" dt="2024-11-22T09:41:41.015" v="22" actId="338"/>
          <ac:spMkLst>
            <pc:docMk/>
            <pc:sldMk cId="678661824" sldId="674"/>
            <ac:spMk id="135" creationId="{A35B8B03-0665-D835-7E13-A856BD9A5BA6}"/>
          </ac:spMkLst>
        </pc:spChg>
        <pc:spChg chg="mod">
          <ac:chgData name="Preethi Avinash" userId="d9ffef8d-ae9c-42d4-8232-190527e87818" providerId="ADAL" clId="{E2103042-3310-4501-A6DB-FF2E11342CD5}" dt="2024-11-22T09:41:41.015" v="22" actId="338"/>
          <ac:spMkLst>
            <pc:docMk/>
            <pc:sldMk cId="678661824" sldId="674"/>
            <ac:spMk id="136" creationId="{30A837DB-2097-12A8-84AF-9AA4F516BC16}"/>
          </ac:spMkLst>
        </pc:spChg>
        <pc:spChg chg="mod">
          <ac:chgData name="Preethi Avinash" userId="d9ffef8d-ae9c-42d4-8232-190527e87818" providerId="ADAL" clId="{E2103042-3310-4501-A6DB-FF2E11342CD5}" dt="2024-11-22T09:41:41.015" v="22" actId="338"/>
          <ac:spMkLst>
            <pc:docMk/>
            <pc:sldMk cId="678661824" sldId="674"/>
            <ac:spMk id="137" creationId="{615BDFDF-BECE-F901-53C1-599993E47C43}"/>
          </ac:spMkLst>
        </pc:spChg>
        <pc:spChg chg="mod">
          <ac:chgData name="Preethi Avinash" userId="d9ffef8d-ae9c-42d4-8232-190527e87818" providerId="ADAL" clId="{E2103042-3310-4501-A6DB-FF2E11342CD5}" dt="2024-11-22T09:41:41.015" v="22" actId="338"/>
          <ac:spMkLst>
            <pc:docMk/>
            <pc:sldMk cId="678661824" sldId="674"/>
            <ac:spMk id="138" creationId="{82B3C9D2-8261-1C09-8F2D-29F91A2EB208}"/>
          </ac:spMkLst>
        </pc:spChg>
        <pc:spChg chg="mod">
          <ac:chgData name="Preethi Avinash" userId="d9ffef8d-ae9c-42d4-8232-190527e87818" providerId="ADAL" clId="{E2103042-3310-4501-A6DB-FF2E11342CD5}" dt="2024-11-22T09:41:41.015" v="22" actId="338"/>
          <ac:spMkLst>
            <pc:docMk/>
            <pc:sldMk cId="678661824" sldId="674"/>
            <ac:spMk id="139" creationId="{EC85823E-4656-8CF2-AD77-5D0FA66CEFE1}"/>
          </ac:spMkLst>
        </pc:spChg>
        <pc:spChg chg="mod">
          <ac:chgData name="Preethi Avinash" userId="d9ffef8d-ae9c-42d4-8232-190527e87818" providerId="ADAL" clId="{E2103042-3310-4501-A6DB-FF2E11342CD5}" dt="2024-11-22T09:41:41.015" v="22" actId="338"/>
          <ac:spMkLst>
            <pc:docMk/>
            <pc:sldMk cId="678661824" sldId="674"/>
            <ac:spMk id="140" creationId="{46D80DD1-3C61-23F9-B337-30B44E767727}"/>
          </ac:spMkLst>
        </pc:spChg>
        <pc:spChg chg="mod">
          <ac:chgData name="Preethi Avinash" userId="d9ffef8d-ae9c-42d4-8232-190527e87818" providerId="ADAL" clId="{E2103042-3310-4501-A6DB-FF2E11342CD5}" dt="2024-11-22T09:41:41.015" v="22" actId="338"/>
          <ac:spMkLst>
            <pc:docMk/>
            <pc:sldMk cId="678661824" sldId="674"/>
            <ac:spMk id="141" creationId="{93286FBD-E785-ACE4-834A-FC848C18200C}"/>
          </ac:spMkLst>
        </pc:spChg>
        <pc:spChg chg="mod">
          <ac:chgData name="Preethi Avinash" userId="d9ffef8d-ae9c-42d4-8232-190527e87818" providerId="ADAL" clId="{E2103042-3310-4501-A6DB-FF2E11342CD5}" dt="2024-11-22T09:41:41.015" v="22" actId="338"/>
          <ac:spMkLst>
            <pc:docMk/>
            <pc:sldMk cId="678661824" sldId="674"/>
            <ac:spMk id="142" creationId="{02DB0802-37AE-4BB1-BCE6-765C8604D014}"/>
          </ac:spMkLst>
        </pc:spChg>
        <pc:spChg chg="mod">
          <ac:chgData name="Preethi Avinash" userId="d9ffef8d-ae9c-42d4-8232-190527e87818" providerId="ADAL" clId="{E2103042-3310-4501-A6DB-FF2E11342CD5}" dt="2024-11-22T09:41:41.015" v="22" actId="338"/>
          <ac:spMkLst>
            <pc:docMk/>
            <pc:sldMk cId="678661824" sldId="674"/>
            <ac:spMk id="143" creationId="{C06A7835-2021-02BC-9B6F-280EB350EDAB}"/>
          </ac:spMkLst>
        </pc:spChg>
        <pc:spChg chg="mod">
          <ac:chgData name="Preethi Avinash" userId="d9ffef8d-ae9c-42d4-8232-190527e87818" providerId="ADAL" clId="{E2103042-3310-4501-A6DB-FF2E11342CD5}" dt="2024-11-22T09:41:41.015" v="22" actId="338"/>
          <ac:spMkLst>
            <pc:docMk/>
            <pc:sldMk cId="678661824" sldId="674"/>
            <ac:spMk id="144" creationId="{12FCB2E5-35D5-E058-14C9-0E79A4B2C3A5}"/>
          </ac:spMkLst>
        </pc:spChg>
        <pc:spChg chg="mod">
          <ac:chgData name="Preethi Avinash" userId="d9ffef8d-ae9c-42d4-8232-190527e87818" providerId="ADAL" clId="{E2103042-3310-4501-A6DB-FF2E11342CD5}" dt="2024-11-22T09:41:41.015" v="22" actId="338"/>
          <ac:spMkLst>
            <pc:docMk/>
            <pc:sldMk cId="678661824" sldId="674"/>
            <ac:spMk id="145" creationId="{E6EF8309-88B9-5378-1208-8FF077C53B6B}"/>
          </ac:spMkLst>
        </pc:spChg>
        <pc:spChg chg="mod">
          <ac:chgData name="Preethi Avinash" userId="d9ffef8d-ae9c-42d4-8232-190527e87818" providerId="ADAL" clId="{E2103042-3310-4501-A6DB-FF2E11342CD5}" dt="2024-11-22T09:41:41.015" v="22" actId="338"/>
          <ac:spMkLst>
            <pc:docMk/>
            <pc:sldMk cId="678661824" sldId="674"/>
            <ac:spMk id="146" creationId="{C96F2AE5-9220-9B08-7364-F234B6820194}"/>
          </ac:spMkLst>
        </pc:spChg>
        <pc:spChg chg="mod">
          <ac:chgData name="Preethi Avinash" userId="d9ffef8d-ae9c-42d4-8232-190527e87818" providerId="ADAL" clId="{E2103042-3310-4501-A6DB-FF2E11342CD5}" dt="2024-11-22T09:41:41.015" v="22" actId="338"/>
          <ac:spMkLst>
            <pc:docMk/>
            <pc:sldMk cId="678661824" sldId="674"/>
            <ac:spMk id="147" creationId="{6BA2D515-7981-2A77-AB45-A1C2F966B5F5}"/>
          </ac:spMkLst>
        </pc:spChg>
        <pc:spChg chg="mod">
          <ac:chgData name="Preethi Avinash" userId="d9ffef8d-ae9c-42d4-8232-190527e87818" providerId="ADAL" clId="{E2103042-3310-4501-A6DB-FF2E11342CD5}" dt="2024-11-22T09:41:41.015" v="22" actId="338"/>
          <ac:spMkLst>
            <pc:docMk/>
            <pc:sldMk cId="678661824" sldId="674"/>
            <ac:spMk id="148" creationId="{BDB19785-23FE-5980-80B3-2BB1C8DB52A1}"/>
          </ac:spMkLst>
        </pc:spChg>
        <pc:spChg chg="mod">
          <ac:chgData name="Preethi Avinash" userId="d9ffef8d-ae9c-42d4-8232-190527e87818" providerId="ADAL" clId="{E2103042-3310-4501-A6DB-FF2E11342CD5}" dt="2024-11-22T09:41:41.015" v="22" actId="338"/>
          <ac:spMkLst>
            <pc:docMk/>
            <pc:sldMk cId="678661824" sldId="674"/>
            <ac:spMk id="149" creationId="{6872233C-C5D7-F444-C453-341C981745FB}"/>
          </ac:spMkLst>
        </pc:spChg>
        <pc:spChg chg="mod">
          <ac:chgData name="Preethi Avinash" userId="d9ffef8d-ae9c-42d4-8232-190527e87818" providerId="ADAL" clId="{E2103042-3310-4501-A6DB-FF2E11342CD5}" dt="2024-11-22T09:41:41.015" v="22" actId="338"/>
          <ac:spMkLst>
            <pc:docMk/>
            <pc:sldMk cId="678661824" sldId="674"/>
            <ac:spMk id="150" creationId="{D09F5D7E-0BED-9B16-742D-7B20B063AFDB}"/>
          </ac:spMkLst>
        </pc:spChg>
        <pc:spChg chg="mod">
          <ac:chgData name="Preethi Avinash" userId="d9ffef8d-ae9c-42d4-8232-190527e87818" providerId="ADAL" clId="{E2103042-3310-4501-A6DB-FF2E11342CD5}" dt="2024-11-22T09:41:41.015" v="22" actId="338"/>
          <ac:spMkLst>
            <pc:docMk/>
            <pc:sldMk cId="678661824" sldId="674"/>
            <ac:spMk id="151" creationId="{72C2F19A-E8AB-841E-3491-838E73C9D3F2}"/>
          </ac:spMkLst>
        </pc:spChg>
        <pc:spChg chg="mod">
          <ac:chgData name="Preethi Avinash" userId="d9ffef8d-ae9c-42d4-8232-190527e87818" providerId="ADAL" clId="{E2103042-3310-4501-A6DB-FF2E11342CD5}" dt="2024-11-22T09:41:41.015" v="22" actId="338"/>
          <ac:spMkLst>
            <pc:docMk/>
            <pc:sldMk cId="678661824" sldId="674"/>
            <ac:spMk id="152" creationId="{9057A95F-5724-3E41-2D32-B10788DE4A41}"/>
          </ac:spMkLst>
        </pc:spChg>
        <pc:spChg chg="mod">
          <ac:chgData name="Preethi Avinash" userId="d9ffef8d-ae9c-42d4-8232-190527e87818" providerId="ADAL" clId="{E2103042-3310-4501-A6DB-FF2E11342CD5}" dt="2024-11-22T09:41:41.015" v="22" actId="338"/>
          <ac:spMkLst>
            <pc:docMk/>
            <pc:sldMk cId="678661824" sldId="674"/>
            <ac:spMk id="153" creationId="{AC15D1B7-675E-A4DC-0DCE-6CABB2FA0A58}"/>
          </ac:spMkLst>
        </pc:spChg>
        <pc:spChg chg="mod">
          <ac:chgData name="Preethi Avinash" userId="d9ffef8d-ae9c-42d4-8232-190527e87818" providerId="ADAL" clId="{E2103042-3310-4501-A6DB-FF2E11342CD5}" dt="2024-11-22T09:41:41.015" v="22" actId="338"/>
          <ac:spMkLst>
            <pc:docMk/>
            <pc:sldMk cId="678661824" sldId="674"/>
            <ac:spMk id="154" creationId="{22B9F4E1-E304-E619-B152-6F6E69B8934B}"/>
          </ac:spMkLst>
        </pc:spChg>
        <pc:spChg chg="mod">
          <ac:chgData name="Preethi Avinash" userId="d9ffef8d-ae9c-42d4-8232-190527e87818" providerId="ADAL" clId="{E2103042-3310-4501-A6DB-FF2E11342CD5}" dt="2024-11-22T09:41:41.015" v="22" actId="338"/>
          <ac:spMkLst>
            <pc:docMk/>
            <pc:sldMk cId="678661824" sldId="674"/>
            <ac:spMk id="155" creationId="{7C37BA8C-3166-765D-1AAA-3BFE75D9D8E0}"/>
          </ac:spMkLst>
        </pc:spChg>
        <pc:spChg chg="mod">
          <ac:chgData name="Preethi Avinash" userId="d9ffef8d-ae9c-42d4-8232-190527e87818" providerId="ADAL" clId="{E2103042-3310-4501-A6DB-FF2E11342CD5}" dt="2024-11-22T09:41:41.015" v="22" actId="338"/>
          <ac:spMkLst>
            <pc:docMk/>
            <pc:sldMk cId="678661824" sldId="674"/>
            <ac:spMk id="156" creationId="{BA524B11-708D-BB1B-757A-3B4B1637A5DE}"/>
          </ac:spMkLst>
        </pc:spChg>
        <pc:spChg chg="mod">
          <ac:chgData name="Preethi Avinash" userId="d9ffef8d-ae9c-42d4-8232-190527e87818" providerId="ADAL" clId="{E2103042-3310-4501-A6DB-FF2E11342CD5}" dt="2024-11-22T09:41:41.015" v="22" actId="338"/>
          <ac:spMkLst>
            <pc:docMk/>
            <pc:sldMk cId="678661824" sldId="674"/>
            <ac:spMk id="157" creationId="{4F997017-583C-0D5B-7D71-0514FA20BB54}"/>
          </ac:spMkLst>
        </pc:spChg>
        <pc:spChg chg="mod">
          <ac:chgData name="Preethi Avinash" userId="d9ffef8d-ae9c-42d4-8232-190527e87818" providerId="ADAL" clId="{E2103042-3310-4501-A6DB-FF2E11342CD5}" dt="2024-11-22T09:41:41.015" v="22" actId="338"/>
          <ac:spMkLst>
            <pc:docMk/>
            <pc:sldMk cId="678661824" sldId="674"/>
            <ac:spMk id="158" creationId="{E63C4C54-0876-01E5-3CE5-79650B9D6C09}"/>
          </ac:spMkLst>
        </pc:spChg>
        <pc:spChg chg="mod">
          <ac:chgData name="Preethi Avinash" userId="d9ffef8d-ae9c-42d4-8232-190527e87818" providerId="ADAL" clId="{E2103042-3310-4501-A6DB-FF2E11342CD5}" dt="2024-11-22T09:41:41.015" v="22" actId="338"/>
          <ac:spMkLst>
            <pc:docMk/>
            <pc:sldMk cId="678661824" sldId="674"/>
            <ac:spMk id="159" creationId="{326B085E-1197-9D0B-0C87-2B07E1B1F2BD}"/>
          </ac:spMkLst>
        </pc:spChg>
        <pc:spChg chg="mod">
          <ac:chgData name="Preethi Avinash" userId="d9ffef8d-ae9c-42d4-8232-190527e87818" providerId="ADAL" clId="{E2103042-3310-4501-A6DB-FF2E11342CD5}" dt="2024-11-22T09:41:41.015" v="22" actId="338"/>
          <ac:spMkLst>
            <pc:docMk/>
            <pc:sldMk cId="678661824" sldId="674"/>
            <ac:spMk id="160" creationId="{6C50D818-A1DE-5DCD-B6A9-674BFE2E25B2}"/>
          </ac:spMkLst>
        </pc:spChg>
        <pc:spChg chg="mod">
          <ac:chgData name="Preethi Avinash" userId="d9ffef8d-ae9c-42d4-8232-190527e87818" providerId="ADAL" clId="{E2103042-3310-4501-A6DB-FF2E11342CD5}" dt="2024-11-22T09:41:41.015" v="22" actId="338"/>
          <ac:spMkLst>
            <pc:docMk/>
            <pc:sldMk cId="678661824" sldId="674"/>
            <ac:spMk id="161" creationId="{1D641690-4ADF-9A86-3B6F-65EC04371CC9}"/>
          </ac:spMkLst>
        </pc:spChg>
        <pc:spChg chg="mod">
          <ac:chgData name="Preethi Avinash" userId="d9ffef8d-ae9c-42d4-8232-190527e87818" providerId="ADAL" clId="{E2103042-3310-4501-A6DB-FF2E11342CD5}" dt="2024-11-22T09:41:41.015" v="22" actId="338"/>
          <ac:spMkLst>
            <pc:docMk/>
            <pc:sldMk cId="678661824" sldId="674"/>
            <ac:spMk id="162" creationId="{31885F63-ED81-157D-677B-3383F18CE480}"/>
          </ac:spMkLst>
        </pc:spChg>
        <pc:spChg chg="mod">
          <ac:chgData name="Preethi Avinash" userId="d9ffef8d-ae9c-42d4-8232-190527e87818" providerId="ADAL" clId="{E2103042-3310-4501-A6DB-FF2E11342CD5}" dt="2024-11-22T09:41:41.015" v="22" actId="338"/>
          <ac:spMkLst>
            <pc:docMk/>
            <pc:sldMk cId="678661824" sldId="674"/>
            <ac:spMk id="163" creationId="{C46303C4-A3C2-9395-4D2E-88245F8E919E}"/>
          </ac:spMkLst>
        </pc:spChg>
        <pc:spChg chg="mod">
          <ac:chgData name="Preethi Avinash" userId="d9ffef8d-ae9c-42d4-8232-190527e87818" providerId="ADAL" clId="{E2103042-3310-4501-A6DB-FF2E11342CD5}" dt="2024-11-22T09:41:41.015" v="22" actId="338"/>
          <ac:spMkLst>
            <pc:docMk/>
            <pc:sldMk cId="678661824" sldId="674"/>
            <ac:spMk id="164" creationId="{8534E841-1FE0-9F15-5279-33E82F42C3DC}"/>
          </ac:spMkLst>
        </pc:spChg>
        <pc:spChg chg="mod">
          <ac:chgData name="Preethi Avinash" userId="d9ffef8d-ae9c-42d4-8232-190527e87818" providerId="ADAL" clId="{E2103042-3310-4501-A6DB-FF2E11342CD5}" dt="2024-11-22T09:41:41.015" v="22" actId="338"/>
          <ac:spMkLst>
            <pc:docMk/>
            <pc:sldMk cId="678661824" sldId="674"/>
            <ac:spMk id="165" creationId="{2F2A5CF7-A3D1-B1DA-3635-CCA465862D06}"/>
          </ac:spMkLst>
        </pc:spChg>
        <pc:spChg chg="mod">
          <ac:chgData name="Preethi Avinash" userId="d9ffef8d-ae9c-42d4-8232-190527e87818" providerId="ADAL" clId="{E2103042-3310-4501-A6DB-FF2E11342CD5}" dt="2024-11-22T09:41:41.015" v="22" actId="338"/>
          <ac:spMkLst>
            <pc:docMk/>
            <pc:sldMk cId="678661824" sldId="674"/>
            <ac:spMk id="166" creationId="{E8D7184B-6BE7-565E-7B68-79036CFCF8FB}"/>
          </ac:spMkLst>
        </pc:spChg>
        <pc:spChg chg="mod">
          <ac:chgData name="Preethi Avinash" userId="d9ffef8d-ae9c-42d4-8232-190527e87818" providerId="ADAL" clId="{E2103042-3310-4501-A6DB-FF2E11342CD5}" dt="2024-11-22T09:41:41.015" v="22" actId="338"/>
          <ac:spMkLst>
            <pc:docMk/>
            <pc:sldMk cId="678661824" sldId="674"/>
            <ac:spMk id="167" creationId="{23038EE4-3126-4F97-FCCA-1CCD280E9A08}"/>
          </ac:spMkLst>
        </pc:spChg>
        <pc:spChg chg="mod">
          <ac:chgData name="Preethi Avinash" userId="d9ffef8d-ae9c-42d4-8232-190527e87818" providerId="ADAL" clId="{E2103042-3310-4501-A6DB-FF2E11342CD5}" dt="2024-11-22T09:41:41.015" v="22" actId="338"/>
          <ac:spMkLst>
            <pc:docMk/>
            <pc:sldMk cId="678661824" sldId="674"/>
            <ac:spMk id="168" creationId="{D2D02A2C-2D31-65FA-F634-F4EE47C83F85}"/>
          </ac:spMkLst>
        </pc:spChg>
        <pc:spChg chg="mod">
          <ac:chgData name="Preethi Avinash" userId="d9ffef8d-ae9c-42d4-8232-190527e87818" providerId="ADAL" clId="{E2103042-3310-4501-A6DB-FF2E11342CD5}" dt="2024-11-22T09:41:41.015" v="22" actId="338"/>
          <ac:spMkLst>
            <pc:docMk/>
            <pc:sldMk cId="678661824" sldId="674"/>
            <ac:spMk id="169" creationId="{AB9AF963-709A-C7B5-00B4-B8DE3A0B9F60}"/>
          </ac:spMkLst>
        </pc:spChg>
        <pc:spChg chg="mod">
          <ac:chgData name="Preethi Avinash" userId="d9ffef8d-ae9c-42d4-8232-190527e87818" providerId="ADAL" clId="{E2103042-3310-4501-A6DB-FF2E11342CD5}" dt="2024-11-22T09:41:41.015" v="22" actId="338"/>
          <ac:spMkLst>
            <pc:docMk/>
            <pc:sldMk cId="678661824" sldId="674"/>
            <ac:spMk id="170" creationId="{C7BAFF38-E9E0-5D84-9531-2B1EA3A98308}"/>
          </ac:spMkLst>
        </pc:spChg>
        <pc:spChg chg="mod">
          <ac:chgData name="Preethi Avinash" userId="d9ffef8d-ae9c-42d4-8232-190527e87818" providerId="ADAL" clId="{E2103042-3310-4501-A6DB-FF2E11342CD5}" dt="2024-11-22T09:41:41.015" v="22" actId="338"/>
          <ac:spMkLst>
            <pc:docMk/>
            <pc:sldMk cId="678661824" sldId="674"/>
            <ac:spMk id="171" creationId="{D0F5C760-75AF-17BA-C38B-9DF76389D5AB}"/>
          </ac:spMkLst>
        </pc:spChg>
        <pc:spChg chg="mod">
          <ac:chgData name="Preethi Avinash" userId="d9ffef8d-ae9c-42d4-8232-190527e87818" providerId="ADAL" clId="{E2103042-3310-4501-A6DB-FF2E11342CD5}" dt="2024-11-22T09:41:41.015" v="22" actId="338"/>
          <ac:spMkLst>
            <pc:docMk/>
            <pc:sldMk cId="678661824" sldId="674"/>
            <ac:spMk id="172" creationId="{91F3124B-F3C7-BC04-D345-EC0394588E59}"/>
          </ac:spMkLst>
        </pc:spChg>
        <pc:spChg chg="mod">
          <ac:chgData name="Preethi Avinash" userId="d9ffef8d-ae9c-42d4-8232-190527e87818" providerId="ADAL" clId="{E2103042-3310-4501-A6DB-FF2E11342CD5}" dt="2024-11-22T09:41:41.015" v="22" actId="338"/>
          <ac:spMkLst>
            <pc:docMk/>
            <pc:sldMk cId="678661824" sldId="674"/>
            <ac:spMk id="173" creationId="{CD9F8EB5-5413-917D-480C-054673E2C4E8}"/>
          </ac:spMkLst>
        </pc:spChg>
        <pc:spChg chg="mod">
          <ac:chgData name="Preethi Avinash" userId="d9ffef8d-ae9c-42d4-8232-190527e87818" providerId="ADAL" clId="{E2103042-3310-4501-A6DB-FF2E11342CD5}" dt="2024-11-22T09:41:41.015" v="22" actId="338"/>
          <ac:spMkLst>
            <pc:docMk/>
            <pc:sldMk cId="678661824" sldId="674"/>
            <ac:spMk id="174" creationId="{CB9B928E-F915-C109-4482-38F0E172DD7C}"/>
          </ac:spMkLst>
        </pc:spChg>
        <pc:spChg chg="mod">
          <ac:chgData name="Preethi Avinash" userId="d9ffef8d-ae9c-42d4-8232-190527e87818" providerId="ADAL" clId="{E2103042-3310-4501-A6DB-FF2E11342CD5}" dt="2024-11-22T09:41:41.015" v="22" actId="338"/>
          <ac:spMkLst>
            <pc:docMk/>
            <pc:sldMk cId="678661824" sldId="674"/>
            <ac:spMk id="175" creationId="{2E6B8AE5-9E5A-FC21-4BB2-20A3ADE1A4B6}"/>
          </ac:spMkLst>
        </pc:spChg>
        <pc:spChg chg="mod">
          <ac:chgData name="Preethi Avinash" userId="d9ffef8d-ae9c-42d4-8232-190527e87818" providerId="ADAL" clId="{E2103042-3310-4501-A6DB-FF2E11342CD5}" dt="2024-11-22T09:41:41.015" v="22" actId="338"/>
          <ac:spMkLst>
            <pc:docMk/>
            <pc:sldMk cId="678661824" sldId="674"/>
            <ac:spMk id="176" creationId="{126BCAE0-BE1D-69FF-C481-F8966631AB07}"/>
          </ac:spMkLst>
        </pc:spChg>
        <pc:spChg chg="mod">
          <ac:chgData name="Preethi Avinash" userId="d9ffef8d-ae9c-42d4-8232-190527e87818" providerId="ADAL" clId="{E2103042-3310-4501-A6DB-FF2E11342CD5}" dt="2024-11-22T09:41:41.015" v="22" actId="338"/>
          <ac:spMkLst>
            <pc:docMk/>
            <pc:sldMk cId="678661824" sldId="674"/>
            <ac:spMk id="177" creationId="{88762208-7184-145C-B131-633A256ED087}"/>
          </ac:spMkLst>
        </pc:spChg>
        <pc:spChg chg="mod">
          <ac:chgData name="Preethi Avinash" userId="d9ffef8d-ae9c-42d4-8232-190527e87818" providerId="ADAL" clId="{E2103042-3310-4501-A6DB-FF2E11342CD5}" dt="2024-11-22T09:41:41.015" v="22" actId="338"/>
          <ac:spMkLst>
            <pc:docMk/>
            <pc:sldMk cId="678661824" sldId="674"/>
            <ac:spMk id="178" creationId="{2E176C22-663F-1BBC-5E16-EFCD7AACA801}"/>
          </ac:spMkLst>
        </pc:spChg>
        <pc:spChg chg="mod">
          <ac:chgData name="Preethi Avinash" userId="d9ffef8d-ae9c-42d4-8232-190527e87818" providerId="ADAL" clId="{E2103042-3310-4501-A6DB-FF2E11342CD5}" dt="2024-11-22T09:41:41.015" v="22" actId="338"/>
          <ac:spMkLst>
            <pc:docMk/>
            <pc:sldMk cId="678661824" sldId="674"/>
            <ac:spMk id="179" creationId="{EB86D2D4-3CD7-5CDF-EB56-6497DFD89388}"/>
          </ac:spMkLst>
        </pc:spChg>
        <pc:spChg chg="mod">
          <ac:chgData name="Preethi Avinash" userId="d9ffef8d-ae9c-42d4-8232-190527e87818" providerId="ADAL" clId="{E2103042-3310-4501-A6DB-FF2E11342CD5}" dt="2024-11-22T09:41:41.015" v="22" actId="338"/>
          <ac:spMkLst>
            <pc:docMk/>
            <pc:sldMk cId="678661824" sldId="674"/>
            <ac:spMk id="180" creationId="{D00CB4B9-0C0E-3400-2710-7D9E7CA750D5}"/>
          </ac:spMkLst>
        </pc:spChg>
        <pc:spChg chg="mod">
          <ac:chgData name="Preethi Avinash" userId="d9ffef8d-ae9c-42d4-8232-190527e87818" providerId="ADAL" clId="{E2103042-3310-4501-A6DB-FF2E11342CD5}" dt="2024-11-22T09:41:41.015" v="22" actId="338"/>
          <ac:spMkLst>
            <pc:docMk/>
            <pc:sldMk cId="678661824" sldId="674"/>
            <ac:spMk id="181" creationId="{AE523F16-E631-BEE8-362C-A6452687CF08}"/>
          </ac:spMkLst>
        </pc:spChg>
        <pc:spChg chg="mod">
          <ac:chgData name="Preethi Avinash" userId="d9ffef8d-ae9c-42d4-8232-190527e87818" providerId="ADAL" clId="{E2103042-3310-4501-A6DB-FF2E11342CD5}" dt="2024-11-22T09:41:41.015" v="22" actId="338"/>
          <ac:spMkLst>
            <pc:docMk/>
            <pc:sldMk cId="678661824" sldId="674"/>
            <ac:spMk id="182" creationId="{724D2462-6A8C-F984-DA30-7DE2883D9282}"/>
          </ac:spMkLst>
        </pc:spChg>
        <pc:spChg chg="mod">
          <ac:chgData name="Preethi Avinash" userId="d9ffef8d-ae9c-42d4-8232-190527e87818" providerId="ADAL" clId="{E2103042-3310-4501-A6DB-FF2E11342CD5}" dt="2024-11-22T09:41:41.015" v="22" actId="338"/>
          <ac:spMkLst>
            <pc:docMk/>
            <pc:sldMk cId="678661824" sldId="674"/>
            <ac:spMk id="183" creationId="{F51AAEC9-752A-BE44-7D11-445BA858F40D}"/>
          </ac:spMkLst>
        </pc:spChg>
        <pc:spChg chg="mod">
          <ac:chgData name="Preethi Avinash" userId="d9ffef8d-ae9c-42d4-8232-190527e87818" providerId="ADAL" clId="{E2103042-3310-4501-A6DB-FF2E11342CD5}" dt="2024-11-22T09:41:41.015" v="22" actId="338"/>
          <ac:spMkLst>
            <pc:docMk/>
            <pc:sldMk cId="678661824" sldId="674"/>
            <ac:spMk id="184" creationId="{8FBA8623-6645-33F1-45E1-CDD3410C1836}"/>
          </ac:spMkLst>
        </pc:spChg>
        <pc:spChg chg="mod">
          <ac:chgData name="Preethi Avinash" userId="d9ffef8d-ae9c-42d4-8232-190527e87818" providerId="ADAL" clId="{E2103042-3310-4501-A6DB-FF2E11342CD5}" dt="2024-11-22T09:41:41.015" v="22" actId="338"/>
          <ac:spMkLst>
            <pc:docMk/>
            <pc:sldMk cId="678661824" sldId="674"/>
            <ac:spMk id="185" creationId="{E1103A5F-D95A-EDFA-34A3-997FC99EDD9D}"/>
          </ac:spMkLst>
        </pc:spChg>
        <pc:spChg chg="mod">
          <ac:chgData name="Preethi Avinash" userId="d9ffef8d-ae9c-42d4-8232-190527e87818" providerId="ADAL" clId="{E2103042-3310-4501-A6DB-FF2E11342CD5}" dt="2024-11-22T09:41:41.015" v="22" actId="338"/>
          <ac:spMkLst>
            <pc:docMk/>
            <pc:sldMk cId="678661824" sldId="674"/>
            <ac:spMk id="186" creationId="{C8D67801-4F8A-4385-ED34-9D796AED9D27}"/>
          </ac:spMkLst>
        </pc:spChg>
        <pc:spChg chg="mod">
          <ac:chgData name="Preethi Avinash" userId="d9ffef8d-ae9c-42d4-8232-190527e87818" providerId="ADAL" clId="{E2103042-3310-4501-A6DB-FF2E11342CD5}" dt="2024-11-22T09:41:41.015" v="22" actId="338"/>
          <ac:spMkLst>
            <pc:docMk/>
            <pc:sldMk cId="678661824" sldId="674"/>
            <ac:spMk id="187" creationId="{3C437C0A-44E2-9943-7BF6-FAE80B716F59}"/>
          </ac:spMkLst>
        </pc:spChg>
        <pc:spChg chg="mod">
          <ac:chgData name="Preethi Avinash" userId="d9ffef8d-ae9c-42d4-8232-190527e87818" providerId="ADAL" clId="{E2103042-3310-4501-A6DB-FF2E11342CD5}" dt="2024-11-22T09:41:41.015" v="22" actId="338"/>
          <ac:spMkLst>
            <pc:docMk/>
            <pc:sldMk cId="678661824" sldId="674"/>
            <ac:spMk id="188" creationId="{6561D046-E97B-1C1B-4A65-EC442FA1ABE2}"/>
          </ac:spMkLst>
        </pc:spChg>
        <pc:spChg chg="mod">
          <ac:chgData name="Preethi Avinash" userId="d9ffef8d-ae9c-42d4-8232-190527e87818" providerId="ADAL" clId="{E2103042-3310-4501-A6DB-FF2E11342CD5}" dt="2024-11-22T09:41:41.015" v="22" actId="338"/>
          <ac:spMkLst>
            <pc:docMk/>
            <pc:sldMk cId="678661824" sldId="674"/>
            <ac:spMk id="189" creationId="{36C1F1C6-A1F4-B41F-AAFE-75C3722E7266}"/>
          </ac:spMkLst>
        </pc:spChg>
        <pc:spChg chg="mod">
          <ac:chgData name="Preethi Avinash" userId="d9ffef8d-ae9c-42d4-8232-190527e87818" providerId="ADAL" clId="{E2103042-3310-4501-A6DB-FF2E11342CD5}" dt="2024-11-22T09:41:41.015" v="22" actId="338"/>
          <ac:spMkLst>
            <pc:docMk/>
            <pc:sldMk cId="678661824" sldId="674"/>
            <ac:spMk id="190" creationId="{E095E3CF-75AD-2C6C-9B9C-20FE1FEB0064}"/>
          </ac:spMkLst>
        </pc:spChg>
        <pc:spChg chg="mod">
          <ac:chgData name="Preethi Avinash" userId="d9ffef8d-ae9c-42d4-8232-190527e87818" providerId="ADAL" clId="{E2103042-3310-4501-A6DB-FF2E11342CD5}" dt="2024-11-22T09:41:41.015" v="22" actId="338"/>
          <ac:spMkLst>
            <pc:docMk/>
            <pc:sldMk cId="678661824" sldId="674"/>
            <ac:spMk id="191" creationId="{CA504EA0-35A0-DCC5-697B-489EC1586D9A}"/>
          </ac:spMkLst>
        </pc:spChg>
        <pc:spChg chg="mod">
          <ac:chgData name="Preethi Avinash" userId="d9ffef8d-ae9c-42d4-8232-190527e87818" providerId="ADAL" clId="{E2103042-3310-4501-A6DB-FF2E11342CD5}" dt="2024-11-22T09:41:41.015" v="22" actId="338"/>
          <ac:spMkLst>
            <pc:docMk/>
            <pc:sldMk cId="678661824" sldId="674"/>
            <ac:spMk id="192" creationId="{869DEA11-C0EC-B7B2-A4F3-F296A769DB3C}"/>
          </ac:spMkLst>
        </pc:spChg>
        <pc:spChg chg="mod">
          <ac:chgData name="Preethi Avinash" userId="d9ffef8d-ae9c-42d4-8232-190527e87818" providerId="ADAL" clId="{E2103042-3310-4501-A6DB-FF2E11342CD5}" dt="2024-11-22T09:41:41.015" v="22" actId="338"/>
          <ac:spMkLst>
            <pc:docMk/>
            <pc:sldMk cId="678661824" sldId="674"/>
            <ac:spMk id="193" creationId="{3E9C00DF-4DB4-6363-D023-F3FF2C535DA9}"/>
          </ac:spMkLst>
        </pc:spChg>
        <pc:spChg chg="mod">
          <ac:chgData name="Preethi Avinash" userId="d9ffef8d-ae9c-42d4-8232-190527e87818" providerId="ADAL" clId="{E2103042-3310-4501-A6DB-FF2E11342CD5}" dt="2024-11-22T09:41:41.015" v="22" actId="338"/>
          <ac:spMkLst>
            <pc:docMk/>
            <pc:sldMk cId="678661824" sldId="674"/>
            <ac:spMk id="194" creationId="{38F59D90-A902-9691-161C-4E432BDEED72}"/>
          </ac:spMkLst>
        </pc:spChg>
        <pc:spChg chg="mod">
          <ac:chgData name="Preethi Avinash" userId="d9ffef8d-ae9c-42d4-8232-190527e87818" providerId="ADAL" clId="{E2103042-3310-4501-A6DB-FF2E11342CD5}" dt="2024-11-22T09:41:41.015" v="22" actId="338"/>
          <ac:spMkLst>
            <pc:docMk/>
            <pc:sldMk cId="678661824" sldId="674"/>
            <ac:spMk id="195" creationId="{8F00A616-87ED-0D42-A1B6-E6A92626585D}"/>
          </ac:spMkLst>
        </pc:spChg>
        <pc:spChg chg="mod">
          <ac:chgData name="Preethi Avinash" userId="d9ffef8d-ae9c-42d4-8232-190527e87818" providerId="ADAL" clId="{E2103042-3310-4501-A6DB-FF2E11342CD5}" dt="2024-11-22T09:41:41.015" v="22" actId="338"/>
          <ac:spMkLst>
            <pc:docMk/>
            <pc:sldMk cId="678661824" sldId="674"/>
            <ac:spMk id="196" creationId="{24D41B30-07ED-EBC7-C7D1-371477683733}"/>
          </ac:spMkLst>
        </pc:spChg>
        <pc:spChg chg="mod">
          <ac:chgData name="Preethi Avinash" userId="d9ffef8d-ae9c-42d4-8232-190527e87818" providerId="ADAL" clId="{E2103042-3310-4501-A6DB-FF2E11342CD5}" dt="2024-11-22T09:41:41.015" v="22" actId="338"/>
          <ac:spMkLst>
            <pc:docMk/>
            <pc:sldMk cId="678661824" sldId="674"/>
            <ac:spMk id="197" creationId="{16A9CEC7-61B5-1589-23A7-8C233458946F}"/>
          </ac:spMkLst>
        </pc:spChg>
        <pc:spChg chg="mod">
          <ac:chgData name="Preethi Avinash" userId="d9ffef8d-ae9c-42d4-8232-190527e87818" providerId="ADAL" clId="{E2103042-3310-4501-A6DB-FF2E11342CD5}" dt="2024-11-22T09:41:41.015" v="22" actId="338"/>
          <ac:spMkLst>
            <pc:docMk/>
            <pc:sldMk cId="678661824" sldId="674"/>
            <ac:spMk id="198" creationId="{86398BB4-66CE-B747-82B6-5963EF29E5A7}"/>
          </ac:spMkLst>
        </pc:spChg>
        <pc:spChg chg="mod">
          <ac:chgData name="Preethi Avinash" userId="d9ffef8d-ae9c-42d4-8232-190527e87818" providerId="ADAL" clId="{E2103042-3310-4501-A6DB-FF2E11342CD5}" dt="2024-11-22T09:41:41.015" v="22" actId="338"/>
          <ac:spMkLst>
            <pc:docMk/>
            <pc:sldMk cId="678661824" sldId="674"/>
            <ac:spMk id="199" creationId="{4523DF99-8DC4-A0CE-6AEF-001C14728ECB}"/>
          </ac:spMkLst>
        </pc:spChg>
        <pc:grpChg chg="mod">
          <ac:chgData name="Preethi Avinash" userId="d9ffef8d-ae9c-42d4-8232-190527e87818" providerId="ADAL" clId="{E2103042-3310-4501-A6DB-FF2E11342CD5}" dt="2024-11-22T09:41:41.015" v="22" actId="338"/>
          <ac:grpSpMkLst>
            <pc:docMk/>
            <pc:sldMk cId="678661824" sldId="674"/>
            <ac:grpSpMk id="1" creationId="{00000000-0000-0000-0000-000000000000}"/>
          </ac:grpSpMkLst>
        </pc:grpChg>
        <pc:grpChg chg="mod">
          <ac:chgData name="Preethi Avinash" userId="d9ffef8d-ae9c-42d4-8232-190527e87818" providerId="ADAL" clId="{E2103042-3310-4501-A6DB-FF2E11342CD5}" dt="2024-11-22T09:41:41.015" v="22" actId="338"/>
          <ac:grpSpMkLst>
            <pc:docMk/>
            <pc:sldMk cId="678661824" sldId="674"/>
            <ac:grpSpMk id="2" creationId="{2968DA16-D473-9A48-47AB-43B3B76B7ADF}"/>
          </ac:grpSpMkLst>
        </pc:grpChg>
        <pc:picChg chg="del mod">
          <ac:chgData name="Preethi Avinash" userId="d9ffef8d-ae9c-42d4-8232-190527e87818" providerId="ADAL" clId="{E2103042-3310-4501-A6DB-FF2E11342CD5}" dt="2024-11-22T09:41:41.015" v="22" actId="338"/>
          <ac:picMkLst>
            <pc:docMk/>
            <pc:sldMk cId="678661824" sldId="674"/>
            <ac:picMk id="4" creationId="{7A8BCA6C-9F23-B031-FF70-5CCB60DB8294}"/>
          </ac:picMkLst>
        </pc:picChg>
      </pc:sldChg>
      <pc:sldChg chg="delSp modSp mod">
        <pc:chgData name="Preethi Avinash" userId="d9ffef8d-ae9c-42d4-8232-190527e87818" providerId="ADAL" clId="{E2103042-3310-4501-A6DB-FF2E11342CD5}" dt="2024-11-22T09:42:32.790" v="62" actId="20577"/>
        <pc:sldMkLst>
          <pc:docMk/>
          <pc:sldMk cId="7730940" sldId="675"/>
        </pc:sldMkLst>
        <pc:spChg chg="mod">
          <ac:chgData name="Preethi Avinash" userId="d9ffef8d-ae9c-42d4-8232-190527e87818" providerId="ADAL" clId="{E2103042-3310-4501-A6DB-FF2E11342CD5}" dt="2024-11-22T09:42:16.997" v="42" actId="338"/>
          <ac:spMkLst>
            <pc:docMk/>
            <pc:sldMk cId="7730940" sldId="675"/>
            <ac:spMk id="3" creationId="{00000000-0000-0000-0000-000000000000}"/>
          </ac:spMkLst>
        </pc:spChg>
        <pc:spChg chg="mod">
          <ac:chgData name="Preethi Avinash" userId="d9ffef8d-ae9c-42d4-8232-190527e87818" providerId="ADAL" clId="{E2103042-3310-4501-A6DB-FF2E11342CD5}" dt="2024-11-22T09:42:16.997" v="42" actId="338"/>
          <ac:spMkLst>
            <pc:docMk/>
            <pc:sldMk cId="7730940" sldId="675"/>
            <ac:spMk id="5" creationId="{99519689-842C-2FFB-0EE8-1B775C988CD5}"/>
          </ac:spMkLst>
        </pc:spChg>
        <pc:spChg chg="mod">
          <ac:chgData name="Preethi Avinash" userId="d9ffef8d-ae9c-42d4-8232-190527e87818" providerId="ADAL" clId="{E2103042-3310-4501-A6DB-FF2E11342CD5}" dt="2024-11-22T09:42:16.997" v="42" actId="338"/>
          <ac:spMkLst>
            <pc:docMk/>
            <pc:sldMk cId="7730940" sldId="675"/>
            <ac:spMk id="7" creationId="{B5350E18-03C5-216D-29AC-5422415619E6}"/>
          </ac:spMkLst>
        </pc:spChg>
        <pc:spChg chg="mod">
          <ac:chgData name="Preethi Avinash" userId="d9ffef8d-ae9c-42d4-8232-190527e87818" providerId="ADAL" clId="{E2103042-3310-4501-A6DB-FF2E11342CD5}" dt="2024-11-22T09:42:16.997" v="42" actId="338"/>
          <ac:spMkLst>
            <pc:docMk/>
            <pc:sldMk cId="7730940" sldId="675"/>
            <ac:spMk id="8" creationId="{50255147-96CA-B9F5-5E64-A1E98648C6E0}"/>
          </ac:spMkLst>
        </pc:spChg>
        <pc:spChg chg="mod">
          <ac:chgData name="Preethi Avinash" userId="d9ffef8d-ae9c-42d4-8232-190527e87818" providerId="ADAL" clId="{E2103042-3310-4501-A6DB-FF2E11342CD5}" dt="2024-11-22T09:42:16.997" v="42" actId="338"/>
          <ac:spMkLst>
            <pc:docMk/>
            <pc:sldMk cId="7730940" sldId="675"/>
            <ac:spMk id="9" creationId="{A86808D9-DCE4-E246-CB8A-DF2D52A27B4E}"/>
          </ac:spMkLst>
        </pc:spChg>
        <pc:spChg chg="mod">
          <ac:chgData name="Preethi Avinash" userId="d9ffef8d-ae9c-42d4-8232-190527e87818" providerId="ADAL" clId="{E2103042-3310-4501-A6DB-FF2E11342CD5}" dt="2024-11-22T09:42:16.997" v="42" actId="338"/>
          <ac:spMkLst>
            <pc:docMk/>
            <pc:sldMk cId="7730940" sldId="675"/>
            <ac:spMk id="10" creationId="{9742B333-8D06-A4C1-3F3E-D377243D7E8E}"/>
          </ac:spMkLst>
        </pc:spChg>
        <pc:spChg chg="mod">
          <ac:chgData name="Preethi Avinash" userId="d9ffef8d-ae9c-42d4-8232-190527e87818" providerId="ADAL" clId="{E2103042-3310-4501-A6DB-FF2E11342CD5}" dt="2024-11-22T09:42:16.997" v="42" actId="338"/>
          <ac:spMkLst>
            <pc:docMk/>
            <pc:sldMk cId="7730940" sldId="675"/>
            <ac:spMk id="11" creationId="{BCC5A1BB-BBD1-C19A-C105-10E44D24751C}"/>
          </ac:spMkLst>
        </pc:spChg>
        <pc:spChg chg="mod">
          <ac:chgData name="Preethi Avinash" userId="d9ffef8d-ae9c-42d4-8232-190527e87818" providerId="ADAL" clId="{E2103042-3310-4501-A6DB-FF2E11342CD5}" dt="2024-11-22T09:42:16.997" v="42" actId="338"/>
          <ac:spMkLst>
            <pc:docMk/>
            <pc:sldMk cId="7730940" sldId="675"/>
            <ac:spMk id="12" creationId="{B789EABC-1A8C-B549-79D0-29738CF4CFFC}"/>
          </ac:spMkLst>
        </pc:spChg>
        <pc:spChg chg="mod">
          <ac:chgData name="Preethi Avinash" userId="d9ffef8d-ae9c-42d4-8232-190527e87818" providerId="ADAL" clId="{E2103042-3310-4501-A6DB-FF2E11342CD5}" dt="2024-11-22T09:42:16.997" v="42" actId="338"/>
          <ac:spMkLst>
            <pc:docMk/>
            <pc:sldMk cId="7730940" sldId="675"/>
            <ac:spMk id="13" creationId="{FA73CA2A-7875-8533-2AF4-E2D2E91AE3FC}"/>
          </ac:spMkLst>
        </pc:spChg>
        <pc:spChg chg="mod">
          <ac:chgData name="Preethi Avinash" userId="d9ffef8d-ae9c-42d4-8232-190527e87818" providerId="ADAL" clId="{E2103042-3310-4501-A6DB-FF2E11342CD5}" dt="2024-11-22T09:42:16.997" v="42" actId="338"/>
          <ac:spMkLst>
            <pc:docMk/>
            <pc:sldMk cId="7730940" sldId="675"/>
            <ac:spMk id="14" creationId="{230100C8-3319-7A72-3531-F66F16AECB40}"/>
          </ac:spMkLst>
        </pc:spChg>
        <pc:spChg chg="mod">
          <ac:chgData name="Preethi Avinash" userId="d9ffef8d-ae9c-42d4-8232-190527e87818" providerId="ADAL" clId="{E2103042-3310-4501-A6DB-FF2E11342CD5}" dt="2024-11-22T09:42:16.997" v="42" actId="338"/>
          <ac:spMkLst>
            <pc:docMk/>
            <pc:sldMk cId="7730940" sldId="675"/>
            <ac:spMk id="15" creationId="{8D35CCE0-96E3-929D-9434-93A19891009F}"/>
          </ac:spMkLst>
        </pc:spChg>
        <pc:spChg chg="mod">
          <ac:chgData name="Preethi Avinash" userId="d9ffef8d-ae9c-42d4-8232-190527e87818" providerId="ADAL" clId="{E2103042-3310-4501-A6DB-FF2E11342CD5}" dt="2024-11-22T09:42:16.997" v="42" actId="338"/>
          <ac:spMkLst>
            <pc:docMk/>
            <pc:sldMk cId="7730940" sldId="675"/>
            <ac:spMk id="16" creationId="{A30199E2-179F-C4C7-E55E-55C98A8271F2}"/>
          </ac:spMkLst>
        </pc:spChg>
        <pc:spChg chg="mod">
          <ac:chgData name="Preethi Avinash" userId="d9ffef8d-ae9c-42d4-8232-190527e87818" providerId="ADAL" clId="{E2103042-3310-4501-A6DB-FF2E11342CD5}" dt="2024-11-22T09:42:16.997" v="42" actId="338"/>
          <ac:spMkLst>
            <pc:docMk/>
            <pc:sldMk cId="7730940" sldId="675"/>
            <ac:spMk id="17" creationId="{8C9B2222-BC8E-D0DC-991A-9C332531CF1D}"/>
          </ac:spMkLst>
        </pc:spChg>
        <pc:spChg chg="mod">
          <ac:chgData name="Preethi Avinash" userId="d9ffef8d-ae9c-42d4-8232-190527e87818" providerId="ADAL" clId="{E2103042-3310-4501-A6DB-FF2E11342CD5}" dt="2024-11-22T09:42:16.997" v="42" actId="338"/>
          <ac:spMkLst>
            <pc:docMk/>
            <pc:sldMk cId="7730940" sldId="675"/>
            <ac:spMk id="18" creationId="{D5BFB7AB-AE6D-9D1A-E4DA-E34C9ECE8D7E}"/>
          </ac:spMkLst>
        </pc:spChg>
        <pc:spChg chg="mod">
          <ac:chgData name="Preethi Avinash" userId="d9ffef8d-ae9c-42d4-8232-190527e87818" providerId="ADAL" clId="{E2103042-3310-4501-A6DB-FF2E11342CD5}" dt="2024-11-22T09:42:16.997" v="42" actId="338"/>
          <ac:spMkLst>
            <pc:docMk/>
            <pc:sldMk cId="7730940" sldId="675"/>
            <ac:spMk id="19" creationId="{99416014-131D-07F3-F5CD-0A017988CF2B}"/>
          </ac:spMkLst>
        </pc:spChg>
        <pc:spChg chg="mod">
          <ac:chgData name="Preethi Avinash" userId="d9ffef8d-ae9c-42d4-8232-190527e87818" providerId="ADAL" clId="{E2103042-3310-4501-A6DB-FF2E11342CD5}" dt="2024-11-22T09:42:16.997" v="42" actId="338"/>
          <ac:spMkLst>
            <pc:docMk/>
            <pc:sldMk cId="7730940" sldId="675"/>
            <ac:spMk id="20" creationId="{2948F4DE-E3FB-48EA-BDD1-8A30F53144E3}"/>
          </ac:spMkLst>
        </pc:spChg>
        <pc:spChg chg="mod">
          <ac:chgData name="Preethi Avinash" userId="d9ffef8d-ae9c-42d4-8232-190527e87818" providerId="ADAL" clId="{E2103042-3310-4501-A6DB-FF2E11342CD5}" dt="2024-11-22T09:42:16.997" v="42" actId="338"/>
          <ac:spMkLst>
            <pc:docMk/>
            <pc:sldMk cId="7730940" sldId="675"/>
            <ac:spMk id="21" creationId="{5CBE4CF6-AD83-E7D4-529E-747309EB2A17}"/>
          </ac:spMkLst>
        </pc:spChg>
        <pc:spChg chg="mod">
          <ac:chgData name="Preethi Avinash" userId="d9ffef8d-ae9c-42d4-8232-190527e87818" providerId="ADAL" clId="{E2103042-3310-4501-A6DB-FF2E11342CD5}" dt="2024-11-22T09:42:16.997" v="42" actId="338"/>
          <ac:spMkLst>
            <pc:docMk/>
            <pc:sldMk cId="7730940" sldId="675"/>
            <ac:spMk id="22" creationId="{5579D562-E295-FE1F-839A-0D129D89618E}"/>
          </ac:spMkLst>
        </pc:spChg>
        <pc:spChg chg="mod">
          <ac:chgData name="Preethi Avinash" userId="d9ffef8d-ae9c-42d4-8232-190527e87818" providerId="ADAL" clId="{E2103042-3310-4501-A6DB-FF2E11342CD5}" dt="2024-11-22T09:42:16.997" v="42" actId="338"/>
          <ac:spMkLst>
            <pc:docMk/>
            <pc:sldMk cId="7730940" sldId="675"/>
            <ac:spMk id="23" creationId="{F6DE090B-3C6F-E09D-6EAC-4E78CD1D2FAE}"/>
          </ac:spMkLst>
        </pc:spChg>
        <pc:spChg chg="mod">
          <ac:chgData name="Preethi Avinash" userId="d9ffef8d-ae9c-42d4-8232-190527e87818" providerId="ADAL" clId="{E2103042-3310-4501-A6DB-FF2E11342CD5}" dt="2024-11-22T09:42:16.997" v="42" actId="338"/>
          <ac:spMkLst>
            <pc:docMk/>
            <pc:sldMk cId="7730940" sldId="675"/>
            <ac:spMk id="24" creationId="{A1C253A2-5FEB-7CF2-9AF7-373EB3350F9A}"/>
          </ac:spMkLst>
        </pc:spChg>
        <pc:spChg chg="mod">
          <ac:chgData name="Preethi Avinash" userId="d9ffef8d-ae9c-42d4-8232-190527e87818" providerId="ADAL" clId="{E2103042-3310-4501-A6DB-FF2E11342CD5}" dt="2024-11-22T09:42:16.997" v="42" actId="338"/>
          <ac:spMkLst>
            <pc:docMk/>
            <pc:sldMk cId="7730940" sldId="675"/>
            <ac:spMk id="25" creationId="{7FCCE132-B04B-3254-42A3-51EB0106599F}"/>
          </ac:spMkLst>
        </pc:spChg>
        <pc:spChg chg="mod">
          <ac:chgData name="Preethi Avinash" userId="d9ffef8d-ae9c-42d4-8232-190527e87818" providerId="ADAL" clId="{E2103042-3310-4501-A6DB-FF2E11342CD5}" dt="2024-11-22T09:42:16.997" v="42" actId="338"/>
          <ac:spMkLst>
            <pc:docMk/>
            <pc:sldMk cId="7730940" sldId="675"/>
            <ac:spMk id="26" creationId="{FE91BFA3-528A-D942-0430-804C732973DA}"/>
          </ac:spMkLst>
        </pc:spChg>
        <pc:spChg chg="mod">
          <ac:chgData name="Preethi Avinash" userId="d9ffef8d-ae9c-42d4-8232-190527e87818" providerId="ADAL" clId="{E2103042-3310-4501-A6DB-FF2E11342CD5}" dt="2024-11-22T09:42:16.997" v="42" actId="338"/>
          <ac:spMkLst>
            <pc:docMk/>
            <pc:sldMk cId="7730940" sldId="675"/>
            <ac:spMk id="27" creationId="{E4055C72-2938-184A-DB56-121B448E7C0D}"/>
          </ac:spMkLst>
        </pc:spChg>
        <pc:spChg chg="mod">
          <ac:chgData name="Preethi Avinash" userId="d9ffef8d-ae9c-42d4-8232-190527e87818" providerId="ADAL" clId="{E2103042-3310-4501-A6DB-FF2E11342CD5}" dt="2024-11-22T09:42:16.997" v="42" actId="338"/>
          <ac:spMkLst>
            <pc:docMk/>
            <pc:sldMk cId="7730940" sldId="675"/>
            <ac:spMk id="28" creationId="{0EE15C6F-4590-9722-7F42-E5E3CC450136}"/>
          </ac:spMkLst>
        </pc:spChg>
        <pc:spChg chg="mod">
          <ac:chgData name="Preethi Avinash" userId="d9ffef8d-ae9c-42d4-8232-190527e87818" providerId="ADAL" clId="{E2103042-3310-4501-A6DB-FF2E11342CD5}" dt="2024-11-22T09:42:16.997" v="42" actId="338"/>
          <ac:spMkLst>
            <pc:docMk/>
            <pc:sldMk cId="7730940" sldId="675"/>
            <ac:spMk id="29" creationId="{FA6C3314-5323-CA0B-CCF9-67EF1DA72DD8}"/>
          </ac:spMkLst>
        </pc:spChg>
        <pc:spChg chg="mod">
          <ac:chgData name="Preethi Avinash" userId="d9ffef8d-ae9c-42d4-8232-190527e87818" providerId="ADAL" clId="{E2103042-3310-4501-A6DB-FF2E11342CD5}" dt="2024-11-22T09:42:16.997" v="42" actId="338"/>
          <ac:spMkLst>
            <pc:docMk/>
            <pc:sldMk cId="7730940" sldId="675"/>
            <ac:spMk id="30" creationId="{7F945C91-7237-3E03-8301-7DA460CC0502}"/>
          </ac:spMkLst>
        </pc:spChg>
        <pc:spChg chg="mod">
          <ac:chgData name="Preethi Avinash" userId="d9ffef8d-ae9c-42d4-8232-190527e87818" providerId="ADAL" clId="{E2103042-3310-4501-A6DB-FF2E11342CD5}" dt="2024-11-22T09:42:16.997" v="42" actId="338"/>
          <ac:spMkLst>
            <pc:docMk/>
            <pc:sldMk cId="7730940" sldId="675"/>
            <ac:spMk id="31" creationId="{FE5EF17F-7F91-88FC-ED4A-9FC675B149A5}"/>
          </ac:spMkLst>
        </pc:spChg>
        <pc:spChg chg="mod">
          <ac:chgData name="Preethi Avinash" userId="d9ffef8d-ae9c-42d4-8232-190527e87818" providerId="ADAL" clId="{E2103042-3310-4501-A6DB-FF2E11342CD5}" dt="2024-11-22T09:42:16.997" v="42" actId="338"/>
          <ac:spMkLst>
            <pc:docMk/>
            <pc:sldMk cId="7730940" sldId="675"/>
            <ac:spMk id="32" creationId="{6BA270C0-C7FB-EAE3-CA9E-E9144EF93AAB}"/>
          </ac:spMkLst>
        </pc:spChg>
        <pc:spChg chg="mod">
          <ac:chgData name="Preethi Avinash" userId="d9ffef8d-ae9c-42d4-8232-190527e87818" providerId="ADAL" clId="{E2103042-3310-4501-A6DB-FF2E11342CD5}" dt="2024-11-22T09:42:16.997" v="42" actId="338"/>
          <ac:spMkLst>
            <pc:docMk/>
            <pc:sldMk cId="7730940" sldId="675"/>
            <ac:spMk id="33" creationId="{EABB82F5-5BD6-7D76-1E83-4DC6006C5AF9}"/>
          </ac:spMkLst>
        </pc:spChg>
        <pc:spChg chg="mod">
          <ac:chgData name="Preethi Avinash" userId="d9ffef8d-ae9c-42d4-8232-190527e87818" providerId="ADAL" clId="{E2103042-3310-4501-A6DB-FF2E11342CD5}" dt="2024-11-22T09:42:16.997" v="42" actId="338"/>
          <ac:spMkLst>
            <pc:docMk/>
            <pc:sldMk cId="7730940" sldId="675"/>
            <ac:spMk id="34" creationId="{C93C1056-D627-9A38-0B48-417567CEB0E4}"/>
          </ac:spMkLst>
        </pc:spChg>
        <pc:spChg chg="mod">
          <ac:chgData name="Preethi Avinash" userId="d9ffef8d-ae9c-42d4-8232-190527e87818" providerId="ADAL" clId="{E2103042-3310-4501-A6DB-FF2E11342CD5}" dt="2024-11-22T09:42:16.997" v="42" actId="338"/>
          <ac:spMkLst>
            <pc:docMk/>
            <pc:sldMk cId="7730940" sldId="675"/>
            <ac:spMk id="35" creationId="{2F43D8F6-90DB-FA53-BBA8-33D6C501D49B}"/>
          </ac:spMkLst>
        </pc:spChg>
        <pc:spChg chg="mod">
          <ac:chgData name="Preethi Avinash" userId="d9ffef8d-ae9c-42d4-8232-190527e87818" providerId="ADAL" clId="{E2103042-3310-4501-A6DB-FF2E11342CD5}" dt="2024-11-22T09:42:16.997" v="42" actId="338"/>
          <ac:spMkLst>
            <pc:docMk/>
            <pc:sldMk cId="7730940" sldId="675"/>
            <ac:spMk id="36" creationId="{5CE8D44D-CA59-E8C2-09D6-9571895D9792}"/>
          </ac:spMkLst>
        </pc:spChg>
        <pc:spChg chg="mod">
          <ac:chgData name="Preethi Avinash" userId="d9ffef8d-ae9c-42d4-8232-190527e87818" providerId="ADAL" clId="{E2103042-3310-4501-A6DB-FF2E11342CD5}" dt="2024-11-22T09:42:16.997" v="42" actId="338"/>
          <ac:spMkLst>
            <pc:docMk/>
            <pc:sldMk cId="7730940" sldId="675"/>
            <ac:spMk id="37" creationId="{CDFBA9DC-08DA-C3A4-309A-A693F36B768B}"/>
          </ac:spMkLst>
        </pc:spChg>
        <pc:spChg chg="mod">
          <ac:chgData name="Preethi Avinash" userId="d9ffef8d-ae9c-42d4-8232-190527e87818" providerId="ADAL" clId="{E2103042-3310-4501-A6DB-FF2E11342CD5}" dt="2024-11-22T09:42:16.997" v="42" actId="338"/>
          <ac:spMkLst>
            <pc:docMk/>
            <pc:sldMk cId="7730940" sldId="675"/>
            <ac:spMk id="38" creationId="{1A3C82F7-A225-AC53-0E80-DFAA2E788A7D}"/>
          </ac:spMkLst>
        </pc:spChg>
        <pc:spChg chg="mod">
          <ac:chgData name="Preethi Avinash" userId="d9ffef8d-ae9c-42d4-8232-190527e87818" providerId="ADAL" clId="{E2103042-3310-4501-A6DB-FF2E11342CD5}" dt="2024-11-22T09:42:16.997" v="42" actId="338"/>
          <ac:spMkLst>
            <pc:docMk/>
            <pc:sldMk cId="7730940" sldId="675"/>
            <ac:spMk id="39" creationId="{AB74B3BE-6E63-B8D9-1917-9FCE5578120D}"/>
          </ac:spMkLst>
        </pc:spChg>
        <pc:spChg chg="mod">
          <ac:chgData name="Preethi Avinash" userId="d9ffef8d-ae9c-42d4-8232-190527e87818" providerId="ADAL" clId="{E2103042-3310-4501-A6DB-FF2E11342CD5}" dt="2024-11-22T09:42:16.997" v="42" actId="338"/>
          <ac:spMkLst>
            <pc:docMk/>
            <pc:sldMk cId="7730940" sldId="675"/>
            <ac:spMk id="40" creationId="{2754A3BB-1AE8-0004-719F-3B0FCDF96B14}"/>
          </ac:spMkLst>
        </pc:spChg>
        <pc:spChg chg="mod">
          <ac:chgData name="Preethi Avinash" userId="d9ffef8d-ae9c-42d4-8232-190527e87818" providerId="ADAL" clId="{E2103042-3310-4501-A6DB-FF2E11342CD5}" dt="2024-11-22T09:42:16.997" v="42" actId="338"/>
          <ac:spMkLst>
            <pc:docMk/>
            <pc:sldMk cId="7730940" sldId="675"/>
            <ac:spMk id="41" creationId="{2BA8351C-6985-1B59-776A-0956D637FA90}"/>
          </ac:spMkLst>
        </pc:spChg>
        <pc:spChg chg="mod">
          <ac:chgData name="Preethi Avinash" userId="d9ffef8d-ae9c-42d4-8232-190527e87818" providerId="ADAL" clId="{E2103042-3310-4501-A6DB-FF2E11342CD5}" dt="2024-11-22T09:42:16.997" v="42" actId="338"/>
          <ac:spMkLst>
            <pc:docMk/>
            <pc:sldMk cId="7730940" sldId="675"/>
            <ac:spMk id="42" creationId="{CD0F9CE3-E2FE-7FED-6464-48075CB8378D}"/>
          </ac:spMkLst>
        </pc:spChg>
        <pc:spChg chg="mod">
          <ac:chgData name="Preethi Avinash" userId="d9ffef8d-ae9c-42d4-8232-190527e87818" providerId="ADAL" clId="{E2103042-3310-4501-A6DB-FF2E11342CD5}" dt="2024-11-22T09:42:16.997" v="42" actId="338"/>
          <ac:spMkLst>
            <pc:docMk/>
            <pc:sldMk cId="7730940" sldId="675"/>
            <ac:spMk id="43" creationId="{D6454049-4EC3-958D-9D0D-F8B10588F77B}"/>
          </ac:spMkLst>
        </pc:spChg>
        <pc:spChg chg="mod">
          <ac:chgData name="Preethi Avinash" userId="d9ffef8d-ae9c-42d4-8232-190527e87818" providerId="ADAL" clId="{E2103042-3310-4501-A6DB-FF2E11342CD5}" dt="2024-11-22T09:42:16.997" v="42" actId="338"/>
          <ac:spMkLst>
            <pc:docMk/>
            <pc:sldMk cId="7730940" sldId="675"/>
            <ac:spMk id="44" creationId="{0151DB79-E072-C0D7-33A6-F3DB694E6E9E}"/>
          </ac:spMkLst>
        </pc:spChg>
        <pc:spChg chg="mod">
          <ac:chgData name="Preethi Avinash" userId="d9ffef8d-ae9c-42d4-8232-190527e87818" providerId="ADAL" clId="{E2103042-3310-4501-A6DB-FF2E11342CD5}" dt="2024-11-22T09:42:16.997" v="42" actId="338"/>
          <ac:spMkLst>
            <pc:docMk/>
            <pc:sldMk cId="7730940" sldId="675"/>
            <ac:spMk id="45" creationId="{C45E9707-E447-3751-55D7-43C5642B44EA}"/>
          </ac:spMkLst>
        </pc:spChg>
        <pc:spChg chg="mod">
          <ac:chgData name="Preethi Avinash" userId="d9ffef8d-ae9c-42d4-8232-190527e87818" providerId="ADAL" clId="{E2103042-3310-4501-A6DB-FF2E11342CD5}" dt="2024-11-22T09:42:16.997" v="42" actId="338"/>
          <ac:spMkLst>
            <pc:docMk/>
            <pc:sldMk cId="7730940" sldId="675"/>
            <ac:spMk id="46" creationId="{ED8E0732-DA8D-2DFD-3714-FEBA0FC5093F}"/>
          </ac:spMkLst>
        </pc:spChg>
        <pc:spChg chg="mod">
          <ac:chgData name="Preethi Avinash" userId="d9ffef8d-ae9c-42d4-8232-190527e87818" providerId="ADAL" clId="{E2103042-3310-4501-A6DB-FF2E11342CD5}" dt="2024-11-22T09:42:16.997" v="42" actId="338"/>
          <ac:spMkLst>
            <pc:docMk/>
            <pc:sldMk cId="7730940" sldId="675"/>
            <ac:spMk id="47" creationId="{4452C6B0-D14F-4B64-16CB-EB46CEE495C4}"/>
          </ac:spMkLst>
        </pc:spChg>
        <pc:spChg chg="mod">
          <ac:chgData name="Preethi Avinash" userId="d9ffef8d-ae9c-42d4-8232-190527e87818" providerId="ADAL" clId="{E2103042-3310-4501-A6DB-FF2E11342CD5}" dt="2024-11-22T09:42:16.997" v="42" actId="338"/>
          <ac:spMkLst>
            <pc:docMk/>
            <pc:sldMk cId="7730940" sldId="675"/>
            <ac:spMk id="48" creationId="{BE1B9A92-45B5-0393-87CD-03E162CB043C}"/>
          </ac:spMkLst>
        </pc:spChg>
        <pc:spChg chg="mod">
          <ac:chgData name="Preethi Avinash" userId="d9ffef8d-ae9c-42d4-8232-190527e87818" providerId="ADAL" clId="{E2103042-3310-4501-A6DB-FF2E11342CD5}" dt="2024-11-22T09:42:16.997" v="42" actId="338"/>
          <ac:spMkLst>
            <pc:docMk/>
            <pc:sldMk cId="7730940" sldId="675"/>
            <ac:spMk id="49" creationId="{A3B6062C-3861-3AC0-8325-678B431D0ED5}"/>
          </ac:spMkLst>
        </pc:spChg>
        <pc:spChg chg="mod">
          <ac:chgData name="Preethi Avinash" userId="d9ffef8d-ae9c-42d4-8232-190527e87818" providerId="ADAL" clId="{E2103042-3310-4501-A6DB-FF2E11342CD5}" dt="2024-11-22T09:42:16.997" v="42" actId="338"/>
          <ac:spMkLst>
            <pc:docMk/>
            <pc:sldMk cId="7730940" sldId="675"/>
            <ac:spMk id="50" creationId="{E1B930B3-963D-2E92-6EFA-E0E6776F72EC}"/>
          </ac:spMkLst>
        </pc:spChg>
        <pc:spChg chg="mod">
          <ac:chgData name="Preethi Avinash" userId="d9ffef8d-ae9c-42d4-8232-190527e87818" providerId="ADAL" clId="{E2103042-3310-4501-A6DB-FF2E11342CD5}" dt="2024-11-22T09:42:16.997" v="42" actId="338"/>
          <ac:spMkLst>
            <pc:docMk/>
            <pc:sldMk cId="7730940" sldId="675"/>
            <ac:spMk id="51" creationId="{11EFFBD9-8D5F-5EF1-7509-2B5A056D8C70}"/>
          </ac:spMkLst>
        </pc:spChg>
        <pc:spChg chg="mod">
          <ac:chgData name="Preethi Avinash" userId="d9ffef8d-ae9c-42d4-8232-190527e87818" providerId="ADAL" clId="{E2103042-3310-4501-A6DB-FF2E11342CD5}" dt="2024-11-22T09:42:16.997" v="42" actId="338"/>
          <ac:spMkLst>
            <pc:docMk/>
            <pc:sldMk cId="7730940" sldId="675"/>
            <ac:spMk id="52" creationId="{96E84CB6-27E1-D8D9-4040-F5D41663C811}"/>
          </ac:spMkLst>
        </pc:spChg>
        <pc:spChg chg="mod">
          <ac:chgData name="Preethi Avinash" userId="d9ffef8d-ae9c-42d4-8232-190527e87818" providerId="ADAL" clId="{E2103042-3310-4501-A6DB-FF2E11342CD5}" dt="2024-11-22T09:42:16.997" v="42" actId="338"/>
          <ac:spMkLst>
            <pc:docMk/>
            <pc:sldMk cId="7730940" sldId="675"/>
            <ac:spMk id="53" creationId="{16477318-5B42-AB7A-DFD2-82B22D096699}"/>
          </ac:spMkLst>
        </pc:spChg>
        <pc:spChg chg="mod">
          <ac:chgData name="Preethi Avinash" userId="d9ffef8d-ae9c-42d4-8232-190527e87818" providerId="ADAL" clId="{E2103042-3310-4501-A6DB-FF2E11342CD5}" dt="2024-11-22T09:42:16.997" v="42" actId="338"/>
          <ac:spMkLst>
            <pc:docMk/>
            <pc:sldMk cId="7730940" sldId="675"/>
            <ac:spMk id="54" creationId="{A858B4AA-642C-CEED-D6C9-46209D0A3544}"/>
          </ac:spMkLst>
        </pc:spChg>
        <pc:spChg chg="mod">
          <ac:chgData name="Preethi Avinash" userId="d9ffef8d-ae9c-42d4-8232-190527e87818" providerId="ADAL" clId="{E2103042-3310-4501-A6DB-FF2E11342CD5}" dt="2024-11-22T09:42:16.997" v="42" actId="338"/>
          <ac:spMkLst>
            <pc:docMk/>
            <pc:sldMk cId="7730940" sldId="675"/>
            <ac:spMk id="55" creationId="{B7018A50-47EE-F2D6-C44C-F575715DF5EA}"/>
          </ac:spMkLst>
        </pc:spChg>
        <pc:spChg chg="mod">
          <ac:chgData name="Preethi Avinash" userId="d9ffef8d-ae9c-42d4-8232-190527e87818" providerId="ADAL" clId="{E2103042-3310-4501-A6DB-FF2E11342CD5}" dt="2024-11-22T09:42:16.997" v="42" actId="338"/>
          <ac:spMkLst>
            <pc:docMk/>
            <pc:sldMk cId="7730940" sldId="675"/>
            <ac:spMk id="56" creationId="{627254FE-2E0C-6D1E-989E-FE9B84C90B5D}"/>
          </ac:spMkLst>
        </pc:spChg>
        <pc:spChg chg="mod">
          <ac:chgData name="Preethi Avinash" userId="d9ffef8d-ae9c-42d4-8232-190527e87818" providerId="ADAL" clId="{E2103042-3310-4501-A6DB-FF2E11342CD5}" dt="2024-11-22T09:42:16.997" v="42" actId="338"/>
          <ac:spMkLst>
            <pc:docMk/>
            <pc:sldMk cId="7730940" sldId="675"/>
            <ac:spMk id="57" creationId="{0DF89DF0-E6B0-CACC-307A-1018F9E7EDC5}"/>
          </ac:spMkLst>
        </pc:spChg>
        <pc:spChg chg="mod">
          <ac:chgData name="Preethi Avinash" userId="d9ffef8d-ae9c-42d4-8232-190527e87818" providerId="ADAL" clId="{E2103042-3310-4501-A6DB-FF2E11342CD5}" dt="2024-11-22T09:42:16.997" v="42" actId="338"/>
          <ac:spMkLst>
            <pc:docMk/>
            <pc:sldMk cId="7730940" sldId="675"/>
            <ac:spMk id="58" creationId="{897C6D74-E338-6CF8-3052-51C0155B9100}"/>
          </ac:spMkLst>
        </pc:spChg>
        <pc:spChg chg="mod">
          <ac:chgData name="Preethi Avinash" userId="d9ffef8d-ae9c-42d4-8232-190527e87818" providerId="ADAL" clId="{E2103042-3310-4501-A6DB-FF2E11342CD5}" dt="2024-11-22T09:42:16.997" v="42" actId="338"/>
          <ac:spMkLst>
            <pc:docMk/>
            <pc:sldMk cId="7730940" sldId="675"/>
            <ac:spMk id="59" creationId="{4DA4CC52-E108-2A69-CFD8-530144E44D2C}"/>
          </ac:spMkLst>
        </pc:spChg>
        <pc:spChg chg="mod">
          <ac:chgData name="Preethi Avinash" userId="d9ffef8d-ae9c-42d4-8232-190527e87818" providerId="ADAL" clId="{E2103042-3310-4501-A6DB-FF2E11342CD5}" dt="2024-11-22T09:42:16.997" v="42" actId="338"/>
          <ac:spMkLst>
            <pc:docMk/>
            <pc:sldMk cId="7730940" sldId="675"/>
            <ac:spMk id="60" creationId="{5AB6E073-9521-4945-ED12-F0E9C43DE241}"/>
          </ac:spMkLst>
        </pc:spChg>
        <pc:spChg chg="mod">
          <ac:chgData name="Preethi Avinash" userId="d9ffef8d-ae9c-42d4-8232-190527e87818" providerId="ADAL" clId="{E2103042-3310-4501-A6DB-FF2E11342CD5}" dt="2024-11-22T09:42:16.997" v="42" actId="338"/>
          <ac:spMkLst>
            <pc:docMk/>
            <pc:sldMk cId="7730940" sldId="675"/>
            <ac:spMk id="61" creationId="{4AAC86E9-95AD-A792-A6C7-8EBEE475688F}"/>
          </ac:spMkLst>
        </pc:spChg>
        <pc:spChg chg="mod">
          <ac:chgData name="Preethi Avinash" userId="d9ffef8d-ae9c-42d4-8232-190527e87818" providerId="ADAL" clId="{E2103042-3310-4501-A6DB-FF2E11342CD5}" dt="2024-11-22T09:42:16.997" v="42" actId="338"/>
          <ac:spMkLst>
            <pc:docMk/>
            <pc:sldMk cId="7730940" sldId="675"/>
            <ac:spMk id="62" creationId="{53A642D7-8F89-5CDA-2CEE-F0FB8264A6E1}"/>
          </ac:spMkLst>
        </pc:spChg>
        <pc:spChg chg="mod">
          <ac:chgData name="Preethi Avinash" userId="d9ffef8d-ae9c-42d4-8232-190527e87818" providerId="ADAL" clId="{E2103042-3310-4501-A6DB-FF2E11342CD5}" dt="2024-11-22T09:42:16.997" v="42" actId="338"/>
          <ac:spMkLst>
            <pc:docMk/>
            <pc:sldMk cId="7730940" sldId="675"/>
            <ac:spMk id="63" creationId="{20D83723-EFBE-DB1E-E5F2-4B37F2450AB5}"/>
          </ac:spMkLst>
        </pc:spChg>
        <pc:spChg chg="mod">
          <ac:chgData name="Preethi Avinash" userId="d9ffef8d-ae9c-42d4-8232-190527e87818" providerId="ADAL" clId="{E2103042-3310-4501-A6DB-FF2E11342CD5}" dt="2024-11-22T09:42:16.997" v="42" actId="338"/>
          <ac:spMkLst>
            <pc:docMk/>
            <pc:sldMk cId="7730940" sldId="675"/>
            <ac:spMk id="64" creationId="{6C78A876-8452-6211-7886-44A7972B1014}"/>
          </ac:spMkLst>
        </pc:spChg>
        <pc:spChg chg="mod">
          <ac:chgData name="Preethi Avinash" userId="d9ffef8d-ae9c-42d4-8232-190527e87818" providerId="ADAL" clId="{E2103042-3310-4501-A6DB-FF2E11342CD5}" dt="2024-11-22T09:42:16.997" v="42" actId="338"/>
          <ac:spMkLst>
            <pc:docMk/>
            <pc:sldMk cId="7730940" sldId="675"/>
            <ac:spMk id="65" creationId="{0F5A2320-D8B2-7149-CC44-045AA3E6160E}"/>
          </ac:spMkLst>
        </pc:spChg>
        <pc:spChg chg="mod">
          <ac:chgData name="Preethi Avinash" userId="d9ffef8d-ae9c-42d4-8232-190527e87818" providerId="ADAL" clId="{E2103042-3310-4501-A6DB-FF2E11342CD5}" dt="2024-11-22T09:42:16.997" v="42" actId="338"/>
          <ac:spMkLst>
            <pc:docMk/>
            <pc:sldMk cId="7730940" sldId="675"/>
            <ac:spMk id="66" creationId="{6253DD2C-FB41-AA94-4968-5209F2CA5701}"/>
          </ac:spMkLst>
        </pc:spChg>
        <pc:spChg chg="mod">
          <ac:chgData name="Preethi Avinash" userId="d9ffef8d-ae9c-42d4-8232-190527e87818" providerId="ADAL" clId="{E2103042-3310-4501-A6DB-FF2E11342CD5}" dt="2024-11-22T09:42:16.997" v="42" actId="338"/>
          <ac:spMkLst>
            <pc:docMk/>
            <pc:sldMk cId="7730940" sldId="675"/>
            <ac:spMk id="67" creationId="{C1209C7B-D1A5-B091-9BC7-A718F10370CA}"/>
          </ac:spMkLst>
        </pc:spChg>
        <pc:spChg chg="mod">
          <ac:chgData name="Preethi Avinash" userId="d9ffef8d-ae9c-42d4-8232-190527e87818" providerId="ADAL" clId="{E2103042-3310-4501-A6DB-FF2E11342CD5}" dt="2024-11-22T09:42:16.997" v="42" actId="338"/>
          <ac:spMkLst>
            <pc:docMk/>
            <pc:sldMk cId="7730940" sldId="675"/>
            <ac:spMk id="68" creationId="{BFE84A6F-620C-B40C-8EC5-9B479B9B34FF}"/>
          </ac:spMkLst>
        </pc:spChg>
        <pc:spChg chg="mod">
          <ac:chgData name="Preethi Avinash" userId="d9ffef8d-ae9c-42d4-8232-190527e87818" providerId="ADAL" clId="{E2103042-3310-4501-A6DB-FF2E11342CD5}" dt="2024-11-22T09:42:16.997" v="42" actId="338"/>
          <ac:spMkLst>
            <pc:docMk/>
            <pc:sldMk cId="7730940" sldId="675"/>
            <ac:spMk id="69" creationId="{296916BC-A6E2-5BCE-664B-C27374EB4A79}"/>
          </ac:spMkLst>
        </pc:spChg>
        <pc:spChg chg="mod">
          <ac:chgData name="Preethi Avinash" userId="d9ffef8d-ae9c-42d4-8232-190527e87818" providerId="ADAL" clId="{E2103042-3310-4501-A6DB-FF2E11342CD5}" dt="2024-11-22T09:42:16.997" v="42" actId="338"/>
          <ac:spMkLst>
            <pc:docMk/>
            <pc:sldMk cId="7730940" sldId="675"/>
            <ac:spMk id="70" creationId="{743EF641-1684-C72C-910E-9CBAE86EF36A}"/>
          </ac:spMkLst>
        </pc:spChg>
        <pc:spChg chg="mod">
          <ac:chgData name="Preethi Avinash" userId="d9ffef8d-ae9c-42d4-8232-190527e87818" providerId="ADAL" clId="{E2103042-3310-4501-A6DB-FF2E11342CD5}" dt="2024-11-22T09:42:16.997" v="42" actId="338"/>
          <ac:spMkLst>
            <pc:docMk/>
            <pc:sldMk cId="7730940" sldId="675"/>
            <ac:spMk id="71" creationId="{1EDBFA00-4E38-D1F4-E8DB-5909476658F0}"/>
          </ac:spMkLst>
        </pc:spChg>
        <pc:spChg chg="mod">
          <ac:chgData name="Preethi Avinash" userId="d9ffef8d-ae9c-42d4-8232-190527e87818" providerId="ADAL" clId="{E2103042-3310-4501-A6DB-FF2E11342CD5}" dt="2024-11-22T09:42:16.997" v="42" actId="338"/>
          <ac:spMkLst>
            <pc:docMk/>
            <pc:sldMk cId="7730940" sldId="675"/>
            <ac:spMk id="72" creationId="{1F6DC344-6FA8-3B86-45C9-51134056D7FE}"/>
          </ac:spMkLst>
        </pc:spChg>
        <pc:spChg chg="mod">
          <ac:chgData name="Preethi Avinash" userId="d9ffef8d-ae9c-42d4-8232-190527e87818" providerId="ADAL" clId="{E2103042-3310-4501-A6DB-FF2E11342CD5}" dt="2024-11-22T09:42:16.997" v="42" actId="338"/>
          <ac:spMkLst>
            <pc:docMk/>
            <pc:sldMk cId="7730940" sldId="675"/>
            <ac:spMk id="73" creationId="{B1116357-7047-03EA-9A7B-595BC0121E4C}"/>
          </ac:spMkLst>
        </pc:spChg>
        <pc:spChg chg="mod">
          <ac:chgData name="Preethi Avinash" userId="d9ffef8d-ae9c-42d4-8232-190527e87818" providerId="ADAL" clId="{E2103042-3310-4501-A6DB-FF2E11342CD5}" dt="2024-11-22T09:42:16.997" v="42" actId="338"/>
          <ac:spMkLst>
            <pc:docMk/>
            <pc:sldMk cId="7730940" sldId="675"/>
            <ac:spMk id="74" creationId="{822C20DC-D663-EEFC-562F-8DCCE6D983A9}"/>
          </ac:spMkLst>
        </pc:spChg>
        <pc:spChg chg="mod">
          <ac:chgData name="Preethi Avinash" userId="d9ffef8d-ae9c-42d4-8232-190527e87818" providerId="ADAL" clId="{E2103042-3310-4501-A6DB-FF2E11342CD5}" dt="2024-11-22T09:42:16.997" v="42" actId="338"/>
          <ac:spMkLst>
            <pc:docMk/>
            <pc:sldMk cId="7730940" sldId="675"/>
            <ac:spMk id="75" creationId="{E5F6505F-C656-32A8-70B6-CD8FB22127F7}"/>
          </ac:spMkLst>
        </pc:spChg>
        <pc:spChg chg="mod">
          <ac:chgData name="Preethi Avinash" userId="d9ffef8d-ae9c-42d4-8232-190527e87818" providerId="ADAL" clId="{E2103042-3310-4501-A6DB-FF2E11342CD5}" dt="2024-11-22T09:42:16.997" v="42" actId="338"/>
          <ac:spMkLst>
            <pc:docMk/>
            <pc:sldMk cId="7730940" sldId="675"/>
            <ac:spMk id="76" creationId="{81424381-691E-5DA9-C365-D809192324A9}"/>
          </ac:spMkLst>
        </pc:spChg>
        <pc:spChg chg="mod">
          <ac:chgData name="Preethi Avinash" userId="d9ffef8d-ae9c-42d4-8232-190527e87818" providerId="ADAL" clId="{E2103042-3310-4501-A6DB-FF2E11342CD5}" dt="2024-11-22T09:42:16.997" v="42" actId="338"/>
          <ac:spMkLst>
            <pc:docMk/>
            <pc:sldMk cId="7730940" sldId="675"/>
            <ac:spMk id="77" creationId="{0A13AD6C-A365-3808-7565-728F07AA096F}"/>
          </ac:spMkLst>
        </pc:spChg>
        <pc:spChg chg="mod">
          <ac:chgData name="Preethi Avinash" userId="d9ffef8d-ae9c-42d4-8232-190527e87818" providerId="ADAL" clId="{E2103042-3310-4501-A6DB-FF2E11342CD5}" dt="2024-11-22T09:42:16.997" v="42" actId="338"/>
          <ac:spMkLst>
            <pc:docMk/>
            <pc:sldMk cId="7730940" sldId="675"/>
            <ac:spMk id="78" creationId="{9A9F7DA5-30C8-B9F0-FE70-0346C72A588D}"/>
          </ac:spMkLst>
        </pc:spChg>
        <pc:spChg chg="mod">
          <ac:chgData name="Preethi Avinash" userId="d9ffef8d-ae9c-42d4-8232-190527e87818" providerId="ADAL" clId="{E2103042-3310-4501-A6DB-FF2E11342CD5}" dt="2024-11-22T09:42:16.997" v="42" actId="338"/>
          <ac:spMkLst>
            <pc:docMk/>
            <pc:sldMk cId="7730940" sldId="675"/>
            <ac:spMk id="79" creationId="{A4F3B00B-CA13-16A9-95B0-2782944FF3F8}"/>
          </ac:spMkLst>
        </pc:spChg>
        <pc:spChg chg="mod">
          <ac:chgData name="Preethi Avinash" userId="d9ffef8d-ae9c-42d4-8232-190527e87818" providerId="ADAL" clId="{E2103042-3310-4501-A6DB-FF2E11342CD5}" dt="2024-11-22T09:42:16.997" v="42" actId="338"/>
          <ac:spMkLst>
            <pc:docMk/>
            <pc:sldMk cId="7730940" sldId="675"/>
            <ac:spMk id="80" creationId="{7216C2EE-2525-B701-2A38-4D1A24E8ECBE}"/>
          </ac:spMkLst>
        </pc:spChg>
        <pc:spChg chg="mod">
          <ac:chgData name="Preethi Avinash" userId="d9ffef8d-ae9c-42d4-8232-190527e87818" providerId="ADAL" clId="{E2103042-3310-4501-A6DB-FF2E11342CD5}" dt="2024-11-22T09:42:16.997" v="42" actId="338"/>
          <ac:spMkLst>
            <pc:docMk/>
            <pc:sldMk cId="7730940" sldId="675"/>
            <ac:spMk id="81" creationId="{E01FB305-38F8-931A-CF60-D942D9E04AF0}"/>
          </ac:spMkLst>
        </pc:spChg>
        <pc:spChg chg="mod">
          <ac:chgData name="Preethi Avinash" userId="d9ffef8d-ae9c-42d4-8232-190527e87818" providerId="ADAL" clId="{E2103042-3310-4501-A6DB-FF2E11342CD5}" dt="2024-11-22T09:42:16.997" v="42" actId="338"/>
          <ac:spMkLst>
            <pc:docMk/>
            <pc:sldMk cId="7730940" sldId="675"/>
            <ac:spMk id="82" creationId="{90371D9D-458B-2669-55FC-0512981E3D9E}"/>
          </ac:spMkLst>
        </pc:spChg>
        <pc:spChg chg="mod">
          <ac:chgData name="Preethi Avinash" userId="d9ffef8d-ae9c-42d4-8232-190527e87818" providerId="ADAL" clId="{E2103042-3310-4501-A6DB-FF2E11342CD5}" dt="2024-11-22T09:42:16.997" v="42" actId="338"/>
          <ac:spMkLst>
            <pc:docMk/>
            <pc:sldMk cId="7730940" sldId="675"/>
            <ac:spMk id="83" creationId="{D0DDE705-08D3-851F-7753-7262EB07139D}"/>
          </ac:spMkLst>
        </pc:spChg>
        <pc:spChg chg="mod">
          <ac:chgData name="Preethi Avinash" userId="d9ffef8d-ae9c-42d4-8232-190527e87818" providerId="ADAL" clId="{E2103042-3310-4501-A6DB-FF2E11342CD5}" dt="2024-11-22T09:42:16.997" v="42" actId="338"/>
          <ac:spMkLst>
            <pc:docMk/>
            <pc:sldMk cId="7730940" sldId="675"/>
            <ac:spMk id="84" creationId="{AAD8C36E-CCC1-6E22-373D-A3A020AA2F8E}"/>
          </ac:spMkLst>
        </pc:spChg>
        <pc:spChg chg="mod">
          <ac:chgData name="Preethi Avinash" userId="d9ffef8d-ae9c-42d4-8232-190527e87818" providerId="ADAL" clId="{E2103042-3310-4501-A6DB-FF2E11342CD5}" dt="2024-11-22T09:42:16.997" v="42" actId="338"/>
          <ac:spMkLst>
            <pc:docMk/>
            <pc:sldMk cId="7730940" sldId="675"/>
            <ac:spMk id="85" creationId="{37EE1859-E220-10F9-DCE3-DA283CF11FFB}"/>
          </ac:spMkLst>
        </pc:spChg>
        <pc:spChg chg="mod">
          <ac:chgData name="Preethi Avinash" userId="d9ffef8d-ae9c-42d4-8232-190527e87818" providerId="ADAL" clId="{E2103042-3310-4501-A6DB-FF2E11342CD5}" dt="2024-11-22T09:42:16.997" v="42" actId="338"/>
          <ac:spMkLst>
            <pc:docMk/>
            <pc:sldMk cId="7730940" sldId="675"/>
            <ac:spMk id="86" creationId="{B607B776-C25E-A6A1-67FF-E92D3EF1EB93}"/>
          </ac:spMkLst>
        </pc:spChg>
        <pc:spChg chg="mod">
          <ac:chgData name="Preethi Avinash" userId="d9ffef8d-ae9c-42d4-8232-190527e87818" providerId="ADAL" clId="{E2103042-3310-4501-A6DB-FF2E11342CD5}" dt="2024-11-22T09:42:16.997" v="42" actId="338"/>
          <ac:spMkLst>
            <pc:docMk/>
            <pc:sldMk cId="7730940" sldId="675"/>
            <ac:spMk id="87" creationId="{634C795D-A41D-2A95-9C14-C886F7D6CB0B}"/>
          </ac:spMkLst>
        </pc:spChg>
        <pc:spChg chg="mod">
          <ac:chgData name="Preethi Avinash" userId="d9ffef8d-ae9c-42d4-8232-190527e87818" providerId="ADAL" clId="{E2103042-3310-4501-A6DB-FF2E11342CD5}" dt="2024-11-22T09:42:16.997" v="42" actId="338"/>
          <ac:spMkLst>
            <pc:docMk/>
            <pc:sldMk cId="7730940" sldId="675"/>
            <ac:spMk id="88" creationId="{B376FDA3-F312-E46B-B661-F4F8D6D2DB83}"/>
          </ac:spMkLst>
        </pc:spChg>
        <pc:spChg chg="mod">
          <ac:chgData name="Preethi Avinash" userId="d9ffef8d-ae9c-42d4-8232-190527e87818" providerId="ADAL" clId="{E2103042-3310-4501-A6DB-FF2E11342CD5}" dt="2024-11-22T09:42:16.997" v="42" actId="338"/>
          <ac:spMkLst>
            <pc:docMk/>
            <pc:sldMk cId="7730940" sldId="675"/>
            <ac:spMk id="89" creationId="{49EB956C-1092-6F98-4763-80FECF787972}"/>
          </ac:spMkLst>
        </pc:spChg>
        <pc:spChg chg="mod">
          <ac:chgData name="Preethi Avinash" userId="d9ffef8d-ae9c-42d4-8232-190527e87818" providerId="ADAL" clId="{E2103042-3310-4501-A6DB-FF2E11342CD5}" dt="2024-11-22T09:42:16.997" v="42" actId="338"/>
          <ac:spMkLst>
            <pc:docMk/>
            <pc:sldMk cId="7730940" sldId="675"/>
            <ac:spMk id="90" creationId="{29FCB940-DA8C-4282-2F2D-56068A6172C5}"/>
          </ac:spMkLst>
        </pc:spChg>
        <pc:spChg chg="mod">
          <ac:chgData name="Preethi Avinash" userId="d9ffef8d-ae9c-42d4-8232-190527e87818" providerId="ADAL" clId="{E2103042-3310-4501-A6DB-FF2E11342CD5}" dt="2024-11-22T09:42:16.997" v="42" actId="338"/>
          <ac:spMkLst>
            <pc:docMk/>
            <pc:sldMk cId="7730940" sldId="675"/>
            <ac:spMk id="91" creationId="{FD2D65D6-F2BA-4131-63FB-95C58C5DA8C6}"/>
          </ac:spMkLst>
        </pc:spChg>
        <pc:spChg chg="mod">
          <ac:chgData name="Preethi Avinash" userId="d9ffef8d-ae9c-42d4-8232-190527e87818" providerId="ADAL" clId="{E2103042-3310-4501-A6DB-FF2E11342CD5}" dt="2024-11-22T09:42:16.997" v="42" actId="338"/>
          <ac:spMkLst>
            <pc:docMk/>
            <pc:sldMk cId="7730940" sldId="675"/>
            <ac:spMk id="92" creationId="{00CEBC4A-1B1C-547B-D2DD-7D4E79BA7EFF}"/>
          </ac:spMkLst>
        </pc:spChg>
        <pc:spChg chg="mod">
          <ac:chgData name="Preethi Avinash" userId="d9ffef8d-ae9c-42d4-8232-190527e87818" providerId="ADAL" clId="{E2103042-3310-4501-A6DB-FF2E11342CD5}" dt="2024-11-22T09:42:32.790" v="62" actId="20577"/>
          <ac:spMkLst>
            <pc:docMk/>
            <pc:sldMk cId="7730940" sldId="675"/>
            <ac:spMk id="93" creationId="{547E066E-0E22-108B-8651-1ABD35805FC6}"/>
          </ac:spMkLst>
        </pc:spChg>
        <pc:spChg chg="mod">
          <ac:chgData name="Preethi Avinash" userId="d9ffef8d-ae9c-42d4-8232-190527e87818" providerId="ADAL" clId="{E2103042-3310-4501-A6DB-FF2E11342CD5}" dt="2024-11-22T09:42:16.997" v="42" actId="338"/>
          <ac:spMkLst>
            <pc:docMk/>
            <pc:sldMk cId="7730940" sldId="675"/>
            <ac:spMk id="94" creationId="{329399D0-9BC8-91C1-5A93-D0DA77FD2B2B}"/>
          </ac:spMkLst>
        </pc:spChg>
        <pc:spChg chg="mod">
          <ac:chgData name="Preethi Avinash" userId="d9ffef8d-ae9c-42d4-8232-190527e87818" providerId="ADAL" clId="{E2103042-3310-4501-A6DB-FF2E11342CD5}" dt="2024-11-22T09:42:16.997" v="42" actId="338"/>
          <ac:spMkLst>
            <pc:docMk/>
            <pc:sldMk cId="7730940" sldId="675"/>
            <ac:spMk id="95" creationId="{1A2B2ED9-02CC-EC9F-3CDE-E94C8532B2EA}"/>
          </ac:spMkLst>
        </pc:spChg>
        <pc:spChg chg="mod">
          <ac:chgData name="Preethi Avinash" userId="d9ffef8d-ae9c-42d4-8232-190527e87818" providerId="ADAL" clId="{E2103042-3310-4501-A6DB-FF2E11342CD5}" dt="2024-11-22T09:42:16.997" v="42" actId="338"/>
          <ac:spMkLst>
            <pc:docMk/>
            <pc:sldMk cId="7730940" sldId="675"/>
            <ac:spMk id="96" creationId="{F818BD4B-D825-A6C1-620A-8F96D25A1062}"/>
          </ac:spMkLst>
        </pc:spChg>
        <pc:spChg chg="mod">
          <ac:chgData name="Preethi Avinash" userId="d9ffef8d-ae9c-42d4-8232-190527e87818" providerId="ADAL" clId="{E2103042-3310-4501-A6DB-FF2E11342CD5}" dt="2024-11-22T09:42:16.997" v="42" actId="338"/>
          <ac:spMkLst>
            <pc:docMk/>
            <pc:sldMk cId="7730940" sldId="675"/>
            <ac:spMk id="97" creationId="{92D4AC5C-62B5-98FD-9EB2-63EC9F636645}"/>
          </ac:spMkLst>
        </pc:spChg>
        <pc:spChg chg="mod">
          <ac:chgData name="Preethi Avinash" userId="d9ffef8d-ae9c-42d4-8232-190527e87818" providerId="ADAL" clId="{E2103042-3310-4501-A6DB-FF2E11342CD5}" dt="2024-11-22T09:42:16.997" v="42" actId="338"/>
          <ac:spMkLst>
            <pc:docMk/>
            <pc:sldMk cId="7730940" sldId="675"/>
            <ac:spMk id="98" creationId="{0861A8EE-D932-404D-EF15-002EA817410F}"/>
          </ac:spMkLst>
        </pc:spChg>
        <pc:spChg chg="mod">
          <ac:chgData name="Preethi Avinash" userId="d9ffef8d-ae9c-42d4-8232-190527e87818" providerId="ADAL" clId="{E2103042-3310-4501-A6DB-FF2E11342CD5}" dt="2024-11-22T09:42:16.997" v="42" actId="338"/>
          <ac:spMkLst>
            <pc:docMk/>
            <pc:sldMk cId="7730940" sldId="675"/>
            <ac:spMk id="99" creationId="{F5D0843A-E200-C056-8AE2-E39E6E4BD420}"/>
          </ac:spMkLst>
        </pc:spChg>
        <pc:spChg chg="mod">
          <ac:chgData name="Preethi Avinash" userId="d9ffef8d-ae9c-42d4-8232-190527e87818" providerId="ADAL" clId="{E2103042-3310-4501-A6DB-FF2E11342CD5}" dt="2024-11-22T09:42:16.997" v="42" actId="338"/>
          <ac:spMkLst>
            <pc:docMk/>
            <pc:sldMk cId="7730940" sldId="675"/>
            <ac:spMk id="100" creationId="{4DAAA2DA-D2F5-6B19-CE4B-655FD0C7DBD7}"/>
          </ac:spMkLst>
        </pc:spChg>
        <pc:spChg chg="mod">
          <ac:chgData name="Preethi Avinash" userId="d9ffef8d-ae9c-42d4-8232-190527e87818" providerId="ADAL" clId="{E2103042-3310-4501-A6DB-FF2E11342CD5}" dt="2024-11-22T09:42:16.997" v="42" actId="338"/>
          <ac:spMkLst>
            <pc:docMk/>
            <pc:sldMk cId="7730940" sldId="675"/>
            <ac:spMk id="101" creationId="{96B4B4BA-4654-5388-A702-789C71F376F0}"/>
          </ac:spMkLst>
        </pc:spChg>
        <pc:spChg chg="mod">
          <ac:chgData name="Preethi Avinash" userId="d9ffef8d-ae9c-42d4-8232-190527e87818" providerId="ADAL" clId="{E2103042-3310-4501-A6DB-FF2E11342CD5}" dt="2024-11-22T09:42:16.997" v="42" actId="338"/>
          <ac:spMkLst>
            <pc:docMk/>
            <pc:sldMk cId="7730940" sldId="675"/>
            <ac:spMk id="102" creationId="{C5DAC5E3-CBEF-E495-DF9A-9EA90095DE7C}"/>
          </ac:spMkLst>
        </pc:spChg>
        <pc:spChg chg="mod">
          <ac:chgData name="Preethi Avinash" userId="d9ffef8d-ae9c-42d4-8232-190527e87818" providerId="ADAL" clId="{E2103042-3310-4501-A6DB-FF2E11342CD5}" dt="2024-11-22T09:42:16.997" v="42" actId="338"/>
          <ac:spMkLst>
            <pc:docMk/>
            <pc:sldMk cId="7730940" sldId="675"/>
            <ac:spMk id="103" creationId="{ACB7A807-86E7-B2B7-1509-F4559BC820E5}"/>
          </ac:spMkLst>
        </pc:spChg>
        <pc:spChg chg="mod">
          <ac:chgData name="Preethi Avinash" userId="d9ffef8d-ae9c-42d4-8232-190527e87818" providerId="ADAL" clId="{E2103042-3310-4501-A6DB-FF2E11342CD5}" dt="2024-11-22T09:42:16.997" v="42" actId="338"/>
          <ac:spMkLst>
            <pc:docMk/>
            <pc:sldMk cId="7730940" sldId="675"/>
            <ac:spMk id="104" creationId="{344B8346-FDC4-C00B-8AB1-EC4D6C96ADC1}"/>
          </ac:spMkLst>
        </pc:spChg>
        <pc:spChg chg="mod">
          <ac:chgData name="Preethi Avinash" userId="d9ffef8d-ae9c-42d4-8232-190527e87818" providerId="ADAL" clId="{E2103042-3310-4501-A6DB-FF2E11342CD5}" dt="2024-11-22T09:42:16.997" v="42" actId="338"/>
          <ac:spMkLst>
            <pc:docMk/>
            <pc:sldMk cId="7730940" sldId="675"/>
            <ac:spMk id="105" creationId="{364D82C1-0FCC-43DA-D195-EE56C178F3B0}"/>
          </ac:spMkLst>
        </pc:spChg>
        <pc:spChg chg="mod">
          <ac:chgData name="Preethi Avinash" userId="d9ffef8d-ae9c-42d4-8232-190527e87818" providerId="ADAL" clId="{E2103042-3310-4501-A6DB-FF2E11342CD5}" dt="2024-11-22T09:42:16.997" v="42" actId="338"/>
          <ac:spMkLst>
            <pc:docMk/>
            <pc:sldMk cId="7730940" sldId="675"/>
            <ac:spMk id="106" creationId="{4090F429-13A0-89B0-3358-1418E8B149A7}"/>
          </ac:spMkLst>
        </pc:spChg>
        <pc:spChg chg="mod">
          <ac:chgData name="Preethi Avinash" userId="d9ffef8d-ae9c-42d4-8232-190527e87818" providerId="ADAL" clId="{E2103042-3310-4501-A6DB-FF2E11342CD5}" dt="2024-11-22T09:42:16.997" v="42" actId="338"/>
          <ac:spMkLst>
            <pc:docMk/>
            <pc:sldMk cId="7730940" sldId="675"/>
            <ac:spMk id="107" creationId="{D24BD811-08FD-6E2D-F5CA-52F583D241F3}"/>
          </ac:spMkLst>
        </pc:spChg>
        <pc:spChg chg="mod">
          <ac:chgData name="Preethi Avinash" userId="d9ffef8d-ae9c-42d4-8232-190527e87818" providerId="ADAL" clId="{E2103042-3310-4501-A6DB-FF2E11342CD5}" dt="2024-11-22T09:42:16.997" v="42" actId="338"/>
          <ac:spMkLst>
            <pc:docMk/>
            <pc:sldMk cId="7730940" sldId="675"/>
            <ac:spMk id="108" creationId="{DA2501A3-37CB-14FD-39E0-6272387842F5}"/>
          </ac:spMkLst>
        </pc:spChg>
        <pc:spChg chg="mod">
          <ac:chgData name="Preethi Avinash" userId="d9ffef8d-ae9c-42d4-8232-190527e87818" providerId="ADAL" clId="{E2103042-3310-4501-A6DB-FF2E11342CD5}" dt="2024-11-22T09:42:16.997" v="42" actId="338"/>
          <ac:spMkLst>
            <pc:docMk/>
            <pc:sldMk cId="7730940" sldId="675"/>
            <ac:spMk id="109" creationId="{49F21BE6-8D13-331A-2680-B9B91A12A6D5}"/>
          </ac:spMkLst>
        </pc:spChg>
        <pc:spChg chg="mod">
          <ac:chgData name="Preethi Avinash" userId="d9ffef8d-ae9c-42d4-8232-190527e87818" providerId="ADAL" clId="{E2103042-3310-4501-A6DB-FF2E11342CD5}" dt="2024-11-22T09:42:16.997" v="42" actId="338"/>
          <ac:spMkLst>
            <pc:docMk/>
            <pc:sldMk cId="7730940" sldId="675"/>
            <ac:spMk id="110" creationId="{E66E0C70-05E8-5D76-BFA3-4FA701919C55}"/>
          </ac:spMkLst>
        </pc:spChg>
        <pc:spChg chg="mod">
          <ac:chgData name="Preethi Avinash" userId="d9ffef8d-ae9c-42d4-8232-190527e87818" providerId="ADAL" clId="{E2103042-3310-4501-A6DB-FF2E11342CD5}" dt="2024-11-22T09:42:16.997" v="42" actId="338"/>
          <ac:spMkLst>
            <pc:docMk/>
            <pc:sldMk cId="7730940" sldId="675"/>
            <ac:spMk id="111" creationId="{01F083A9-8622-ACBB-70B6-ACCBAFD63078}"/>
          </ac:spMkLst>
        </pc:spChg>
        <pc:spChg chg="mod">
          <ac:chgData name="Preethi Avinash" userId="d9ffef8d-ae9c-42d4-8232-190527e87818" providerId="ADAL" clId="{E2103042-3310-4501-A6DB-FF2E11342CD5}" dt="2024-11-22T09:42:16.997" v="42" actId="338"/>
          <ac:spMkLst>
            <pc:docMk/>
            <pc:sldMk cId="7730940" sldId="675"/>
            <ac:spMk id="112" creationId="{C1523DA8-F9E9-F62A-A862-85010C69E855}"/>
          </ac:spMkLst>
        </pc:spChg>
        <pc:spChg chg="mod">
          <ac:chgData name="Preethi Avinash" userId="d9ffef8d-ae9c-42d4-8232-190527e87818" providerId="ADAL" clId="{E2103042-3310-4501-A6DB-FF2E11342CD5}" dt="2024-11-22T09:42:16.997" v="42" actId="338"/>
          <ac:spMkLst>
            <pc:docMk/>
            <pc:sldMk cId="7730940" sldId="675"/>
            <ac:spMk id="113" creationId="{6A7D2DE7-DFAE-5A17-2E5C-04AE19E9FBC5}"/>
          </ac:spMkLst>
        </pc:spChg>
        <pc:spChg chg="mod">
          <ac:chgData name="Preethi Avinash" userId="d9ffef8d-ae9c-42d4-8232-190527e87818" providerId="ADAL" clId="{E2103042-3310-4501-A6DB-FF2E11342CD5}" dt="2024-11-22T09:42:16.997" v="42" actId="338"/>
          <ac:spMkLst>
            <pc:docMk/>
            <pc:sldMk cId="7730940" sldId="675"/>
            <ac:spMk id="114" creationId="{6D52A292-C02F-B6F4-8C91-975CBE96A424}"/>
          </ac:spMkLst>
        </pc:spChg>
        <pc:spChg chg="mod">
          <ac:chgData name="Preethi Avinash" userId="d9ffef8d-ae9c-42d4-8232-190527e87818" providerId="ADAL" clId="{E2103042-3310-4501-A6DB-FF2E11342CD5}" dt="2024-11-22T09:42:16.997" v="42" actId="338"/>
          <ac:spMkLst>
            <pc:docMk/>
            <pc:sldMk cId="7730940" sldId="675"/>
            <ac:spMk id="115" creationId="{ED5902EF-D526-8042-41C4-75666048238A}"/>
          </ac:spMkLst>
        </pc:spChg>
        <pc:spChg chg="mod">
          <ac:chgData name="Preethi Avinash" userId="d9ffef8d-ae9c-42d4-8232-190527e87818" providerId="ADAL" clId="{E2103042-3310-4501-A6DB-FF2E11342CD5}" dt="2024-11-22T09:42:16.997" v="42" actId="338"/>
          <ac:spMkLst>
            <pc:docMk/>
            <pc:sldMk cId="7730940" sldId="675"/>
            <ac:spMk id="116" creationId="{0E523AA7-32D5-17F6-0078-5E0E472DEF09}"/>
          </ac:spMkLst>
        </pc:spChg>
        <pc:spChg chg="mod">
          <ac:chgData name="Preethi Avinash" userId="d9ffef8d-ae9c-42d4-8232-190527e87818" providerId="ADAL" clId="{E2103042-3310-4501-A6DB-FF2E11342CD5}" dt="2024-11-22T09:42:16.997" v="42" actId="338"/>
          <ac:spMkLst>
            <pc:docMk/>
            <pc:sldMk cId="7730940" sldId="675"/>
            <ac:spMk id="117" creationId="{7A3A1B29-7807-1778-E60D-BA414F186DED}"/>
          </ac:spMkLst>
        </pc:spChg>
        <pc:spChg chg="mod">
          <ac:chgData name="Preethi Avinash" userId="d9ffef8d-ae9c-42d4-8232-190527e87818" providerId="ADAL" clId="{E2103042-3310-4501-A6DB-FF2E11342CD5}" dt="2024-11-22T09:42:16.997" v="42" actId="338"/>
          <ac:spMkLst>
            <pc:docMk/>
            <pc:sldMk cId="7730940" sldId="675"/>
            <ac:spMk id="118" creationId="{9CD7E627-68EC-1EFA-54EF-3F0D64D4EFD3}"/>
          </ac:spMkLst>
        </pc:spChg>
        <pc:spChg chg="mod">
          <ac:chgData name="Preethi Avinash" userId="d9ffef8d-ae9c-42d4-8232-190527e87818" providerId="ADAL" clId="{E2103042-3310-4501-A6DB-FF2E11342CD5}" dt="2024-11-22T09:42:16.997" v="42" actId="338"/>
          <ac:spMkLst>
            <pc:docMk/>
            <pc:sldMk cId="7730940" sldId="675"/>
            <ac:spMk id="119" creationId="{46AF8FF9-3F27-DA6D-A62B-740CF3AF8CE3}"/>
          </ac:spMkLst>
        </pc:spChg>
        <pc:spChg chg="mod">
          <ac:chgData name="Preethi Avinash" userId="d9ffef8d-ae9c-42d4-8232-190527e87818" providerId="ADAL" clId="{E2103042-3310-4501-A6DB-FF2E11342CD5}" dt="2024-11-22T09:42:16.997" v="42" actId="338"/>
          <ac:spMkLst>
            <pc:docMk/>
            <pc:sldMk cId="7730940" sldId="675"/>
            <ac:spMk id="120" creationId="{63359AAF-D6FA-91D4-5287-9897C575C5B9}"/>
          </ac:spMkLst>
        </pc:spChg>
        <pc:spChg chg="mod">
          <ac:chgData name="Preethi Avinash" userId="d9ffef8d-ae9c-42d4-8232-190527e87818" providerId="ADAL" clId="{E2103042-3310-4501-A6DB-FF2E11342CD5}" dt="2024-11-22T09:42:16.997" v="42" actId="338"/>
          <ac:spMkLst>
            <pc:docMk/>
            <pc:sldMk cId="7730940" sldId="675"/>
            <ac:spMk id="121" creationId="{F1AAB471-E126-F2ED-80BE-83698598B623}"/>
          </ac:spMkLst>
        </pc:spChg>
        <pc:spChg chg="mod">
          <ac:chgData name="Preethi Avinash" userId="d9ffef8d-ae9c-42d4-8232-190527e87818" providerId="ADAL" clId="{E2103042-3310-4501-A6DB-FF2E11342CD5}" dt="2024-11-22T09:42:16.997" v="42" actId="338"/>
          <ac:spMkLst>
            <pc:docMk/>
            <pc:sldMk cId="7730940" sldId="675"/>
            <ac:spMk id="122" creationId="{BB9476D1-C15F-187F-007F-BB5AA6E2E4B5}"/>
          </ac:spMkLst>
        </pc:spChg>
        <pc:spChg chg="mod">
          <ac:chgData name="Preethi Avinash" userId="d9ffef8d-ae9c-42d4-8232-190527e87818" providerId="ADAL" clId="{E2103042-3310-4501-A6DB-FF2E11342CD5}" dt="2024-11-22T09:42:16.997" v="42" actId="338"/>
          <ac:spMkLst>
            <pc:docMk/>
            <pc:sldMk cId="7730940" sldId="675"/>
            <ac:spMk id="123" creationId="{0EFF77A7-FB7F-E386-065A-8CD7408C0FE6}"/>
          </ac:spMkLst>
        </pc:spChg>
        <pc:spChg chg="mod">
          <ac:chgData name="Preethi Avinash" userId="d9ffef8d-ae9c-42d4-8232-190527e87818" providerId="ADAL" clId="{E2103042-3310-4501-A6DB-FF2E11342CD5}" dt="2024-11-22T09:42:16.997" v="42" actId="338"/>
          <ac:spMkLst>
            <pc:docMk/>
            <pc:sldMk cId="7730940" sldId="675"/>
            <ac:spMk id="124" creationId="{95930EC4-4E4D-5312-A17C-3FCA002C16A7}"/>
          </ac:spMkLst>
        </pc:spChg>
        <pc:spChg chg="mod">
          <ac:chgData name="Preethi Avinash" userId="d9ffef8d-ae9c-42d4-8232-190527e87818" providerId="ADAL" clId="{E2103042-3310-4501-A6DB-FF2E11342CD5}" dt="2024-11-22T09:42:16.997" v="42" actId="338"/>
          <ac:spMkLst>
            <pc:docMk/>
            <pc:sldMk cId="7730940" sldId="675"/>
            <ac:spMk id="125" creationId="{B9613059-2568-0904-D981-782923E72FB6}"/>
          </ac:spMkLst>
        </pc:spChg>
        <pc:spChg chg="mod">
          <ac:chgData name="Preethi Avinash" userId="d9ffef8d-ae9c-42d4-8232-190527e87818" providerId="ADAL" clId="{E2103042-3310-4501-A6DB-FF2E11342CD5}" dt="2024-11-22T09:42:16.997" v="42" actId="338"/>
          <ac:spMkLst>
            <pc:docMk/>
            <pc:sldMk cId="7730940" sldId="675"/>
            <ac:spMk id="126" creationId="{4DFB1B6C-8BE3-F678-B210-BC84048DA9B0}"/>
          </ac:spMkLst>
        </pc:spChg>
        <pc:spChg chg="mod">
          <ac:chgData name="Preethi Avinash" userId="d9ffef8d-ae9c-42d4-8232-190527e87818" providerId="ADAL" clId="{E2103042-3310-4501-A6DB-FF2E11342CD5}" dt="2024-11-22T09:42:16.997" v="42" actId="338"/>
          <ac:spMkLst>
            <pc:docMk/>
            <pc:sldMk cId="7730940" sldId="675"/>
            <ac:spMk id="127" creationId="{CCB148B1-341F-79CB-537D-D80756F0A3D0}"/>
          </ac:spMkLst>
        </pc:spChg>
        <pc:spChg chg="mod">
          <ac:chgData name="Preethi Avinash" userId="d9ffef8d-ae9c-42d4-8232-190527e87818" providerId="ADAL" clId="{E2103042-3310-4501-A6DB-FF2E11342CD5}" dt="2024-11-22T09:42:16.997" v="42" actId="338"/>
          <ac:spMkLst>
            <pc:docMk/>
            <pc:sldMk cId="7730940" sldId="675"/>
            <ac:spMk id="128" creationId="{828C5392-C4CF-5DE3-33E4-DE282050C8CD}"/>
          </ac:spMkLst>
        </pc:spChg>
        <pc:spChg chg="mod">
          <ac:chgData name="Preethi Avinash" userId="d9ffef8d-ae9c-42d4-8232-190527e87818" providerId="ADAL" clId="{E2103042-3310-4501-A6DB-FF2E11342CD5}" dt="2024-11-22T09:42:16.997" v="42" actId="338"/>
          <ac:spMkLst>
            <pc:docMk/>
            <pc:sldMk cId="7730940" sldId="675"/>
            <ac:spMk id="129" creationId="{7720F9BF-C5C1-C32C-10A4-6FFB1BB0CC4B}"/>
          </ac:spMkLst>
        </pc:spChg>
        <pc:spChg chg="mod">
          <ac:chgData name="Preethi Avinash" userId="d9ffef8d-ae9c-42d4-8232-190527e87818" providerId="ADAL" clId="{E2103042-3310-4501-A6DB-FF2E11342CD5}" dt="2024-11-22T09:42:16.997" v="42" actId="338"/>
          <ac:spMkLst>
            <pc:docMk/>
            <pc:sldMk cId="7730940" sldId="675"/>
            <ac:spMk id="130" creationId="{A8A8A9C1-1BCD-66EA-7A59-32B3D2FA6B18}"/>
          </ac:spMkLst>
        </pc:spChg>
        <pc:spChg chg="mod">
          <ac:chgData name="Preethi Avinash" userId="d9ffef8d-ae9c-42d4-8232-190527e87818" providerId="ADAL" clId="{E2103042-3310-4501-A6DB-FF2E11342CD5}" dt="2024-11-22T09:42:16.997" v="42" actId="338"/>
          <ac:spMkLst>
            <pc:docMk/>
            <pc:sldMk cId="7730940" sldId="675"/>
            <ac:spMk id="131" creationId="{99887DF5-185D-908C-FBA7-03E7E597BD1E}"/>
          </ac:spMkLst>
        </pc:spChg>
        <pc:spChg chg="mod">
          <ac:chgData name="Preethi Avinash" userId="d9ffef8d-ae9c-42d4-8232-190527e87818" providerId="ADAL" clId="{E2103042-3310-4501-A6DB-FF2E11342CD5}" dt="2024-11-22T09:42:16.997" v="42" actId="338"/>
          <ac:spMkLst>
            <pc:docMk/>
            <pc:sldMk cId="7730940" sldId="675"/>
            <ac:spMk id="132" creationId="{A3B11567-530A-4D4B-5648-4DCB31123BED}"/>
          </ac:spMkLst>
        </pc:spChg>
        <pc:spChg chg="mod">
          <ac:chgData name="Preethi Avinash" userId="d9ffef8d-ae9c-42d4-8232-190527e87818" providerId="ADAL" clId="{E2103042-3310-4501-A6DB-FF2E11342CD5}" dt="2024-11-22T09:42:16.997" v="42" actId="338"/>
          <ac:spMkLst>
            <pc:docMk/>
            <pc:sldMk cId="7730940" sldId="675"/>
            <ac:spMk id="133" creationId="{B8209CB1-0AC3-055B-094A-3B912C3D5F99}"/>
          </ac:spMkLst>
        </pc:spChg>
        <pc:spChg chg="mod">
          <ac:chgData name="Preethi Avinash" userId="d9ffef8d-ae9c-42d4-8232-190527e87818" providerId="ADAL" clId="{E2103042-3310-4501-A6DB-FF2E11342CD5}" dt="2024-11-22T09:42:16.997" v="42" actId="338"/>
          <ac:spMkLst>
            <pc:docMk/>
            <pc:sldMk cId="7730940" sldId="675"/>
            <ac:spMk id="134" creationId="{B50C23EE-A73D-663D-FA24-E9AA40C9C85E}"/>
          </ac:spMkLst>
        </pc:spChg>
        <pc:spChg chg="mod">
          <ac:chgData name="Preethi Avinash" userId="d9ffef8d-ae9c-42d4-8232-190527e87818" providerId="ADAL" clId="{E2103042-3310-4501-A6DB-FF2E11342CD5}" dt="2024-11-22T09:42:16.997" v="42" actId="338"/>
          <ac:spMkLst>
            <pc:docMk/>
            <pc:sldMk cId="7730940" sldId="675"/>
            <ac:spMk id="135" creationId="{E2DE3EAA-BFB3-947C-2F5E-10097BCB8DBD}"/>
          </ac:spMkLst>
        </pc:spChg>
        <pc:spChg chg="mod">
          <ac:chgData name="Preethi Avinash" userId="d9ffef8d-ae9c-42d4-8232-190527e87818" providerId="ADAL" clId="{E2103042-3310-4501-A6DB-FF2E11342CD5}" dt="2024-11-22T09:42:16.997" v="42" actId="338"/>
          <ac:spMkLst>
            <pc:docMk/>
            <pc:sldMk cId="7730940" sldId="675"/>
            <ac:spMk id="136" creationId="{885BE5FE-2C94-F5DC-71F5-1EAA6D192AE0}"/>
          </ac:spMkLst>
        </pc:spChg>
        <pc:spChg chg="mod">
          <ac:chgData name="Preethi Avinash" userId="d9ffef8d-ae9c-42d4-8232-190527e87818" providerId="ADAL" clId="{E2103042-3310-4501-A6DB-FF2E11342CD5}" dt="2024-11-22T09:42:16.997" v="42" actId="338"/>
          <ac:spMkLst>
            <pc:docMk/>
            <pc:sldMk cId="7730940" sldId="675"/>
            <ac:spMk id="137" creationId="{5AFC24A9-2F62-C60F-2EFC-39BCEC6C7FC9}"/>
          </ac:spMkLst>
        </pc:spChg>
        <pc:spChg chg="mod">
          <ac:chgData name="Preethi Avinash" userId="d9ffef8d-ae9c-42d4-8232-190527e87818" providerId="ADAL" clId="{E2103042-3310-4501-A6DB-FF2E11342CD5}" dt="2024-11-22T09:42:16.997" v="42" actId="338"/>
          <ac:spMkLst>
            <pc:docMk/>
            <pc:sldMk cId="7730940" sldId="675"/>
            <ac:spMk id="138" creationId="{2F9169E8-871A-FC30-5C11-3220E238CE77}"/>
          </ac:spMkLst>
        </pc:spChg>
        <pc:spChg chg="mod">
          <ac:chgData name="Preethi Avinash" userId="d9ffef8d-ae9c-42d4-8232-190527e87818" providerId="ADAL" clId="{E2103042-3310-4501-A6DB-FF2E11342CD5}" dt="2024-11-22T09:42:16.997" v="42" actId="338"/>
          <ac:spMkLst>
            <pc:docMk/>
            <pc:sldMk cId="7730940" sldId="675"/>
            <ac:spMk id="139" creationId="{AD8D7A99-9A18-9D85-330A-DC4EFCDFFB67}"/>
          </ac:spMkLst>
        </pc:spChg>
        <pc:spChg chg="mod">
          <ac:chgData name="Preethi Avinash" userId="d9ffef8d-ae9c-42d4-8232-190527e87818" providerId="ADAL" clId="{E2103042-3310-4501-A6DB-FF2E11342CD5}" dt="2024-11-22T09:42:16.997" v="42" actId="338"/>
          <ac:spMkLst>
            <pc:docMk/>
            <pc:sldMk cId="7730940" sldId="675"/>
            <ac:spMk id="140" creationId="{98F8CE13-9F3A-EEF8-BEF8-12F6CAF90B9F}"/>
          </ac:spMkLst>
        </pc:spChg>
        <pc:spChg chg="mod">
          <ac:chgData name="Preethi Avinash" userId="d9ffef8d-ae9c-42d4-8232-190527e87818" providerId="ADAL" clId="{E2103042-3310-4501-A6DB-FF2E11342CD5}" dt="2024-11-22T09:42:16.997" v="42" actId="338"/>
          <ac:spMkLst>
            <pc:docMk/>
            <pc:sldMk cId="7730940" sldId="675"/>
            <ac:spMk id="141" creationId="{B4FC504A-95D6-19E4-0FF7-5DCA08892224}"/>
          </ac:spMkLst>
        </pc:spChg>
        <pc:spChg chg="mod">
          <ac:chgData name="Preethi Avinash" userId="d9ffef8d-ae9c-42d4-8232-190527e87818" providerId="ADAL" clId="{E2103042-3310-4501-A6DB-FF2E11342CD5}" dt="2024-11-22T09:42:16.997" v="42" actId="338"/>
          <ac:spMkLst>
            <pc:docMk/>
            <pc:sldMk cId="7730940" sldId="675"/>
            <ac:spMk id="142" creationId="{F52A10D1-5A2F-3219-A172-4EC149ADA0A0}"/>
          </ac:spMkLst>
        </pc:spChg>
        <pc:spChg chg="mod">
          <ac:chgData name="Preethi Avinash" userId="d9ffef8d-ae9c-42d4-8232-190527e87818" providerId="ADAL" clId="{E2103042-3310-4501-A6DB-FF2E11342CD5}" dt="2024-11-22T09:42:16.997" v="42" actId="338"/>
          <ac:spMkLst>
            <pc:docMk/>
            <pc:sldMk cId="7730940" sldId="675"/>
            <ac:spMk id="143" creationId="{7D8DC162-488A-3EF0-B3EA-6F77BB7B8BE1}"/>
          </ac:spMkLst>
        </pc:spChg>
        <pc:spChg chg="mod">
          <ac:chgData name="Preethi Avinash" userId="d9ffef8d-ae9c-42d4-8232-190527e87818" providerId="ADAL" clId="{E2103042-3310-4501-A6DB-FF2E11342CD5}" dt="2024-11-22T09:42:16.997" v="42" actId="338"/>
          <ac:spMkLst>
            <pc:docMk/>
            <pc:sldMk cId="7730940" sldId="675"/>
            <ac:spMk id="144" creationId="{B4558A42-B906-B24F-8223-623E75CF6ADD}"/>
          </ac:spMkLst>
        </pc:spChg>
        <pc:spChg chg="mod">
          <ac:chgData name="Preethi Avinash" userId="d9ffef8d-ae9c-42d4-8232-190527e87818" providerId="ADAL" clId="{E2103042-3310-4501-A6DB-FF2E11342CD5}" dt="2024-11-22T09:42:16.997" v="42" actId="338"/>
          <ac:spMkLst>
            <pc:docMk/>
            <pc:sldMk cId="7730940" sldId="675"/>
            <ac:spMk id="145" creationId="{762C2780-3DF3-08A7-5EB7-017D46F1315F}"/>
          </ac:spMkLst>
        </pc:spChg>
        <pc:spChg chg="mod">
          <ac:chgData name="Preethi Avinash" userId="d9ffef8d-ae9c-42d4-8232-190527e87818" providerId="ADAL" clId="{E2103042-3310-4501-A6DB-FF2E11342CD5}" dt="2024-11-22T09:42:16.997" v="42" actId="338"/>
          <ac:spMkLst>
            <pc:docMk/>
            <pc:sldMk cId="7730940" sldId="675"/>
            <ac:spMk id="146" creationId="{63E0DDE2-BADB-0872-D5BE-F9293AFC6897}"/>
          </ac:spMkLst>
        </pc:spChg>
        <pc:spChg chg="mod">
          <ac:chgData name="Preethi Avinash" userId="d9ffef8d-ae9c-42d4-8232-190527e87818" providerId="ADAL" clId="{E2103042-3310-4501-A6DB-FF2E11342CD5}" dt="2024-11-22T09:42:16.997" v="42" actId="338"/>
          <ac:spMkLst>
            <pc:docMk/>
            <pc:sldMk cId="7730940" sldId="675"/>
            <ac:spMk id="147" creationId="{5B468888-4C62-7F87-4D72-FA2572BD1D79}"/>
          </ac:spMkLst>
        </pc:spChg>
        <pc:spChg chg="mod">
          <ac:chgData name="Preethi Avinash" userId="d9ffef8d-ae9c-42d4-8232-190527e87818" providerId="ADAL" clId="{E2103042-3310-4501-A6DB-FF2E11342CD5}" dt="2024-11-22T09:42:16.997" v="42" actId="338"/>
          <ac:spMkLst>
            <pc:docMk/>
            <pc:sldMk cId="7730940" sldId="675"/>
            <ac:spMk id="148" creationId="{60D24E60-D3D5-B2CA-8827-4CDD1BCA2CDC}"/>
          </ac:spMkLst>
        </pc:spChg>
        <pc:spChg chg="mod">
          <ac:chgData name="Preethi Avinash" userId="d9ffef8d-ae9c-42d4-8232-190527e87818" providerId="ADAL" clId="{E2103042-3310-4501-A6DB-FF2E11342CD5}" dt="2024-11-22T09:42:16.997" v="42" actId="338"/>
          <ac:spMkLst>
            <pc:docMk/>
            <pc:sldMk cId="7730940" sldId="675"/>
            <ac:spMk id="149" creationId="{D316E87C-BB62-BB38-AFB4-D40196D5AE83}"/>
          </ac:spMkLst>
        </pc:spChg>
        <pc:spChg chg="mod">
          <ac:chgData name="Preethi Avinash" userId="d9ffef8d-ae9c-42d4-8232-190527e87818" providerId="ADAL" clId="{E2103042-3310-4501-A6DB-FF2E11342CD5}" dt="2024-11-22T09:42:16.997" v="42" actId="338"/>
          <ac:spMkLst>
            <pc:docMk/>
            <pc:sldMk cId="7730940" sldId="675"/>
            <ac:spMk id="150" creationId="{0F52C4CB-D37E-DE6D-BCAC-3D61F6B821D4}"/>
          </ac:spMkLst>
        </pc:spChg>
        <pc:spChg chg="mod">
          <ac:chgData name="Preethi Avinash" userId="d9ffef8d-ae9c-42d4-8232-190527e87818" providerId="ADAL" clId="{E2103042-3310-4501-A6DB-FF2E11342CD5}" dt="2024-11-22T09:42:16.997" v="42" actId="338"/>
          <ac:spMkLst>
            <pc:docMk/>
            <pc:sldMk cId="7730940" sldId="675"/>
            <ac:spMk id="151" creationId="{D576190A-4A2D-A2F7-96DD-BC908EFDF9E1}"/>
          </ac:spMkLst>
        </pc:spChg>
        <pc:spChg chg="mod">
          <ac:chgData name="Preethi Avinash" userId="d9ffef8d-ae9c-42d4-8232-190527e87818" providerId="ADAL" clId="{E2103042-3310-4501-A6DB-FF2E11342CD5}" dt="2024-11-22T09:42:16.997" v="42" actId="338"/>
          <ac:spMkLst>
            <pc:docMk/>
            <pc:sldMk cId="7730940" sldId="675"/>
            <ac:spMk id="152" creationId="{AA47F4E0-3356-807C-A140-8F7126234B70}"/>
          </ac:spMkLst>
        </pc:spChg>
        <pc:spChg chg="mod">
          <ac:chgData name="Preethi Avinash" userId="d9ffef8d-ae9c-42d4-8232-190527e87818" providerId="ADAL" clId="{E2103042-3310-4501-A6DB-FF2E11342CD5}" dt="2024-11-22T09:42:16.997" v="42" actId="338"/>
          <ac:spMkLst>
            <pc:docMk/>
            <pc:sldMk cId="7730940" sldId="675"/>
            <ac:spMk id="153" creationId="{5F88E8F7-3107-52AC-847A-60C1131443D7}"/>
          </ac:spMkLst>
        </pc:spChg>
        <pc:spChg chg="mod">
          <ac:chgData name="Preethi Avinash" userId="d9ffef8d-ae9c-42d4-8232-190527e87818" providerId="ADAL" clId="{E2103042-3310-4501-A6DB-FF2E11342CD5}" dt="2024-11-22T09:42:16.997" v="42" actId="338"/>
          <ac:spMkLst>
            <pc:docMk/>
            <pc:sldMk cId="7730940" sldId="675"/>
            <ac:spMk id="154" creationId="{4E7472F5-0390-67A8-3219-D245CFB9A8E0}"/>
          </ac:spMkLst>
        </pc:spChg>
        <pc:spChg chg="mod">
          <ac:chgData name="Preethi Avinash" userId="d9ffef8d-ae9c-42d4-8232-190527e87818" providerId="ADAL" clId="{E2103042-3310-4501-A6DB-FF2E11342CD5}" dt="2024-11-22T09:42:16.997" v="42" actId="338"/>
          <ac:spMkLst>
            <pc:docMk/>
            <pc:sldMk cId="7730940" sldId="675"/>
            <ac:spMk id="155" creationId="{5B9CBA9B-FEC5-F7AE-AD9F-1553D92EF1D2}"/>
          </ac:spMkLst>
        </pc:spChg>
        <pc:spChg chg="mod">
          <ac:chgData name="Preethi Avinash" userId="d9ffef8d-ae9c-42d4-8232-190527e87818" providerId="ADAL" clId="{E2103042-3310-4501-A6DB-FF2E11342CD5}" dt="2024-11-22T09:42:16.997" v="42" actId="338"/>
          <ac:spMkLst>
            <pc:docMk/>
            <pc:sldMk cId="7730940" sldId="675"/>
            <ac:spMk id="156" creationId="{96E3B9D3-BB80-18D8-DE4F-3101709E4910}"/>
          </ac:spMkLst>
        </pc:spChg>
        <pc:spChg chg="mod">
          <ac:chgData name="Preethi Avinash" userId="d9ffef8d-ae9c-42d4-8232-190527e87818" providerId="ADAL" clId="{E2103042-3310-4501-A6DB-FF2E11342CD5}" dt="2024-11-22T09:42:16.997" v="42" actId="338"/>
          <ac:spMkLst>
            <pc:docMk/>
            <pc:sldMk cId="7730940" sldId="675"/>
            <ac:spMk id="157" creationId="{A3B30311-5C1B-2887-9445-098A31A74471}"/>
          </ac:spMkLst>
        </pc:spChg>
        <pc:spChg chg="mod">
          <ac:chgData name="Preethi Avinash" userId="d9ffef8d-ae9c-42d4-8232-190527e87818" providerId="ADAL" clId="{E2103042-3310-4501-A6DB-FF2E11342CD5}" dt="2024-11-22T09:42:16.997" v="42" actId="338"/>
          <ac:spMkLst>
            <pc:docMk/>
            <pc:sldMk cId="7730940" sldId="675"/>
            <ac:spMk id="158" creationId="{088F5AA7-5958-2852-81F7-B80216F94458}"/>
          </ac:spMkLst>
        </pc:spChg>
        <pc:spChg chg="mod">
          <ac:chgData name="Preethi Avinash" userId="d9ffef8d-ae9c-42d4-8232-190527e87818" providerId="ADAL" clId="{E2103042-3310-4501-A6DB-FF2E11342CD5}" dt="2024-11-22T09:42:16.997" v="42" actId="338"/>
          <ac:spMkLst>
            <pc:docMk/>
            <pc:sldMk cId="7730940" sldId="675"/>
            <ac:spMk id="159" creationId="{B3A57A7F-C13D-33DD-D1E4-C7287AFE60D3}"/>
          </ac:spMkLst>
        </pc:spChg>
        <pc:spChg chg="mod">
          <ac:chgData name="Preethi Avinash" userId="d9ffef8d-ae9c-42d4-8232-190527e87818" providerId="ADAL" clId="{E2103042-3310-4501-A6DB-FF2E11342CD5}" dt="2024-11-22T09:42:16.997" v="42" actId="338"/>
          <ac:spMkLst>
            <pc:docMk/>
            <pc:sldMk cId="7730940" sldId="675"/>
            <ac:spMk id="160" creationId="{08B17344-AD38-FA66-610A-4A9FB7B056B4}"/>
          </ac:spMkLst>
        </pc:spChg>
        <pc:spChg chg="mod">
          <ac:chgData name="Preethi Avinash" userId="d9ffef8d-ae9c-42d4-8232-190527e87818" providerId="ADAL" clId="{E2103042-3310-4501-A6DB-FF2E11342CD5}" dt="2024-11-22T09:42:16.997" v="42" actId="338"/>
          <ac:spMkLst>
            <pc:docMk/>
            <pc:sldMk cId="7730940" sldId="675"/>
            <ac:spMk id="161" creationId="{E25A93D5-F9C7-783C-B54F-23DEA23E36FB}"/>
          </ac:spMkLst>
        </pc:spChg>
        <pc:spChg chg="mod">
          <ac:chgData name="Preethi Avinash" userId="d9ffef8d-ae9c-42d4-8232-190527e87818" providerId="ADAL" clId="{E2103042-3310-4501-A6DB-FF2E11342CD5}" dt="2024-11-22T09:42:16.997" v="42" actId="338"/>
          <ac:spMkLst>
            <pc:docMk/>
            <pc:sldMk cId="7730940" sldId="675"/>
            <ac:spMk id="162" creationId="{D3940625-EF1D-DE53-FAC0-2AF05552769C}"/>
          </ac:spMkLst>
        </pc:spChg>
        <pc:spChg chg="mod">
          <ac:chgData name="Preethi Avinash" userId="d9ffef8d-ae9c-42d4-8232-190527e87818" providerId="ADAL" clId="{E2103042-3310-4501-A6DB-FF2E11342CD5}" dt="2024-11-22T09:42:16.997" v="42" actId="338"/>
          <ac:spMkLst>
            <pc:docMk/>
            <pc:sldMk cId="7730940" sldId="675"/>
            <ac:spMk id="163" creationId="{80B3874E-1C1F-749A-0A1E-4CE89ABD80D6}"/>
          </ac:spMkLst>
        </pc:spChg>
        <pc:spChg chg="mod">
          <ac:chgData name="Preethi Avinash" userId="d9ffef8d-ae9c-42d4-8232-190527e87818" providerId="ADAL" clId="{E2103042-3310-4501-A6DB-FF2E11342CD5}" dt="2024-11-22T09:42:16.997" v="42" actId="338"/>
          <ac:spMkLst>
            <pc:docMk/>
            <pc:sldMk cId="7730940" sldId="675"/>
            <ac:spMk id="164" creationId="{57AB7BDD-D7E2-893E-0931-74A7026F8438}"/>
          </ac:spMkLst>
        </pc:spChg>
        <pc:spChg chg="mod">
          <ac:chgData name="Preethi Avinash" userId="d9ffef8d-ae9c-42d4-8232-190527e87818" providerId="ADAL" clId="{E2103042-3310-4501-A6DB-FF2E11342CD5}" dt="2024-11-22T09:42:16.997" v="42" actId="338"/>
          <ac:spMkLst>
            <pc:docMk/>
            <pc:sldMk cId="7730940" sldId="675"/>
            <ac:spMk id="165" creationId="{5CA795C4-6F04-9D74-67B3-3CA2F6B73081}"/>
          </ac:spMkLst>
        </pc:spChg>
        <pc:spChg chg="mod">
          <ac:chgData name="Preethi Avinash" userId="d9ffef8d-ae9c-42d4-8232-190527e87818" providerId="ADAL" clId="{E2103042-3310-4501-A6DB-FF2E11342CD5}" dt="2024-11-22T09:42:16.997" v="42" actId="338"/>
          <ac:spMkLst>
            <pc:docMk/>
            <pc:sldMk cId="7730940" sldId="675"/>
            <ac:spMk id="166" creationId="{DBEFCAEF-552B-05A1-872F-6CCC89B37258}"/>
          </ac:spMkLst>
        </pc:spChg>
        <pc:spChg chg="mod">
          <ac:chgData name="Preethi Avinash" userId="d9ffef8d-ae9c-42d4-8232-190527e87818" providerId="ADAL" clId="{E2103042-3310-4501-A6DB-FF2E11342CD5}" dt="2024-11-22T09:42:16.997" v="42" actId="338"/>
          <ac:spMkLst>
            <pc:docMk/>
            <pc:sldMk cId="7730940" sldId="675"/>
            <ac:spMk id="167" creationId="{AB29C346-0B04-59CF-0A5E-73882E24949F}"/>
          </ac:spMkLst>
        </pc:spChg>
        <pc:spChg chg="mod">
          <ac:chgData name="Preethi Avinash" userId="d9ffef8d-ae9c-42d4-8232-190527e87818" providerId="ADAL" clId="{E2103042-3310-4501-A6DB-FF2E11342CD5}" dt="2024-11-22T09:42:16.997" v="42" actId="338"/>
          <ac:spMkLst>
            <pc:docMk/>
            <pc:sldMk cId="7730940" sldId="675"/>
            <ac:spMk id="168" creationId="{DD0D3BAE-73B1-AFB0-2274-EBC1AB872734}"/>
          </ac:spMkLst>
        </pc:spChg>
        <pc:spChg chg="mod">
          <ac:chgData name="Preethi Avinash" userId="d9ffef8d-ae9c-42d4-8232-190527e87818" providerId="ADAL" clId="{E2103042-3310-4501-A6DB-FF2E11342CD5}" dt="2024-11-22T09:42:16.997" v="42" actId="338"/>
          <ac:spMkLst>
            <pc:docMk/>
            <pc:sldMk cId="7730940" sldId="675"/>
            <ac:spMk id="169" creationId="{EDDD9A6E-A0BF-2D96-94F2-9A3D8E6576BB}"/>
          </ac:spMkLst>
        </pc:spChg>
        <pc:spChg chg="mod">
          <ac:chgData name="Preethi Avinash" userId="d9ffef8d-ae9c-42d4-8232-190527e87818" providerId="ADAL" clId="{E2103042-3310-4501-A6DB-FF2E11342CD5}" dt="2024-11-22T09:42:16.997" v="42" actId="338"/>
          <ac:spMkLst>
            <pc:docMk/>
            <pc:sldMk cId="7730940" sldId="675"/>
            <ac:spMk id="170" creationId="{1EA7EE32-59F3-5CCB-555D-6691E02B676D}"/>
          </ac:spMkLst>
        </pc:spChg>
        <pc:spChg chg="mod">
          <ac:chgData name="Preethi Avinash" userId="d9ffef8d-ae9c-42d4-8232-190527e87818" providerId="ADAL" clId="{E2103042-3310-4501-A6DB-FF2E11342CD5}" dt="2024-11-22T09:42:16.997" v="42" actId="338"/>
          <ac:spMkLst>
            <pc:docMk/>
            <pc:sldMk cId="7730940" sldId="675"/>
            <ac:spMk id="171" creationId="{21970E98-6E41-79C2-E51A-02AC5527A9F0}"/>
          </ac:spMkLst>
        </pc:spChg>
        <pc:spChg chg="mod">
          <ac:chgData name="Preethi Avinash" userId="d9ffef8d-ae9c-42d4-8232-190527e87818" providerId="ADAL" clId="{E2103042-3310-4501-A6DB-FF2E11342CD5}" dt="2024-11-22T09:42:16.997" v="42" actId="338"/>
          <ac:spMkLst>
            <pc:docMk/>
            <pc:sldMk cId="7730940" sldId="675"/>
            <ac:spMk id="172" creationId="{C4E1D1EF-D7A6-9719-40AB-B4A9CCAC06FD}"/>
          </ac:spMkLst>
        </pc:spChg>
        <pc:spChg chg="mod">
          <ac:chgData name="Preethi Avinash" userId="d9ffef8d-ae9c-42d4-8232-190527e87818" providerId="ADAL" clId="{E2103042-3310-4501-A6DB-FF2E11342CD5}" dt="2024-11-22T09:42:16.997" v="42" actId="338"/>
          <ac:spMkLst>
            <pc:docMk/>
            <pc:sldMk cId="7730940" sldId="675"/>
            <ac:spMk id="173" creationId="{D7DBA7BE-3390-6ED0-EF9B-7AAAEAF4AAFA}"/>
          </ac:spMkLst>
        </pc:spChg>
        <pc:spChg chg="mod">
          <ac:chgData name="Preethi Avinash" userId="d9ffef8d-ae9c-42d4-8232-190527e87818" providerId="ADAL" clId="{E2103042-3310-4501-A6DB-FF2E11342CD5}" dt="2024-11-22T09:42:16.997" v="42" actId="338"/>
          <ac:spMkLst>
            <pc:docMk/>
            <pc:sldMk cId="7730940" sldId="675"/>
            <ac:spMk id="174" creationId="{BC3DE715-0546-BA74-4B44-E861EA08D2D8}"/>
          </ac:spMkLst>
        </pc:spChg>
        <pc:spChg chg="mod">
          <ac:chgData name="Preethi Avinash" userId="d9ffef8d-ae9c-42d4-8232-190527e87818" providerId="ADAL" clId="{E2103042-3310-4501-A6DB-FF2E11342CD5}" dt="2024-11-22T09:42:16.997" v="42" actId="338"/>
          <ac:spMkLst>
            <pc:docMk/>
            <pc:sldMk cId="7730940" sldId="675"/>
            <ac:spMk id="175" creationId="{95F1020B-9A14-D763-96F4-E955B85A13D0}"/>
          </ac:spMkLst>
        </pc:spChg>
        <pc:spChg chg="mod">
          <ac:chgData name="Preethi Avinash" userId="d9ffef8d-ae9c-42d4-8232-190527e87818" providerId="ADAL" clId="{E2103042-3310-4501-A6DB-FF2E11342CD5}" dt="2024-11-22T09:42:16.997" v="42" actId="338"/>
          <ac:spMkLst>
            <pc:docMk/>
            <pc:sldMk cId="7730940" sldId="675"/>
            <ac:spMk id="176" creationId="{AAA2C0D5-85E4-549E-4F67-2348FCCEC008}"/>
          </ac:spMkLst>
        </pc:spChg>
        <pc:spChg chg="mod">
          <ac:chgData name="Preethi Avinash" userId="d9ffef8d-ae9c-42d4-8232-190527e87818" providerId="ADAL" clId="{E2103042-3310-4501-A6DB-FF2E11342CD5}" dt="2024-11-22T09:42:16.997" v="42" actId="338"/>
          <ac:spMkLst>
            <pc:docMk/>
            <pc:sldMk cId="7730940" sldId="675"/>
            <ac:spMk id="177" creationId="{79266204-2B25-1653-6176-7A86277F76C4}"/>
          </ac:spMkLst>
        </pc:spChg>
        <pc:spChg chg="mod">
          <ac:chgData name="Preethi Avinash" userId="d9ffef8d-ae9c-42d4-8232-190527e87818" providerId="ADAL" clId="{E2103042-3310-4501-A6DB-FF2E11342CD5}" dt="2024-11-22T09:42:16.997" v="42" actId="338"/>
          <ac:spMkLst>
            <pc:docMk/>
            <pc:sldMk cId="7730940" sldId="675"/>
            <ac:spMk id="178" creationId="{F5B5C2FA-704D-8434-E88E-9A2881C38973}"/>
          </ac:spMkLst>
        </pc:spChg>
        <pc:spChg chg="mod">
          <ac:chgData name="Preethi Avinash" userId="d9ffef8d-ae9c-42d4-8232-190527e87818" providerId="ADAL" clId="{E2103042-3310-4501-A6DB-FF2E11342CD5}" dt="2024-11-22T09:42:16.997" v="42" actId="338"/>
          <ac:spMkLst>
            <pc:docMk/>
            <pc:sldMk cId="7730940" sldId="675"/>
            <ac:spMk id="179" creationId="{645331B7-175E-5FC8-AACD-4719811E9418}"/>
          </ac:spMkLst>
        </pc:spChg>
        <pc:spChg chg="mod">
          <ac:chgData name="Preethi Avinash" userId="d9ffef8d-ae9c-42d4-8232-190527e87818" providerId="ADAL" clId="{E2103042-3310-4501-A6DB-FF2E11342CD5}" dt="2024-11-22T09:42:16.997" v="42" actId="338"/>
          <ac:spMkLst>
            <pc:docMk/>
            <pc:sldMk cId="7730940" sldId="675"/>
            <ac:spMk id="180" creationId="{0D263706-2883-7FE0-5DE0-60161004BD35}"/>
          </ac:spMkLst>
        </pc:spChg>
        <pc:spChg chg="mod">
          <ac:chgData name="Preethi Avinash" userId="d9ffef8d-ae9c-42d4-8232-190527e87818" providerId="ADAL" clId="{E2103042-3310-4501-A6DB-FF2E11342CD5}" dt="2024-11-22T09:42:16.997" v="42" actId="338"/>
          <ac:spMkLst>
            <pc:docMk/>
            <pc:sldMk cId="7730940" sldId="675"/>
            <ac:spMk id="181" creationId="{05D29157-9000-EE01-B754-58A58503F526}"/>
          </ac:spMkLst>
        </pc:spChg>
        <pc:spChg chg="mod">
          <ac:chgData name="Preethi Avinash" userId="d9ffef8d-ae9c-42d4-8232-190527e87818" providerId="ADAL" clId="{E2103042-3310-4501-A6DB-FF2E11342CD5}" dt="2024-11-22T09:42:16.997" v="42" actId="338"/>
          <ac:spMkLst>
            <pc:docMk/>
            <pc:sldMk cId="7730940" sldId="675"/>
            <ac:spMk id="182" creationId="{7593503C-C9A0-EAF3-806F-FD29C2B0A11B}"/>
          </ac:spMkLst>
        </pc:spChg>
        <pc:spChg chg="mod">
          <ac:chgData name="Preethi Avinash" userId="d9ffef8d-ae9c-42d4-8232-190527e87818" providerId="ADAL" clId="{E2103042-3310-4501-A6DB-FF2E11342CD5}" dt="2024-11-22T09:42:16.997" v="42" actId="338"/>
          <ac:spMkLst>
            <pc:docMk/>
            <pc:sldMk cId="7730940" sldId="675"/>
            <ac:spMk id="183" creationId="{70F8B11B-D18C-29BB-50E3-F55C238157EC}"/>
          </ac:spMkLst>
        </pc:spChg>
        <pc:spChg chg="mod">
          <ac:chgData name="Preethi Avinash" userId="d9ffef8d-ae9c-42d4-8232-190527e87818" providerId="ADAL" clId="{E2103042-3310-4501-A6DB-FF2E11342CD5}" dt="2024-11-22T09:42:16.997" v="42" actId="338"/>
          <ac:spMkLst>
            <pc:docMk/>
            <pc:sldMk cId="7730940" sldId="675"/>
            <ac:spMk id="184" creationId="{3D8331D7-AEE7-69CC-7D2A-5C42E20E8B6D}"/>
          </ac:spMkLst>
        </pc:spChg>
        <pc:spChg chg="mod">
          <ac:chgData name="Preethi Avinash" userId="d9ffef8d-ae9c-42d4-8232-190527e87818" providerId="ADAL" clId="{E2103042-3310-4501-A6DB-FF2E11342CD5}" dt="2024-11-22T09:42:16.997" v="42" actId="338"/>
          <ac:spMkLst>
            <pc:docMk/>
            <pc:sldMk cId="7730940" sldId="675"/>
            <ac:spMk id="185" creationId="{E057EAF2-96E6-9D58-1A4A-95203B05B5D1}"/>
          </ac:spMkLst>
        </pc:spChg>
        <pc:spChg chg="mod">
          <ac:chgData name="Preethi Avinash" userId="d9ffef8d-ae9c-42d4-8232-190527e87818" providerId="ADAL" clId="{E2103042-3310-4501-A6DB-FF2E11342CD5}" dt="2024-11-22T09:42:16.997" v="42" actId="338"/>
          <ac:spMkLst>
            <pc:docMk/>
            <pc:sldMk cId="7730940" sldId="675"/>
            <ac:spMk id="186" creationId="{C265F7B8-732C-379C-0F73-5A8001D46539}"/>
          </ac:spMkLst>
        </pc:spChg>
        <pc:spChg chg="mod">
          <ac:chgData name="Preethi Avinash" userId="d9ffef8d-ae9c-42d4-8232-190527e87818" providerId="ADAL" clId="{E2103042-3310-4501-A6DB-FF2E11342CD5}" dt="2024-11-22T09:42:16.997" v="42" actId="338"/>
          <ac:spMkLst>
            <pc:docMk/>
            <pc:sldMk cId="7730940" sldId="675"/>
            <ac:spMk id="187" creationId="{FE5C4B0D-D85D-DE3B-6A97-6F915D5126A5}"/>
          </ac:spMkLst>
        </pc:spChg>
        <pc:spChg chg="mod">
          <ac:chgData name="Preethi Avinash" userId="d9ffef8d-ae9c-42d4-8232-190527e87818" providerId="ADAL" clId="{E2103042-3310-4501-A6DB-FF2E11342CD5}" dt="2024-11-22T09:42:16.997" v="42" actId="338"/>
          <ac:spMkLst>
            <pc:docMk/>
            <pc:sldMk cId="7730940" sldId="675"/>
            <ac:spMk id="188" creationId="{C14FEC8E-F3C4-3AD3-CEA9-550D1D019AC1}"/>
          </ac:spMkLst>
        </pc:spChg>
        <pc:spChg chg="mod">
          <ac:chgData name="Preethi Avinash" userId="d9ffef8d-ae9c-42d4-8232-190527e87818" providerId="ADAL" clId="{E2103042-3310-4501-A6DB-FF2E11342CD5}" dt="2024-11-22T09:42:16.997" v="42" actId="338"/>
          <ac:spMkLst>
            <pc:docMk/>
            <pc:sldMk cId="7730940" sldId="675"/>
            <ac:spMk id="189" creationId="{25C232F0-6070-C64B-8AED-4641BD8A6216}"/>
          </ac:spMkLst>
        </pc:spChg>
        <pc:spChg chg="mod">
          <ac:chgData name="Preethi Avinash" userId="d9ffef8d-ae9c-42d4-8232-190527e87818" providerId="ADAL" clId="{E2103042-3310-4501-A6DB-FF2E11342CD5}" dt="2024-11-22T09:42:16.997" v="42" actId="338"/>
          <ac:spMkLst>
            <pc:docMk/>
            <pc:sldMk cId="7730940" sldId="675"/>
            <ac:spMk id="190" creationId="{F50972AC-D527-A061-D156-49341AC59FB7}"/>
          </ac:spMkLst>
        </pc:spChg>
        <pc:spChg chg="mod">
          <ac:chgData name="Preethi Avinash" userId="d9ffef8d-ae9c-42d4-8232-190527e87818" providerId="ADAL" clId="{E2103042-3310-4501-A6DB-FF2E11342CD5}" dt="2024-11-22T09:42:16.997" v="42" actId="338"/>
          <ac:spMkLst>
            <pc:docMk/>
            <pc:sldMk cId="7730940" sldId="675"/>
            <ac:spMk id="191" creationId="{3DD5EC27-BAE2-CFFE-2DA1-59CADD5074E0}"/>
          </ac:spMkLst>
        </pc:spChg>
        <pc:spChg chg="mod">
          <ac:chgData name="Preethi Avinash" userId="d9ffef8d-ae9c-42d4-8232-190527e87818" providerId="ADAL" clId="{E2103042-3310-4501-A6DB-FF2E11342CD5}" dt="2024-11-22T09:42:16.997" v="42" actId="338"/>
          <ac:spMkLst>
            <pc:docMk/>
            <pc:sldMk cId="7730940" sldId="675"/>
            <ac:spMk id="192" creationId="{3DBD6403-BB68-0ED9-61D7-37649689177C}"/>
          </ac:spMkLst>
        </pc:spChg>
        <pc:spChg chg="mod">
          <ac:chgData name="Preethi Avinash" userId="d9ffef8d-ae9c-42d4-8232-190527e87818" providerId="ADAL" clId="{E2103042-3310-4501-A6DB-FF2E11342CD5}" dt="2024-11-22T09:42:16.997" v="42" actId="338"/>
          <ac:spMkLst>
            <pc:docMk/>
            <pc:sldMk cId="7730940" sldId="675"/>
            <ac:spMk id="193" creationId="{0A131630-7B18-A395-8E2C-DA293CFA5A11}"/>
          </ac:spMkLst>
        </pc:spChg>
        <pc:spChg chg="mod">
          <ac:chgData name="Preethi Avinash" userId="d9ffef8d-ae9c-42d4-8232-190527e87818" providerId="ADAL" clId="{E2103042-3310-4501-A6DB-FF2E11342CD5}" dt="2024-11-22T09:42:16.997" v="42" actId="338"/>
          <ac:spMkLst>
            <pc:docMk/>
            <pc:sldMk cId="7730940" sldId="675"/>
            <ac:spMk id="194" creationId="{E5D7EE2F-0486-BAF3-BBAE-705859CA6AC3}"/>
          </ac:spMkLst>
        </pc:spChg>
        <pc:spChg chg="mod">
          <ac:chgData name="Preethi Avinash" userId="d9ffef8d-ae9c-42d4-8232-190527e87818" providerId="ADAL" clId="{E2103042-3310-4501-A6DB-FF2E11342CD5}" dt="2024-11-22T09:42:16.997" v="42" actId="338"/>
          <ac:spMkLst>
            <pc:docMk/>
            <pc:sldMk cId="7730940" sldId="675"/>
            <ac:spMk id="195" creationId="{AEC6EE2C-CFC4-54F9-A4EC-8E95687C8887}"/>
          </ac:spMkLst>
        </pc:spChg>
        <pc:spChg chg="mod">
          <ac:chgData name="Preethi Avinash" userId="d9ffef8d-ae9c-42d4-8232-190527e87818" providerId="ADAL" clId="{E2103042-3310-4501-A6DB-FF2E11342CD5}" dt="2024-11-22T09:42:16.997" v="42" actId="338"/>
          <ac:spMkLst>
            <pc:docMk/>
            <pc:sldMk cId="7730940" sldId="675"/>
            <ac:spMk id="196" creationId="{B1FF9BE7-03FB-BA5E-27AC-55C25881187B}"/>
          </ac:spMkLst>
        </pc:spChg>
        <pc:spChg chg="mod">
          <ac:chgData name="Preethi Avinash" userId="d9ffef8d-ae9c-42d4-8232-190527e87818" providerId="ADAL" clId="{E2103042-3310-4501-A6DB-FF2E11342CD5}" dt="2024-11-22T09:42:16.997" v="42" actId="338"/>
          <ac:spMkLst>
            <pc:docMk/>
            <pc:sldMk cId="7730940" sldId="675"/>
            <ac:spMk id="197" creationId="{FA674281-153E-C2D9-DCEB-A7CA188E2CB3}"/>
          </ac:spMkLst>
        </pc:spChg>
        <pc:spChg chg="mod">
          <ac:chgData name="Preethi Avinash" userId="d9ffef8d-ae9c-42d4-8232-190527e87818" providerId="ADAL" clId="{E2103042-3310-4501-A6DB-FF2E11342CD5}" dt="2024-11-22T09:42:16.997" v="42" actId="338"/>
          <ac:spMkLst>
            <pc:docMk/>
            <pc:sldMk cId="7730940" sldId="675"/>
            <ac:spMk id="198" creationId="{0B82958D-59AA-7BD8-01CE-7F18BB707DF0}"/>
          </ac:spMkLst>
        </pc:spChg>
        <pc:spChg chg="mod">
          <ac:chgData name="Preethi Avinash" userId="d9ffef8d-ae9c-42d4-8232-190527e87818" providerId="ADAL" clId="{E2103042-3310-4501-A6DB-FF2E11342CD5}" dt="2024-11-22T09:42:16.997" v="42" actId="338"/>
          <ac:spMkLst>
            <pc:docMk/>
            <pc:sldMk cId="7730940" sldId="675"/>
            <ac:spMk id="199" creationId="{14FAFB0B-16A4-C079-F480-5A30236CF0E1}"/>
          </ac:spMkLst>
        </pc:spChg>
        <pc:spChg chg="mod">
          <ac:chgData name="Preethi Avinash" userId="d9ffef8d-ae9c-42d4-8232-190527e87818" providerId="ADAL" clId="{E2103042-3310-4501-A6DB-FF2E11342CD5}" dt="2024-11-22T09:42:16.997" v="42" actId="338"/>
          <ac:spMkLst>
            <pc:docMk/>
            <pc:sldMk cId="7730940" sldId="675"/>
            <ac:spMk id="200" creationId="{92F85BB7-9841-BC69-DA9B-804A845C5227}"/>
          </ac:spMkLst>
        </pc:spChg>
        <pc:spChg chg="mod">
          <ac:chgData name="Preethi Avinash" userId="d9ffef8d-ae9c-42d4-8232-190527e87818" providerId="ADAL" clId="{E2103042-3310-4501-A6DB-FF2E11342CD5}" dt="2024-11-22T09:42:16.997" v="42" actId="338"/>
          <ac:spMkLst>
            <pc:docMk/>
            <pc:sldMk cId="7730940" sldId="675"/>
            <ac:spMk id="201" creationId="{FDE5FB92-F9A8-41B2-4300-36E14FDE2FBF}"/>
          </ac:spMkLst>
        </pc:spChg>
        <pc:spChg chg="mod">
          <ac:chgData name="Preethi Avinash" userId="d9ffef8d-ae9c-42d4-8232-190527e87818" providerId="ADAL" clId="{E2103042-3310-4501-A6DB-FF2E11342CD5}" dt="2024-11-22T09:42:16.997" v="42" actId="338"/>
          <ac:spMkLst>
            <pc:docMk/>
            <pc:sldMk cId="7730940" sldId="675"/>
            <ac:spMk id="202" creationId="{B0744E7A-802D-F42C-291D-C63CBD917ECB}"/>
          </ac:spMkLst>
        </pc:spChg>
        <pc:spChg chg="mod">
          <ac:chgData name="Preethi Avinash" userId="d9ffef8d-ae9c-42d4-8232-190527e87818" providerId="ADAL" clId="{E2103042-3310-4501-A6DB-FF2E11342CD5}" dt="2024-11-22T09:42:16.997" v="42" actId="338"/>
          <ac:spMkLst>
            <pc:docMk/>
            <pc:sldMk cId="7730940" sldId="675"/>
            <ac:spMk id="203" creationId="{B3DE3132-0FE8-64C4-3FD8-1705B8BD6018}"/>
          </ac:spMkLst>
        </pc:spChg>
        <pc:spChg chg="mod">
          <ac:chgData name="Preethi Avinash" userId="d9ffef8d-ae9c-42d4-8232-190527e87818" providerId="ADAL" clId="{E2103042-3310-4501-A6DB-FF2E11342CD5}" dt="2024-11-22T09:42:16.997" v="42" actId="338"/>
          <ac:spMkLst>
            <pc:docMk/>
            <pc:sldMk cId="7730940" sldId="675"/>
            <ac:spMk id="204" creationId="{1C629978-C84C-26B6-37C2-1FE3A1C47517}"/>
          </ac:spMkLst>
        </pc:spChg>
        <pc:spChg chg="mod">
          <ac:chgData name="Preethi Avinash" userId="d9ffef8d-ae9c-42d4-8232-190527e87818" providerId="ADAL" clId="{E2103042-3310-4501-A6DB-FF2E11342CD5}" dt="2024-11-22T09:42:16.997" v="42" actId="338"/>
          <ac:spMkLst>
            <pc:docMk/>
            <pc:sldMk cId="7730940" sldId="675"/>
            <ac:spMk id="205" creationId="{7FF0468E-4532-5D13-9C21-4BA6654E92E0}"/>
          </ac:spMkLst>
        </pc:spChg>
        <pc:spChg chg="mod">
          <ac:chgData name="Preethi Avinash" userId="d9ffef8d-ae9c-42d4-8232-190527e87818" providerId="ADAL" clId="{E2103042-3310-4501-A6DB-FF2E11342CD5}" dt="2024-11-22T09:42:16.997" v="42" actId="338"/>
          <ac:spMkLst>
            <pc:docMk/>
            <pc:sldMk cId="7730940" sldId="675"/>
            <ac:spMk id="206" creationId="{4BCD0041-E931-8C15-8724-0DFA32FAC729}"/>
          </ac:spMkLst>
        </pc:spChg>
        <pc:spChg chg="mod">
          <ac:chgData name="Preethi Avinash" userId="d9ffef8d-ae9c-42d4-8232-190527e87818" providerId="ADAL" clId="{E2103042-3310-4501-A6DB-FF2E11342CD5}" dt="2024-11-22T09:42:16.997" v="42" actId="338"/>
          <ac:spMkLst>
            <pc:docMk/>
            <pc:sldMk cId="7730940" sldId="675"/>
            <ac:spMk id="207" creationId="{35B8F7B2-28C9-4926-F287-958DBD760526}"/>
          </ac:spMkLst>
        </pc:spChg>
        <pc:spChg chg="mod">
          <ac:chgData name="Preethi Avinash" userId="d9ffef8d-ae9c-42d4-8232-190527e87818" providerId="ADAL" clId="{E2103042-3310-4501-A6DB-FF2E11342CD5}" dt="2024-11-22T09:42:16.997" v="42" actId="338"/>
          <ac:spMkLst>
            <pc:docMk/>
            <pc:sldMk cId="7730940" sldId="675"/>
            <ac:spMk id="208" creationId="{24792A1F-EF6A-693D-1D8C-CE16F74DC90A}"/>
          </ac:spMkLst>
        </pc:spChg>
        <pc:spChg chg="mod">
          <ac:chgData name="Preethi Avinash" userId="d9ffef8d-ae9c-42d4-8232-190527e87818" providerId="ADAL" clId="{E2103042-3310-4501-A6DB-FF2E11342CD5}" dt="2024-11-22T09:42:16.997" v="42" actId="338"/>
          <ac:spMkLst>
            <pc:docMk/>
            <pc:sldMk cId="7730940" sldId="675"/>
            <ac:spMk id="209" creationId="{4FD2CEB1-3007-54D6-B8A5-7FC8C26FA9A0}"/>
          </ac:spMkLst>
        </pc:spChg>
        <pc:spChg chg="mod">
          <ac:chgData name="Preethi Avinash" userId="d9ffef8d-ae9c-42d4-8232-190527e87818" providerId="ADAL" clId="{E2103042-3310-4501-A6DB-FF2E11342CD5}" dt="2024-11-22T09:42:16.997" v="42" actId="338"/>
          <ac:spMkLst>
            <pc:docMk/>
            <pc:sldMk cId="7730940" sldId="675"/>
            <ac:spMk id="210" creationId="{8FDC3477-FDD5-1D68-D440-70F9A9F25D10}"/>
          </ac:spMkLst>
        </pc:spChg>
        <pc:spChg chg="mod">
          <ac:chgData name="Preethi Avinash" userId="d9ffef8d-ae9c-42d4-8232-190527e87818" providerId="ADAL" clId="{E2103042-3310-4501-A6DB-FF2E11342CD5}" dt="2024-11-22T09:42:16.997" v="42" actId="338"/>
          <ac:spMkLst>
            <pc:docMk/>
            <pc:sldMk cId="7730940" sldId="675"/>
            <ac:spMk id="211" creationId="{EE602E4A-85EE-556B-A477-44AE7EDF2B5B}"/>
          </ac:spMkLst>
        </pc:spChg>
        <pc:spChg chg="mod">
          <ac:chgData name="Preethi Avinash" userId="d9ffef8d-ae9c-42d4-8232-190527e87818" providerId="ADAL" clId="{E2103042-3310-4501-A6DB-FF2E11342CD5}" dt="2024-11-22T09:42:16.997" v="42" actId="338"/>
          <ac:spMkLst>
            <pc:docMk/>
            <pc:sldMk cId="7730940" sldId="675"/>
            <ac:spMk id="212" creationId="{98963A4A-BB51-90D9-68BD-2FCE95E03725}"/>
          </ac:spMkLst>
        </pc:spChg>
        <pc:spChg chg="mod">
          <ac:chgData name="Preethi Avinash" userId="d9ffef8d-ae9c-42d4-8232-190527e87818" providerId="ADAL" clId="{E2103042-3310-4501-A6DB-FF2E11342CD5}" dt="2024-11-22T09:42:16.997" v="42" actId="338"/>
          <ac:spMkLst>
            <pc:docMk/>
            <pc:sldMk cId="7730940" sldId="675"/>
            <ac:spMk id="213" creationId="{F9852357-4C63-F266-D954-5623C45BCE91}"/>
          </ac:spMkLst>
        </pc:spChg>
        <pc:spChg chg="mod">
          <ac:chgData name="Preethi Avinash" userId="d9ffef8d-ae9c-42d4-8232-190527e87818" providerId="ADAL" clId="{E2103042-3310-4501-A6DB-FF2E11342CD5}" dt="2024-11-22T09:42:16.997" v="42" actId="338"/>
          <ac:spMkLst>
            <pc:docMk/>
            <pc:sldMk cId="7730940" sldId="675"/>
            <ac:spMk id="214" creationId="{5E4F9008-D679-EDEA-42F3-E57FED1DAF09}"/>
          </ac:spMkLst>
        </pc:spChg>
        <pc:spChg chg="mod">
          <ac:chgData name="Preethi Avinash" userId="d9ffef8d-ae9c-42d4-8232-190527e87818" providerId="ADAL" clId="{E2103042-3310-4501-A6DB-FF2E11342CD5}" dt="2024-11-22T09:42:16.997" v="42" actId="338"/>
          <ac:spMkLst>
            <pc:docMk/>
            <pc:sldMk cId="7730940" sldId="675"/>
            <ac:spMk id="215" creationId="{6C5195F5-8098-1DD1-AD38-3415A9572C4A}"/>
          </ac:spMkLst>
        </pc:spChg>
        <pc:spChg chg="mod">
          <ac:chgData name="Preethi Avinash" userId="d9ffef8d-ae9c-42d4-8232-190527e87818" providerId="ADAL" clId="{E2103042-3310-4501-A6DB-FF2E11342CD5}" dt="2024-11-22T09:42:16.997" v="42" actId="338"/>
          <ac:spMkLst>
            <pc:docMk/>
            <pc:sldMk cId="7730940" sldId="675"/>
            <ac:spMk id="216" creationId="{9830308E-B992-42B8-1644-089EC54D6017}"/>
          </ac:spMkLst>
        </pc:spChg>
        <pc:spChg chg="mod">
          <ac:chgData name="Preethi Avinash" userId="d9ffef8d-ae9c-42d4-8232-190527e87818" providerId="ADAL" clId="{E2103042-3310-4501-A6DB-FF2E11342CD5}" dt="2024-11-22T09:42:16.997" v="42" actId="338"/>
          <ac:spMkLst>
            <pc:docMk/>
            <pc:sldMk cId="7730940" sldId="675"/>
            <ac:spMk id="217" creationId="{A837BF4C-A1AD-A889-4A54-2F3B24D825CB}"/>
          </ac:spMkLst>
        </pc:spChg>
        <pc:spChg chg="mod">
          <ac:chgData name="Preethi Avinash" userId="d9ffef8d-ae9c-42d4-8232-190527e87818" providerId="ADAL" clId="{E2103042-3310-4501-A6DB-FF2E11342CD5}" dt="2024-11-22T09:42:16.997" v="42" actId="338"/>
          <ac:spMkLst>
            <pc:docMk/>
            <pc:sldMk cId="7730940" sldId="675"/>
            <ac:spMk id="218" creationId="{240FC3E7-0346-20BA-B159-613A1ED1515A}"/>
          </ac:spMkLst>
        </pc:spChg>
        <pc:spChg chg="mod">
          <ac:chgData name="Preethi Avinash" userId="d9ffef8d-ae9c-42d4-8232-190527e87818" providerId="ADAL" clId="{E2103042-3310-4501-A6DB-FF2E11342CD5}" dt="2024-11-22T09:42:16.997" v="42" actId="338"/>
          <ac:spMkLst>
            <pc:docMk/>
            <pc:sldMk cId="7730940" sldId="675"/>
            <ac:spMk id="219" creationId="{DF9B436B-0637-5E97-949A-38CACAF58E80}"/>
          </ac:spMkLst>
        </pc:spChg>
        <pc:spChg chg="mod">
          <ac:chgData name="Preethi Avinash" userId="d9ffef8d-ae9c-42d4-8232-190527e87818" providerId="ADAL" clId="{E2103042-3310-4501-A6DB-FF2E11342CD5}" dt="2024-11-22T09:42:16.997" v="42" actId="338"/>
          <ac:spMkLst>
            <pc:docMk/>
            <pc:sldMk cId="7730940" sldId="675"/>
            <ac:spMk id="220" creationId="{6B7B6822-09A8-930D-2EB1-48F8E52158F4}"/>
          </ac:spMkLst>
        </pc:spChg>
        <pc:spChg chg="mod">
          <ac:chgData name="Preethi Avinash" userId="d9ffef8d-ae9c-42d4-8232-190527e87818" providerId="ADAL" clId="{E2103042-3310-4501-A6DB-FF2E11342CD5}" dt="2024-11-22T09:42:16.997" v="42" actId="338"/>
          <ac:spMkLst>
            <pc:docMk/>
            <pc:sldMk cId="7730940" sldId="675"/>
            <ac:spMk id="221" creationId="{75893193-D185-7440-FA85-0A7268EEBE7D}"/>
          </ac:spMkLst>
        </pc:spChg>
        <pc:spChg chg="mod">
          <ac:chgData name="Preethi Avinash" userId="d9ffef8d-ae9c-42d4-8232-190527e87818" providerId="ADAL" clId="{E2103042-3310-4501-A6DB-FF2E11342CD5}" dt="2024-11-22T09:42:16.997" v="42" actId="338"/>
          <ac:spMkLst>
            <pc:docMk/>
            <pc:sldMk cId="7730940" sldId="675"/>
            <ac:spMk id="222" creationId="{6884BC54-473F-2E55-315E-122B043E54DB}"/>
          </ac:spMkLst>
        </pc:spChg>
        <pc:spChg chg="mod">
          <ac:chgData name="Preethi Avinash" userId="d9ffef8d-ae9c-42d4-8232-190527e87818" providerId="ADAL" clId="{E2103042-3310-4501-A6DB-FF2E11342CD5}" dt="2024-11-22T09:42:16.997" v="42" actId="338"/>
          <ac:spMkLst>
            <pc:docMk/>
            <pc:sldMk cId="7730940" sldId="675"/>
            <ac:spMk id="223" creationId="{C1972928-1F31-2DE0-DE4E-CF61E7E9A6C0}"/>
          </ac:spMkLst>
        </pc:spChg>
        <pc:spChg chg="mod">
          <ac:chgData name="Preethi Avinash" userId="d9ffef8d-ae9c-42d4-8232-190527e87818" providerId="ADAL" clId="{E2103042-3310-4501-A6DB-FF2E11342CD5}" dt="2024-11-22T09:42:16.997" v="42" actId="338"/>
          <ac:spMkLst>
            <pc:docMk/>
            <pc:sldMk cId="7730940" sldId="675"/>
            <ac:spMk id="224" creationId="{31C026D6-4C9E-2508-80CB-1B0E91A8C58A}"/>
          </ac:spMkLst>
        </pc:spChg>
        <pc:spChg chg="mod">
          <ac:chgData name="Preethi Avinash" userId="d9ffef8d-ae9c-42d4-8232-190527e87818" providerId="ADAL" clId="{E2103042-3310-4501-A6DB-FF2E11342CD5}" dt="2024-11-22T09:42:16.997" v="42" actId="338"/>
          <ac:spMkLst>
            <pc:docMk/>
            <pc:sldMk cId="7730940" sldId="675"/>
            <ac:spMk id="225" creationId="{8F065F06-2E6F-57CB-12F5-895201E65F10}"/>
          </ac:spMkLst>
        </pc:spChg>
        <pc:spChg chg="mod">
          <ac:chgData name="Preethi Avinash" userId="d9ffef8d-ae9c-42d4-8232-190527e87818" providerId="ADAL" clId="{E2103042-3310-4501-A6DB-FF2E11342CD5}" dt="2024-11-22T09:42:16.997" v="42" actId="338"/>
          <ac:spMkLst>
            <pc:docMk/>
            <pc:sldMk cId="7730940" sldId="675"/>
            <ac:spMk id="226" creationId="{1E31F34C-671E-DE55-C8A2-D0DE8B1D569F}"/>
          </ac:spMkLst>
        </pc:spChg>
        <pc:spChg chg="mod">
          <ac:chgData name="Preethi Avinash" userId="d9ffef8d-ae9c-42d4-8232-190527e87818" providerId="ADAL" clId="{E2103042-3310-4501-A6DB-FF2E11342CD5}" dt="2024-11-22T09:42:16.997" v="42" actId="338"/>
          <ac:spMkLst>
            <pc:docMk/>
            <pc:sldMk cId="7730940" sldId="675"/>
            <ac:spMk id="227" creationId="{A6108D73-7E7C-BB82-18CC-E3DA4614A51D}"/>
          </ac:spMkLst>
        </pc:spChg>
        <pc:spChg chg="mod">
          <ac:chgData name="Preethi Avinash" userId="d9ffef8d-ae9c-42d4-8232-190527e87818" providerId="ADAL" clId="{E2103042-3310-4501-A6DB-FF2E11342CD5}" dt="2024-11-22T09:42:16.997" v="42" actId="338"/>
          <ac:spMkLst>
            <pc:docMk/>
            <pc:sldMk cId="7730940" sldId="675"/>
            <ac:spMk id="228" creationId="{DA35FA7C-FD90-DEBB-2BDC-1EB5B2553267}"/>
          </ac:spMkLst>
        </pc:spChg>
        <pc:spChg chg="mod">
          <ac:chgData name="Preethi Avinash" userId="d9ffef8d-ae9c-42d4-8232-190527e87818" providerId="ADAL" clId="{E2103042-3310-4501-A6DB-FF2E11342CD5}" dt="2024-11-22T09:42:16.997" v="42" actId="338"/>
          <ac:spMkLst>
            <pc:docMk/>
            <pc:sldMk cId="7730940" sldId="675"/>
            <ac:spMk id="229" creationId="{CB388CE5-3309-DA00-E062-EBADC9909707}"/>
          </ac:spMkLst>
        </pc:spChg>
        <pc:spChg chg="mod">
          <ac:chgData name="Preethi Avinash" userId="d9ffef8d-ae9c-42d4-8232-190527e87818" providerId="ADAL" clId="{E2103042-3310-4501-A6DB-FF2E11342CD5}" dt="2024-11-22T09:42:16.997" v="42" actId="338"/>
          <ac:spMkLst>
            <pc:docMk/>
            <pc:sldMk cId="7730940" sldId="675"/>
            <ac:spMk id="230" creationId="{D4D2ECBF-A9C7-4ABF-AC3B-EFC24D4B4C10}"/>
          </ac:spMkLst>
        </pc:spChg>
        <pc:spChg chg="mod">
          <ac:chgData name="Preethi Avinash" userId="d9ffef8d-ae9c-42d4-8232-190527e87818" providerId="ADAL" clId="{E2103042-3310-4501-A6DB-FF2E11342CD5}" dt="2024-11-22T09:42:16.997" v="42" actId="338"/>
          <ac:spMkLst>
            <pc:docMk/>
            <pc:sldMk cId="7730940" sldId="675"/>
            <ac:spMk id="231" creationId="{D6DC2E26-D5E0-DE98-D0F0-1AD6F3B46FA8}"/>
          </ac:spMkLst>
        </pc:spChg>
        <pc:spChg chg="mod">
          <ac:chgData name="Preethi Avinash" userId="d9ffef8d-ae9c-42d4-8232-190527e87818" providerId="ADAL" clId="{E2103042-3310-4501-A6DB-FF2E11342CD5}" dt="2024-11-22T09:42:16.997" v="42" actId="338"/>
          <ac:spMkLst>
            <pc:docMk/>
            <pc:sldMk cId="7730940" sldId="675"/>
            <ac:spMk id="232" creationId="{52552FD1-7AE2-367A-328C-4E77243890C1}"/>
          </ac:spMkLst>
        </pc:spChg>
        <pc:spChg chg="mod">
          <ac:chgData name="Preethi Avinash" userId="d9ffef8d-ae9c-42d4-8232-190527e87818" providerId="ADAL" clId="{E2103042-3310-4501-A6DB-FF2E11342CD5}" dt="2024-11-22T09:42:16.997" v="42" actId="338"/>
          <ac:spMkLst>
            <pc:docMk/>
            <pc:sldMk cId="7730940" sldId="675"/>
            <ac:spMk id="233" creationId="{F662A0B8-C9BC-F70E-3C44-2EECACFE0704}"/>
          </ac:spMkLst>
        </pc:spChg>
        <pc:spChg chg="mod">
          <ac:chgData name="Preethi Avinash" userId="d9ffef8d-ae9c-42d4-8232-190527e87818" providerId="ADAL" clId="{E2103042-3310-4501-A6DB-FF2E11342CD5}" dt="2024-11-22T09:42:16.997" v="42" actId="338"/>
          <ac:spMkLst>
            <pc:docMk/>
            <pc:sldMk cId="7730940" sldId="675"/>
            <ac:spMk id="234" creationId="{7031FC33-5BC5-A264-735A-C3481701A016}"/>
          </ac:spMkLst>
        </pc:spChg>
        <pc:spChg chg="mod">
          <ac:chgData name="Preethi Avinash" userId="d9ffef8d-ae9c-42d4-8232-190527e87818" providerId="ADAL" clId="{E2103042-3310-4501-A6DB-FF2E11342CD5}" dt="2024-11-22T09:42:16.997" v="42" actId="338"/>
          <ac:spMkLst>
            <pc:docMk/>
            <pc:sldMk cId="7730940" sldId="675"/>
            <ac:spMk id="235" creationId="{A9986E26-F23E-08E0-68C7-6F2DCA5CC871}"/>
          </ac:spMkLst>
        </pc:spChg>
        <pc:grpChg chg="mod">
          <ac:chgData name="Preethi Avinash" userId="d9ffef8d-ae9c-42d4-8232-190527e87818" providerId="ADAL" clId="{E2103042-3310-4501-A6DB-FF2E11342CD5}" dt="2024-11-22T09:42:16.997" v="42" actId="338"/>
          <ac:grpSpMkLst>
            <pc:docMk/>
            <pc:sldMk cId="7730940" sldId="675"/>
            <ac:grpSpMk id="1" creationId="{00000000-0000-0000-0000-000000000000}"/>
          </ac:grpSpMkLst>
        </pc:grpChg>
        <pc:grpChg chg="mod">
          <ac:chgData name="Preethi Avinash" userId="d9ffef8d-ae9c-42d4-8232-190527e87818" providerId="ADAL" clId="{E2103042-3310-4501-A6DB-FF2E11342CD5}" dt="2024-11-22T09:42:16.997" v="42" actId="338"/>
          <ac:grpSpMkLst>
            <pc:docMk/>
            <pc:sldMk cId="7730940" sldId="675"/>
            <ac:grpSpMk id="2" creationId="{13C48E0F-BDB8-FD1E-8E58-69DF27F44490}"/>
          </ac:grpSpMkLst>
        </pc:grpChg>
        <pc:grpChg chg="mod">
          <ac:chgData name="Preethi Avinash" userId="d9ffef8d-ae9c-42d4-8232-190527e87818" providerId="ADAL" clId="{E2103042-3310-4501-A6DB-FF2E11342CD5}" dt="2024-11-22T09:42:16.997" v="42" actId="338"/>
          <ac:grpSpMkLst>
            <pc:docMk/>
            <pc:sldMk cId="7730940" sldId="675"/>
            <ac:grpSpMk id="6" creationId="{F768E8F3-C09B-2E0F-A236-BAD7ECE79C71}"/>
          </ac:grpSpMkLst>
        </pc:grpChg>
        <pc:picChg chg="del mod">
          <ac:chgData name="Preethi Avinash" userId="d9ffef8d-ae9c-42d4-8232-190527e87818" providerId="ADAL" clId="{E2103042-3310-4501-A6DB-FF2E11342CD5}" dt="2024-11-22T09:42:16.997" v="42" actId="338"/>
          <ac:picMkLst>
            <pc:docMk/>
            <pc:sldMk cId="7730940" sldId="675"/>
            <ac:picMk id="4" creationId="{11D91E14-C3B0-F40F-A42E-7270C403EC25}"/>
          </ac:picMkLst>
        </pc:picChg>
      </pc:sldChg>
      <pc:sldChg chg="delSp modSp mod">
        <pc:chgData name="Preethi Avinash" userId="d9ffef8d-ae9c-42d4-8232-190527e87818" providerId="ADAL" clId="{E2103042-3310-4501-A6DB-FF2E11342CD5}" dt="2024-11-22T09:42:59.275" v="84" actId="6549"/>
        <pc:sldMkLst>
          <pc:docMk/>
          <pc:sldMk cId="807857320" sldId="676"/>
        </pc:sldMkLst>
        <pc:spChg chg="mod">
          <ac:chgData name="Preethi Avinash" userId="d9ffef8d-ae9c-42d4-8232-190527e87818" providerId="ADAL" clId="{E2103042-3310-4501-A6DB-FF2E11342CD5}" dt="2024-11-22T09:42:43.075" v="63" actId="338"/>
          <ac:spMkLst>
            <pc:docMk/>
            <pc:sldMk cId="807857320" sldId="676"/>
            <ac:spMk id="3" creationId="{00000000-0000-0000-0000-000000000000}"/>
          </ac:spMkLst>
        </pc:spChg>
        <pc:spChg chg="mod">
          <ac:chgData name="Preethi Avinash" userId="d9ffef8d-ae9c-42d4-8232-190527e87818" providerId="ADAL" clId="{E2103042-3310-4501-A6DB-FF2E11342CD5}" dt="2024-11-22T09:42:43.075" v="63" actId="338"/>
          <ac:spMkLst>
            <pc:docMk/>
            <pc:sldMk cId="807857320" sldId="676"/>
            <ac:spMk id="4" creationId="{AFA524A4-D261-B1CC-3DD7-153487C79926}"/>
          </ac:spMkLst>
        </pc:spChg>
        <pc:spChg chg="mod">
          <ac:chgData name="Preethi Avinash" userId="d9ffef8d-ae9c-42d4-8232-190527e87818" providerId="ADAL" clId="{E2103042-3310-4501-A6DB-FF2E11342CD5}" dt="2024-11-22T09:42:43.075" v="63" actId="338"/>
          <ac:spMkLst>
            <pc:docMk/>
            <pc:sldMk cId="807857320" sldId="676"/>
            <ac:spMk id="6" creationId="{8156A917-63D9-8334-55A1-11884EEDC1C1}"/>
          </ac:spMkLst>
        </pc:spChg>
        <pc:spChg chg="mod">
          <ac:chgData name="Preethi Avinash" userId="d9ffef8d-ae9c-42d4-8232-190527e87818" providerId="ADAL" clId="{E2103042-3310-4501-A6DB-FF2E11342CD5}" dt="2024-11-22T09:42:43.075" v="63" actId="338"/>
          <ac:spMkLst>
            <pc:docMk/>
            <pc:sldMk cId="807857320" sldId="676"/>
            <ac:spMk id="7" creationId="{F43FAFE1-F621-7EDB-F58A-7A1FE71C69B3}"/>
          </ac:spMkLst>
        </pc:spChg>
        <pc:spChg chg="mod">
          <ac:chgData name="Preethi Avinash" userId="d9ffef8d-ae9c-42d4-8232-190527e87818" providerId="ADAL" clId="{E2103042-3310-4501-A6DB-FF2E11342CD5}" dt="2024-11-22T09:42:43.075" v="63" actId="338"/>
          <ac:spMkLst>
            <pc:docMk/>
            <pc:sldMk cId="807857320" sldId="676"/>
            <ac:spMk id="8" creationId="{F7445DB5-ACEE-A79C-B31D-5DC2F621D2E5}"/>
          </ac:spMkLst>
        </pc:spChg>
        <pc:spChg chg="mod">
          <ac:chgData name="Preethi Avinash" userId="d9ffef8d-ae9c-42d4-8232-190527e87818" providerId="ADAL" clId="{E2103042-3310-4501-A6DB-FF2E11342CD5}" dt="2024-11-22T09:42:43.075" v="63" actId="338"/>
          <ac:spMkLst>
            <pc:docMk/>
            <pc:sldMk cId="807857320" sldId="676"/>
            <ac:spMk id="9" creationId="{B5C1543B-F72B-4BAE-9230-34B19C8B2F4E}"/>
          </ac:spMkLst>
        </pc:spChg>
        <pc:spChg chg="mod">
          <ac:chgData name="Preethi Avinash" userId="d9ffef8d-ae9c-42d4-8232-190527e87818" providerId="ADAL" clId="{E2103042-3310-4501-A6DB-FF2E11342CD5}" dt="2024-11-22T09:42:43.075" v="63" actId="338"/>
          <ac:spMkLst>
            <pc:docMk/>
            <pc:sldMk cId="807857320" sldId="676"/>
            <ac:spMk id="10" creationId="{128DF3E4-EBA7-87C0-C7E2-4CAC984F5823}"/>
          </ac:spMkLst>
        </pc:spChg>
        <pc:spChg chg="mod">
          <ac:chgData name="Preethi Avinash" userId="d9ffef8d-ae9c-42d4-8232-190527e87818" providerId="ADAL" clId="{E2103042-3310-4501-A6DB-FF2E11342CD5}" dt="2024-11-22T09:42:43.075" v="63" actId="338"/>
          <ac:spMkLst>
            <pc:docMk/>
            <pc:sldMk cId="807857320" sldId="676"/>
            <ac:spMk id="11" creationId="{7E9369B3-568D-059B-C849-AEEBB3946AEB}"/>
          </ac:spMkLst>
        </pc:spChg>
        <pc:spChg chg="mod">
          <ac:chgData name="Preethi Avinash" userId="d9ffef8d-ae9c-42d4-8232-190527e87818" providerId="ADAL" clId="{E2103042-3310-4501-A6DB-FF2E11342CD5}" dt="2024-11-22T09:42:43.075" v="63" actId="338"/>
          <ac:spMkLst>
            <pc:docMk/>
            <pc:sldMk cId="807857320" sldId="676"/>
            <ac:spMk id="12" creationId="{6CAF920A-F7C0-695D-BF45-074B062D3711}"/>
          </ac:spMkLst>
        </pc:spChg>
        <pc:spChg chg="mod">
          <ac:chgData name="Preethi Avinash" userId="d9ffef8d-ae9c-42d4-8232-190527e87818" providerId="ADAL" clId="{E2103042-3310-4501-A6DB-FF2E11342CD5}" dt="2024-11-22T09:42:43.075" v="63" actId="338"/>
          <ac:spMkLst>
            <pc:docMk/>
            <pc:sldMk cId="807857320" sldId="676"/>
            <ac:spMk id="13" creationId="{85BAC2BD-DDC8-D7D2-F2A6-CC7A2CCE1966}"/>
          </ac:spMkLst>
        </pc:spChg>
        <pc:spChg chg="mod">
          <ac:chgData name="Preethi Avinash" userId="d9ffef8d-ae9c-42d4-8232-190527e87818" providerId="ADAL" clId="{E2103042-3310-4501-A6DB-FF2E11342CD5}" dt="2024-11-22T09:42:43.075" v="63" actId="338"/>
          <ac:spMkLst>
            <pc:docMk/>
            <pc:sldMk cId="807857320" sldId="676"/>
            <ac:spMk id="14" creationId="{96B132CC-8577-470C-FEEC-63C09DA3FF31}"/>
          </ac:spMkLst>
        </pc:spChg>
        <pc:spChg chg="mod">
          <ac:chgData name="Preethi Avinash" userId="d9ffef8d-ae9c-42d4-8232-190527e87818" providerId="ADAL" clId="{E2103042-3310-4501-A6DB-FF2E11342CD5}" dt="2024-11-22T09:42:43.075" v="63" actId="338"/>
          <ac:spMkLst>
            <pc:docMk/>
            <pc:sldMk cId="807857320" sldId="676"/>
            <ac:spMk id="15" creationId="{B64BE509-3634-6DA0-F8D2-54FB6B164CD9}"/>
          </ac:spMkLst>
        </pc:spChg>
        <pc:spChg chg="mod">
          <ac:chgData name="Preethi Avinash" userId="d9ffef8d-ae9c-42d4-8232-190527e87818" providerId="ADAL" clId="{E2103042-3310-4501-A6DB-FF2E11342CD5}" dt="2024-11-22T09:42:43.075" v="63" actId="338"/>
          <ac:spMkLst>
            <pc:docMk/>
            <pc:sldMk cId="807857320" sldId="676"/>
            <ac:spMk id="16" creationId="{53508131-4B87-B625-6FAC-9C8EFC89376A}"/>
          </ac:spMkLst>
        </pc:spChg>
        <pc:spChg chg="mod">
          <ac:chgData name="Preethi Avinash" userId="d9ffef8d-ae9c-42d4-8232-190527e87818" providerId="ADAL" clId="{E2103042-3310-4501-A6DB-FF2E11342CD5}" dt="2024-11-22T09:42:43.075" v="63" actId="338"/>
          <ac:spMkLst>
            <pc:docMk/>
            <pc:sldMk cId="807857320" sldId="676"/>
            <ac:spMk id="17" creationId="{758300D5-F271-C1AC-82E3-84F5AE23BBC1}"/>
          </ac:spMkLst>
        </pc:spChg>
        <pc:spChg chg="mod">
          <ac:chgData name="Preethi Avinash" userId="d9ffef8d-ae9c-42d4-8232-190527e87818" providerId="ADAL" clId="{E2103042-3310-4501-A6DB-FF2E11342CD5}" dt="2024-11-22T09:42:43.075" v="63" actId="338"/>
          <ac:spMkLst>
            <pc:docMk/>
            <pc:sldMk cId="807857320" sldId="676"/>
            <ac:spMk id="18" creationId="{9D1F2641-744E-D4FA-274B-3028C11D50CE}"/>
          </ac:spMkLst>
        </pc:spChg>
        <pc:spChg chg="mod">
          <ac:chgData name="Preethi Avinash" userId="d9ffef8d-ae9c-42d4-8232-190527e87818" providerId="ADAL" clId="{E2103042-3310-4501-A6DB-FF2E11342CD5}" dt="2024-11-22T09:42:43.075" v="63" actId="338"/>
          <ac:spMkLst>
            <pc:docMk/>
            <pc:sldMk cId="807857320" sldId="676"/>
            <ac:spMk id="19" creationId="{B0C5AEB2-C5F1-3F93-970F-863D4E3679A7}"/>
          </ac:spMkLst>
        </pc:spChg>
        <pc:spChg chg="mod">
          <ac:chgData name="Preethi Avinash" userId="d9ffef8d-ae9c-42d4-8232-190527e87818" providerId="ADAL" clId="{E2103042-3310-4501-A6DB-FF2E11342CD5}" dt="2024-11-22T09:42:43.075" v="63" actId="338"/>
          <ac:spMkLst>
            <pc:docMk/>
            <pc:sldMk cId="807857320" sldId="676"/>
            <ac:spMk id="20" creationId="{18EBCEC7-6CEA-043F-9E00-86F5600E5068}"/>
          </ac:spMkLst>
        </pc:spChg>
        <pc:spChg chg="mod">
          <ac:chgData name="Preethi Avinash" userId="d9ffef8d-ae9c-42d4-8232-190527e87818" providerId="ADAL" clId="{E2103042-3310-4501-A6DB-FF2E11342CD5}" dt="2024-11-22T09:42:43.075" v="63" actId="338"/>
          <ac:spMkLst>
            <pc:docMk/>
            <pc:sldMk cId="807857320" sldId="676"/>
            <ac:spMk id="21" creationId="{C8B8108F-8951-2253-AD3B-F9F756213C61}"/>
          </ac:spMkLst>
        </pc:spChg>
        <pc:spChg chg="mod">
          <ac:chgData name="Preethi Avinash" userId="d9ffef8d-ae9c-42d4-8232-190527e87818" providerId="ADAL" clId="{E2103042-3310-4501-A6DB-FF2E11342CD5}" dt="2024-11-22T09:42:43.075" v="63" actId="338"/>
          <ac:spMkLst>
            <pc:docMk/>
            <pc:sldMk cId="807857320" sldId="676"/>
            <ac:spMk id="22" creationId="{BCF7EB9D-2767-2163-1042-AE67DD22DF05}"/>
          </ac:spMkLst>
        </pc:spChg>
        <pc:spChg chg="mod">
          <ac:chgData name="Preethi Avinash" userId="d9ffef8d-ae9c-42d4-8232-190527e87818" providerId="ADAL" clId="{E2103042-3310-4501-A6DB-FF2E11342CD5}" dt="2024-11-22T09:42:43.075" v="63" actId="338"/>
          <ac:spMkLst>
            <pc:docMk/>
            <pc:sldMk cId="807857320" sldId="676"/>
            <ac:spMk id="23" creationId="{6A02E334-EC8C-E942-0CD3-06B45C5309EF}"/>
          </ac:spMkLst>
        </pc:spChg>
        <pc:spChg chg="mod">
          <ac:chgData name="Preethi Avinash" userId="d9ffef8d-ae9c-42d4-8232-190527e87818" providerId="ADAL" clId="{E2103042-3310-4501-A6DB-FF2E11342CD5}" dt="2024-11-22T09:42:43.075" v="63" actId="338"/>
          <ac:spMkLst>
            <pc:docMk/>
            <pc:sldMk cId="807857320" sldId="676"/>
            <ac:spMk id="24" creationId="{209E5E0D-B1BB-0239-E6FD-F5AE1CB56618}"/>
          </ac:spMkLst>
        </pc:spChg>
        <pc:spChg chg="mod">
          <ac:chgData name="Preethi Avinash" userId="d9ffef8d-ae9c-42d4-8232-190527e87818" providerId="ADAL" clId="{E2103042-3310-4501-A6DB-FF2E11342CD5}" dt="2024-11-22T09:42:43.075" v="63" actId="338"/>
          <ac:spMkLst>
            <pc:docMk/>
            <pc:sldMk cId="807857320" sldId="676"/>
            <ac:spMk id="25" creationId="{6821B0D8-F2D2-1460-0267-074E9874FADA}"/>
          </ac:spMkLst>
        </pc:spChg>
        <pc:spChg chg="mod">
          <ac:chgData name="Preethi Avinash" userId="d9ffef8d-ae9c-42d4-8232-190527e87818" providerId="ADAL" clId="{E2103042-3310-4501-A6DB-FF2E11342CD5}" dt="2024-11-22T09:42:43.075" v="63" actId="338"/>
          <ac:spMkLst>
            <pc:docMk/>
            <pc:sldMk cId="807857320" sldId="676"/>
            <ac:spMk id="26" creationId="{4978547F-354F-D112-73A6-0A2E1031A203}"/>
          </ac:spMkLst>
        </pc:spChg>
        <pc:spChg chg="mod">
          <ac:chgData name="Preethi Avinash" userId="d9ffef8d-ae9c-42d4-8232-190527e87818" providerId="ADAL" clId="{E2103042-3310-4501-A6DB-FF2E11342CD5}" dt="2024-11-22T09:42:43.075" v="63" actId="338"/>
          <ac:spMkLst>
            <pc:docMk/>
            <pc:sldMk cId="807857320" sldId="676"/>
            <ac:spMk id="27" creationId="{428D99F7-2C6E-933C-F545-E34009E0A379}"/>
          </ac:spMkLst>
        </pc:spChg>
        <pc:spChg chg="mod">
          <ac:chgData name="Preethi Avinash" userId="d9ffef8d-ae9c-42d4-8232-190527e87818" providerId="ADAL" clId="{E2103042-3310-4501-A6DB-FF2E11342CD5}" dt="2024-11-22T09:42:43.075" v="63" actId="338"/>
          <ac:spMkLst>
            <pc:docMk/>
            <pc:sldMk cId="807857320" sldId="676"/>
            <ac:spMk id="28" creationId="{33512E66-3C12-5778-9DE6-B742D2E3A991}"/>
          </ac:spMkLst>
        </pc:spChg>
        <pc:spChg chg="mod">
          <ac:chgData name="Preethi Avinash" userId="d9ffef8d-ae9c-42d4-8232-190527e87818" providerId="ADAL" clId="{E2103042-3310-4501-A6DB-FF2E11342CD5}" dt="2024-11-22T09:42:43.075" v="63" actId="338"/>
          <ac:spMkLst>
            <pc:docMk/>
            <pc:sldMk cId="807857320" sldId="676"/>
            <ac:spMk id="29" creationId="{CEE530A5-EE9C-AD0E-93FC-82823D6D9E93}"/>
          </ac:spMkLst>
        </pc:spChg>
        <pc:spChg chg="mod">
          <ac:chgData name="Preethi Avinash" userId="d9ffef8d-ae9c-42d4-8232-190527e87818" providerId="ADAL" clId="{E2103042-3310-4501-A6DB-FF2E11342CD5}" dt="2024-11-22T09:42:43.075" v="63" actId="338"/>
          <ac:spMkLst>
            <pc:docMk/>
            <pc:sldMk cId="807857320" sldId="676"/>
            <ac:spMk id="30" creationId="{9766E0CF-4809-E33A-4154-DE564F28A254}"/>
          </ac:spMkLst>
        </pc:spChg>
        <pc:spChg chg="mod">
          <ac:chgData name="Preethi Avinash" userId="d9ffef8d-ae9c-42d4-8232-190527e87818" providerId="ADAL" clId="{E2103042-3310-4501-A6DB-FF2E11342CD5}" dt="2024-11-22T09:42:43.075" v="63" actId="338"/>
          <ac:spMkLst>
            <pc:docMk/>
            <pc:sldMk cId="807857320" sldId="676"/>
            <ac:spMk id="31" creationId="{C092E8EE-6282-AABF-6308-07400F643F9D}"/>
          </ac:spMkLst>
        </pc:spChg>
        <pc:spChg chg="mod">
          <ac:chgData name="Preethi Avinash" userId="d9ffef8d-ae9c-42d4-8232-190527e87818" providerId="ADAL" clId="{E2103042-3310-4501-A6DB-FF2E11342CD5}" dt="2024-11-22T09:42:43.075" v="63" actId="338"/>
          <ac:spMkLst>
            <pc:docMk/>
            <pc:sldMk cId="807857320" sldId="676"/>
            <ac:spMk id="32" creationId="{BEF28F1B-BAAD-23DF-A06A-A21C7AA5393D}"/>
          </ac:spMkLst>
        </pc:spChg>
        <pc:spChg chg="mod">
          <ac:chgData name="Preethi Avinash" userId="d9ffef8d-ae9c-42d4-8232-190527e87818" providerId="ADAL" clId="{E2103042-3310-4501-A6DB-FF2E11342CD5}" dt="2024-11-22T09:42:43.075" v="63" actId="338"/>
          <ac:spMkLst>
            <pc:docMk/>
            <pc:sldMk cId="807857320" sldId="676"/>
            <ac:spMk id="33" creationId="{399B2264-E737-5B8F-A76A-83B6157815CB}"/>
          </ac:spMkLst>
        </pc:spChg>
        <pc:spChg chg="mod">
          <ac:chgData name="Preethi Avinash" userId="d9ffef8d-ae9c-42d4-8232-190527e87818" providerId="ADAL" clId="{E2103042-3310-4501-A6DB-FF2E11342CD5}" dt="2024-11-22T09:42:43.075" v="63" actId="338"/>
          <ac:spMkLst>
            <pc:docMk/>
            <pc:sldMk cId="807857320" sldId="676"/>
            <ac:spMk id="34" creationId="{9B65280C-636F-3920-92B1-96B9B83C5C23}"/>
          </ac:spMkLst>
        </pc:spChg>
        <pc:spChg chg="mod">
          <ac:chgData name="Preethi Avinash" userId="d9ffef8d-ae9c-42d4-8232-190527e87818" providerId="ADAL" clId="{E2103042-3310-4501-A6DB-FF2E11342CD5}" dt="2024-11-22T09:42:43.075" v="63" actId="338"/>
          <ac:spMkLst>
            <pc:docMk/>
            <pc:sldMk cId="807857320" sldId="676"/>
            <ac:spMk id="35" creationId="{8DDAF650-C78A-ABFF-1B33-E6A8914A0EF6}"/>
          </ac:spMkLst>
        </pc:spChg>
        <pc:spChg chg="mod">
          <ac:chgData name="Preethi Avinash" userId="d9ffef8d-ae9c-42d4-8232-190527e87818" providerId="ADAL" clId="{E2103042-3310-4501-A6DB-FF2E11342CD5}" dt="2024-11-22T09:42:59.275" v="84" actId="6549"/>
          <ac:spMkLst>
            <pc:docMk/>
            <pc:sldMk cId="807857320" sldId="676"/>
            <ac:spMk id="36" creationId="{EBD2B40A-7594-87C5-7D89-07BBB51A4D67}"/>
          </ac:spMkLst>
        </pc:spChg>
        <pc:spChg chg="mod">
          <ac:chgData name="Preethi Avinash" userId="d9ffef8d-ae9c-42d4-8232-190527e87818" providerId="ADAL" clId="{E2103042-3310-4501-A6DB-FF2E11342CD5}" dt="2024-11-22T09:42:43.075" v="63" actId="338"/>
          <ac:spMkLst>
            <pc:docMk/>
            <pc:sldMk cId="807857320" sldId="676"/>
            <ac:spMk id="37" creationId="{2B003835-A551-675D-1AB0-E0A2B9805EAC}"/>
          </ac:spMkLst>
        </pc:spChg>
        <pc:spChg chg="mod">
          <ac:chgData name="Preethi Avinash" userId="d9ffef8d-ae9c-42d4-8232-190527e87818" providerId="ADAL" clId="{E2103042-3310-4501-A6DB-FF2E11342CD5}" dt="2024-11-22T09:42:43.075" v="63" actId="338"/>
          <ac:spMkLst>
            <pc:docMk/>
            <pc:sldMk cId="807857320" sldId="676"/>
            <ac:spMk id="38" creationId="{1769FCEC-539F-26A1-B080-950A6386D390}"/>
          </ac:spMkLst>
        </pc:spChg>
        <pc:spChg chg="mod">
          <ac:chgData name="Preethi Avinash" userId="d9ffef8d-ae9c-42d4-8232-190527e87818" providerId="ADAL" clId="{E2103042-3310-4501-A6DB-FF2E11342CD5}" dt="2024-11-22T09:42:43.075" v="63" actId="338"/>
          <ac:spMkLst>
            <pc:docMk/>
            <pc:sldMk cId="807857320" sldId="676"/>
            <ac:spMk id="39" creationId="{553257BB-8CCF-7351-4B22-581BBE30D8AC}"/>
          </ac:spMkLst>
        </pc:spChg>
        <pc:spChg chg="mod">
          <ac:chgData name="Preethi Avinash" userId="d9ffef8d-ae9c-42d4-8232-190527e87818" providerId="ADAL" clId="{E2103042-3310-4501-A6DB-FF2E11342CD5}" dt="2024-11-22T09:42:43.075" v="63" actId="338"/>
          <ac:spMkLst>
            <pc:docMk/>
            <pc:sldMk cId="807857320" sldId="676"/>
            <ac:spMk id="40" creationId="{8F811745-969C-2697-B80A-768CD73570BA}"/>
          </ac:spMkLst>
        </pc:spChg>
        <pc:spChg chg="mod">
          <ac:chgData name="Preethi Avinash" userId="d9ffef8d-ae9c-42d4-8232-190527e87818" providerId="ADAL" clId="{E2103042-3310-4501-A6DB-FF2E11342CD5}" dt="2024-11-22T09:42:43.075" v="63" actId="338"/>
          <ac:spMkLst>
            <pc:docMk/>
            <pc:sldMk cId="807857320" sldId="676"/>
            <ac:spMk id="41" creationId="{716D04B8-29C4-E689-AE52-660B70774791}"/>
          </ac:spMkLst>
        </pc:spChg>
        <pc:spChg chg="mod">
          <ac:chgData name="Preethi Avinash" userId="d9ffef8d-ae9c-42d4-8232-190527e87818" providerId="ADAL" clId="{E2103042-3310-4501-A6DB-FF2E11342CD5}" dt="2024-11-22T09:42:43.075" v="63" actId="338"/>
          <ac:spMkLst>
            <pc:docMk/>
            <pc:sldMk cId="807857320" sldId="676"/>
            <ac:spMk id="42" creationId="{3D236129-68CA-4123-ED44-4E82092A2E15}"/>
          </ac:spMkLst>
        </pc:spChg>
        <pc:spChg chg="mod">
          <ac:chgData name="Preethi Avinash" userId="d9ffef8d-ae9c-42d4-8232-190527e87818" providerId="ADAL" clId="{E2103042-3310-4501-A6DB-FF2E11342CD5}" dt="2024-11-22T09:42:43.075" v="63" actId="338"/>
          <ac:spMkLst>
            <pc:docMk/>
            <pc:sldMk cId="807857320" sldId="676"/>
            <ac:spMk id="43" creationId="{79CA0488-A747-9F41-DF5B-C06DCC7236FE}"/>
          </ac:spMkLst>
        </pc:spChg>
        <pc:spChg chg="mod">
          <ac:chgData name="Preethi Avinash" userId="d9ffef8d-ae9c-42d4-8232-190527e87818" providerId="ADAL" clId="{E2103042-3310-4501-A6DB-FF2E11342CD5}" dt="2024-11-22T09:42:43.075" v="63" actId="338"/>
          <ac:spMkLst>
            <pc:docMk/>
            <pc:sldMk cId="807857320" sldId="676"/>
            <ac:spMk id="44" creationId="{4202BF44-1A2D-DE19-ED2A-F442AECF764F}"/>
          </ac:spMkLst>
        </pc:spChg>
        <pc:spChg chg="mod">
          <ac:chgData name="Preethi Avinash" userId="d9ffef8d-ae9c-42d4-8232-190527e87818" providerId="ADAL" clId="{E2103042-3310-4501-A6DB-FF2E11342CD5}" dt="2024-11-22T09:42:43.075" v="63" actId="338"/>
          <ac:spMkLst>
            <pc:docMk/>
            <pc:sldMk cId="807857320" sldId="676"/>
            <ac:spMk id="45" creationId="{64453A70-D3D6-6B89-315C-0807FA83E956}"/>
          </ac:spMkLst>
        </pc:spChg>
        <pc:spChg chg="mod">
          <ac:chgData name="Preethi Avinash" userId="d9ffef8d-ae9c-42d4-8232-190527e87818" providerId="ADAL" clId="{E2103042-3310-4501-A6DB-FF2E11342CD5}" dt="2024-11-22T09:42:43.075" v="63" actId="338"/>
          <ac:spMkLst>
            <pc:docMk/>
            <pc:sldMk cId="807857320" sldId="676"/>
            <ac:spMk id="46" creationId="{04BA6E06-8313-020E-D5AD-0E90A19B0B1B}"/>
          </ac:spMkLst>
        </pc:spChg>
        <pc:spChg chg="mod">
          <ac:chgData name="Preethi Avinash" userId="d9ffef8d-ae9c-42d4-8232-190527e87818" providerId="ADAL" clId="{E2103042-3310-4501-A6DB-FF2E11342CD5}" dt="2024-11-22T09:42:43.075" v="63" actId="338"/>
          <ac:spMkLst>
            <pc:docMk/>
            <pc:sldMk cId="807857320" sldId="676"/>
            <ac:spMk id="47" creationId="{0D9024F0-2D94-1156-DF90-B2E046C4CA21}"/>
          </ac:spMkLst>
        </pc:spChg>
        <pc:spChg chg="mod">
          <ac:chgData name="Preethi Avinash" userId="d9ffef8d-ae9c-42d4-8232-190527e87818" providerId="ADAL" clId="{E2103042-3310-4501-A6DB-FF2E11342CD5}" dt="2024-11-22T09:42:43.075" v="63" actId="338"/>
          <ac:spMkLst>
            <pc:docMk/>
            <pc:sldMk cId="807857320" sldId="676"/>
            <ac:spMk id="48" creationId="{C63EB074-2C4C-AA15-0816-3751C8245309}"/>
          </ac:spMkLst>
        </pc:spChg>
        <pc:spChg chg="mod">
          <ac:chgData name="Preethi Avinash" userId="d9ffef8d-ae9c-42d4-8232-190527e87818" providerId="ADAL" clId="{E2103042-3310-4501-A6DB-FF2E11342CD5}" dt="2024-11-22T09:42:43.075" v="63" actId="338"/>
          <ac:spMkLst>
            <pc:docMk/>
            <pc:sldMk cId="807857320" sldId="676"/>
            <ac:spMk id="49" creationId="{0F7FB3AA-4D14-C1B6-B4A4-FD985A5C4A54}"/>
          </ac:spMkLst>
        </pc:spChg>
        <pc:spChg chg="mod">
          <ac:chgData name="Preethi Avinash" userId="d9ffef8d-ae9c-42d4-8232-190527e87818" providerId="ADAL" clId="{E2103042-3310-4501-A6DB-FF2E11342CD5}" dt="2024-11-22T09:42:43.075" v="63" actId="338"/>
          <ac:spMkLst>
            <pc:docMk/>
            <pc:sldMk cId="807857320" sldId="676"/>
            <ac:spMk id="50" creationId="{609890A9-F85E-B179-1337-73F14D89D8C6}"/>
          </ac:spMkLst>
        </pc:spChg>
        <pc:spChg chg="mod">
          <ac:chgData name="Preethi Avinash" userId="d9ffef8d-ae9c-42d4-8232-190527e87818" providerId="ADAL" clId="{E2103042-3310-4501-A6DB-FF2E11342CD5}" dt="2024-11-22T09:42:43.075" v="63" actId="338"/>
          <ac:spMkLst>
            <pc:docMk/>
            <pc:sldMk cId="807857320" sldId="676"/>
            <ac:spMk id="51" creationId="{10E80A36-5B54-015E-0F57-1E67D2FB6E05}"/>
          </ac:spMkLst>
        </pc:spChg>
        <pc:spChg chg="mod">
          <ac:chgData name="Preethi Avinash" userId="d9ffef8d-ae9c-42d4-8232-190527e87818" providerId="ADAL" clId="{E2103042-3310-4501-A6DB-FF2E11342CD5}" dt="2024-11-22T09:42:43.075" v="63" actId="338"/>
          <ac:spMkLst>
            <pc:docMk/>
            <pc:sldMk cId="807857320" sldId="676"/>
            <ac:spMk id="52" creationId="{4FE0274A-AD3E-0A49-5CAD-35DDC9366F8C}"/>
          </ac:spMkLst>
        </pc:spChg>
        <pc:spChg chg="mod">
          <ac:chgData name="Preethi Avinash" userId="d9ffef8d-ae9c-42d4-8232-190527e87818" providerId="ADAL" clId="{E2103042-3310-4501-A6DB-FF2E11342CD5}" dt="2024-11-22T09:42:43.075" v="63" actId="338"/>
          <ac:spMkLst>
            <pc:docMk/>
            <pc:sldMk cId="807857320" sldId="676"/>
            <ac:spMk id="53" creationId="{34F0730F-FA91-D567-65E8-AE47DA926528}"/>
          </ac:spMkLst>
        </pc:spChg>
        <pc:spChg chg="mod">
          <ac:chgData name="Preethi Avinash" userId="d9ffef8d-ae9c-42d4-8232-190527e87818" providerId="ADAL" clId="{E2103042-3310-4501-A6DB-FF2E11342CD5}" dt="2024-11-22T09:42:43.075" v="63" actId="338"/>
          <ac:spMkLst>
            <pc:docMk/>
            <pc:sldMk cId="807857320" sldId="676"/>
            <ac:spMk id="54" creationId="{6628C3E7-A3A9-5056-74DB-252C5D576F59}"/>
          </ac:spMkLst>
        </pc:spChg>
        <pc:spChg chg="mod">
          <ac:chgData name="Preethi Avinash" userId="d9ffef8d-ae9c-42d4-8232-190527e87818" providerId="ADAL" clId="{E2103042-3310-4501-A6DB-FF2E11342CD5}" dt="2024-11-22T09:42:43.075" v="63" actId="338"/>
          <ac:spMkLst>
            <pc:docMk/>
            <pc:sldMk cId="807857320" sldId="676"/>
            <ac:spMk id="55" creationId="{25D0C33E-E63B-2205-AE27-2B7092AF3B78}"/>
          </ac:spMkLst>
        </pc:spChg>
        <pc:spChg chg="mod">
          <ac:chgData name="Preethi Avinash" userId="d9ffef8d-ae9c-42d4-8232-190527e87818" providerId="ADAL" clId="{E2103042-3310-4501-A6DB-FF2E11342CD5}" dt="2024-11-22T09:42:43.075" v="63" actId="338"/>
          <ac:spMkLst>
            <pc:docMk/>
            <pc:sldMk cId="807857320" sldId="676"/>
            <ac:spMk id="56" creationId="{B44BE766-A7F4-A40E-9248-713DAA852CA5}"/>
          </ac:spMkLst>
        </pc:spChg>
        <pc:spChg chg="mod">
          <ac:chgData name="Preethi Avinash" userId="d9ffef8d-ae9c-42d4-8232-190527e87818" providerId="ADAL" clId="{E2103042-3310-4501-A6DB-FF2E11342CD5}" dt="2024-11-22T09:42:43.075" v="63" actId="338"/>
          <ac:spMkLst>
            <pc:docMk/>
            <pc:sldMk cId="807857320" sldId="676"/>
            <ac:spMk id="57" creationId="{0C5BC34A-CB6A-C2C1-1FD4-2DA653CE953A}"/>
          </ac:spMkLst>
        </pc:spChg>
        <pc:spChg chg="mod">
          <ac:chgData name="Preethi Avinash" userId="d9ffef8d-ae9c-42d4-8232-190527e87818" providerId="ADAL" clId="{E2103042-3310-4501-A6DB-FF2E11342CD5}" dt="2024-11-22T09:42:43.075" v="63" actId="338"/>
          <ac:spMkLst>
            <pc:docMk/>
            <pc:sldMk cId="807857320" sldId="676"/>
            <ac:spMk id="58" creationId="{6CAEA546-229A-B33C-15E9-05B4795FD991}"/>
          </ac:spMkLst>
        </pc:spChg>
        <pc:spChg chg="mod">
          <ac:chgData name="Preethi Avinash" userId="d9ffef8d-ae9c-42d4-8232-190527e87818" providerId="ADAL" clId="{E2103042-3310-4501-A6DB-FF2E11342CD5}" dt="2024-11-22T09:42:43.075" v="63" actId="338"/>
          <ac:spMkLst>
            <pc:docMk/>
            <pc:sldMk cId="807857320" sldId="676"/>
            <ac:spMk id="59" creationId="{885D63DA-5A3B-7E6C-30D6-AEBD93BE1122}"/>
          </ac:spMkLst>
        </pc:spChg>
        <pc:spChg chg="mod">
          <ac:chgData name="Preethi Avinash" userId="d9ffef8d-ae9c-42d4-8232-190527e87818" providerId="ADAL" clId="{E2103042-3310-4501-A6DB-FF2E11342CD5}" dt="2024-11-22T09:42:43.075" v="63" actId="338"/>
          <ac:spMkLst>
            <pc:docMk/>
            <pc:sldMk cId="807857320" sldId="676"/>
            <ac:spMk id="60" creationId="{95286EE7-C1C5-F744-CA1C-E823567C7F57}"/>
          </ac:spMkLst>
        </pc:spChg>
        <pc:spChg chg="mod">
          <ac:chgData name="Preethi Avinash" userId="d9ffef8d-ae9c-42d4-8232-190527e87818" providerId="ADAL" clId="{E2103042-3310-4501-A6DB-FF2E11342CD5}" dt="2024-11-22T09:42:43.075" v="63" actId="338"/>
          <ac:spMkLst>
            <pc:docMk/>
            <pc:sldMk cId="807857320" sldId="676"/>
            <ac:spMk id="61" creationId="{792525E4-C521-C04B-8615-88378B6E65C0}"/>
          </ac:spMkLst>
        </pc:spChg>
        <pc:spChg chg="mod">
          <ac:chgData name="Preethi Avinash" userId="d9ffef8d-ae9c-42d4-8232-190527e87818" providerId="ADAL" clId="{E2103042-3310-4501-A6DB-FF2E11342CD5}" dt="2024-11-22T09:42:43.075" v="63" actId="338"/>
          <ac:spMkLst>
            <pc:docMk/>
            <pc:sldMk cId="807857320" sldId="676"/>
            <ac:spMk id="62" creationId="{2733FE08-8E7D-89C0-3CE5-6DD050658716}"/>
          </ac:spMkLst>
        </pc:spChg>
        <pc:spChg chg="mod">
          <ac:chgData name="Preethi Avinash" userId="d9ffef8d-ae9c-42d4-8232-190527e87818" providerId="ADAL" clId="{E2103042-3310-4501-A6DB-FF2E11342CD5}" dt="2024-11-22T09:42:43.075" v="63" actId="338"/>
          <ac:spMkLst>
            <pc:docMk/>
            <pc:sldMk cId="807857320" sldId="676"/>
            <ac:spMk id="63" creationId="{A34EB30A-D793-C3A9-4D41-6C9CD9E8C403}"/>
          </ac:spMkLst>
        </pc:spChg>
        <pc:spChg chg="mod">
          <ac:chgData name="Preethi Avinash" userId="d9ffef8d-ae9c-42d4-8232-190527e87818" providerId="ADAL" clId="{E2103042-3310-4501-A6DB-FF2E11342CD5}" dt="2024-11-22T09:42:43.075" v="63" actId="338"/>
          <ac:spMkLst>
            <pc:docMk/>
            <pc:sldMk cId="807857320" sldId="676"/>
            <ac:spMk id="64" creationId="{5E753E77-0229-4BBE-38D1-F30C926C54A4}"/>
          </ac:spMkLst>
        </pc:spChg>
        <pc:spChg chg="mod">
          <ac:chgData name="Preethi Avinash" userId="d9ffef8d-ae9c-42d4-8232-190527e87818" providerId="ADAL" clId="{E2103042-3310-4501-A6DB-FF2E11342CD5}" dt="2024-11-22T09:42:43.075" v="63" actId="338"/>
          <ac:spMkLst>
            <pc:docMk/>
            <pc:sldMk cId="807857320" sldId="676"/>
            <ac:spMk id="65" creationId="{0A4B8F4E-2741-F330-D416-C6DD98795788}"/>
          </ac:spMkLst>
        </pc:spChg>
        <pc:spChg chg="mod">
          <ac:chgData name="Preethi Avinash" userId="d9ffef8d-ae9c-42d4-8232-190527e87818" providerId="ADAL" clId="{E2103042-3310-4501-A6DB-FF2E11342CD5}" dt="2024-11-22T09:42:43.075" v="63" actId="338"/>
          <ac:spMkLst>
            <pc:docMk/>
            <pc:sldMk cId="807857320" sldId="676"/>
            <ac:spMk id="66" creationId="{083BE529-BC74-22DF-575F-C5599AF0951B}"/>
          </ac:spMkLst>
        </pc:spChg>
        <pc:spChg chg="mod">
          <ac:chgData name="Preethi Avinash" userId="d9ffef8d-ae9c-42d4-8232-190527e87818" providerId="ADAL" clId="{E2103042-3310-4501-A6DB-FF2E11342CD5}" dt="2024-11-22T09:42:43.075" v="63" actId="338"/>
          <ac:spMkLst>
            <pc:docMk/>
            <pc:sldMk cId="807857320" sldId="676"/>
            <ac:spMk id="67" creationId="{8312787A-5D5F-2542-56AD-FFD18E82C565}"/>
          </ac:spMkLst>
        </pc:spChg>
        <pc:spChg chg="mod">
          <ac:chgData name="Preethi Avinash" userId="d9ffef8d-ae9c-42d4-8232-190527e87818" providerId="ADAL" clId="{E2103042-3310-4501-A6DB-FF2E11342CD5}" dt="2024-11-22T09:42:43.075" v="63" actId="338"/>
          <ac:spMkLst>
            <pc:docMk/>
            <pc:sldMk cId="807857320" sldId="676"/>
            <ac:spMk id="68" creationId="{748FFDA5-CFF9-AEB5-F150-46B887EB76AD}"/>
          </ac:spMkLst>
        </pc:spChg>
        <pc:spChg chg="mod">
          <ac:chgData name="Preethi Avinash" userId="d9ffef8d-ae9c-42d4-8232-190527e87818" providerId="ADAL" clId="{E2103042-3310-4501-A6DB-FF2E11342CD5}" dt="2024-11-22T09:42:43.075" v="63" actId="338"/>
          <ac:spMkLst>
            <pc:docMk/>
            <pc:sldMk cId="807857320" sldId="676"/>
            <ac:spMk id="69" creationId="{E25577D1-061B-05FF-F451-87D91F67E770}"/>
          </ac:spMkLst>
        </pc:spChg>
        <pc:spChg chg="mod">
          <ac:chgData name="Preethi Avinash" userId="d9ffef8d-ae9c-42d4-8232-190527e87818" providerId="ADAL" clId="{E2103042-3310-4501-A6DB-FF2E11342CD5}" dt="2024-11-22T09:42:43.075" v="63" actId="338"/>
          <ac:spMkLst>
            <pc:docMk/>
            <pc:sldMk cId="807857320" sldId="676"/>
            <ac:spMk id="70" creationId="{082099AF-2555-B6AF-F01D-303398B2AC59}"/>
          </ac:spMkLst>
        </pc:spChg>
        <pc:spChg chg="mod">
          <ac:chgData name="Preethi Avinash" userId="d9ffef8d-ae9c-42d4-8232-190527e87818" providerId="ADAL" clId="{E2103042-3310-4501-A6DB-FF2E11342CD5}" dt="2024-11-22T09:42:43.075" v="63" actId="338"/>
          <ac:spMkLst>
            <pc:docMk/>
            <pc:sldMk cId="807857320" sldId="676"/>
            <ac:spMk id="71" creationId="{38FC9108-8645-A7EA-9796-E8A47042FEE6}"/>
          </ac:spMkLst>
        </pc:spChg>
        <pc:spChg chg="mod">
          <ac:chgData name="Preethi Avinash" userId="d9ffef8d-ae9c-42d4-8232-190527e87818" providerId="ADAL" clId="{E2103042-3310-4501-A6DB-FF2E11342CD5}" dt="2024-11-22T09:42:43.075" v="63" actId="338"/>
          <ac:spMkLst>
            <pc:docMk/>
            <pc:sldMk cId="807857320" sldId="676"/>
            <ac:spMk id="72" creationId="{1836F51B-F25D-4DCB-426B-ABB422B86AE0}"/>
          </ac:spMkLst>
        </pc:spChg>
        <pc:spChg chg="mod">
          <ac:chgData name="Preethi Avinash" userId="d9ffef8d-ae9c-42d4-8232-190527e87818" providerId="ADAL" clId="{E2103042-3310-4501-A6DB-FF2E11342CD5}" dt="2024-11-22T09:42:43.075" v="63" actId="338"/>
          <ac:spMkLst>
            <pc:docMk/>
            <pc:sldMk cId="807857320" sldId="676"/>
            <ac:spMk id="73" creationId="{A42B9642-8711-3025-920F-DE80BD9D3B08}"/>
          </ac:spMkLst>
        </pc:spChg>
        <pc:spChg chg="mod">
          <ac:chgData name="Preethi Avinash" userId="d9ffef8d-ae9c-42d4-8232-190527e87818" providerId="ADAL" clId="{E2103042-3310-4501-A6DB-FF2E11342CD5}" dt="2024-11-22T09:42:43.075" v="63" actId="338"/>
          <ac:spMkLst>
            <pc:docMk/>
            <pc:sldMk cId="807857320" sldId="676"/>
            <ac:spMk id="74" creationId="{08AD6B04-AF73-1C3D-4B82-D8724C316F80}"/>
          </ac:spMkLst>
        </pc:spChg>
        <pc:spChg chg="mod">
          <ac:chgData name="Preethi Avinash" userId="d9ffef8d-ae9c-42d4-8232-190527e87818" providerId="ADAL" clId="{E2103042-3310-4501-A6DB-FF2E11342CD5}" dt="2024-11-22T09:42:43.075" v="63" actId="338"/>
          <ac:spMkLst>
            <pc:docMk/>
            <pc:sldMk cId="807857320" sldId="676"/>
            <ac:spMk id="75" creationId="{C82BA1E4-BEC2-1174-240F-C29B5FB49194}"/>
          </ac:spMkLst>
        </pc:spChg>
        <pc:spChg chg="mod">
          <ac:chgData name="Preethi Avinash" userId="d9ffef8d-ae9c-42d4-8232-190527e87818" providerId="ADAL" clId="{E2103042-3310-4501-A6DB-FF2E11342CD5}" dt="2024-11-22T09:42:43.075" v="63" actId="338"/>
          <ac:spMkLst>
            <pc:docMk/>
            <pc:sldMk cId="807857320" sldId="676"/>
            <ac:spMk id="76" creationId="{6D164E17-87FA-F95D-A30F-7B71AFF69750}"/>
          </ac:spMkLst>
        </pc:spChg>
        <pc:spChg chg="mod">
          <ac:chgData name="Preethi Avinash" userId="d9ffef8d-ae9c-42d4-8232-190527e87818" providerId="ADAL" clId="{E2103042-3310-4501-A6DB-FF2E11342CD5}" dt="2024-11-22T09:42:43.075" v="63" actId="338"/>
          <ac:spMkLst>
            <pc:docMk/>
            <pc:sldMk cId="807857320" sldId="676"/>
            <ac:spMk id="77" creationId="{4873C842-3DCD-0827-2258-7326538D71C2}"/>
          </ac:spMkLst>
        </pc:spChg>
        <pc:spChg chg="mod">
          <ac:chgData name="Preethi Avinash" userId="d9ffef8d-ae9c-42d4-8232-190527e87818" providerId="ADAL" clId="{E2103042-3310-4501-A6DB-FF2E11342CD5}" dt="2024-11-22T09:42:43.075" v="63" actId="338"/>
          <ac:spMkLst>
            <pc:docMk/>
            <pc:sldMk cId="807857320" sldId="676"/>
            <ac:spMk id="78" creationId="{BD741C37-88F2-385E-5E08-F0FE281EF9F5}"/>
          </ac:spMkLst>
        </pc:spChg>
        <pc:spChg chg="mod">
          <ac:chgData name="Preethi Avinash" userId="d9ffef8d-ae9c-42d4-8232-190527e87818" providerId="ADAL" clId="{E2103042-3310-4501-A6DB-FF2E11342CD5}" dt="2024-11-22T09:42:43.075" v="63" actId="338"/>
          <ac:spMkLst>
            <pc:docMk/>
            <pc:sldMk cId="807857320" sldId="676"/>
            <ac:spMk id="79" creationId="{223040CC-8A3B-43DC-0766-94BAF3600B81}"/>
          </ac:spMkLst>
        </pc:spChg>
        <pc:spChg chg="mod">
          <ac:chgData name="Preethi Avinash" userId="d9ffef8d-ae9c-42d4-8232-190527e87818" providerId="ADAL" clId="{E2103042-3310-4501-A6DB-FF2E11342CD5}" dt="2024-11-22T09:42:43.075" v="63" actId="338"/>
          <ac:spMkLst>
            <pc:docMk/>
            <pc:sldMk cId="807857320" sldId="676"/>
            <ac:spMk id="80" creationId="{0A593B48-6DC9-3AAA-4059-CBB42163F6A6}"/>
          </ac:spMkLst>
        </pc:spChg>
        <pc:spChg chg="mod">
          <ac:chgData name="Preethi Avinash" userId="d9ffef8d-ae9c-42d4-8232-190527e87818" providerId="ADAL" clId="{E2103042-3310-4501-A6DB-FF2E11342CD5}" dt="2024-11-22T09:42:43.075" v="63" actId="338"/>
          <ac:spMkLst>
            <pc:docMk/>
            <pc:sldMk cId="807857320" sldId="676"/>
            <ac:spMk id="81" creationId="{4D3A07A2-9109-7BB5-A22B-591BCD9EB864}"/>
          </ac:spMkLst>
        </pc:spChg>
        <pc:spChg chg="mod">
          <ac:chgData name="Preethi Avinash" userId="d9ffef8d-ae9c-42d4-8232-190527e87818" providerId="ADAL" clId="{E2103042-3310-4501-A6DB-FF2E11342CD5}" dt="2024-11-22T09:42:43.075" v="63" actId="338"/>
          <ac:spMkLst>
            <pc:docMk/>
            <pc:sldMk cId="807857320" sldId="676"/>
            <ac:spMk id="82" creationId="{410BE2D9-17D9-ACD3-7014-5F0E351FCB4F}"/>
          </ac:spMkLst>
        </pc:spChg>
        <pc:spChg chg="mod">
          <ac:chgData name="Preethi Avinash" userId="d9ffef8d-ae9c-42d4-8232-190527e87818" providerId="ADAL" clId="{E2103042-3310-4501-A6DB-FF2E11342CD5}" dt="2024-11-22T09:42:43.075" v="63" actId="338"/>
          <ac:spMkLst>
            <pc:docMk/>
            <pc:sldMk cId="807857320" sldId="676"/>
            <ac:spMk id="83" creationId="{88AB195E-D6BC-689C-6533-C86C67B21F96}"/>
          </ac:spMkLst>
        </pc:spChg>
        <pc:spChg chg="mod">
          <ac:chgData name="Preethi Avinash" userId="d9ffef8d-ae9c-42d4-8232-190527e87818" providerId="ADAL" clId="{E2103042-3310-4501-A6DB-FF2E11342CD5}" dt="2024-11-22T09:42:43.075" v="63" actId="338"/>
          <ac:spMkLst>
            <pc:docMk/>
            <pc:sldMk cId="807857320" sldId="676"/>
            <ac:spMk id="84" creationId="{2D7DCED2-3E36-FECB-C555-B59F7FECA84B}"/>
          </ac:spMkLst>
        </pc:spChg>
        <pc:spChg chg="mod">
          <ac:chgData name="Preethi Avinash" userId="d9ffef8d-ae9c-42d4-8232-190527e87818" providerId="ADAL" clId="{E2103042-3310-4501-A6DB-FF2E11342CD5}" dt="2024-11-22T09:42:43.075" v="63" actId="338"/>
          <ac:spMkLst>
            <pc:docMk/>
            <pc:sldMk cId="807857320" sldId="676"/>
            <ac:spMk id="85" creationId="{D080EE7B-78C8-00A5-414F-33470A00FCC0}"/>
          </ac:spMkLst>
        </pc:spChg>
        <pc:spChg chg="mod">
          <ac:chgData name="Preethi Avinash" userId="d9ffef8d-ae9c-42d4-8232-190527e87818" providerId="ADAL" clId="{E2103042-3310-4501-A6DB-FF2E11342CD5}" dt="2024-11-22T09:42:43.075" v="63" actId="338"/>
          <ac:spMkLst>
            <pc:docMk/>
            <pc:sldMk cId="807857320" sldId="676"/>
            <ac:spMk id="86" creationId="{1CF20F6E-7658-611A-D026-105BD4577D70}"/>
          </ac:spMkLst>
        </pc:spChg>
        <pc:spChg chg="mod">
          <ac:chgData name="Preethi Avinash" userId="d9ffef8d-ae9c-42d4-8232-190527e87818" providerId="ADAL" clId="{E2103042-3310-4501-A6DB-FF2E11342CD5}" dt="2024-11-22T09:42:43.075" v="63" actId="338"/>
          <ac:spMkLst>
            <pc:docMk/>
            <pc:sldMk cId="807857320" sldId="676"/>
            <ac:spMk id="87" creationId="{4D022B25-C362-E7F5-9CE8-F85590211528}"/>
          </ac:spMkLst>
        </pc:spChg>
        <pc:spChg chg="mod">
          <ac:chgData name="Preethi Avinash" userId="d9ffef8d-ae9c-42d4-8232-190527e87818" providerId="ADAL" clId="{E2103042-3310-4501-A6DB-FF2E11342CD5}" dt="2024-11-22T09:42:43.075" v="63" actId="338"/>
          <ac:spMkLst>
            <pc:docMk/>
            <pc:sldMk cId="807857320" sldId="676"/>
            <ac:spMk id="88" creationId="{112095BD-3149-BB88-93B8-BF8C4458B867}"/>
          </ac:spMkLst>
        </pc:spChg>
        <pc:spChg chg="mod">
          <ac:chgData name="Preethi Avinash" userId="d9ffef8d-ae9c-42d4-8232-190527e87818" providerId="ADAL" clId="{E2103042-3310-4501-A6DB-FF2E11342CD5}" dt="2024-11-22T09:42:43.075" v="63" actId="338"/>
          <ac:spMkLst>
            <pc:docMk/>
            <pc:sldMk cId="807857320" sldId="676"/>
            <ac:spMk id="89" creationId="{8D2D22E5-28A7-EC72-3EFA-73896B2E6D32}"/>
          </ac:spMkLst>
        </pc:spChg>
        <pc:spChg chg="mod">
          <ac:chgData name="Preethi Avinash" userId="d9ffef8d-ae9c-42d4-8232-190527e87818" providerId="ADAL" clId="{E2103042-3310-4501-A6DB-FF2E11342CD5}" dt="2024-11-22T09:42:43.075" v="63" actId="338"/>
          <ac:spMkLst>
            <pc:docMk/>
            <pc:sldMk cId="807857320" sldId="676"/>
            <ac:spMk id="90" creationId="{3C4CDB77-764E-8800-5130-443A6A2D3166}"/>
          </ac:spMkLst>
        </pc:spChg>
        <pc:spChg chg="mod">
          <ac:chgData name="Preethi Avinash" userId="d9ffef8d-ae9c-42d4-8232-190527e87818" providerId="ADAL" clId="{E2103042-3310-4501-A6DB-FF2E11342CD5}" dt="2024-11-22T09:42:43.075" v="63" actId="338"/>
          <ac:spMkLst>
            <pc:docMk/>
            <pc:sldMk cId="807857320" sldId="676"/>
            <ac:spMk id="91" creationId="{78B946BD-97B8-9671-2E79-760BA4E196B6}"/>
          </ac:spMkLst>
        </pc:spChg>
        <pc:spChg chg="mod">
          <ac:chgData name="Preethi Avinash" userId="d9ffef8d-ae9c-42d4-8232-190527e87818" providerId="ADAL" clId="{E2103042-3310-4501-A6DB-FF2E11342CD5}" dt="2024-11-22T09:42:43.075" v="63" actId="338"/>
          <ac:spMkLst>
            <pc:docMk/>
            <pc:sldMk cId="807857320" sldId="676"/>
            <ac:spMk id="92" creationId="{42C68457-36E8-E42C-B17B-4EAAB33569BD}"/>
          </ac:spMkLst>
        </pc:spChg>
        <pc:spChg chg="mod">
          <ac:chgData name="Preethi Avinash" userId="d9ffef8d-ae9c-42d4-8232-190527e87818" providerId="ADAL" clId="{E2103042-3310-4501-A6DB-FF2E11342CD5}" dt="2024-11-22T09:42:43.075" v="63" actId="338"/>
          <ac:spMkLst>
            <pc:docMk/>
            <pc:sldMk cId="807857320" sldId="676"/>
            <ac:spMk id="93" creationId="{457F26D1-9F01-8591-5759-ED7AA441A7BB}"/>
          </ac:spMkLst>
        </pc:spChg>
        <pc:spChg chg="mod">
          <ac:chgData name="Preethi Avinash" userId="d9ffef8d-ae9c-42d4-8232-190527e87818" providerId="ADAL" clId="{E2103042-3310-4501-A6DB-FF2E11342CD5}" dt="2024-11-22T09:42:43.075" v="63" actId="338"/>
          <ac:spMkLst>
            <pc:docMk/>
            <pc:sldMk cId="807857320" sldId="676"/>
            <ac:spMk id="94" creationId="{F529ECEF-547D-33B2-E893-8D6902894DA6}"/>
          </ac:spMkLst>
        </pc:spChg>
        <pc:spChg chg="mod">
          <ac:chgData name="Preethi Avinash" userId="d9ffef8d-ae9c-42d4-8232-190527e87818" providerId="ADAL" clId="{E2103042-3310-4501-A6DB-FF2E11342CD5}" dt="2024-11-22T09:42:43.075" v="63" actId="338"/>
          <ac:spMkLst>
            <pc:docMk/>
            <pc:sldMk cId="807857320" sldId="676"/>
            <ac:spMk id="95" creationId="{59EED059-484D-9C56-70C4-4410CBD848F6}"/>
          </ac:spMkLst>
        </pc:spChg>
        <pc:spChg chg="mod">
          <ac:chgData name="Preethi Avinash" userId="d9ffef8d-ae9c-42d4-8232-190527e87818" providerId="ADAL" clId="{E2103042-3310-4501-A6DB-FF2E11342CD5}" dt="2024-11-22T09:42:43.075" v="63" actId="338"/>
          <ac:spMkLst>
            <pc:docMk/>
            <pc:sldMk cId="807857320" sldId="676"/>
            <ac:spMk id="96" creationId="{2F76D705-2CF4-8678-BCE1-A13B210933E6}"/>
          </ac:spMkLst>
        </pc:spChg>
        <pc:spChg chg="mod">
          <ac:chgData name="Preethi Avinash" userId="d9ffef8d-ae9c-42d4-8232-190527e87818" providerId="ADAL" clId="{E2103042-3310-4501-A6DB-FF2E11342CD5}" dt="2024-11-22T09:42:43.075" v="63" actId="338"/>
          <ac:spMkLst>
            <pc:docMk/>
            <pc:sldMk cId="807857320" sldId="676"/>
            <ac:spMk id="97" creationId="{68FC08F4-49F6-200A-176A-E4BD44D9FC83}"/>
          </ac:spMkLst>
        </pc:spChg>
        <pc:spChg chg="mod">
          <ac:chgData name="Preethi Avinash" userId="d9ffef8d-ae9c-42d4-8232-190527e87818" providerId="ADAL" clId="{E2103042-3310-4501-A6DB-FF2E11342CD5}" dt="2024-11-22T09:42:43.075" v="63" actId="338"/>
          <ac:spMkLst>
            <pc:docMk/>
            <pc:sldMk cId="807857320" sldId="676"/>
            <ac:spMk id="98" creationId="{B6CF3261-F8C0-063C-CBC9-3D7D05C86101}"/>
          </ac:spMkLst>
        </pc:spChg>
        <pc:spChg chg="mod">
          <ac:chgData name="Preethi Avinash" userId="d9ffef8d-ae9c-42d4-8232-190527e87818" providerId="ADAL" clId="{E2103042-3310-4501-A6DB-FF2E11342CD5}" dt="2024-11-22T09:42:43.075" v="63" actId="338"/>
          <ac:spMkLst>
            <pc:docMk/>
            <pc:sldMk cId="807857320" sldId="676"/>
            <ac:spMk id="99" creationId="{FA552DA3-C194-62BB-185F-EB2182A81E5D}"/>
          </ac:spMkLst>
        </pc:spChg>
        <pc:spChg chg="mod">
          <ac:chgData name="Preethi Avinash" userId="d9ffef8d-ae9c-42d4-8232-190527e87818" providerId="ADAL" clId="{E2103042-3310-4501-A6DB-FF2E11342CD5}" dt="2024-11-22T09:42:43.075" v="63" actId="338"/>
          <ac:spMkLst>
            <pc:docMk/>
            <pc:sldMk cId="807857320" sldId="676"/>
            <ac:spMk id="100" creationId="{407FB254-BB24-B729-F517-4CC6E89A8B60}"/>
          </ac:spMkLst>
        </pc:spChg>
        <pc:spChg chg="mod">
          <ac:chgData name="Preethi Avinash" userId="d9ffef8d-ae9c-42d4-8232-190527e87818" providerId="ADAL" clId="{E2103042-3310-4501-A6DB-FF2E11342CD5}" dt="2024-11-22T09:42:43.075" v="63" actId="338"/>
          <ac:spMkLst>
            <pc:docMk/>
            <pc:sldMk cId="807857320" sldId="676"/>
            <ac:spMk id="101" creationId="{8FEBAA05-1DC3-B177-FA94-4903B80614D7}"/>
          </ac:spMkLst>
        </pc:spChg>
        <pc:spChg chg="mod">
          <ac:chgData name="Preethi Avinash" userId="d9ffef8d-ae9c-42d4-8232-190527e87818" providerId="ADAL" clId="{E2103042-3310-4501-A6DB-FF2E11342CD5}" dt="2024-11-22T09:42:43.075" v="63" actId="338"/>
          <ac:spMkLst>
            <pc:docMk/>
            <pc:sldMk cId="807857320" sldId="676"/>
            <ac:spMk id="102" creationId="{03483A43-8321-0388-F7CA-119C43A5A22A}"/>
          </ac:spMkLst>
        </pc:spChg>
        <pc:spChg chg="mod">
          <ac:chgData name="Preethi Avinash" userId="d9ffef8d-ae9c-42d4-8232-190527e87818" providerId="ADAL" clId="{E2103042-3310-4501-A6DB-FF2E11342CD5}" dt="2024-11-22T09:42:43.075" v="63" actId="338"/>
          <ac:spMkLst>
            <pc:docMk/>
            <pc:sldMk cId="807857320" sldId="676"/>
            <ac:spMk id="103" creationId="{B56FB53D-FA6E-15B9-7FE3-29E12FFD8697}"/>
          </ac:spMkLst>
        </pc:spChg>
        <pc:spChg chg="mod">
          <ac:chgData name="Preethi Avinash" userId="d9ffef8d-ae9c-42d4-8232-190527e87818" providerId="ADAL" clId="{E2103042-3310-4501-A6DB-FF2E11342CD5}" dt="2024-11-22T09:42:43.075" v="63" actId="338"/>
          <ac:spMkLst>
            <pc:docMk/>
            <pc:sldMk cId="807857320" sldId="676"/>
            <ac:spMk id="104" creationId="{735785D2-2751-DD51-2E5F-FE72FA764808}"/>
          </ac:spMkLst>
        </pc:spChg>
        <pc:spChg chg="mod">
          <ac:chgData name="Preethi Avinash" userId="d9ffef8d-ae9c-42d4-8232-190527e87818" providerId="ADAL" clId="{E2103042-3310-4501-A6DB-FF2E11342CD5}" dt="2024-11-22T09:42:43.075" v="63" actId="338"/>
          <ac:spMkLst>
            <pc:docMk/>
            <pc:sldMk cId="807857320" sldId="676"/>
            <ac:spMk id="105" creationId="{4564892E-52AC-4071-E01B-4E33A5748A04}"/>
          </ac:spMkLst>
        </pc:spChg>
        <pc:spChg chg="mod">
          <ac:chgData name="Preethi Avinash" userId="d9ffef8d-ae9c-42d4-8232-190527e87818" providerId="ADAL" clId="{E2103042-3310-4501-A6DB-FF2E11342CD5}" dt="2024-11-22T09:42:43.075" v="63" actId="338"/>
          <ac:spMkLst>
            <pc:docMk/>
            <pc:sldMk cId="807857320" sldId="676"/>
            <ac:spMk id="106" creationId="{378C13CB-F2D4-532A-585F-DBE98CB4655B}"/>
          </ac:spMkLst>
        </pc:spChg>
        <pc:spChg chg="mod">
          <ac:chgData name="Preethi Avinash" userId="d9ffef8d-ae9c-42d4-8232-190527e87818" providerId="ADAL" clId="{E2103042-3310-4501-A6DB-FF2E11342CD5}" dt="2024-11-22T09:42:43.075" v="63" actId="338"/>
          <ac:spMkLst>
            <pc:docMk/>
            <pc:sldMk cId="807857320" sldId="676"/>
            <ac:spMk id="107" creationId="{B5422041-352B-6D63-B7C8-EF7AA0BD9136}"/>
          </ac:spMkLst>
        </pc:spChg>
        <pc:spChg chg="mod">
          <ac:chgData name="Preethi Avinash" userId="d9ffef8d-ae9c-42d4-8232-190527e87818" providerId="ADAL" clId="{E2103042-3310-4501-A6DB-FF2E11342CD5}" dt="2024-11-22T09:42:43.075" v="63" actId="338"/>
          <ac:spMkLst>
            <pc:docMk/>
            <pc:sldMk cId="807857320" sldId="676"/>
            <ac:spMk id="108" creationId="{98E3359A-DC65-AAA5-E22F-91E23B22046B}"/>
          </ac:spMkLst>
        </pc:spChg>
        <pc:spChg chg="mod">
          <ac:chgData name="Preethi Avinash" userId="d9ffef8d-ae9c-42d4-8232-190527e87818" providerId="ADAL" clId="{E2103042-3310-4501-A6DB-FF2E11342CD5}" dt="2024-11-22T09:42:43.075" v="63" actId="338"/>
          <ac:spMkLst>
            <pc:docMk/>
            <pc:sldMk cId="807857320" sldId="676"/>
            <ac:spMk id="109" creationId="{6CC31BAC-6522-1FA6-F1CB-E47EF8884BB3}"/>
          </ac:spMkLst>
        </pc:spChg>
        <pc:spChg chg="mod">
          <ac:chgData name="Preethi Avinash" userId="d9ffef8d-ae9c-42d4-8232-190527e87818" providerId="ADAL" clId="{E2103042-3310-4501-A6DB-FF2E11342CD5}" dt="2024-11-22T09:42:43.075" v="63" actId="338"/>
          <ac:spMkLst>
            <pc:docMk/>
            <pc:sldMk cId="807857320" sldId="676"/>
            <ac:spMk id="110" creationId="{5EEE9452-3E14-8510-4485-6850692C820A}"/>
          </ac:spMkLst>
        </pc:spChg>
        <pc:spChg chg="mod">
          <ac:chgData name="Preethi Avinash" userId="d9ffef8d-ae9c-42d4-8232-190527e87818" providerId="ADAL" clId="{E2103042-3310-4501-A6DB-FF2E11342CD5}" dt="2024-11-22T09:42:43.075" v="63" actId="338"/>
          <ac:spMkLst>
            <pc:docMk/>
            <pc:sldMk cId="807857320" sldId="676"/>
            <ac:spMk id="111" creationId="{997AA9A2-BEAB-5293-E792-C66BAC35401E}"/>
          </ac:spMkLst>
        </pc:spChg>
        <pc:spChg chg="mod">
          <ac:chgData name="Preethi Avinash" userId="d9ffef8d-ae9c-42d4-8232-190527e87818" providerId="ADAL" clId="{E2103042-3310-4501-A6DB-FF2E11342CD5}" dt="2024-11-22T09:42:43.075" v="63" actId="338"/>
          <ac:spMkLst>
            <pc:docMk/>
            <pc:sldMk cId="807857320" sldId="676"/>
            <ac:spMk id="112" creationId="{66BB2327-CF57-092D-636A-C5981B5A3BE5}"/>
          </ac:spMkLst>
        </pc:spChg>
        <pc:spChg chg="mod">
          <ac:chgData name="Preethi Avinash" userId="d9ffef8d-ae9c-42d4-8232-190527e87818" providerId="ADAL" clId="{E2103042-3310-4501-A6DB-FF2E11342CD5}" dt="2024-11-22T09:42:43.075" v="63" actId="338"/>
          <ac:spMkLst>
            <pc:docMk/>
            <pc:sldMk cId="807857320" sldId="676"/>
            <ac:spMk id="113" creationId="{2D756D98-993C-0292-8C20-B635B050BB67}"/>
          </ac:spMkLst>
        </pc:spChg>
        <pc:spChg chg="mod">
          <ac:chgData name="Preethi Avinash" userId="d9ffef8d-ae9c-42d4-8232-190527e87818" providerId="ADAL" clId="{E2103042-3310-4501-A6DB-FF2E11342CD5}" dt="2024-11-22T09:42:43.075" v="63" actId="338"/>
          <ac:spMkLst>
            <pc:docMk/>
            <pc:sldMk cId="807857320" sldId="676"/>
            <ac:spMk id="114" creationId="{600CAA9B-BCBB-B4EA-B996-C05445FB7976}"/>
          </ac:spMkLst>
        </pc:spChg>
        <pc:spChg chg="mod">
          <ac:chgData name="Preethi Avinash" userId="d9ffef8d-ae9c-42d4-8232-190527e87818" providerId="ADAL" clId="{E2103042-3310-4501-A6DB-FF2E11342CD5}" dt="2024-11-22T09:42:43.075" v="63" actId="338"/>
          <ac:spMkLst>
            <pc:docMk/>
            <pc:sldMk cId="807857320" sldId="676"/>
            <ac:spMk id="115" creationId="{20325740-ACB6-7C9C-C241-D2B1D9DA5E1D}"/>
          </ac:spMkLst>
        </pc:spChg>
        <pc:spChg chg="mod">
          <ac:chgData name="Preethi Avinash" userId="d9ffef8d-ae9c-42d4-8232-190527e87818" providerId="ADAL" clId="{E2103042-3310-4501-A6DB-FF2E11342CD5}" dt="2024-11-22T09:42:43.075" v="63" actId="338"/>
          <ac:spMkLst>
            <pc:docMk/>
            <pc:sldMk cId="807857320" sldId="676"/>
            <ac:spMk id="116" creationId="{0FCDF6AB-F6A8-6B2A-B2A0-DF4FD3E09952}"/>
          </ac:spMkLst>
        </pc:spChg>
        <pc:spChg chg="mod">
          <ac:chgData name="Preethi Avinash" userId="d9ffef8d-ae9c-42d4-8232-190527e87818" providerId="ADAL" clId="{E2103042-3310-4501-A6DB-FF2E11342CD5}" dt="2024-11-22T09:42:43.075" v="63" actId="338"/>
          <ac:spMkLst>
            <pc:docMk/>
            <pc:sldMk cId="807857320" sldId="676"/>
            <ac:spMk id="117" creationId="{A54C7303-8616-0D16-C163-56E0743B5A2D}"/>
          </ac:spMkLst>
        </pc:spChg>
        <pc:spChg chg="mod">
          <ac:chgData name="Preethi Avinash" userId="d9ffef8d-ae9c-42d4-8232-190527e87818" providerId="ADAL" clId="{E2103042-3310-4501-A6DB-FF2E11342CD5}" dt="2024-11-22T09:42:43.075" v="63" actId="338"/>
          <ac:spMkLst>
            <pc:docMk/>
            <pc:sldMk cId="807857320" sldId="676"/>
            <ac:spMk id="118" creationId="{1CBB6EB7-499F-D258-D1B0-2E4D89990BA3}"/>
          </ac:spMkLst>
        </pc:spChg>
        <pc:spChg chg="mod">
          <ac:chgData name="Preethi Avinash" userId="d9ffef8d-ae9c-42d4-8232-190527e87818" providerId="ADAL" clId="{E2103042-3310-4501-A6DB-FF2E11342CD5}" dt="2024-11-22T09:42:43.075" v="63" actId="338"/>
          <ac:spMkLst>
            <pc:docMk/>
            <pc:sldMk cId="807857320" sldId="676"/>
            <ac:spMk id="119" creationId="{9515497B-0F59-CD5C-528D-7E5A345EB7CB}"/>
          </ac:spMkLst>
        </pc:spChg>
        <pc:spChg chg="mod">
          <ac:chgData name="Preethi Avinash" userId="d9ffef8d-ae9c-42d4-8232-190527e87818" providerId="ADAL" clId="{E2103042-3310-4501-A6DB-FF2E11342CD5}" dt="2024-11-22T09:42:43.075" v="63" actId="338"/>
          <ac:spMkLst>
            <pc:docMk/>
            <pc:sldMk cId="807857320" sldId="676"/>
            <ac:spMk id="120" creationId="{BB6E5A9D-1186-F153-2154-1ABE4A1C5B4C}"/>
          </ac:spMkLst>
        </pc:spChg>
        <pc:spChg chg="mod">
          <ac:chgData name="Preethi Avinash" userId="d9ffef8d-ae9c-42d4-8232-190527e87818" providerId="ADAL" clId="{E2103042-3310-4501-A6DB-FF2E11342CD5}" dt="2024-11-22T09:42:43.075" v="63" actId="338"/>
          <ac:spMkLst>
            <pc:docMk/>
            <pc:sldMk cId="807857320" sldId="676"/>
            <ac:spMk id="121" creationId="{90D45F33-F8CA-6183-9DF5-D9FEE13120AD}"/>
          </ac:spMkLst>
        </pc:spChg>
        <pc:spChg chg="mod">
          <ac:chgData name="Preethi Avinash" userId="d9ffef8d-ae9c-42d4-8232-190527e87818" providerId="ADAL" clId="{E2103042-3310-4501-A6DB-FF2E11342CD5}" dt="2024-11-22T09:42:43.075" v="63" actId="338"/>
          <ac:spMkLst>
            <pc:docMk/>
            <pc:sldMk cId="807857320" sldId="676"/>
            <ac:spMk id="122" creationId="{6AD0618C-D77E-8429-7309-1924E5D1FA0A}"/>
          </ac:spMkLst>
        </pc:spChg>
        <pc:spChg chg="mod">
          <ac:chgData name="Preethi Avinash" userId="d9ffef8d-ae9c-42d4-8232-190527e87818" providerId="ADAL" clId="{E2103042-3310-4501-A6DB-FF2E11342CD5}" dt="2024-11-22T09:42:43.075" v="63" actId="338"/>
          <ac:spMkLst>
            <pc:docMk/>
            <pc:sldMk cId="807857320" sldId="676"/>
            <ac:spMk id="123" creationId="{F6B4B592-D7DC-63AD-65CA-265D2AD0A88D}"/>
          </ac:spMkLst>
        </pc:spChg>
        <pc:spChg chg="mod">
          <ac:chgData name="Preethi Avinash" userId="d9ffef8d-ae9c-42d4-8232-190527e87818" providerId="ADAL" clId="{E2103042-3310-4501-A6DB-FF2E11342CD5}" dt="2024-11-22T09:42:43.075" v="63" actId="338"/>
          <ac:spMkLst>
            <pc:docMk/>
            <pc:sldMk cId="807857320" sldId="676"/>
            <ac:spMk id="124" creationId="{A3000A40-8258-C923-9D28-3486F0566C62}"/>
          </ac:spMkLst>
        </pc:spChg>
        <pc:spChg chg="mod">
          <ac:chgData name="Preethi Avinash" userId="d9ffef8d-ae9c-42d4-8232-190527e87818" providerId="ADAL" clId="{E2103042-3310-4501-A6DB-FF2E11342CD5}" dt="2024-11-22T09:42:43.075" v="63" actId="338"/>
          <ac:spMkLst>
            <pc:docMk/>
            <pc:sldMk cId="807857320" sldId="676"/>
            <ac:spMk id="125" creationId="{60FB603A-6A00-33E8-34E3-DD9DBA748EAC}"/>
          </ac:spMkLst>
        </pc:spChg>
        <pc:spChg chg="mod">
          <ac:chgData name="Preethi Avinash" userId="d9ffef8d-ae9c-42d4-8232-190527e87818" providerId="ADAL" clId="{E2103042-3310-4501-A6DB-FF2E11342CD5}" dt="2024-11-22T09:42:43.075" v="63" actId="338"/>
          <ac:spMkLst>
            <pc:docMk/>
            <pc:sldMk cId="807857320" sldId="676"/>
            <ac:spMk id="126" creationId="{14C90AC9-035B-E487-D99D-28009B53D5FC}"/>
          </ac:spMkLst>
        </pc:spChg>
        <pc:spChg chg="mod">
          <ac:chgData name="Preethi Avinash" userId="d9ffef8d-ae9c-42d4-8232-190527e87818" providerId="ADAL" clId="{E2103042-3310-4501-A6DB-FF2E11342CD5}" dt="2024-11-22T09:42:43.075" v="63" actId="338"/>
          <ac:spMkLst>
            <pc:docMk/>
            <pc:sldMk cId="807857320" sldId="676"/>
            <ac:spMk id="127" creationId="{10FD95D7-619A-F45E-E55B-6BF4A9FEC712}"/>
          </ac:spMkLst>
        </pc:spChg>
        <pc:spChg chg="mod">
          <ac:chgData name="Preethi Avinash" userId="d9ffef8d-ae9c-42d4-8232-190527e87818" providerId="ADAL" clId="{E2103042-3310-4501-A6DB-FF2E11342CD5}" dt="2024-11-22T09:42:43.075" v="63" actId="338"/>
          <ac:spMkLst>
            <pc:docMk/>
            <pc:sldMk cId="807857320" sldId="676"/>
            <ac:spMk id="128" creationId="{8E0B3E03-011E-F0AA-C132-7BA9559C4D21}"/>
          </ac:spMkLst>
        </pc:spChg>
        <pc:spChg chg="mod">
          <ac:chgData name="Preethi Avinash" userId="d9ffef8d-ae9c-42d4-8232-190527e87818" providerId="ADAL" clId="{E2103042-3310-4501-A6DB-FF2E11342CD5}" dt="2024-11-22T09:42:43.075" v="63" actId="338"/>
          <ac:spMkLst>
            <pc:docMk/>
            <pc:sldMk cId="807857320" sldId="676"/>
            <ac:spMk id="129" creationId="{D1A797D6-D33A-3616-41AD-02633C87D4D9}"/>
          </ac:spMkLst>
        </pc:spChg>
        <pc:spChg chg="mod">
          <ac:chgData name="Preethi Avinash" userId="d9ffef8d-ae9c-42d4-8232-190527e87818" providerId="ADAL" clId="{E2103042-3310-4501-A6DB-FF2E11342CD5}" dt="2024-11-22T09:42:43.075" v="63" actId="338"/>
          <ac:spMkLst>
            <pc:docMk/>
            <pc:sldMk cId="807857320" sldId="676"/>
            <ac:spMk id="130" creationId="{619B8D6C-F49E-BA6C-F8B4-1283E6A60AFF}"/>
          </ac:spMkLst>
        </pc:spChg>
        <pc:spChg chg="mod">
          <ac:chgData name="Preethi Avinash" userId="d9ffef8d-ae9c-42d4-8232-190527e87818" providerId="ADAL" clId="{E2103042-3310-4501-A6DB-FF2E11342CD5}" dt="2024-11-22T09:42:43.075" v="63" actId="338"/>
          <ac:spMkLst>
            <pc:docMk/>
            <pc:sldMk cId="807857320" sldId="676"/>
            <ac:spMk id="131" creationId="{95D41D76-6EC3-AB84-B59D-7DC58897946C}"/>
          </ac:spMkLst>
        </pc:spChg>
        <pc:spChg chg="mod">
          <ac:chgData name="Preethi Avinash" userId="d9ffef8d-ae9c-42d4-8232-190527e87818" providerId="ADAL" clId="{E2103042-3310-4501-A6DB-FF2E11342CD5}" dt="2024-11-22T09:42:43.075" v="63" actId="338"/>
          <ac:spMkLst>
            <pc:docMk/>
            <pc:sldMk cId="807857320" sldId="676"/>
            <ac:spMk id="132" creationId="{95B8C9D3-F5FD-E5D3-8F19-AD747FB60373}"/>
          </ac:spMkLst>
        </pc:spChg>
        <pc:spChg chg="mod">
          <ac:chgData name="Preethi Avinash" userId="d9ffef8d-ae9c-42d4-8232-190527e87818" providerId="ADAL" clId="{E2103042-3310-4501-A6DB-FF2E11342CD5}" dt="2024-11-22T09:42:43.075" v="63" actId="338"/>
          <ac:spMkLst>
            <pc:docMk/>
            <pc:sldMk cId="807857320" sldId="676"/>
            <ac:spMk id="133" creationId="{B42E24B9-801B-E406-1A46-B53F12022B5F}"/>
          </ac:spMkLst>
        </pc:spChg>
        <pc:spChg chg="mod">
          <ac:chgData name="Preethi Avinash" userId="d9ffef8d-ae9c-42d4-8232-190527e87818" providerId="ADAL" clId="{E2103042-3310-4501-A6DB-FF2E11342CD5}" dt="2024-11-22T09:42:43.075" v="63" actId="338"/>
          <ac:spMkLst>
            <pc:docMk/>
            <pc:sldMk cId="807857320" sldId="676"/>
            <ac:spMk id="134" creationId="{17F29E92-5BA5-9F3A-EB8F-87C85B5F4E88}"/>
          </ac:spMkLst>
        </pc:spChg>
        <pc:spChg chg="mod">
          <ac:chgData name="Preethi Avinash" userId="d9ffef8d-ae9c-42d4-8232-190527e87818" providerId="ADAL" clId="{E2103042-3310-4501-A6DB-FF2E11342CD5}" dt="2024-11-22T09:42:43.075" v="63" actId="338"/>
          <ac:spMkLst>
            <pc:docMk/>
            <pc:sldMk cId="807857320" sldId="676"/>
            <ac:spMk id="135" creationId="{F36854C1-BD5F-BA21-C897-7FFC79006B49}"/>
          </ac:spMkLst>
        </pc:spChg>
        <pc:spChg chg="mod">
          <ac:chgData name="Preethi Avinash" userId="d9ffef8d-ae9c-42d4-8232-190527e87818" providerId="ADAL" clId="{E2103042-3310-4501-A6DB-FF2E11342CD5}" dt="2024-11-22T09:42:43.075" v="63" actId="338"/>
          <ac:spMkLst>
            <pc:docMk/>
            <pc:sldMk cId="807857320" sldId="676"/>
            <ac:spMk id="136" creationId="{ED9CB453-2151-2AF9-5028-1E18A4F82B02}"/>
          </ac:spMkLst>
        </pc:spChg>
        <pc:spChg chg="mod">
          <ac:chgData name="Preethi Avinash" userId="d9ffef8d-ae9c-42d4-8232-190527e87818" providerId="ADAL" clId="{E2103042-3310-4501-A6DB-FF2E11342CD5}" dt="2024-11-22T09:42:43.075" v="63" actId="338"/>
          <ac:spMkLst>
            <pc:docMk/>
            <pc:sldMk cId="807857320" sldId="676"/>
            <ac:spMk id="137" creationId="{8D2E1743-EE7D-0019-07E3-0F8A302389F4}"/>
          </ac:spMkLst>
        </pc:spChg>
        <pc:spChg chg="mod">
          <ac:chgData name="Preethi Avinash" userId="d9ffef8d-ae9c-42d4-8232-190527e87818" providerId="ADAL" clId="{E2103042-3310-4501-A6DB-FF2E11342CD5}" dt="2024-11-22T09:42:43.075" v="63" actId="338"/>
          <ac:spMkLst>
            <pc:docMk/>
            <pc:sldMk cId="807857320" sldId="676"/>
            <ac:spMk id="138" creationId="{50994B5F-F42A-9CE3-8DC0-9BC31FB4B0C3}"/>
          </ac:spMkLst>
        </pc:spChg>
        <pc:spChg chg="mod">
          <ac:chgData name="Preethi Avinash" userId="d9ffef8d-ae9c-42d4-8232-190527e87818" providerId="ADAL" clId="{E2103042-3310-4501-A6DB-FF2E11342CD5}" dt="2024-11-22T09:42:43.075" v="63" actId="338"/>
          <ac:spMkLst>
            <pc:docMk/>
            <pc:sldMk cId="807857320" sldId="676"/>
            <ac:spMk id="139" creationId="{4A1629A7-18CC-FD3D-C33F-49B62F6B9854}"/>
          </ac:spMkLst>
        </pc:spChg>
        <pc:spChg chg="mod">
          <ac:chgData name="Preethi Avinash" userId="d9ffef8d-ae9c-42d4-8232-190527e87818" providerId="ADAL" clId="{E2103042-3310-4501-A6DB-FF2E11342CD5}" dt="2024-11-22T09:42:43.075" v="63" actId="338"/>
          <ac:spMkLst>
            <pc:docMk/>
            <pc:sldMk cId="807857320" sldId="676"/>
            <ac:spMk id="140" creationId="{3598B0FE-B94A-EE40-51BF-E54881CD82E3}"/>
          </ac:spMkLst>
        </pc:spChg>
        <pc:spChg chg="mod">
          <ac:chgData name="Preethi Avinash" userId="d9ffef8d-ae9c-42d4-8232-190527e87818" providerId="ADAL" clId="{E2103042-3310-4501-A6DB-FF2E11342CD5}" dt="2024-11-22T09:42:43.075" v="63" actId="338"/>
          <ac:spMkLst>
            <pc:docMk/>
            <pc:sldMk cId="807857320" sldId="676"/>
            <ac:spMk id="141" creationId="{92A7C4BF-E453-D03A-3EA5-F7AF872BE4A3}"/>
          </ac:spMkLst>
        </pc:spChg>
        <pc:spChg chg="mod">
          <ac:chgData name="Preethi Avinash" userId="d9ffef8d-ae9c-42d4-8232-190527e87818" providerId="ADAL" clId="{E2103042-3310-4501-A6DB-FF2E11342CD5}" dt="2024-11-22T09:42:43.075" v="63" actId="338"/>
          <ac:spMkLst>
            <pc:docMk/>
            <pc:sldMk cId="807857320" sldId="676"/>
            <ac:spMk id="142" creationId="{5D8A4618-C3D1-83DB-B700-8F6FD279E141}"/>
          </ac:spMkLst>
        </pc:spChg>
        <pc:spChg chg="mod">
          <ac:chgData name="Preethi Avinash" userId="d9ffef8d-ae9c-42d4-8232-190527e87818" providerId="ADAL" clId="{E2103042-3310-4501-A6DB-FF2E11342CD5}" dt="2024-11-22T09:42:43.075" v="63" actId="338"/>
          <ac:spMkLst>
            <pc:docMk/>
            <pc:sldMk cId="807857320" sldId="676"/>
            <ac:spMk id="143" creationId="{6B65D6EE-1F12-42D4-CC9E-C515C597318F}"/>
          </ac:spMkLst>
        </pc:spChg>
        <pc:spChg chg="mod">
          <ac:chgData name="Preethi Avinash" userId="d9ffef8d-ae9c-42d4-8232-190527e87818" providerId="ADAL" clId="{E2103042-3310-4501-A6DB-FF2E11342CD5}" dt="2024-11-22T09:42:43.075" v="63" actId="338"/>
          <ac:spMkLst>
            <pc:docMk/>
            <pc:sldMk cId="807857320" sldId="676"/>
            <ac:spMk id="144" creationId="{E3E8B316-1C98-735E-EC40-6E9844481246}"/>
          </ac:spMkLst>
        </pc:spChg>
        <pc:spChg chg="mod">
          <ac:chgData name="Preethi Avinash" userId="d9ffef8d-ae9c-42d4-8232-190527e87818" providerId="ADAL" clId="{E2103042-3310-4501-A6DB-FF2E11342CD5}" dt="2024-11-22T09:42:43.075" v="63" actId="338"/>
          <ac:spMkLst>
            <pc:docMk/>
            <pc:sldMk cId="807857320" sldId="676"/>
            <ac:spMk id="145" creationId="{DD4A9E47-18BC-9175-425B-B90905489FC4}"/>
          </ac:spMkLst>
        </pc:spChg>
        <pc:spChg chg="mod">
          <ac:chgData name="Preethi Avinash" userId="d9ffef8d-ae9c-42d4-8232-190527e87818" providerId="ADAL" clId="{E2103042-3310-4501-A6DB-FF2E11342CD5}" dt="2024-11-22T09:42:43.075" v="63" actId="338"/>
          <ac:spMkLst>
            <pc:docMk/>
            <pc:sldMk cId="807857320" sldId="676"/>
            <ac:spMk id="146" creationId="{69FBDE08-CCE7-D1C8-FB74-FD92F6E2E6F3}"/>
          </ac:spMkLst>
        </pc:spChg>
        <pc:spChg chg="mod">
          <ac:chgData name="Preethi Avinash" userId="d9ffef8d-ae9c-42d4-8232-190527e87818" providerId="ADAL" clId="{E2103042-3310-4501-A6DB-FF2E11342CD5}" dt="2024-11-22T09:42:43.075" v="63" actId="338"/>
          <ac:spMkLst>
            <pc:docMk/>
            <pc:sldMk cId="807857320" sldId="676"/>
            <ac:spMk id="147" creationId="{D3B38484-14C4-C5CB-9697-973C62265A02}"/>
          </ac:spMkLst>
        </pc:spChg>
        <pc:spChg chg="mod">
          <ac:chgData name="Preethi Avinash" userId="d9ffef8d-ae9c-42d4-8232-190527e87818" providerId="ADAL" clId="{E2103042-3310-4501-A6DB-FF2E11342CD5}" dt="2024-11-22T09:42:43.075" v="63" actId="338"/>
          <ac:spMkLst>
            <pc:docMk/>
            <pc:sldMk cId="807857320" sldId="676"/>
            <ac:spMk id="148" creationId="{3D10FF0C-A99E-D3C8-C87C-B2377E44EF7E}"/>
          </ac:spMkLst>
        </pc:spChg>
        <pc:spChg chg="mod">
          <ac:chgData name="Preethi Avinash" userId="d9ffef8d-ae9c-42d4-8232-190527e87818" providerId="ADAL" clId="{E2103042-3310-4501-A6DB-FF2E11342CD5}" dt="2024-11-22T09:42:43.075" v="63" actId="338"/>
          <ac:spMkLst>
            <pc:docMk/>
            <pc:sldMk cId="807857320" sldId="676"/>
            <ac:spMk id="149" creationId="{404A1446-3BF3-F45C-46BE-B80E5ACA5FC2}"/>
          </ac:spMkLst>
        </pc:spChg>
        <pc:spChg chg="mod">
          <ac:chgData name="Preethi Avinash" userId="d9ffef8d-ae9c-42d4-8232-190527e87818" providerId="ADAL" clId="{E2103042-3310-4501-A6DB-FF2E11342CD5}" dt="2024-11-22T09:42:43.075" v="63" actId="338"/>
          <ac:spMkLst>
            <pc:docMk/>
            <pc:sldMk cId="807857320" sldId="676"/>
            <ac:spMk id="150" creationId="{0DFC51D1-A6BD-9500-7C5A-F4CFADFAA211}"/>
          </ac:spMkLst>
        </pc:spChg>
        <pc:spChg chg="mod">
          <ac:chgData name="Preethi Avinash" userId="d9ffef8d-ae9c-42d4-8232-190527e87818" providerId="ADAL" clId="{E2103042-3310-4501-A6DB-FF2E11342CD5}" dt="2024-11-22T09:42:43.075" v="63" actId="338"/>
          <ac:spMkLst>
            <pc:docMk/>
            <pc:sldMk cId="807857320" sldId="676"/>
            <ac:spMk id="151" creationId="{35436F40-8DDB-864E-FD1A-05FB51D29DE2}"/>
          </ac:spMkLst>
        </pc:spChg>
        <pc:spChg chg="mod">
          <ac:chgData name="Preethi Avinash" userId="d9ffef8d-ae9c-42d4-8232-190527e87818" providerId="ADAL" clId="{E2103042-3310-4501-A6DB-FF2E11342CD5}" dt="2024-11-22T09:42:43.075" v="63" actId="338"/>
          <ac:spMkLst>
            <pc:docMk/>
            <pc:sldMk cId="807857320" sldId="676"/>
            <ac:spMk id="152" creationId="{B930220F-DAEF-A45A-8203-564FE7E003C6}"/>
          </ac:spMkLst>
        </pc:spChg>
        <pc:spChg chg="mod">
          <ac:chgData name="Preethi Avinash" userId="d9ffef8d-ae9c-42d4-8232-190527e87818" providerId="ADAL" clId="{E2103042-3310-4501-A6DB-FF2E11342CD5}" dt="2024-11-22T09:42:43.075" v="63" actId="338"/>
          <ac:spMkLst>
            <pc:docMk/>
            <pc:sldMk cId="807857320" sldId="676"/>
            <ac:spMk id="153" creationId="{3E651132-DBAD-78D7-68C8-E782EFD8E5D4}"/>
          </ac:spMkLst>
        </pc:spChg>
        <pc:spChg chg="mod">
          <ac:chgData name="Preethi Avinash" userId="d9ffef8d-ae9c-42d4-8232-190527e87818" providerId="ADAL" clId="{E2103042-3310-4501-A6DB-FF2E11342CD5}" dt="2024-11-22T09:42:43.075" v="63" actId="338"/>
          <ac:spMkLst>
            <pc:docMk/>
            <pc:sldMk cId="807857320" sldId="676"/>
            <ac:spMk id="154" creationId="{389242C1-7565-3BA7-8D45-389876F47355}"/>
          </ac:spMkLst>
        </pc:spChg>
        <pc:spChg chg="mod">
          <ac:chgData name="Preethi Avinash" userId="d9ffef8d-ae9c-42d4-8232-190527e87818" providerId="ADAL" clId="{E2103042-3310-4501-A6DB-FF2E11342CD5}" dt="2024-11-22T09:42:43.075" v="63" actId="338"/>
          <ac:spMkLst>
            <pc:docMk/>
            <pc:sldMk cId="807857320" sldId="676"/>
            <ac:spMk id="155" creationId="{929B032C-3457-796D-3F4F-B8193C245E93}"/>
          </ac:spMkLst>
        </pc:spChg>
        <pc:spChg chg="mod">
          <ac:chgData name="Preethi Avinash" userId="d9ffef8d-ae9c-42d4-8232-190527e87818" providerId="ADAL" clId="{E2103042-3310-4501-A6DB-FF2E11342CD5}" dt="2024-11-22T09:42:43.075" v="63" actId="338"/>
          <ac:spMkLst>
            <pc:docMk/>
            <pc:sldMk cId="807857320" sldId="676"/>
            <ac:spMk id="156" creationId="{CFE847AF-704F-EEDE-488F-8775DAD6B15A}"/>
          </ac:spMkLst>
        </pc:spChg>
        <pc:spChg chg="mod">
          <ac:chgData name="Preethi Avinash" userId="d9ffef8d-ae9c-42d4-8232-190527e87818" providerId="ADAL" clId="{E2103042-3310-4501-A6DB-FF2E11342CD5}" dt="2024-11-22T09:42:43.075" v="63" actId="338"/>
          <ac:spMkLst>
            <pc:docMk/>
            <pc:sldMk cId="807857320" sldId="676"/>
            <ac:spMk id="157" creationId="{683C7EF5-963F-14C5-1F83-E89BC7C986DA}"/>
          </ac:spMkLst>
        </pc:spChg>
        <pc:spChg chg="mod">
          <ac:chgData name="Preethi Avinash" userId="d9ffef8d-ae9c-42d4-8232-190527e87818" providerId="ADAL" clId="{E2103042-3310-4501-A6DB-FF2E11342CD5}" dt="2024-11-22T09:42:43.075" v="63" actId="338"/>
          <ac:spMkLst>
            <pc:docMk/>
            <pc:sldMk cId="807857320" sldId="676"/>
            <ac:spMk id="158" creationId="{38541FD1-151F-17D9-F3A2-6A683E8C3922}"/>
          </ac:spMkLst>
        </pc:spChg>
        <pc:spChg chg="mod">
          <ac:chgData name="Preethi Avinash" userId="d9ffef8d-ae9c-42d4-8232-190527e87818" providerId="ADAL" clId="{E2103042-3310-4501-A6DB-FF2E11342CD5}" dt="2024-11-22T09:42:43.075" v="63" actId="338"/>
          <ac:spMkLst>
            <pc:docMk/>
            <pc:sldMk cId="807857320" sldId="676"/>
            <ac:spMk id="159" creationId="{BCED0534-4B41-C78A-4DDF-9033619BB2A8}"/>
          </ac:spMkLst>
        </pc:spChg>
        <pc:spChg chg="mod">
          <ac:chgData name="Preethi Avinash" userId="d9ffef8d-ae9c-42d4-8232-190527e87818" providerId="ADAL" clId="{E2103042-3310-4501-A6DB-FF2E11342CD5}" dt="2024-11-22T09:42:43.075" v="63" actId="338"/>
          <ac:spMkLst>
            <pc:docMk/>
            <pc:sldMk cId="807857320" sldId="676"/>
            <ac:spMk id="160" creationId="{E420F314-6968-7EBE-2CFE-4956E02A4152}"/>
          </ac:spMkLst>
        </pc:spChg>
        <pc:spChg chg="mod">
          <ac:chgData name="Preethi Avinash" userId="d9ffef8d-ae9c-42d4-8232-190527e87818" providerId="ADAL" clId="{E2103042-3310-4501-A6DB-FF2E11342CD5}" dt="2024-11-22T09:42:43.075" v="63" actId="338"/>
          <ac:spMkLst>
            <pc:docMk/>
            <pc:sldMk cId="807857320" sldId="676"/>
            <ac:spMk id="161" creationId="{0A376CEE-3E2D-FBC5-AFC5-3F9616403407}"/>
          </ac:spMkLst>
        </pc:spChg>
        <pc:spChg chg="mod">
          <ac:chgData name="Preethi Avinash" userId="d9ffef8d-ae9c-42d4-8232-190527e87818" providerId="ADAL" clId="{E2103042-3310-4501-A6DB-FF2E11342CD5}" dt="2024-11-22T09:42:43.075" v="63" actId="338"/>
          <ac:spMkLst>
            <pc:docMk/>
            <pc:sldMk cId="807857320" sldId="676"/>
            <ac:spMk id="162" creationId="{2DA73CD0-0164-CE44-F3B6-ECC28CB9BD5A}"/>
          </ac:spMkLst>
        </pc:spChg>
        <pc:spChg chg="mod">
          <ac:chgData name="Preethi Avinash" userId="d9ffef8d-ae9c-42d4-8232-190527e87818" providerId="ADAL" clId="{E2103042-3310-4501-A6DB-FF2E11342CD5}" dt="2024-11-22T09:42:43.075" v="63" actId="338"/>
          <ac:spMkLst>
            <pc:docMk/>
            <pc:sldMk cId="807857320" sldId="676"/>
            <ac:spMk id="163" creationId="{4CD3C970-444D-7510-BBB5-BECDD80E2C9A}"/>
          </ac:spMkLst>
        </pc:spChg>
        <pc:spChg chg="mod">
          <ac:chgData name="Preethi Avinash" userId="d9ffef8d-ae9c-42d4-8232-190527e87818" providerId="ADAL" clId="{E2103042-3310-4501-A6DB-FF2E11342CD5}" dt="2024-11-22T09:42:43.075" v="63" actId="338"/>
          <ac:spMkLst>
            <pc:docMk/>
            <pc:sldMk cId="807857320" sldId="676"/>
            <ac:spMk id="164" creationId="{8BEF6EBE-5E04-6C16-D62D-63261204C7DF}"/>
          </ac:spMkLst>
        </pc:spChg>
        <pc:spChg chg="mod">
          <ac:chgData name="Preethi Avinash" userId="d9ffef8d-ae9c-42d4-8232-190527e87818" providerId="ADAL" clId="{E2103042-3310-4501-A6DB-FF2E11342CD5}" dt="2024-11-22T09:42:43.075" v="63" actId="338"/>
          <ac:spMkLst>
            <pc:docMk/>
            <pc:sldMk cId="807857320" sldId="676"/>
            <ac:spMk id="165" creationId="{BF745A75-3254-4D42-732E-83326175C563}"/>
          </ac:spMkLst>
        </pc:spChg>
        <pc:spChg chg="mod">
          <ac:chgData name="Preethi Avinash" userId="d9ffef8d-ae9c-42d4-8232-190527e87818" providerId="ADAL" clId="{E2103042-3310-4501-A6DB-FF2E11342CD5}" dt="2024-11-22T09:42:43.075" v="63" actId="338"/>
          <ac:spMkLst>
            <pc:docMk/>
            <pc:sldMk cId="807857320" sldId="676"/>
            <ac:spMk id="166" creationId="{E4067966-8C65-1E50-1AA8-5CBF5EEC3CC0}"/>
          </ac:spMkLst>
        </pc:spChg>
        <pc:spChg chg="mod">
          <ac:chgData name="Preethi Avinash" userId="d9ffef8d-ae9c-42d4-8232-190527e87818" providerId="ADAL" clId="{E2103042-3310-4501-A6DB-FF2E11342CD5}" dt="2024-11-22T09:42:43.075" v="63" actId="338"/>
          <ac:spMkLst>
            <pc:docMk/>
            <pc:sldMk cId="807857320" sldId="676"/>
            <ac:spMk id="167" creationId="{0FB6ECEF-844C-DF92-E20E-12885EE97CF7}"/>
          </ac:spMkLst>
        </pc:spChg>
        <pc:spChg chg="mod">
          <ac:chgData name="Preethi Avinash" userId="d9ffef8d-ae9c-42d4-8232-190527e87818" providerId="ADAL" clId="{E2103042-3310-4501-A6DB-FF2E11342CD5}" dt="2024-11-22T09:42:43.075" v="63" actId="338"/>
          <ac:spMkLst>
            <pc:docMk/>
            <pc:sldMk cId="807857320" sldId="676"/>
            <ac:spMk id="168" creationId="{F10A2C33-A8EF-1A2E-9500-CE2F35D67551}"/>
          </ac:spMkLst>
        </pc:spChg>
        <pc:spChg chg="mod">
          <ac:chgData name="Preethi Avinash" userId="d9ffef8d-ae9c-42d4-8232-190527e87818" providerId="ADAL" clId="{E2103042-3310-4501-A6DB-FF2E11342CD5}" dt="2024-11-22T09:42:43.075" v="63" actId="338"/>
          <ac:spMkLst>
            <pc:docMk/>
            <pc:sldMk cId="807857320" sldId="676"/>
            <ac:spMk id="169" creationId="{F0F30ECD-DE17-A903-5185-C132F232A4E0}"/>
          </ac:spMkLst>
        </pc:spChg>
        <pc:spChg chg="mod">
          <ac:chgData name="Preethi Avinash" userId="d9ffef8d-ae9c-42d4-8232-190527e87818" providerId="ADAL" clId="{E2103042-3310-4501-A6DB-FF2E11342CD5}" dt="2024-11-22T09:42:43.075" v="63" actId="338"/>
          <ac:spMkLst>
            <pc:docMk/>
            <pc:sldMk cId="807857320" sldId="676"/>
            <ac:spMk id="170" creationId="{79B2513E-500C-D5F6-2DE6-F7C70FE38E4E}"/>
          </ac:spMkLst>
        </pc:spChg>
        <pc:spChg chg="mod">
          <ac:chgData name="Preethi Avinash" userId="d9ffef8d-ae9c-42d4-8232-190527e87818" providerId="ADAL" clId="{E2103042-3310-4501-A6DB-FF2E11342CD5}" dt="2024-11-22T09:42:43.075" v="63" actId="338"/>
          <ac:spMkLst>
            <pc:docMk/>
            <pc:sldMk cId="807857320" sldId="676"/>
            <ac:spMk id="171" creationId="{2DDF0D44-AB66-53AD-6506-0C00BA9A5D37}"/>
          </ac:spMkLst>
        </pc:spChg>
        <pc:spChg chg="mod">
          <ac:chgData name="Preethi Avinash" userId="d9ffef8d-ae9c-42d4-8232-190527e87818" providerId="ADAL" clId="{E2103042-3310-4501-A6DB-FF2E11342CD5}" dt="2024-11-22T09:42:43.075" v="63" actId="338"/>
          <ac:spMkLst>
            <pc:docMk/>
            <pc:sldMk cId="807857320" sldId="676"/>
            <ac:spMk id="172" creationId="{F13DE062-944F-F6E6-7BC5-C0354C27C87B}"/>
          </ac:spMkLst>
        </pc:spChg>
        <pc:spChg chg="mod">
          <ac:chgData name="Preethi Avinash" userId="d9ffef8d-ae9c-42d4-8232-190527e87818" providerId="ADAL" clId="{E2103042-3310-4501-A6DB-FF2E11342CD5}" dt="2024-11-22T09:42:43.075" v="63" actId="338"/>
          <ac:spMkLst>
            <pc:docMk/>
            <pc:sldMk cId="807857320" sldId="676"/>
            <ac:spMk id="173" creationId="{5E04D05B-BFDE-7793-C546-60BDA007C970}"/>
          </ac:spMkLst>
        </pc:spChg>
        <pc:spChg chg="mod">
          <ac:chgData name="Preethi Avinash" userId="d9ffef8d-ae9c-42d4-8232-190527e87818" providerId="ADAL" clId="{E2103042-3310-4501-A6DB-FF2E11342CD5}" dt="2024-11-22T09:42:43.075" v="63" actId="338"/>
          <ac:spMkLst>
            <pc:docMk/>
            <pc:sldMk cId="807857320" sldId="676"/>
            <ac:spMk id="174" creationId="{2613FB97-0C7E-D635-8B49-507136DEEF0D}"/>
          </ac:spMkLst>
        </pc:spChg>
        <pc:spChg chg="mod">
          <ac:chgData name="Preethi Avinash" userId="d9ffef8d-ae9c-42d4-8232-190527e87818" providerId="ADAL" clId="{E2103042-3310-4501-A6DB-FF2E11342CD5}" dt="2024-11-22T09:42:43.075" v="63" actId="338"/>
          <ac:spMkLst>
            <pc:docMk/>
            <pc:sldMk cId="807857320" sldId="676"/>
            <ac:spMk id="175" creationId="{645FDAC6-7BB4-01B0-7336-5A32FE7C501B}"/>
          </ac:spMkLst>
        </pc:spChg>
        <pc:spChg chg="mod">
          <ac:chgData name="Preethi Avinash" userId="d9ffef8d-ae9c-42d4-8232-190527e87818" providerId="ADAL" clId="{E2103042-3310-4501-A6DB-FF2E11342CD5}" dt="2024-11-22T09:42:43.075" v="63" actId="338"/>
          <ac:spMkLst>
            <pc:docMk/>
            <pc:sldMk cId="807857320" sldId="676"/>
            <ac:spMk id="176" creationId="{7EB7869E-AC41-2D75-C3C3-B37AE2CE2165}"/>
          </ac:spMkLst>
        </pc:spChg>
        <pc:spChg chg="mod">
          <ac:chgData name="Preethi Avinash" userId="d9ffef8d-ae9c-42d4-8232-190527e87818" providerId="ADAL" clId="{E2103042-3310-4501-A6DB-FF2E11342CD5}" dt="2024-11-22T09:42:43.075" v="63" actId="338"/>
          <ac:spMkLst>
            <pc:docMk/>
            <pc:sldMk cId="807857320" sldId="676"/>
            <ac:spMk id="177" creationId="{F1DBC1A5-6B43-C087-E2F0-0C7031A88742}"/>
          </ac:spMkLst>
        </pc:spChg>
        <pc:spChg chg="mod">
          <ac:chgData name="Preethi Avinash" userId="d9ffef8d-ae9c-42d4-8232-190527e87818" providerId="ADAL" clId="{E2103042-3310-4501-A6DB-FF2E11342CD5}" dt="2024-11-22T09:42:43.075" v="63" actId="338"/>
          <ac:spMkLst>
            <pc:docMk/>
            <pc:sldMk cId="807857320" sldId="676"/>
            <ac:spMk id="178" creationId="{8A8B701A-54D1-BF02-F47B-71BDFCD63550}"/>
          </ac:spMkLst>
        </pc:spChg>
        <pc:spChg chg="mod">
          <ac:chgData name="Preethi Avinash" userId="d9ffef8d-ae9c-42d4-8232-190527e87818" providerId="ADAL" clId="{E2103042-3310-4501-A6DB-FF2E11342CD5}" dt="2024-11-22T09:42:43.075" v="63" actId="338"/>
          <ac:spMkLst>
            <pc:docMk/>
            <pc:sldMk cId="807857320" sldId="676"/>
            <ac:spMk id="179" creationId="{EABCE3F1-EC91-AFE9-6565-15F1F32FA9A5}"/>
          </ac:spMkLst>
        </pc:spChg>
        <pc:spChg chg="mod">
          <ac:chgData name="Preethi Avinash" userId="d9ffef8d-ae9c-42d4-8232-190527e87818" providerId="ADAL" clId="{E2103042-3310-4501-A6DB-FF2E11342CD5}" dt="2024-11-22T09:42:43.075" v="63" actId="338"/>
          <ac:spMkLst>
            <pc:docMk/>
            <pc:sldMk cId="807857320" sldId="676"/>
            <ac:spMk id="180" creationId="{7C8D5C67-F3F7-6E44-8C2E-AB854304A79A}"/>
          </ac:spMkLst>
        </pc:spChg>
        <pc:spChg chg="mod">
          <ac:chgData name="Preethi Avinash" userId="d9ffef8d-ae9c-42d4-8232-190527e87818" providerId="ADAL" clId="{E2103042-3310-4501-A6DB-FF2E11342CD5}" dt="2024-11-22T09:42:43.075" v="63" actId="338"/>
          <ac:spMkLst>
            <pc:docMk/>
            <pc:sldMk cId="807857320" sldId="676"/>
            <ac:spMk id="181" creationId="{6CF3C2A0-002D-DE6D-66C6-DD3CF99A8127}"/>
          </ac:spMkLst>
        </pc:spChg>
        <pc:spChg chg="mod">
          <ac:chgData name="Preethi Avinash" userId="d9ffef8d-ae9c-42d4-8232-190527e87818" providerId="ADAL" clId="{E2103042-3310-4501-A6DB-FF2E11342CD5}" dt="2024-11-22T09:42:43.075" v="63" actId="338"/>
          <ac:spMkLst>
            <pc:docMk/>
            <pc:sldMk cId="807857320" sldId="676"/>
            <ac:spMk id="182" creationId="{2B9A58AD-0CCF-ADE4-CF01-2F3A8C68F670}"/>
          </ac:spMkLst>
        </pc:spChg>
        <pc:grpChg chg="mod">
          <ac:chgData name="Preethi Avinash" userId="d9ffef8d-ae9c-42d4-8232-190527e87818" providerId="ADAL" clId="{E2103042-3310-4501-A6DB-FF2E11342CD5}" dt="2024-11-22T09:42:43.075" v="63" actId="338"/>
          <ac:grpSpMkLst>
            <pc:docMk/>
            <pc:sldMk cId="807857320" sldId="676"/>
            <ac:grpSpMk id="1" creationId="{00000000-0000-0000-0000-000000000000}"/>
          </ac:grpSpMkLst>
        </pc:grpChg>
        <pc:grpChg chg="mod">
          <ac:chgData name="Preethi Avinash" userId="d9ffef8d-ae9c-42d4-8232-190527e87818" providerId="ADAL" clId="{E2103042-3310-4501-A6DB-FF2E11342CD5}" dt="2024-11-22T09:42:43.075" v="63" actId="338"/>
          <ac:grpSpMkLst>
            <pc:docMk/>
            <pc:sldMk cId="807857320" sldId="676"/>
            <ac:grpSpMk id="2" creationId="{0373948D-DFDC-1400-12E7-7E0DEE95F196}"/>
          </ac:grpSpMkLst>
        </pc:grpChg>
        <pc:picChg chg="del mod">
          <ac:chgData name="Preethi Avinash" userId="d9ffef8d-ae9c-42d4-8232-190527e87818" providerId="ADAL" clId="{E2103042-3310-4501-A6DB-FF2E11342CD5}" dt="2024-11-22T09:42:43.075" v="63" actId="338"/>
          <ac:picMkLst>
            <pc:docMk/>
            <pc:sldMk cId="807857320" sldId="676"/>
            <ac:picMk id="5" creationId="{290C118F-F3B3-F89E-158A-9B1DAB1C73DF}"/>
          </ac:picMkLst>
        </pc:picChg>
      </pc:sldChg>
      <pc:sldChg chg="modSp mod">
        <pc:chgData name="Preethi Avinash" userId="d9ffef8d-ae9c-42d4-8232-190527e87818" providerId="ADAL" clId="{E2103042-3310-4501-A6DB-FF2E11342CD5}" dt="2024-11-22T09:44:23.571" v="152" actId="20577"/>
        <pc:sldMkLst>
          <pc:docMk/>
          <pc:sldMk cId="1434894818" sldId="677"/>
        </pc:sldMkLst>
        <pc:spChg chg="mod">
          <ac:chgData name="Preethi Avinash" userId="d9ffef8d-ae9c-42d4-8232-190527e87818" providerId="ADAL" clId="{E2103042-3310-4501-A6DB-FF2E11342CD5}" dt="2024-11-22T09:44:23.571" v="152" actId="20577"/>
          <ac:spMkLst>
            <pc:docMk/>
            <pc:sldMk cId="1434894818" sldId="677"/>
            <ac:spMk id="6" creationId="{00000000-0000-0000-0000-000000000000}"/>
          </ac:spMkLst>
        </pc:spChg>
      </pc:sldChg>
      <pc:sldChg chg="modSp mod">
        <pc:chgData name="Preethi Avinash" userId="d9ffef8d-ae9c-42d4-8232-190527e87818" providerId="ADAL" clId="{E2103042-3310-4501-A6DB-FF2E11342CD5}" dt="2024-11-22T09:45:00.454" v="169" actId="6549"/>
        <pc:sldMkLst>
          <pc:docMk/>
          <pc:sldMk cId="908591018" sldId="2147376091"/>
        </pc:sldMkLst>
        <pc:spChg chg="mod">
          <ac:chgData name="Preethi Avinash" userId="d9ffef8d-ae9c-42d4-8232-190527e87818" providerId="ADAL" clId="{E2103042-3310-4501-A6DB-FF2E11342CD5}" dt="2024-11-22T09:45:00.454" v="169" actId="6549"/>
          <ac:spMkLst>
            <pc:docMk/>
            <pc:sldMk cId="908591018" sldId="2147376091"/>
            <ac:spMk id="12" creationId="{00000000-0000-0000-0000-000000000000}"/>
          </ac:spMkLst>
        </pc:spChg>
        <pc:spChg chg="mod">
          <ac:chgData name="Preethi Avinash" userId="d9ffef8d-ae9c-42d4-8232-190527e87818" providerId="ADAL" clId="{E2103042-3310-4501-A6DB-FF2E11342CD5}" dt="2024-11-22T09:41:14.412" v="21" actId="20577"/>
          <ac:spMkLst>
            <pc:docMk/>
            <pc:sldMk cId="908591018" sldId="2147376091"/>
            <ac:spMk id="16"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VALUE</c:v>
                </c:pt>
              </c:strCache>
            </c:strRef>
          </c:tx>
          <c:spPr>
            <a:ln>
              <a:noFill/>
            </a:ln>
            <a:effectLst/>
            <a:scene3d>
              <a:camera prst="orthographicFront"/>
              <a:lightRig rig="threePt" dir="t"/>
            </a:scene3d>
            <a:sp3d prstMaterial="matte"/>
          </c:spPr>
          <c:explosion val="5"/>
          <c:dPt>
            <c:idx val="0"/>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01-741F-47C1-9996-DF6877D07366}"/>
              </c:ext>
            </c:extLst>
          </c:dPt>
          <c:dPt>
            <c:idx val="1"/>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03-741F-47C1-9996-DF6877D07366}"/>
              </c:ext>
            </c:extLst>
          </c:dPt>
          <c:dPt>
            <c:idx val="2"/>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05-741F-47C1-9996-DF6877D07366}"/>
              </c:ext>
            </c:extLst>
          </c:dPt>
          <c:dPt>
            <c:idx val="3"/>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07-741F-47C1-9996-DF6877D07366}"/>
              </c:ext>
            </c:extLst>
          </c:dPt>
          <c:dPt>
            <c:idx val="4"/>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09-741F-47C1-9996-DF6877D07366}"/>
              </c:ext>
            </c:extLst>
          </c:dPt>
          <c:dPt>
            <c:idx val="5"/>
            <c:bubble3D val="0"/>
            <c:spPr>
              <a:solidFill>
                <a:srgbClr val="FBAB18"/>
              </a:solidFill>
              <a:ln>
                <a:noFill/>
              </a:ln>
              <a:effectLst/>
              <a:scene3d>
                <a:camera prst="orthographicFront"/>
                <a:lightRig rig="threePt" dir="t"/>
              </a:scene3d>
              <a:sp3d prstMaterial="matte"/>
            </c:spPr>
            <c:extLst>
              <c:ext xmlns:c16="http://schemas.microsoft.com/office/drawing/2014/chart" uri="{C3380CC4-5D6E-409C-BE32-E72D297353CC}">
                <c16:uniqueId val="{0000000B-741F-47C1-9996-DF6877D07366}"/>
              </c:ext>
            </c:extLst>
          </c:dPt>
          <c:dPt>
            <c:idx val="6"/>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0D-741F-47C1-9996-DF6877D07366}"/>
              </c:ext>
            </c:extLst>
          </c:dPt>
          <c:dPt>
            <c:idx val="7"/>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0F-741F-47C1-9996-DF6877D07366}"/>
              </c:ext>
            </c:extLst>
          </c:dPt>
          <c:dPt>
            <c:idx val="8"/>
            <c:bubble3D val="0"/>
            <c:spPr>
              <a:solidFill>
                <a:srgbClr val="F1666A"/>
              </a:solidFill>
              <a:ln>
                <a:noFill/>
              </a:ln>
              <a:effectLst/>
              <a:scene3d>
                <a:camera prst="orthographicFront"/>
                <a:lightRig rig="threePt" dir="t"/>
              </a:scene3d>
              <a:sp3d prstMaterial="matte"/>
            </c:spPr>
            <c:extLst>
              <c:ext xmlns:c16="http://schemas.microsoft.com/office/drawing/2014/chart" uri="{C3380CC4-5D6E-409C-BE32-E72D297353CC}">
                <c16:uniqueId val="{00000011-741F-47C1-9996-DF6877D07366}"/>
              </c:ext>
            </c:extLst>
          </c:dPt>
          <c:dPt>
            <c:idx val="9"/>
            <c:bubble3D val="0"/>
            <c:spPr>
              <a:solidFill>
                <a:srgbClr val="ED1B2F"/>
              </a:solidFill>
              <a:ln>
                <a:noFill/>
              </a:ln>
              <a:effectLst/>
              <a:scene3d>
                <a:camera prst="orthographicFront"/>
                <a:lightRig rig="threePt" dir="t"/>
              </a:scene3d>
              <a:sp3d prstMaterial="matte"/>
            </c:spPr>
            <c:extLst>
              <c:ext xmlns:c16="http://schemas.microsoft.com/office/drawing/2014/chart" uri="{C3380CC4-5D6E-409C-BE32-E72D297353CC}">
                <c16:uniqueId val="{00000013-741F-47C1-9996-DF6877D07366}"/>
              </c:ext>
            </c:extLst>
          </c:dPt>
          <c:dPt>
            <c:idx val="10"/>
            <c:bubble3D val="0"/>
            <c:spPr>
              <a:solidFill>
                <a:srgbClr val="CF1D39"/>
              </a:solidFill>
              <a:ln>
                <a:noFill/>
              </a:ln>
              <a:effectLst/>
              <a:scene3d>
                <a:camera prst="orthographicFront"/>
                <a:lightRig rig="threePt" dir="t"/>
              </a:scene3d>
              <a:sp3d prstMaterial="matte"/>
            </c:spPr>
            <c:extLst>
              <c:ext xmlns:c16="http://schemas.microsoft.com/office/drawing/2014/chart" uri="{C3380CC4-5D6E-409C-BE32-E72D297353CC}">
                <c16:uniqueId val="{00000015-741F-47C1-9996-DF6877D07366}"/>
              </c:ext>
            </c:extLst>
          </c:dPt>
          <c:dPt>
            <c:idx val="11"/>
            <c:bubble3D val="0"/>
            <c:spPr>
              <a:solidFill>
                <a:srgbClr val="960136"/>
              </a:solidFill>
              <a:ln>
                <a:noFill/>
              </a:ln>
              <a:effectLst/>
              <a:scene3d>
                <a:camera prst="orthographicFront"/>
                <a:lightRig rig="threePt" dir="t"/>
              </a:scene3d>
              <a:sp3d prstMaterial="matte"/>
            </c:spPr>
            <c:extLst>
              <c:ext xmlns:c16="http://schemas.microsoft.com/office/drawing/2014/chart" uri="{C3380CC4-5D6E-409C-BE32-E72D297353CC}">
                <c16:uniqueId val="{00000017-741F-47C1-9996-DF6877D07366}"/>
              </c:ext>
            </c:extLst>
          </c:dPt>
          <c:dPt>
            <c:idx val="12"/>
            <c:bubble3D val="0"/>
            <c:spPr>
              <a:solidFill>
                <a:srgbClr val="6DCFF6"/>
              </a:solidFill>
              <a:ln>
                <a:noFill/>
              </a:ln>
              <a:effectLst/>
              <a:scene3d>
                <a:camera prst="orthographicFront"/>
                <a:lightRig rig="threePt" dir="t"/>
              </a:scene3d>
              <a:sp3d prstMaterial="matte"/>
            </c:spPr>
            <c:extLst>
              <c:ext xmlns:c16="http://schemas.microsoft.com/office/drawing/2014/chart" uri="{C3380CC4-5D6E-409C-BE32-E72D297353CC}">
                <c16:uniqueId val="{00000019-741F-47C1-9996-DF6877D07366}"/>
              </c:ext>
            </c:extLst>
          </c:dPt>
          <c:dPt>
            <c:idx val="13"/>
            <c:bubble3D val="0"/>
            <c:spPr>
              <a:solidFill>
                <a:srgbClr val="009BDB"/>
              </a:solidFill>
              <a:ln>
                <a:noFill/>
              </a:ln>
              <a:effectLst/>
              <a:scene3d>
                <a:camera prst="orthographicFront"/>
                <a:lightRig rig="threePt" dir="t"/>
              </a:scene3d>
              <a:sp3d prstMaterial="matte"/>
            </c:spPr>
            <c:extLst>
              <c:ext xmlns:c16="http://schemas.microsoft.com/office/drawing/2014/chart" uri="{C3380CC4-5D6E-409C-BE32-E72D297353CC}">
                <c16:uniqueId val="{0000001B-741F-47C1-9996-DF6877D07366}"/>
              </c:ext>
            </c:extLst>
          </c:dPt>
          <c:dPt>
            <c:idx val="14"/>
            <c:bubble3D val="0"/>
            <c:spPr>
              <a:solidFill>
                <a:srgbClr val="00619E"/>
              </a:solidFill>
              <a:ln>
                <a:noFill/>
              </a:ln>
              <a:effectLst/>
              <a:scene3d>
                <a:camera prst="orthographicFront"/>
                <a:lightRig rig="threePt" dir="t"/>
              </a:scene3d>
              <a:sp3d prstMaterial="matte"/>
            </c:spPr>
            <c:extLst>
              <c:ext xmlns:c16="http://schemas.microsoft.com/office/drawing/2014/chart" uri="{C3380CC4-5D6E-409C-BE32-E72D297353CC}">
                <c16:uniqueId val="{0000001D-741F-47C1-9996-DF6877D07366}"/>
              </c:ext>
            </c:extLst>
          </c:dPt>
          <c:dPt>
            <c:idx val="15"/>
            <c:bubble3D val="0"/>
            <c:spPr>
              <a:solidFill>
                <a:srgbClr val="1E3378"/>
              </a:solidFill>
              <a:ln>
                <a:noFill/>
              </a:ln>
              <a:effectLst/>
              <a:scene3d>
                <a:camera prst="orthographicFront"/>
                <a:lightRig rig="threePt" dir="t"/>
              </a:scene3d>
              <a:sp3d prstMaterial="matte"/>
            </c:spPr>
            <c:extLst>
              <c:ext xmlns:c16="http://schemas.microsoft.com/office/drawing/2014/chart" uri="{C3380CC4-5D6E-409C-BE32-E72D297353CC}">
                <c16:uniqueId val="{0000001F-741F-47C1-9996-DF6877D07366}"/>
              </c:ext>
            </c:extLst>
          </c:dPt>
          <c:dPt>
            <c:idx val="16"/>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21-741F-47C1-9996-DF6877D07366}"/>
              </c:ext>
            </c:extLst>
          </c:dPt>
          <c:dPt>
            <c:idx val="17"/>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23-741F-47C1-9996-DF6877D07366}"/>
              </c:ext>
            </c:extLst>
          </c:dPt>
          <c:dPt>
            <c:idx val="18"/>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25-741F-47C1-9996-DF6877D07366}"/>
              </c:ext>
            </c:extLst>
          </c:dPt>
          <c:dPt>
            <c:idx val="19"/>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27-741F-47C1-9996-DF6877D07366}"/>
              </c:ext>
            </c:extLst>
          </c:dPt>
          <c:dPt>
            <c:idx val="20"/>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29-741F-47C1-9996-DF6877D07366}"/>
              </c:ext>
            </c:extLst>
          </c:dPt>
          <c:dPt>
            <c:idx val="21"/>
            <c:bubble3D val="0"/>
            <c:spPr>
              <a:solidFill>
                <a:srgbClr val="FFDE00"/>
              </a:solidFill>
              <a:ln>
                <a:noFill/>
              </a:ln>
              <a:effectLst/>
              <a:scene3d>
                <a:camera prst="orthographicFront"/>
                <a:lightRig rig="threePt" dir="t"/>
              </a:scene3d>
              <a:sp3d prstMaterial="matte"/>
            </c:spPr>
            <c:extLst>
              <c:ext xmlns:c16="http://schemas.microsoft.com/office/drawing/2014/chart" uri="{C3380CC4-5D6E-409C-BE32-E72D297353CC}">
                <c16:uniqueId val="{0000002B-741F-47C1-9996-DF6877D07366}"/>
              </c:ext>
            </c:extLst>
          </c:dPt>
          <c:dPt>
            <c:idx val="22"/>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2D-741F-47C1-9996-DF6877D07366}"/>
              </c:ext>
            </c:extLst>
          </c:dPt>
          <c:dPt>
            <c:idx val="23"/>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2F-741F-47C1-9996-DF6877D07366}"/>
              </c:ext>
            </c:extLst>
          </c:dPt>
          <c:dLbls>
            <c:dLbl>
              <c:idx val="0"/>
              <c:spPr>
                <a:noFill/>
                <a:ln>
                  <a:noFill/>
                </a:ln>
                <a:effectLst/>
              </c:spPr>
              <c:txPr>
                <a:bodyPr rot="0" spcFirstLastPara="1" vertOverflow="ellipsis" vert="horz" wrap="square" anchor="ctr" anchorCtr="1"/>
                <a:lstStyle/>
                <a:p>
                  <a:pPr>
                    <a:defRPr sz="1330" b="1" i="0" u="sng" strike="noStrike" kern="1200" spc="0" baseline="0">
                      <a:solidFill>
                        <a:schemeClr val="accent1"/>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1-741F-47C1-9996-DF6877D07366}"/>
                </c:ext>
              </c:extLst>
            </c:dLbl>
            <c:dLbl>
              <c:idx val="1"/>
              <c:spPr>
                <a:noFill/>
                <a:ln>
                  <a:noFill/>
                </a:ln>
                <a:effectLst/>
              </c:spPr>
              <c:txPr>
                <a:bodyPr rot="0" spcFirstLastPara="1" vertOverflow="ellipsis" vert="horz" wrap="square" anchor="ctr" anchorCtr="1"/>
                <a:lstStyle/>
                <a:p>
                  <a:pPr>
                    <a:defRPr sz="1330" b="1" i="0" u="sng" strike="noStrike" kern="1200" spc="0" baseline="0">
                      <a:solidFill>
                        <a:schemeClr val="accent2"/>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3-741F-47C1-9996-DF6877D07366}"/>
                </c:ext>
              </c:extLst>
            </c:dLbl>
            <c:dLbl>
              <c:idx val="2"/>
              <c:spPr>
                <a:noFill/>
                <a:ln>
                  <a:noFill/>
                </a:ln>
                <a:effectLst/>
              </c:spPr>
              <c:txPr>
                <a:bodyPr rot="0" spcFirstLastPara="1" vertOverflow="ellipsis" vert="horz" wrap="square" anchor="ctr" anchorCtr="1"/>
                <a:lstStyle/>
                <a:p>
                  <a:pPr>
                    <a:defRPr sz="1330" b="1" i="0" u="sng" strike="noStrike" kern="1200" spc="0" baseline="0">
                      <a:solidFill>
                        <a:schemeClr val="accent3"/>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5-741F-47C1-9996-DF6877D07366}"/>
                </c:ext>
              </c:extLst>
            </c:dLbl>
            <c:dLbl>
              <c:idx val="3"/>
              <c:spPr>
                <a:noFill/>
                <a:ln>
                  <a:noFill/>
                </a:ln>
                <a:effectLst/>
              </c:spPr>
              <c:txPr>
                <a:bodyPr rot="0" spcFirstLastPara="1" vertOverflow="ellipsis" vert="horz" wrap="square" anchor="ctr" anchorCtr="1"/>
                <a:lstStyle/>
                <a:p>
                  <a:pPr>
                    <a:defRPr sz="1330" b="1" i="0" u="sng" strike="noStrike" kern="1200" spc="0" baseline="0">
                      <a:solidFill>
                        <a:schemeClr val="accent4"/>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7-741F-47C1-9996-DF6877D07366}"/>
                </c:ext>
              </c:extLst>
            </c:dLbl>
            <c:dLbl>
              <c:idx val="4"/>
              <c:spPr>
                <a:noFill/>
                <a:ln>
                  <a:noFill/>
                </a:ln>
                <a:effectLst/>
              </c:spPr>
              <c:txPr>
                <a:bodyPr rot="0" spcFirstLastPara="1" vertOverflow="ellipsis" vert="horz" wrap="square" anchor="ctr" anchorCtr="1"/>
                <a:lstStyle/>
                <a:p>
                  <a:pPr>
                    <a:defRPr sz="1330" b="1" i="0" u="sng" strike="noStrike" kern="1200" spc="0" baseline="0">
                      <a:solidFill>
                        <a:schemeClr val="accent5"/>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9-741F-47C1-9996-DF6877D07366}"/>
                </c:ext>
              </c:extLst>
            </c:dLbl>
            <c:dLbl>
              <c:idx val="5"/>
              <c:spPr>
                <a:noFill/>
                <a:ln>
                  <a:noFill/>
                </a:ln>
                <a:effectLst/>
              </c:spPr>
              <c:txPr>
                <a:bodyPr rot="0" spcFirstLastPara="1" vertOverflow="ellipsis" vert="horz" wrap="square" anchor="ctr" anchorCtr="1"/>
                <a:lstStyle/>
                <a:p>
                  <a:pPr>
                    <a:defRPr sz="1330" b="1" i="0" u="sng" strike="noStrike" kern="1200" spc="0" baseline="0">
                      <a:solidFill>
                        <a:schemeClr val="accent6"/>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B-741F-47C1-9996-DF6877D07366}"/>
                </c:ext>
              </c:extLst>
            </c:dLbl>
            <c:dLbl>
              <c:idx val="6"/>
              <c:spPr>
                <a:noFill/>
                <a:ln>
                  <a:noFill/>
                </a:ln>
                <a:effectLst/>
              </c:spPr>
              <c:txPr>
                <a:bodyPr rot="0" spcFirstLastPara="1" vertOverflow="ellipsis" vert="horz" wrap="square" anchor="ctr" anchorCtr="1"/>
                <a:lstStyle/>
                <a:p>
                  <a:pPr>
                    <a:defRPr sz="1330" b="1" i="0" u="sng" strike="noStrike" kern="1200" spc="0" baseline="0">
                      <a:solidFill>
                        <a:schemeClr val="accent1">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D-741F-47C1-9996-DF6877D07366}"/>
                </c:ext>
              </c:extLst>
            </c:dLbl>
            <c:dLbl>
              <c:idx val="7"/>
              <c:spPr>
                <a:noFill/>
                <a:ln>
                  <a:noFill/>
                </a:ln>
                <a:effectLst/>
              </c:spPr>
              <c:txPr>
                <a:bodyPr rot="0" spcFirstLastPara="1" vertOverflow="ellipsis" vert="horz" wrap="square" anchor="ctr" anchorCtr="1"/>
                <a:lstStyle/>
                <a:p>
                  <a:pPr>
                    <a:defRPr sz="1330" b="1" i="0" u="sng" strike="noStrike" kern="1200" spc="0" baseline="0">
                      <a:solidFill>
                        <a:schemeClr val="accent2">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F-741F-47C1-9996-DF6877D07366}"/>
                </c:ext>
              </c:extLst>
            </c:dLbl>
            <c:dLbl>
              <c:idx val="8"/>
              <c:spPr>
                <a:noFill/>
                <a:ln>
                  <a:noFill/>
                </a:ln>
                <a:effectLst/>
              </c:spPr>
              <c:txPr>
                <a:bodyPr rot="0" spcFirstLastPara="1" vertOverflow="ellipsis" vert="horz" wrap="square" anchor="ctr" anchorCtr="1"/>
                <a:lstStyle/>
                <a:p>
                  <a:pPr>
                    <a:defRPr sz="1330" b="1" i="0" u="sng" strike="noStrike" kern="1200" spc="0" baseline="0">
                      <a:solidFill>
                        <a:schemeClr val="accent3">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1-741F-47C1-9996-DF6877D07366}"/>
                </c:ext>
              </c:extLst>
            </c:dLbl>
            <c:dLbl>
              <c:idx val="9"/>
              <c:spPr>
                <a:noFill/>
                <a:ln>
                  <a:noFill/>
                </a:ln>
                <a:effectLst/>
              </c:spPr>
              <c:txPr>
                <a:bodyPr rot="0" spcFirstLastPara="1" vertOverflow="ellipsis" vert="horz" wrap="square" anchor="ctr" anchorCtr="1"/>
                <a:lstStyle/>
                <a:p>
                  <a:pPr>
                    <a:defRPr sz="1330" b="1" i="0" u="sng" strike="noStrike" kern="1200" spc="0" baseline="0">
                      <a:solidFill>
                        <a:schemeClr val="accent4">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3-741F-47C1-9996-DF6877D07366}"/>
                </c:ext>
              </c:extLst>
            </c:dLbl>
            <c:dLbl>
              <c:idx val="10"/>
              <c:spPr>
                <a:noFill/>
                <a:ln>
                  <a:noFill/>
                </a:ln>
                <a:effectLst/>
              </c:spPr>
              <c:txPr>
                <a:bodyPr rot="0" spcFirstLastPara="1" vertOverflow="ellipsis" vert="horz" wrap="square" anchor="ctr" anchorCtr="1"/>
                <a:lstStyle/>
                <a:p>
                  <a:pPr>
                    <a:defRPr sz="1330" b="1" i="0" u="sng" strike="noStrike" kern="1200" spc="0" baseline="0">
                      <a:solidFill>
                        <a:schemeClr val="accent5">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5-741F-47C1-9996-DF6877D07366}"/>
                </c:ext>
              </c:extLst>
            </c:dLbl>
            <c:dLbl>
              <c:idx val="11"/>
              <c:spPr>
                <a:noFill/>
                <a:ln>
                  <a:noFill/>
                </a:ln>
                <a:effectLst/>
              </c:spPr>
              <c:txPr>
                <a:bodyPr rot="0" spcFirstLastPara="1" vertOverflow="ellipsis" vert="horz" wrap="square" anchor="ctr" anchorCtr="1"/>
                <a:lstStyle/>
                <a:p>
                  <a:pPr>
                    <a:defRPr sz="1330" b="1" i="0" u="sng" strike="noStrike" kern="1200" spc="0" baseline="0">
                      <a:solidFill>
                        <a:schemeClr val="accent6">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7-741F-47C1-9996-DF6877D07366}"/>
                </c:ext>
              </c:extLst>
            </c:dLbl>
            <c:dLbl>
              <c:idx val="12"/>
              <c:spPr>
                <a:noFill/>
                <a:ln>
                  <a:noFill/>
                </a:ln>
                <a:effectLst/>
              </c:spPr>
              <c:txPr>
                <a:bodyPr rot="0" spcFirstLastPara="1" vertOverflow="ellipsis" vert="horz" wrap="square" anchor="ctr" anchorCtr="1"/>
                <a:lstStyle/>
                <a:p>
                  <a:pPr>
                    <a:defRPr sz="1330" b="1" i="0" u="sng" strike="noStrike" kern="1200" spc="0" baseline="0">
                      <a:solidFill>
                        <a:schemeClr val="accent1">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9-741F-47C1-9996-DF6877D07366}"/>
                </c:ext>
              </c:extLst>
            </c:dLbl>
            <c:dLbl>
              <c:idx val="13"/>
              <c:spPr>
                <a:noFill/>
                <a:ln>
                  <a:noFill/>
                </a:ln>
                <a:effectLst/>
              </c:spPr>
              <c:txPr>
                <a:bodyPr rot="0" spcFirstLastPara="1" vertOverflow="ellipsis" vert="horz" wrap="square" anchor="ctr" anchorCtr="1"/>
                <a:lstStyle/>
                <a:p>
                  <a:pPr>
                    <a:defRPr sz="1330" b="1" i="0" u="sng" strike="noStrike" kern="1200" spc="0" baseline="0">
                      <a:solidFill>
                        <a:schemeClr val="accent2">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B-741F-47C1-9996-DF6877D07366}"/>
                </c:ext>
              </c:extLst>
            </c:dLbl>
            <c:dLbl>
              <c:idx val="14"/>
              <c:spPr>
                <a:noFill/>
                <a:ln>
                  <a:noFill/>
                </a:ln>
                <a:effectLst/>
              </c:spPr>
              <c:txPr>
                <a:bodyPr rot="0" spcFirstLastPara="1" vertOverflow="ellipsis" vert="horz" wrap="square" anchor="ctr" anchorCtr="1"/>
                <a:lstStyle/>
                <a:p>
                  <a:pPr>
                    <a:defRPr sz="1330" b="1" i="0" u="sng" strike="noStrike" kern="1200" spc="0" baseline="0">
                      <a:solidFill>
                        <a:schemeClr val="accent3">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D-741F-47C1-9996-DF6877D07366}"/>
                </c:ext>
              </c:extLst>
            </c:dLbl>
            <c:dLbl>
              <c:idx val="15"/>
              <c:spPr>
                <a:noFill/>
                <a:ln>
                  <a:noFill/>
                </a:ln>
                <a:effectLst/>
              </c:spPr>
              <c:txPr>
                <a:bodyPr rot="0" spcFirstLastPara="1" vertOverflow="ellipsis" vert="horz" wrap="square" anchor="ctr" anchorCtr="1"/>
                <a:lstStyle/>
                <a:p>
                  <a:pPr>
                    <a:defRPr sz="1330" b="1" i="0" u="sng" strike="noStrike" kern="1200" spc="0" baseline="0">
                      <a:solidFill>
                        <a:schemeClr val="accent4">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F-741F-47C1-9996-DF6877D07366}"/>
                </c:ext>
              </c:extLst>
            </c:dLbl>
            <c:dLbl>
              <c:idx val="16"/>
              <c:spPr>
                <a:noFill/>
                <a:ln>
                  <a:noFill/>
                </a:ln>
                <a:effectLst/>
              </c:spPr>
              <c:txPr>
                <a:bodyPr rot="0" spcFirstLastPara="1" vertOverflow="ellipsis" vert="horz" wrap="square" anchor="ctr" anchorCtr="1"/>
                <a:lstStyle/>
                <a:p>
                  <a:pPr>
                    <a:defRPr sz="1330" b="1" i="0" u="sng" strike="noStrike" kern="1200" spc="0" baseline="0">
                      <a:solidFill>
                        <a:schemeClr val="accent5">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1-741F-47C1-9996-DF6877D07366}"/>
                </c:ext>
              </c:extLst>
            </c:dLbl>
            <c:dLbl>
              <c:idx val="17"/>
              <c:spPr>
                <a:noFill/>
                <a:ln>
                  <a:noFill/>
                </a:ln>
                <a:effectLst/>
              </c:spPr>
              <c:txPr>
                <a:bodyPr rot="0" spcFirstLastPara="1" vertOverflow="ellipsis" vert="horz" wrap="square" anchor="ctr" anchorCtr="1"/>
                <a:lstStyle/>
                <a:p>
                  <a:pPr>
                    <a:defRPr sz="1330" b="1" i="0" u="sng" strike="noStrike" kern="1200" spc="0" baseline="0">
                      <a:solidFill>
                        <a:schemeClr val="accent6">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3-741F-47C1-9996-DF6877D07366}"/>
                </c:ext>
              </c:extLst>
            </c:dLbl>
            <c:dLbl>
              <c:idx val="18"/>
              <c:spPr>
                <a:noFill/>
                <a:ln>
                  <a:noFill/>
                </a:ln>
                <a:effectLst/>
              </c:spPr>
              <c:txPr>
                <a:bodyPr rot="0" spcFirstLastPara="1" vertOverflow="ellipsis" vert="horz" wrap="square" anchor="ctr" anchorCtr="1"/>
                <a:lstStyle/>
                <a:p>
                  <a:pPr>
                    <a:defRPr sz="1330" b="1" i="0" u="sng" strike="noStrike" kern="1200" spc="0" baseline="0">
                      <a:solidFill>
                        <a:schemeClr val="accent1">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5-741F-47C1-9996-DF6877D07366}"/>
                </c:ext>
              </c:extLst>
            </c:dLbl>
            <c:dLbl>
              <c:idx val="19"/>
              <c:spPr>
                <a:noFill/>
                <a:ln>
                  <a:noFill/>
                </a:ln>
                <a:effectLst/>
              </c:spPr>
              <c:txPr>
                <a:bodyPr rot="0" spcFirstLastPara="1" vertOverflow="ellipsis" vert="horz" wrap="square" anchor="ctr" anchorCtr="1"/>
                <a:lstStyle/>
                <a:p>
                  <a:pPr>
                    <a:defRPr sz="1330" b="1" i="0" u="sng" strike="noStrike" kern="1200" spc="0" baseline="0">
                      <a:solidFill>
                        <a:schemeClr val="accent2">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7-741F-47C1-9996-DF6877D07366}"/>
                </c:ext>
              </c:extLst>
            </c:dLbl>
            <c:dLbl>
              <c:idx val="20"/>
              <c:spPr>
                <a:noFill/>
                <a:ln>
                  <a:noFill/>
                </a:ln>
                <a:effectLst/>
              </c:spPr>
              <c:txPr>
                <a:bodyPr rot="0" spcFirstLastPara="1" vertOverflow="ellipsis" vert="horz" wrap="square" anchor="ctr" anchorCtr="1"/>
                <a:lstStyle/>
                <a:p>
                  <a:pPr>
                    <a:defRPr sz="1330" b="1" i="0" u="sng" strike="noStrike" kern="1200" spc="0" baseline="0">
                      <a:solidFill>
                        <a:schemeClr val="accent3">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9-741F-47C1-9996-DF6877D07366}"/>
                </c:ext>
              </c:extLst>
            </c:dLbl>
            <c:dLbl>
              <c:idx val="21"/>
              <c:spPr>
                <a:noFill/>
                <a:ln>
                  <a:noFill/>
                </a:ln>
                <a:effectLst/>
              </c:spPr>
              <c:txPr>
                <a:bodyPr rot="0" spcFirstLastPara="1" vertOverflow="ellipsis" vert="horz" wrap="square" anchor="ctr" anchorCtr="1"/>
                <a:lstStyle/>
                <a:p>
                  <a:pPr>
                    <a:defRPr sz="1330" b="1" i="0" u="sng" strike="noStrike" kern="1200" spc="0" baseline="0">
                      <a:solidFill>
                        <a:schemeClr val="accent4">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B-741F-47C1-9996-DF6877D07366}"/>
                </c:ext>
              </c:extLst>
            </c:dLbl>
            <c:dLbl>
              <c:idx val="22"/>
              <c:spPr>
                <a:noFill/>
                <a:ln>
                  <a:noFill/>
                </a:ln>
                <a:effectLst/>
              </c:spPr>
              <c:txPr>
                <a:bodyPr rot="0" spcFirstLastPara="1" vertOverflow="ellipsis" vert="horz" wrap="square" anchor="ctr" anchorCtr="1"/>
                <a:lstStyle/>
                <a:p>
                  <a:pPr>
                    <a:defRPr sz="1330" b="1" i="0" u="sng" strike="noStrike" kern="1200" spc="0" baseline="0">
                      <a:solidFill>
                        <a:schemeClr val="accent5">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D-741F-47C1-9996-DF6877D07366}"/>
                </c:ext>
              </c:extLst>
            </c:dLbl>
            <c:dLbl>
              <c:idx val="23"/>
              <c:spPr>
                <a:noFill/>
                <a:ln>
                  <a:noFill/>
                </a:ln>
                <a:effectLst/>
              </c:spPr>
              <c:txPr>
                <a:bodyPr rot="0" spcFirstLastPara="1" vertOverflow="ellipsis" vert="horz" wrap="square" anchor="ctr" anchorCtr="1"/>
                <a:lstStyle/>
                <a:p>
                  <a:pPr>
                    <a:defRPr sz="1330" b="1" i="0" u="sng" strike="noStrike" kern="1200" spc="0" baseline="0">
                      <a:solidFill>
                        <a:schemeClr val="accent6">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F-741F-47C1-9996-DF6877D07366}"/>
                </c:ext>
              </c:extLst>
            </c:dLbl>
            <c:spPr>
              <a:noFill/>
              <a:ln>
                <a:noFill/>
              </a:ln>
              <a:effectLst/>
            </c:spPr>
            <c:txPr>
              <a:bodyPr rot="0" spcFirstLastPara="1" vertOverflow="ellipsis" vert="horz" wrap="square" anchor="ctr" anchorCtr="1"/>
              <a:lstStyle/>
              <a:p>
                <a:pPr>
                  <a:defRPr sz="1330" b="1" i="0" u="sng" strike="noStrike" kern="1200" spc="0" baseline="0">
                    <a:solidFill>
                      <a:schemeClr val="accent1"/>
                    </a:solidFill>
                    <a:latin typeface="+mn-lt"/>
                    <a:ea typeface="+mn-ea"/>
                    <a:cs typeface="+mn-cs"/>
                  </a:defRPr>
                </a:pPr>
                <a:endParaRPr lang="en-US"/>
              </a:p>
            </c:txPr>
            <c:dLblPos val="bestFit"/>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30-741F-47C1-9996-DF6877D07366}"/>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u="sng"/>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0"/>
    </c:view3D>
    <c:floor>
      <c:thickness val="0"/>
      <c:spPr>
        <a:solidFill>
          <a:schemeClr val="accent1">
            <a:alpha val="30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7916454801487282E-2"/>
          <c:y val="5.9660478663425089E-2"/>
          <c:w val="0.93792021248511792"/>
          <c:h val="0.59391513796661655"/>
        </c:manualLayout>
      </c:layout>
      <c:bar3DChart>
        <c:barDir val="col"/>
        <c:grouping val="clustered"/>
        <c:varyColors val="0"/>
        <c:ser>
          <c:idx val="0"/>
          <c:order val="0"/>
          <c:tx>
            <c:strRef>
              <c:f>Sheet1!$B$1</c:f>
              <c:strCache>
                <c:ptCount val="1"/>
                <c:pt idx="0">
                  <c:v>VALUE</c:v>
                </c:pt>
              </c:strCache>
            </c:strRef>
          </c:tx>
          <c:spPr>
            <a:solidFill>
              <a:schemeClr val="accent1">
                <a:lumMod val="20000"/>
                <a:lumOff val="80000"/>
              </a:schemeClr>
            </a:solidFill>
            <a:ln>
              <a:noFill/>
            </a:ln>
            <a:effectLst/>
            <a:sp3d/>
          </c:spPr>
          <c:invertIfNegative val="0"/>
          <c:dPt>
            <c:idx val="0"/>
            <c:invertIfNegative val="0"/>
            <c:bubble3D val="0"/>
            <c:spPr>
              <a:solidFill>
                <a:srgbClr val="76C8AE"/>
              </a:solidFill>
              <a:ln>
                <a:noFill/>
              </a:ln>
              <a:effectLst/>
              <a:sp3d/>
            </c:spPr>
            <c:extLst>
              <c:ext xmlns:c16="http://schemas.microsoft.com/office/drawing/2014/chart" uri="{C3380CC4-5D6E-409C-BE32-E72D297353CC}">
                <c16:uniqueId val="{00000001-1504-4AAD-8BCA-155C626759E1}"/>
              </c:ext>
            </c:extLst>
          </c:dPt>
          <c:dPt>
            <c:idx val="1"/>
            <c:invertIfNegative val="0"/>
            <c:bubble3D val="0"/>
            <c:spPr>
              <a:solidFill>
                <a:srgbClr val="00AE9D"/>
              </a:solidFill>
              <a:ln>
                <a:noFill/>
              </a:ln>
              <a:effectLst/>
              <a:sp3d/>
            </c:spPr>
            <c:extLst>
              <c:ext xmlns:c16="http://schemas.microsoft.com/office/drawing/2014/chart" uri="{C3380CC4-5D6E-409C-BE32-E72D297353CC}">
                <c16:uniqueId val="{00000003-1504-4AAD-8BCA-155C626759E1}"/>
              </c:ext>
            </c:extLst>
          </c:dPt>
          <c:dPt>
            <c:idx val="2"/>
            <c:invertIfNegative val="0"/>
            <c:bubble3D val="0"/>
            <c:spPr>
              <a:solidFill>
                <a:srgbClr val="008E7A"/>
              </a:solidFill>
              <a:ln>
                <a:noFill/>
              </a:ln>
              <a:effectLst/>
              <a:sp3d/>
            </c:spPr>
            <c:extLst>
              <c:ext xmlns:c16="http://schemas.microsoft.com/office/drawing/2014/chart" uri="{C3380CC4-5D6E-409C-BE32-E72D297353CC}">
                <c16:uniqueId val="{00000005-1504-4AAD-8BCA-155C626759E1}"/>
              </c:ext>
            </c:extLst>
          </c:dPt>
          <c:dPt>
            <c:idx val="3"/>
            <c:invertIfNegative val="0"/>
            <c:bubble3D val="0"/>
            <c:spPr>
              <a:solidFill>
                <a:srgbClr val="006762"/>
              </a:solidFill>
              <a:ln>
                <a:noFill/>
              </a:ln>
              <a:effectLst/>
              <a:sp3d/>
            </c:spPr>
            <c:extLst>
              <c:ext xmlns:c16="http://schemas.microsoft.com/office/drawing/2014/chart" uri="{C3380CC4-5D6E-409C-BE32-E72D297353CC}">
                <c16:uniqueId val="{00000007-1504-4AAD-8BCA-155C626759E1}"/>
              </c:ext>
            </c:extLst>
          </c:dPt>
          <c:dPt>
            <c:idx val="4"/>
            <c:invertIfNegative val="0"/>
            <c:bubble3D val="0"/>
            <c:spPr>
              <a:solidFill>
                <a:srgbClr val="FFCC4E"/>
              </a:solidFill>
              <a:ln>
                <a:noFill/>
              </a:ln>
              <a:effectLst/>
              <a:sp3d/>
            </c:spPr>
            <c:extLst>
              <c:ext xmlns:c16="http://schemas.microsoft.com/office/drawing/2014/chart" uri="{C3380CC4-5D6E-409C-BE32-E72D297353CC}">
                <c16:uniqueId val="{00000009-1504-4AAD-8BCA-155C626759E1}"/>
              </c:ext>
            </c:extLst>
          </c:dPt>
          <c:dPt>
            <c:idx val="5"/>
            <c:invertIfNegative val="0"/>
            <c:bubble3D val="0"/>
            <c:spPr>
              <a:solidFill>
                <a:srgbClr val="FBAB18"/>
              </a:solidFill>
              <a:ln>
                <a:noFill/>
              </a:ln>
              <a:effectLst/>
              <a:sp3d/>
            </c:spPr>
            <c:extLst>
              <c:ext xmlns:c16="http://schemas.microsoft.com/office/drawing/2014/chart" uri="{C3380CC4-5D6E-409C-BE32-E72D297353CC}">
                <c16:uniqueId val="{0000000B-1504-4AAD-8BCA-155C626759E1}"/>
              </c:ext>
            </c:extLst>
          </c:dPt>
          <c:dPt>
            <c:idx val="6"/>
            <c:invertIfNegative val="0"/>
            <c:bubble3D val="0"/>
            <c:spPr>
              <a:solidFill>
                <a:srgbClr val="F47920"/>
              </a:solidFill>
              <a:ln>
                <a:noFill/>
              </a:ln>
              <a:effectLst/>
              <a:sp3d/>
            </c:spPr>
            <c:extLst>
              <c:ext xmlns:c16="http://schemas.microsoft.com/office/drawing/2014/chart" uri="{C3380CC4-5D6E-409C-BE32-E72D297353CC}">
                <c16:uniqueId val="{0000000D-1504-4AAD-8BCA-155C626759E1}"/>
              </c:ext>
            </c:extLst>
          </c:dPt>
          <c:dPt>
            <c:idx val="7"/>
            <c:invertIfNegative val="0"/>
            <c:bubble3D val="0"/>
            <c:spPr>
              <a:solidFill>
                <a:srgbClr val="A75534"/>
              </a:solidFill>
              <a:ln>
                <a:noFill/>
              </a:ln>
              <a:effectLst/>
              <a:sp3d/>
            </c:spPr>
            <c:extLst>
              <c:ext xmlns:c16="http://schemas.microsoft.com/office/drawing/2014/chart" uri="{C3380CC4-5D6E-409C-BE32-E72D297353CC}">
                <c16:uniqueId val="{0000000F-1504-4AAD-8BCA-155C626759E1}"/>
              </c:ext>
            </c:extLst>
          </c:dPt>
          <c:dPt>
            <c:idx val="8"/>
            <c:invertIfNegative val="0"/>
            <c:bubble3D val="0"/>
            <c:spPr>
              <a:solidFill>
                <a:srgbClr val="F1666A"/>
              </a:solidFill>
              <a:ln>
                <a:noFill/>
              </a:ln>
              <a:effectLst/>
              <a:sp3d/>
            </c:spPr>
            <c:extLst>
              <c:ext xmlns:c16="http://schemas.microsoft.com/office/drawing/2014/chart" uri="{C3380CC4-5D6E-409C-BE32-E72D297353CC}">
                <c16:uniqueId val="{00000011-1504-4AAD-8BCA-155C626759E1}"/>
              </c:ext>
            </c:extLst>
          </c:dPt>
          <c:dPt>
            <c:idx val="9"/>
            <c:invertIfNegative val="0"/>
            <c:bubble3D val="0"/>
            <c:spPr>
              <a:solidFill>
                <a:srgbClr val="ED1B2F"/>
              </a:solidFill>
              <a:ln>
                <a:noFill/>
              </a:ln>
              <a:effectLst/>
              <a:sp3d/>
            </c:spPr>
            <c:extLst>
              <c:ext xmlns:c16="http://schemas.microsoft.com/office/drawing/2014/chart" uri="{C3380CC4-5D6E-409C-BE32-E72D297353CC}">
                <c16:uniqueId val="{00000013-1504-4AAD-8BCA-155C626759E1}"/>
              </c:ext>
            </c:extLst>
          </c:dPt>
          <c:dPt>
            <c:idx val="10"/>
            <c:invertIfNegative val="0"/>
            <c:bubble3D val="0"/>
            <c:spPr>
              <a:solidFill>
                <a:srgbClr val="CF1D39"/>
              </a:solidFill>
              <a:ln>
                <a:noFill/>
              </a:ln>
              <a:effectLst/>
              <a:sp3d/>
            </c:spPr>
            <c:extLst>
              <c:ext xmlns:c16="http://schemas.microsoft.com/office/drawing/2014/chart" uri="{C3380CC4-5D6E-409C-BE32-E72D297353CC}">
                <c16:uniqueId val="{00000015-1504-4AAD-8BCA-155C626759E1}"/>
              </c:ext>
            </c:extLst>
          </c:dPt>
          <c:dPt>
            <c:idx val="11"/>
            <c:invertIfNegative val="0"/>
            <c:bubble3D val="0"/>
            <c:spPr>
              <a:solidFill>
                <a:srgbClr val="960136"/>
              </a:solidFill>
              <a:ln>
                <a:noFill/>
              </a:ln>
              <a:effectLst/>
              <a:sp3d/>
            </c:spPr>
            <c:extLst>
              <c:ext xmlns:c16="http://schemas.microsoft.com/office/drawing/2014/chart" uri="{C3380CC4-5D6E-409C-BE32-E72D297353CC}">
                <c16:uniqueId val="{00000017-1504-4AAD-8BCA-155C626759E1}"/>
              </c:ext>
            </c:extLst>
          </c:dPt>
          <c:dPt>
            <c:idx val="12"/>
            <c:invertIfNegative val="0"/>
            <c:bubble3D val="0"/>
            <c:spPr>
              <a:solidFill>
                <a:srgbClr val="6DCFF6"/>
              </a:solidFill>
              <a:ln>
                <a:noFill/>
              </a:ln>
              <a:effectLst/>
              <a:sp3d/>
            </c:spPr>
            <c:extLst>
              <c:ext xmlns:c16="http://schemas.microsoft.com/office/drawing/2014/chart" uri="{C3380CC4-5D6E-409C-BE32-E72D297353CC}">
                <c16:uniqueId val="{00000019-1504-4AAD-8BCA-155C626759E1}"/>
              </c:ext>
            </c:extLst>
          </c:dPt>
          <c:dPt>
            <c:idx val="13"/>
            <c:invertIfNegative val="0"/>
            <c:bubble3D val="0"/>
            <c:spPr>
              <a:solidFill>
                <a:srgbClr val="009BDB"/>
              </a:solidFill>
              <a:ln>
                <a:noFill/>
              </a:ln>
              <a:effectLst/>
              <a:sp3d/>
            </c:spPr>
            <c:extLst>
              <c:ext xmlns:c16="http://schemas.microsoft.com/office/drawing/2014/chart" uri="{C3380CC4-5D6E-409C-BE32-E72D297353CC}">
                <c16:uniqueId val="{0000001B-1504-4AAD-8BCA-155C626759E1}"/>
              </c:ext>
            </c:extLst>
          </c:dPt>
          <c:dPt>
            <c:idx val="14"/>
            <c:invertIfNegative val="0"/>
            <c:bubble3D val="0"/>
            <c:spPr>
              <a:solidFill>
                <a:srgbClr val="00619E"/>
              </a:solidFill>
              <a:ln>
                <a:noFill/>
              </a:ln>
              <a:effectLst/>
              <a:sp3d/>
            </c:spPr>
            <c:extLst>
              <c:ext xmlns:c16="http://schemas.microsoft.com/office/drawing/2014/chart" uri="{C3380CC4-5D6E-409C-BE32-E72D297353CC}">
                <c16:uniqueId val="{0000001D-1504-4AAD-8BCA-155C626759E1}"/>
              </c:ext>
            </c:extLst>
          </c:dPt>
          <c:dPt>
            <c:idx val="15"/>
            <c:invertIfNegative val="0"/>
            <c:bubble3D val="0"/>
            <c:spPr>
              <a:solidFill>
                <a:srgbClr val="1E3378"/>
              </a:solidFill>
              <a:ln>
                <a:noFill/>
              </a:ln>
              <a:effectLst/>
              <a:sp3d/>
            </c:spPr>
            <c:extLst>
              <c:ext xmlns:c16="http://schemas.microsoft.com/office/drawing/2014/chart" uri="{C3380CC4-5D6E-409C-BE32-E72D297353CC}">
                <c16:uniqueId val="{0000001F-1504-4AAD-8BCA-155C626759E1}"/>
              </c:ext>
            </c:extLst>
          </c:dPt>
          <c:dPt>
            <c:idx val="16"/>
            <c:invertIfNegative val="0"/>
            <c:bubble3D val="0"/>
            <c:spPr>
              <a:solidFill>
                <a:srgbClr val="76C8AE"/>
              </a:solidFill>
              <a:ln>
                <a:noFill/>
              </a:ln>
              <a:effectLst/>
              <a:sp3d/>
            </c:spPr>
            <c:extLst>
              <c:ext xmlns:c16="http://schemas.microsoft.com/office/drawing/2014/chart" uri="{C3380CC4-5D6E-409C-BE32-E72D297353CC}">
                <c16:uniqueId val="{00000021-1504-4AAD-8BCA-155C626759E1}"/>
              </c:ext>
            </c:extLst>
          </c:dPt>
          <c:dPt>
            <c:idx val="17"/>
            <c:invertIfNegative val="0"/>
            <c:bubble3D val="0"/>
            <c:spPr>
              <a:solidFill>
                <a:srgbClr val="00AE9D"/>
              </a:solidFill>
              <a:ln>
                <a:noFill/>
              </a:ln>
              <a:effectLst/>
              <a:sp3d/>
            </c:spPr>
            <c:extLst>
              <c:ext xmlns:c16="http://schemas.microsoft.com/office/drawing/2014/chart" uri="{C3380CC4-5D6E-409C-BE32-E72D297353CC}">
                <c16:uniqueId val="{00000023-1504-4AAD-8BCA-155C626759E1}"/>
              </c:ext>
            </c:extLst>
          </c:dPt>
          <c:dPt>
            <c:idx val="18"/>
            <c:invertIfNegative val="0"/>
            <c:bubble3D val="0"/>
            <c:spPr>
              <a:solidFill>
                <a:srgbClr val="008E7A"/>
              </a:solidFill>
              <a:ln>
                <a:noFill/>
              </a:ln>
              <a:effectLst/>
              <a:sp3d/>
            </c:spPr>
            <c:extLst>
              <c:ext xmlns:c16="http://schemas.microsoft.com/office/drawing/2014/chart" uri="{C3380CC4-5D6E-409C-BE32-E72D297353CC}">
                <c16:uniqueId val="{00000025-1504-4AAD-8BCA-155C626759E1}"/>
              </c:ext>
            </c:extLst>
          </c:dPt>
          <c:dPt>
            <c:idx val="19"/>
            <c:invertIfNegative val="0"/>
            <c:bubble3D val="0"/>
            <c:spPr>
              <a:solidFill>
                <a:srgbClr val="006762"/>
              </a:solidFill>
              <a:ln>
                <a:noFill/>
              </a:ln>
              <a:effectLst/>
              <a:sp3d/>
            </c:spPr>
            <c:extLst>
              <c:ext xmlns:c16="http://schemas.microsoft.com/office/drawing/2014/chart" uri="{C3380CC4-5D6E-409C-BE32-E72D297353CC}">
                <c16:uniqueId val="{00000027-1504-4AAD-8BCA-155C626759E1}"/>
              </c:ext>
            </c:extLst>
          </c:dPt>
          <c:dPt>
            <c:idx val="20"/>
            <c:invertIfNegative val="0"/>
            <c:bubble3D val="0"/>
            <c:spPr>
              <a:solidFill>
                <a:srgbClr val="FFCC4E"/>
              </a:solidFill>
              <a:ln>
                <a:noFill/>
              </a:ln>
              <a:effectLst/>
              <a:sp3d/>
            </c:spPr>
            <c:extLst>
              <c:ext xmlns:c16="http://schemas.microsoft.com/office/drawing/2014/chart" uri="{C3380CC4-5D6E-409C-BE32-E72D297353CC}">
                <c16:uniqueId val="{00000029-1504-4AAD-8BCA-155C626759E1}"/>
              </c:ext>
            </c:extLst>
          </c:dPt>
          <c:dPt>
            <c:idx val="21"/>
            <c:invertIfNegative val="0"/>
            <c:bubble3D val="0"/>
            <c:spPr>
              <a:solidFill>
                <a:srgbClr val="FBAB18"/>
              </a:solidFill>
              <a:ln>
                <a:noFill/>
              </a:ln>
              <a:effectLst/>
              <a:sp3d/>
            </c:spPr>
            <c:extLst>
              <c:ext xmlns:c16="http://schemas.microsoft.com/office/drawing/2014/chart" uri="{C3380CC4-5D6E-409C-BE32-E72D297353CC}">
                <c16:uniqueId val="{0000002B-1504-4AAD-8BCA-155C626759E1}"/>
              </c:ext>
            </c:extLst>
          </c:dPt>
          <c:dPt>
            <c:idx val="22"/>
            <c:invertIfNegative val="0"/>
            <c:bubble3D val="0"/>
            <c:spPr>
              <a:solidFill>
                <a:srgbClr val="F47920"/>
              </a:solidFill>
              <a:ln>
                <a:noFill/>
              </a:ln>
              <a:effectLst/>
              <a:sp3d/>
            </c:spPr>
            <c:extLst>
              <c:ext xmlns:c16="http://schemas.microsoft.com/office/drawing/2014/chart" uri="{C3380CC4-5D6E-409C-BE32-E72D297353CC}">
                <c16:uniqueId val="{0000002D-1504-4AAD-8BCA-155C626759E1}"/>
              </c:ext>
            </c:extLst>
          </c:dPt>
          <c:dPt>
            <c:idx val="23"/>
            <c:invertIfNegative val="0"/>
            <c:bubble3D val="0"/>
            <c:spPr>
              <a:solidFill>
                <a:srgbClr val="A75534"/>
              </a:solidFill>
              <a:ln>
                <a:noFill/>
              </a:ln>
              <a:effectLst/>
              <a:sp3d/>
            </c:spPr>
            <c:extLst>
              <c:ext xmlns:c16="http://schemas.microsoft.com/office/drawing/2014/chart" uri="{C3380CC4-5D6E-409C-BE32-E72D297353CC}">
                <c16:uniqueId val="{0000002F-1504-4AAD-8BCA-155C626759E1}"/>
              </c:ext>
            </c:extLst>
          </c:dPt>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30-1504-4AAD-8BCA-155C626759E1}"/>
            </c:ext>
          </c:extLst>
        </c:ser>
        <c:dLbls>
          <c:showLegendKey val="0"/>
          <c:showVal val="0"/>
          <c:showCatName val="0"/>
          <c:showSerName val="0"/>
          <c:showPercent val="0"/>
          <c:showBubbleSize val="0"/>
        </c:dLbls>
        <c:gapWidth val="160"/>
        <c:gapDepth val="10"/>
        <c:shape val="box"/>
        <c:axId val="1929698128"/>
        <c:axId val="1929700880"/>
        <c:axId val="0"/>
      </c:bar3DChart>
      <c:catAx>
        <c:axId val="1929698128"/>
        <c:scaling>
          <c:orientation val="minMax"/>
        </c:scaling>
        <c:delete val="0"/>
        <c:axPos val="b"/>
        <c:majorGridlines>
          <c:spPr>
            <a:ln w="9525" cap="flat" cmpd="sng" algn="ctr">
              <a:solidFill>
                <a:schemeClr val="lt1">
                  <a:lumMod val="60000"/>
                  <a:lumOff val="4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cap="all" spc="150" normalizeH="0" baseline="0">
                <a:solidFill>
                  <a:schemeClr val="lt1"/>
                </a:solidFill>
                <a:latin typeface="Arial" panose="020B0604020202020204" pitchFamily="34" charset="0"/>
                <a:ea typeface="+mn-ea"/>
                <a:cs typeface="Arial" panose="020B0604020202020204" pitchFamily="34" charset="0"/>
              </a:defRPr>
            </a:pPr>
            <a:endParaRPr lang="en-US"/>
          </a:p>
        </c:txPr>
        <c:crossAx val="1929700880"/>
        <c:crosses val="autoZero"/>
        <c:auto val="1"/>
        <c:lblAlgn val="ctr"/>
        <c:lblOffset val="100"/>
        <c:noMultiLvlLbl val="0"/>
      </c:catAx>
      <c:valAx>
        <c:axId val="1929700880"/>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crossAx val="192969812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VALUE</c:v>
                </c:pt>
              </c:strCache>
            </c:strRef>
          </c:tx>
          <c:spPr>
            <a:ln>
              <a:noFill/>
            </a:ln>
            <a:effectLst/>
            <a:scene3d>
              <a:camera prst="orthographicFront"/>
              <a:lightRig rig="threePt" dir="t"/>
            </a:scene3d>
            <a:sp3d prstMaterial="matte"/>
          </c:spPr>
          <c:explosion val="5"/>
          <c:dPt>
            <c:idx val="0"/>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01-7628-EC46-A2AC-65C0C4290616}"/>
              </c:ext>
            </c:extLst>
          </c:dPt>
          <c:dPt>
            <c:idx val="1"/>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03-7628-EC46-A2AC-65C0C4290616}"/>
              </c:ext>
            </c:extLst>
          </c:dPt>
          <c:dPt>
            <c:idx val="2"/>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05-7628-EC46-A2AC-65C0C4290616}"/>
              </c:ext>
            </c:extLst>
          </c:dPt>
          <c:dPt>
            <c:idx val="3"/>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07-7628-EC46-A2AC-65C0C4290616}"/>
              </c:ext>
            </c:extLst>
          </c:dPt>
          <c:dPt>
            <c:idx val="4"/>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09-7628-EC46-A2AC-65C0C4290616}"/>
              </c:ext>
            </c:extLst>
          </c:dPt>
          <c:dPt>
            <c:idx val="5"/>
            <c:bubble3D val="0"/>
            <c:spPr>
              <a:solidFill>
                <a:srgbClr val="FBAB18"/>
              </a:solidFill>
              <a:ln>
                <a:noFill/>
              </a:ln>
              <a:effectLst/>
              <a:scene3d>
                <a:camera prst="orthographicFront"/>
                <a:lightRig rig="threePt" dir="t"/>
              </a:scene3d>
              <a:sp3d prstMaterial="matte"/>
            </c:spPr>
            <c:extLst>
              <c:ext xmlns:c16="http://schemas.microsoft.com/office/drawing/2014/chart" uri="{C3380CC4-5D6E-409C-BE32-E72D297353CC}">
                <c16:uniqueId val="{0000000B-7628-EC46-A2AC-65C0C4290616}"/>
              </c:ext>
            </c:extLst>
          </c:dPt>
          <c:dPt>
            <c:idx val="6"/>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0D-7628-EC46-A2AC-65C0C4290616}"/>
              </c:ext>
            </c:extLst>
          </c:dPt>
          <c:dPt>
            <c:idx val="7"/>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0F-7628-EC46-A2AC-65C0C4290616}"/>
              </c:ext>
            </c:extLst>
          </c:dPt>
          <c:dPt>
            <c:idx val="8"/>
            <c:bubble3D val="0"/>
            <c:spPr>
              <a:solidFill>
                <a:srgbClr val="F1666A"/>
              </a:solidFill>
              <a:ln>
                <a:noFill/>
              </a:ln>
              <a:effectLst/>
              <a:scene3d>
                <a:camera prst="orthographicFront"/>
                <a:lightRig rig="threePt" dir="t"/>
              </a:scene3d>
              <a:sp3d prstMaterial="matte"/>
            </c:spPr>
            <c:extLst>
              <c:ext xmlns:c16="http://schemas.microsoft.com/office/drawing/2014/chart" uri="{C3380CC4-5D6E-409C-BE32-E72D297353CC}">
                <c16:uniqueId val="{00000011-7628-EC46-A2AC-65C0C4290616}"/>
              </c:ext>
            </c:extLst>
          </c:dPt>
          <c:dPt>
            <c:idx val="9"/>
            <c:bubble3D val="0"/>
            <c:spPr>
              <a:solidFill>
                <a:srgbClr val="ED1B2F"/>
              </a:solidFill>
              <a:ln>
                <a:noFill/>
              </a:ln>
              <a:effectLst/>
              <a:scene3d>
                <a:camera prst="orthographicFront"/>
                <a:lightRig rig="threePt" dir="t"/>
              </a:scene3d>
              <a:sp3d prstMaterial="matte"/>
            </c:spPr>
            <c:extLst>
              <c:ext xmlns:c16="http://schemas.microsoft.com/office/drawing/2014/chart" uri="{C3380CC4-5D6E-409C-BE32-E72D297353CC}">
                <c16:uniqueId val="{00000013-7628-EC46-A2AC-65C0C4290616}"/>
              </c:ext>
            </c:extLst>
          </c:dPt>
          <c:dPt>
            <c:idx val="10"/>
            <c:bubble3D val="0"/>
            <c:spPr>
              <a:solidFill>
                <a:srgbClr val="CF1D39"/>
              </a:solidFill>
              <a:ln>
                <a:noFill/>
              </a:ln>
              <a:effectLst/>
              <a:scene3d>
                <a:camera prst="orthographicFront"/>
                <a:lightRig rig="threePt" dir="t"/>
              </a:scene3d>
              <a:sp3d prstMaterial="matte"/>
            </c:spPr>
            <c:extLst>
              <c:ext xmlns:c16="http://schemas.microsoft.com/office/drawing/2014/chart" uri="{C3380CC4-5D6E-409C-BE32-E72D297353CC}">
                <c16:uniqueId val="{00000015-7628-EC46-A2AC-65C0C4290616}"/>
              </c:ext>
            </c:extLst>
          </c:dPt>
          <c:dPt>
            <c:idx val="11"/>
            <c:bubble3D val="0"/>
            <c:spPr>
              <a:solidFill>
                <a:srgbClr val="960136"/>
              </a:solidFill>
              <a:ln>
                <a:noFill/>
              </a:ln>
              <a:effectLst/>
              <a:scene3d>
                <a:camera prst="orthographicFront"/>
                <a:lightRig rig="threePt" dir="t"/>
              </a:scene3d>
              <a:sp3d prstMaterial="matte"/>
            </c:spPr>
            <c:extLst>
              <c:ext xmlns:c16="http://schemas.microsoft.com/office/drawing/2014/chart" uri="{C3380CC4-5D6E-409C-BE32-E72D297353CC}">
                <c16:uniqueId val="{00000017-7628-EC46-A2AC-65C0C4290616}"/>
              </c:ext>
            </c:extLst>
          </c:dPt>
          <c:dPt>
            <c:idx val="12"/>
            <c:bubble3D val="0"/>
            <c:spPr>
              <a:solidFill>
                <a:srgbClr val="6DCFF6"/>
              </a:solidFill>
              <a:ln>
                <a:noFill/>
              </a:ln>
              <a:effectLst/>
              <a:scene3d>
                <a:camera prst="orthographicFront"/>
                <a:lightRig rig="threePt" dir="t"/>
              </a:scene3d>
              <a:sp3d prstMaterial="matte"/>
            </c:spPr>
            <c:extLst>
              <c:ext xmlns:c16="http://schemas.microsoft.com/office/drawing/2014/chart" uri="{C3380CC4-5D6E-409C-BE32-E72D297353CC}">
                <c16:uniqueId val="{00000019-7628-EC46-A2AC-65C0C4290616}"/>
              </c:ext>
            </c:extLst>
          </c:dPt>
          <c:dPt>
            <c:idx val="13"/>
            <c:bubble3D val="0"/>
            <c:spPr>
              <a:solidFill>
                <a:srgbClr val="009BDB"/>
              </a:solidFill>
              <a:ln>
                <a:noFill/>
              </a:ln>
              <a:effectLst/>
              <a:scene3d>
                <a:camera prst="orthographicFront"/>
                <a:lightRig rig="threePt" dir="t"/>
              </a:scene3d>
              <a:sp3d prstMaterial="matte"/>
            </c:spPr>
            <c:extLst>
              <c:ext xmlns:c16="http://schemas.microsoft.com/office/drawing/2014/chart" uri="{C3380CC4-5D6E-409C-BE32-E72D297353CC}">
                <c16:uniqueId val="{0000001B-7628-EC46-A2AC-65C0C4290616}"/>
              </c:ext>
            </c:extLst>
          </c:dPt>
          <c:dPt>
            <c:idx val="14"/>
            <c:bubble3D val="0"/>
            <c:spPr>
              <a:solidFill>
                <a:srgbClr val="00619E"/>
              </a:solidFill>
              <a:ln>
                <a:noFill/>
              </a:ln>
              <a:effectLst/>
              <a:scene3d>
                <a:camera prst="orthographicFront"/>
                <a:lightRig rig="threePt" dir="t"/>
              </a:scene3d>
              <a:sp3d prstMaterial="matte"/>
            </c:spPr>
            <c:extLst>
              <c:ext xmlns:c16="http://schemas.microsoft.com/office/drawing/2014/chart" uri="{C3380CC4-5D6E-409C-BE32-E72D297353CC}">
                <c16:uniqueId val="{0000001D-7628-EC46-A2AC-65C0C4290616}"/>
              </c:ext>
            </c:extLst>
          </c:dPt>
          <c:dPt>
            <c:idx val="15"/>
            <c:bubble3D val="0"/>
            <c:spPr>
              <a:solidFill>
                <a:srgbClr val="1E3378"/>
              </a:solidFill>
              <a:ln>
                <a:noFill/>
              </a:ln>
              <a:effectLst/>
              <a:scene3d>
                <a:camera prst="orthographicFront"/>
                <a:lightRig rig="threePt" dir="t"/>
              </a:scene3d>
              <a:sp3d prstMaterial="matte"/>
            </c:spPr>
            <c:extLst>
              <c:ext xmlns:c16="http://schemas.microsoft.com/office/drawing/2014/chart" uri="{C3380CC4-5D6E-409C-BE32-E72D297353CC}">
                <c16:uniqueId val="{0000001F-7628-EC46-A2AC-65C0C4290616}"/>
              </c:ext>
            </c:extLst>
          </c:dPt>
          <c:dPt>
            <c:idx val="16"/>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21-7628-EC46-A2AC-65C0C4290616}"/>
              </c:ext>
            </c:extLst>
          </c:dPt>
          <c:dPt>
            <c:idx val="17"/>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23-7628-EC46-A2AC-65C0C4290616}"/>
              </c:ext>
            </c:extLst>
          </c:dPt>
          <c:dPt>
            <c:idx val="18"/>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25-7628-EC46-A2AC-65C0C4290616}"/>
              </c:ext>
            </c:extLst>
          </c:dPt>
          <c:dPt>
            <c:idx val="19"/>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27-7628-EC46-A2AC-65C0C4290616}"/>
              </c:ext>
            </c:extLst>
          </c:dPt>
          <c:dPt>
            <c:idx val="20"/>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29-7628-EC46-A2AC-65C0C4290616}"/>
              </c:ext>
            </c:extLst>
          </c:dPt>
          <c:dPt>
            <c:idx val="21"/>
            <c:bubble3D val="0"/>
            <c:spPr>
              <a:solidFill>
                <a:srgbClr val="FFDE00"/>
              </a:solidFill>
              <a:ln>
                <a:noFill/>
              </a:ln>
              <a:effectLst/>
              <a:scene3d>
                <a:camera prst="orthographicFront"/>
                <a:lightRig rig="threePt" dir="t"/>
              </a:scene3d>
              <a:sp3d prstMaterial="matte"/>
            </c:spPr>
            <c:extLst>
              <c:ext xmlns:c16="http://schemas.microsoft.com/office/drawing/2014/chart" uri="{C3380CC4-5D6E-409C-BE32-E72D297353CC}">
                <c16:uniqueId val="{0000002B-7628-EC46-A2AC-65C0C4290616}"/>
              </c:ext>
            </c:extLst>
          </c:dPt>
          <c:dPt>
            <c:idx val="22"/>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2D-7628-EC46-A2AC-65C0C4290616}"/>
              </c:ext>
            </c:extLst>
          </c:dPt>
          <c:dPt>
            <c:idx val="23"/>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2F-7628-EC46-A2AC-65C0C4290616}"/>
              </c:ext>
            </c:extLst>
          </c:dPt>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30-7628-EC46-A2AC-65C0C4290616}"/>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0"/>
    </c:view3D>
    <c:floor>
      <c:thickness val="0"/>
      <c:spPr>
        <a:solidFill>
          <a:schemeClr val="accent1">
            <a:alpha val="30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VALUE</c:v>
                </c:pt>
              </c:strCache>
            </c:strRef>
          </c:tx>
          <c:spPr>
            <a:solidFill>
              <a:schemeClr val="accent1">
                <a:lumMod val="20000"/>
                <a:lumOff val="80000"/>
              </a:schemeClr>
            </a:solidFill>
            <a:ln>
              <a:noFill/>
            </a:ln>
            <a:effectLst/>
            <a:sp3d/>
          </c:spPr>
          <c:invertIfNegative val="0"/>
          <c:dPt>
            <c:idx val="0"/>
            <c:invertIfNegative val="0"/>
            <c:bubble3D val="0"/>
            <c:spPr>
              <a:solidFill>
                <a:srgbClr val="76C8AE"/>
              </a:solidFill>
              <a:ln>
                <a:noFill/>
              </a:ln>
              <a:effectLst/>
              <a:sp3d/>
            </c:spPr>
            <c:extLst>
              <c:ext xmlns:c16="http://schemas.microsoft.com/office/drawing/2014/chart" uri="{C3380CC4-5D6E-409C-BE32-E72D297353CC}">
                <c16:uniqueId val="{00000001-8816-5841-A487-24651D9DA446}"/>
              </c:ext>
            </c:extLst>
          </c:dPt>
          <c:dPt>
            <c:idx val="1"/>
            <c:invertIfNegative val="0"/>
            <c:bubble3D val="0"/>
            <c:spPr>
              <a:solidFill>
                <a:srgbClr val="00AE9D"/>
              </a:solidFill>
              <a:ln>
                <a:noFill/>
              </a:ln>
              <a:effectLst/>
              <a:sp3d/>
            </c:spPr>
            <c:extLst>
              <c:ext xmlns:c16="http://schemas.microsoft.com/office/drawing/2014/chart" uri="{C3380CC4-5D6E-409C-BE32-E72D297353CC}">
                <c16:uniqueId val="{00000003-8816-5841-A487-24651D9DA446}"/>
              </c:ext>
            </c:extLst>
          </c:dPt>
          <c:dPt>
            <c:idx val="2"/>
            <c:invertIfNegative val="0"/>
            <c:bubble3D val="0"/>
            <c:spPr>
              <a:solidFill>
                <a:srgbClr val="008E7A"/>
              </a:solidFill>
              <a:ln>
                <a:noFill/>
              </a:ln>
              <a:effectLst/>
              <a:sp3d/>
            </c:spPr>
            <c:extLst>
              <c:ext xmlns:c16="http://schemas.microsoft.com/office/drawing/2014/chart" uri="{C3380CC4-5D6E-409C-BE32-E72D297353CC}">
                <c16:uniqueId val="{00000005-8816-5841-A487-24651D9DA446}"/>
              </c:ext>
            </c:extLst>
          </c:dPt>
          <c:dPt>
            <c:idx val="3"/>
            <c:invertIfNegative val="0"/>
            <c:bubble3D val="0"/>
            <c:spPr>
              <a:solidFill>
                <a:srgbClr val="006762"/>
              </a:solidFill>
              <a:ln>
                <a:noFill/>
              </a:ln>
              <a:effectLst/>
              <a:sp3d/>
            </c:spPr>
            <c:extLst>
              <c:ext xmlns:c16="http://schemas.microsoft.com/office/drawing/2014/chart" uri="{C3380CC4-5D6E-409C-BE32-E72D297353CC}">
                <c16:uniqueId val="{00000007-8816-5841-A487-24651D9DA446}"/>
              </c:ext>
            </c:extLst>
          </c:dPt>
          <c:dPt>
            <c:idx val="4"/>
            <c:invertIfNegative val="0"/>
            <c:bubble3D val="0"/>
            <c:spPr>
              <a:solidFill>
                <a:srgbClr val="FFCC4E"/>
              </a:solidFill>
              <a:ln>
                <a:noFill/>
              </a:ln>
              <a:effectLst/>
              <a:sp3d/>
            </c:spPr>
            <c:extLst>
              <c:ext xmlns:c16="http://schemas.microsoft.com/office/drawing/2014/chart" uri="{C3380CC4-5D6E-409C-BE32-E72D297353CC}">
                <c16:uniqueId val="{00000009-8816-5841-A487-24651D9DA446}"/>
              </c:ext>
            </c:extLst>
          </c:dPt>
          <c:dPt>
            <c:idx val="5"/>
            <c:invertIfNegative val="0"/>
            <c:bubble3D val="0"/>
            <c:spPr>
              <a:solidFill>
                <a:srgbClr val="FBAB18"/>
              </a:solidFill>
              <a:ln>
                <a:noFill/>
              </a:ln>
              <a:effectLst/>
              <a:sp3d/>
            </c:spPr>
            <c:extLst>
              <c:ext xmlns:c16="http://schemas.microsoft.com/office/drawing/2014/chart" uri="{C3380CC4-5D6E-409C-BE32-E72D297353CC}">
                <c16:uniqueId val="{0000000B-8816-5841-A487-24651D9DA446}"/>
              </c:ext>
            </c:extLst>
          </c:dPt>
          <c:dPt>
            <c:idx val="6"/>
            <c:invertIfNegative val="0"/>
            <c:bubble3D val="0"/>
            <c:spPr>
              <a:solidFill>
                <a:srgbClr val="F47920"/>
              </a:solidFill>
              <a:ln>
                <a:noFill/>
              </a:ln>
              <a:effectLst/>
              <a:sp3d/>
            </c:spPr>
            <c:extLst>
              <c:ext xmlns:c16="http://schemas.microsoft.com/office/drawing/2014/chart" uri="{C3380CC4-5D6E-409C-BE32-E72D297353CC}">
                <c16:uniqueId val="{0000000D-8816-5841-A487-24651D9DA446}"/>
              </c:ext>
            </c:extLst>
          </c:dPt>
          <c:dPt>
            <c:idx val="7"/>
            <c:invertIfNegative val="0"/>
            <c:bubble3D val="0"/>
            <c:spPr>
              <a:solidFill>
                <a:srgbClr val="A75534"/>
              </a:solidFill>
              <a:ln>
                <a:noFill/>
              </a:ln>
              <a:effectLst/>
              <a:sp3d/>
            </c:spPr>
            <c:extLst>
              <c:ext xmlns:c16="http://schemas.microsoft.com/office/drawing/2014/chart" uri="{C3380CC4-5D6E-409C-BE32-E72D297353CC}">
                <c16:uniqueId val="{0000000F-8816-5841-A487-24651D9DA446}"/>
              </c:ext>
            </c:extLst>
          </c:dPt>
          <c:dPt>
            <c:idx val="8"/>
            <c:invertIfNegative val="0"/>
            <c:bubble3D val="0"/>
            <c:spPr>
              <a:solidFill>
                <a:srgbClr val="F1666A"/>
              </a:solidFill>
              <a:ln>
                <a:noFill/>
              </a:ln>
              <a:effectLst/>
              <a:sp3d/>
            </c:spPr>
            <c:extLst>
              <c:ext xmlns:c16="http://schemas.microsoft.com/office/drawing/2014/chart" uri="{C3380CC4-5D6E-409C-BE32-E72D297353CC}">
                <c16:uniqueId val="{00000011-8816-5841-A487-24651D9DA446}"/>
              </c:ext>
            </c:extLst>
          </c:dPt>
          <c:dPt>
            <c:idx val="9"/>
            <c:invertIfNegative val="0"/>
            <c:bubble3D val="0"/>
            <c:spPr>
              <a:solidFill>
                <a:srgbClr val="ED1B2F"/>
              </a:solidFill>
              <a:ln>
                <a:noFill/>
              </a:ln>
              <a:effectLst/>
              <a:sp3d/>
            </c:spPr>
            <c:extLst>
              <c:ext xmlns:c16="http://schemas.microsoft.com/office/drawing/2014/chart" uri="{C3380CC4-5D6E-409C-BE32-E72D297353CC}">
                <c16:uniqueId val="{00000013-8816-5841-A487-24651D9DA446}"/>
              </c:ext>
            </c:extLst>
          </c:dPt>
          <c:dPt>
            <c:idx val="10"/>
            <c:invertIfNegative val="0"/>
            <c:bubble3D val="0"/>
            <c:spPr>
              <a:solidFill>
                <a:srgbClr val="CF1D39"/>
              </a:solidFill>
              <a:ln>
                <a:noFill/>
              </a:ln>
              <a:effectLst/>
              <a:sp3d/>
            </c:spPr>
            <c:extLst>
              <c:ext xmlns:c16="http://schemas.microsoft.com/office/drawing/2014/chart" uri="{C3380CC4-5D6E-409C-BE32-E72D297353CC}">
                <c16:uniqueId val="{00000015-8816-5841-A487-24651D9DA446}"/>
              </c:ext>
            </c:extLst>
          </c:dPt>
          <c:dPt>
            <c:idx val="11"/>
            <c:invertIfNegative val="0"/>
            <c:bubble3D val="0"/>
            <c:spPr>
              <a:solidFill>
                <a:srgbClr val="960136"/>
              </a:solidFill>
              <a:ln>
                <a:noFill/>
              </a:ln>
              <a:effectLst/>
              <a:sp3d/>
            </c:spPr>
            <c:extLst>
              <c:ext xmlns:c16="http://schemas.microsoft.com/office/drawing/2014/chart" uri="{C3380CC4-5D6E-409C-BE32-E72D297353CC}">
                <c16:uniqueId val="{00000017-8816-5841-A487-24651D9DA446}"/>
              </c:ext>
            </c:extLst>
          </c:dPt>
          <c:dPt>
            <c:idx val="12"/>
            <c:invertIfNegative val="0"/>
            <c:bubble3D val="0"/>
            <c:spPr>
              <a:solidFill>
                <a:srgbClr val="6DCFF6"/>
              </a:solidFill>
              <a:ln>
                <a:noFill/>
              </a:ln>
              <a:effectLst/>
              <a:sp3d/>
            </c:spPr>
            <c:extLst>
              <c:ext xmlns:c16="http://schemas.microsoft.com/office/drawing/2014/chart" uri="{C3380CC4-5D6E-409C-BE32-E72D297353CC}">
                <c16:uniqueId val="{00000019-8816-5841-A487-24651D9DA446}"/>
              </c:ext>
            </c:extLst>
          </c:dPt>
          <c:dPt>
            <c:idx val="13"/>
            <c:invertIfNegative val="0"/>
            <c:bubble3D val="0"/>
            <c:spPr>
              <a:solidFill>
                <a:srgbClr val="009BDB"/>
              </a:solidFill>
              <a:ln>
                <a:noFill/>
              </a:ln>
              <a:effectLst/>
              <a:sp3d/>
            </c:spPr>
            <c:extLst>
              <c:ext xmlns:c16="http://schemas.microsoft.com/office/drawing/2014/chart" uri="{C3380CC4-5D6E-409C-BE32-E72D297353CC}">
                <c16:uniqueId val="{0000001B-8816-5841-A487-24651D9DA446}"/>
              </c:ext>
            </c:extLst>
          </c:dPt>
          <c:dPt>
            <c:idx val="14"/>
            <c:invertIfNegative val="0"/>
            <c:bubble3D val="0"/>
            <c:spPr>
              <a:solidFill>
                <a:srgbClr val="00619E"/>
              </a:solidFill>
              <a:ln>
                <a:noFill/>
              </a:ln>
              <a:effectLst/>
              <a:sp3d/>
            </c:spPr>
            <c:extLst>
              <c:ext xmlns:c16="http://schemas.microsoft.com/office/drawing/2014/chart" uri="{C3380CC4-5D6E-409C-BE32-E72D297353CC}">
                <c16:uniqueId val="{0000001D-8816-5841-A487-24651D9DA446}"/>
              </c:ext>
            </c:extLst>
          </c:dPt>
          <c:dPt>
            <c:idx val="15"/>
            <c:invertIfNegative val="0"/>
            <c:bubble3D val="0"/>
            <c:spPr>
              <a:solidFill>
                <a:srgbClr val="1E3378"/>
              </a:solidFill>
              <a:ln>
                <a:noFill/>
              </a:ln>
              <a:effectLst/>
              <a:sp3d/>
            </c:spPr>
            <c:extLst>
              <c:ext xmlns:c16="http://schemas.microsoft.com/office/drawing/2014/chart" uri="{C3380CC4-5D6E-409C-BE32-E72D297353CC}">
                <c16:uniqueId val="{0000001F-8816-5841-A487-24651D9DA446}"/>
              </c:ext>
            </c:extLst>
          </c:dPt>
          <c:dPt>
            <c:idx val="16"/>
            <c:invertIfNegative val="0"/>
            <c:bubble3D val="0"/>
            <c:spPr>
              <a:solidFill>
                <a:srgbClr val="76C8AE"/>
              </a:solidFill>
              <a:ln>
                <a:noFill/>
              </a:ln>
              <a:effectLst/>
              <a:sp3d/>
            </c:spPr>
            <c:extLst>
              <c:ext xmlns:c16="http://schemas.microsoft.com/office/drawing/2014/chart" uri="{C3380CC4-5D6E-409C-BE32-E72D297353CC}">
                <c16:uniqueId val="{00000021-8816-5841-A487-24651D9DA446}"/>
              </c:ext>
            </c:extLst>
          </c:dPt>
          <c:dPt>
            <c:idx val="17"/>
            <c:invertIfNegative val="0"/>
            <c:bubble3D val="0"/>
            <c:spPr>
              <a:solidFill>
                <a:srgbClr val="00AE9D"/>
              </a:solidFill>
              <a:ln>
                <a:noFill/>
              </a:ln>
              <a:effectLst/>
              <a:sp3d/>
            </c:spPr>
            <c:extLst>
              <c:ext xmlns:c16="http://schemas.microsoft.com/office/drawing/2014/chart" uri="{C3380CC4-5D6E-409C-BE32-E72D297353CC}">
                <c16:uniqueId val="{00000023-8816-5841-A487-24651D9DA446}"/>
              </c:ext>
            </c:extLst>
          </c:dPt>
          <c:dPt>
            <c:idx val="18"/>
            <c:invertIfNegative val="0"/>
            <c:bubble3D val="0"/>
            <c:spPr>
              <a:solidFill>
                <a:srgbClr val="008E7A"/>
              </a:solidFill>
              <a:ln>
                <a:noFill/>
              </a:ln>
              <a:effectLst/>
              <a:sp3d/>
            </c:spPr>
            <c:extLst>
              <c:ext xmlns:c16="http://schemas.microsoft.com/office/drawing/2014/chart" uri="{C3380CC4-5D6E-409C-BE32-E72D297353CC}">
                <c16:uniqueId val="{00000025-8816-5841-A487-24651D9DA446}"/>
              </c:ext>
            </c:extLst>
          </c:dPt>
          <c:dPt>
            <c:idx val="19"/>
            <c:invertIfNegative val="0"/>
            <c:bubble3D val="0"/>
            <c:spPr>
              <a:solidFill>
                <a:srgbClr val="006762"/>
              </a:solidFill>
              <a:ln>
                <a:noFill/>
              </a:ln>
              <a:effectLst/>
              <a:sp3d/>
            </c:spPr>
            <c:extLst>
              <c:ext xmlns:c16="http://schemas.microsoft.com/office/drawing/2014/chart" uri="{C3380CC4-5D6E-409C-BE32-E72D297353CC}">
                <c16:uniqueId val="{00000027-8816-5841-A487-24651D9DA446}"/>
              </c:ext>
            </c:extLst>
          </c:dPt>
          <c:dPt>
            <c:idx val="20"/>
            <c:invertIfNegative val="0"/>
            <c:bubble3D val="0"/>
            <c:spPr>
              <a:solidFill>
                <a:srgbClr val="FFCC4E"/>
              </a:solidFill>
              <a:ln>
                <a:noFill/>
              </a:ln>
              <a:effectLst/>
              <a:sp3d/>
            </c:spPr>
            <c:extLst>
              <c:ext xmlns:c16="http://schemas.microsoft.com/office/drawing/2014/chart" uri="{C3380CC4-5D6E-409C-BE32-E72D297353CC}">
                <c16:uniqueId val="{00000029-8816-5841-A487-24651D9DA446}"/>
              </c:ext>
            </c:extLst>
          </c:dPt>
          <c:dPt>
            <c:idx val="21"/>
            <c:invertIfNegative val="0"/>
            <c:bubble3D val="0"/>
            <c:spPr>
              <a:solidFill>
                <a:srgbClr val="FBAB18"/>
              </a:solidFill>
              <a:ln>
                <a:noFill/>
              </a:ln>
              <a:effectLst/>
              <a:sp3d/>
            </c:spPr>
            <c:extLst>
              <c:ext xmlns:c16="http://schemas.microsoft.com/office/drawing/2014/chart" uri="{C3380CC4-5D6E-409C-BE32-E72D297353CC}">
                <c16:uniqueId val="{0000002B-8816-5841-A487-24651D9DA446}"/>
              </c:ext>
            </c:extLst>
          </c:dPt>
          <c:dPt>
            <c:idx val="22"/>
            <c:invertIfNegative val="0"/>
            <c:bubble3D val="0"/>
            <c:spPr>
              <a:solidFill>
                <a:srgbClr val="F47920"/>
              </a:solidFill>
              <a:ln>
                <a:noFill/>
              </a:ln>
              <a:effectLst/>
              <a:sp3d/>
            </c:spPr>
            <c:extLst>
              <c:ext xmlns:c16="http://schemas.microsoft.com/office/drawing/2014/chart" uri="{C3380CC4-5D6E-409C-BE32-E72D297353CC}">
                <c16:uniqueId val="{0000002D-8816-5841-A487-24651D9DA446}"/>
              </c:ext>
            </c:extLst>
          </c:dPt>
          <c:dPt>
            <c:idx val="23"/>
            <c:invertIfNegative val="0"/>
            <c:bubble3D val="0"/>
            <c:spPr>
              <a:solidFill>
                <a:srgbClr val="A75534"/>
              </a:solidFill>
              <a:ln>
                <a:noFill/>
              </a:ln>
              <a:effectLst/>
              <a:sp3d/>
            </c:spPr>
            <c:extLst>
              <c:ext xmlns:c16="http://schemas.microsoft.com/office/drawing/2014/chart" uri="{C3380CC4-5D6E-409C-BE32-E72D297353CC}">
                <c16:uniqueId val="{0000002F-8816-5841-A487-24651D9DA446}"/>
              </c:ext>
            </c:extLst>
          </c:dPt>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30-8816-5841-A487-24651D9DA446}"/>
            </c:ext>
          </c:extLst>
        </c:ser>
        <c:dLbls>
          <c:showLegendKey val="0"/>
          <c:showVal val="0"/>
          <c:showCatName val="0"/>
          <c:showSerName val="0"/>
          <c:showPercent val="0"/>
          <c:showBubbleSize val="0"/>
        </c:dLbls>
        <c:gapWidth val="160"/>
        <c:gapDepth val="10"/>
        <c:shape val="box"/>
        <c:axId val="1929698128"/>
        <c:axId val="1929700880"/>
        <c:axId val="0"/>
      </c:bar3DChart>
      <c:catAx>
        <c:axId val="1929698128"/>
        <c:scaling>
          <c:orientation val="minMax"/>
        </c:scaling>
        <c:delete val="0"/>
        <c:axPos val="b"/>
        <c:majorGridlines>
          <c:spPr>
            <a:ln w="9525" cap="flat" cmpd="sng" algn="ctr">
              <a:solidFill>
                <a:schemeClr val="lt1">
                  <a:lumMod val="60000"/>
                  <a:lumOff val="4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cap="all" spc="150" normalizeH="0" baseline="0">
                <a:solidFill>
                  <a:schemeClr val="lt1"/>
                </a:solidFill>
                <a:latin typeface="+mn-lt"/>
                <a:ea typeface="+mn-ea"/>
                <a:cs typeface="+mn-cs"/>
              </a:defRPr>
            </a:pPr>
            <a:endParaRPr lang="en-US"/>
          </a:p>
        </c:txPr>
        <c:crossAx val="1929700880"/>
        <c:crosses val="autoZero"/>
        <c:auto val="1"/>
        <c:lblAlgn val="ctr"/>
        <c:lblOffset val="100"/>
        <c:noMultiLvlLbl val="0"/>
      </c:catAx>
      <c:valAx>
        <c:axId val="1929700880"/>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mn-lt"/>
                <a:ea typeface="+mn-ea"/>
                <a:cs typeface="+mn-cs"/>
              </a:defRPr>
            </a:pPr>
            <a:endParaRPr lang="en-US"/>
          </a:p>
        </c:txPr>
        <c:crossAx val="192969812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VALUE</c:v>
                </c:pt>
              </c:strCache>
            </c:strRef>
          </c:tx>
          <c:spPr>
            <a:ln>
              <a:noFill/>
            </a:ln>
            <a:effectLst/>
            <a:scene3d>
              <a:camera prst="orthographicFront"/>
              <a:lightRig rig="threePt" dir="t"/>
            </a:scene3d>
            <a:sp3d prstMaterial="matte"/>
          </c:spPr>
          <c:explosion val="5"/>
          <c:dPt>
            <c:idx val="0"/>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01-741F-47C1-9996-DF6877D07366}"/>
              </c:ext>
            </c:extLst>
          </c:dPt>
          <c:dPt>
            <c:idx val="1"/>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03-741F-47C1-9996-DF6877D07366}"/>
              </c:ext>
            </c:extLst>
          </c:dPt>
          <c:dPt>
            <c:idx val="2"/>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05-741F-47C1-9996-DF6877D07366}"/>
              </c:ext>
            </c:extLst>
          </c:dPt>
          <c:dPt>
            <c:idx val="3"/>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07-741F-47C1-9996-DF6877D07366}"/>
              </c:ext>
            </c:extLst>
          </c:dPt>
          <c:dPt>
            <c:idx val="4"/>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09-741F-47C1-9996-DF6877D07366}"/>
              </c:ext>
            </c:extLst>
          </c:dPt>
          <c:dPt>
            <c:idx val="5"/>
            <c:bubble3D val="0"/>
            <c:spPr>
              <a:solidFill>
                <a:srgbClr val="FBAB18"/>
              </a:solidFill>
              <a:ln>
                <a:noFill/>
              </a:ln>
              <a:effectLst/>
              <a:scene3d>
                <a:camera prst="orthographicFront"/>
                <a:lightRig rig="threePt" dir="t"/>
              </a:scene3d>
              <a:sp3d prstMaterial="matte"/>
            </c:spPr>
            <c:extLst>
              <c:ext xmlns:c16="http://schemas.microsoft.com/office/drawing/2014/chart" uri="{C3380CC4-5D6E-409C-BE32-E72D297353CC}">
                <c16:uniqueId val="{0000000B-741F-47C1-9996-DF6877D07366}"/>
              </c:ext>
            </c:extLst>
          </c:dPt>
          <c:dPt>
            <c:idx val="6"/>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0D-741F-47C1-9996-DF6877D07366}"/>
              </c:ext>
            </c:extLst>
          </c:dPt>
          <c:dPt>
            <c:idx val="7"/>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0F-741F-47C1-9996-DF6877D07366}"/>
              </c:ext>
            </c:extLst>
          </c:dPt>
          <c:dPt>
            <c:idx val="8"/>
            <c:bubble3D val="0"/>
            <c:spPr>
              <a:solidFill>
                <a:srgbClr val="F1666A"/>
              </a:solidFill>
              <a:ln>
                <a:noFill/>
              </a:ln>
              <a:effectLst/>
              <a:scene3d>
                <a:camera prst="orthographicFront"/>
                <a:lightRig rig="threePt" dir="t"/>
              </a:scene3d>
              <a:sp3d prstMaterial="matte"/>
            </c:spPr>
            <c:extLst>
              <c:ext xmlns:c16="http://schemas.microsoft.com/office/drawing/2014/chart" uri="{C3380CC4-5D6E-409C-BE32-E72D297353CC}">
                <c16:uniqueId val="{00000011-741F-47C1-9996-DF6877D07366}"/>
              </c:ext>
            </c:extLst>
          </c:dPt>
          <c:dPt>
            <c:idx val="9"/>
            <c:bubble3D val="0"/>
            <c:spPr>
              <a:solidFill>
                <a:srgbClr val="ED1B2F"/>
              </a:solidFill>
              <a:ln>
                <a:noFill/>
              </a:ln>
              <a:effectLst/>
              <a:scene3d>
                <a:camera prst="orthographicFront"/>
                <a:lightRig rig="threePt" dir="t"/>
              </a:scene3d>
              <a:sp3d prstMaterial="matte"/>
            </c:spPr>
            <c:extLst>
              <c:ext xmlns:c16="http://schemas.microsoft.com/office/drawing/2014/chart" uri="{C3380CC4-5D6E-409C-BE32-E72D297353CC}">
                <c16:uniqueId val="{00000013-741F-47C1-9996-DF6877D07366}"/>
              </c:ext>
            </c:extLst>
          </c:dPt>
          <c:dPt>
            <c:idx val="10"/>
            <c:bubble3D val="0"/>
            <c:spPr>
              <a:solidFill>
                <a:srgbClr val="CF1D39"/>
              </a:solidFill>
              <a:ln>
                <a:noFill/>
              </a:ln>
              <a:effectLst/>
              <a:scene3d>
                <a:camera prst="orthographicFront"/>
                <a:lightRig rig="threePt" dir="t"/>
              </a:scene3d>
              <a:sp3d prstMaterial="matte"/>
            </c:spPr>
            <c:extLst>
              <c:ext xmlns:c16="http://schemas.microsoft.com/office/drawing/2014/chart" uri="{C3380CC4-5D6E-409C-BE32-E72D297353CC}">
                <c16:uniqueId val="{00000015-741F-47C1-9996-DF6877D07366}"/>
              </c:ext>
            </c:extLst>
          </c:dPt>
          <c:dPt>
            <c:idx val="11"/>
            <c:bubble3D val="0"/>
            <c:spPr>
              <a:solidFill>
                <a:srgbClr val="960136"/>
              </a:solidFill>
              <a:ln>
                <a:noFill/>
              </a:ln>
              <a:effectLst/>
              <a:scene3d>
                <a:camera prst="orthographicFront"/>
                <a:lightRig rig="threePt" dir="t"/>
              </a:scene3d>
              <a:sp3d prstMaterial="matte"/>
            </c:spPr>
            <c:extLst>
              <c:ext xmlns:c16="http://schemas.microsoft.com/office/drawing/2014/chart" uri="{C3380CC4-5D6E-409C-BE32-E72D297353CC}">
                <c16:uniqueId val="{00000017-741F-47C1-9996-DF6877D07366}"/>
              </c:ext>
            </c:extLst>
          </c:dPt>
          <c:dPt>
            <c:idx val="12"/>
            <c:bubble3D val="0"/>
            <c:spPr>
              <a:solidFill>
                <a:srgbClr val="6DCFF6"/>
              </a:solidFill>
              <a:ln>
                <a:noFill/>
              </a:ln>
              <a:effectLst/>
              <a:scene3d>
                <a:camera prst="orthographicFront"/>
                <a:lightRig rig="threePt" dir="t"/>
              </a:scene3d>
              <a:sp3d prstMaterial="matte"/>
            </c:spPr>
            <c:extLst>
              <c:ext xmlns:c16="http://schemas.microsoft.com/office/drawing/2014/chart" uri="{C3380CC4-5D6E-409C-BE32-E72D297353CC}">
                <c16:uniqueId val="{00000019-741F-47C1-9996-DF6877D07366}"/>
              </c:ext>
            </c:extLst>
          </c:dPt>
          <c:dPt>
            <c:idx val="13"/>
            <c:bubble3D val="0"/>
            <c:spPr>
              <a:solidFill>
                <a:srgbClr val="009BDB"/>
              </a:solidFill>
              <a:ln>
                <a:noFill/>
              </a:ln>
              <a:effectLst/>
              <a:scene3d>
                <a:camera prst="orthographicFront"/>
                <a:lightRig rig="threePt" dir="t"/>
              </a:scene3d>
              <a:sp3d prstMaterial="matte"/>
            </c:spPr>
            <c:extLst>
              <c:ext xmlns:c16="http://schemas.microsoft.com/office/drawing/2014/chart" uri="{C3380CC4-5D6E-409C-BE32-E72D297353CC}">
                <c16:uniqueId val="{0000001B-741F-47C1-9996-DF6877D07366}"/>
              </c:ext>
            </c:extLst>
          </c:dPt>
          <c:dPt>
            <c:idx val="14"/>
            <c:bubble3D val="0"/>
            <c:spPr>
              <a:solidFill>
                <a:srgbClr val="00619E"/>
              </a:solidFill>
              <a:ln>
                <a:noFill/>
              </a:ln>
              <a:effectLst/>
              <a:scene3d>
                <a:camera prst="orthographicFront"/>
                <a:lightRig rig="threePt" dir="t"/>
              </a:scene3d>
              <a:sp3d prstMaterial="matte"/>
            </c:spPr>
            <c:extLst>
              <c:ext xmlns:c16="http://schemas.microsoft.com/office/drawing/2014/chart" uri="{C3380CC4-5D6E-409C-BE32-E72D297353CC}">
                <c16:uniqueId val="{0000001D-741F-47C1-9996-DF6877D07366}"/>
              </c:ext>
            </c:extLst>
          </c:dPt>
          <c:dPt>
            <c:idx val="15"/>
            <c:bubble3D val="0"/>
            <c:spPr>
              <a:solidFill>
                <a:srgbClr val="1E3378"/>
              </a:solidFill>
              <a:ln>
                <a:noFill/>
              </a:ln>
              <a:effectLst/>
              <a:scene3d>
                <a:camera prst="orthographicFront"/>
                <a:lightRig rig="threePt" dir="t"/>
              </a:scene3d>
              <a:sp3d prstMaterial="matte"/>
            </c:spPr>
            <c:extLst>
              <c:ext xmlns:c16="http://schemas.microsoft.com/office/drawing/2014/chart" uri="{C3380CC4-5D6E-409C-BE32-E72D297353CC}">
                <c16:uniqueId val="{0000001F-741F-47C1-9996-DF6877D07366}"/>
              </c:ext>
            </c:extLst>
          </c:dPt>
          <c:dPt>
            <c:idx val="16"/>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21-741F-47C1-9996-DF6877D07366}"/>
              </c:ext>
            </c:extLst>
          </c:dPt>
          <c:dPt>
            <c:idx val="17"/>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23-741F-47C1-9996-DF6877D07366}"/>
              </c:ext>
            </c:extLst>
          </c:dPt>
          <c:dPt>
            <c:idx val="18"/>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25-741F-47C1-9996-DF6877D07366}"/>
              </c:ext>
            </c:extLst>
          </c:dPt>
          <c:dPt>
            <c:idx val="19"/>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27-741F-47C1-9996-DF6877D07366}"/>
              </c:ext>
            </c:extLst>
          </c:dPt>
          <c:dPt>
            <c:idx val="20"/>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29-741F-47C1-9996-DF6877D07366}"/>
              </c:ext>
            </c:extLst>
          </c:dPt>
          <c:dPt>
            <c:idx val="21"/>
            <c:bubble3D val="0"/>
            <c:spPr>
              <a:solidFill>
                <a:srgbClr val="FFDE00"/>
              </a:solidFill>
              <a:ln>
                <a:noFill/>
              </a:ln>
              <a:effectLst/>
              <a:scene3d>
                <a:camera prst="orthographicFront"/>
                <a:lightRig rig="threePt" dir="t"/>
              </a:scene3d>
              <a:sp3d prstMaterial="matte"/>
            </c:spPr>
            <c:extLst>
              <c:ext xmlns:c16="http://schemas.microsoft.com/office/drawing/2014/chart" uri="{C3380CC4-5D6E-409C-BE32-E72D297353CC}">
                <c16:uniqueId val="{0000002B-741F-47C1-9996-DF6877D07366}"/>
              </c:ext>
            </c:extLst>
          </c:dPt>
          <c:dPt>
            <c:idx val="22"/>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2D-741F-47C1-9996-DF6877D07366}"/>
              </c:ext>
            </c:extLst>
          </c:dPt>
          <c:dPt>
            <c:idx val="23"/>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2F-741F-47C1-9996-DF6877D07366}"/>
              </c:ext>
            </c:extLst>
          </c:dPt>
          <c:dLbls>
            <c:dLbl>
              <c:idx val="0"/>
              <c:spPr>
                <a:noFill/>
                <a:ln>
                  <a:noFill/>
                </a:ln>
                <a:effectLst/>
              </c:spPr>
              <c:txPr>
                <a:bodyPr rot="0" spcFirstLastPara="1" vertOverflow="ellipsis" vert="horz" wrap="square" anchor="ctr" anchorCtr="1"/>
                <a:lstStyle/>
                <a:p>
                  <a:pPr>
                    <a:defRPr sz="1330" b="1" i="0" u="sng" strike="noStrike" kern="1200" spc="0" baseline="0">
                      <a:solidFill>
                        <a:schemeClr val="accent1"/>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1-741F-47C1-9996-DF6877D07366}"/>
                </c:ext>
              </c:extLst>
            </c:dLbl>
            <c:dLbl>
              <c:idx val="1"/>
              <c:spPr>
                <a:noFill/>
                <a:ln>
                  <a:noFill/>
                </a:ln>
                <a:effectLst/>
              </c:spPr>
              <c:txPr>
                <a:bodyPr rot="0" spcFirstLastPara="1" vertOverflow="ellipsis" vert="horz" wrap="square" anchor="ctr" anchorCtr="1"/>
                <a:lstStyle/>
                <a:p>
                  <a:pPr>
                    <a:defRPr sz="1330" b="1" i="0" u="sng" strike="noStrike" kern="1200" spc="0" baseline="0">
                      <a:solidFill>
                        <a:schemeClr val="accent2"/>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3-741F-47C1-9996-DF6877D07366}"/>
                </c:ext>
              </c:extLst>
            </c:dLbl>
            <c:dLbl>
              <c:idx val="2"/>
              <c:spPr>
                <a:noFill/>
                <a:ln>
                  <a:noFill/>
                </a:ln>
                <a:effectLst/>
              </c:spPr>
              <c:txPr>
                <a:bodyPr rot="0" spcFirstLastPara="1" vertOverflow="ellipsis" vert="horz" wrap="square" anchor="ctr" anchorCtr="1"/>
                <a:lstStyle/>
                <a:p>
                  <a:pPr>
                    <a:defRPr sz="1330" b="1" i="0" u="sng" strike="noStrike" kern="1200" spc="0" baseline="0">
                      <a:solidFill>
                        <a:schemeClr val="accent3"/>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5-741F-47C1-9996-DF6877D07366}"/>
                </c:ext>
              </c:extLst>
            </c:dLbl>
            <c:dLbl>
              <c:idx val="3"/>
              <c:spPr>
                <a:noFill/>
                <a:ln>
                  <a:noFill/>
                </a:ln>
                <a:effectLst/>
              </c:spPr>
              <c:txPr>
                <a:bodyPr rot="0" spcFirstLastPara="1" vertOverflow="ellipsis" vert="horz" wrap="square" anchor="ctr" anchorCtr="1"/>
                <a:lstStyle/>
                <a:p>
                  <a:pPr>
                    <a:defRPr sz="1330" b="1" i="0" u="sng" strike="noStrike" kern="1200" spc="0" baseline="0">
                      <a:solidFill>
                        <a:schemeClr val="accent4"/>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7-741F-47C1-9996-DF6877D07366}"/>
                </c:ext>
              </c:extLst>
            </c:dLbl>
            <c:dLbl>
              <c:idx val="4"/>
              <c:spPr>
                <a:noFill/>
                <a:ln>
                  <a:noFill/>
                </a:ln>
                <a:effectLst/>
              </c:spPr>
              <c:txPr>
                <a:bodyPr rot="0" spcFirstLastPara="1" vertOverflow="ellipsis" vert="horz" wrap="square" anchor="ctr" anchorCtr="1"/>
                <a:lstStyle/>
                <a:p>
                  <a:pPr>
                    <a:defRPr sz="1330" b="1" i="0" u="sng" strike="noStrike" kern="1200" spc="0" baseline="0">
                      <a:solidFill>
                        <a:schemeClr val="accent5"/>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9-741F-47C1-9996-DF6877D07366}"/>
                </c:ext>
              </c:extLst>
            </c:dLbl>
            <c:dLbl>
              <c:idx val="5"/>
              <c:spPr>
                <a:noFill/>
                <a:ln>
                  <a:noFill/>
                </a:ln>
                <a:effectLst/>
              </c:spPr>
              <c:txPr>
                <a:bodyPr rot="0" spcFirstLastPara="1" vertOverflow="ellipsis" vert="horz" wrap="square" anchor="ctr" anchorCtr="1"/>
                <a:lstStyle/>
                <a:p>
                  <a:pPr>
                    <a:defRPr sz="1330" b="1" i="0" u="sng" strike="noStrike" kern="1200" spc="0" baseline="0">
                      <a:solidFill>
                        <a:schemeClr val="accent6"/>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B-741F-47C1-9996-DF6877D07366}"/>
                </c:ext>
              </c:extLst>
            </c:dLbl>
            <c:dLbl>
              <c:idx val="6"/>
              <c:spPr>
                <a:noFill/>
                <a:ln>
                  <a:noFill/>
                </a:ln>
                <a:effectLst/>
              </c:spPr>
              <c:txPr>
                <a:bodyPr rot="0" spcFirstLastPara="1" vertOverflow="ellipsis" vert="horz" wrap="square" anchor="ctr" anchorCtr="1"/>
                <a:lstStyle/>
                <a:p>
                  <a:pPr>
                    <a:defRPr sz="1330" b="1" i="0" u="sng" strike="noStrike" kern="1200" spc="0" baseline="0">
                      <a:solidFill>
                        <a:schemeClr val="accent1">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D-741F-47C1-9996-DF6877D07366}"/>
                </c:ext>
              </c:extLst>
            </c:dLbl>
            <c:dLbl>
              <c:idx val="7"/>
              <c:spPr>
                <a:noFill/>
                <a:ln>
                  <a:noFill/>
                </a:ln>
                <a:effectLst/>
              </c:spPr>
              <c:txPr>
                <a:bodyPr rot="0" spcFirstLastPara="1" vertOverflow="ellipsis" vert="horz" wrap="square" anchor="ctr" anchorCtr="1"/>
                <a:lstStyle/>
                <a:p>
                  <a:pPr>
                    <a:defRPr sz="1330" b="1" i="0" u="sng" strike="noStrike" kern="1200" spc="0" baseline="0">
                      <a:solidFill>
                        <a:schemeClr val="accent2">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F-741F-47C1-9996-DF6877D07366}"/>
                </c:ext>
              </c:extLst>
            </c:dLbl>
            <c:dLbl>
              <c:idx val="8"/>
              <c:spPr>
                <a:noFill/>
                <a:ln>
                  <a:noFill/>
                </a:ln>
                <a:effectLst/>
              </c:spPr>
              <c:txPr>
                <a:bodyPr rot="0" spcFirstLastPara="1" vertOverflow="ellipsis" vert="horz" wrap="square" anchor="ctr" anchorCtr="1"/>
                <a:lstStyle/>
                <a:p>
                  <a:pPr>
                    <a:defRPr sz="1330" b="1" i="0" u="sng" strike="noStrike" kern="1200" spc="0" baseline="0">
                      <a:solidFill>
                        <a:schemeClr val="accent3">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1-741F-47C1-9996-DF6877D07366}"/>
                </c:ext>
              </c:extLst>
            </c:dLbl>
            <c:dLbl>
              <c:idx val="9"/>
              <c:spPr>
                <a:noFill/>
                <a:ln>
                  <a:noFill/>
                </a:ln>
                <a:effectLst/>
              </c:spPr>
              <c:txPr>
                <a:bodyPr rot="0" spcFirstLastPara="1" vertOverflow="ellipsis" vert="horz" wrap="square" anchor="ctr" anchorCtr="1"/>
                <a:lstStyle/>
                <a:p>
                  <a:pPr>
                    <a:defRPr sz="1330" b="1" i="0" u="sng" strike="noStrike" kern="1200" spc="0" baseline="0">
                      <a:solidFill>
                        <a:schemeClr val="accent4">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3-741F-47C1-9996-DF6877D07366}"/>
                </c:ext>
              </c:extLst>
            </c:dLbl>
            <c:dLbl>
              <c:idx val="10"/>
              <c:spPr>
                <a:noFill/>
                <a:ln>
                  <a:noFill/>
                </a:ln>
                <a:effectLst/>
              </c:spPr>
              <c:txPr>
                <a:bodyPr rot="0" spcFirstLastPara="1" vertOverflow="ellipsis" vert="horz" wrap="square" anchor="ctr" anchorCtr="1"/>
                <a:lstStyle/>
                <a:p>
                  <a:pPr>
                    <a:defRPr sz="1330" b="1" i="0" u="sng" strike="noStrike" kern="1200" spc="0" baseline="0">
                      <a:solidFill>
                        <a:schemeClr val="accent5">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5-741F-47C1-9996-DF6877D07366}"/>
                </c:ext>
              </c:extLst>
            </c:dLbl>
            <c:dLbl>
              <c:idx val="11"/>
              <c:spPr>
                <a:noFill/>
                <a:ln>
                  <a:noFill/>
                </a:ln>
                <a:effectLst/>
              </c:spPr>
              <c:txPr>
                <a:bodyPr rot="0" spcFirstLastPara="1" vertOverflow="ellipsis" vert="horz" wrap="square" anchor="ctr" anchorCtr="1"/>
                <a:lstStyle/>
                <a:p>
                  <a:pPr>
                    <a:defRPr sz="1330" b="1" i="0" u="sng" strike="noStrike" kern="1200" spc="0" baseline="0">
                      <a:solidFill>
                        <a:schemeClr val="accent6">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7-741F-47C1-9996-DF6877D07366}"/>
                </c:ext>
              </c:extLst>
            </c:dLbl>
            <c:dLbl>
              <c:idx val="12"/>
              <c:spPr>
                <a:noFill/>
                <a:ln>
                  <a:noFill/>
                </a:ln>
                <a:effectLst/>
              </c:spPr>
              <c:txPr>
                <a:bodyPr rot="0" spcFirstLastPara="1" vertOverflow="ellipsis" vert="horz" wrap="square" anchor="ctr" anchorCtr="1"/>
                <a:lstStyle/>
                <a:p>
                  <a:pPr>
                    <a:defRPr sz="1330" b="1" i="0" u="sng" strike="noStrike" kern="1200" spc="0" baseline="0">
                      <a:solidFill>
                        <a:schemeClr val="accent1">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9-741F-47C1-9996-DF6877D07366}"/>
                </c:ext>
              </c:extLst>
            </c:dLbl>
            <c:dLbl>
              <c:idx val="13"/>
              <c:spPr>
                <a:noFill/>
                <a:ln>
                  <a:noFill/>
                </a:ln>
                <a:effectLst/>
              </c:spPr>
              <c:txPr>
                <a:bodyPr rot="0" spcFirstLastPara="1" vertOverflow="ellipsis" vert="horz" wrap="square" anchor="ctr" anchorCtr="1"/>
                <a:lstStyle/>
                <a:p>
                  <a:pPr>
                    <a:defRPr sz="1330" b="1" i="0" u="sng" strike="noStrike" kern="1200" spc="0" baseline="0">
                      <a:solidFill>
                        <a:schemeClr val="accent2">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B-741F-47C1-9996-DF6877D07366}"/>
                </c:ext>
              </c:extLst>
            </c:dLbl>
            <c:dLbl>
              <c:idx val="14"/>
              <c:spPr>
                <a:noFill/>
                <a:ln>
                  <a:noFill/>
                </a:ln>
                <a:effectLst/>
              </c:spPr>
              <c:txPr>
                <a:bodyPr rot="0" spcFirstLastPara="1" vertOverflow="ellipsis" vert="horz" wrap="square" anchor="ctr" anchorCtr="1"/>
                <a:lstStyle/>
                <a:p>
                  <a:pPr>
                    <a:defRPr sz="1330" b="1" i="0" u="sng" strike="noStrike" kern="1200" spc="0" baseline="0">
                      <a:solidFill>
                        <a:schemeClr val="accent3">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D-741F-47C1-9996-DF6877D07366}"/>
                </c:ext>
              </c:extLst>
            </c:dLbl>
            <c:dLbl>
              <c:idx val="15"/>
              <c:spPr>
                <a:noFill/>
                <a:ln>
                  <a:noFill/>
                </a:ln>
                <a:effectLst/>
              </c:spPr>
              <c:txPr>
                <a:bodyPr rot="0" spcFirstLastPara="1" vertOverflow="ellipsis" vert="horz" wrap="square" anchor="ctr" anchorCtr="1"/>
                <a:lstStyle/>
                <a:p>
                  <a:pPr>
                    <a:defRPr sz="1330" b="1" i="0" u="sng" strike="noStrike" kern="1200" spc="0" baseline="0">
                      <a:solidFill>
                        <a:schemeClr val="accent4">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F-741F-47C1-9996-DF6877D07366}"/>
                </c:ext>
              </c:extLst>
            </c:dLbl>
            <c:dLbl>
              <c:idx val="16"/>
              <c:spPr>
                <a:noFill/>
                <a:ln>
                  <a:noFill/>
                </a:ln>
                <a:effectLst/>
              </c:spPr>
              <c:txPr>
                <a:bodyPr rot="0" spcFirstLastPara="1" vertOverflow="ellipsis" vert="horz" wrap="square" anchor="ctr" anchorCtr="1"/>
                <a:lstStyle/>
                <a:p>
                  <a:pPr>
                    <a:defRPr sz="1330" b="1" i="0" u="sng" strike="noStrike" kern="1200" spc="0" baseline="0">
                      <a:solidFill>
                        <a:schemeClr val="accent5">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1-741F-47C1-9996-DF6877D07366}"/>
                </c:ext>
              </c:extLst>
            </c:dLbl>
            <c:dLbl>
              <c:idx val="17"/>
              <c:spPr>
                <a:noFill/>
                <a:ln>
                  <a:noFill/>
                </a:ln>
                <a:effectLst/>
              </c:spPr>
              <c:txPr>
                <a:bodyPr rot="0" spcFirstLastPara="1" vertOverflow="ellipsis" vert="horz" wrap="square" anchor="ctr" anchorCtr="1"/>
                <a:lstStyle/>
                <a:p>
                  <a:pPr>
                    <a:defRPr sz="1330" b="1" i="0" u="sng" strike="noStrike" kern="1200" spc="0" baseline="0">
                      <a:solidFill>
                        <a:schemeClr val="accent6">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3-741F-47C1-9996-DF6877D07366}"/>
                </c:ext>
              </c:extLst>
            </c:dLbl>
            <c:dLbl>
              <c:idx val="18"/>
              <c:spPr>
                <a:noFill/>
                <a:ln>
                  <a:noFill/>
                </a:ln>
                <a:effectLst/>
              </c:spPr>
              <c:txPr>
                <a:bodyPr rot="0" spcFirstLastPara="1" vertOverflow="ellipsis" vert="horz" wrap="square" anchor="ctr" anchorCtr="1"/>
                <a:lstStyle/>
                <a:p>
                  <a:pPr>
                    <a:defRPr sz="1330" b="1" i="0" u="sng" strike="noStrike" kern="1200" spc="0" baseline="0">
                      <a:solidFill>
                        <a:schemeClr val="accent1">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5-741F-47C1-9996-DF6877D07366}"/>
                </c:ext>
              </c:extLst>
            </c:dLbl>
            <c:dLbl>
              <c:idx val="19"/>
              <c:spPr>
                <a:noFill/>
                <a:ln>
                  <a:noFill/>
                </a:ln>
                <a:effectLst/>
              </c:spPr>
              <c:txPr>
                <a:bodyPr rot="0" spcFirstLastPara="1" vertOverflow="ellipsis" vert="horz" wrap="square" anchor="ctr" anchorCtr="1"/>
                <a:lstStyle/>
                <a:p>
                  <a:pPr>
                    <a:defRPr sz="1330" b="1" i="0" u="sng" strike="noStrike" kern="1200" spc="0" baseline="0">
                      <a:solidFill>
                        <a:schemeClr val="accent2">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7-741F-47C1-9996-DF6877D07366}"/>
                </c:ext>
              </c:extLst>
            </c:dLbl>
            <c:dLbl>
              <c:idx val="20"/>
              <c:spPr>
                <a:noFill/>
                <a:ln>
                  <a:noFill/>
                </a:ln>
                <a:effectLst/>
              </c:spPr>
              <c:txPr>
                <a:bodyPr rot="0" spcFirstLastPara="1" vertOverflow="ellipsis" vert="horz" wrap="square" anchor="ctr" anchorCtr="1"/>
                <a:lstStyle/>
                <a:p>
                  <a:pPr>
                    <a:defRPr sz="1330" b="1" i="0" u="sng" strike="noStrike" kern="1200" spc="0" baseline="0">
                      <a:solidFill>
                        <a:schemeClr val="accent3">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9-741F-47C1-9996-DF6877D07366}"/>
                </c:ext>
              </c:extLst>
            </c:dLbl>
            <c:dLbl>
              <c:idx val="21"/>
              <c:spPr>
                <a:noFill/>
                <a:ln>
                  <a:noFill/>
                </a:ln>
                <a:effectLst/>
              </c:spPr>
              <c:txPr>
                <a:bodyPr rot="0" spcFirstLastPara="1" vertOverflow="ellipsis" vert="horz" wrap="square" anchor="ctr" anchorCtr="1"/>
                <a:lstStyle/>
                <a:p>
                  <a:pPr>
                    <a:defRPr sz="1330" b="1" i="0" u="sng" strike="noStrike" kern="1200" spc="0" baseline="0">
                      <a:solidFill>
                        <a:schemeClr val="accent4">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B-741F-47C1-9996-DF6877D07366}"/>
                </c:ext>
              </c:extLst>
            </c:dLbl>
            <c:dLbl>
              <c:idx val="22"/>
              <c:spPr>
                <a:noFill/>
                <a:ln>
                  <a:noFill/>
                </a:ln>
                <a:effectLst/>
              </c:spPr>
              <c:txPr>
                <a:bodyPr rot="0" spcFirstLastPara="1" vertOverflow="ellipsis" vert="horz" wrap="square" anchor="ctr" anchorCtr="1"/>
                <a:lstStyle/>
                <a:p>
                  <a:pPr>
                    <a:defRPr sz="1330" b="1" i="0" u="sng" strike="noStrike" kern="1200" spc="0" baseline="0">
                      <a:solidFill>
                        <a:schemeClr val="accent5">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D-741F-47C1-9996-DF6877D07366}"/>
                </c:ext>
              </c:extLst>
            </c:dLbl>
            <c:dLbl>
              <c:idx val="23"/>
              <c:spPr>
                <a:noFill/>
                <a:ln>
                  <a:noFill/>
                </a:ln>
                <a:effectLst/>
              </c:spPr>
              <c:txPr>
                <a:bodyPr rot="0" spcFirstLastPara="1" vertOverflow="ellipsis" vert="horz" wrap="square" anchor="ctr" anchorCtr="1"/>
                <a:lstStyle/>
                <a:p>
                  <a:pPr>
                    <a:defRPr sz="1330" b="1" i="0" u="sng" strike="noStrike" kern="1200" spc="0" baseline="0">
                      <a:solidFill>
                        <a:schemeClr val="accent6">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F-741F-47C1-9996-DF6877D07366}"/>
                </c:ext>
              </c:extLst>
            </c:dLbl>
            <c:spPr>
              <a:noFill/>
              <a:ln>
                <a:noFill/>
              </a:ln>
              <a:effectLst/>
            </c:spPr>
            <c:txPr>
              <a:bodyPr rot="0" spcFirstLastPara="1" vertOverflow="ellipsis" vert="horz" wrap="square" anchor="ctr" anchorCtr="1"/>
              <a:lstStyle/>
              <a:p>
                <a:pPr>
                  <a:defRPr sz="1330" b="1" i="0" u="sng" strike="noStrike" kern="1200" spc="0" baseline="0">
                    <a:solidFill>
                      <a:schemeClr val="accent1"/>
                    </a:solidFill>
                    <a:latin typeface="+mn-lt"/>
                    <a:ea typeface="+mn-ea"/>
                    <a:cs typeface="+mn-cs"/>
                  </a:defRPr>
                </a:pPr>
                <a:endParaRPr lang="en-US"/>
              </a:p>
            </c:txPr>
            <c:dLblPos val="bestFit"/>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30-741F-47C1-9996-DF6877D07366}"/>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u="sng"/>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0"/>
    </c:view3D>
    <c:floor>
      <c:thickness val="0"/>
      <c:spPr>
        <a:solidFill>
          <a:schemeClr val="accent1">
            <a:alpha val="30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7916454801487282E-2"/>
          <c:y val="5.9660478663425089E-2"/>
          <c:w val="0.93792021248511792"/>
          <c:h val="0.59391513796661655"/>
        </c:manualLayout>
      </c:layout>
      <c:bar3DChart>
        <c:barDir val="col"/>
        <c:grouping val="clustered"/>
        <c:varyColors val="0"/>
        <c:ser>
          <c:idx val="0"/>
          <c:order val="0"/>
          <c:tx>
            <c:strRef>
              <c:f>Sheet1!$B$1</c:f>
              <c:strCache>
                <c:ptCount val="1"/>
                <c:pt idx="0">
                  <c:v>VALUE</c:v>
                </c:pt>
              </c:strCache>
            </c:strRef>
          </c:tx>
          <c:spPr>
            <a:solidFill>
              <a:schemeClr val="accent1">
                <a:lumMod val="20000"/>
                <a:lumOff val="80000"/>
              </a:schemeClr>
            </a:solidFill>
            <a:ln>
              <a:noFill/>
            </a:ln>
            <a:effectLst/>
            <a:sp3d/>
          </c:spPr>
          <c:invertIfNegative val="0"/>
          <c:dPt>
            <c:idx val="0"/>
            <c:invertIfNegative val="0"/>
            <c:bubble3D val="0"/>
            <c:spPr>
              <a:solidFill>
                <a:srgbClr val="76C8AE"/>
              </a:solidFill>
              <a:ln>
                <a:noFill/>
              </a:ln>
              <a:effectLst/>
              <a:sp3d/>
            </c:spPr>
            <c:extLst>
              <c:ext xmlns:c16="http://schemas.microsoft.com/office/drawing/2014/chart" uri="{C3380CC4-5D6E-409C-BE32-E72D297353CC}">
                <c16:uniqueId val="{00000001-1504-4AAD-8BCA-155C626759E1}"/>
              </c:ext>
            </c:extLst>
          </c:dPt>
          <c:dPt>
            <c:idx val="1"/>
            <c:invertIfNegative val="0"/>
            <c:bubble3D val="0"/>
            <c:spPr>
              <a:solidFill>
                <a:srgbClr val="00AE9D"/>
              </a:solidFill>
              <a:ln>
                <a:noFill/>
              </a:ln>
              <a:effectLst/>
              <a:sp3d/>
            </c:spPr>
            <c:extLst>
              <c:ext xmlns:c16="http://schemas.microsoft.com/office/drawing/2014/chart" uri="{C3380CC4-5D6E-409C-BE32-E72D297353CC}">
                <c16:uniqueId val="{00000003-1504-4AAD-8BCA-155C626759E1}"/>
              </c:ext>
            </c:extLst>
          </c:dPt>
          <c:dPt>
            <c:idx val="2"/>
            <c:invertIfNegative val="0"/>
            <c:bubble3D val="0"/>
            <c:spPr>
              <a:solidFill>
                <a:srgbClr val="008E7A"/>
              </a:solidFill>
              <a:ln>
                <a:noFill/>
              </a:ln>
              <a:effectLst/>
              <a:sp3d/>
            </c:spPr>
            <c:extLst>
              <c:ext xmlns:c16="http://schemas.microsoft.com/office/drawing/2014/chart" uri="{C3380CC4-5D6E-409C-BE32-E72D297353CC}">
                <c16:uniqueId val="{00000005-1504-4AAD-8BCA-155C626759E1}"/>
              </c:ext>
            </c:extLst>
          </c:dPt>
          <c:dPt>
            <c:idx val="3"/>
            <c:invertIfNegative val="0"/>
            <c:bubble3D val="0"/>
            <c:spPr>
              <a:solidFill>
                <a:srgbClr val="006762"/>
              </a:solidFill>
              <a:ln>
                <a:noFill/>
              </a:ln>
              <a:effectLst/>
              <a:sp3d/>
            </c:spPr>
            <c:extLst>
              <c:ext xmlns:c16="http://schemas.microsoft.com/office/drawing/2014/chart" uri="{C3380CC4-5D6E-409C-BE32-E72D297353CC}">
                <c16:uniqueId val="{00000007-1504-4AAD-8BCA-155C626759E1}"/>
              </c:ext>
            </c:extLst>
          </c:dPt>
          <c:dPt>
            <c:idx val="4"/>
            <c:invertIfNegative val="0"/>
            <c:bubble3D val="0"/>
            <c:spPr>
              <a:solidFill>
                <a:srgbClr val="FFCC4E"/>
              </a:solidFill>
              <a:ln>
                <a:noFill/>
              </a:ln>
              <a:effectLst/>
              <a:sp3d/>
            </c:spPr>
            <c:extLst>
              <c:ext xmlns:c16="http://schemas.microsoft.com/office/drawing/2014/chart" uri="{C3380CC4-5D6E-409C-BE32-E72D297353CC}">
                <c16:uniqueId val="{00000009-1504-4AAD-8BCA-155C626759E1}"/>
              </c:ext>
            </c:extLst>
          </c:dPt>
          <c:dPt>
            <c:idx val="5"/>
            <c:invertIfNegative val="0"/>
            <c:bubble3D val="0"/>
            <c:spPr>
              <a:solidFill>
                <a:srgbClr val="FBAB18"/>
              </a:solidFill>
              <a:ln>
                <a:noFill/>
              </a:ln>
              <a:effectLst/>
              <a:sp3d/>
            </c:spPr>
            <c:extLst>
              <c:ext xmlns:c16="http://schemas.microsoft.com/office/drawing/2014/chart" uri="{C3380CC4-5D6E-409C-BE32-E72D297353CC}">
                <c16:uniqueId val="{0000000B-1504-4AAD-8BCA-155C626759E1}"/>
              </c:ext>
            </c:extLst>
          </c:dPt>
          <c:dPt>
            <c:idx val="6"/>
            <c:invertIfNegative val="0"/>
            <c:bubble3D val="0"/>
            <c:spPr>
              <a:solidFill>
                <a:srgbClr val="F47920"/>
              </a:solidFill>
              <a:ln>
                <a:noFill/>
              </a:ln>
              <a:effectLst/>
              <a:sp3d/>
            </c:spPr>
            <c:extLst>
              <c:ext xmlns:c16="http://schemas.microsoft.com/office/drawing/2014/chart" uri="{C3380CC4-5D6E-409C-BE32-E72D297353CC}">
                <c16:uniqueId val="{0000000D-1504-4AAD-8BCA-155C626759E1}"/>
              </c:ext>
            </c:extLst>
          </c:dPt>
          <c:dPt>
            <c:idx val="7"/>
            <c:invertIfNegative val="0"/>
            <c:bubble3D val="0"/>
            <c:spPr>
              <a:solidFill>
                <a:srgbClr val="A75534"/>
              </a:solidFill>
              <a:ln>
                <a:noFill/>
              </a:ln>
              <a:effectLst/>
              <a:sp3d/>
            </c:spPr>
            <c:extLst>
              <c:ext xmlns:c16="http://schemas.microsoft.com/office/drawing/2014/chart" uri="{C3380CC4-5D6E-409C-BE32-E72D297353CC}">
                <c16:uniqueId val="{0000000F-1504-4AAD-8BCA-155C626759E1}"/>
              </c:ext>
            </c:extLst>
          </c:dPt>
          <c:dPt>
            <c:idx val="8"/>
            <c:invertIfNegative val="0"/>
            <c:bubble3D val="0"/>
            <c:spPr>
              <a:solidFill>
                <a:srgbClr val="F1666A"/>
              </a:solidFill>
              <a:ln>
                <a:noFill/>
              </a:ln>
              <a:effectLst/>
              <a:sp3d/>
            </c:spPr>
            <c:extLst>
              <c:ext xmlns:c16="http://schemas.microsoft.com/office/drawing/2014/chart" uri="{C3380CC4-5D6E-409C-BE32-E72D297353CC}">
                <c16:uniqueId val="{00000011-1504-4AAD-8BCA-155C626759E1}"/>
              </c:ext>
            </c:extLst>
          </c:dPt>
          <c:dPt>
            <c:idx val="9"/>
            <c:invertIfNegative val="0"/>
            <c:bubble3D val="0"/>
            <c:spPr>
              <a:solidFill>
                <a:srgbClr val="ED1B2F"/>
              </a:solidFill>
              <a:ln>
                <a:noFill/>
              </a:ln>
              <a:effectLst/>
              <a:sp3d/>
            </c:spPr>
            <c:extLst>
              <c:ext xmlns:c16="http://schemas.microsoft.com/office/drawing/2014/chart" uri="{C3380CC4-5D6E-409C-BE32-E72D297353CC}">
                <c16:uniqueId val="{00000013-1504-4AAD-8BCA-155C626759E1}"/>
              </c:ext>
            </c:extLst>
          </c:dPt>
          <c:dPt>
            <c:idx val="10"/>
            <c:invertIfNegative val="0"/>
            <c:bubble3D val="0"/>
            <c:spPr>
              <a:solidFill>
                <a:srgbClr val="CF1D39"/>
              </a:solidFill>
              <a:ln>
                <a:noFill/>
              </a:ln>
              <a:effectLst/>
              <a:sp3d/>
            </c:spPr>
            <c:extLst>
              <c:ext xmlns:c16="http://schemas.microsoft.com/office/drawing/2014/chart" uri="{C3380CC4-5D6E-409C-BE32-E72D297353CC}">
                <c16:uniqueId val="{00000015-1504-4AAD-8BCA-155C626759E1}"/>
              </c:ext>
            </c:extLst>
          </c:dPt>
          <c:dPt>
            <c:idx val="11"/>
            <c:invertIfNegative val="0"/>
            <c:bubble3D val="0"/>
            <c:spPr>
              <a:solidFill>
                <a:srgbClr val="960136"/>
              </a:solidFill>
              <a:ln>
                <a:noFill/>
              </a:ln>
              <a:effectLst/>
              <a:sp3d/>
            </c:spPr>
            <c:extLst>
              <c:ext xmlns:c16="http://schemas.microsoft.com/office/drawing/2014/chart" uri="{C3380CC4-5D6E-409C-BE32-E72D297353CC}">
                <c16:uniqueId val="{00000017-1504-4AAD-8BCA-155C626759E1}"/>
              </c:ext>
            </c:extLst>
          </c:dPt>
          <c:dPt>
            <c:idx val="12"/>
            <c:invertIfNegative val="0"/>
            <c:bubble3D val="0"/>
            <c:spPr>
              <a:solidFill>
                <a:srgbClr val="6DCFF6"/>
              </a:solidFill>
              <a:ln>
                <a:noFill/>
              </a:ln>
              <a:effectLst/>
              <a:sp3d/>
            </c:spPr>
            <c:extLst>
              <c:ext xmlns:c16="http://schemas.microsoft.com/office/drawing/2014/chart" uri="{C3380CC4-5D6E-409C-BE32-E72D297353CC}">
                <c16:uniqueId val="{00000019-1504-4AAD-8BCA-155C626759E1}"/>
              </c:ext>
            </c:extLst>
          </c:dPt>
          <c:dPt>
            <c:idx val="13"/>
            <c:invertIfNegative val="0"/>
            <c:bubble3D val="0"/>
            <c:spPr>
              <a:solidFill>
                <a:srgbClr val="009BDB"/>
              </a:solidFill>
              <a:ln>
                <a:noFill/>
              </a:ln>
              <a:effectLst/>
              <a:sp3d/>
            </c:spPr>
            <c:extLst>
              <c:ext xmlns:c16="http://schemas.microsoft.com/office/drawing/2014/chart" uri="{C3380CC4-5D6E-409C-BE32-E72D297353CC}">
                <c16:uniqueId val="{0000001B-1504-4AAD-8BCA-155C626759E1}"/>
              </c:ext>
            </c:extLst>
          </c:dPt>
          <c:dPt>
            <c:idx val="14"/>
            <c:invertIfNegative val="0"/>
            <c:bubble3D val="0"/>
            <c:spPr>
              <a:solidFill>
                <a:srgbClr val="00619E"/>
              </a:solidFill>
              <a:ln>
                <a:noFill/>
              </a:ln>
              <a:effectLst/>
              <a:sp3d/>
            </c:spPr>
            <c:extLst>
              <c:ext xmlns:c16="http://schemas.microsoft.com/office/drawing/2014/chart" uri="{C3380CC4-5D6E-409C-BE32-E72D297353CC}">
                <c16:uniqueId val="{0000001D-1504-4AAD-8BCA-155C626759E1}"/>
              </c:ext>
            </c:extLst>
          </c:dPt>
          <c:dPt>
            <c:idx val="15"/>
            <c:invertIfNegative val="0"/>
            <c:bubble3D val="0"/>
            <c:spPr>
              <a:solidFill>
                <a:srgbClr val="1E3378"/>
              </a:solidFill>
              <a:ln>
                <a:noFill/>
              </a:ln>
              <a:effectLst/>
              <a:sp3d/>
            </c:spPr>
            <c:extLst>
              <c:ext xmlns:c16="http://schemas.microsoft.com/office/drawing/2014/chart" uri="{C3380CC4-5D6E-409C-BE32-E72D297353CC}">
                <c16:uniqueId val="{0000001F-1504-4AAD-8BCA-155C626759E1}"/>
              </c:ext>
            </c:extLst>
          </c:dPt>
          <c:dPt>
            <c:idx val="16"/>
            <c:invertIfNegative val="0"/>
            <c:bubble3D val="0"/>
            <c:spPr>
              <a:solidFill>
                <a:srgbClr val="76C8AE"/>
              </a:solidFill>
              <a:ln>
                <a:noFill/>
              </a:ln>
              <a:effectLst/>
              <a:sp3d/>
            </c:spPr>
            <c:extLst>
              <c:ext xmlns:c16="http://schemas.microsoft.com/office/drawing/2014/chart" uri="{C3380CC4-5D6E-409C-BE32-E72D297353CC}">
                <c16:uniqueId val="{00000021-1504-4AAD-8BCA-155C626759E1}"/>
              </c:ext>
            </c:extLst>
          </c:dPt>
          <c:dPt>
            <c:idx val="17"/>
            <c:invertIfNegative val="0"/>
            <c:bubble3D val="0"/>
            <c:spPr>
              <a:solidFill>
                <a:srgbClr val="00AE9D"/>
              </a:solidFill>
              <a:ln>
                <a:noFill/>
              </a:ln>
              <a:effectLst/>
              <a:sp3d/>
            </c:spPr>
            <c:extLst>
              <c:ext xmlns:c16="http://schemas.microsoft.com/office/drawing/2014/chart" uri="{C3380CC4-5D6E-409C-BE32-E72D297353CC}">
                <c16:uniqueId val="{00000023-1504-4AAD-8BCA-155C626759E1}"/>
              </c:ext>
            </c:extLst>
          </c:dPt>
          <c:dPt>
            <c:idx val="18"/>
            <c:invertIfNegative val="0"/>
            <c:bubble3D val="0"/>
            <c:spPr>
              <a:solidFill>
                <a:srgbClr val="008E7A"/>
              </a:solidFill>
              <a:ln>
                <a:noFill/>
              </a:ln>
              <a:effectLst/>
              <a:sp3d/>
            </c:spPr>
            <c:extLst>
              <c:ext xmlns:c16="http://schemas.microsoft.com/office/drawing/2014/chart" uri="{C3380CC4-5D6E-409C-BE32-E72D297353CC}">
                <c16:uniqueId val="{00000025-1504-4AAD-8BCA-155C626759E1}"/>
              </c:ext>
            </c:extLst>
          </c:dPt>
          <c:dPt>
            <c:idx val="19"/>
            <c:invertIfNegative val="0"/>
            <c:bubble3D val="0"/>
            <c:spPr>
              <a:solidFill>
                <a:srgbClr val="006762"/>
              </a:solidFill>
              <a:ln>
                <a:noFill/>
              </a:ln>
              <a:effectLst/>
              <a:sp3d/>
            </c:spPr>
            <c:extLst>
              <c:ext xmlns:c16="http://schemas.microsoft.com/office/drawing/2014/chart" uri="{C3380CC4-5D6E-409C-BE32-E72D297353CC}">
                <c16:uniqueId val="{00000027-1504-4AAD-8BCA-155C626759E1}"/>
              </c:ext>
            </c:extLst>
          </c:dPt>
          <c:dPt>
            <c:idx val="20"/>
            <c:invertIfNegative val="0"/>
            <c:bubble3D val="0"/>
            <c:spPr>
              <a:solidFill>
                <a:srgbClr val="FFCC4E"/>
              </a:solidFill>
              <a:ln>
                <a:noFill/>
              </a:ln>
              <a:effectLst/>
              <a:sp3d/>
            </c:spPr>
            <c:extLst>
              <c:ext xmlns:c16="http://schemas.microsoft.com/office/drawing/2014/chart" uri="{C3380CC4-5D6E-409C-BE32-E72D297353CC}">
                <c16:uniqueId val="{00000029-1504-4AAD-8BCA-155C626759E1}"/>
              </c:ext>
            </c:extLst>
          </c:dPt>
          <c:dPt>
            <c:idx val="21"/>
            <c:invertIfNegative val="0"/>
            <c:bubble3D val="0"/>
            <c:spPr>
              <a:solidFill>
                <a:srgbClr val="FBAB18"/>
              </a:solidFill>
              <a:ln>
                <a:noFill/>
              </a:ln>
              <a:effectLst/>
              <a:sp3d/>
            </c:spPr>
            <c:extLst>
              <c:ext xmlns:c16="http://schemas.microsoft.com/office/drawing/2014/chart" uri="{C3380CC4-5D6E-409C-BE32-E72D297353CC}">
                <c16:uniqueId val="{0000002B-1504-4AAD-8BCA-155C626759E1}"/>
              </c:ext>
            </c:extLst>
          </c:dPt>
          <c:dPt>
            <c:idx val="22"/>
            <c:invertIfNegative val="0"/>
            <c:bubble3D val="0"/>
            <c:spPr>
              <a:solidFill>
                <a:srgbClr val="F47920"/>
              </a:solidFill>
              <a:ln>
                <a:noFill/>
              </a:ln>
              <a:effectLst/>
              <a:sp3d/>
            </c:spPr>
            <c:extLst>
              <c:ext xmlns:c16="http://schemas.microsoft.com/office/drawing/2014/chart" uri="{C3380CC4-5D6E-409C-BE32-E72D297353CC}">
                <c16:uniqueId val="{0000002D-1504-4AAD-8BCA-155C626759E1}"/>
              </c:ext>
            </c:extLst>
          </c:dPt>
          <c:dPt>
            <c:idx val="23"/>
            <c:invertIfNegative val="0"/>
            <c:bubble3D val="0"/>
            <c:spPr>
              <a:solidFill>
                <a:srgbClr val="A75534"/>
              </a:solidFill>
              <a:ln>
                <a:noFill/>
              </a:ln>
              <a:effectLst/>
              <a:sp3d/>
            </c:spPr>
            <c:extLst>
              <c:ext xmlns:c16="http://schemas.microsoft.com/office/drawing/2014/chart" uri="{C3380CC4-5D6E-409C-BE32-E72D297353CC}">
                <c16:uniqueId val="{0000002F-1504-4AAD-8BCA-155C626759E1}"/>
              </c:ext>
            </c:extLst>
          </c:dPt>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30-1504-4AAD-8BCA-155C626759E1}"/>
            </c:ext>
          </c:extLst>
        </c:ser>
        <c:dLbls>
          <c:showLegendKey val="0"/>
          <c:showVal val="0"/>
          <c:showCatName val="0"/>
          <c:showSerName val="0"/>
          <c:showPercent val="0"/>
          <c:showBubbleSize val="0"/>
        </c:dLbls>
        <c:gapWidth val="160"/>
        <c:gapDepth val="10"/>
        <c:shape val="box"/>
        <c:axId val="1929698128"/>
        <c:axId val="1929700880"/>
        <c:axId val="0"/>
      </c:bar3DChart>
      <c:catAx>
        <c:axId val="1929698128"/>
        <c:scaling>
          <c:orientation val="minMax"/>
        </c:scaling>
        <c:delete val="0"/>
        <c:axPos val="b"/>
        <c:majorGridlines>
          <c:spPr>
            <a:ln w="9525" cap="flat" cmpd="sng" algn="ctr">
              <a:solidFill>
                <a:schemeClr val="lt1">
                  <a:lumMod val="60000"/>
                  <a:lumOff val="4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cap="all" spc="150" normalizeH="0" baseline="0">
                <a:solidFill>
                  <a:schemeClr val="lt1"/>
                </a:solidFill>
                <a:latin typeface="Arial" panose="020B0604020202020204" pitchFamily="34" charset="0"/>
                <a:ea typeface="+mn-ea"/>
                <a:cs typeface="Arial" panose="020B0604020202020204" pitchFamily="34" charset="0"/>
              </a:defRPr>
            </a:pPr>
            <a:endParaRPr lang="en-US"/>
          </a:p>
        </c:txPr>
        <c:crossAx val="1929700880"/>
        <c:crosses val="autoZero"/>
        <c:auto val="1"/>
        <c:lblAlgn val="ctr"/>
        <c:lblOffset val="100"/>
        <c:noMultiLvlLbl val="0"/>
      </c:catAx>
      <c:valAx>
        <c:axId val="1929700880"/>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crossAx val="192969812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5">
  <cs:axisTitle>
    <cs:lnRef idx="0"/>
    <cs:fillRef idx="0"/>
    <cs:effectRef idx="0"/>
    <cs:fontRef idx="minor">
      <a:schemeClr val="lt1"/>
    </cs:fontRef>
    <cs:defRPr sz="1197" b="1" kern="1200"/>
  </cs:axisTitle>
  <cs:categoryAxis>
    <cs:lnRef idx="0">
      <cs:styleClr val="0"/>
    </cs:lnRef>
    <cs:fillRef idx="0"/>
    <cs:effectRef idx="0"/>
    <cs:fontRef idx="minor">
      <a:schemeClr val="lt1"/>
    </cs:fontRef>
    <cs:defRPr sz="1197"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styleClr val="auto"/>
    </cs:fillRef>
    <cs:effectRef idx="0"/>
    <cs:fontRef idx="minor">
      <a:schemeClr val="lt1"/>
    </cs:fontRef>
    <cs:spPr>
      <a:solidFill>
        <a:schemeClr val="phClr">
          <a:alpha val="70000"/>
        </a:schemeClr>
      </a:solidFill>
    </cs:spPr>
    <cs:defRPr sz="1197"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lumMod val="20000"/>
          <a:lumOff val="80000"/>
        </a:schemeClr>
      </a:solidFill>
    </cs:spPr>
  </cs:dataPoint>
  <cs:dataPoint3D>
    <cs:lnRef idx="0"/>
    <cs:fillRef idx="0">
      <cs:styleClr val="auto"/>
    </cs:fillRef>
    <cs:effectRef idx="0"/>
    <cs:fontRef idx="minor">
      <a:schemeClr val="dk1"/>
    </cs:fontRef>
    <cs:spPr>
      <a:solidFill>
        <a:schemeClr val="phClr">
          <a:lumMod val="20000"/>
          <a:lumOff val="80000"/>
        </a:schemeClr>
      </a:solidFill>
      <a:sp3d/>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styleClr val="0"/>
    </cs:fillRef>
    <cs:effectRef idx="0"/>
    <cs:fontRef idx="minor">
      <a:schemeClr val="dk1"/>
    </cs:fontRef>
    <cs:spPr>
      <a:solidFill>
        <a:schemeClr val="phClr">
          <a:alpha val="30000"/>
        </a:schemeClr>
      </a:solidFill>
      <a:sp3d/>
    </cs:spPr>
  </cs:floor>
  <cs:gridlineMajor>
    <cs:lnRef idx="0">
      <cs:styleClr val="0"/>
    </cs:lnRef>
    <cs:fillRef idx="0"/>
    <cs:effectRef idx="0"/>
    <cs:fontRef idx="minor">
      <a:schemeClr val="dk1"/>
    </cs:fontRef>
    <cs:spPr>
      <a:ln w="9525" cap="flat" cmpd="sng" algn="ctr">
        <a:solidFill>
          <a:schemeClr val="lt1">
            <a:lumMod val="60000"/>
            <a:lumOff val="40000"/>
          </a:schemeClr>
        </a:solidFill>
        <a:round/>
      </a:ln>
    </cs:spPr>
  </cs:gridlineMajor>
  <cs:gridlineMinor>
    <cs:lnRef idx="0">
      <cs:styleClr val="0"/>
    </cs:lnRef>
    <cs:fillRef idx="0"/>
    <cs:effectRef idx="0"/>
    <cs:fontRef idx="minor">
      <a:schemeClr val="dk1"/>
    </cs:fontRef>
    <cs:spPr>
      <a:ln>
        <a:solidFill>
          <a:schemeClr val="lt1">
            <a:lumMod val="50000"/>
            <a:lumOff val="5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5">
  <cs:axisTitle>
    <cs:lnRef idx="0"/>
    <cs:fillRef idx="0"/>
    <cs:effectRef idx="0"/>
    <cs:fontRef idx="minor">
      <a:schemeClr val="lt1"/>
    </cs:fontRef>
    <cs:defRPr sz="1197" b="1" kern="1200"/>
  </cs:axisTitle>
  <cs:categoryAxis>
    <cs:lnRef idx="0">
      <cs:styleClr val="0"/>
    </cs:lnRef>
    <cs:fillRef idx="0"/>
    <cs:effectRef idx="0"/>
    <cs:fontRef idx="minor">
      <a:schemeClr val="lt1"/>
    </cs:fontRef>
    <cs:defRPr sz="1197"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styleClr val="auto"/>
    </cs:fillRef>
    <cs:effectRef idx="0"/>
    <cs:fontRef idx="minor">
      <a:schemeClr val="lt1"/>
    </cs:fontRef>
    <cs:spPr>
      <a:solidFill>
        <a:schemeClr val="phClr">
          <a:alpha val="70000"/>
        </a:schemeClr>
      </a:solidFill>
    </cs:spPr>
    <cs:defRPr sz="1197"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lumMod val="20000"/>
          <a:lumOff val="80000"/>
        </a:schemeClr>
      </a:solidFill>
    </cs:spPr>
  </cs:dataPoint>
  <cs:dataPoint3D>
    <cs:lnRef idx="0"/>
    <cs:fillRef idx="0">
      <cs:styleClr val="auto"/>
    </cs:fillRef>
    <cs:effectRef idx="0"/>
    <cs:fontRef idx="minor">
      <a:schemeClr val="dk1"/>
    </cs:fontRef>
    <cs:spPr>
      <a:solidFill>
        <a:schemeClr val="phClr">
          <a:lumMod val="20000"/>
          <a:lumOff val="80000"/>
        </a:schemeClr>
      </a:solidFill>
      <a:sp3d/>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styleClr val="0"/>
    </cs:fillRef>
    <cs:effectRef idx="0"/>
    <cs:fontRef idx="minor">
      <a:schemeClr val="dk1"/>
    </cs:fontRef>
    <cs:spPr>
      <a:solidFill>
        <a:schemeClr val="phClr">
          <a:alpha val="30000"/>
        </a:schemeClr>
      </a:solidFill>
      <a:sp3d/>
    </cs:spPr>
  </cs:floor>
  <cs:gridlineMajor>
    <cs:lnRef idx="0">
      <cs:styleClr val="0"/>
    </cs:lnRef>
    <cs:fillRef idx="0"/>
    <cs:effectRef idx="0"/>
    <cs:fontRef idx="minor">
      <a:schemeClr val="dk1"/>
    </cs:fontRef>
    <cs:spPr>
      <a:ln w="9525" cap="flat" cmpd="sng" algn="ctr">
        <a:solidFill>
          <a:schemeClr val="lt1">
            <a:lumMod val="60000"/>
            <a:lumOff val="40000"/>
          </a:schemeClr>
        </a:solidFill>
        <a:round/>
      </a:ln>
    </cs:spPr>
  </cs:gridlineMajor>
  <cs:gridlineMinor>
    <cs:lnRef idx="0">
      <cs:styleClr val="0"/>
    </cs:lnRef>
    <cs:fillRef idx="0"/>
    <cs:effectRef idx="0"/>
    <cs:fontRef idx="minor">
      <a:schemeClr val="dk1"/>
    </cs:fontRef>
    <cs:spPr>
      <a:ln>
        <a:solidFill>
          <a:schemeClr val="lt1">
            <a:lumMod val="50000"/>
            <a:lumOff val="5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5">
  <cs:axisTitle>
    <cs:lnRef idx="0"/>
    <cs:fillRef idx="0"/>
    <cs:effectRef idx="0"/>
    <cs:fontRef idx="minor">
      <a:schemeClr val="lt1"/>
    </cs:fontRef>
    <cs:defRPr sz="1197" b="1" kern="1200"/>
  </cs:axisTitle>
  <cs:categoryAxis>
    <cs:lnRef idx="0">
      <cs:styleClr val="0"/>
    </cs:lnRef>
    <cs:fillRef idx="0"/>
    <cs:effectRef idx="0"/>
    <cs:fontRef idx="minor">
      <a:schemeClr val="lt1"/>
    </cs:fontRef>
    <cs:defRPr sz="1197"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styleClr val="auto"/>
    </cs:fillRef>
    <cs:effectRef idx="0"/>
    <cs:fontRef idx="minor">
      <a:schemeClr val="lt1"/>
    </cs:fontRef>
    <cs:spPr>
      <a:solidFill>
        <a:schemeClr val="phClr">
          <a:alpha val="70000"/>
        </a:schemeClr>
      </a:solidFill>
    </cs:spPr>
    <cs:defRPr sz="1197"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lumMod val="20000"/>
          <a:lumOff val="80000"/>
        </a:schemeClr>
      </a:solidFill>
    </cs:spPr>
  </cs:dataPoint>
  <cs:dataPoint3D>
    <cs:lnRef idx="0"/>
    <cs:fillRef idx="0">
      <cs:styleClr val="auto"/>
    </cs:fillRef>
    <cs:effectRef idx="0"/>
    <cs:fontRef idx="minor">
      <a:schemeClr val="dk1"/>
    </cs:fontRef>
    <cs:spPr>
      <a:solidFill>
        <a:schemeClr val="phClr">
          <a:lumMod val="20000"/>
          <a:lumOff val="80000"/>
        </a:schemeClr>
      </a:solidFill>
      <a:sp3d/>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styleClr val="0"/>
    </cs:fillRef>
    <cs:effectRef idx="0"/>
    <cs:fontRef idx="minor">
      <a:schemeClr val="dk1"/>
    </cs:fontRef>
    <cs:spPr>
      <a:solidFill>
        <a:schemeClr val="phClr">
          <a:alpha val="30000"/>
        </a:schemeClr>
      </a:solidFill>
      <a:sp3d/>
    </cs:spPr>
  </cs:floor>
  <cs:gridlineMajor>
    <cs:lnRef idx="0">
      <cs:styleClr val="0"/>
    </cs:lnRef>
    <cs:fillRef idx="0"/>
    <cs:effectRef idx="0"/>
    <cs:fontRef idx="minor">
      <a:schemeClr val="dk1"/>
    </cs:fontRef>
    <cs:spPr>
      <a:ln w="9525" cap="flat" cmpd="sng" algn="ctr">
        <a:solidFill>
          <a:schemeClr val="lt1">
            <a:lumMod val="60000"/>
            <a:lumOff val="40000"/>
          </a:schemeClr>
        </a:solidFill>
        <a:round/>
      </a:ln>
    </cs:spPr>
  </cs:gridlineMajor>
  <cs:gridlineMinor>
    <cs:lnRef idx="0">
      <cs:styleClr val="0"/>
    </cs:lnRef>
    <cs:fillRef idx="0"/>
    <cs:effectRef idx="0"/>
    <cs:fontRef idx="minor">
      <a:schemeClr val="dk1"/>
    </cs:fontRef>
    <cs:spPr>
      <a:ln>
        <a:solidFill>
          <a:schemeClr val="lt1">
            <a:lumMod val="50000"/>
            <a:lumOff val="5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A4EF3A-40CB-C54C-BB1B-729D062DDFF9}" type="datetimeFigureOut">
              <a:rPr lang="en-GB" smtClean="0"/>
              <a:t>22/11/2024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FED44A-E2CE-B74A-A198-765B57D70696}" type="slidenum">
              <a:rPr lang="en-GB" smtClean="0"/>
              <a:t>‹#›</a:t>
            </a:fld>
            <a:endParaRPr lang="en-GB"/>
          </a:p>
        </p:txBody>
      </p:sp>
    </p:spTree>
    <p:extLst>
      <p:ext uri="{BB962C8B-B14F-4D97-AF65-F5344CB8AC3E}">
        <p14:creationId xmlns:p14="http://schemas.microsoft.com/office/powerpoint/2010/main" val="3186259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CFBA8C-D396-E74F-9541-BD26106F3101}" type="slidenum">
              <a:rPr lang="en-GB" smtClean="0"/>
              <a:t>1</a:t>
            </a:fld>
            <a:endParaRPr lang="en-GB"/>
          </a:p>
        </p:txBody>
      </p:sp>
    </p:spTree>
    <p:extLst>
      <p:ext uri="{BB962C8B-B14F-4D97-AF65-F5344CB8AC3E}">
        <p14:creationId xmlns:p14="http://schemas.microsoft.com/office/powerpoint/2010/main" val="2495525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739775"/>
            <a:ext cx="6569075" cy="36957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862013" rtl="0" eaLnBrk="1" fontAlgn="base" latinLnBrk="0" hangingPunct="1">
              <a:lnSpc>
                <a:spcPct val="100000"/>
              </a:lnSpc>
              <a:spcBef>
                <a:spcPct val="0"/>
              </a:spcBef>
              <a:spcAft>
                <a:spcPct val="0"/>
              </a:spcAft>
              <a:buClrTx/>
              <a:buSzTx/>
              <a:buFontTx/>
              <a:buNone/>
              <a:tabLst/>
              <a:defRPr/>
            </a:pPr>
            <a:fld id="{B1C1B1E2-4475-074F-89EB-5387F18A9490}" type="slidenum">
              <a:rPr kumimoji="0" lang="en-US" altLang="x-none" sz="11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862013" rtl="0" eaLnBrk="1" fontAlgn="base" latinLnBrk="0" hangingPunct="1">
                <a:lnSpc>
                  <a:spcPct val="100000"/>
                </a:lnSpc>
                <a:spcBef>
                  <a:spcPct val="0"/>
                </a:spcBef>
                <a:spcAft>
                  <a:spcPct val="0"/>
                </a:spcAft>
                <a:buClrTx/>
                <a:buSzTx/>
                <a:buFontTx/>
                <a:buNone/>
                <a:tabLst/>
                <a:defRPr/>
              </a:pPr>
              <a:t>3</a:t>
            </a:fld>
            <a:endParaRPr kumimoji="0" lang="en-US" altLang="x-none" sz="11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297784460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2.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30.jpe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emf"/><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9.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2.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30.jpe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Master" Target="../slideMasters/slideMaster8.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emf"/><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9.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Layouts/_rels/slideLayout10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44.png"/><Relationship Id="rId3" Type="http://schemas.openxmlformats.org/officeDocument/2006/relationships/image" Target="../media/image41.png"/><Relationship Id="rId21" Type="http://schemas.openxmlformats.org/officeDocument/2006/relationships/image" Target="../media/image43.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40.jpe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Master" Target="../slideMasters/slideMaster8.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emf"/><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4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4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30.jpeg"/><Relationship Id="rId1" Type="http://schemas.openxmlformats.org/officeDocument/2006/relationships/slideMaster" Target="../slideMasters/slideMaster9.xml"/><Relationship Id="rId5" Type="http://schemas.openxmlformats.org/officeDocument/2006/relationships/image" Target="../media/image79.emf"/><Relationship Id="rId4" Type="http://schemas.openxmlformats.org/officeDocument/2006/relationships/image" Target="../media/image36.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80.jpeg"/><Relationship Id="rId1" Type="http://schemas.openxmlformats.org/officeDocument/2006/relationships/slideMaster" Target="../slideMasters/slideMaster9.xml"/><Relationship Id="rId5" Type="http://schemas.openxmlformats.org/officeDocument/2006/relationships/image" Target="../media/image79.emf"/><Relationship Id="rId4" Type="http://schemas.openxmlformats.org/officeDocument/2006/relationships/image" Target="../media/image36.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30.jpeg"/><Relationship Id="rId1" Type="http://schemas.openxmlformats.org/officeDocument/2006/relationships/slideMaster" Target="../slideMasters/slideMaster9.xml"/><Relationship Id="rId5" Type="http://schemas.openxmlformats.org/officeDocument/2006/relationships/image" Target="../media/image79.emf"/><Relationship Id="rId4" Type="http://schemas.openxmlformats.org/officeDocument/2006/relationships/image" Target="../media/image36.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81.jpeg"/><Relationship Id="rId1" Type="http://schemas.openxmlformats.org/officeDocument/2006/relationships/slideMaster" Target="../slideMasters/slideMaster9.xml"/><Relationship Id="rId5" Type="http://schemas.openxmlformats.org/officeDocument/2006/relationships/image" Target="../media/image79.emf"/><Relationship Id="rId4" Type="http://schemas.openxmlformats.org/officeDocument/2006/relationships/image" Target="../media/image36.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32.jpe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31.jpe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emf"/><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2.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39.jpe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Master" Target="../slideMasters/slideMaster3.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emf"/><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9.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30.jpe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33.jp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emf"/><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2.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30.jpe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Master" Target="../slideMasters/slideMaster3.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emf"/><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9.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44.png"/><Relationship Id="rId3" Type="http://schemas.openxmlformats.org/officeDocument/2006/relationships/image" Target="../media/image41.png"/><Relationship Id="rId21" Type="http://schemas.openxmlformats.org/officeDocument/2006/relationships/image" Target="../media/image43.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40.jpe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Master" Target="../slideMasters/slideMaster3.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emf"/><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4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4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35.jpe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34.jpe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emf"/><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44.png"/><Relationship Id="rId3" Type="http://schemas.openxmlformats.org/officeDocument/2006/relationships/image" Target="../media/image41.png"/><Relationship Id="rId21" Type="http://schemas.openxmlformats.org/officeDocument/2006/relationships/image" Target="../media/image43.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40.jpe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Master" Target="../slideMasters/slideMaster4.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emf"/><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4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45.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2.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30.jpe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Master" Target="../slideMasters/slideMaster5.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emf"/><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9.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44.png"/><Relationship Id="rId3" Type="http://schemas.openxmlformats.org/officeDocument/2006/relationships/image" Target="../media/image2.png"/><Relationship Id="rId21" Type="http://schemas.openxmlformats.org/officeDocument/2006/relationships/image" Target="../media/image43.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39.jpe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Master" Target="../slideMasters/slideMaster6.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emf"/><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9.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45.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18" Type="http://schemas.openxmlformats.org/officeDocument/2006/relationships/image" Target="../media/image64.png"/><Relationship Id="rId26" Type="http://schemas.openxmlformats.org/officeDocument/2006/relationships/image" Target="../media/image72.png"/><Relationship Id="rId3" Type="http://schemas.openxmlformats.org/officeDocument/2006/relationships/image" Target="../media/image49.png"/><Relationship Id="rId21" Type="http://schemas.openxmlformats.org/officeDocument/2006/relationships/image" Target="../media/image67.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63.png"/><Relationship Id="rId25" Type="http://schemas.openxmlformats.org/officeDocument/2006/relationships/image" Target="../media/image71.png"/><Relationship Id="rId2" Type="http://schemas.openxmlformats.org/officeDocument/2006/relationships/image" Target="../media/image48.png"/><Relationship Id="rId16" Type="http://schemas.openxmlformats.org/officeDocument/2006/relationships/image" Target="../media/image62.png"/><Relationship Id="rId20" Type="http://schemas.openxmlformats.org/officeDocument/2006/relationships/image" Target="../media/image66.png"/><Relationship Id="rId1" Type="http://schemas.openxmlformats.org/officeDocument/2006/relationships/slideMaster" Target="../slideMasters/slideMaster6.xml"/><Relationship Id="rId6" Type="http://schemas.openxmlformats.org/officeDocument/2006/relationships/image" Target="../media/image52.png"/><Relationship Id="rId11" Type="http://schemas.openxmlformats.org/officeDocument/2006/relationships/image" Target="../media/image57.png"/><Relationship Id="rId24" Type="http://schemas.openxmlformats.org/officeDocument/2006/relationships/image" Target="../media/image70.png"/><Relationship Id="rId5" Type="http://schemas.openxmlformats.org/officeDocument/2006/relationships/image" Target="../media/image51.png"/><Relationship Id="rId15" Type="http://schemas.openxmlformats.org/officeDocument/2006/relationships/image" Target="../media/image61.png"/><Relationship Id="rId23" Type="http://schemas.openxmlformats.org/officeDocument/2006/relationships/image" Target="../media/image69.png"/><Relationship Id="rId28" Type="http://schemas.openxmlformats.org/officeDocument/2006/relationships/image" Target="../media/image73.emf"/><Relationship Id="rId10" Type="http://schemas.openxmlformats.org/officeDocument/2006/relationships/image" Target="../media/image56.png"/><Relationship Id="rId19" Type="http://schemas.openxmlformats.org/officeDocument/2006/relationships/image" Target="../media/image65.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 Id="rId22" Type="http://schemas.openxmlformats.org/officeDocument/2006/relationships/image" Target="../media/image68.png"/><Relationship Id="rId27" Type="http://schemas.openxmlformats.org/officeDocument/2006/relationships/image" Target="../media/image28.png"/></Relationships>
</file>

<file path=ppt/slideLayouts/_rels/slideLayout7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2.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30.jpe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Master" Target="../slideMasters/slideMaster6.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emf"/><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9.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44.png"/><Relationship Id="rId3" Type="http://schemas.openxmlformats.org/officeDocument/2006/relationships/image" Target="../media/image41.png"/><Relationship Id="rId21" Type="http://schemas.openxmlformats.org/officeDocument/2006/relationships/image" Target="../media/image43.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40.jpe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Master" Target="../slideMasters/slideMaster6.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emf"/><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4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45.png"/></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44.png"/><Relationship Id="rId3" Type="http://schemas.openxmlformats.org/officeDocument/2006/relationships/image" Target="../media/image41.png"/><Relationship Id="rId21" Type="http://schemas.openxmlformats.org/officeDocument/2006/relationships/image" Target="../media/image43.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75.jp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Master" Target="../slideMasters/slideMaster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emf"/><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4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45.png"/></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44.png"/><Relationship Id="rId3" Type="http://schemas.openxmlformats.org/officeDocument/2006/relationships/image" Target="../media/image41.png"/><Relationship Id="rId21" Type="http://schemas.openxmlformats.org/officeDocument/2006/relationships/image" Target="../media/image43.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40.jpe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Master" Target="../slideMasters/slideMaster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emf"/><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4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45.png"/></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44.png"/><Relationship Id="rId3" Type="http://schemas.openxmlformats.org/officeDocument/2006/relationships/image" Target="../media/image41.png"/><Relationship Id="rId21" Type="http://schemas.openxmlformats.org/officeDocument/2006/relationships/image" Target="../media/image43.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75.jp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Master" Target="../slideMasters/slideMaster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emf"/><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4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45.png"/></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44.png"/><Relationship Id="rId3" Type="http://schemas.openxmlformats.org/officeDocument/2006/relationships/image" Target="../media/image41.png"/><Relationship Id="rId21" Type="http://schemas.openxmlformats.org/officeDocument/2006/relationships/image" Target="../media/image43.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76.jpe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Master" Target="../slideMasters/slideMaster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emf"/><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4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45.png"/></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4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44.png"/><Relationship Id="rId2" Type="http://schemas.openxmlformats.org/officeDocument/2006/relationships/image" Target="../media/image41.png"/><Relationship Id="rId16" Type="http://schemas.openxmlformats.org/officeDocument/2006/relationships/image" Target="../media/image15.png"/><Relationship Id="rId20" Type="http://schemas.openxmlformats.org/officeDocument/2006/relationships/image" Target="../media/image43.png"/><Relationship Id="rId29" Type="http://schemas.openxmlformats.org/officeDocument/2006/relationships/image" Target="../media/image45.png"/><Relationship Id="rId1" Type="http://schemas.openxmlformats.org/officeDocument/2006/relationships/slideMaster" Target="../slideMasters/slideMaster7.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emf"/></Relationships>
</file>

<file path=ppt/slideLayouts/_rels/slideLayout7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1.png"/><Relationship Id="rId1" Type="http://schemas.openxmlformats.org/officeDocument/2006/relationships/slideMaster" Target="../slideMasters/slideMaster7.xml"/><Relationship Id="rId4" Type="http://schemas.openxmlformats.org/officeDocument/2006/relationships/image" Target="../media/image4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44.png"/><Relationship Id="rId3" Type="http://schemas.openxmlformats.org/officeDocument/2006/relationships/chart" Target="../charts/chart5.xml"/><Relationship Id="rId21" Type="http://schemas.openxmlformats.org/officeDocument/2006/relationships/image" Target="../media/image43.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41.pn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Master" Target="../slideMasters/slideMaster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emf"/><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4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45.png"/></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4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44.png"/><Relationship Id="rId2" Type="http://schemas.openxmlformats.org/officeDocument/2006/relationships/image" Target="../media/image41.png"/><Relationship Id="rId16" Type="http://schemas.openxmlformats.org/officeDocument/2006/relationships/image" Target="../media/image15.png"/><Relationship Id="rId20" Type="http://schemas.openxmlformats.org/officeDocument/2006/relationships/image" Target="../media/image43.png"/><Relationship Id="rId29" Type="http://schemas.openxmlformats.org/officeDocument/2006/relationships/image" Target="../media/image45.png"/><Relationship Id="rId1" Type="http://schemas.openxmlformats.org/officeDocument/2006/relationships/slideMaster" Target="../slideMasters/slideMaster7.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emf"/></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4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44.png"/><Relationship Id="rId2" Type="http://schemas.openxmlformats.org/officeDocument/2006/relationships/image" Target="../media/image41.png"/><Relationship Id="rId16" Type="http://schemas.openxmlformats.org/officeDocument/2006/relationships/image" Target="../media/image15.png"/><Relationship Id="rId20" Type="http://schemas.openxmlformats.org/officeDocument/2006/relationships/image" Target="../media/image43.png"/><Relationship Id="rId29" Type="http://schemas.openxmlformats.org/officeDocument/2006/relationships/image" Target="../media/image45.png"/><Relationship Id="rId1" Type="http://schemas.openxmlformats.org/officeDocument/2006/relationships/slideMaster" Target="../slideMasters/slideMaster7.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emf"/></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27.png"/><Relationship Id="rId3" Type="http://schemas.openxmlformats.org/officeDocument/2006/relationships/image" Target="../media/image42.png"/><Relationship Id="rId21"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44.png"/><Relationship Id="rId2" Type="http://schemas.openxmlformats.org/officeDocument/2006/relationships/image" Target="../media/image41.png"/><Relationship Id="rId16" Type="http://schemas.openxmlformats.org/officeDocument/2006/relationships/image" Target="../media/image13.png"/><Relationship Id="rId20" Type="http://schemas.openxmlformats.org/officeDocument/2006/relationships/image" Target="../media/image16.png"/><Relationship Id="rId1" Type="http://schemas.openxmlformats.org/officeDocument/2006/relationships/slideMaster" Target="../slideMasters/slideMaster7.xml"/><Relationship Id="rId6" Type="http://schemas.openxmlformats.org/officeDocument/2006/relationships/image" Target="../media/image23.png"/><Relationship Id="rId11" Type="http://schemas.openxmlformats.org/officeDocument/2006/relationships/image" Target="../media/image7.png"/><Relationship Id="rId24" Type="http://schemas.openxmlformats.org/officeDocument/2006/relationships/image" Target="../media/image22.png"/><Relationship Id="rId5" Type="http://schemas.openxmlformats.org/officeDocument/2006/relationships/image" Target="../media/image5.png"/><Relationship Id="rId15" Type="http://schemas.openxmlformats.org/officeDocument/2006/relationships/image" Target="../media/image12.png"/><Relationship Id="rId23" Type="http://schemas.openxmlformats.org/officeDocument/2006/relationships/image" Target="../media/image21.png"/><Relationship Id="rId28" Type="http://schemas.openxmlformats.org/officeDocument/2006/relationships/image" Target="../media/image45.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43.png"/><Relationship Id="rId27" Type="http://schemas.openxmlformats.org/officeDocument/2006/relationships/image" Target="../media/image25.png"/></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27.png"/><Relationship Id="rId3" Type="http://schemas.openxmlformats.org/officeDocument/2006/relationships/image" Target="../media/image42.png"/><Relationship Id="rId21"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44.png"/><Relationship Id="rId2" Type="http://schemas.openxmlformats.org/officeDocument/2006/relationships/image" Target="../media/image41.png"/><Relationship Id="rId16" Type="http://schemas.openxmlformats.org/officeDocument/2006/relationships/image" Target="../media/image13.png"/><Relationship Id="rId20" Type="http://schemas.openxmlformats.org/officeDocument/2006/relationships/image" Target="../media/image16.png"/><Relationship Id="rId1" Type="http://schemas.openxmlformats.org/officeDocument/2006/relationships/slideMaster" Target="../slideMasters/slideMaster7.xml"/><Relationship Id="rId6" Type="http://schemas.openxmlformats.org/officeDocument/2006/relationships/image" Target="../media/image23.png"/><Relationship Id="rId11" Type="http://schemas.openxmlformats.org/officeDocument/2006/relationships/image" Target="../media/image7.png"/><Relationship Id="rId24" Type="http://schemas.openxmlformats.org/officeDocument/2006/relationships/image" Target="../media/image22.png"/><Relationship Id="rId5" Type="http://schemas.openxmlformats.org/officeDocument/2006/relationships/image" Target="../media/image5.png"/><Relationship Id="rId15" Type="http://schemas.openxmlformats.org/officeDocument/2006/relationships/image" Target="../media/image12.png"/><Relationship Id="rId23" Type="http://schemas.openxmlformats.org/officeDocument/2006/relationships/image" Target="../media/image21.png"/><Relationship Id="rId28" Type="http://schemas.openxmlformats.org/officeDocument/2006/relationships/image" Target="../media/image45.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43.png"/><Relationship Id="rId27" Type="http://schemas.openxmlformats.org/officeDocument/2006/relationships/image" Target="../media/image25.png"/></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27.png"/><Relationship Id="rId3" Type="http://schemas.openxmlformats.org/officeDocument/2006/relationships/image" Target="../media/image42.png"/><Relationship Id="rId21"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44.png"/><Relationship Id="rId2" Type="http://schemas.openxmlformats.org/officeDocument/2006/relationships/image" Target="../media/image41.png"/><Relationship Id="rId16" Type="http://schemas.openxmlformats.org/officeDocument/2006/relationships/image" Target="../media/image13.png"/><Relationship Id="rId20" Type="http://schemas.openxmlformats.org/officeDocument/2006/relationships/image" Target="../media/image16.png"/><Relationship Id="rId1" Type="http://schemas.openxmlformats.org/officeDocument/2006/relationships/slideMaster" Target="../slideMasters/slideMaster7.xml"/><Relationship Id="rId6" Type="http://schemas.openxmlformats.org/officeDocument/2006/relationships/image" Target="../media/image23.png"/><Relationship Id="rId11" Type="http://schemas.openxmlformats.org/officeDocument/2006/relationships/image" Target="../media/image7.png"/><Relationship Id="rId24" Type="http://schemas.openxmlformats.org/officeDocument/2006/relationships/image" Target="../media/image22.png"/><Relationship Id="rId5" Type="http://schemas.openxmlformats.org/officeDocument/2006/relationships/image" Target="../media/image5.png"/><Relationship Id="rId15" Type="http://schemas.openxmlformats.org/officeDocument/2006/relationships/image" Target="../media/image12.png"/><Relationship Id="rId23" Type="http://schemas.openxmlformats.org/officeDocument/2006/relationships/image" Target="../media/image21.png"/><Relationship Id="rId28" Type="http://schemas.openxmlformats.org/officeDocument/2006/relationships/image" Target="../media/image45.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43.png"/><Relationship Id="rId27" Type="http://schemas.openxmlformats.org/officeDocument/2006/relationships/image" Target="../media/image25.png"/></Relationships>
</file>

<file path=ppt/slideLayouts/_rels/slideLayout87.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27.png"/><Relationship Id="rId3" Type="http://schemas.openxmlformats.org/officeDocument/2006/relationships/image" Target="../media/image42.png"/><Relationship Id="rId21"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44.png"/><Relationship Id="rId2" Type="http://schemas.openxmlformats.org/officeDocument/2006/relationships/image" Target="../media/image41.png"/><Relationship Id="rId16" Type="http://schemas.openxmlformats.org/officeDocument/2006/relationships/image" Target="../media/image13.png"/><Relationship Id="rId20" Type="http://schemas.openxmlformats.org/officeDocument/2006/relationships/image" Target="../media/image16.png"/><Relationship Id="rId1" Type="http://schemas.openxmlformats.org/officeDocument/2006/relationships/slideMaster" Target="../slideMasters/slideMaster7.xml"/><Relationship Id="rId6" Type="http://schemas.openxmlformats.org/officeDocument/2006/relationships/image" Target="../media/image23.png"/><Relationship Id="rId11" Type="http://schemas.openxmlformats.org/officeDocument/2006/relationships/image" Target="../media/image7.png"/><Relationship Id="rId24" Type="http://schemas.openxmlformats.org/officeDocument/2006/relationships/image" Target="../media/image22.png"/><Relationship Id="rId5" Type="http://schemas.openxmlformats.org/officeDocument/2006/relationships/image" Target="../media/image5.png"/><Relationship Id="rId15" Type="http://schemas.openxmlformats.org/officeDocument/2006/relationships/image" Target="../media/image12.png"/><Relationship Id="rId23" Type="http://schemas.openxmlformats.org/officeDocument/2006/relationships/image" Target="../media/image21.png"/><Relationship Id="rId28" Type="http://schemas.openxmlformats.org/officeDocument/2006/relationships/image" Target="../media/image45.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43.png"/><Relationship Id="rId27" Type="http://schemas.openxmlformats.org/officeDocument/2006/relationships/image" Target="../media/image25.png"/></Relationships>
</file>

<file path=ppt/slideLayouts/_rels/slideLayout88.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27.png"/><Relationship Id="rId3" Type="http://schemas.openxmlformats.org/officeDocument/2006/relationships/image" Target="../media/image42.png"/><Relationship Id="rId21"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44.png"/><Relationship Id="rId2" Type="http://schemas.openxmlformats.org/officeDocument/2006/relationships/image" Target="../media/image41.png"/><Relationship Id="rId16" Type="http://schemas.openxmlformats.org/officeDocument/2006/relationships/image" Target="../media/image13.png"/><Relationship Id="rId20" Type="http://schemas.openxmlformats.org/officeDocument/2006/relationships/image" Target="../media/image16.png"/><Relationship Id="rId1" Type="http://schemas.openxmlformats.org/officeDocument/2006/relationships/slideMaster" Target="../slideMasters/slideMaster7.xml"/><Relationship Id="rId6" Type="http://schemas.openxmlformats.org/officeDocument/2006/relationships/image" Target="../media/image23.png"/><Relationship Id="rId11" Type="http://schemas.openxmlformats.org/officeDocument/2006/relationships/image" Target="../media/image7.png"/><Relationship Id="rId24" Type="http://schemas.openxmlformats.org/officeDocument/2006/relationships/image" Target="../media/image22.png"/><Relationship Id="rId5" Type="http://schemas.openxmlformats.org/officeDocument/2006/relationships/image" Target="../media/image5.png"/><Relationship Id="rId15" Type="http://schemas.openxmlformats.org/officeDocument/2006/relationships/image" Target="../media/image12.png"/><Relationship Id="rId23" Type="http://schemas.openxmlformats.org/officeDocument/2006/relationships/image" Target="../media/image21.png"/><Relationship Id="rId28" Type="http://schemas.openxmlformats.org/officeDocument/2006/relationships/image" Target="../media/image45.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43.png"/><Relationship Id="rId27" Type="http://schemas.openxmlformats.org/officeDocument/2006/relationships/image" Target="../media/image25.png"/></Relationships>
</file>

<file path=ppt/slideLayouts/_rels/slideLayout89.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27.png"/><Relationship Id="rId3" Type="http://schemas.openxmlformats.org/officeDocument/2006/relationships/image" Target="../media/image42.png"/><Relationship Id="rId21"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44.png"/><Relationship Id="rId2" Type="http://schemas.openxmlformats.org/officeDocument/2006/relationships/image" Target="../media/image41.png"/><Relationship Id="rId16" Type="http://schemas.openxmlformats.org/officeDocument/2006/relationships/image" Target="../media/image13.png"/><Relationship Id="rId20" Type="http://schemas.openxmlformats.org/officeDocument/2006/relationships/image" Target="../media/image16.png"/><Relationship Id="rId1" Type="http://schemas.openxmlformats.org/officeDocument/2006/relationships/slideMaster" Target="../slideMasters/slideMaster7.xml"/><Relationship Id="rId6" Type="http://schemas.openxmlformats.org/officeDocument/2006/relationships/image" Target="../media/image23.png"/><Relationship Id="rId11" Type="http://schemas.openxmlformats.org/officeDocument/2006/relationships/image" Target="../media/image7.png"/><Relationship Id="rId24" Type="http://schemas.openxmlformats.org/officeDocument/2006/relationships/image" Target="../media/image22.png"/><Relationship Id="rId5" Type="http://schemas.openxmlformats.org/officeDocument/2006/relationships/image" Target="../media/image5.png"/><Relationship Id="rId15" Type="http://schemas.openxmlformats.org/officeDocument/2006/relationships/image" Target="../media/image12.png"/><Relationship Id="rId23" Type="http://schemas.openxmlformats.org/officeDocument/2006/relationships/image" Target="../media/image21.png"/><Relationship Id="rId28" Type="http://schemas.openxmlformats.org/officeDocument/2006/relationships/image" Target="../media/image45.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43.png"/><Relationship Id="rId27" Type="http://schemas.openxmlformats.org/officeDocument/2006/relationships/image" Target="../media/image2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2.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30.jpe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Master" Target="../slideMasters/slideMaster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emf"/><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9.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2.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39.jpe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Master" Target="../slideMasters/slideMaster8.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emf"/><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9.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COVER1">
    <p:spTree>
      <p:nvGrpSpPr>
        <p:cNvPr id="1" name=""/>
        <p:cNvGrpSpPr/>
        <p:nvPr/>
      </p:nvGrpSpPr>
      <p:grpSpPr>
        <a:xfrm>
          <a:off x="0" y="0"/>
          <a:ext cx="0" cy="0"/>
          <a:chOff x="0" y="0"/>
          <a:chExt cx="0" cy="0"/>
        </a:xfrm>
      </p:grpSpPr>
      <p:pic>
        <p:nvPicPr>
          <p:cNvPr id="2" name="Picture 169">
            <a:extLst>
              <a:ext uri="{FF2B5EF4-FFF2-40B4-BE49-F238E27FC236}">
                <a16:creationId xmlns:a16="http://schemas.microsoft.com/office/drawing/2014/main" id="{655A41B8-2864-44C4-A9B2-9F40A95F93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0" name="Rectangle 4">
            <a:extLst>
              <a:ext uri="{FF2B5EF4-FFF2-40B4-BE49-F238E27FC236}">
                <a16:creationId xmlns:a16="http://schemas.microsoft.com/office/drawing/2014/main" id="{FBF93EDD-5149-43C3-AE03-E4F5F512FE93}"/>
              </a:ext>
            </a:extLst>
          </p:cNvPr>
          <p:cNvSpPr/>
          <p:nvPr userDrawn="1"/>
        </p:nvSpPr>
        <p:spPr>
          <a:xfrm>
            <a:off x="0" y="-1"/>
            <a:ext cx="12192000" cy="6858001"/>
          </a:xfrm>
          <a:prstGeom prst="rect">
            <a:avLst/>
          </a:prstGeom>
          <a:solidFill>
            <a:srgbClr val="0032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795" dirty="0"/>
          </a:p>
        </p:txBody>
      </p:sp>
      <p:sp>
        <p:nvSpPr>
          <p:cNvPr id="56323" name="Rectangle 2"/>
          <p:cNvSpPr>
            <a:spLocks noGrp="1" noChangeArrowheads="1"/>
          </p:cNvSpPr>
          <p:nvPr>
            <p:ph type="subTitle" idx="1" hasCustomPrompt="1"/>
          </p:nvPr>
        </p:nvSpPr>
        <p:spPr>
          <a:xfrm>
            <a:off x="113309" y="5258118"/>
            <a:ext cx="10598400" cy="381451"/>
          </a:xfrm>
          <a:prstGeom prst="rect">
            <a:avLst/>
          </a:prstGeom>
        </p:spPr>
        <p:txBody>
          <a:bodyPr wrap="square">
            <a:spAutoFit/>
          </a:bodyPr>
          <a:lstStyle>
            <a:lvl1pPr marL="0" indent="0">
              <a:buFont typeface="Verdana" pitchFamily="34" charset="0"/>
              <a:buNone/>
              <a:defRPr sz="1731"/>
            </a:lvl1pPr>
          </a:lstStyle>
          <a:p>
            <a:pPr lvl="0"/>
            <a:r>
              <a:rPr lang="en-GB" noProof="0" dirty="0" err="1"/>
              <a:t>SubTitle</a:t>
            </a:r>
            <a:endParaRPr lang="en-GB" noProof="0" dirty="0"/>
          </a:p>
        </p:txBody>
      </p:sp>
      <p:sp>
        <p:nvSpPr>
          <p:cNvPr id="56325" name="Rectangle 6"/>
          <p:cNvSpPr>
            <a:spLocks noGrp="1" noChangeArrowheads="1"/>
          </p:cNvSpPr>
          <p:nvPr>
            <p:ph type="ctrTitle" hasCustomPrompt="1"/>
          </p:nvPr>
        </p:nvSpPr>
        <p:spPr>
          <a:xfrm>
            <a:off x="147302" y="3421831"/>
            <a:ext cx="10596033" cy="567399"/>
          </a:xfrm>
          <a:prstGeom prst="rect">
            <a:avLst/>
          </a:prstGeom>
        </p:spPr>
        <p:txBody>
          <a:bodyPr/>
          <a:lstStyle>
            <a:lvl1pPr>
              <a:defRPr sz="3079">
                <a:solidFill>
                  <a:schemeClr val="bg1"/>
                </a:solidFill>
              </a:defRPr>
            </a:lvl1pPr>
          </a:lstStyle>
          <a:p>
            <a:pPr lvl="0"/>
            <a:r>
              <a:rPr lang="en-GB" noProof="0" dirty="0"/>
              <a:t>NAME YOUR PRESENTATION</a:t>
            </a:r>
          </a:p>
        </p:txBody>
      </p:sp>
      <p:sp>
        <p:nvSpPr>
          <p:cNvPr id="56347" name="Text Box 27"/>
          <p:cNvSpPr txBox="1">
            <a:spLocks noChangeArrowheads="1"/>
          </p:cNvSpPr>
          <p:nvPr userDrawn="1"/>
        </p:nvSpPr>
        <p:spPr bwMode="auto">
          <a:xfrm>
            <a:off x="842434" y="6429376"/>
            <a:ext cx="668866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0" noProof="0" dirty="0"/>
          </a:p>
        </p:txBody>
      </p:sp>
      <p:sp>
        <p:nvSpPr>
          <p:cNvPr id="10" name="Text Box 58"/>
          <p:cNvSpPr txBox="1">
            <a:spLocks noChangeArrowheads="1"/>
          </p:cNvSpPr>
          <p:nvPr userDrawn="1"/>
        </p:nvSpPr>
        <p:spPr bwMode="auto">
          <a:xfrm>
            <a:off x="212898" y="6202800"/>
            <a:ext cx="668866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798" noProof="0">
                <a:solidFill>
                  <a:srgbClr val="8197A6"/>
                </a:solidFill>
                <a:latin typeface="Arial" panose="020B0604020202020204" pitchFamily="34" charset="0"/>
                <a:cs typeface="Arial" panose="020B0604020202020204" pitchFamily="34" charset="0"/>
              </a:rPr>
              <a:t>ESA UNCLASSIFIED – For ESA Official Use Only</a:t>
            </a:r>
            <a:endParaRPr lang="en-GB" sz="798" noProof="0" dirty="0">
              <a:solidFill>
                <a:srgbClr val="8197A6"/>
              </a:solidFill>
              <a:latin typeface="Arial" panose="020B0604020202020204" pitchFamily="34" charset="0"/>
              <a:cs typeface="Arial" panose="020B0604020202020204" pitchFamily="34" charset="0"/>
            </a:endParaRPr>
          </a:p>
        </p:txBody>
      </p: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222592" y="4106871"/>
            <a:ext cx="11703996"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6C34021B-66EB-9E45-8BD1-64D5855A580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03315" y="-216085"/>
            <a:ext cx="2088182" cy="1314000"/>
          </a:xfrm>
          <a:prstGeom prst="rect">
            <a:avLst/>
          </a:prstGeom>
        </p:spPr>
      </p:pic>
      <p:cxnSp>
        <p:nvCxnSpPr>
          <p:cNvPr id="39" name="Straight Connector 38">
            <a:extLst>
              <a:ext uri="{FF2B5EF4-FFF2-40B4-BE49-F238E27FC236}">
                <a16:creationId xmlns:a16="http://schemas.microsoft.com/office/drawing/2014/main" id="{D90A106D-F82D-4A4A-81C2-51E2F76FBD9F}"/>
              </a:ext>
            </a:extLst>
          </p:cNvPr>
          <p:cNvCxnSpPr>
            <a:cxnSpLocks/>
          </p:cNvCxnSpPr>
          <p:nvPr userDrawn="1"/>
        </p:nvCxnSpPr>
        <p:spPr>
          <a:xfrm>
            <a:off x="220831" y="6422971"/>
            <a:ext cx="11703996"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404D7138-AD9C-C946-BD30-C3547A00250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15039" y="6585917"/>
            <a:ext cx="1632456" cy="105918"/>
          </a:xfrm>
          <a:prstGeom prst="rect">
            <a:avLst/>
          </a:prstGeom>
        </p:spPr>
      </p:pic>
      <p:grpSp>
        <p:nvGrpSpPr>
          <p:cNvPr id="41" name="Group 40">
            <a:extLst>
              <a:ext uri="{FF2B5EF4-FFF2-40B4-BE49-F238E27FC236}">
                <a16:creationId xmlns:a16="http://schemas.microsoft.com/office/drawing/2014/main" id="{FB321021-5660-EB47-8BA6-304C79272C62}"/>
              </a:ext>
            </a:extLst>
          </p:cNvPr>
          <p:cNvGrpSpPr/>
          <p:nvPr userDrawn="1"/>
        </p:nvGrpSpPr>
        <p:grpSpPr>
          <a:xfrm>
            <a:off x="226070" y="6569736"/>
            <a:ext cx="9602488" cy="144114"/>
            <a:chOff x="1076500" y="4469696"/>
            <a:chExt cx="9628745" cy="144114"/>
          </a:xfrm>
        </p:grpSpPr>
        <p:pic>
          <p:nvPicPr>
            <p:cNvPr id="42" name="Picture 41" descr="de.png">
              <a:extLst>
                <a:ext uri="{FF2B5EF4-FFF2-40B4-BE49-F238E27FC236}">
                  <a16:creationId xmlns:a16="http://schemas.microsoft.com/office/drawing/2014/main" id="{6705C573-7F21-B342-A090-1A6C26CD7B8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6500" y="4469696"/>
              <a:ext cx="217977" cy="144114"/>
            </a:xfrm>
            <a:prstGeom prst="rect">
              <a:avLst/>
            </a:prstGeom>
            <a:ln>
              <a:noFill/>
            </a:ln>
          </p:spPr>
        </p:pic>
        <p:pic>
          <p:nvPicPr>
            <p:cNvPr id="43" name="Picture 42" descr="at.png">
              <a:extLst>
                <a:ext uri="{FF2B5EF4-FFF2-40B4-BE49-F238E27FC236}">
                  <a16:creationId xmlns:a16="http://schemas.microsoft.com/office/drawing/2014/main" id="{6E5EA9CB-46C1-1244-9266-8C00B92ABFC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447640" y="4469696"/>
              <a:ext cx="217977" cy="144114"/>
            </a:xfrm>
            <a:prstGeom prst="rect">
              <a:avLst/>
            </a:prstGeom>
            <a:ln>
              <a:noFill/>
            </a:ln>
          </p:spPr>
        </p:pic>
        <p:pic>
          <p:nvPicPr>
            <p:cNvPr id="44" name="Picture 43" descr="be.png">
              <a:extLst>
                <a:ext uri="{FF2B5EF4-FFF2-40B4-BE49-F238E27FC236}">
                  <a16:creationId xmlns:a16="http://schemas.microsoft.com/office/drawing/2014/main" id="{AB9EB0F2-8599-8F46-BDBF-50594130B1B2}"/>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818780" y="4469696"/>
              <a:ext cx="217977" cy="144114"/>
            </a:xfrm>
            <a:prstGeom prst="rect">
              <a:avLst/>
            </a:prstGeom>
            <a:ln>
              <a:noFill/>
            </a:ln>
          </p:spPr>
        </p:pic>
        <p:pic>
          <p:nvPicPr>
            <p:cNvPr id="45" name="Picture 44" descr="dk.png">
              <a:extLst>
                <a:ext uri="{FF2B5EF4-FFF2-40B4-BE49-F238E27FC236}">
                  <a16:creationId xmlns:a16="http://schemas.microsoft.com/office/drawing/2014/main" id="{E84CCD7E-CD19-5C40-8499-A9A2BF933B3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189920" y="4469696"/>
              <a:ext cx="217977" cy="144114"/>
            </a:xfrm>
            <a:prstGeom prst="rect">
              <a:avLst/>
            </a:prstGeom>
            <a:ln>
              <a:noFill/>
            </a:ln>
          </p:spPr>
        </p:pic>
        <p:pic>
          <p:nvPicPr>
            <p:cNvPr id="46" name="Picture 45" descr="es.png">
              <a:extLst>
                <a:ext uri="{FF2B5EF4-FFF2-40B4-BE49-F238E27FC236}">
                  <a16:creationId xmlns:a16="http://schemas.microsoft.com/office/drawing/2014/main" id="{64F9DD03-F825-A14A-8939-41CEA1D3F80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561060" y="4469696"/>
              <a:ext cx="217977" cy="144114"/>
            </a:xfrm>
            <a:prstGeom prst="rect">
              <a:avLst/>
            </a:prstGeom>
            <a:ln>
              <a:noFill/>
            </a:ln>
          </p:spPr>
        </p:pic>
        <p:pic>
          <p:nvPicPr>
            <p:cNvPr id="47" name="Picture 46" descr="ee.png">
              <a:extLst>
                <a:ext uri="{FF2B5EF4-FFF2-40B4-BE49-F238E27FC236}">
                  <a16:creationId xmlns:a16="http://schemas.microsoft.com/office/drawing/2014/main" id="{686C5F97-EE26-D545-972E-35E1947B818B}"/>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932200" y="4469696"/>
              <a:ext cx="217977" cy="144114"/>
            </a:xfrm>
            <a:prstGeom prst="rect">
              <a:avLst/>
            </a:prstGeom>
            <a:ln>
              <a:noFill/>
            </a:ln>
          </p:spPr>
        </p:pic>
        <p:pic>
          <p:nvPicPr>
            <p:cNvPr id="48" name="Picture 47" descr="fi.png">
              <a:extLst>
                <a:ext uri="{FF2B5EF4-FFF2-40B4-BE49-F238E27FC236}">
                  <a16:creationId xmlns:a16="http://schemas.microsoft.com/office/drawing/2014/main" id="{CAAFFB4A-3C75-C945-A251-BEE380521953}"/>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303340" y="4469696"/>
              <a:ext cx="217977" cy="144114"/>
            </a:xfrm>
            <a:prstGeom prst="rect">
              <a:avLst/>
            </a:prstGeom>
            <a:ln>
              <a:noFill/>
            </a:ln>
          </p:spPr>
        </p:pic>
        <p:pic>
          <p:nvPicPr>
            <p:cNvPr id="49" name="Picture 48" descr="fr.png">
              <a:extLst>
                <a:ext uri="{FF2B5EF4-FFF2-40B4-BE49-F238E27FC236}">
                  <a16:creationId xmlns:a16="http://schemas.microsoft.com/office/drawing/2014/main" id="{98635036-B69D-3742-9E37-5ED8FDB996CB}"/>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3674480" y="4469696"/>
              <a:ext cx="217977" cy="144114"/>
            </a:xfrm>
            <a:prstGeom prst="rect">
              <a:avLst/>
            </a:prstGeom>
            <a:ln>
              <a:noFill/>
            </a:ln>
          </p:spPr>
        </p:pic>
        <p:pic>
          <p:nvPicPr>
            <p:cNvPr id="50" name="Picture 49" descr="gr.png">
              <a:extLst>
                <a:ext uri="{FF2B5EF4-FFF2-40B4-BE49-F238E27FC236}">
                  <a16:creationId xmlns:a16="http://schemas.microsoft.com/office/drawing/2014/main" id="{10D8C8F8-E354-894F-A153-41AC96F6CD80}"/>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045620" y="4469696"/>
              <a:ext cx="217977" cy="144114"/>
            </a:xfrm>
            <a:prstGeom prst="rect">
              <a:avLst/>
            </a:prstGeom>
            <a:ln>
              <a:noFill/>
            </a:ln>
          </p:spPr>
        </p:pic>
        <p:pic>
          <p:nvPicPr>
            <p:cNvPr id="51" name="Picture 50" descr="hu.png">
              <a:extLst>
                <a:ext uri="{FF2B5EF4-FFF2-40B4-BE49-F238E27FC236}">
                  <a16:creationId xmlns:a16="http://schemas.microsoft.com/office/drawing/2014/main" id="{5A9BF6FD-8270-9D43-B521-8581BC3948F1}"/>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416760" y="4469696"/>
              <a:ext cx="217977" cy="144114"/>
            </a:xfrm>
            <a:prstGeom prst="rect">
              <a:avLst/>
            </a:prstGeom>
            <a:ln>
              <a:noFill/>
            </a:ln>
          </p:spPr>
        </p:pic>
        <p:pic>
          <p:nvPicPr>
            <p:cNvPr id="52" name="Picture 51" descr="ie.png">
              <a:extLst>
                <a:ext uri="{FF2B5EF4-FFF2-40B4-BE49-F238E27FC236}">
                  <a16:creationId xmlns:a16="http://schemas.microsoft.com/office/drawing/2014/main" id="{14B6B9B8-9CB9-C54F-AE18-37B7E06A5C09}"/>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787900" y="4469696"/>
              <a:ext cx="217977" cy="144114"/>
            </a:xfrm>
            <a:prstGeom prst="rect">
              <a:avLst/>
            </a:prstGeom>
            <a:ln>
              <a:noFill/>
            </a:ln>
          </p:spPr>
        </p:pic>
        <p:pic>
          <p:nvPicPr>
            <p:cNvPr id="53" name="Picture 52" descr="it.png">
              <a:extLst>
                <a:ext uri="{FF2B5EF4-FFF2-40B4-BE49-F238E27FC236}">
                  <a16:creationId xmlns:a16="http://schemas.microsoft.com/office/drawing/2014/main" id="{768B3063-BAAD-1340-A865-830B2616D6FF}"/>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5159040" y="4469696"/>
              <a:ext cx="217977" cy="144114"/>
            </a:xfrm>
            <a:prstGeom prst="rect">
              <a:avLst/>
            </a:prstGeom>
            <a:ln>
              <a:noFill/>
            </a:ln>
          </p:spPr>
        </p:pic>
        <p:pic>
          <p:nvPicPr>
            <p:cNvPr id="54" name="Picture 53" descr="lu.png">
              <a:extLst>
                <a:ext uri="{FF2B5EF4-FFF2-40B4-BE49-F238E27FC236}">
                  <a16:creationId xmlns:a16="http://schemas.microsoft.com/office/drawing/2014/main" id="{C50D5B27-F700-0E4D-ABAC-8E7F47823451}"/>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530180" y="4469696"/>
              <a:ext cx="217977" cy="144114"/>
            </a:xfrm>
            <a:prstGeom prst="rect">
              <a:avLst/>
            </a:prstGeom>
            <a:ln>
              <a:noFill/>
            </a:ln>
          </p:spPr>
        </p:pic>
        <p:pic>
          <p:nvPicPr>
            <p:cNvPr id="55" name="Picture 54" descr="no.png">
              <a:extLst>
                <a:ext uri="{FF2B5EF4-FFF2-40B4-BE49-F238E27FC236}">
                  <a16:creationId xmlns:a16="http://schemas.microsoft.com/office/drawing/2014/main" id="{EEE21768-4FCC-884A-B1AE-22B6652D9A65}"/>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901320" y="4469696"/>
              <a:ext cx="217977" cy="144114"/>
            </a:xfrm>
            <a:prstGeom prst="rect">
              <a:avLst/>
            </a:prstGeom>
            <a:ln>
              <a:noFill/>
            </a:ln>
          </p:spPr>
        </p:pic>
        <p:pic>
          <p:nvPicPr>
            <p:cNvPr id="56" name="Picture 55" descr="nl.png">
              <a:extLst>
                <a:ext uri="{FF2B5EF4-FFF2-40B4-BE49-F238E27FC236}">
                  <a16:creationId xmlns:a16="http://schemas.microsoft.com/office/drawing/2014/main" id="{F3A8536C-BDE0-404F-837A-2693906048DE}"/>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6272460" y="4469696"/>
              <a:ext cx="217977" cy="144114"/>
            </a:xfrm>
            <a:prstGeom prst="rect">
              <a:avLst/>
            </a:prstGeom>
            <a:ln>
              <a:noFill/>
            </a:ln>
          </p:spPr>
        </p:pic>
        <p:pic>
          <p:nvPicPr>
            <p:cNvPr id="57" name="Picture 56" descr="pl.png">
              <a:extLst>
                <a:ext uri="{FF2B5EF4-FFF2-40B4-BE49-F238E27FC236}">
                  <a16:creationId xmlns:a16="http://schemas.microsoft.com/office/drawing/2014/main" id="{C2AC4DB9-ABEE-C04F-B4C3-09C4682EFF08}"/>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6643600" y="4469696"/>
              <a:ext cx="217977" cy="144114"/>
            </a:xfrm>
            <a:prstGeom prst="rect">
              <a:avLst/>
            </a:prstGeom>
            <a:ln>
              <a:noFill/>
            </a:ln>
          </p:spPr>
        </p:pic>
        <p:pic>
          <p:nvPicPr>
            <p:cNvPr id="58" name="Picture 57" descr="pt.png">
              <a:extLst>
                <a:ext uri="{FF2B5EF4-FFF2-40B4-BE49-F238E27FC236}">
                  <a16:creationId xmlns:a16="http://schemas.microsoft.com/office/drawing/2014/main" id="{1583F378-AC2C-D048-A473-AB1BFE7EA3D6}"/>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7014740" y="4469696"/>
              <a:ext cx="217977" cy="144114"/>
            </a:xfrm>
            <a:prstGeom prst="rect">
              <a:avLst/>
            </a:prstGeom>
            <a:ln>
              <a:noFill/>
            </a:ln>
          </p:spPr>
        </p:pic>
        <p:pic>
          <p:nvPicPr>
            <p:cNvPr id="59" name="Picture 58" descr="cz.png">
              <a:extLst>
                <a:ext uri="{FF2B5EF4-FFF2-40B4-BE49-F238E27FC236}">
                  <a16:creationId xmlns:a16="http://schemas.microsoft.com/office/drawing/2014/main" id="{DF5F68D2-8406-374A-AD83-A239F5455955}"/>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7385880" y="4469696"/>
              <a:ext cx="217977" cy="144114"/>
            </a:xfrm>
            <a:prstGeom prst="rect">
              <a:avLst/>
            </a:prstGeom>
            <a:ln>
              <a:noFill/>
            </a:ln>
          </p:spPr>
        </p:pic>
        <p:pic>
          <p:nvPicPr>
            <p:cNvPr id="60" name="Picture 59" descr="ro.png">
              <a:extLst>
                <a:ext uri="{FF2B5EF4-FFF2-40B4-BE49-F238E27FC236}">
                  <a16:creationId xmlns:a16="http://schemas.microsoft.com/office/drawing/2014/main" id="{E6725D2E-4FF2-9248-8333-05CFA18C70C0}"/>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7757020" y="4469696"/>
              <a:ext cx="217977" cy="144114"/>
            </a:xfrm>
            <a:prstGeom prst="rect">
              <a:avLst/>
            </a:prstGeom>
            <a:ln>
              <a:noFill/>
            </a:ln>
          </p:spPr>
        </p:pic>
        <p:pic>
          <p:nvPicPr>
            <p:cNvPr id="61" name="Picture 60" descr="se.png">
              <a:extLst>
                <a:ext uri="{FF2B5EF4-FFF2-40B4-BE49-F238E27FC236}">
                  <a16:creationId xmlns:a16="http://schemas.microsoft.com/office/drawing/2014/main" id="{74AB8C92-E6A7-C144-B537-72B3915DD46B}"/>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499300" y="4469696"/>
              <a:ext cx="217977" cy="144114"/>
            </a:xfrm>
            <a:prstGeom prst="rect">
              <a:avLst/>
            </a:prstGeom>
            <a:ln>
              <a:noFill/>
            </a:ln>
          </p:spPr>
        </p:pic>
        <p:pic>
          <p:nvPicPr>
            <p:cNvPr id="62" name="Picture 61" descr="ch.png">
              <a:extLst>
                <a:ext uri="{FF2B5EF4-FFF2-40B4-BE49-F238E27FC236}">
                  <a16:creationId xmlns:a16="http://schemas.microsoft.com/office/drawing/2014/main" id="{C48E0D8F-2BC8-F14C-9362-9E8607F5C1C0}"/>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8870442" y="4469696"/>
              <a:ext cx="217977" cy="144114"/>
            </a:xfrm>
            <a:prstGeom prst="rect">
              <a:avLst/>
            </a:prstGeom>
            <a:ln>
              <a:noFill/>
            </a:ln>
          </p:spPr>
        </p:pic>
        <p:pic>
          <p:nvPicPr>
            <p:cNvPr id="89" name="Picture 88" descr="uk.png">
              <a:extLst>
                <a:ext uri="{FF2B5EF4-FFF2-40B4-BE49-F238E27FC236}">
                  <a16:creationId xmlns:a16="http://schemas.microsoft.com/office/drawing/2014/main" id="{E5508957-8372-AF44-9157-4F8AF0056F70}"/>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8128160" y="4469696"/>
              <a:ext cx="217977" cy="144114"/>
            </a:xfrm>
            <a:prstGeom prst="rect">
              <a:avLst/>
            </a:prstGeom>
            <a:ln>
              <a:noFill/>
            </a:ln>
          </p:spPr>
        </p:pic>
        <p:pic>
          <p:nvPicPr>
            <p:cNvPr id="91" name="Picture 90">
              <a:extLst>
                <a:ext uri="{FF2B5EF4-FFF2-40B4-BE49-F238E27FC236}">
                  <a16:creationId xmlns:a16="http://schemas.microsoft.com/office/drawing/2014/main" id="{93E77BB0-CCCB-184C-8A71-2856CDD78E38}"/>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9408598" y="4469696"/>
              <a:ext cx="216000" cy="144000"/>
            </a:xfrm>
            <a:prstGeom prst="rect">
              <a:avLst/>
            </a:prstGeom>
          </p:spPr>
        </p:pic>
        <p:pic>
          <p:nvPicPr>
            <p:cNvPr id="92" name="Picture 91">
              <a:extLst>
                <a:ext uri="{FF2B5EF4-FFF2-40B4-BE49-F238E27FC236}">
                  <a16:creationId xmlns:a16="http://schemas.microsoft.com/office/drawing/2014/main" id="{7D4A6225-A6BA-474B-9F8F-B55FD8A87BDA}"/>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9768386" y="4469696"/>
              <a:ext cx="216000" cy="144000"/>
            </a:xfrm>
            <a:prstGeom prst="rect">
              <a:avLst/>
            </a:prstGeom>
          </p:spPr>
        </p:pic>
        <p:pic>
          <p:nvPicPr>
            <p:cNvPr id="93" name="Picture 92" descr="ca.png">
              <a:extLst>
                <a:ext uri="{FF2B5EF4-FFF2-40B4-BE49-F238E27FC236}">
                  <a16:creationId xmlns:a16="http://schemas.microsoft.com/office/drawing/2014/main" id="{02C75BE4-D548-4049-B4EA-FE8098E2394C}"/>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0489245" y="4469696"/>
              <a:ext cx="216000" cy="142807"/>
            </a:xfrm>
            <a:prstGeom prst="rect">
              <a:avLst/>
            </a:prstGeom>
            <a:ln>
              <a:noFill/>
            </a:ln>
          </p:spPr>
        </p:pic>
        <p:pic>
          <p:nvPicPr>
            <p:cNvPr id="95" name="Picture 94" descr="si.png">
              <a:extLst>
                <a:ext uri="{FF2B5EF4-FFF2-40B4-BE49-F238E27FC236}">
                  <a16:creationId xmlns:a16="http://schemas.microsoft.com/office/drawing/2014/main" id="{28548056-32EB-4547-A1E8-C49E5B25653B}"/>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199511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accel="100000"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500" fill="hold"/>
                                        <p:tgtEl>
                                          <p:spTgt spid="90"/>
                                        </p:tgtEl>
                                        <p:attrNameLst>
                                          <p:attrName>ppt_x</p:attrName>
                                        </p:attrNameLst>
                                      </p:cBhvr>
                                      <p:tavLst>
                                        <p:tav tm="0">
                                          <p:val>
                                            <p:strVal val="0-#ppt_w/2"/>
                                          </p:val>
                                        </p:tav>
                                        <p:tav tm="100000">
                                          <p:val>
                                            <p:strVal val="#ppt_x"/>
                                          </p:val>
                                        </p:tav>
                                      </p:tavLst>
                                    </p:anim>
                                    <p:anim calcmode="lin" valueType="num">
                                      <p:cBhvr additive="base">
                                        <p:cTn id="8" dur="500" fill="hold"/>
                                        <p:tgtEl>
                                          <p:spTgt spid="9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000"/>
                            </p:stCondLst>
                            <p:childTnLst>
                              <p:par>
                                <p:cTn id="14" presetID="18" presetClass="entr" presetSubtype="3" fill="hold" nodeType="afterEffect">
                                  <p:stCondLst>
                                    <p:cond delay="0"/>
                                  </p:stCondLst>
                                  <p:childTnLst>
                                    <p:set>
                                      <p:cBhvr>
                                        <p:cTn id="15" dur="1" fill="hold">
                                          <p:stCondLst>
                                            <p:cond delay="0"/>
                                          </p:stCondLst>
                                        </p:cTn>
                                        <p:tgtEl>
                                          <p:spTgt spid="94"/>
                                        </p:tgtEl>
                                        <p:attrNameLst>
                                          <p:attrName>style.visibility</p:attrName>
                                        </p:attrNameLst>
                                      </p:cBhvr>
                                      <p:to>
                                        <p:strVal val="visible"/>
                                      </p:to>
                                    </p:set>
                                    <p:animEffect transition="in" filter="strips(upRight)">
                                      <p:cBhvr>
                                        <p:cTn id="16" dur="500"/>
                                        <p:tgtEl>
                                          <p:spTgt spid="94"/>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1500" fill="hold"/>
                                        <p:tgtEl>
                                          <p:spTgt spid="41"/>
                                        </p:tgtEl>
                                        <p:attrNameLst>
                                          <p:attrName>ppt_x</p:attrName>
                                        </p:attrNameLst>
                                      </p:cBhvr>
                                      <p:tavLst>
                                        <p:tav tm="0">
                                          <p:val>
                                            <p:strVal val="0-#ppt_w/2"/>
                                          </p:val>
                                        </p:tav>
                                        <p:tav tm="100000">
                                          <p:val>
                                            <p:strVal val="#ppt_x"/>
                                          </p:val>
                                        </p:tav>
                                      </p:tavLst>
                                    </p:anim>
                                    <p:anim calcmode="lin" valueType="num">
                                      <p:cBhvr additive="base">
                                        <p:cTn id="25" dur="1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RK8">
    <p:spTree>
      <p:nvGrpSpPr>
        <p:cNvPr id="1" name=""/>
        <p:cNvGrpSpPr/>
        <p:nvPr/>
      </p:nvGrpSpPr>
      <p:grpSpPr>
        <a:xfrm>
          <a:off x="0" y="0"/>
          <a:ext cx="0" cy="0"/>
          <a:chOff x="0" y="0"/>
          <a:chExt cx="0" cy="0"/>
        </a:xfrm>
      </p:grpSpPr>
      <p:grpSp>
        <p:nvGrpSpPr>
          <p:cNvPr id="7" name="Group 35">
            <a:extLst>
              <a:ext uri="{FF2B5EF4-FFF2-40B4-BE49-F238E27FC236}">
                <a16:creationId xmlns:a16="http://schemas.microsoft.com/office/drawing/2014/main" id="{79B5329C-A2C5-4ECB-BC98-1EE910A59C5C}"/>
              </a:ext>
            </a:extLst>
          </p:cNvPr>
          <p:cNvGrpSpPr/>
          <p:nvPr userDrawn="1"/>
        </p:nvGrpSpPr>
        <p:grpSpPr>
          <a:xfrm>
            <a:off x="-6565" y="-3"/>
            <a:ext cx="12269310" cy="6858003"/>
            <a:chOff x="-6566" y="-2"/>
            <a:chExt cx="12269309" cy="6858002"/>
          </a:xfrm>
        </p:grpSpPr>
        <p:sp>
          <p:nvSpPr>
            <p:cNvPr id="8" name="Rectangle 36" hidden="1">
              <a:extLst>
                <a:ext uri="{FF2B5EF4-FFF2-40B4-BE49-F238E27FC236}">
                  <a16:creationId xmlns:a16="http://schemas.microsoft.com/office/drawing/2014/main" id="{C8958B36-AB2D-48BD-9A47-6687DB792AE7}"/>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98" dirty="0"/>
            </a:p>
          </p:txBody>
        </p:sp>
        <p:grpSp>
          <p:nvGrpSpPr>
            <p:cNvPr id="9" name="Group 37" hidden="1">
              <a:extLst>
                <a:ext uri="{FF2B5EF4-FFF2-40B4-BE49-F238E27FC236}">
                  <a16:creationId xmlns:a16="http://schemas.microsoft.com/office/drawing/2014/main" id="{430FC37E-46B5-4BD2-9E97-2B76C0573440}"/>
                </a:ext>
              </a:extLst>
            </p:cNvPr>
            <p:cNvGrpSpPr/>
            <p:nvPr userDrawn="1"/>
          </p:nvGrpSpPr>
          <p:grpSpPr>
            <a:xfrm>
              <a:off x="442260" y="3456849"/>
              <a:ext cx="11820483" cy="2970388"/>
              <a:chOff x="442260" y="3600153"/>
              <a:chExt cx="11820483" cy="2970388"/>
            </a:xfrm>
          </p:grpSpPr>
          <p:cxnSp>
            <p:nvCxnSpPr>
              <p:cNvPr id="10" name="Straight Connector 38">
                <a:extLst>
                  <a:ext uri="{FF2B5EF4-FFF2-40B4-BE49-F238E27FC236}">
                    <a16:creationId xmlns:a16="http://schemas.microsoft.com/office/drawing/2014/main" id="{E63B12F6-68E5-4FD2-AE82-2C61E9FEC371}"/>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39">
                <a:extLst>
                  <a:ext uri="{FF2B5EF4-FFF2-40B4-BE49-F238E27FC236}">
                    <a16:creationId xmlns:a16="http://schemas.microsoft.com/office/drawing/2014/main" id="{3F18698A-2CC1-42F7-AFA2-0ED6A65A0467}"/>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0">
                <a:extLst>
                  <a:ext uri="{FF2B5EF4-FFF2-40B4-BE49-F238E27FC236}">
                    <a16:creationId xmlns:a16="http://schemas.microsoft.com/office/drawing/2014/main" id="{5A3E8D2A-FCB8-46D8-8E13-5DFD77E0857A}"/>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1">
                <a:extLst>
                  <a:ext uri="{FF2B5EF4-FFF2-40B4-BE49-F238E27FC236}">
                    <a16:creationId xmlns:a16="http://schemas.microsoft.com/office/drawing/2014/main" id="{2A1A5DCC-95B9-432D-9319-E61A83F71866}"/>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2">
                <a:extLst>
                  <a:ext uri="{FF2B5EF4-FFF2-40B4-BE49-F238E27FC236}">
                    <a16:creationId xmlns:a16="http://schemas.microsoft.com/office/drawing/2014/main" id="{B8820250-F9E0-4311-BF0C-802AF6875CAD}"/>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3">
                <a:extLst>
                  <a:ext uri="{FF2B5EF4-FFF2-40B4-BE49-F238E27FC236}">
                    <a16:creationId xmlns:a16="http://schemas.microsoft.com/office/drawing/2014/main" id="{388E2DD4-2471-4F2A-8590-D3A12C918E40}"/>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4">
                <a:extLst>
                  <a:ext uri="{FF2B5EF4-FFF2-40B4-BE49-F238E27FC236}">
                    <a16:creationId xmlns:a16="http://schemas.microsoft.com/office/drawing/2014/main" id="{93FCA856-D622-4D05-8EC1-5A1167A0E484}"/>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5">
                <a:extLst>
                  <a:ext uri="{FF2B5EF4-FFF2-40B4-BE49-F238E27FC236}">
                    <a16:creationId xmlns:a16="http://schemas.microsoft.com/office/drawing/2014/main" id="{920EE15C-2FE5-464B-9141-CB9BF0147888}"/>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6">
                <a:extLst>
                  <a:ext uri="{FF2B5EF4-FFF2-40B4-BE49-F238E27FC236}">
                    <a16:creationId xmlns:a16="http://schemas.microsoft.com/office/drawing/2014/main" id="{4B6CEFD2-1B8D-4244-B930-8D2849ED397B}"/>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47">
                <a:extLst>
                  <a:ext uri="{FF2B5EF4-FFF2-40B4-BE49-F238E27FC236}">
                    <a16:creationId xmlns:a16="http://schemas.microsoft.com/office/drawing/2014/main" id="{8A33E851-D6BA-438B-B03A-38CCF7C6E26B}"/>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48">
                <a:extLst>
                  <a:ext uri="{FF2B5EF4-FFF2-40B4-BE49-F238E27FC236}">
                    <a16:creationId xmlns:a16="http://schemas.microsoft.com/office/drawing/2014/main" id="{4A28DC0D-210E-4248-9128-A55D9A06369B}"/>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49">
                <a:extLst>
                  <a:ext uri="{FF2B5EF4-FFF2-40B4-BE49-F238E27FC236}">
                    <a16:creationId xmlns:a16="http://schemas.microsoft.com/office/drawing/2014/main" id="{1464FE7F-7592-47D7-8ADE-D22FEDEBFB3D}"/>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0">
                <a:extLst>
                  <a:ext uri="{FF2B5EF4-FFF2-40B4-BE49-F238E27FC236}">
                    <a16:creationId xmlns:a16="http://schemas.microsoft.com/office/drawing/2014/main" id="{B7EA4283-4EAA-4DD8-8791-6F9976FBC69B}"/>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1">
                <a:extLst>
                  <a:ext uri="{FF2B5EF4-FFF2-40B4-BE49-F238E27FC236}">
                    <a16:creationId xmlns:a16="http://schemas.microsoft.com/office/drawing/2014/main" id="{92F79F70-7C67-441A-BE5F-68EF88D42721}"/>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2">
                <a:extLst>
                  <a:ext uri="{FF2B5EF4-FFF2-40B4-BE49-F238E27FC236}">
                    <a16:creationId xmlns:a16="http://schemas.microsoft.com/office/drawing/2014/main" id="{235AD71C-D9EE-4E4E-81B5-BBAF4D8497D8}"/>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3">
                <a:extLst>
                  <a:ext uri="{FF2B5EF4-FFF2-40B4-BE49-F238E27FC236}">
                    <a16:creationId xmlns:a16="http://schemas.microsoft.com/office/drawing/2014/main" id="{F97E8D7C-177F-4679-88B2-B2A1A0F63008}"/>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4">
                <a:extLst>
                  <a:ext uri="{FF2B5EF4-FFF2-40B4-BE49-F238E27FC236}">
                    <a16:creationId xmlns:a16="http://schemas.microsoft.com/office/drawing/2014/main" id="{CCBF4EED-8DF1-4D4C-9233-2A5AED92FAF5}"/>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5">
                <a:extLst>
                  <a:ext uri="{FF2B5EF4-FFF2-40B4-BE49-F238E27FC236}">
                    <a16:creationId xmlns:a16="http://schemas.microsoft.com/office/drawing/2014/main" id="{FE781963-B521-4090-B33E-52BA0D08DD4D}"/>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6">
                <a:extLst>
                  <a:ext uri="{FF2B5EF4-FFF2-40B4-BE49-F238E27FC236}">
                    <a16:creationId xmlns:a16="http://schemas.microsoft.com/office/drawing/2014/main" id="{97A5F321-E5FD-4460-AB50-6E7982BCF2C1}"/>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57">
                <a:extLst>
                  <a:ext uri="{FF2B5EF4-FFF2-40B4-BE49-F238E27FC236}">
                    <a16:creationId xmlns:a16="http://schemas.microsoft.com/office/drawing/2014/main" id="{77249232-6F79-4387-A6B7-F3681620C2C6}"/>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58">
                <a:extLst>
                  <a:ext uri="{FF2B5EF4-FFF2-40B4-BE49-F238E27FC236}">
                    <a16:creationId xmlns:a16="http://schemas.microsoft.com/office/drawing/2014/main" id="{0B03DDF2-C067-4050-B9E3-973ACB79D110}"/>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59">
                <a:extLst>
                  <a:ext uri="{FF2B5EF4-FFF2-40B4-BE49-F238E27FC236}">
                    <a16:creationId xmlns:a16="http://schemas.microsoft.com/office/drawing/2014/main" id="{2CCD4EA8-14AB-4EF3-AA4F-068028B23FD9}"/>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2" name="Straight Connector 60">
                <a:extLst>
                  <a:ext uri="{FF2B5EF4-FFF2-40B4-BE49-F238E27FC236}">
                    <a16:creationId xmlns:a16="http://schemas.microsoft.com/office/drawing/2014/main" id="{C8AD15C4-17A1-4D20-A30D-913A27934A98}"/>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3" name="Straight Connector 61">
                <a:extLst>
                  <a:ext uri="{FF2B5EF4-FFF2-40B4-BE49-F238E27FC236}">
                    <a16:creationId xmlns:a16="http://schemas.microsoft.com/office/drawing/2014/main" id="{53B14BAE-6D30-487C-A35C-CEEAB0526FC6}"/>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4CC007AC-F8AF-47C6-A900-868B5879D788}"/>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5" name="Content Placeholder 2">
            <a:extLst>
              <a:ext uri="{FF2B5EF4-FFF2-40B4-BE49-F238E27FC236}">
                <a16:creationId xmlns:a16="http://schemas.microsoft.com/office/drawing/2014/main" id="{E6A3B02F-74FE-439F-AB2D-C6EF6331C160}"/>
              </a:ext>
            </a:extLst>
          </p:cNvPr>
          <p:cNvSpPr>
            <a:spLocks noGrp="1"/>
          </p:cNvSpPr>
          <p:nvPr>
            <p:ph sz="half" idx="10"/>
          </p:nvPr>
        </p:nvSpPr>
        <p:spPr>
          <a:xfrm>
            <a:off x="218262" y="1674000"/>
            <a:ext cx="5773014" cy="4316400"/>
          </a:xfrm>
        </p:spPr>
        <p:txBody>
          <a:bodyPr/>
          <a:lstStyle>
            <a:lvl1pPr>
              <a:defRPr sz="1795"/>
            </a:lvl1pPr>
            <a:lvl2pPr>
              <a:defRPr sz="1795"/>
            </a:lvl2pPr>
            <a:lvl3pPr>
              <a:defRPr sz="1795"/>
            </a:lvl3pPr>
            <a:lvl4pPr>
              <a:defRPr sz="1795"/>
            </a:lvl4pPr>
            <a:lvl5pPr>
              <a:defRPr sz="1795"/>
            </a:lvl5pPr>
            <a:lvl6pPr>
              <a:defRPr sz="1298"/>
            </a:lvl6pPr>
            <a:lvl7pPr>
              <a:defRPr sz="1298"/>
            </a:lvl7pPr>
            <a:lvl8pPr>
              <a:defRPr sz="1298"/>
            </a:lvl8pPr>
            <a:lvl9pPr>
              <a:defRPr sz="1298"/>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Content Placeholder 3">
            <a:extLst>
              <a:ext uri="{FF2B5EF4-FFF2-40B4-BE49-F238E27FC236}">
                <a16:creationId xmlns:a16="http://schemas.microsoft.com/office/drawing/2014/main" id="{FBA924DC-7418-41D7-8688-B91299655814}"/>
              </a:ext>
            </a:extLst>
          </p:cNvPr>
          <p:cNvSpPr>
            <a:spLocks noGrp="1"/>
          </p:cNvSpPr>
          <p:nvPr>
            <p:ph sz="half" idx="2"/>
          </p:nvPr>
        </p:nvSpPr>
        <p:spPr>
          <a:xfrm>
            <a:off x="6185885" y="1674000"/>
            <a:ext cx="5762244" cy="4316400"/>
          </a:xfrm>
        </p:spPr>
        <p:txBody>
          <a:bodyPr/>
          <a:lstStyle>
            <a:lvl1pPr>
              <a:defRPr sz="1795"/>
            </a:lvl1pPr>
            <a:lvl2pPr>
              <a:defRPr sz="1795"/>
            </a:lvl2pPr>
            <a:lvl3pPr>
              <a:defRPr sz="1795"/>
            </a:lvl3pPr>
            <a:lvl4pPr>
              <a:defRPr sz="1795"/>
            </a:lvl4pPr>
            <a:lvl5pPr>
              <a:defRPr sz="1795"/>
            </a:lvl5pPr>
            <a:lvl6pPr>
              <a:defRPr sz="1298"/>
            </a:lvl6pPr>
            <a:lvl7pPr>
              <a:defRPr sz="1298"/>
            </a:lvl7pPr>
            <a:lvl8pPr>
              <a:defRPr sz="1298"/>
            </a:lvl8pPr>
            <a:lvl9pPr>
              <a:defRPr sz="1298"/>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36" name="Straight Connector 35">
            <a:extLst>
              <a:ext uri="{FF2B5EF4-FFF2-40B4-BE49-F238E27FC236}">
                <a16:creationId xmlns:a16="http://schemas.microsoft.com/office/drawing/2014/main" id="{474DA607-7660-4BC3-BE10-CE82F2344A79}"/>
              </a:ext>
            </a:extLst>
          </p:cNvPr>
          <p:cNvCxnSpPr/>
          <p:nvPr userDrawn="1"/>
        </p:nvCxnSpPr>
        <p:spPr>
          <a:xfrm>
            <a:off x="217667" y="882193"/>
            <a:ext cx="1173630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259905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LEAR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solidFill>
                  <a:srgbClr val="003249"/>
                </a:solidFill>
              </a:defRPr>
            </a:lvl1pPr>
          </a:lstStyle>
          <a:p>
            <a:r>
              <a:rPr lang="en-GB" noProof="0" dirty="0"/>
              <a:t>CLICK TO EDIT MASTER TITLE STYLE</a:t>
            </a:r>
          </a:p>
        </p:txBody>
      </p:sp>
      <p:sp>
        <p:nvSpPr>
          <p:cNvPr id="9" name="Content Placeholder 2">
            <a:extLst>
              <a:ext uri="{FF2B5EF4-FFF2-40B4-BE49-F238E27FC236}">
                <a16:creationId xmlns:a16="http://schemas.microsoft.com/office/drawing/2014/main" id="{59A1B071-1AF1-4E5C-847C-81B99F1817C7}"/>
              </a:ext>
            </a:extLst>
          </p:cNvPr>
          <p:cNvSpPr>
            <a:spLocks noGrp="1"/>
          </p:cNvSpPr>
          <p:nvPr>
            <p:ph sz="half" idx="1"/>
          </p:nvPr>
        </p:nvSpPr>
        <p:spPr>
          <a:xfrm>
            <a:off x="218264" y="1673225"/>
            <a:ext cx="5788844" cy="4318000"/>
          </a:xfrm>
        </p:spPr>
        <p:txBody>
          <a:bodyPr/>
          <a:lstStyle>
            <a:lvl1pPr>
              <a:defRPr sz="1790"/>
            </a:lvl1pPr>
            <a:lvl2pPr>
              <a:defRPr sz="1790"/>
            </a:lvl2pPr>
            <a:lvl3pPr>
              <a:defRPr sz="1790"/>
            </a:lvl3pPr>
            <a:lvl4pPr>
              <a:defRPr sz="1790"/>
            </a:lvl4pPr>
            <a:lvl5pPr>
              <a:defRPr sz="1790"/>
            </a:lvl5pPr>
            <a:lvl6pPr>
              <a:defRPr sz="1294"/>
            </a:lvl6pPr>
            <a:lvl7pPr>
              <a:defRPr sz="1294"/>
            </a:lvl7pPr>
            <a:lvl8pPr>
              <a:defRPr sz="1294"/>
            </a:lvl8pPr>
            <a:lvl9pPr>
              <a:defRPr sz="1294"/>
            </a:lvl9pPr>
          </a:lstStyle>
          <a:p>
            <a:pPr lvl="0"/>
            <a:r>
              <a:rPr lang="en-US" noProof="0" dirty="0"/>
              <a:t>Click to edit </a:t>
            </a:r>
            <a:r>
              <a:rPr lang="en-GB" noProof="0" dirty="0"/>
              <a:t>Master</a:t>
            </a:r>
            <a:r>
              <a:rPr lang="en-US" noProof="0" dirty="0"/>
              <a:t> text styles</a:t>
            </a:r>
          </a:p>
          <a:p>
            <a:pPr lvl="1"/>
            <a:r>
              <a:rPr lang="en-GB" noProof="0" dirty="0"/>
              <a:t>Second</a:t>
            </a:r>
            <a:r>
              <a:rPr lang="en-US" noProof="0" dirty="0"/>
              <a:t> level</a:t>
            </a:r>
          </a:p>
          <a:p>
            <a:pPr lvl="2"/>
            <a:r>
              <a:rPr lang="en-US" noProof="0" dirty="0"/>
              <a:t>Third </a:t>
            </a:r>
            <a:r>
              <a:rPr lang="en-GB" noProof="0" dirty="0"/>
              <a:t>level</a:t>
            </a:r>
          </a:p>
          <a:p>
            <a:pPr lvl="3"/>
            <a:r>
              <a:rPr lang="en-GB" noProof="0" dirty="0"/>
              <a:t>Fourth</a:t>
            </a:r>
            <a:r>
              <a:rPr lang="en-US" noProof="0" dirty="0"/>
              <a:t> level</a:t>
            </a:r>
          </a:p>
          <a:p>
            <a:pPr lvl="4"/>
            <a:r>
              <a:rPr lang="en-GB" noProof="0" dirty="0"/>
              <a:t>Fifth</a:t>
            </a:r>
            <a:r>
              <a:rPr lang="en-US" noProof="0" dirty="0"/>
              <a:t> level</a:t>
            </a:r>
            <a:endParaRPr lang="en-GB" noProof="0" dirty="0"/>
          </a:p>
        </p:txBody>
      </p:sp>
      <p:sp>
        <p:nvSpPr>
          <p:cNvPr id="10" name="Content Placeholder 3">
            <a:extLst>
              <a:ext uri="{FF2B5EF4-FFF2-40B4-BE49-F238E27FC236}">
                <a16:creationId xmlns:a16="http://schemas.microsoft.com/office/drawing/2014/main" id="{1FECB638-90E0-45FF-9E57-2E1BEA99D056}"/>
              </a:ext>
            </a:extLst>
          </p:cNvPr>
          <p:cNvSpPr>
            <a:spLocks noGrp="1"/>
          </p:cNvSpPr>
          <p:nvPr>
            <p:ph sz="half" idx="2"/>
          </p:nvPr>
        </p:nvSpPr>
        <p:spPr>
          <a:xfrm>
            <a:off x="6210297" y="1673225"/>
            <a:ext cx="5747139" cy="4318000"/>
          </a:xfrm>
        </p:spPr>
        <p:txBody>
          <a:bodyPr/>
          <a:lstStyle>
            <a:lvl1pPr>
              <a:defRPr sz="1790"/>
            </a:lvl1pPr>
            <a:lvl2pPr>
              <a:defRPr sz="1790"/>
            </a:lvl2pPr>
            <a:lvl3pPr>
              <a:defRPr sz="1790"/>
            </a:lvl3pPr>
            <a:lvl4pPr>
              <a:defRPr sz="1790"/>
            </a:lvl4pPr>
            <a:lvl5pPr>
              <a:defRPr sz="1790"/>
            </a:lvl5pPr>
            <a:lvl6pPr>
              <a:defRPr sz="1294"/>
            </a:lvl6pPr>
            <a:lvl7pPr>
              <a:defRPr sz="1294"/>
            </a:lvl7pPr>
            <a:lvl8pPr>
              <a:defRPr sz="1294"/>
            </a:lvl8pPr>
            <a:lvl9pPr>
              <a:defRPr sz="1294"/>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8" name="Straight Connector 7">
            <a:extLst>
              <a:ext uri="{FF2B5EF4-FFF2-40B4-BE49-F238E27FC236}">
                <a16:creationId xmlns:a16="http://schemas.microsoft.com/office/drawing/2014/main" id="{8FE92DEE-E179-466F-A2E3-A937D4BD20BC}"/>
              </a:ext>
            </a:extLst>
          </p:cNvPr>
          <p:cNvCxnSpPr>
            <a:cxnSpLocks/>
          </p:cNvCxnSpPr>
          <p:nvPr userDrawn="1"/>
        </p:nvCxnSpPr>
        <p:spPr>
          <a:xfrm>
            <a:off x="220831" y="6422971"/>
            <a:ext cx="11703996"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A69D56B-45C7-41CE-AF85-CFBD7346FBEF}"/>
              </a:ext>
            </a:extLst>
          </p:cNvPr>
          <p:cNvCxnSpPr/>
          <p:nvPr userDrawn="1"/>
        </p:nvCxnSpPr>
        <p:spPr>
          <a:xfrm>
            <a:off x="217667" y="882193"/>
            <a:ext cx="11736308"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4389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LEAR_COLOUR_BG1">
    <p:bg>
      <p:bgPr>
        <a:solidFill>
          <a:srgbClr val="E8E9E4"/>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001" y="882000"/>
            <a:ext cx="11732718"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790"/>
            </a:lvl1pPr>
            <a:lvl2pPr>
              <a:defRPr sz="1790"/>
            </a:lvl2pPr>
            <a:lvl3pPr>
              <a:defRPr sz="1790"/>
            </a:lvl3pPr>
            <a:lvl4pPr>
              <a:defRPr sz="1790"/>
            </a:lvl4pPr>
            <a:lvl5pPr>
              <a:defRPr sz="179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8" name="Straight Connector 7">
            <a:extLst>
              <a:ext uri="{FF2B5EF4-FFF2-40B4-BE49-F238E27FC236}">
                <a16:creationId xmlns:a16="http://schemas.microsoft.com/office/drawing/2014/main" id="{DA993C77-CBED-4B2B-A114-59C4D8D6CE97}"/>
              </a:ext>
            </a:extLst>
          </p:cNvPr>
          <p:cNvCxnSpPr>
            <a:cxnSpLocks/>
          </p:cNvCxnSpPr>
          <p:nvPr userDrawn="1"/>
        </p:nvCxnSpPr>
        <p:spPr>
          <a:xfrm>
            <a:off x="220831" y="6422971"/>
            <a:ext cx="11703996"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1B86A34-E450-424B-A07C-89D1870D3D25}"/>
              </a:ext>
            </a:extLst>
          </p:cNvPr>
          <p:cNvCxnSpPr/>
          <p:nvPr userDrawn="1"/>
        </p:nvCxnSpPr>
        <p:spPr>
          <a:xfrm>
            <a:off x="217667" y="882193"/>
            <a:ext cx="11736308"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797614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CLEAR_COLOUR_BG2">
    <p:bg>
      <p:bgPr>
        <a:solidFill>
          <a:srgbClr val="76C8AE"/>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7" name="Rectangle 2">
            <a:extLst>
              <a:ext uri="{FF2B5EF4-FFF2-40B4-BE49-F238E27FC236}">
                <a16:creationId xmlns:a16="http://schemas.microsoft.com/office/drawing/2014/main" id="{8770F7F7-54D2-419E-ACE8-1E203802996C}"/>
              </a:ext>
            </a:extLst>
          </p:cNvPr>
          <p:cNvSpPr>
            <a:spLocks noGrp="1" noChangeArrowheads="1"/>
          </p:cNvSpPr>
          <p:nvPr>
            <p:ph idx="1"/>
          </p:nvPr>
        </p:nvSpPr>
        <p:spPr bwMode="auto">
          <a:xfrm>
            <a:off x="218263" y="882000"/>
            <a:ext cx="11732718"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790">
                <a:solidFill>
                  <a:srgbClr val="006762"/>
                </a:solidFill>
              </a:defRPr>
            </a:lvl1pPr>
            <a:lvl2pPr>
              <a:defRPr sz="1790">
                <a:solidFill>
                  <a:srgbClr val="006762"/>
                </a:solidFill>
              </a:defRPr>
            </a:lvl2pPr>
            <a:lvl3pPr>
              <a:defRPr sz="1790">
                <a:solidFill>
                  <a:srgbClr val="006762"/>
                </a:solidFill>
              </a:defRPr>
            </a:lvl3pPr>
            <a:lvl4pPr>
              <a:defRPr sz="1790">
                <a:solidFill>
                  <a:srgbClr val="006762"/>
                </a:solidFill>
              </a:defRPr>
            </a:lvl4pPr>
            <a:lvl5pPr>
              <a:defRPr sz="1790">
                <a:solidFill>
                  <a:srgbClr val="006762"/>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6" name="Straight Connector 5">
            <a:extLst>
              <a:ext uri="{FF2B5EF4-FFF2-40B4-BE49-F238E27FC236}">
                <a16:creationId xmlns:a16="http://schemas.microsoft.com/office/drawing/2014/main" id="{9CE16786-8A3C-4C82-B63C-69D03B24564C}"/>
              </a:ext>
            </a:extLst>
          </p:cNvPr>
          <p:cNvCxnSpPr>
            <a:cxnSpLocks/>
          </p:cNvCxnSpPr>
          <p:nvPr userDrawn="1"/>
        </p:nvCxnSpPr>
        <p:spPr>
          <a:xfrm>
            <a:off x="220831" y="6422971"/>
            <a:ext cx="11703996"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128B05E-06E9-4FF8-9E34-30F8C9AD5155}"/>
              </a:ext>
            </a:extLst>
          </p:cNvPr>
          <p:cNvCxnSpPr/>
          <p:nvPr userDrawn="1"/>
        </p:nvCxnSpPr>
        <p:spPr>
          <a:xfrm>
            <a:off x="217667" y="882193"/>
            <a:ext cx="11736308"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72629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LEAR_COLOUR_BG3">
    <p:bg>
      <p:bgPr>
        <a:solidFill>
          <a:srgbClr val="F1666A"/>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7" name="Rectangle 2">
            <a:extLst>
              <a:ext uri="{FF2B5EF4-FFF2-40B4-BE49-F238E27FC236}">
                <a16:creationId xmlns:a16="http://schemas.microsoft.com/office/drawing/2014/main" id="{424FBA6A-9B37-4307-AF0B-2FB195B99602}"/>
              </a:ext>
            </a:extLst>
          </p:cNvPr>
          <p:cNvSpPr>
            <a:spLocks noGrp="1" noChangeArrowheads="1"/>
          </p:cNvSpPr>
          <p:nvPr>
            <p:ph idx="1"/>
          </p:nvPr>
        </p:nvSpPr>
        <p:spPr bwMode="auto">
          <a:xfrm>
            <a:off x="218263" y="882000"/>
            <a:ext cx="11732718"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790">
                <a:solidFill>
                  <a:srgbClr val="960136"/>
                </a:solidFill>
              </a:defRPr>
            </a:lvl1pPr>
            <a:lvl2pPr>
              <a:defRPr sz="1790">
                <a:solidFill>
                  <a:srgbClr val="960136"/>
                </a:solidFill>
              </a:defRPr>
            </a:lvl2pPr>
            <a:lvl3pPr>
              <a:defRPr sz="1790">
                <a:solidFill>
                  <a:srgbClr val="960136"/>
                </a:solidFill>
              </a:defRPr>
            </a:lvl3pPr>
            <a:lvl4pPr>
              <a:defRPr sz="1790">
                <a:solidFill>
                  <a:srgbClr val="960136"/>
                </a:solidFill>
              </a:defRPr>
            </a:lvl4pPr>
            <a:lvl5pPr>
              <a:defRPr sz="1790">
                <a:solidFill>
                  <a:srgbClr val="960136"/>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6" name="Straight Connector 5">
            <a:extLst>
              <a:ext uri="{FF2B5EF4-FFF2-40B4-BE49-F238E27FC236}">
                <a16:creationId xmlns:a16="http://schemas.microsoft.com/office/drawing/2014/main" id="{48935B88-E3A5-4B18-A1DA-E525414B3B33}"/>
              </a:ext>
            </a:extLst>
          </p:cNvPr>
          <p:cNvCxnSpPr>
            <a:cxnSpLocks/>
          </p:cNvCxnSpPr>
          <p:nvPr userDrawn="1"/>
        </p:nvCxnSpPr>
        <p:spPr>
          <a:xfrm>
            <a:off x="220831" y="6422971"/>
            <a:ext cx="11703996"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9DC6253-9DAC-40B0-A41B-C4BC48EE2683}"/>
              </a:ext>
            </a:extLst>
          </p:cNvPr>
          <p:cNvCxnSpPr/>
          <p:nvPr userDrawn="1"/>
        </p:nvCxnSpPr>
        <p:spPr>
          <a:xfrm>
            <a:off x="217667" y="882193"/>
            <a:ext cx="11736308"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02116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LEAR_COLOUR_BG4">
    <p:bg>
      <p:bgPr>
        <a:solidFill>
          <a:srgbClr val="FFCC4E"/>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AD5E32-67F7-433E-80AC-7E81CA1D6CAF}"/>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3" name="Content Placeholder 2">
            <a:extLst>
              <a:ext uri="{FF2B5EF4-FFF2-40B4-BE49-F238E27FC236}">
                <a16:creationId xmlns:a16="http://schemas.microsoft.com/office/drawing/2014/main" id="{C3B7504A-25CB-4BBC-AA4B-1A27FA922557}"/>
              </a:ext>
            </a:extLst>
          </p:cNvPr>
          <p:cNvSpPr>
            <a:spLocks noGrp="1" noChangeArrowheads="1"/>
          </p:cNvSpPr>
          <p:nvPr>
            <p:ph idx="1"/>
          </p:nvPr>
        </p:nvSpPr>
        <p:spPr bwMode="auto">
          <a:xfrm>
            <a:off x="218263" y="882192"/>
            <a:ext cx="11732718"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790">
                <a:solidFill>
                  <a:srgbClr val="A75534"/>
                </a:solidFill>
              </a:defRPr>
            </a:lvl1pPr>
            <a:lvl2pPr>
              <a:defRPr sz="1790">
                <a:solidFill>
                  <a:srgbClr val="A75534"/>
                </a:solidFill>
              </a:defRPr>
            </a:lvl2pPr>
            <a:lvl3pPr>
              <a:defRPr sz="1790">
                <a:solidFill>
                  <a:srgbClr val="A75534"/>
                </a:solidFill>
              </a:defRPr>
            </a:lvl3pPr>
            <a:lvl4pPr>
              <a:defRPr sz="1790">
                <a:solidFill>
                  <a:srgbClr val="A75534"/>
                </a:solidFill>
              </a:defRPr>
            </a:lvl4pPr>
            <a:lvl5pPr>
              <a:defRPr sz="1790">
                <a:solidFill>
                  <a:srgbClr val="A75534"/>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4" name="Straight Connector 3">
            <a:extLst>
              <a:ext uri="{FF2B5EF4-FFF2-40B4-BE49-F238E27FC236}">
                <a16:creationId xmlns:a16="http://schemas.microsoft.com/office/drawing/2014/main" id="{13C96752-03D4-47C1-AF65-AB9BE9940335}"/>
              </a:ext>
            </a:extLst>
          </p:cNvPr>
          <p:cNvCxnSpPr>
            <a:cxnSpLocks/>
          </p:cNvCxnSpPr>
          <p:nvPr userDrawn="1"/>
        </p:nvCxnSpPr>
        <p:spPr>
          <a:xfrm>
            <a:off x="220831" y="6422971"/>
            <a:ext cx="11703996"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99C38FE-3D95-4F29-9E13-19A29AD5EFC2}"/>
              </a:ext>
            </a:extLst>
          </p:cNvPr>
          <p:cNvCxnSpPr/>
          <p:nvPr userDrawn="1"/>
        </p:nvCxnSpPr>
        <p:spPr>
          <a:xfrm>
            <a:off x="217667" y="882193"/>
            <a:ext cx="11736308"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31480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LEAR_COLOUR_BG5">
    <p:bg>
      <p:bgPr>
        <a:solidFill>
          <a:srgbClr val="6DCFF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AD5E32-67F7-433E-80AC-7E81CA1D6CAF}"/>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4" name="Rectangle 2">
            <a:extLst>
              <a:ext uri="{FF2B5EF4-FFF2-40B4-BE49-F238E27FC236}">
                <a16:creationId xmlns:a16="http://schemas.microsoft.com/office/drawing/2014/main" id="{BA34D9EA-0CED-4E85-B2F0-17341F16C1AB}"/>
              </a:ext>
            </a:extLst>
          </p:cNvPr>
          <p:cNvSpPr>
            <a:spLocks noGrp="1" noChangeArrowheads="1"/>
          </p:cNvSpPr>
          <p:nvPr>
            <p:ph idx="1"/>
          </p:nvPr>
        </p:nvSpPr>
        <p:spPr bwMode="auto">
          <a:xfrm>
            <a:off x="218263" y="882192"/>
            <a:ext cx="11732718"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790">
                <a:solidFill>
                  <a:srgbClr val="1E3378"/>
                </a:solidFill>
              </a:defRPr>
            </a:lvl1pPr>
            <a:lvl2pPr>
              <a:defRPr sz="1790">
                <a:solidFill>
                  <a:srgbClr val="1E3378"/>
                </a:solidFill>
              </a:defRPr>
            </a:lvl2pPr>
            <a:lvl3pPr>
              <a:defRPr sz="1790">
                <a:solidFill>
                  <a:srgbClr val="1E3378"/>
                </a:solidFill>
              </a:defRPr>
            </a:lvl3pPr>
            <a:lvl4pPr>
              <a:defRPr sz="1790">
                <a:solidFill>
                  <a:srgbClr val="1E3378"/>
                </a:solidFill>
              </a:defRPr>
            </a:lvl4pPr>
            <a:lvl5pPr>
              <a:defRPr sz="1790">
                <a:solidFill>
                  <a:srgbClr val="1E3378"/>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7" name="Straight Connector 6">
            <a:extLst>
              <a:ext uri="{FF2B5EF4-FFF2-40B4-BE49-F238E27FC236}">
                <a16:creationId xmlns:a16="http://schemas.microsoft.com/office/drawing/2014/main" id="{CF711926-946D-4031-95C0-4DF8DCFCC3F0}"/>
              </a:ext>
            </a:extLst>
          </p:cNvPr>
          <p:cNvCxnSpPr>
            <a:cxnSpLocks/>
          </p:cNvCxnSpPr>
          <p:nvPr userDrawn="1"/>
        </p:nvCxnSpPr>
        <p:spPr>
          <a:xfrm>
            <a:off x="220831" y="6422971"/>
            <a:ext cx="11703996"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03F0612-5267-4585-B281-9C491C4E1A35}"/>
              </a:ext>
            </a:extLst>
          </p:cNvPr>
          <p:cNvCxnSpPr/>
          <p:nvPr userDrawn="1"/>
        </p:nvCxnSpPr>
        <p:spPr>
          <a:xfrm>
            <a:off x="217667" y="882193"/>
            <a:ext cx="11736308"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149167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DARK_CLOSING1">
    <p:bg>
      <p:bgPr>
        <a:solidFill>
          <a:srgbClr val="6DCFF6"/>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F9D6BA-4369-4A77-B906-1DB3998CAEE6}"/>
              </a:ext>
            </a:extLst>
          </p:cNvPr>
          <p:cNvSpPr/>
          <p:nvPr userDrawn="1"/>
        </p:nvSpPr>
        <p:spPr>
          <a:xfrm>
            <a:off x="-368656" y="0"/>
            <a:ext cx="125606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790" dirty="0"/>
          </a:p>
        </p:txBody>
      </p:sp>
      <p:sp>
        <p:nvSpPr>
          <p:cNvPr id="9" name="Rectangle 8">
            <a:extLst>
              <a:ext uri="{FF2B5EF4-FFF2-40B4-BE49-F238E27FC236}">
                <a16:creationId xmlns:a16="http://schemas.microsoft.com/office/drawing/2014/main" id="{C1D3BEF3-BA94-4314-8B5C-E1B50DD15057}"/>
              </a:ext>
            </a:extLst>
          </p:cNvPr>
          <p:cNvSpPr/>
          <p:nvPr userDrawn="1"/>
        </p:nvSpPr>
        <p:spPr>
          <a:xfrm flipH="1">
            <a:off x="4686302" y="2011307"/>
            <a:ext cx="2819400" cy="2819035"/>
          </a:xfrm>
          <a:prstGeom prst="rect">
            <a:avLst/>
          </a:prstGeom>
          <a:solidFill>
            <a:schemeClr val="bg1"/>
          </a:solidFill>
          <a:ln w="9525">
            <a:solidFill>
              <a:srgbClr val="003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10" name="Subtitle 2">
            <a:extLst>
              <a:ext uri="{FF2B5EF4-FFF2-40B4-BE49-F238E27FC236}">
                <a16:creationId xmlns:a16="http://schemas.microsoft.com/office/drawing/2014/main" id="{39F16787-8A53-41D0-B7DB-805E3E72C17B}"/>
              </a:ext>
            </a:extLst>
          </p:cNvPr>
          <p:cNvSpPr txBox="1">
            <a:spLocks/>
          </p:cNvSpPr>
          <p:nvPr userDrawn="1"/>
        </p:nvSpPr>
        <p:spPr>
          <a:xfrm>
            <a:off x="4686301" y="4524210"/>
            <a:ext cx="2812780" cy="314495"/>
          </a:xfrm>
          <a:prstGeom prst="rect">
            <a:avLst/>
          </a:prstGeom>
        </p:spPr>
        <p:txBody>
          <a:bodyPr vert="horz" lIns="65791" tIns="32896" rIns="65791" bIns="32896"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endParaRPr lang="en-GB" sz="1007" dirty="0">
              <a:solidFill>
                <a:srgbClr val="8197A6"/>
              </a:solidFill>
              <a:latin typeface="Arial" charset="0"/>
              <a:ea typeface="Arial" charset="0"/>
              <a:cs typeface="Arial" charset="0"/>
            </a:endParaRPr>
          </a:p>
        </p:txBody>
      </p:sp>
      <p:sp>
        <p:nvSpPr>
          <p:cNvPr id="11" name="Text Placeholder 2">
            <a:extLst>
              <a:ext uri="{FF2B5EF4-FFF2-40B4-BE49-F238E27FC236}">
                <a16:creationId xmlns:a16="http://schemas.microsoft.com/office/drawing/2014/main" id="{C7BEF393-6511-46BA-9E6C-1CDE034CBF68}"/>
              </a:ext>
            </a:extLst>
          </p:cNvPr>
          <p:cNvSpPr>
            <a:spLocks noGrp="1"/>
          </p:cNvSpPr>
          <p:nvPr>
            <p:ph type="body" idx="14"/>
          </p:nvPr>
        </p:nvSpPr>
        <p:spPr>
          <a:xfrm>
            <a:off x="4686302" y="2041527"/>
            <a:ext cx="2819402" cy="2359024"/>
          </a:xfrm>
          <a:prstGeom prst="rect">
            <a:avLst/>
          </a:prstGeom>
        </p:spPr>
        <p:txBody>
          <a:bodyPr anchor="t">
            <a:normAutofit/>
          </a:bodyPr>
          <a:lstStyle>
            <a:lvl1pPr marL="0" indent="0" algn="l">
              <a:buNone/>
              <a:defRPr sz="2128" b="0" baseline="0">
                <a:solidFill>
                  <a:srgbClr val="003249"/>
                </a:solidFill>
                <a:latin typeface="Arial" charset="0"/>
                <a:ea typeface="Arial" charset="0"/>
                <a:cs typeface="Arial" charset="0"/>
              </a:defRPr>
            </a:lvl1pPr>
            <a:lvl2pPr marL="328954" indent="0">
              <a:buNone/>
              <a:defRPr sz="1439" b="1"/>
            </a:lvl2pPr>
            <a:lvl3pPr marL="657910" indent="0">
              <a:buNone/>
              <a:defRPr sz="1294" b="1"/>
            </a:lvl3pPr>
            <a:lvl4pPr marL="986864" indent="0">
              <a:buNone/>
              <a:defRPr sz="1151" b="1"/>
            </a:lvl4pPr>
            <a:lvl5pPr marL="1315820" indent="0">
              <a:buNone/>
              <a:defRPr sz="1151" b="1"/>
            </a:lvl5pPr>
            <a:lvl6pPr marL="1644774" indent="0">
              <a:buNone/>
              <a:defRPr sz="1151" b="1"/>
            </a:lvl6pPr>
            <a:lvl7pPr marL="1973730" indent="0">
              <a:buNone/>
              <a:defRPr sz="1151" b="1"/>
            </a:lvl7pPr>
            <a:lvl8pPr marL="2302684" indent="0">
              <a:buNone/>
              <a:defRPr sz="1151" b="1"/>
            </a:lvl8pPr>
            <a:lvl9pPr marL="2631639" indent="0">
              <a:buNone/>
              <a:defRPr sz="1151" b="1"/>
            </a:lvl9pPr>
          </a:lstStyle>
          <a:p>
            <a:pPr lvl="0"/>
            <a:r>
              <a:rPr lang="en-GB" noProof="0" dirty="0"/>
              <a:t>Click to edit Master text styles</a:t>
            </a:r>
          </a:p>
        </p:txBody>
      </p:sp>
      <p:sp>
        <p:nvSpPr>
          <p:cNvPr id="12" name="Subtitle 2">
            <a:extLst>
              <a:ext uri="{FF2B5EF4-FFF2-40B4-BE49-F238E27FC236}">
                <a16:creationId xmlns:a16="http://schemas.microsoft.com/office/drawing/2014/main" id="{142739B0-932D-4E43-A871-586E86D63CDA}"/>
              </a:ext>
            </a:extLst>
          </p:cNvPr>
          <p:cNvSpPr txBox="1">
            <a:spLocks/>
          </p:cNvSpPr>
          <p:nvPr userDrawn="1"/>
        </p:nvSpPr>
        <p:spPr>
          <a:xfrm>
            <a:off x="4686302" y="1740025"/>
            <a:ext cx="2819402" cy="261521"/>
          </a:xfrm>
          <a:prstGeom prst="rect">
            <a:avLst/>
          </a:prstGeom>
        </p:spPr>
        <p:txBody>
          <a:bodyPr vert="horz" lIns="65791" tIns="32896" rIns="65791" bIns="32896"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792" dirty="0">
                <a:solidFill>
                  <a:srgbClr val="8197A6"/>
                </a:solidFill>
                <a:latin typeface="Arial" charset="0"/>
                <a:ea typeface="Arial" charset="0"/>
                <a:cs typeface="Arial" charset="0"/>
              </a:rPr>
              <a:t>Produced by</a:t>
            </a:r>
            <a:endParaRPr lang="en-US" sz="792" dirty="0">
              <a:solidFill>
                <a:srgbClr val="8197A6"/>
              </a:solidFill>
              <a:latin typeface="Arial" charset="0"/>
              <a:ea typeface="Arial" charset="0"/>
              <a:cs typeface="Arial" charset="0"/>
            </a:endParaRPr>
          </a:p>
        </p:txBody>
      </p:sp>
      <p:sp>
        <p:nvSpPr>
          <p:cNvPr id="13" name="Text Placeholder 2">
            <a:extLst>
              <a:ext uri="{FF2B5EF4-FFF2-40B4-BE49-F238E27FC236}">
                <a16:creationId xmlns:a16="http://schemas.microsoft.com/office/drawing/2014/main" id="{495EE1E9-8C9C-4791-ADEC-8A6CB2EB49B2}"/>
              </a:ext>
            </a:extLst>
          </p:cNvPr>
          <p:cNvSpPr>
            <a:spLocks noGrp="1"/>
          </p:cNvSpPr>
          <p:nvPr>
            <p:ph type="body" idx="15" hasCustomPrompt="1"/>
          </p:nvPr>
        </p:nvSpPr>
        <p:spPr>
          <a:xfrm>
            <a:off x="4686302" y="4406777"/>
            <a:ext cx="2819402" cy="423565"/>
          </a:xfrm>
          <a:prstGeom prst="rect">
            <a:avLst/>
          </a:prstGeom>
        </p:spPr>
        <p:txBody>
          <a:bodyPr anchor="ctr">
            <a:noAutofit/>
          </a:bodyPr>
          <a:lstStyle>
            <a:lvl1pPr marL="0" indent="0" algn="l">
              <a:buNone/>
              <a:defRPr sz="1492" b="0" baseline="0">
                <a:solidFill>
                  <a:srgbClr val="003249"/>
                </a:solidFill>
                <a:latin typeface="Arial" charset="0"/>
                <a:ea typeface="Arial" charset="0"/>
                <a:cs typeface="Arial" charset="0"/>
              </a:defRPr>
            </a:lvl1pPr>
            <a:lvl2pPr marL="328954" indent="0">
              <a:buNone/>
              <a:defRPr sz="1439" b="1"/>
            </a:lvl2pPr>
            <a:lvl3pPr marL="657910" indent="0">
              <a:buNone/>
              <a:defRPr sz="1294" b="1"/>
            </a:lvl3pPr>
            <a:lvl4pPr marL="986864" indent="0">
              <a:buNone/>
              <a:defRPr sz="1151" b="1"/>
            </a:lvl4pPr>
            <a:lvl5pPr marL="1315820" indent="0">
              <a:buNone/>
              <a:defRPr sz="1151" b="1"/>
            </a:lvl5pPr>
            <a:lvl6pPr marL="1644774" indent="0">
              <a:buNone/>
              <a:defRPr sz="1151" b="1"/>
            </a:lvl6pPr>
            <a:lvl7pPr marL="1973730" indent="0">
              <a:buNone/>
              <a:defRPr sz="1151" b="1"/>
            </a:lvl7pPr>
            <a:lvl8pPr marL="2302684" indent="0">
              <a:buNone/>
              <a:defRPr sz="1151" b="1"/>
            </a:lvl8pPr>
            <a:lvl9pPr marL="2631639" indent="0">
              <a:buNone/>
              <a:defRPr sz="1151" b="1"/>
            </a:lvl9pPr>
          </a:lstStyle>
          <a:p>
            <a:pPr lvl="0"/>
            <a:r>
              <a:rPr lang="en-GB" noProof="0" dirty="0"/>
              <a:t>Click to edit Master text styles</a:t>
            </a:r>
          </a:p>
        </p:txBody>
      </p:sp>
    </p:spTree>
    <p:extLst>
      <p:ext uri="{BB962C8B-B14F-4D97-AF65-F5344CB8AC3E}">
        <p14:creationId xmlns:p14="http://schemas.microsoft.com/office/powerpoint/2010/main" val="35249015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62C1D-7D8D-D24E-B6F5-AA9A4C59E742}"/>
              </a:ext>
            </a:extLst>
          </p:cNvPr>
          <p:cNvSpPr>
            <a:spLocks noGrp="1"/>
          </p:cNvSpPr>
          <p:nvPr>
            <p:ph type="title"/>
          </p:nvPr>
        </p:nvSpPr>
        <p:spPr>
          <a:xfrm>
            <a:off x="838200" y="751517"/>
            <a:ext cx="10515600" cy="552780"/>
          </a:xfrm>
          <a:prstGeom prst="rect">
            <a:avLst/>
          </a:prstGeom>
        </p:spPr>
        <p:txBody>
          <a:bodyPr/>
          <a:lstStyle/>
          <a:p>
            <a:r>
              <a:rPr lang="en-GB"/>
              <a:t>Click to edit Master title style</a:t>
            </a:r>
          </a:p>
        </p:txBody>
      </p:sp>
    </p:spTree>
    <p:extLst>
      <p:ext uri="{BB962C8B-B14F-4D97-AF65-F5344CB8AC3E}">
        <p14:creationId xmlns:p14="http://schemas.microsoft.com/office/powerpoint/2010/main" val="225495876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cSld name="1_COVER1">
    <p:spTree>
      <p:nvGrpSpPr>
        <p:cNvPr id="1" name=""/>
        <p:cNvGrpSpPr/>
        <p:nvPr/>
      </p:nvGrpSpPr>
      <p:grpSpPr>
        <a:xfrm>
          <a:off x="0" y="0"/>
          <a:ext cx="0" cy="0"/>
          <a:chOff x="0" y="0"/>
          <a:chExt cx="0" cy="0"/>
        </a:xfrm>
      </p:grpSpPr>
      <p:pic>
        <p:nvPicPr>
          <p:cNvPr id="2" name="Picture 169">
            <a:extLst>
              <a:ext uri="{FF2B5EF4-FFF2-40B4-BE49-F238E27FC236}">
                <a16:creationId xmlns:a16="http://schemas.microsoft.com/office/drawing/2014/main" id="{655A41B8-2864-44C4-A9B2-9F40A95F93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0" name="Rectangle 4">
            <a:extLst>
              <a:ext uri="{FF2B5EF4-FFF2-40B4-BE49-F238E27FC236}">
                <a16:creationId xmlns:a16="http://schemas.microsoft.com/office/drawing/2014/main" id="{FBF93EDD-5149-43C3-AE03-E4F5F512FE93}"/>
              </a:ext>
            </a:extLst>
          </p:cNvPr>
          <p:cNvSpPr/>
          <p:nvPr userDrawn="1"/>
        </p:nvSpPr>
        <p:spPr>
          <a:xfrm>
            <a:off x="0" y="-1"/>
            <a:ext cx="12192000" cy="6858001"/>
          </a:xfrm>
          <a:prstGeom prst="rect">
            <a:avLst/>
          </a:prstGeom>
          <a:solidFill>
            <a:srgbClr val="0032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790" dirty="0"/>
          </a:p>
        </p:txBody>
      </p:sp>
      <p:sp>
        <p:nvSpPr>
          <p:cNvPr id="56323" name="Rectangle 2"/>
          <p:cNvSpPr>
            <a:spLocks noGrp="1" noChangeArrowheads="1"/>
          </p:cNvSpPr>
          <p:nvPr>
            <p:ph type="subTitle" idx="1" hasCustomPrompt="1"/>
          </p:nvPr>
        </p:nvSpPr>
        <p:spPr>
          <a:xfrm>
            <a:off x="113309" y="5258120"/>
            <a:ext cx="10598400" cy="409279"/>
          </a:xfrm>
          <a:prstGeom prst="rect">
            <a:avLst/>
          </a:prstGeom>
        </p:spPr>
        <p:txBody>
          <a:bodyPr wrap="square">
            <a:spAutoFit/>
          </a:bodyPr>
          <a:lstStyle>
            <a:lvl1pPr marL="0" indent="0">
              <a:buFont typeface="Verdana" pitchFamily="34" charset="0"/>
              <a:buNone/>
              <a:defRPr sz="1726"/>
            </a:lvl1pPr>
          </a:lstStyle>
          <a:p>
            <a:pPr lvl="0"/>
            <a:r>
              <a:rPr lang="en-GB" noProof="0" dirty="0" err="1"/>
              <a:t>SubTitle</a:t>
            </a:r>
            <a:endParaRPr lang="en-GB" noProof="0" dirty="0"/>
          </a:p>
        </p:txBody>
      </p:sp>
      <p:sp>
        <p:nvSpPr>
          <p:cNvPr id="56325" name="Rectangle 6"/>
          <p:cNvSpPr>
            <a:spLocks noGrp="1" noChangeArrowheads="1"/>
          </p:cNvSpPr>
          <p:nvPr>
            <p:ph type="ctrTitle" hasCustomPrompt="1"/>
          </p:nvPr>
        </p:nvSpPr>
        <p:spPr>
          <a:xfrm>
            <a:off x="147303" y="3421831"/>
            <a:ext cx="10596033" cy="567399"/>
          </a:xfrm>
          <a:prstGeom prst="rect">
            <a:avLst/>
          </a:prstGeom>
        </p:spPr>
        <p:txBody>
          <a:bodyPr/>
          <a:lstStyle>
            <a:lvl1pPr>
              <a:defRPr sz="3071">
                <a:solidFill>
                  <a:schemeClr val="bg1"/>
                </a:solidFill>
              </a:defRPr>
            </a:lvl1pPr>
          </a:lstStyle>
          <a:p>
            <a:pPr lvl="0"/>
            <a:r>
              <a:rPr lang="en-GB" noProof="0" dirty="0"/>
              <a:t>NAME YOUR PRESENTATION</a:t>
            </a:r>
          </a:p>
        </p:txBody>
      </p:sp>
      <p:sp>
        <p:nvSpPr>
          <p:cNvPr id="56347" name="Text Box 27"/>
          <p:cNvSpPr txBox="1">
            <a:spLocks noChangeArrowheads="1"/>
          </p:cNvSpPr>
          <p:nvPr userDrawn="1"/>
        </p:nvSpPr>
        <p:spPr bwMode="auto">
          <a:xfrm>
            <a:off x="842434" y="6429376"/>
            <a:ext cx="668866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68" noProof="0" dirty="0"/>
          </a:p>
        </p:txBody>
      </p:sp>
      <p:sp>
        <p:nvSpPr>
          <p:cNvPr id="10" name="Text Box 58"/>
          <p:cNvSpPr txBox="1">
            <a:spLocks noChangeArrowheads="1"/>
          </p:cNvSpPr>
          <p:nvPr userDrawn="1"/>
        </p:nvSpPr>
        <p:spPr bwMode="auto">
          <a:xfrm>
            <a:off x="212898" y="6202800"/>
            <a:ext cx="668866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796" noProof="0">
                <a:solidFill>
                  <a:srgbClr val="8197A6"/>
                </a:solidFill>
                <a:latin typeface="Arial" panose="020B0604020202020204" pitchFamily="34" charset="0"/>
                <a:cs typeface="Arial" panose="020B0604020202020204" pitchFamily="34" charset="0"/>
              </a:rPr>
              <a:t>ESA UNCLASSIFIED – For ESA Official Use Only</a:t>
            </a:r>
            <a:endParaRPr lang="en-GB" sz="796" noProof="0" dirty="0">
              <a:solidFill>
                <a:srgbClr val="8197A6"/>
              </a:solidFill>
              <a:latin typeface="Arial" panose="020B0604020202020204" pitchFamily="34" charset="0"/>
              <a:cs typeface="Arial" panose="020B0604020202020204" pitchFamily="34" charset="0"/>
            </a:endParaRPr>
          </a:p>
        </p:txBody>
      </p: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222592" y="4106871"/>
            <a:ext cx="11703996"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6C34021B-66EB-9E45-8BD1-64D5855A580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03315" y="-216085"/>
            <a:ext cx="2088182" cy="1314000"/>
          </a:xfrm>
          <a:prstGeom prst="rect">
            <a:avLst/>
          </a:prstGeom>
        </p:spPr>
      </p:pic>
      <p:cxnSp>
        <p:nvCxnSpPr>
          <p:cNvPr id="39" name="Straight Connector 38">
            <a:extLst>
              <a:ext uri="{FF2B5EF4-FFF2-40B4-BE49-F238E27FC236}">
                <a16:creationId xmlns:a16="http://schemas.microsoft.com/office/drawing/2014/main" id="{D90A106D-F82D-4A4A-81C2-51E2F76FBD9F}"/>
              </a:ext>
            </a:extLst>
          </p:cNvPr>
          <p:cNvCxnSpPr>
            <a:cxnSpLocks/>
          </p:cNvCxnSpPr>
          <p:nvPr userDrawn="1"/>
        </p:nvCxnSpPr>
        <p:spPr>
          <a:xfrm>
            <a:off x="220831" y="6422971"/>
            <a:ext cx="11703996"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404D7138-AD9C-C946-BD30-C3547A00250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15039" y="6585917"/>
            <a:ext cx="1632456" cy="105918"/>
          </a:xfrm>
          <a:prstGeom prst="rect">
            <a:avLst/>
          </a:prstGeom>
        </p:spPr>
      </p:pic>
      <p:grpSp>
        <p:nvGrpSpPr>
          <p:cNvPr id="41" name="Group 40">
            <a:extLst>
              <a:ext uri="{FF2B5EF4-FFF2-40B4-BE49-F238E27FC236}">
                <a16:creationId xmlns:a16="http://schemas.microsoft.com/office/drawing/2014/main" id="{FB321021-5660-EB47-8BA6-304C79272C62}"/>
              </a:ext>
            </a:extLst>
          </p:cNvPr>
          <p:cNvGrpSpPr/>
          <p:nvPr userDrawn="1"/>
        </p:nvGrpSpPr>
        <p:grpSpPr>
          <a:xfrm>
            <a:off x="226070" y="6569736"/>
            <a:ext cx="9602488" cy="144114"/>
            <a:chOff x="1076500" y="4469696"/>
            <a:chExt cx="9628745" cy="144114"/>
          </a:xfrm>
        </p:grpSpPr>
        <p:pic>
          <p:nvPicPr>
            <p:cNvPr id="42" name="Picture 41" descr="de.png">
              <a:extLst>
                <a:ext uri="{FF2B5EF4-FFF2-40B4-BE49-F238E27FC236}">
                  <a16:creationId xmlns:a16="http://schemas.microsoft.com/office/drawing/2014/main" id="{6705C573-7F21-B342-A090-1A6C26CD7B8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6500" y="4469696"/>
              <a:ext cx="217977" cy="144114"/>
            </a:xfrm>
            <a:prstGeom prst="rect">
              <a:avLst/>
            </a:prstGeom>
            <a:ln>
              <a:noFill/>
            </a:ln>
          </p:spPr>
        </p:pic>
        <p:pic>
          <p:nvPicPr>
            <p:cNvPr id="43" name="Picture 42" descr="at.png">
              <a:extLst>
                <a:ext uri="{FF2B5EF4-FFF2-40B4-BE49-F238E27FC236}">
                  <a16:creationId xmlns:a16="http://schemas.microsoft.com/office/drawing/2014/main" id="{6E5EA9CB-46C1-1244-9266-8C00B92ABFC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447640" y="4469696"/>
              <a:ext cx="217977" cy="144114"/>
            </a:xfrm>
            <a:prstGeom prst="rect">
              <a:avLst/>
            </a:prstGeom>
            <a:ln>
              <a:noFill/>
            </a:ln>
          </p:spPr>
        </p:pic>
        <p:pic>
          <p:nvPicPr>
            <p:cNvPr id="44" name="Picture 43" descr="be.png">
              <a:extLst>
                <a:ext uri="{FF2B5EF4-FFF2-40B4-BE49-F238E27FC236}">
                  <a16:creationId xmlns:a16="http://schemas.microsoft.com/office/drawing/2014/main" id="{AB9EB0F2-8599-8F46-BDBF-50594130B1B2}"/>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818780" y="4469696"/>
              <a:ext cx="217977" cy="144114"/>
            </a:xfrm>
            <a:prstGeom prst="rect">
              <a:avLst/>
            </a:prstGeom>
            <a:ln>
              <a:noFill/>
            </a:ln>
          </p:spPr>
        </p:pic>
        <p:pic>
          <p:nvPicPr>
            <p:cNvPr id="45" name="Picture 44" descr="dk.png">
              <a:extLst>
                <a:ext uri="{FF2B5EF4-FFF2-40B4-BE49-F238E27FC236}">
                  <a16:creationId xmlns:a16="http://schemas.microsoft.com/office/drawing/2014/main" id="{E84CCD7E-CD19-5C40-8499-A9A2BF933B3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189920" y="4469696"/>
              <a:ext cx="217977" cy="144114"/>
            </a:xfrm>
            <a:prstGeom prst="rect">
              <a:avLst/>
            </a:prstGeom>
            <a:ln>
              <a:noFill/>
            </a:ln>
          </p:spPr>
        </p:pic>
        <p:pic>
          <p:nvPicPr>
            <p:cNvPr id="46" name="Picture 45" descr="es.png">
              <a:extLst>
                <a:ext uri="{FF2B5EF4-FFF2-40B4-BE49-F238E27FC236}">
                  <a16:creationId xmlns:a16="http://schemas.microsoft.com/office/drawing/2014/main" id="{64F9DD03-F825-A14A-8939-41CEA1D3F80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561060" y="4469696"/>
              <a:ext cx="217977" cy="144114"/>
            </a:xfrm>
            <a:prstGeom prst="rect">
              <a:avLst/>
            </a:prstGeom>
            <a:ln>
              <a:noFill/>
            </a:ln>
          </p:spPr>
        </p:pic>
        <p:pic>
          <p:nvPicPr>
            <p:cNvPr id="47" name="Picture 46" descr="ee.png">
              <a:extLst>
                <a:ext uri="{FF2B5EF4-FFF2-40B4-BE49-F238E27FC236}">
                  <a16:creationId xmlns:a16="http://schemas.microsoft.com/office/drawing/2014/main" id="{686C5F97-EE26-D545-972E-35E1947B818B}"/>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932200" y="4469696"/>
              <a:ext cx="217977" cy="144114"/>
            </a:xfrm>
            <a:prstGeom prst="rect">
              <a:avLst/>
            </a:prstGeom>
            <a:ln>
              <a:noFill/>
            </a:ln>
          </p:spPr>
        </p:pic>
        <p:pic>
          <p:nvPicPr>
            <p:cNvPr id="48" name="Picture 47" descr="fi.png">
              <a:extLst>
                <a:ext uri="{FF2B5EF4-FFF2-40B4-BE49-F238E27FC236}">
                  <a16:creationId xmlns:a16="http://schemas.microsoft.com/office/drawing/2014/main" id="{CAAFFB4A-3C75-C945-A251-BEE380521953}"/>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303340" y="4469696"/>
              <a:ext cx="217977" cy="144114"/>
            </a:xfrm>
            <a:prstGeom prst="rect">
              <a:avLst/>
            </a:prstGeom>
            <a:ln>
              <a:noFill/>
            </a:ln>
          </p:spPr>
        </p:pic>
        <p:pic>
          <p:nvPicPr>
            <p:cNvPr id="49" name="Picture 48" descr="fr.png">
              <a:extLst>
                <a:ext uri="{FF2B5EF4-FFF2-40B4-BE49-F238E27FC236}">
                  <a16:creationId xmlns:a16="http://schemas.microsoft.com/office/drawing/2014/main" id="{98635036-B69D-3742-9E37-5ED8FDB996CB}"/>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3674480" y="4469696"/>
              <a:ext cx="217977" cy="144114"/>
            </a:xfrm>
            <a:prstGeom prst="rect">
              <a:avLst/>
            </a:prstGeom>
            <a:ln>
              <a:noFill/>
            </a:ln>
          </p:spPr>
        </p:pic>
        <p:pic>
          <p:nvPicPr>
            <p:cNvPr id="50" name="Picture 49" descr="gr.png">
              <a:extLst>
                <a:ext uri="{FF2B5EF4-FFF2-40B4-BE49-F238E27FC236}">
                  <a16:creationId xmlns:a16="http://schemas.microsoft.com/office/drawing/2014/main" id="{10D8C8F8-E354-894F-A153-41AC96F6CD80}"/>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045620" y="4469696"/>
              <a:ext cx="217977" cy="144114"/>
            </a:xfrm>
            <a:prstGeom prst="rect">
              <a:avLst/>
            </a:prstGeom>
            <a:ln>
              <a:noFill/>
            </a:ln>
          </p:spPr>
        </p:pic>
        <p:pic>
          <p:nvPicPr>
            <p:cNvPr id="51" name="Picture 50" descr="hu.png">
              <a:extLst>
                <a:ext uri="{FF2B5EF4-FFF2-40B4-BE49-F238E27FC236}">
                  <a16:creationId xmlns:a16="http://schemas.microsoft.com/office/drawing/2014/main" id="{5A9BF6FD-8270-9D43-B521-8581BC3948F1}"/>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416760" y="4469696"/>
              <a:ext cx="217977" cy="144114"/>
            </a:xfrm>
            <a:prstGeom prst="rect">
              <a:avLst/>
            </a:prstGeom>
            <a:ln>
              <a:noFill/>
            </a:ln>
          </p:spPr>
        </p:pic>
        <p:pic>
          <p:nvPicPr>
            <p:cNvPr id="52" name="Picture 51" descr="ie.png">
              <a:extLst>
                <a:ext uri="{FF2B5EF4-FFF2-40B4-BE49-F238E27FC236}">
                  <a16:creationId xmlns:a16="http://schemas.microsoft.com/office/drawing/2014/main" id="{14B6B9B8-9CB9-C54F-AE18-37B7E06A5C09}"/>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787900" y="4469696"/>
              <a:ext cx="217977" cy="144114"/>
            </a:xfrm>
            <a:prstGeom prst="rect">
              <a:avLst/>
            </a:prstGeom>
            <a:ln>
              <a:noFill/>
            </a:ln>
          </p:spPr>
        </p:pic>
        <p:pic>
          <p:nvPicPr>
            <p:cNvPr id="53" name="Picture 52" descr="it.png">
              <a:extLst>
                <a:ext uri="{FF2B5EF4-FFF2-40B4-BE49-F238E27FC236}">
                  <a16:creationId xmlns:a16="http://schemas.microsoft.com/office/drawing/2014/main" id="{768B3063-BAAD-1340-A865-830B2616D6FF}"/>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5159040" y="4469696"/>
              <a:ext cx="217977" cy="144114"/>
            </a:xfrm>
            <a:prstGeom prst="rect">
              <a:avLst/>
            </a:prstGeom>
            <a:ln>
              <a:noFill/>
            </a:ln>
          </p:spPr>
        </p:pic>
        <p:pic>
          <p:nvPicPr>
            <p:cNvPr id="54" name="Picture 53" descr="lu.png">
              <a:extLst>
                <a:ext uri="{FF2B5EF4-FFF2-40B4-BE49-F238E27FC236}">
                  <a16:creationId xmlns:a16="http://schemas.microsoft.com/office/drawing/2014/main" id="{C50D5B27-F700-0E4D-ABAC-8E7F47823451}"/>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530180" y="4469696"/>
              <a:ext cx="217977" cy="144114"/>
            </a:xfrm>
            <a:prstGeom prst="rect">
              <a:avLst/>
            </a:prstGeom>
            <a:ln>
              <a:noFill/>
            </a:ln>
          </p:spPr>
        </p:pic>
        <p:pic>
          <p:nvPicPr>
            <p:cNvPr id="55" name="Picture 54" descr="no.png">
              <a:extLst>
                <a:ext uri="{FF2B5EF4-FFF2-40B4-BE49-F238E27FC236}">
                  <a16:creationId xmlns:a16="http://schemas.microsoft.com/office/drawing/2014/main" id="{EEE21768-4FCC-884A-B1AE-22B6652D9A65}"/>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901320" y="4469696"/>
              <a:ext cx="217977" cy="144114"/>
            </a:xfrm>
            <a:prstGeom prst="rect">
              <a:avLst/>
            </a:prstGeom>
            <a:ln>
              <a:noFill/>
            </a:ln>
          </p:spPr>
        </p:pic>
        <p:pic>
          <p:nvPicPr>
            <p:cNvPr id="56" name="Picture 55" descr="nl.png">
              <a:extLst>
                <a:ext uri="{FF2B5EF4-FFF2-40B4-BE49-F238E27FC236}">
                  <a16:creationId xmlns:a16="http://schemas.microsoft.com/office/drawing/2014/main" id="{F3A8536C-BDE0-404F-837A-2693906048DE}"/>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6272460" y="4469696"/>
              <a:ext cx="217977" cy="144114"/>
            </a:xfrm>
            <a:prstGeom prst="rect">
              <a:avLst/>
            </a:prstGeom>
            <a:ln>
              <a:noFill/>
            </a:ln>
          </p:spPr>
        </p:pic>
        <p:pic>
          <p:nvPicPr>
            <p:cNvPr id="57" name="Picture 56" descr="pl.png">
              <a:extLst>
                <a:ext uri="{FF2B5EF4-FFF2-40B4-BE49-F238E27FC236}">
                  <a16:creationId xmlns:a16="http://schemas.microsoft.com/office/drawing/2014/main" id="{C2AC4DB9-ABEE-C04F-B4C3-09C4682EFF08}"/>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6643600" y="4469696"/>
              <a:ext cx="217977" cy="144114"/>
            </a:xfrm>
            <a:prstGeom prst="rect">
              <a:avLst/>
            </a:prstGeom>
            <a:ln>
              <a:noFill/>
            </a:ln>
          </p:spPr>
        </p:pic>
        <p:pic>
          <p:nvPicPr>
            <p:cNvPr id="58" name="Picture 57" descr="pt.png">
              <a:extLst>
                <a:ext uri="{FF2B5EF4-FFF2-40B4-BE49-F238E27FC236}">
                  <a16:creationId xmlns:a16="http://schemas.microsoft.com/office/drawing/2014/main" id="{1583F378-AC2C-D048-A473-AB1BFE7EA3D6}"/>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7014740" y="4469696"/>
              <a:ext cx="217977" cy="144114"/>
            </a:xfrm>
            <a:prstGeom prst="rect">
              <a:avLst/>
            </a:prstGeom>
            <a:ln>
              <a:noFill/>
            </a:ln>
          </p:spPr>
        </p:pic>
        <p:pic>
          <p:nvPicPr>
            <p:cNvPr id="59" name="Picture 58" descr="cz.png">
              <a:extLst>
                <a:ext uri="{FF2B5EF4-FFF2-40B4-BE49-F238E27FC236}">
                  <a16:creationId xmlns:a16="http://schemas.microsoft.com/office/drawing/2014/main" id="{DF5F68D2-8406-374A-AD83-A239F5455955}"/>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7385880" y="4469696"/>
              <a:ext cx="217977" cy="144114"/>
            </a:xfrm>
            <a:prstGeom prst="rect">
              <a:avLst/>
            </a:prstGeom>
            <a:ln>
              <a:noFill/>
            </a:ln>
          </p:spPr>
        </p:pic>
        <p:pic>
          <p:nvPicPr>
            <p:cNvPr id="60" name="Picture 59" descr="ro.png">
              <a:extLst>
                <a:ext uri="{FF2B5EF4-FFF2-40B4-BE49-F238E27FC236}">
                  <a16:creationId xmlns:a16="http://schemas.microsoft.com/office/drawing/2014/main" id="{E6725D2E-4FF2-9248-8333-05CFA18C70C0}"/>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7757020" y="4469696"/>
              <a:ext cx="217977" cy="144114"/>
            </a:xfrm>
            <a:prstGeom prst="rect">
              <a:avLst/>
            </a:prstGeom>
            <a:ln>
              <a:noFill/>
            </a:ln>
          </p:spPr>
        </p:pic>
        <p:pic>
          <p:nvPicPr>
            <p:cNvPr id="61" name="Picture 60" descr="se.png">
              <a:extLst>
                <a:ext uri="{FF2B5EF4-FFF2-40B4-BE49-F238E27FC236}">
                  <a16:creationId xmlns:a16="http://schemas.microsoft.com/office/drawing/2014/main" id="{74AB8C92-E6A7-C144-B537-72B3915DD46B}"/>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499300" y="4469696"/>
              <a:ext cx="217977" cy="144114"/>
            </a:xfrm>
            <a:prstGeom prst="rect">
              <a:avLst/>
            </a:prstGeom>
            <a:ln>
              <a:noFill/>
            </a:ln>
          </p:spPr>
        </p:pic>
        <p:pic>
          <p:nvPicPr>
            <p:cNvPr id="62" name="Picture 61" descr="ch.png">
              <a:extLst>
                <a:ext uri="{FF2B5EF4-FFF2-40B4-BE49-F238E27FC236}">
                  <a16:creationId xmlns:a16="http://schemas.microsoft.com/office/drawing/2014/main" id="{C48E0D8F-2BC8-F14C-9362-9E8607F5C1C0}"/>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8870442" y="4469696"/>
              <a:ext cx="217977" cy="144114"/>
            </a:xfrm>
            <a:prstGeom prst="rect">
              <a:avLst/>
            </a:prstGeom>
            <a:ln>
              <a:noFill/>
            </a:ln>
          </p:spPr>
        </p:pic>
        <p:pic>
          <p:nvPicPr>
            <p:cNvPr id="89" name="Picture 88" descr="uk.png">
              <a:extLst>
                <a:ext uri="{FF2B5EF4-FFF2-40B4-BE49-F238E27FC236}">
                  <a16:creationId xmlns:a16="http://schemas.microsoft.com/office/drawing/2014/main" id="{E5508957-8372-AF44-9157-4F8AF0056F70}"/>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8128160" y="4469696"/>
              <a:ext cx="217977" cy="144114"/>
            </a:xfrm>
            <a:prstGeom prst="rect">
              <a:avLst/>
            </a:prstGeom>
            <a:ln>
              <a:noFill/>
            </a:ln>
          </p:spPr>
        </p:pic>
        <p:pic>
          <p:nvPicPr>
            <p:cNvPr id="91" name="Picture 90">
              <a:extLst>
                <a:ext uri="{FF2B5EF4-FFF2-40B4-BE49-F238E27FC236}">
                  <a16:creationId xmlns:a16="http://schemas.microsoft.com/office/drawing/2014/main" id="{93E77BB0-CCCB-184C-8A71-2856CDD78E38}"/>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9408598" y="4469696"/>
              <a:ext cx="216000" cy="144000"/>
            </a:xfrm>
            <a:prstGeom prst="rect">
              <a:avLst/>
            </a:prstGeom>
          </p:spPr>
        </p:pic>
        <p:pic>
          <p:nvPicPr>
            <p:cNvPr id="92" name="Picture 91">
              <a:extLst>
                <a:ext uri="{FF2B5EF4-FFF2-40B4-BE49-F238E27FC236}">
                  <a16:creationId xmlns:a16="http://schemas.microsoft.com/office/drawing/2014/main" id="{7D4A6225-A6BA-474B-9F8F-B55FD8A87BDA}"/>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9768386" y="4469696"/>
              <a:ext cx="216000" cy="144000"/>
            </a:xfrm>
            <a:prstGeom prst="rect">
              <a:avLst/>
            </a:prstGeom>
          </p:spPr>
        </p:pic>
        <p:pic>
          <p:nvPicPr>
            <p:cNvPr id="93" name="Picture 92" descr="ca.png">
              <a:extLst>
                <a:ext uri="{FF2B5EF4-FFF2-40B4-BE49-F238E27FC236}">
                  <a16:creationId xmlns:a16="http://schemas.microsoft.com/office/drawing/2014/main" id="{02C75BE4-D548-4049-B4EA-FE8098E2394C}"/>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0489245" y="4469696"/>
              <a:ext cx="216000" cy="142807"/>
            </a:xfrm>
            <a:prstGeom prst="rect">
              <a:avLst/>
            </a:prstGeom>
            <a:ln>
              <a:noFill/>
            </a:ln>
          </p:spPr>
        </p:pic>
        <p:pic>
          <p:nvPicPr>
            <p:cNvPr id="95" name="Picture 94" descr="si.png">
              <a:extLst>
                <a:ext uri="{FF2B5EF4-FFF2-40B4-BE49-F238E27FC236}">
                  <a16:creationId xmlns:a16="http://schemas.microsoft.com/office/drawing/2014/main" id="{28548056-32EB-4547-A1E8-C49E5B25653B}"/>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2644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accel="100000"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500" fill="hold"/>
                                        <p:tgtEl>
                                          <p:spTgt spid="90"/>
                                        </p:tgtEl>
                                        <p:attrNameLst>
                                          <p:attrName>ppt_x</p:attrName>
                                        </p:attrNameLst>
                                      </p:cBhvr>
                                      <p:tavLst>
                                        <p:tav tm="0">
                                          <p:val>
                                            <p:strVal val="0-#ppt_w/2"/>
                                          </p:val>
                                        </p:tav>
                                        <p:tav tm="100000">
                                          <p:val>
                                            <p:strVal val="#ppt_x"/>
                                          </p:val>
                                        </p:tav>
                                      </p:tavLst>
                                    </p:anim>
                                    <p:anim calcmode="lin" valueType="num">
                                      <p:cBhvr additive="base">
                                        <p:cTn id="8" dur="500" fill="hold"/>
                                        <p:tgtEl>
                                          <p:spTgt spid="9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000"/>
                            </p:stCondLst>
                            <p:childTnLst>
                              <p:par>
                                <p:cTn id="14" presetID="18" presetClass="entr" presetSubtype="3" fill="hold" nodeType="afterEffect">
                                  <p:stCondLst>
                                    <p:cond delay="0"/>
                                  </p:stCondLst>
                                  <p:childTnLst>
                                    <p:set>
                                      <p:cBhvr>
                                        <p:cTn id="15" dur="1" fill="hold">
                                          <p:stCondLst>
                                            <p:cond delay="0"/>
                                          </p:stCondLst>
                                        </p:cTn>
                                        <p:tgtEl>
                                          <p:spTgt spid="94"/>
                                        </p:tgtEl>
                                        <p:attrNameLst>
                                          <p:attrName>style.visibility</p:attrName>
                                        </p:attrNameLst>
                                      </p:cBhvr>
                                      <p:to>
                                        <p:strVal val="visible"/>
                                      </p:to>
                                    </p:set>
                                    <p:animEffect transition="in" filter="strips(upRight)">
                                      <p:cBhvr>
                                        <p:cTn id="16" dur="500"/>
                                        <p:tgtEl>
                                          <p:spTgt spid="94"/>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1500" fill="hold"/>
                                        <p:tgtEl>
                                          <p:spTgt spid="41"/>
                                        </p:tgtEl>
                                        <p:attrNameLst>
                                          <p:attrName>ppt_x</p:attrName>
                                        </p:attrNameLst>
                                      </p:cBhvr>
                                      <p:tavLst>
                                        <p:tav tm="0">
                                          <p:val>
                                            <p:strVal val="0-#ppt_w/2"/>
                                          </p:val>
                                        </p:tav>
                                        <p:tav tm="100000">
                                          <p:val>
                                            <p:strVal val="#ppt_x"/>
                                          </p:val>
                                        </p:tav>
                                      </p:tavLst>
                                    </p:anim>
                                    <p:anim calcmode="lin" valueType="num">
                                      <p:cBhvr additive="base">
                                        <p:cTn id="25" dur="1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10" grpId="0"/>
    </p:bld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DARK1">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DE2B681B-3E4B-354E-896C-9E7F61EBC6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9" name="Rectangle 38">
            <a:extLst>
              <a:ext uri="{FF2B5EF4-FFF2-40B4-BE49-F238E27FC236}">
                <a16:creationId xmlns:a16="http://schemas.microsoft.com/office/drawing/2014/main" id="{068F92FD-2519-D543-9089-A37EB34C04EF}"/>
              </a:ext>
            </a:extLst>
          </p:cNvPr>
          <p:cNvSpPr/>
          <p:nvPr userDrawn="1"/>
        </p:nvSpPr>
        <p:spPr>
          <a:xfrm>
            <a:off x="1" y="0"/>
            <a:ext cx="12198565"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394" dirty="0">
              <a:solidFill>
                <a:schemeClr val="lt1">
                  <a:alpha val="60000"/>
                </a:schemeClr>
              </a:solidFill>
            </a:endParaRPr>
          </a:p>
        </p:txBody>
      </p:sp>
      <p:cxnSp>
        <p:nvCxnSpPr>
          <p:cNvPr id="61" name="Straight Connector 60"/>
          <p:cNvCxnSpPr/>
          <p:nvPr userDrawn="1"/>
        </p:nvCxnSpPr>
        <p:spPr>
          <a:xfrm>
            <a:off x="218263"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tangle 6"/>
          <p:cNvSpPr>
            <a:spLocks noGrp="1" noChangeArrowheads="1"/>
          </p:cNvSpPr>
          <p:nvPr userDrawn="1">
            <p:ph type="title" hasCustomPrompt="1"/>
          </p:nvPr>
        </p:nvSpPr>
        <p:spPr bwMode="auto">
          <a:xfrm>
            <a:off x="218262" y="157325"/>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US" altLang="en-US" dirty="0"/>
              <a:t>CLICK TO EDIT MASTER TITLE STYLE</a:t>
            </a:r>
            <a:endParaRPr lang="en-GB" altLang="en-US" dirty="0"/>
          </a:p>
        </p:txBody>
      </p:sp>
      <p:pic>
        <p:nvPicPr>
          <p:cNvPr id="59" name="Picture 5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31490" y="-216085"/>
            <a:ext cx="2093892" cy="1314000"/>
          </a:xfrm>
          <a:prstGeom prst="rect">
            <a:avLst/>
          </a:prstGeom>
        </p:spPr>
      </p:pic>
      <p:sp>
        <p:nvSpPr>
          <p:cNvPr id="98" name="Text Box 38">
            <a:extLst>
              <a:ext uri="{FF2B5EF4-FFF2-40B4-BE49-F238E27FC236}">
                <a16:creationId xmlns:a16="http://schemas.microsoft.com/office/drawing/2014/main" id="{7FCD07CB-9B49-8542-B6E1-EE8F108950D4}"/>
              </a:ext>
            </a:extLst>
          </p:cNvPr>
          <p:cNvSpPr txBox="1">
            <a:spLocks noChangeArrowheads="1"/>
          </p:cNvSpPr>
          <p:nvPr userDrawn="1"/>
        </p:nvSpPr>
        <p:spPr bwMode="auto">
          <a:xfrm>
            <a:off x="8205942" y="6201716"/>
            <a:ext cx="37514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798" noProof="1" smtClean="0">
                <a:solidFill>
                  <a:srgbClr val="8197A6"/>
                </a:solidFill>
                <a:latin typeface="Arial" charset="0"/>
                <a:ea typeface="Arial" charset="0"/>
                <a:cs typeface="Arial" charset="0"/>
              </a:rPr>
              <a:pPr lvl="2" algn="r">
                <a:spcBef>
                  <a:spcPct val="50000"/>
                </a:spcBef>
              </a:pPr>
              <a:t>‹#›</a:t>
            </a:fld>
            <a:endParaRPr lang="en-GB" sz="798" b="0" i="0" noProof="0" dirty="0">
              <a:solidFill>
                <a:srgbClr val="8197A6"/>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id="{C7AD4B35-54FA-9144-8CA0-29E6DFD8430A}"/>
              </a:ext>
            </a:extLst>
          </p:cNvPr>
          <p:cNvCxnSpPr>
            <a:cxnSpLocks/>
          </p:cNvCxnSpPr>
          <p:nvPr userDrawn="1"/>
        </p:nvCxnSpPr>
        <p:spPr>
          <a:xfrm>
            <a:off x="221436"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1" name="Content Placeholder 2">
            <a:extLst>
              <a:ext uri="{FF2B5EF4-FFF2-40B4-BE49-F238E27FC236}">
                <a16:creationId xmlns:a16="http://schemas.microsoft.com/office/drawing/2014/main" id="{B7472B44-2D02-5949-9E0B-52A429F67339}"/>
              </a:ext>
            </a:extLst>
          </p:cNvPr>
          <p:cNvSpPr>
            <a:spLocks noGrp="1"/>
          </p:cNvSpPr>
          <p:nvPr>
            <p:ph idx="1"/>
          </p:nvPr>
        </p:nvSpPr>
        <p:spPr>
          <a:xfrm>
            <a:off x="218262" y="888007"/>
            <a:ext cx="11763663" cy="5529155"/>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pic>
        <p:nvPicPr>
          <p:cNvPr id="40" name="Picture 39">
            <a:extLst>
              <a:ext uri="{FF2B5EF4-FFF2-40B4-BE49-F238E27FC236}">
                <a16:creationId xmlns:a16="http://schemas.microsoft.com/office/drawing/2014/main" id="{4A42A45F-67BE-BD4F-B645-969DFC49076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43245" y="6585920"/>
            <a:ext cx="1636920" cy="105919"/>
          </a:xfrm>
          <a:prstGeom prst="rect">
            <a:avLst/>
          </a:prstGeom>
        </p:spPr>
      </p:pic>
      <p:grpSp>
        <p:nvGrpSpPr>
          <p:cNvPr id="37" name="Group 36">
            <a:extLst>
              <a:ext uri="{FF2B5EF4-FFF2-40B4-BE49-F238E27FC236}">
                <a16:creationId xmlns:a16="http://schemas.microsoft.com/office/drawing/2014/main" id="{EFC1ABC8-F9AB-9B4E-AD96-D8BDE1C06FCD}"/>
              </a:ext>
            </a:extLst>
          </p:cNvPr>
          <p:cNvGrpSpPr/>
          <p:nvPr userDrawn="1"/>
        </p:nvGrpSpPr>
        <p:grpSpPr>
          <a:xfrm>
            <a:off x="226689" y="6569738"/>
            <a:ext cx="9628745" cy="144115"/>
            <a:chOff x="1076500" y="4469696"/>
            <a:chExt cx="9628745" cy="144114"/>
          </a:xfrm>
        </p:grpSpPr>
        <p:pic>
          <p:nvPicPr>
            <p:cNvPr id="38" name="Picture 37" descr="de.png">
              <a:extLst>
                <a:ext uri="{FF2B5EF4-FFF2-40B4-BE49-F238E27FC236}">
                  <a16:creationId xmlns:a16="http://schemas.microsoft.com/office/drawing/2014/main" id="{BC485CC7-9F8D-7049-90B0-C832509A625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6500" y="4469696"/>
              <a:ext cx="217977" cy="144114"/>
            </a:xfrm>
            <a:prstGeom prst="rect">
              <a:avLst/>
            </a:prstGeom>
            <a:ln>
              <a:noFill/>
            </a:ln>
          </p:spPr>
        </p:pic>
        <p:pic>
          <p:nvPicPr>
            <p:cNvPr id="42" name="Picture 41" descr="at.png">
              <a:extLst>
                <a:ext uri="{FF2B5EF4-FFF2-40B4-BE49-F238E27FC236}">
                  <a16:creationId xmlns:a16="http://schemas.microsoft.com/office/drawing/2014/main" id="{542E56CF-24A5-EE48-8032-2FAC4BF636A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447640" y="4469696"/>
              <a:ext cx="217977" cy="144114"/>
            </a:xfrm>
            <a:prstGeom prst="rect">
              <a:avLst/>
            </a:prstGeom>
            <a:ln>
              <a:noFill/>
            </a:ln>
          </p:spPr>
        </p:pic>
        <p:pic>
          <p:nvPicPr>
            <p:cNvPr id="43" name="Picture 42" descr="be.png">
              <a:extLst>
                <a:ext uri="{FF2B5EF4-FFF2-40B4-BE49-F238E27FC236}">
                  <a16:creationId xmlns:a16="http://schemas.microsoft.com/office/drawing/2014/main" id="{5FD54E3D-33CA-2E47-B521-96FB3C889BF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818780" y="4469696"/>
              <a:ext cx="217977" cy="144114"/>
            </a:xfrm>
            <a:prstGeom prst="rect">
              <a:avLst/>
            </a:prstGeom>
            <a:ln>
              <a:noFill/>
            </a:ln>
          </p:spPr>
        </p:pic>
        <p:pic>
          <p:nvPicPr>
            <p:cNvPr id="44" name="Picture 43" descr="dk.png">
              <a:extLst>
                <a:ext uri="{FF2B5EF4-FFF2-40B4-BE49-F238E27FC236}">
                  <a16:creationId xmlns:a16="http://schemas.microsoft.com/office/drawing/2014/main" id="{13938468-D03B-954F-93DF-BDF0A0DF50B8}"/>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189920" y="4469696"/>
              <a:ext cx="217977" cy="144114"/>
            </a:xfrm>
            <a:prstGeom prst="rect">
              <a:avLst/>
            </a:prstGeom>
            <a:ln>
              <a:noFill/>
            </a:ln>
          </p:spPr>
        </p:pic>
        <p:pic>
          <p:nvPicPr>
            <p:cNvPr id="45" name="Picture 44" descr="es.png">
              <a:extLst>
                <a:ext uri="{FF2B5EF4-FFF2-40B4-BE49-F238E27FC236}">
                  <a16:creationId xmlns:a16="http://schemas.microsoft.com/office/drawing/2014/main" id="{0CEA3B27-DADC-A04B-8684-07B2125BA52F}"/>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561060" y="4469696"/>
              <a:ext cx="217977" cy="144114"/>
            </a:xfrm>
            <a:prstGeom prst="rect">
              <a:avLst/>
            </a:prstGeom>
            <a:ln>
              <a:noFill/>
            </a:ln>
          </p:spPr>
        </p:pic>
        <p:pic>
          <p:nvPicPr>
            <p:cNvPr id="46" name="Picture 45" descr="ee.png">
              <a:extLst>
                <a:ext uri="{FF2B5EF4-FFF2-40B4-BE49-F238E27FC236}">
                  <a16:creationId xmlns:a16="http://schemas.microsoft.com/office/drawing/2014/main" id="{1C90F78C-94FD-3146-A177-C5AF6FDDCBC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932200" y="4469696"/>
              <a:ext cx="217977" cy="144114"/>
            </a:xfrm>
            <a:prstGeom prst="rect">
              <a:avLst/>
            </a:prstGeom>
            <a:ln>
              <a:noFill/>
            </a:ln>
          </p:spPr>
        </p:pic>
        <p:pic>
          <p:nvPicPr>
            <p:cNvPr id="47" name="Picture 46" descr="fi.png">
              <a:extLst>
                <a:ext uri="{FF2B5EF4-FFF2-40B4-BE49-F238E27FC236}">
                  <a16:creationId xmlns:a16="http://schemas.microsoft.com/office/drawing/2014/main" id="{5B4163A6-4A89-2D41-B009-87512D0464D4}"/>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303340" y="4469696"/>
              <a:ext cx="217977" cy="144114"/>
            </a:xfrm>
            <a:prstGeom prst="rect">
              <a:avLst/>
            </a:prstGeom>
            <a:ln>
              <a:noFill/>
            </a:ln>
          </p:spPr>
        </p:pic>
        <p:pic>
          <p:nvPicPr>
            <p:cNvPr id="48" name="Picture 47" descr="fr.png">
              <a:extLst>
                <a:ext uri="{FF2B5EF4-FFF2-40B4-BE49-F238E27FC236}">
                  <a16:creationId xmlns:a16="http://schemas.microsoft.com/office/drawing/2014/main" id="{9B8187FF-13A7-374A-8BE3-8A027C854D33}"/>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3674480" y="4469696"/>
              <a:ext cx="217977" cy="144114"/>
            </a:xfrm>
            <a:prstGeom prst="rect">
              <a:avLst/>
            </a:prstGeom>
            <a:ln>
              <a:noFill/>
            </a:ln>
          </p:spPr>
        </p:pic>
        <p:pic>
          <p:nvPicPr>
            <p:cNvPr id="49" name="Picture 48" descr="gr.png">
              <a:extLst>
                <a:ext uri="{FF2B5EF4-FFF2-40B4-BE49-F238E27FC236}">
                  <a16:creationId xmlns:a16="http://schemas.microsoft.com/office/drawing/2014/main" id="{FD80677B-14EA-374D-93DB-05DFC3F6E019}"/>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045620" y="4469696"/>
              <a:ext cx="217977" cy="144114"/>
            </a:xfrm>
            <a:prstGeom prst="rect">
              <a:avLst/>
            </a:prstGeom>
            <a:ln>
              <a:noFill/>
            </a:ln>
          </p:spPr>
        </p:pic>
        <p:pic>
          <p:nvPicPr>
            <p:cNvPr id="50" name="Picture 49" descr="hu.png">
              <a:extLst>
                <a:ext uri="{FF2B5EF4-FFF2-40B4-BE49-F238E27FC236}">
                  <a16:creationId xmlns:a16="http://schemas.microsoft.com/office/drawing/2014/main" id="{90A53D4E-51F9-5F4D-938A-5FECD04D931C}"/>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416760" y="4469696"/>
              <a:ext cx="217977" cy="144114"/>
            </a:xfrm>
            <a:prstGeom prst="rect">
              <a:avLst/>
            </a:prstGeom>
            <a:ln>
              <a:noFill/>
            </a:ln>
          </p:spPr>
        </p:pic>
        <p:pic>
          <p:nvPicPr>
            <p:cNvPr id="51" name="Picture 50" descr="ie.png">
              <a:extLst>
                <a:ext uri="{FF2B5EF4-FFF2-40B4-BE49-F238E27FC236}">
                  <a16:creationId xmlns:a16="http://schemas.microsoft.com/office/drawing/2014/main" id="{AB317C3D-EDCB-C94D-A098-267FA85BB9F7}"/>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787900" y="4469696"/>
              <a:ext cx="217977" cy="144114"/>
            </a:xfrm>
            <a:prstGeom prst="rect">
              <a:avLst/>
            </a:prstGeom>
            <a:ln>
              <a:noFill/>
            </a:ln>
          </p:spPr>
        </p:pic>
        <p:pic>
          <p:nvPicPr>
            <p:cNvPr id="52" name="Picture 51" descr="it.png">
              <a:extLst>
                <a:ext uri="{FF2B5EF4-FFF2-40B4-BE49-F238E27FC236}">
                  <a16:creationId xmlns:a16="http://schemas.microsoft.com/office/drawing/2014/main" id="{8B01C76D-A3DE-1E42-93F4-63D949BA9685}"/>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5159040" y="4469696"/>
              <a:ext cx="217977" cy="144114"/>
            </a:xfrm>
            <a:prstGeom prst="rect">
              <a:avLst/>
            </a:prstGeom>
            <a:ln>
              <a:noFill/>
            </a:ln>
          </p:spPr>
        </p:pic>
        <p:pic>
          <p:nvPicPr>
            <p:cNvPr id="53" name="Picture 52" descr="lu.png">
              <a:extLst>
                <a:ext uri="{FF2B5EF4-FFF2-40B4-BE49-F238E27FC236}">
                  <a16:creationId xmlns:a16="http://schemas.microsoft.com/office/drawing/2014/main" id="{5962E337-0CC4-124F-9A17-B280A4033EEE}"/>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530180" y="4469696"/>
              <a:ext cx="217977" cy="144114"/>
            </a:xfrm>
            <a:prstGeom prst="rect">
              <a:avLst/>
            </a:prstGeom>
            <a:ln>
              <a:noFill/>
            </a:ln>
          </p:spPr>
        </p:pic>
        <p:pic>
          <p:nvPicPr>
            <p:cNvPr id="54" name="Picture 53" descr="no.png">
              <a:extLst>
                <a:ext uri="{FF2B5EF4-FFF2-40B4-BE49-F238E27FC236}">
                  <a16:creationId xmlns:a16="http://schemas.microsoft.com/office/drawing/2014/main" id="{450E687E-0EA8-344C-A2AF-3DA240E36383}"/>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901320" y="4469696"/>
              <a:ext cx="217977" cy="144114"/>
            </a:xfrm>
            <a:prstGeom prst="rect">
              <a:avLst/>
            </a:prstGeom>
            <a:ln>
              <a:noFill/>
            </a:ln>
          </p:spPr>
        </p:pic>
        <p:pic>
          <p:nvPicPr>
            <p:cNvPr id="55" name="Picture 54" descr="nl.png">
              <a:extLst>
                <a:ext uri="{FF2B5EF4-FFF2-40B4-BE49-F238E27FC236}">
                  <a16:creationId xmlns:a16="http://schemas.microsoft.com/office/drawing/2014/main" id="{401BDDEC-51B5-CC47-8AFF-376C9BBF22C1}"/>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6272460" y="4469696"/>
              <a:ext cx="217977" cy="144114"/>
            </a:xfrm>
            <a:prstGeom prst="rect">
              <a:avLst/>
            </a:prstGeom>
            <a:ln>
              <a:noFill/>
            </a:ln>
          </p:spPr>
        </p:pic>
        <p:pic>
          <p:nvPicPr>
            <p:cNvPr id="56" name="Picture 55" descr="pl.png">
              <a:extLst>
                <a:ext uri="{FF2B5EF4-FFF2-40B4-BE49-F238E27FC236}">
                  <a16:creationId xmlns:a16="http://schemas.microsoft.com/office/drawing/2014/main" id="{E1558A8C-DE55-0447-B08C-45BADA1A94DE}"/>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6643600" y="4469696"/>
              <a:ext cx="217977" cy="144114"/>
            </a:xfrm>
            <a:prstGeom prst="rect">
              <a:avLst/>
            </a:prstGeom>
            <a:ln>
              <a:noFill/>
            </a:ln>
          </p:spPr>
        </p:pic>
        <p:pic>
          <p:nvPicPr>
            <p:cNvPr id="57" name="Picture 56" descr="pt.png">
              <a:extLst>
                <a:ext uri="{FF2B5EF4-FFF2-40B4-BE49-F238E27FC236}">
                  <a16:creationId xmlns:a16="http://schemas.microsoft.com/office/drawing/2014/main" id="{FDD9F91D-9ADB-8F4D-BE99-4C0D64A02A59}"/>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7014740" y="4469696"/>
              <a:ext cx="217977" cy="144114"/>
            </a:xfrm>
            <a:prstGeom prst="rect">
              <a:avLst/>
            </a:prstGeom>
            <a:ln>
              <a:noFill/>
            </a:ln>
          </p:spPr>
        </p:pic>
        <p:pic>
          <p:nvPicPr>
            <p:cNvPr id="58" name="Picture 57" descr="cz.png">
              <a:extLst>
                <a:ext uri="{FF2B5EF4-FFF2-40B4-BE49-F238E27FC236}">
                  <a16:creationId xmlns:a16="http://schemas.microsoft.com/office/drawing/2014/main" id="{02AF290D-9DA0-BA46-A25F-A62E0EEB2A82}"/>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7385880" y="4469696"/>
              <a:ext cx="217977" cy="144114"/>
            </a:xfrm>
            <a:prstGeom prst="rect">
              <a:avLst/>
            </a:prstGeom>
            <a:ln>
              <a:noFill/>
            </a:ln>
          </p:spPr>
        </p:pic>
        <p:pic>
          <p:nvPicPr>
            <p:cNvPr id="60" name="Picture 59" descr="ro.png">
              <a:extLst>
                <a:ext uri="{FF2B5EF4-FFF2-40B4-BE49-F238E27FC236}">
                  <a16:creationId xmlns:a16="http://schemas.microsoft.com/office/drawing/2014/main" id="{0363E606-35C0-C441-96B9-C314A05F8AB8}"/>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7757020" y="4469696"/>
              <a:ext cx="217977" cy="144114"/>
            </a:xfrm>
            <a:prstGeom prst="rect">
              <a:avLst/>
            </a:prstGeom>
            <a:ln>
              <a:noFill/>
            </a:ln>
          </p:spPr>
        </p:pic>
        <p:pic>
          <p:nvPicPr>
            <p:cNvPr id="62" name="Picture 61" descr="se.png">
              <a:extLst>
                <a:ext uri="{FF2B5EF4-FFF2-40B4-BE49-F238E27FC236}">
                  <a16:creationId xmlns:a16="http://schemas.microsoft.com/office/drawing/2014/main" id="{B635B3B1-FDA0-1F4B-9725-B6FA5BAB7256}"/>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499300" y="4469696"/>
              <a:ext cx="217977" cy="144114"/>
            </a:xfrm>
            <a:prstGeom prst="rect">
              <a:avLst/>
            </a:prstGeom>
            <a:ln>
              <a:noFill/>
            </a:ln>
          </p:spPr>
        </p:pic>
        <p:pic>
          <p:nvPicPr>
            <p:cNvPr id="63" name="Picture 62" descr="ch.png">
              <a:extLst>
                <a:ext uri="{FF2B5EF4-FFF2-40B4-BE49-F238E27FC236}">
                  <a16:creationId xmlns:a16="http://schemas.microsoft.com/office/drawing/2014/main" id="{5F9B3622-878A-1D42-875B-5ED67DD01889}"/>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8870442" y="4469696"/>
              <a:ext cx="217977" cy="144114"/>
            </a:xfrm>
            <a:prstGeom prst="rect">
              <a:avLst/>
            </a:prstGeom>
            <a:ln>
              <a:noFill/>
            </a:ln>
          </p:spPr>
        </p:pic>
        <p:pic>
          <p:nvPicPr>
            <p:cNvPr id="66" name="Picture 65" descr="uk.png">
              <a:extLst>
                <a:ext uri="{FF2B5EF4-FFF2-40B4-BE49-F238E27FC236}">
                  <a16:creationId xmlns:a16="http://schemas.microsoft.com/office/drawing/2014/main" id="{19501DF7-E85A-3B4B-83DF-C1BDC20233DB}"/>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8128160" y="4469696"/>
              <a:ext cx="217977" cy="144114"/>
            </a:xfrm>
            <a:prstGeom prst="rect">
              <a:avLst/>
            </a:prstGeom>
            <a:ln>
              <a:noFill/>
            </a:ln>
          </p:spPr>
        </p:pic>
        <p:pic>
          <p:nvPicPr>
            <p:cNvPr id="67" name="Picture 66">
              <a:extLst>
                <a:ext uri="{FF2B5EF4-FFF2-40B4-BE49-F238E27FC236}">
                  <a16:creationId xmlns:a16="http://schemas.microsoft.com/office/drawing/2014/main" id="{5DB7C395-1CD9-4F4E-B872-A690842EF2BA}"/>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9408598" y="4469696"/>
              <a:ext cx="216000" cy="144000"/>
            </a:xfrm>
            <a:prstGeom prst="rect">
              <a:avLst/>
            </a:prstGeom>
          </p:spPr>
        </p:pic>
        <p:pic>
          <p:nvPicPr>
            <p:cNvPr id="68" name="Picture 67">
              <a:extLst>
                <a:ext uri="{FF2B5EF4-FFF2-40B4-BE49-F238E27FC236}">
                  <a16:creationId xmlns:a16="http://schemas.microsoft.com/office/drawing/2014/main" id="{168FE492-0E2A-C943-AA1F-573C2A80F9B3}"/>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9768386" y="4469696"/>
              <a:ext cx="216000" cy="144000"/>
            </a:xfrm>
            <a:prstGeom prst="rect">
              <a:avLst/>
            </a:prstGeom>
          </p:spPr>
        </p:pic>
        <p:pic>
          <p:nvPicPr>
            <p:cNvPr id="69" name="Picture 68" descr="ca.png">
              <a:extLst>
                <a:ext uri="{FF2B5EF4-FFF2-40B4-BE49-F238E27FC236}">
                  <a16:creationId xmlns:a16="http://schemas.microsoft.com/office/drawing/2014/main" id="{6F99C079-C2FE-AB41-8BC3-CC1DCDD13A05}"/>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0489245" y="4469696"/>
              <a:ext cx="216000" cy="142807"/>
            </a:xfrm>
            <a:prstGeom prst="rect">
              <a:avLst/>
            </a:prstGeom>
            <a:ln>
              <a:noFill/>
            </a:ln>
          </p:spPr>
        </p:pic>
        <p:pic>
          <p:nvPicPr>
            <p:cNvPr id="70" name="Picture 69" descr="si.png">
              <a:extLst>
                <a:ext uri="{FF2B5EF4-FFF2-40B4-BE49-F238E27FC236}">
                  <a16:creationId xmlns:a16="http://schemas.microsoft.com/office/drawing/2014/main" id="{BBE8BD40-517A-9D41-A5D8-92853335BF8A}"/>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918368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RK_COLOUR_BG1">
    <p:bg>
      <p:bgPr>
        <a:solidFill>
          <a:srgbClr val="335E6F"/>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8E21D1-D3AB-467C-827A-60A3C231CE6D}"/>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44EECD27-029B-4C0A-8414-E1DCA07598E9}"/>
              </a:ext>
            </a:extLst>
          </p:cNvPr>
          <p:cNvSpPr>
            <a:spLocks noGrp="1"/>
          </p:cNvSpPr>
          <p:nvPr>
            <p:ph idx="1"/>
          </p:nvPr>
        </p:nvSpPr>
        <p:spPr>
          <a:xfrm>
            <a:off x="218263" y="882000"/>
            <a:ext cx="11732718" cy="5328000"/>
          </a:xfrm>
        </p:spPr>
        <p:txBody>
          <a:bodyPr/>
          <a:lstStyle>
            <a:lvl1pPr>
              <a:defRPr sz="1795"/>
            </a:lvl1pPr>
            <a:lvl2pPr>
              <a:defRPr sz="1795"/>
            </a:lvl2pPr>
            <a:lvl3pPr>
              <a:defRPr sz="1795"/>
            </a:lvl3pPr>
            <a:lvl4pPr>
              <a:defRPr sz="1795"/>
            </a:lvl4pPr>
            <a:lvl5pPr>
              <a:defRPr sz="1795"/>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5" name="Straight Connector 4">
            <a:extLst>
              <a:ext uri="{FF2B5EF4-FFF2-40B4-BE49-F238E27FC236}">
                <a16:creationId xmlns:a16="http://schemas.microsoft.com/office/drawing/2014/main" id="{FD2C6DB2-558F-4C84-B5E0-4624E082FC47}"/>
              </a:ext>
            </a:extLst>
          </p:cNvPr>
          <p:cNvCxnSpPr/>
          <p:nvPr userDrawn="1"/>
        </p:nvCxnSpPr>
        <p:spPr>
          <a:xfrm>
            <a:off x="217667" y="882193"/>
            <a:ext cx="1173630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982167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reserve="1">
  <p:cSld name="COVER1">
    <p:spTree>
      <p:nvGrpSpPr>
        <p:cNvPr id="1" name=""/>
        <p:cNvGrpSpPr/>
        <p:nvPr/>
      </p:nvGrpSpPr>
      <p:grpSpPr>
        <a:xfrm>
          <a:off x="0" y="0"/>
          <a:ext cx="0" cy="0"/>
          <a:chOff x="0" y="0"/>
          <a:chExt cx="0" cy="0"/>
        </a:xfrm>
      </p:grpSpPr>
      <p:pic>
        <p:nvPicPr>
          <p:cNvPr id="2" name="Picture 169">
            <a:extLst>
              <a:ext uri="{FF2B5EF4-FFF2-40B4-BE49-F238E27FC236}">
                <a16:creationId xmlns:a16="http://schemas.microsoft.com/office/drawing/2014/main" id="{655A41B8-2864-44C4-A9B2-9F40A95F93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0" name="Rectangle 4">
            <a:extLst>
              <a:ext uri="{FF2B5EF4-FFF2-40B4-BE49-F238E27FC236}">
                <a16:creationId xmlns:a16="http://schemas.microsoft.com/office/drawing/2014/main" id="{13708B2C-83C9-4876-96B1-1CC09F31A163}"/>
              </a:ext>
            </a:extLst>
          </p:cNvPr>
          <p:cNvSpPr/>
          <p:nvPr userDrawn="1"/>
        </p:nvSpPr>
        <p:spPr>
          <a:xfrm>
            <a:off x="0" y="0"/>
            <a:ext cx="12192000" cy="6858000"/>
          </a:xfrm>
          <a:prstGeom prst="rect">
            <a:avLst/>
          </a:prstGeom>
          <a:solidFill>
            <a:srgbClr val="0032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795"/>
          </a:p>
        </p:txBody>
      </p:sp>
      <p:sp>
        <p:nvSpPr>
          <p:cNvPr id="56323" name="Rectangle 2"/>
          <p:cNvSpPr>
            <a:spLocks noGrp="1" noChangeArrowheads="1"/>
          </p:cNvSpPr>
          <p:nvPr>
            <p:ph type="subTitle" idx="1" hasCustomPrompt="1"/>
          </p:nvPr>
        </p:nvSpPr>
        <p:spPr>
          <a:xfrm>
            <a:off x="113309" y="5258118"/>
            <a:ext cx="10598400" cy="381451"/>
          </a:xfrm>
          <a:prstGeom prst="rect">
            <a:avLst/>
          </a:prstGeom>
        </p:spPr>
        <p:txBody>
          <a:bodyPr wrap="square">
            <a:spAutoFit/>
          </a:bodyPr>
          <a:lstStyle>
            <a:lvl1pPr marL="0" indent="0">
              <a:buFont typeface="Verdana" pitchFamily="34" charset="0"/>
              <a:buNone/>
              <a:defRPr sz="1731"/>
            </a:lvl1pPr>
          </a:lstStyle>
          <a:p>
            <a:pPr lvl="0"/>
            <a:r>
              <a:rPr lang="en-GB" noProof="0" err="1"/>
              <a:t>SubTitle</a:t>
            </a:r>
            <a:endParaRPr lang="en-GB" noProof="0"/>
          </a:p>
        </p:txBody>
      </p:sp>
      <p:sp>
        <p:nvSpPr>
          <p:cNvPr id="56325" name="Rectangle 6"/>
          <p:cNvSpPr>
            <a:spLocks noGrp="1" noChangeArrowheads="1"/>
          </p:cNvSpPr>
          <p:nvPr>
            <p:ph type="ctrTitle" hasCustomPrompt="1"/>
          </p:nvPr>
        </p:nvSpPr>
        <p:spPr>
          <a:xfrm>
            <a:off x="147302" y="3351588"/>
            <a:ext cx="11777526" cy="707886"/>
          </a:xfrm>
          <a:prstGeom prst="rect">
            <a:avLst/>
          </a:prstGeom>
        </p:spPr>
        <p:txBody>
          <a:bodyPr/>
          <a:lstStyle>
            <a:lvl1pPr>
              <a:defRPr sz="3989">
                <a:solidFill>
                  <a:schemeClr val="bg1"/>
                </a:solidFill>
              </a:defRPr>
            </a:lvl1pPr>
          </a:lstStyle>
          <a:p>
            <a:pPr lvl="0"/>
            <a:r>
              <a:rPr lang="en-GB" noProof="0"/>
              <a:t>NAME YOUR PRESENTATION</a:t>
            </a:r>
          </a:p>
        </p:txBody>
      </p:sp>
      <p:sp>
        <p:nvSpPr>
          <p:cNvPr id="56347" name="Text Box 27"/>
          <p:cNvSpPr txBox="1">
            <a:spLocks noChangeArrowheads="1"/>
          </p:cNvSpPr>
          <p:nvPr userDrawn="1"/>
        </p:nvSpPr>
        <p:spPr bwMode="auto">
          <a:xfrm>
            <a:off x="842434" y="6429376"/>
            <a:ext cx="668866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0" noProof="0"/>
          </a:p>
        </p:txBody>
      </p:sp>
      <p:sp>
        <p:nvSpPr>
          <p:cNvPr id="10" name="Text Box 58"/>
          <p:cNvSpPr txBox="1">
            <a:spLocks noChangeArrowheads="1"/>
          </p:cNvSpPr>
          <p:nvPr userDrawn="1"/>
        </p:nvSpPr>
        <p:spPr bwMode="auto">
          <a:xfrm>
            <a:off x="212898" y="6202800"/>
            <a:ext cx="668866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798" noProof="0">
                <a:solidFill>
                  <a:srgbClr val="8197A6"/>
                </a:solidFill>
                <a:latin typeface="Arial" panose="020B0604020202020204" pitchFamily="34" charset="0"/>
                <a:cs typeface="Arial" panose="020B0604020202020204" pitchFamily="34" charset="0"/>
              </a:rPr>
              <a:t>ESA UNCLASSIFIED - For ESA Official Use Only</a:t>
            </a:r>
          </a:p>
        </p:txBody>
      </p: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222592" y="4106871"/>
            <a:ext cx="11703996"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6C34021B-66EB-9E45-8BD1-64D5855A58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03315" y="-216085"/>
            <a:ext cx="2088182" cy="1314000"/>
          </a:xfrm>
          <a:prstGeom prst="rect">
            <a:avLst/>
          </a:prstGeom>
        </p:spPr>
      </p:pic>
      <p:cxnSp>
        <p:nvCxnSpPr>
          <p:cNvPr id="39" name="Straight Connector 38">
            <a:extLst>
              <a:ext uri="{FF2B5EF4-FFF2-40B4-BE49-F238E27FC236}">
                <a16:creationId xmlns:a16="http://schemas.microsoft.com/office/drawing/2014/main" id="{D90A106D-F82D-4A4A-81C2-51E2F76FBD9F}"/>
              </a:ext>
            </a:extLst>
          </p:cNvPr>
          <p:cNvCxnSpPr>
            <a:cxnSpLocks/>
          </p:cNvCxnSpPr>
          <p:nvPr userDrawn="1"/>
        </p:nvCxnSpPr>
        <p:spPr>
          <a:xfrm>
            <a:off x="220831" y="6422971"/>
            <a:ext cx="11703996"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97" name="Picture 5">
            <a:extLst>
              <a:ext uri="{FF2B5EF4-FFF2-40B4-BE49-F238E27FC236}">
                <a16:creationId xmlns:a16="http://schemas.microsoft.com/office/drawing/2014/main" id="{F2382437-E20D-44CE-9678-6FC2D2C8FA21}"/>
              </a:ext>
            </a:extLst>
          </p:cNvPr>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10314596" y="6584400"/>
            <a:ext cx="1636920" cy="104400"/>
          </a:xfrm>
          <a:prstGeom prst="rect">
            <a:avLst/>
          </a:prstGeom>
        </p:spPr>
      </p:pic>
      <p:pic>
        <p:nvPicPr>
          <p:cNvPr id="41" name="Picture 40">
            <a:extLst>
              <a:ext uri="{FF2B5EF4-FFF2-40B4-BE49-F238E27FC236}">
                <a16:creationId xmlns:a16="http://schemas.microsoft.com/office/drawing/2014/main" id="{EBB965BA-5FAA-5543-9444-B14F3D19DD2B}"/>
              </a:ext>
            </a:extLst>
          </p:cNvPr>
          <p:cNvPicPr/>
          <p:nvPr userDrawn="1"/>
        </p:nvPicPr>
        <p:blipFill>
          <a:blip r:embed="rId5">
            <a:extLst>
              <a:ext uri="{28A0092B-C50C-407E-A947-70E740481C1C}">
                <a14:useLocalDpi xmlns:a14="http://schemas.microsoft.com/office/drawing/2010/main"/>
              </a:ext>
            </a:extLst>
          </a:blip>
          <a:stretch>
            <a:fillRect/>
          </a:stretch>
        </p:blipFill>
        <p:spPr>
          <a:xfrm>
            <a:off x="3679" y="6454954"/>
            <a:ext cx="9929648" cy="405130"/>
          </a:xfrm>
          <a:prstGeom prst="rect">
            <a:avLst/>
          </a:prstGeom>
        </p:spPr>
      </p:pic>
    </p:spTree>
    <p:extLst>
      <p:ext uri="{BB962C8B-B14F-4D97-AF65-F5344CB8AC3E}">
        <p14:creationId xmlns:p14="http://schemas.microsoft.com/office/powerpoint/2010/main" val="104192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strips(upRight)">
                                      <p:cBhvr>
                                        <p:cTn id="7" dur="500"/>
                                        <p:tgtEl>
                                          <p:spTgt spid="3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500" fill="hold"/>
                                        <p:tgtEl>
                                          <p:spTgt spid="41"/>
                                        </p:tgtEl>
                                        <p:attrNameLst>
                                          <p:attrName>ppt_x</p:attrName>
                                        </p:attrNameLst>
                                      </p:cBhvr>
                                      <p:tavLst>
                                        <p:tav tm="0">
                                          <p:val>
                                            <p:strVal val="0-#ppt_w/2"/>
                                          </p:val>
                                        </p:tav>
                                        <p:tav tm="100000">
                                          <p:val>
                                            <p:strVal val="#ppt_x"/>
                                          </p:val>
                                        </p:tav>
                                      </p:tavLst>
                                    </p:anim>
                                    <p:anim calcmode="lin" valueType="num">
                                      <p:cBhvr additive="base">
                                        <p:cTn id="12" dur="150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12"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500" fill="hold"/>
                                        <p:tgtEl>
                                          <p:spTgt spid="40"/>
                                        </p:tgtEl>
                                        <p:attrNameLst>
                                          <p:attrName>ppt_x</p:attrName>
                                        </p:attrNameLst>
                                      </p:cBhvr>
                                      <p:tavLst>
                                        <p:tav tm="0">
                                          <p:val>
                                            <p:strVal val="0-#ppt_w/2"/>
                                          </p:val>
                                        </p:tav>
                                        <p:tav tm="100000">
                                          <p:val>
                                            <p:strVal val="#ppt_x"/>
                                          </p:val>
                                        </p:tav>
                                      </p:tavLst>
                                    </p:anim>
                                    <p:anim calcmode="lin" valueType="num">
                                      <p:cBhvr additive="base">
                                        <p:cTn id="17" dur="50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97"/>
                                        </p:tgtEl>
                                        <p:attrNameLst>
                                          <p:attrName>style.visibility</p:attrName>
                                        </p:attrNameLst>
                                      </p:cBhvr>
                                      <p:to>
                                        <p:strVal val="visible"/>
                                      </p:to>
                                    </p:set>
                                    <p:animEffect transition="in" filter="wipe(left)">
                                      <p:cBhvr>
                                        <p:cTn id="24" dur="500"/>
                                        <p:tgtEl>
                                          <p:spTgt spid="97"/>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3500"/>
                            </p:stCondLst>
                            <p:childTnLst>
                              <p:par>
                                <p:cTn id="30" presetID="18" presetClass="entr" presetSubtype="3" fill="hold" nodeType="after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strips(upRight)">
                                      <p:cBhvr>
                                        <p:cTn id="32" dur="500"/>
                                        <p:tgtEl>
                                          <p:spTgt spid="94"/>
                                        </p:tgtEl>
                                      </p:cBhvr>
                                    </p:animEffect>
                                  </p:childTnLst>
                                </p:cTn>
                              </p:par>
                            </p:childTnLst>
                          </p:cTn>
                        </p:par>
                        <p:par>
                          <p:cTn id="33" fill="hold">
                            <p:stCondLst>
                              <p:cond delay="4000"/>
                            </p:stCondLst>
                            <p:childTnLst>
                              <p:par>
                                <p:cTn id="34" presetID="22" presetClass="entr" presetSubtype="8" fill="hold" grpId="0" nodeType="afterEffect">
                                  <p:stCondLst>
                                    <p:cond delay="0"/>
                                  </p:stCondLst>
                                  <p:childTnLst>
                                    <p:set>
                                      <p:cBhvr>
                                        <p:cTn id="35" dur="1" fill="hold">
                                          <p:stCondLst>
                                            <p:cond delay="0"/>
                                          </p:stCondLst>
                                        </p:cTn>
                                        <p:tgtEl>
                                          <p:spTgt spid="56325"/>
                                        </p:tgtEl>
                                        <p:attrNameLst>
                                          <p:attrName>style.visibility</p:attrName>
                                        </p:attrNameLst>
                                      </p:cBhvr>
                                      <p:to>
                                        <p:strVal val="visible"/>
                                      </p:to>
                                    </p:set>
                                    <p:animEffect transition="in" filter="wipe(left)">
                                      <p:cBhvr>
                                        <p:cTn id="36" dur="500"/>
                                        <p:tgtEl>
                                          <p:spTgt spid="56325"/>
                                        </p:tgtEl>
                                      </p:cBhvr>
                                    </p:animEffect>
                                  </p:childTnLst>
                                </p:cTn>
                              </p:par>
                            </p:childTnLst>
                          </p:cTn>
                        </p:par>
                        <p:par>
                          <p:cTn id="37" fill="hold">
                            <p:stCondLst>
                              <p:cond delay="4500"/>
                            </p:stCondLst>
                            <p:childTnLst>
                              <p:par>
                                <p:cTn id="38" presetID="22" presetClass="entr" presetSubtype="8" fill="hold" grpId="0" nodeType="afterEffect">
                                  <p:stCondLst>
                                    <p:cond delay="0"/>
                                  </p:stCondLst>
                                  <p:childTnLst>
                                    <p:set>
                                      <p:cBhvr>
                                        <p:cTn id="39" dur="1" fill="hold">
                                          <p:stCondLst>
                                            <p:cond delay="0"/>
                                          </p:stCondLst>
                                        </p:cTn>
                                        <p:tgtEl>
                                          <p:spTgt spid="56323"/>
                                        </p:tgtEl>
                                        <p:attrNameLst>
                                          <p:attrName>style.visibility</p:attrName>
                                        </p:attrNameLst>
                                      </p:cBhvr>
                                      <p:to>
                                        <p:strVal val="visible"/>
                                      </p:to>
                                    </p:set>
                                    <p:animEffect transition="in" filter="wipe(left)">
                                      <p:cBhvr>
                                        <p:cTn id="40" dur="5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6323" grpId="0">
        <p:tmplLst>
          <p:tmpl>
            <p:tnLst>
              <p:par>
                <p:cTn presetID="22" presetClass="entr" presetSubtype="8" fill="hold" nodeType="after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Lst>
      </p:bldP>
      <p:bldP spid="56325" grpId="0"/>
      <p:bldP spid="10" grpId="0"/>
    </p:bld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DARK1">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67F11124-82EC-4269-B097-AA13626176B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399" y="0"/>
            <a:ext cx="12158753" cy="6858000"/>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1" y="0"/>
            <a:ext cx="12192261" cy="6858000"/>
          </a:xfrm>
          <a:prstGeom prst="rect">
            <a:avLst/>
          </a:prstGeom>
          <a:solidFill>
            <a:srgbClr val="0032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5" noProof="0">
              <a:solidFill>
                <a:schemeClr val="lt1">
                  <a:alpha val="60000"/>
                </a:schemeClr>
              </a:solidFill>
            </a:endParaRPr>
          </a:p>
        </p:txBody>
      </p:sp>
      <p:grpSp>
        <p:nvGrpSpPr>
          <p:cNvPr id="4" name="Group 35" hidden="1">
            <a:extLst>
              <a:ext uri="{FF2B5EF4-FFF2-40B4-BE49-F238E27FC236}">
                <a16:creationId xmlns:a16="http://schemas.microsoft.com/office/drawing/2014/main" id="{F49FFC1C-3741-4844-8C3F-E4F557524424}"/>
              </a:ext>
            </a:extLst>
          </p:cNvPr>
          <p:cNvGrpSpPr/>
          <p:nvPr userDrawn="1"/>
        </p:nvGrpSpPr>
        <p:grpSpPr>
          <a:xfrm>
            <a:off x="-6565" y="-3"/>
            <a:ext cx="12269310" cy="6858003"/>
            <a:chOff x="-6566" y="-2"/>
            <a:chExt cx="12269309" cy="6858002"/>
          </a:xfrm>
        </p:grpSpPr>
        <p:sp>
          <p:nvSpPr>
            <p:cNvPr id="5" name="Rectangle 36">
              <a:extLst>
                <a:ext uri="{FF2B5EF4-FFF2-40B4-BE49-F238E27FC236}">
                  <a16:creationId xmlns:a16="http://schemas.microsoft.com/office/drawing/2014/main" id="{0BD74276-8ED2-4824-9998-0BAA3955CD95}"/>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98"/>
            </a:p>
          </p:txBody>
        </p:sp>
        <p:grpSp>
          <p:nvGrpSpPr>
            <p:cNvPr id="6" name="Group 37">
              <a:extLst>
                <a:ext uri="{FF2B5EF4-FFF2-40B4-BE49-F238E27FC236}">
                  <a16:creationId xmlns:a16="http://schemas.microsoft.com/office/drawing/2014/main" id="{978F2107-068F-4327-9136-6EB3073A4403}"/>
                </a:ext>
              </a:extLst>
            </p:cNvPr>
            <p:cNvGrpSpPr/>
            <p:nvPr userDrawn="1"/>
          </p:nvGrpSpPr>
          <p:grpSpPr>
            <a:xfrm>
              <a:off x="442260" y="3456849"/>
              <a:ext cx="11820483"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001" y="882000"/>
            <a:ext cx="11732718" cy="5328000"/>
          </a:xfrm>
        </p:spPr>
        <p:txBody>
          <a:bodyPr/>
          <a:lstStyle>
            <a:lvl1pPr>
              <a:defRPr sz="1795"/>
            </a:lvl1pPr>
            <a:lvl2pPr>
              <a:defRPr sz="1795"/>
            </a:lvl2pPr>
            <a:lvl3pPr>
              <a:defRPr sz="1795"/>
            </a:lvl3pPr>
            <a:lvl4pPr>
              <a:defRPr sz="1795"/>
            </a:lvl4pPr>
            <a:lvl5pPr>
              <a:defRPr sz="1795"/>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93" name="Picture 58">
            <a:extLst>
              <a:ext uri="{FF2B5EF4-FFF2-40B4-BE49-F238E27FC236}">
                <a16:creationId xmlns:a16="http://schemas.microsoft.com/office/drawing/2014/main" id="{FACF339E-D219-4088-BAC1-2C9C82F8139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03315" y="-216085"/>
            <a:ext cx="2088182" cy="1314000"/>
          </a:xfrm>
          <a:prstGeom prst="rect">
            <a:avLst/>
          </a:prstGeom>
        </p:spPr>
      </p:pic>
      <p:sp>
        <p:nvSpPr>
          <p:cNvPr id="31" name="Text Box 38">
            <a:extLst>
              <a:ext uri="{FF2B5EF4-FFF2-40B4-BE49-F238E27FC236}">
                <a16:creationId xmlns:a16="http://schemas.microsoft.com/office/drawing/2014/main" id="{877F5B03-CBC3-47CB-9BB2-474A78C4A2D4}"/>
              </a:ext>
            </a:extLst>
          </p:cNvPr>
          <p:cNvSpPr txBox="1">
            <a:spLocks noChangeArrowheads="1"/>
          </p:cNvSpPr>
          <p:nvPr userDrawn="1"/>
        </p:nvSpPr>
        <p:spPr bwMode="auto">
          <a:xfrm>
            <a:off x="8183562" y="6201716"/>
            <a:ext cx="374126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798" noProof="1" smtClean="0">
                <a:solidFill>
                  <a:srgbClr val="8197A6"/>
                </a:solidFill>
                <a:latin typeface="Arial" charset="0"/>
                <a:ea typeface="Arial" charset="0"/>
                <a:cs typeface="Arial" charset="0"/>
              </a:rPr>
              <a:pPr lvl="2" algn="r">
                <a:spcBef>
                  <a:spcPct val="50000"/>
                </a:spcBef>
              </a:pPr>
              <a:t>‹#›</a:t>
            </a:fld>
            <a:endParaRPr lang="en-GB" sz="798" b="0" i="0" noProof="0">
              <a:solidFill>
                <a:srgbClr val="8197A6"/>
              </a:solidFill>
              <a:latin typeface="Arial" charset="0"/>
              <a:ea typeface="Arial" charset="0"/>
              <a:cs typeface="Arial" charset="0"/>
            </a:endParaRPr>
          </a:p>
        </p:txBody>
      </p:sp>
      <p:cxnSp>
        <p:nvCxnSpPr>
          <p:cNvPr id="62" name="Straight Connector 61">
            <a:extLst>
              <a:ext uri="{FF2B5EF4-FFF2-40B4-BE49-F238E27FC236}">
                <a16:creationId xmlns:a16="http://schemas.microsoft.com/office/drawing/2014/main" id="{29EE444F-6605-400F-BF7E-C6FB5D4308CE}"/>
              </a:ext>
            </a:extLst>
          </p:cNvPr>
          <p:cNvCxnSpPr>
            <a:cxnSpLocks/>
          </p:cNvCxnSpPr>
          <p:nvPr userDrawn="1"/>
        </p:nvCxnSpPr>
        <p:spPr>
          <a:xfrm>
            <a:off x="220831" y="6422971"/>
            <a:ext cx="11703996"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20DA465-76C5-4858-B030-FBB9CA538CD7}"/>
              </a:ext>
            </a:extLst>
          </p:cNvPr>
          <p:cNvCxnSpPr/>
          <p:nvPr userDrawn="1"/>
        </p:nvCxnSpPr>
        <p:spPr>
          <a:xfrm>
            <a:off x="217667" y="882193"/>
            <a:ext cx="1173630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19" name="Picture 5">
            <a:extLst>
              <a:ext uri="{FF2B5EF4-FFF2-40B4-BE49-F238E27FC236}">
                <a16:creationId xmlns:a16="http://schemas.microsoft.com/office/drawing/2014/main" id="{F46AEE21-774A-4AB5-ADC4-A6979F397CFE}"/>
              </a:ext>
            </a:extLst>
          </p:cNvPr>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10314596" y="6584400"/>
            <a:ext cx="1633533" cy="104400"/>
          </a:xfrm>
          <a:prstGeom prst="rect">
            <a:avLst/>
          </a:prstGeom>
        </p:spPr>
      </p:pic>
      <p:pic>
        <p:nvPicPr>
          <p:cNvPr id="65" name="Picture 64">
            <a:extLst>
              <a:ext uri="{FF2B5EF4-FFF2-40B4-BE49-F238E27FC236}">
                <a16:creationId xmlns:a16="http://schemas.microsoft.com/office/drawing/2014/main" id="{EBB965BA-5FAA-5543-9444-B14F3D19DD2B}"/>
              </a:ext>
            </a:extLst>
          </p:cNvPr>
          <p:cNvPicPr/>
          <p:nvPr userDrawn="1"/>
        </p:nvPicPr>
        <p:blipFill>
          <a:blip r:embed="rId5">
            <a:extLst>
              <a:ext uri="{28A0092B-C50C-407E-A947-70E740481C1C}">
                <a14:useLocalDpi xmlns:a14="http://schemas.microsoft.com/office/drawing/2010/main"/>
              </a:ext>
            </a:extLst>
          </a:blip>
          <a:stretch>
            <a:fillRect/>
          </a:stretch>
        </p:blipFill>
        <p:spPr>
          <a:xfrm>
            <a:off x="-275" y="6452251"/>
            <a:ext cx="9929648" cy="405130"/>
          </a:xfrm>
          <a:prstGeom prst="rect">
            <a:avLst/>
          </a:prstGeom>
        </p:spPr>
      </p:pic>
    </p:spTree>
    <p:extLst>
      <p:ext uri="{BB962C8B-B14F-4D97-AF65-F5344CB8AC3E}">
        <p14:creationId xmlns:p14="http://schemas.microsoft.com/office/powerpoint/2010/main" val="146483694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DARK2">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0103AB9D-4033-450F-9AFB-12010B6E635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04" y="0"/>
            <a:ext cx="12158753" cy="6858000"/>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1" y="0"/>
            <a:ext cx="12192001"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795">
              <a:solidFill>
                <a:schemeClr val="lt1">
                  <a:alpha val="60000"/>
                </a:schemeClr>
              </a:solidFill>
            </a:endParaRPr>
          </a:p>
        </p:txBody>
      </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a:t>CLICK TO EDIT MASTER TITLE STYLE</a:t>
            </a:r>
            <a:endParaRPr lang="en-GB" noProof="0"/>
          </a:p>
        </p:txBody>
      </p:sp>
      <p:pic>
        <p:nvPicPr>
          <p:cNvPr id="32" name="Picture 58">
            <a:extLst>
              <a:ext uri="{FF2B5EF4-FFF2-40B4-BE49-F238E27FC236}">
                <a16:creationId xmlns:a16="http://schemas.microsoft.com/office/drawing/2014/main" id="{A9766FEA-5C39-42C1-9AEE-A80D8B6D13B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03315" y="-216085"/>
            <a:ext cx="2088182" cy="1314000"/>
          </a:xfrm>
          <a:prstGeom prst="rect">
            <a:avLst/>
          </a:prstGeom>
        </p:spPr>
      </p:pic>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001" y="882000"/>
            <a:ext cx="11763661" cy="5328000"/>
          </a:xfrm>
        </p:spPr>
        <p:txBody>
          <a:bodyPr/>
          <a:lstStyle>
            <a:lvl1pPr>
              <a:defRPr sz="1795"/>
            </a:lvl1pPr>
            <a:lvl2pPr>
              <a:defRPr sz="1795"/>
            </a:lvl2pPr>
            <a:lvl3pPr>
              <a:defRPr sz="1795"/>
            </a:lvl3pPr>
            <a:lvl4pPr>
              <a:defRPr sz="1795"/>
            </a:lvl4pPr>
            <a:lvl5pPr>
              <a:defRPr sz="1795"/>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Text Box 38">
            <a:extLst>
              <a:ext uri="{FF2B5EF4-FFF2-40B4-BE49-F238E27FC236}">
                <a16:creationId xmlns:a16="http://schemas.microsoft.com/office/drawing/2014/main" id="{CC8E513C-B257-4001-A64F-C4F555784E6F}"/>
              </a:ext>
            </a:extLst>
          </p:cNvPr>
          <p:cNvSpPr txBox="1">
            <a:spLocks noChangeArrowheads="1"/>
          </p:cNvSpPr>
          <p:nvPr userDrawn="1"/>
        </p:nvSpPr>
        <p:spPr bwMode="auto">
          <a:xfrm>
            <a:off x="8183562" y="6201716"/>
            <a:ext cx="374126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798" noProof="1" smtClean="0">
                <a:solidFill>
                  <a:srgbClr val="8197A6"/>
                </a:solidFill>
                <a:latin typeface="Arial" charset="0"/>
                <a:ea typeface="Arial" charset="0"/>
                <a:cs typeface="Arial" charset="0"/>
              </a:rPr>
              <a:pPr lvl="2" algn="r">
                <a:spcBef>
                  <a:spcPct val="50000"/>
                </a:spcBef>
              </a:pPr>
              <a:t>‹#›</a:t>
            </a:fld>
            <a:endParaRPr lang="en-GB" sz="798" b="0" i="0" noProof="0">
              <a:solidFill>
                <a:srgbClr val="8197A6"/>
              </a:solidFill>
              <a:latin typeface="Arial" charset="0"/>
              <a:ea typeface="Arial" charset="0"/>
              <a:cs typeface="Arial" charset="0"/>
            </a:endParaRPr>
          </a:p>
        </p:txBody>
      </p:sp>
      <p:cxnSp>
        <p:nvCxnSpPr>
          <p:cNvPr id="36" name="Straight Connector 35">
            <a:extLst>
              <a:ext uri="{FF2B5EF4-FFF2-40B4-BE49-F238E27FC236}">
                <a16:creationId xmlns:a16="http://schemas.microsoft.com/office/drawing/2014/main" id="{275813CB-4394-43D3-A6B9-ACE26136B241}"/>
              </a:ext>
            </a:extLst>
          </p:cNvPr>
          <p:cNvCxnSpPr>
            <a:cxnSpLocks/>
          </p:cNvCxnSpPr>
          <p:nvPr userDrawn="1"/>
        </p:nvCxnSpPr>
        <p:spPr>
          <a:xfrm>
            <a:off x="220831" y="6422971"/>
            <a:ext cx="11703996"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25E3871-9DD3-4380-BBB0-9E0A8BFDF550}"/>
              </a:ext>
            </a:extLst>
          </p:cNvPr>
          <p:cNvCxnSpPr/>
          <p:nvPr userDrawn="1"/>
        </p:nvCxnSpPr>
        <p:spPr>
          <a:xfrm>
            <a:off x="217667" y="882193"/>
            <a:ext cx="1173630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63" name="Picture 5">
            <a:extLst>
              <a:ext uri="{FF2B5EF4-FFF2-40B4-BE49-F238E27FC236}">
                <a16:creationId xmlns:a16="http://schemas.microsoft.com/office/drawing/2014/main" id="{663393E8-7604-477C-92ED-F503CA6D7EE9}"/>
              </a:ext>
            </a:extLst>
          </p:cNvPr>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10314596" y="6584400"/>
            <a:ext cx="1633533" cy="104400"/>
          </a:xfrm>
          <a:prstGeom prst="rect">
            <a:avLst/>
          </a:prstGeom>
        </p:spPr>
      </p:pic>
      <p:pic>
        <p:nvPicPr>
          <p:cNvPr id="38" name="Picture 37">
            <a:extLst>
              <a:ext uri="{FF2B5EF4-FFF2-40B4-BE49-F238E27FC236}">
                <a16:creationId xmlns:a16="http://schemas.microsoft.com/office/drawing/2014/main" id="{EBB965BA-5FAA-5543-9444-B14F3D19DD2B}"/>
              </a:ext>
            </a:extLst>
          </p:cNvPr>
          <p:cNvPicPr/>
          <p:nvPr userDrawn="1"/>
        </p:nvPicPr>
        <p:blipFill>
          <a:blip r:embed="rId5">
            <a:extLst>
              <a:ext uri="{28A0092B-C50C-407E-A947-70E740481C1C}">
                <a14:useLocalDpi xmlns:a14="http://schemas.microsoft.com/office/drawing/2010/main"/>
              </a:ext>
            </a:extLst>
          </a:blip>
          <a:stretch>
            <a:fillRect/>
          </a:stretch>
        </p:blipFill>
        <p:spPr>
          <a:xfrm>
            <a:off x="-1469" y="6449087"/>
            <a:ext cx="9929648" cy="405130"/>
          </a:xfrm>
          <a:prstGeom prst="rect">
            <a:avLst/>
          </a:prstGeom>
        </p:spPr>
      </p:pic>
    </p:spTree>
    <p:extLst>
      <p:ext uri="{BB962C8B-B14F-4D97-AF65-F5344CB8AC3E}">
        <p14:creationId xmlns:p14="http://schemas.microsoft.com/office/powerpoint/2010/main" val="152662935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DARK 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DA398890-117D-44A3-97A3-567CB60E6D4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604" y="-1"/>
            <a:ext cx="12158752" cy="6858001"/>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1" y="0"/>
            <a:ext cx="12188671"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795">
              <a:solidFill>
                <a:schemeClr val="lt1">
                  <a:alpha val="60000"/>
                </a:schemeClr>
              </a:solidFill>
            </a:endParaRPr>
          </a:p>
        </p:txBody>
      </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001" y="882000"/>
            <a:ext cx="11732718" cy="5328000"/>
          </a:xfrm>
        </p:spPr>
        <p:txBody>
          <a:bodyPr/>
          <a:lstStyle>
            <a:lvl1pPr>
              <a:defRPr sz="1795"/>
            </a:lvl1pPr>
            <a:lvl2pPr>
              <a:defRPr sz="1795"/>
            </a:lvl2pPr>
            <a:lvl3pPr>
              <a:defRPr sz="1795"/>
            </a:lvl3pPr>
            <a:lvl4pPr>
              <a:defRPr sz="1795"/>
            </a:lvl4pPr>
            <a:lvl5pPr>
              <a:defRPr sz="1795"/>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32" name="Picture 58">
            <a:extLst>
              <a:ext uri="{FF2B5EF4-FFF2-40B4-BE49-F238E27FC236}">
                <a16:creationId xmlns:a16="http://schemas.microsoft.com/office/drawing/2014/main" id="{A9766FEA-5C39-42C1-9AEE-A80D8B6D13B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03315" y="-216085"/>
            <a:ext cx="2088182" cy="1314000"/>
          </a:xfrm>
          <a:prstGeom prst="rect">
            <a:avLst/>
          </a:prstGeom>
        </p:spPr>
      </p:pic>
      <p:sp>
        <p:nvSpPr>
          <p:cNvPr id="5" name="Text Box 38">
            <a:extLst>
              <a:ext uri="{FF2B5EF4-FFF2-40B4-BE49-F238E27FC236}">
                <a16:creationId xmlns:a16="http://schemas.microsoft.com/office/drawing/2014/main" id="{7EAA3B37-8161-430C-A74C-2E26E270DE0A}"/>
              </a:ext>
            </a:extLst>
          </p:cNvPr>
          <p:cNvSpPr txBox="1">
            <a:spLocks noChangeArrowheads="1"/>
          </p:cNvSpPr>
          <p:nvPr userDrawn="1"/>
        </p:nvSpPr>
        <p:spPr bwMode="auto">
          <a:xfrm>
            <a:off x="8183562" y="6201716"/>
            <a:ext cx="374126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798" noProof="1" smtClean="0">
                <a:solidFill>
                  <a:srgbClr val="8197A6"/>
                </a:solidFill>
                <a:latin typeface="Arial" charset="0"/>
                <a:ea typeface="Arial" charset="0"/>
                <a:cs typeface="Arial" charset="0"/>
              </a:rPr>
              <a:pPr lvl="2" algn="r">
                <a:spcBef>
                  <a:spcPct val="50000"/>
                </a:spcBef>
              </a:pPr>
              <a:t>‹#›</a:t>
            </a:fld>
            <a:endParaRPr lang="en-GB" sz="798" b="0" i="0" noProof="0">
              <a:solidFill>
                <a:srgbClr val="8197A6"/>
              </a:solidFill>
              <a:latin typeface="Arial" charset="0"/>
              <a:ea typeface="Arial" charset="0"/>
              <a:cs typeface="Arial" charset="0"/>
            </a:endParaRPr>
          </a:p>
        </p:txBody>
      </p:sp>
      <p:cxnSp>
        <p:nvCxnSpPr>
          <p:cNvPr id="36" name="Straight Connector 35">
            <a:extLst>
              <a:ext uri="{FF2B5EF4-FFF2-40B4-BE49-F238E27FC236}">
                <a16:creationId xmlns:a16="http://schemas.microsoft.com/office/drawing/2014/main" id="{E5880B0D-A6A8-4687-98E2-A96E60FA37AA}"/>
              </a:ext>
            </a:extLst>
          </p:cNvPr>
          <p:cNvCxnSpPr>
            <a:cxnSpLocks/>
          </p:cNvCxnSpPr>
          <p:nvPr userDrawn="1"/>
        </p:nvCxnSpPr>
        <p:spPr>
          <a:xfrm>
            <a:off x="220831" y="6422971"/>
            <a:ext cx="11703996"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49C1B0E-6D53-4CDD-9145-B0B42CF57C06}"/>
              </a:ext>
            </a:extLst>
          </p:cNvPr>
          <p:cNvCxnSpPr/>
          <p:nvPr userDrawn="1"/>
        </p:nvCxnSpPr>
        <p:spPr>
          <a:xfrm>
            <a:off x="217667" y="882193"/>
            <a:ext cx="1173630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64" name="Picture 5">
            <a:extLst>
              <a:ext uri="{FF2B5EF4-FFF2-40B4-BE49-F238E27FC236}">
                <a16:creationId xmlns:a16="http://schemas.microsoft.com/office/drawing/2014/main" id="{AFACDF93-324D-4973-8C62-633313B491BB}"/>
              </a:ext>
            </a:extLst>
          </p:cNvPr>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10314596" y="6584400"/>
            <a:ext cx="1633533" cy="104400"/>
          </a:xfrm>
          <a:prstGeom prst="rect">
            <a:avLst/>
          </a:prstGeom>
        </p:spPr>
      </p:pic>
      <p:pic>
        <p:nvPicPr>
          <p:cNvPr id="39" name="Picture 38">
            <a:extLst>
              <a:ext uri="{FF2B5EF4-FFF2-40B4-BE49-F238E27FC236}">
                <a16:creationId xmlns:a16="http://schemas.microsoft.com/office/drawing/2014/main" id="{EBB965BA-5FAA-5543-9444-B14F3D19DD2B}"/>
              </a:ext>
            </a:extLst>
          </p:cNvPr>
          <p:cNvPicPr/>
          <p:nvPr userDrawn="1"/>
        </p:nvPicPr>
        <p:blipFill>
          <a:blip r:embed="rId5">
            <a:extLst>
              <a:ext uri="{28A0092B-C50C-407E-A947-70E740481C1C}">
                <a14:useLocalDpi xmlns:a14="http://schemas.microsoft.com/office/drawing/2010/main"/>
              </a:ext>
            </a:extLst>
          </a:blip>
          <a:stretch>
            <a:fillRect/>
          </a:stretch>
        </p:blipFill>
        <p:spPr>
          <a:xfrm>
            <a:off x="1635" y="6449973"/>
            <a:ext cx="9929648" cy="405130"/>
          </a:xfrm>
          <a:prstGeom prst="rect">
            <a:avLst/>
          </a:prstGeom>
        </p:spPr>
      </p:pic>
    </p:spTree>
    <p:extLst>
      <p:ext uri="{BB962C8B-B14F-4D97-AF65-F5344CB8AC3E}">
        <p14:creationId xmlns:p14="http://schemas.microsoft.com/office/powerpoint/2010/main" val="37955910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DARK3">
    <p:spTree>
      <p:nvGrpSpPr>
        <p:cNvPr id="1" name=""/>
        <p:cNvGrpSpPr/>
        <p:nvPr/>
      </p:nvGrpSpPr>
      <p:grpSpPr>
        <a:xfrm>
          <a:off x="0" y="0"/>
          <a:ext cx="0" cy="0"/>
          <a:chOff x="0" y="0"/>
          <a:chExt cx="0" cy="0"/>
        </a:xfrm>
      </p:grpSpPr>
      <p:grpSp>
        <p:nvGrpSpPr>
          <p:cNvPr id="6" name="Group 37" hidden="1">
            <a:extLst>
              <a:ext uri="{FF2B5EF4-FFF2-40B4-BE49-F238E27FC236}">
                <a16:creationId xmlns:a16="http://schemas.microsoft.com/office/drawing/2014/main" id="{978F2107-068F-4327-9136-6EB3073A4403}"/>
              </a:ext>
            </a:extLst>
          </p:cNvPr>
          <p:cNvGrpSpPr/>
          <p:nvPr userDrawn="1"/>
        </p:nvGrpSpPr>
        <p:grpSpPr>
          <a:xfrm>
            <a:off x="442261" y="3456849"/>
            <a:ext cx="11820484"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001" y="882000"/>
            <a:ext cx="11732718" cy="5328000"/>
          </a:xfrm>
        </p:spPr>
        <p:txBody>
          <a:bodyPr/>
          <a:lstStyle>
            <a:lvl1pPr>
              <a:defRPr sz="1795"/>
            </a:lvl1pPr>
            <a:lvl2pPr>
              <a:defRPr sz="1795"/>
            </a:lvl2pPr>
            <a:lvl3pPr>
              <a:defRPr sz="1795"/>
            </a:lvl3pPr>
            <a:lvl4pPr>
              <a:defRPr sz="1795"/>
            </a:lvl4pPr>
            <a:lvl5pPr>
              <a:defRPr sz="1795"/>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31" name="Straight Connector 30">
            <a:extLst>
              <a:ext uri="{FF2B5EF4-FFF2-40B4-BE49-F238E27FC236}">
                <a16:creationId xmlns:a16="http://schemas.microsoft.com/office/drawing/2014/main" id="{D47A283E-2E94-448F-92E5-2474B2498001}"/>
              </a:ext>
            </a:extLst>
          </p:cNvPr>
          <p:cNvCxnSpPr/>
          <p:nvPr userDrawn="1"/>
        </p:nvCxnSpPr>
        <p:spPr>
          <a:xfrm>
            <a:off x="217667" y="882193"/>
            <a:ext cx="1173630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97429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DARK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D3CCAE-5E68-40B7-96F4-1867CB3C210D}"/>
              </a:ext>
            </a:extLst>
          </p:cNvPr>
          <p:cNvSpPr>
            <a:spLocks noGrp="1"/>
          </p:cNvSpPr>
          <p:nvPr>
            <p:ph type="title" hasCustomPrompt="1"/>
          </p:nvPr>
        </p:nvSpPr>
        <p:spPr/>
        <p:txBody>
          <a:bodyPr/>
          <a:lstStyle/>
          <a:p>
            <a:r>
              <a:rPr lang="en-GB" altLang="en-US" noProof="0"/>
              <a:t>CLICK TO EDIT MASTER TITLE STYLE</a:t>
            </a:r>
            <a:endParaRPr lang="en-GB" noProof="0"/>
          </a:p>
        </p:txBody>
      </p:sp>
      <p:graphicFrame>
        <p:nvGraphicFramePr>
          <p:cNvPr id="3" name="Chart 62">
            <a:extLst>
              <a:ext uri="{FF2B5EF4-FFF2-40B4-BE49-F238E27FC236}">
                <a16:creationId xmlns:a16="http://schemas.microsoft.com/office/drawing/2014/main" id="{F74DFCCB-83DE-47F4-9FF3-8FAEE5BF92D8}"/>
              </a:ext>
            </a:extLst>
          </p:cNvPr>
          <p:cNvGraphicFramePr/>
          <p:nvPr userDrawn="1"/>
        </p:nvGraphicFramePr>
        <p:xfrm>
          <a:off x="278275" y="1321783"/>
          <a:ext cx="11624274" cy="46238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62">
            <a:extLst>
              <a:ext uri="{FF2B5EF4-FFF2-40B4-BE49-F238E27FC236}">
                <a16:creationId xmlns:a16="http://schemas.microsoft.com/office/drawing/2014/main" id="{1D3688BC-A29F-4FC4-A11A-398FE4188E1F}"/>
              </a:ext>
            </a:extLst>
          </p:cNvPr>
          <p:cNvGraphicFramePr/>
          <p:nvPr userDrawn="1">
            <p:extLst>
              <p:ext uri="{D42A27DB-BD31-4B8C-83A1-F6EECF244321}">
                <p14:modId xmlns:p14="http://schemas.microsoft.com/office/powerpoint/2010/main" val="1776204199"/>
              </p:ext>
            </p:extLst>
          </p:nvPr>
        </p:nvGraphicFramePr>
        <p:xfrm>
          <a:off x="277516" y="1348841"/>
          <a:ext cx="11592576" cy="4718559"/>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a:extLst>
              <a:ext uri="{FF2B5EF4-FFF2-40B4-BE49-F238E27FC236}">
                <a16:creationId xmlns:a16="http://schemas.microsoft.com/office/drawing/2014/main" id="{2D8F5593-453E-4297-89C3-AF572A2F008F}"/>
              </a:ext>
            </a:extLst>
          </p:cNvPr>
          <p:cNvCxnSpPr/>
          <p:nvPr userDrawn="1"/>
        </p:nvCxnSpPr>
        <p:spPr>
          <a:xfrm>
            <a:off x="217667" y="882193"/>
            <a:ext cx="1173630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367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300"/>
                                        <p:tgtEl>
                                          <p:spTgt spid="3">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300"/>
                                        <p:tgtEl>
                                          <p:spTgt spid="6">
                                            <p:graphicEl>
                                              <a:chart seriesIdx="-3" categoryIdx="-3" bldStep="gridLegend"/>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wipe(down)">
                                      <p:cBhvr>
                                        <p:cTn id="15" dur="300"/>
                                        <p:tgtEl>
                                          <p:spTgt spid="6">
                                            <p:graphicEl>
                                              <a:chart seriesIdx="-4" categoryIdx="0"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wipe(down)">
                                      <p:cBhvr>
                                        <p:cTn id="19" dur="300"/>
                                        <p:tgtEl>
                                          <p:spTgt spid="6">
                                            <p:graphicEl>
                                              <a:chart seriesIdx="-4" categoryIdx="1"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wipe(down)">
                                      <p:cBhvr>
                                        <p:cTn id="23" dur="300"/>
                                        <p:tgtEl>
                                          <p:spTgt spid="6">
                                            <p:graphicEl>
                                              <a:chart seriesIdx="-4" categoryIdx="2"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wipe(down)">
                                      <p:cBhvr>
                                        <p:cTn id="27" dur="300"/>
                                        <p:tgtEl>
                                          <p:spTgt spid="6">
                                            <p:graphicEl>
                                              <a:chart seriesIdx="-4" categoryIdx="3"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6">
                                            <p:graphicEl>
                                              <a:chart seriesIdx="-4" categoryIdx="4" bldStep="category"/>
                                            </p:graphicEl>
                                          </p:spTgt>
                                        </p:tgtEl>
                                        <p:attrNameLst>
                                          <p:attrName>style.visibility</p:attrName>
                                        </p:attrNameLst>
                                      </p:cBhvr>
                                      <p:to>
                                        <p:strVal val="visible"/>
                                      </p:to>
                                    </p:set>
                                    <p:animEffect transition="in" filter="wipe(down)">
                                      <p:cBhvr>
                                        <p:cTn id="31" dur="300"/>
                                        <p:tgtEl>
                                          <p:spTgt spid="6">
                                            <p:graphicEl>
                                              <a:chart seriesIdx="-4" categoryIdx="4"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6">
                                            <p:graphicEl>
                                              <a:chart seriesIdx="-4" categoryIdx="5" bldStep="category"/>
                                            </p:graphicEl>
                                          </p:spTgt>
                                        </p:tgtEl>
                                        <p:attrNameLst>
                                          <p:attrName>style.visibility</p:attrName>
                                        </p:attrNameLst>
                                      </p:cBhvr>
                                      <p:to>
                                        <p:strVal val="visible"/>
                                      </p:to>
                                    </p:set>
                                    <p:animEffect transition="in" filter="wipe(down)">
                                      <p:cBhvr>
                                        <p:cTn id="35" dur="300"/>
                                        <p:tgtEl>
                                          <p:spTgt spid="6">
                                            <p:graphicEl>
                                              <a:chart seriesIdx="-4" categoryIdx="5"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6">
                                            <p:graphicEl>
                                              <a:chart seriesIdx="-4" categoryIdx="6" bldStep="category"/>
                                            </p:graphicEl>
                                          </p:spTgt>
                                        </p:tgtEl>
                                        <p:attrNameLst>
                                          <p:attrName>style.visibility</p:attrName>
                                        </p:attrNameLst>
                                      </p:cBhvr>
                                      <p:to>
                                        <p:strVal val="visible"/>
                                      </p:to>
                                    </p:set>
                                    <p:animEffect transition="in" filter="wipe(down)">
                                      <p:cBhvr>
                                        <p:cTn id="39" dur="300"/>
                                        <p:tgtEl>
                                          <p:spTgt spid="6">
                                            <p:graphicEl>
                                              <a:chart seriesIdx="-4" categoryIdx="6"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6">
                                            <p:graphicEl>
                                              <a:chart seriesIdx="-4" categoryIdx="7" bldStep="category"/>
                                            </p:graphicEl>
                                          </p:spTgt>
                                        </p:tgtEl>
                                        <p:attrNameLst>
                                          <p:attrName>style.visibility</p:attrName>
                                        </p:attrNameLst>
                                      </p:cBhvr>
                                      <p:to>
                                        <p:strVal val="visible"/>
                                      </p:to>
                                    </p:set>
                                    <p:animEffect transition="in" filter="wipe(down)">
                                      <p:cBhvr>
                                        <p:cTn id="43" dur="300"/>
                                        <p:tgtEl>
                                          <p:spTgt spid="6">
                                            <p:graphicEl>
                                              <a:chart seriesIdx="-4" categoryIdx="7"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6">
                                            <p:graphicEl>
                                              <a:chart seriesIdx="-4" categoryIdx="8" bldStep="category"/>
                                            </p:graphicEl>
                                          </p:spTgt>
                                        </p:tgtEl>
                                        <p:attrNameLst>
                                          <p:attrName>style.visibility</p:attrName>
                                        </p:attrNameLst>
                                      </p:cBhvr>
                                      <p:to>
                                        <p:strVal val="visible"/>
                                      </p:to>
                                    </p:set>
                                    <p:animEffect transition="in" filter="wipe(down)">
                                      <p:cBhvr>
                                        <p:cTn id="47" dur="300"/>
                                        <p:tgtEl>
                                          <p:spTgt spid="6">
                                            <p:graphicEl>
                                              <a:chart seriesIdx="-4" categoryIdx="8"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6">
                                            <p:graphicEl>
                                              <a:chart seriesIdx="-4" categoryIdx="9" bldStep="category"/>
                                            </p:graphicEl>
                                          </p:spTgt>
                                        </p:tgtEl>
                                        <p:attrNameLst>
                                          <p:attrName>style.visibility</p:attrName>
                                        </p:attrNameLst>
                                      </p:cBhvr>
                                      <p:to>
                                        <p:strVal val="visible"/>
                                      </p:to>
                                    </p:set>
                                    <p:animEffect transition="in" filter="wipe(down)">
                                      <p:cBhvr>
                                        <p:cTn id="51" dur="300"/>
                                        <p:tgtEl>
                                          <p:spTgt spid="6">
                                            <p:graphicEl>
                                              <a:chart seriesIdx="-4" categoryIdx="9"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6">
                                            <p:graphicEl>
                                              <a:chart seriesIdx="-4" categoryIdx="10" bldStep="category"/>
                                            </p:graphicEl>
                                          </p:spTgt>
                                        </p:tgtEl>
                                        <p:attrNameLst>
                                          <p:attrName>style.visibility</p:attrName>
                                        </p:attrNameLst>
                                      </p:cBhvr>
                                      <p:to>
                                        <p:strVal val="visible"/>
                                      </p:to>
                                    </p:set>
                                    <p:animEffect transition="in" filter="wipe(down)">
                                      <p:cBhvr>
                                        <p:cTn id="55" dur="300"/>
                                        <p:tgtEl>
                                          <p:spTgt spid="6">
                                            <p:graphicEl>
                                              <a:chart seriesIdx="-4" categoryIdx="10"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6">
                                            <p:graphicEl>
                                              <a:chart seriesIdx="-4" categoryIdx="11" bldStep="category"/>
                                            </p:graphicEl>
                                          </p:spTgt>
                                        </p:tgtEl>
                                        <p:attrNameLst>
                                          <p:attrName>style.visibility</p:attrName>
                                        </p:attrNameLst>
                                      </p:cBhvr>
                                      <p:to>
                                        <p:strVal val="visible"/>
                                      </p:to>
                                    </p:set>
                                    <p:animEffect transition="in" filter="wipe(down)">
                                      <p:cBhvr>
                                        <p:cTn id="59" dur="300"/>
                                        <p:tgtEl>
                                          <p:spTgt spid="6">
                                            <p:graphicEl>
                                              <a:chart seriesIdx="-4" categoryIdx="11"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6">
                                            <p:graphicEl>
                                              <a:chart seriesIdx="-4" categoryIdx="12" bldStep="category"/>
                                            </p:graphicEl>
                                          </p:spTgt>
                                        </p:tgtEl>
                                        <p:attrNameLst>
                                          <p:attrName>style.visibility</p:attrName>
                                        </p:attrNameLst>
                                      </p:cBhvr>
                                      <p:to>
                                        <p:strVal val="visible"/>
                                      </p:to>
                                    </p:set>
                                    <p:animEffect transition="in" filter="wipe(down)">
                                      <p:cBhvr>
                                        <p:cTn id="63" dur="300"/>
                                        <p:tgtEl>
                                          <p:spTgt spid="6">
                                            <p:graphicEl>
                                              <a:chart seriesIdx="-4" categoryIdx="12"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6">
                                            <p:graphicEl>
                                              <a:chart seriesIdx="-4" categoryIdx="13" bldStep="category"/>
                                            </p:graphicEl>
                                          </p:spTgt>
                                        </p:tgtEl>
                                        <p:attrNameLst>
                                          <p:attrName>style.visibility</p:attrName>
                                        </p:attrNameLst>
                                      </p:cBhvr>
                                      <p:to>
                                        <p:strVal val="visible"/>
                                      </p:to>
                                    </p:set>
                                    <p:animEffect transition="in" filter="wipe(down)">
                                      <p:cBhvr>
                                        <p:cTn id="67" dur="300"/>
                                        <p:tgtEl>
                                          <p:spTgt spid="6">
                                            <p:graphicEl>
                                              <a:chart seriesIdx="-4" categoryIdx="13"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6">
                                            <p:graphicEl>
                                              <a:chart seriesIdx="-4" categoryIdx="14" bldStep="category"/>
                                            </p:graphicEl>
                                          </p:spTgt>
                                        </p:tgtEl>
                                        <p:attrNameLst>
                                          <p:attrName>style.visibility</p:attrName>
                                        </p:attrNameLst>
                                      </p:cBhvr>
                                      <p:to>
                                        <p:strVal val="visible"/>
                                      </p:to>
                                    </p:set>
                                    <p:animEffect transition="in" filter="wipe(down)">
                                      <p:cBhvr>
                                        <p:cTn id="71" dur="300"/>
                                        <p:tgtEl>
                                          <p:spTgt spid="6">
                                            <p:graphicEl>
                                              <a:chart seriesIdx="-4" categoryIdx="14"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6">
                                            <p:graphicEl>
                                              <a:chart seriesIdx="-4" categoryIdx="15" bldStep="category"/>
                                            </p:graphicEl>
                                          </p:spTgt>
                                        </p:tgtEl>
                                        <p:attrNameLst>
                                          <p:attrName>style.visibility</p:attrName>
                                        </p:attrNameLst>
                                      </p:cBhvr>
                                      <p:to>
                                        <p:strVal val="visible"/>
                                      </p:to>
                                    </p:set>
                                    <p:animEffect transition="in" filter="wipe(down)">
                                      <p:cBhvr>
                                        <p:cTn id="75" dur="300"/>
                                        <p:tgtEl>
                                          <p:spTgt spid="6">
                                            <p:graphicEl>
                                              <a:chart seriesIdx="-4" categoryIdx="15"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6">
                                            <p:graphicEl>
                                              <a:chart seriesIdx="-4" categoryIdx="16" bldStep="category"/>
                                            </p:graphicEl>
                                          </p:spTgt>
                                        </p:tgtEl>
                                        <p:attrNameLst>
                                          <p:attrName>style.visibility</p:attrName>
                                        </p:attrNameLst>
                                      </p:cBhvr>
                                      <p:to>
                                        <p:strVal val="visible"/>
                                      </p:to>
                                    </p:set>
                                    <p:animEffect transition="in" filter="wipe(down)">
                                      <p:cBhvr>
                                        <p:cTn id="79" dur="300"/>
                                        <p:tgtEl>
                                          <p:spTgt spid="6">
                                            <p:graphicEl>
                                              <a:chart seriesIdx="-4" categoryIdx="16"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6">
                                            <p:graphicEl>
                                              <a:chart seriesIdx="-4" categoryIdx="17" bldStep="category"/>
                                            </p:graphicEl>
                                          </p:spTgt>
                                        </p:tgtEl>
                                        <p:attrNameLst>
                                          <p:attrName>style.visibility</p:attrName>
                                        </p:attrNameLst>
                                      </p:cBhvr>
                                      <p:to>
                                        <p:strVal val="visible"/>
                                      </p:to>
                                    </p:set>
                                    <p:animEffect transition="in" filter="wipe(down)">
                                      <p:cBhvr>
                                        <p:cTn id="83" dur="300"/>
                                        <p:tgtEl>
                                          <p:spTgt spid="6">
                                            <p:graphicEl>
                                              <a:chart seriesIdx="-4" categoryIdx="17"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6">
                                            <p:graphicEl>
                                              <a:chart seriesIdx="-4" categoryIdx="18" bldStep="category"/>
                                            </p:graphicEl>
                                          </p:spTgt>
                                        </p:tgtEl>
                                        <p:attrNameLst>
                                          <p:attrName>style.visibility</p:attrName>
                                        </p:attrNameLst>
                                      </p:cBhvr>
                                      <p:to>
                                        <p:strVal val="visible"/>
                                      </p:to>
                                    </p:set>
                                    <p:animEffect transition="in" filter="wipe(down)">
                                      <p:cBhvr>
                                        <p:cTn id="87" dur="300"/>
                                        <p:tgtEl>
                                          <p:spTgt spid="6">
                                            <p:graphicEl>
                                              <a:chart seriesIdx="-4" categoryIdx="18"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6">
                                            <p:graphicEl>
                                              <a:chart seriesIdx="-4" categoryIdx="19" bldStep="category"/>
                                            </p:graphicEl>
                                          </p:spTgt>
                                        </p:tgtEl>
                                        <p:attrNameLst>
                                          <p:attrName>style.visibility</p:attrName>
                                        </p:attrNameLst>
                                      </p:cBhvr>
                                      <p:to>
                                        <p:strVal val="visible"/>
                                      </p:to>
                                    </p:set>
                                    <p:animEffect transition="in" filter="wipe(down)">
                                      <p:cBhvr>
                                        <p:cTn id="91" dur="300"/>
                                        <p:tgtEl>
                                          <p:spTgt spid="6">
                                            <p:graphicEl>
                                              <a:chart seriesIdx="-4" categoryIdx="19"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6">
                                            <p:graphicEl>
                                              <a:chart seriesIdx="-4" categoryIdx="20" bldStep="category"/>
                                            </p:graphicEl>
                                          </p:spTgt>
                                        </p:tgtEl>
                                        <p:attrNameLst>
                                          <p:attrName>style.visibility</p:attrName>
                                        </p:attrNameLst>
                                      </p:cBhvr>
                                      <p:to>
                                        <p:strVal val="visible"/>
                                      </p:to>
                                    </p:set>
                                    <p:animEffect transition="in" filter="wipe(down)">
                                      <p:cBhvr>
                                        <p:cTn id="95" dur="300"/>
                                        <p:tgtEl>
                                          <p:spTgt spid="6">
                                            <p:graphicEl>
                                              <a:chart seriesIdx="-4" categoryIdx="20"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6">
                                            <p:graphicEl>
                                              <a:chart seriesIdx="-4" categoryIdx="21" bldStep="category"/>
                                            </p:graphicEl>
                                          </p:spTgt>
                                        </p:tgtEl>
                                        <p:attrNameLst>
                                          <p:attrName>style.visibility</p:attrName>
                                        </p:attrNameLst>
                                      </p:cBhvr>
                                      <p:to>
                                        <p:strVal val="visible"/>
                                      </p:to>
                                    </p:set>
                                    <p:animEffect transition="in" filter="wipe(down)">
                                      <p:cBhvr>
                                        <p:cTn id="99" dur="300"/>
                                        <p:tgtEl>
                                          <p:spTgt spid="6">
                                            <p:graphicEl>
                                              <a:chart seriesIdx="-4" categoryIdx="21"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6">
                                            <p:graphicEl>
                                              <a:chart seriesIdx="-4" categoryIdx="22" bldStep="category"/>
                                            </p:graphicEl>
                                          </p:spTgt>
                                        </p:tgtEl>
                                        <p:attrNameLst>
                                          <p:attrName>style.visibility</p:attrName>
                                        </p:attrNameLst>
                                      </p:cBhvr>
                                      <p:to>
                                        <p:strVal val="visible"/>
                                      </p:to>
                                    </p:set>
                                    <p:animEffect transition="in" filter="wipe(down)">
                                      <p:cBhvr>
                                        <p:cTn id="103" dur="300"/>
                                        <p:tgtEl>
                                          <p:spTgt spid="6">
                                            <p:graphicEl>
                                              <a:chart seriesIdx="-4" categoryIdx="22" bldStep="category"/>
                                            </p:graphicEl>
                                          </p:spTgt>
                                        </p:tgtEl>
                                      </p:cBhvr>
                                    </p:animEffect>
                                  </p:childTnLst>
                                </p:cTn>
                              </p:par>
                            </p:childTnLst>
                          </p:cTn>
                        </p:par>
                        <p:par>
                          <p:cTn id="104" fill="hold">
                            <p:stCondLst>
                              <p:cond delay="7500"/>
                            </p:stCondLst>
                            <p:childTnLst>
                              <p:par>
                                <p:cTn id="105" presetID="22" presetClass="entr" presetSubtype="4" repeatCount="0" fill="hold" grpId="0" nodeType="afterEffect">
                                  <p:stCondLst>
                                    <p:cond delay="0"/>
                                  </p:stCondLst>
                                  <p:childTnLst>
                                    <p:set>
                                      <p:cBhvr>
                                        <p:cTn id="106" dur="1" fill="hold">
                                          <p:stCondLst>
                                            <p:cond delay="0"/>
                                          </p:stCondLst>
                                        </p:cTn>
                                        <p:tgtEl>
                                          <p:spTgt spid="6">
                                            <p:graphicEl>
                                              <a:chart seriesIdx="-4" categoryIdx="23" bldStep="category"/>
                                            </p:graphicEl>
                                          </p:spTgt>
                                        </p:tgtEl>
                                        <p:attrNameLst>
                                          <p:attrName>style.visibility</p:attrName>
                                        </p:attrNameLst>
                                      </p:cBhvr>
                                      <p:to>
                                        <p:strVal val="visible"/>
                                      </p:to>
                                    </p:set>
                                    <p:animEffect transition="in" filter="wipe(down)">
                                      <p:cBhvr>
                                        <p:cTn id="107" dur="300"/>
                                        <p:tgtEl>
                                          <p:spTgt spid="6">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Graphic spid="6" grpId="0">
        <p:bldSub>
          <a:bldChart bld="category"/>
        </p:bldSub>
      </p:bldGraphic>
    </p:bld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DARK5">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1B31BE-8F00-4FD0-B83D-49F14B7AACC4}"/>
              </a:ext>
            </a:extLst>
          </p:cNvPr>
          <p:cNvSpPr>
            <a:spLocks noGrp="1"/>
          </p:cNvSpPr>
          <p:nvPr>
            <p:ph type="title" hasCustomPrompt="1"/>
          </p:nvPr>
        </p:nvSpPr>
        <p:spPr/>
        <p:txBody>
          <a:bodyPr/>
          <a:lstStyle/>
          <a:p>
            <a:r>
              <a:rPr lang="en-GB" altLang="en-US" noProof="0"/>
              <a:t>CLICK TO EDIT MASTER TITLE STYLE</a:t>
            </a:r>
            <a:endParaRPr lang="en-GB" noProof="0"/>
          </a:p>
        </p:txBody>
      </p:sp>
      <p:graphicFrame>
        <p:nvGraphicFramePr>
          <p:cNvPr id="3" name="Chart 62">
            <a:extLst>
              <a:ext uri="{FF2B5EF4-FFF2-40B4-BE49-F238E27FC236}">
                <a16:creationId xmlns:a16="http://schemas.microsoft.com/office/drawing/2014/main" id="{ACF06B11-18F4-4720-A183-165C1FB85F61}"/>
              </a:ext>
            </a:extLst>
          </p:cNvPr>
          <p:cNvGraphicFramePr/>
          <p:nvPr userDrawn="1">
            <p:extLst>
              <p:ext uri="{D42A27DB-BD31-4B8C-83A1-F6EECF244321}">
                <p14:modId xmlns:p14="http://schemas.microsoft.com/office/powerpoint/2010/main" val="1737926873"/>
              </p:ext>
            </p:extLst>
          </p:nvPr>
        </p:nvGraphicFramePr>
        <p:xfrm>
          <a:off x="278275" y="1219354"/>
          <a:ext cx="11624274" cy="4735687"/>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0805BBD0-4E77-4901-8F9B-5C34F6E0468A}"/>
              </a:ext>
            </a:extLst>
          </p:cNvPr>
          <p:cNvCxnSpPr/>
          <p:nvPr userDrawn="1"/>
        </p:nvCxnSpPr>
        <p:spPr>
          <a:xfrm>
            <a:off x="217667" y="882193"/>
            <a:ext cx="1173630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647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300"/>
                                        <p:tgtEl>
                                          <p:spTgt spid="3">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3">
                                            <p:graphicEl>
                                              <a:chart seriesIdx="-4" categoryIdx="0" bldStep="category"/>
                                            </p:graphicEl>
                                          </p:spTgt>
                                        </p:tgtEl>
                                        <p:attrNameLst>
                                          <p:attrName>style.visibility</p:attrName>
                                        </p:attrNameLst>
                                      </p:cBhvr>
                                      <p:to>
                                        <p:strVal val="visible"/>
                                      </p:to>
                                    </p:set>
                                    <p:animEffect transition="in" filter="wipe(down)">
                                      <p:cBhvr>
                                        <p:cTn id="11" dur="300"/>
                                        <p:tgtEl>
                                          <p:spTgt spid="3">
                                            <p:graphicEl>
                                              <a:chart seriesIdx="-4" categoryIdx="0" bldStep="category"/>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3">
                                            <p:graphicEl>
                                              <a:chart seriesIdx="-4" categoryIdx="1" bldStep="category"/>
                                            </p:graphicEl>
                                          </p:spTgt>
                                        </p:tgtEl>
                                        <p:attrNameLst>
                                          <p:attrName>style.visibility</p:attrName>
                                        </p:attrNameLst>
                                      </p:cBhvr>
                                      <p:to>
                                        <p:strVal val="visible"/>
                                      </p:to>
                                    </p:set>
                                    <p:animEffect transition="in" filter="wipe(down)">
                                      <p:cBhvr>
                                        <p:cTn id="15" dur="300"/>
                                        <p:tgtEl>
                                          <p:spTgt spid="3">
                                            <p:graphicEl>
                                              <a:chart seriesIdx="-4" categoryIdx="1"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3">
                                            <p:graphicEl>
                                              <a:chart seriesIdx="-4" categoryIdx="2" bldStep="category"/>
                                            </p:graphicEl>
                                          </p:spTgt>
                                        </p:tgtEl>
                                        <p:attrNameLst>
                                          <p:attrName>style.visibility</p:attrName>
                                        </p:attrNameLst>
                                      </p:cBhvr>
                                      <p:to>
                                        <p:strVal val="visible"/>
                                      </p:to>
                                    </p:set>
                                    <p:animEffect transition="in" filter="wipe(down)">
                                      <p:cBhvr>
                                        <p:cTn id="19" dur="300"/>
                                        <p:tgtEl>
                                          <p:spTgt spid="3">
                                            <p:graphicEl>
                                              <a:chart seriesIdx="-4" categoryIdx="2"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3">
                                            <p:graphicEl>
                                              <a:chart seriesIdx="-4" categoryIdx="3" bldStep="category"/>
                                            </p:graphicEl>
                                          </p:spTgt>
                                        </p:tgtEl>
                                        <p:attrNameLst>
                                          <p:attrName>style.visibility</p:attrName>
                                        </p:attrNameLst>
                                      </p:cBhvr>
                                      <p:to>
                                        <p:strVal val="visible"/>
                                      </p:to>
                                    </p:set>
                                    <p:animEffect transition="in" filter="wipe(down)">
                                      <p:cBhvr>
                                        <p:cTn id="23" dur="300"/>
                                        <p:tgtEl>
                                          <p:spTgt spid="3">
                                            <p:graphicEl>
                                              <a:chart seriesIdx="-4" categoryIdx="3"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3">
                                            <p:graphicEl>
                                              <a:chart seriesIdx="-4" categoryIdx="4" bldStep="category"/>
                                            </p:graphicEl>
                                          </p:spTgt>
                                        </p:tgtEl>
                                        <p:attrNameLst>
                                          <p:attrName>style.visibility</p:attrName>
                                        </p:attrNameLst>
                                      </p:cBhvr>
                                      <p:to>
                                        <p:strVal val="visible"/>
                                      </p:to>
                                    </p:set>
                                    <p:animEffect transition="in" filter="wipe(down)">
                                      <p:cBhvr>
                                        <p:cTn id="27" dur="300"/>
                                        <p:tgtEl>
                                          <p:spTgt spid="3">
                                            <p:graphicEl>
                                              <a:chart seriesIdx="-4" categoryIdx="4"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3">
                                            <p:graphicEl>
                                              <a:chart seriesIdx="-4" categoryIdx="5" bldStep="category"/>
                                            </p:graphicEl>
                                          </p:spTgt>
                                        </p:tgtEl>
                                        <p:attrNameLst>
                                          <p:attrName>style.visibility</p:attrName>
                                        </p:attrNameLst>
                                      </p:cBhvr>
                                      <p:to>
                                        <p:strVal val="visible"/>
                                      </p:to>
                                    </p:set>
                                    <p:animEffect transition="in" filter="wipe(down)">
                                      <p:cBhvr>
                                        <p:cTn id="31" dur="300"/>
                                        <p:tgtEl>
                                          <p:spTgt spid="3">
                                            <p:graphicEl>
                                              <a:chart seriesIdx="-4" categoryIdx="5"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3">
                                            <p:graphicEl>
                                              <a:chart seriesIdx="-4" categoryIdx="6" bldStep="category"/>
                                            </p:graphicEl>
                                          </p:spTgt>
                                        </p:tgtEl>
                                        <p:attrNameLst>
                                          <p:attrName>style.visibility</p:attrName>
                                        </p:attrNameLst>
                                      </p:cBhvr>
                                      <p:to>
                                        <p:strVal val="visible"/>
                                      </p:to>
                                    </p:set>
                                    <p:animEffect transition="in" filter="wipe(down)">
                                      <p:cBhvr>
                                        <p:cTn id="35" dur="300"/>
                                        <p:tgtEl>
                                          <p:spTgt spid="3">
                                            <p:graphicEl>
                                              <a:chart seriesIdx="-4" categoryIdx="6"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3">
                                            <p:graphicEl>
                                              <a:chart seriesIdx="-4" categoryIdx="7" bldStep="category"/>
                                            </p:graphicEl>
                                          </p:spTgt>
                                        </p:tgtEl>
                                        <p:attrNameLst>
                                          <p:attrName>style.visibility</p:attrName>
                                        </p:attrNameLst>
                                      </p:cBhvr>
                                      <p:to>
                                        <p:strVal val="visible"/>
                                      </p:to>
                                    </p:set>
                                    <p:animEffect transition="in" filter="wipe(down)">
                                      <p:cBhvr>
                                        <p:cTn id="39" dur="300"/>
                                        <p:tgtEl>
                                          <p:spTgt spid="3">
                                            <p:graphicEl>
                                              <a:chart seriesIdx="-4" categoryIdx="7"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3">
                                            <p:graphicEl>
                                              <a:chart seriesIdx="-4" categoryIdx="8" bldStep="category"/>
                                            </p:graphicEl>
                                          </p:spTgt>
                                        </p:tgtEl>
                                        <p:attrNameLst>
                                          <p:attrName>style.visibility</p:attrName>
                                        </p:attrNameLst>
                                      </p:cBhvr>
                                      <p:to>
                                        <p:strVal val="visible"/>
                                      </p:to>
                                    </p:set>
                                    <p:animEffect transition="in" filter="wipe(down)">
                                      <p:cBhvr>
                                        <p:cTn id="43" dur="300"/>
                                        <p:tgtEl>
                                          <p:spTgt spid="3">
                                            <p:graphicEl>
                                              <a:chart seriesIdx="-4" categoryIdx="8"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3">
                                            <p:graphicEl>
                                              <a:chart seriesIdx="-4" categoryIdx="9" bldStep="category"/>
                                            </p:graphicEl>
                                          </p:spTgt>
                                        </p:tgtEl>
                                        <p:attrNameLst>
                                          <p:attrName>style.visibility</p:attrName>
                                        </p:attrNameLst>
                                      </p:cBhvr>
                                      <p:to>
                                        <p:strVal val="visible"/>
                                      </p:to>
                                    </p:set>
                                    <p:animEffect transition="in" filter="wipe(down)">
                                      <p:cBhvr>
                                        <p:cTn id="47" dur="300"/>
                                        <p:tgtEl>
                                          <p:spTgt spid="3">
                                            <p:graphicEl>
                                              <a:chart seriesIdx="-4" categoryIdx="9"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3">
                                            <p:graphicEl>
                                              <a:chart seriesIdx="-4" categoryIdx="10" bldStep="category"/>
                                            </p:graphicEl>
                                          </p:spTgt>
                                        </p:tgtEl>
                                        <p:attrNameLst>
                                          <p:attrName>style.visibility</p:attrName>
                                        </p:attrNameLst>
                                      </p:cBhvr>
                                      <p:to>
                                        <p:strVal val="visible"/>
                                      </p:to>
                                    </p:set>
                                    <p:animEffect transition="in" filter="wipe(down)">
                                      <p:cBhvr>
                                        <p:cTn id="51" dur="300"/>
                                        <p:tgtEl>
                                          <p:spTgt spid="3">
                                            <p:graphicEl>
                                              <a:chart seriesIdx="-4" categoryIdx="10"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3">
                                            <p:graphicEl>
                                              <a:chart seriesIdx="-4" categoryIdx="11" bldStep="category"/>
                                            </p:graphicEl>
                                          </p:spTgt>
                                        </p:tgtEl>
                                        <p:attrNameLst>
                                          <p:attrName>style.visibility</p:attrName>
                                        </p:attrNameLst>
                                      </p:cBhvr>
                                      <p:to>
                                        <p:strVal val="visible"/>
                                      </p:to>
                                    </p:set>
                                    <p:animEffect transition="in" filter="wipe(down)">
                                      <p:cBhvr>
                                        <p:cTn id="55" dur="300"/>
                                        <p:tgtEl>
                                          <p:spTgt spid="3">
                                            <p:graphicEl>
                                              <a:chart seriesIdx="-4" categoryIdx="11"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3">
                                            <p:graphicEl>
                                              <a:chart seriesIdx="-4" categoryIdx="12" bldStep="category"/>
                                            </p:graphicEl>
                                          </p:spTgt>
                                        </p:tgtEl>
                                        <p:attrNameLst>
                                          <p:attrName>style.visibility</p:attrName>
                                        </p:attrNameLst>
                                      </p:cBhvr>
                                      <p:to>
                                        <p:strVal val="visible"/>
                                      </p:to>
                                    </p:set>
                                    <p:animEffect transition="in" filter="wipe(down)">
                                      <p:cBhvr>
                                        <p:cTn id="59" dur="300"/>
                                        <p:tgtEl>
                                          <p:spTgt spid="3">
                                            <p:graphicEl>
                                              <a:chart seriesIdx="-4" categoryIdx="12"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3">
                                            <p:graphicEl>
                                              <a:chart seriesIdx="-4" categoryIdx="13" bldStep="category"/>
                                            </p:graphicEl>
                                          </p:spTgt>
                                        </p:tgtEl>
                                        <p:attrNameLst>
                                          <p:attrName>style.visibility</p:attrName>
                                        </p:attrNameLst>
                                      </p:cBhvr>
                                      <p:to>
                                        <p:strVal val="visible"/>
                                      </p:to>
                                    </p:set>
                                    <p:animEffect transition="in" filter="wipe(down)">
                                      <p:cBhvr>
                                        <p:cTn id="63" dur="300"/>
                                        <p:tgtEl>
                                          <p:spTgt spid="3">
                                            <p:graphicEl>
                                              <a:chart seriesIdx="-4" categoryIdx="13"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3">
                                            <p:graphicEl>
                                              <a:chart seriesIdx="-4" categoryIdx="14" bldStep="category"/>
                                            </p:graphicEl>
                                          </p:spTgt>
                                        </p:tgtEl>
                                        <p:attrNameLst>
                                          <p:attrName>style.visibility</p:attrName>
                                        </p:attrNameLst>
                                      </p:cBhvr>
                                      <p:to>
                                        <p:strVal val="visible"/>
                                      </p:to>
                                    </p:set>
                                    <p:animEffect transition="in" filter="wipe(down)">
                                      <p:cBhvr>
                                        <p:cTn id="67" dur="300"/>
                                        <p:tgtEl>
                                          <p:spTgt spid="3">
                                            <p:graphicEl>
                                              <a:chart seriesIdx="-4" categoryIdx="14"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3">
                                            <p:graphicEl>
                                              <a:chart seriesIdx="-4" categoryIdx="15" bldStep="category"/>
                                            </p:graphicEl>
                                          </p:spTgt>
                                        </p:tgtEl>
                                        <p:attrNameLst>
                                          <p:attrName>style.visibility</p:attrName>
                                        </p:attrNameLst>
                                      </p:cBhvr>
                                      <p:to>
                                        <p:strVal val="visible"/>
                                      </p:to>
                                    </p:set>
                                    <p:animEffect transition="in" filter="wipe(down)">
                                      <p:cBhvr>
                                        <p:cTn id="71" dur="300"/>
                                        <p:tgtEl>
                                          <p:spTgt spid="3">
                                            <p:graphicEl>
                                              <a:chart seriesIdx="-4" categoryIdx="15"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3">
                                            <p:graphicEl>
                                              <a:chart seriesIdx="-4" categoryIdx="16" bldStep="category"/>
                                            </p:graphicEl>
                                          </p:spTgt>
                                        </p:tgtEl>
                                        <p:attrNameLst>
                                          <p:attrName>style.visibility</p:attrName>
                                        </p:attrNameLst>
                                      </p:cBhvr>
                                      <p:to>
                                        <p:strVal val="visible"/>
                                      </p:to>
                                    </p:set>
                                    <p:animEffect transition="in" filter="wipe(down)">
                                      <p:cBhvr>
                                        <p:cTn id="75" dur="300"/>
                                        <p:tgtEl>
                                          <p:spTgt spid="3">
                                            <p:graphicEl>
                                              <a:chart seriesIdx="-4" categoryIdx="16"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3">
                                            <p:graphicEl>
                                              <a:chart seriesIdx="-4" categoryIdx="17" bldStep="category"/>
                                            </p:graphicEl>
                                          </p:spTgt>
                                        </p:tgtEl>
                                        <p:attrNameLst>
                                          <p:attrName>style.visibility</p:attrName>
                                        </p:attrNameLst>
                                      </p:cBhvr>
                                      <p:to>
                                        <p:strVal val="visible"/>
                                      </p:to>
                                    </p:set>
                                    <p:animEffect transition="in" filter="wipe(down)">
                                      <p:cBhvr>
                                        <p:cTn id="79" dur="300"/>
                                        <p:tgtEl>
                                          <p:spTgt spid="3">
                                            <p:graphicEl>
                                              <a:chart seriesIdx="-4" categoryIdx="17"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3">
                                            <p:graphicEl>
                                              <a:chart seriesIdx="-4" categoryIdx="18" bldStep="category"/>
                                            </p:graphicEl>
                                          </p:spTgt>
                                        </p:tgtEl>
                                        <p:attrNameLst>
                                          <p:attrName>style.visibility</p:attrName>
                                        </p:attrNameLst>
                                      </p:cBhvr>
                                      <p:to>
                                        <p:strVal val="visible"/>
                                      </p:to>
                                    </p:set>
                                    <p:animEffect transition="in" filter="wipe(down)">
                                      <p:cBhvr>
                                        <p:cTn id="83" dur="300"/>
                                        <p:tgtEl>
                                          <p:spTgt spid="3">
                                            <p:graphicEl>
                                              <a:chart seriesIdx="-4" categoryIdx="18"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3">
                                            <p:graphicEl>
                                              <a:chart seriesIdx="-4" categoryIdx="19" bldStep="category"/>
                                            </p:graphicEl>
                                          </p:spTgt>
                                        </p:tgtEl>
                                        <p:attrNameLst>
                                          <p:attrName>style.visibility</p:attrName>
                                        </p:attrNameLst>
                                      </p:cBhvr>
                                      <p:to>
                                        <p:strVal val="visible"/>
                                      </p:to>
                                    </p:set>
                                    <p:animEffect transition="in" filter="wipe(down)">
                                      <p:cBhvr>
                                        <p:cTn id="87" dur="300"/>
                                        <p:tgtEl>
                                          <p:spTgt spid="3">
                                            <p:graphicEl>
                                              <a:chart seriesIdx="-4" categoryIdx="19"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3">
                                            <p:graphicEl>
                                              <a:chart seriesIdx="-4" categoryIdx="20" bldStep="category"/>
                                            </p:graphicEl>
                                          </p:spTgt>
                                        </p:tgtEl>
                                        <p:attrNameLst>
                                          <p:attrName>style.visibility</p:attrName>
                                        </p:attrNameLst>
                                      </p:cBhvr>
                                      <p:to>
                                        <p:strVal val="visible"/>
                                      </p:to>
                                    </p:set>
                                    <p:animEffect transition="in" filter="wipe(down)">
                                      <p:cBhvr>
                                        <p:cTn id="91" dur="300"/>
                                        <p:tgtEl>
                                          <p:spTgt spid="3">
                                            <p:graphicEl>
                                              <a:chart seriesIdx="-4" categoryIdx="20"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3">
                                            <p:graphicEl>
                                              <a:chart seriesIdx="-4" categoryIdx="21" bldStep="category"/>
                                            </p:graphicEl>
                                          </p:spTgt>
                                        </p:tgtEl>
                                        <p:attrNameLst>
                                          <p:attrName>style.visibility</p:attrName>
                                        </p:attrNameLst>
                                      </p:cBhvr>
                                      <p:to>
                                        <p:strVal val="visible"/>
                                      </p:to>
                                    </p:set>
                                    <p:animEffect transition="in" filter="wipe(down)">
                                      <p:cBhvr>
                                        <p:cTn id="95" dur="300"/>
                                        <p:tgtEl>
                                          <p:spTgt spid="3">
                                            <p:graphicEl>
                                              <a:chart seriesIdx="-4" categoryIdx="21"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3">
                                            <p:graphicEl>
                                              <a:chart seriesIdx="-4" categoryIdx="22" bldStep="category"/>
                                            </p:graphicEl>
                                          </p:spTgt>
                                        </p:tgtEl>
                                        <p:attrNameLst>
                                          <p:attrName>style.visibility</p:attrName>
                                        </p:attrNameLst>
                                      </p:cBhvr>
                                      <p:to>
                                        <p:strVal val="visible"/>
                                      </p:to>
                                    </p:set>
                                    <p:animEffect transition="in" filter="wipe(down)">
                                      <p:cBhvr>
                                        <p:cTn id="99" dur="300"/>
                                        <p:tgtEl>
                                          <p:spTgt spid="3">
                                            <p:graphicEl>
                                              <a:chart seriesIdx="-4" categoryIdx="22"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3">
                                            <p:graphicEl>
                                              <a:chart seriesIdx="-4" categoryIdx="23" bldStep="category"/>
                                            </p:graphicEl>
                                          </p:spTgt>
                                        </p:tgtEl>
                                        <p:attrNameLst>
                                          <p:attrName>style.visibility</p:attrName>
                                        </p:attrNameLst>
                                      </p:cBhvr>
                                      <p:to>
                                        <p:strVal val="visible"/>
                                      </p:to>
                                    </p:set>
                                    <p:animEffect transition="in" filter="wipe(down)">
                                      <p:cBhvr>
                                        <p:cTn id="103" dur="300"/>
                                        <p:tgtEl>
                                          <p:spTgt spid="3">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DARK6">
    <p:spTree>
      <p:nvGrpSpPr>
        <p:cNvPr id="1" name=""/>
        <p:cNvGrpSpPr/>
        <p:nvPr/>
      </p:nvGrpSpPr>
      <p:grpSpPr>
        <a:xfrm>
          <a:off x="0" y="0"/>
          <a:ext cx="0" cy="0"/>
          <a:chOff x="0" y="0"/>
          <a:chExt cx="0" cy="0"/>
        </a:xfrm>
      </p:grpSpPr>
      <p:grpSp>
        <p:nvGrpSpPr>
          <p:cNvPr id="4" name="Group 35">
            <a:extLst>
              <a:ext uri="{FF2B5EF4-FFF2-40B4-BE49-F238E27FC236}">
                <a16:creationId xmlns:a16="http://schemas.microsoft.com/office/drawing/2014/main" id="{F49FFC1C-3741-4844-8C3F-E4F557524424}"/>
              </a:ext>
            </a:extLst>
          </p:cNvPr>
          <p:cNvGrpSpPr/>
          <p:nvPr userDrawn="1"/>
        </p:nvGrpSpPr>
        <p:grpSpPr>
          <a:xfrm>
            <a:off x="-6565" y="-3"/>
            <a:ext cx="12269310" cy="6858003"/>
            <a:chOff x="-6566" y="-2"/>
            <a:chExt cx="12269309" cy="6858002"/>
          </a:xfrm>
        </p:grpSpPr>
        <p:sp>
          <p:nvSpPr>
            <p:cNvPr id="5" name="Rectangle 36" hidden="1">
              <a:extLst>
                <a:ext uri="{FF2B5EF4-FFF2-40B4-BE49-F238E27FC236}">
                  <a16:creationId xmlns:a16="http://schemas.microsoft.com/office/drawing/2014/main" id="{0BD74276-8ED2-4824-9998-0BAA3955CD95}"/>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98"/>
            </a:p>
          </p:txBody>
        </p:sp>
        <p:grpSp>
          <p:nvGrpSpPr>
            <p:cNvPr id="6" name="Group 37" hidden="1">
              <a:extLst>
                <a:ext uri="{FF2B5EF4-FFF2-40B4-BE49-F238E27FC236}">
                  <a16:creationId xmlns:a16="http://schemas.microsoft.com/office/drawing/2014/main" id="{978F2107-068F-4327-9136-6EB3073A4403}"/>
                </a:ext>
              </a:extLst>
            </p:cNvPr>
            <p:cNvGrpSpPr/>
            <p:nvPr userDrawn="1"/>
          </p:nvGrpSpPr>
          <p:grpSpPr>
            <a:xfrm>
              <a:off x="442260" y="3456849"/>
              <a:ext cx="11820483"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8263" y="882000"/>
            <a:ext cx="11732718" cy="5328000"/>
          </a:xfrm>
        </p:spPr>
        <p:txBody>
          <a:bodyPr/>
          <a:lstStyle>
            <a:lvl1pPr>
              <a:defRPr sz="1795"/>
            </a:lvl1pPr>
            <a:lvl2pPr>
              <a:defRPr sz="1795"/>
            </a:lvl2pPr>
            <a:lvl3pPr>
              <a:defRPr sz="1795"/>
            </a:lvl3pPr>
            <a:lvl4pPr>
              <a:defRPr sz="1795"/>
            </a:lvl4pPr>
            <a:lvl5pPr>
              <a:defRPr sz="1795"/>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43286268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DARK7">
    <p:spTree>
      <p:nvGrpSpPr>
        <p:cNvPr id="1" name=""/>
        <p:cNvGrpSpPr/>
        <p:nvPr/>
      </p:nvGrpSpPr>
      <p:grpSpPr>
        <a:xfrm>
          <a:off x="0" y="0"/>
          <a:ext cx="0" cy="0"/>
          <a:chOff x="0" y="0"/>
          <a:chExt cx="0" cy="0"/>
        </a:xfrm>
      </p:grpSpPr>
      <p:grpSp>
        <p:nvGrpSpPr>
          <p:cNvPr id="5" name="Group 35">
            <a:extLst>
              <a:ext uri="{FF2B5EF4-FFF2-40B4-BE49-F238E27FC236}">
                <a16:creationId xmlns:a16="http://schemas.microsoft.com/office/drawing/2014/main" id="{15C1165B-50AC-46F5-B945-37FE6AF1F392}"/>
              </a:ext>
            </a:extLst>
          </p:cNvPr>
          <p:cNvGrpSpPr/>
          <p:nvPr userDrawn="1"/>
        </p:nvGrpSpPr>
        <p:grpSpPr>
          <a:xfrm>
            <a:off x="-6565" y="-3"/>
            <a:ext cx="12269310" cy="6858003"/>
            <a:chOff x="-6566" y="-2"/>
            <a:chExt cx="12269309" cy="6858002"/>
          </a:xfrm>
        </p:grpSpPr>
        <p:sp>
          <p:nvSpPr>
            <p:cNvPr id="6" name="Rectangle 36" hidden="1">
              <a:extLst>
                <a:ext uri="{FF2B5EF4-FFF2-40B4-BE49-F238E27FC236}">
                  <a16:creationId xmlns:a16="http://schemas.microsoft.com/office/drawing/2014/main" id="{EA24BE63-1E38-4FA8-B27E-7568D000D456}"/>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98"/>
            </a:p>
          </p:txBody>
        </p:sp>
        <p:grpSp>
          <p:nvGrpSpPr>
            <p:cNvPr id="7" name="Group 37" hidden="1">
              <a:extLst>
                <a:ext uri="{FF2B5EF4-FFF2-40B4-BE49-F238E27FC236}">
                  <a16:creationId xmlns:a16="http://schemas.microsoft.com/office/drawing/2014/main" id="{D4DAB8E7-6AD7-4E3B-87D7-9C92D704A0D5}"/>
                </a:ext>
              </a:extLst>
            </p:cNvPr>
            <p:cNvGrpSpPr/>
            <p:nvPr userDrawn="1"/>
          </p:nvGrpSpPr>
          <p:grpSpPr>
            <a:xfrm>
              <a:off x="442260" y="3456849"/>
              <a:ext cx="11820483" cy="2970388"/>
              <a:chOff x="442260" y="3600153"/>
              <a:chExt cx="11820483" cy="2970388"/>
            </a:xfrm>
          </p:grpSpPr>
          <p:cxnSp>
            <p:nvCxnSpPr>
              <p:cNvPr id="8" name="Straight Connector 38">
                <a:extLst>
                  <a:ext uri="{FF2B5EF4-FFF2-40B4-BE49-F238E27FC236}">
                    <a16:creationId xmlns:a16="http://schemas.microsoft.com/office/drawing/2014/main" id="{0F24E6D8-B4AC-477C-A584-BF9803AD059A}"/>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39">
                <a:extLst>
                  <a:ext uri="{FF2B5EF4-FFF2-40B4-BE49-F238E27FC236}">
                    <a16:creationId xmlns:a16="http://schemas.microsoft.com/office/drawing/2014/main" id="{2AFEE107-23D8-49B8-B87B-287A589B06A3}"/>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0">
                <a:extLst>
                  <a:ext uri="{FF2B5EF4-FFF2-40B4-BE49-F238E27FC236}">
                    <a16:creationId xmlns:a16="http://schemas.microsoft.com/office/drawing/2014/main" id="{FC46F22B-8D16-44B9-B078-5202FAD5506C}"/>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1">
                <a:extLst>
                  <a:ext uri="{FF2B5EF4-FFF2-40B4-BE49-F238E27FC236}">
                    <a16:creationId xmlns:a16="http://schemas.microsoft.com/office/drawing/2014/main" id="{84F40097-447D-4345-A231-8E06B5113DAF}"/>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2">
                <a:extLst>
                  <a:ext uri="{FF2B5EF4-FFF2-40B4-BE49-F238E27FC236}">
                    <a16:creationId xmlns:a16="http://schemas.microsoft.com/office/drawing/2014/main" id="{42254BF6-C2FE-484E-B8E5-A5FB6CAE68DA}"/>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3">
                <a:extLst>
                  <a:ext uri="{FF2B5EF4-FFF2-40B4-BE49-F238E27FC236}">
                    <a16:creationId xmlns:a16="http://schemas.microsoft.com/office/drawing/2014/main" id="{E5B7F90F-FC2C-4515-8D32-89F631EBA147}"/>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4">
                <a:extLst>
                  <a:ext uri="{FF2B5EF4-FFF2-40B4-BE49-F238E27FC236}">
                    <a16:creationId xmlns:a16="http://schemas.microsoft.com/office/drawing/2014/main" id="{E99345B2-5577-4798-8DBC-A8040E1C170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5">
                <a:extLst>
                  <a:ext uri="{FF2B5EF4-FFF2-40B4-BE49-F238E27FC236}">
                    <a16:creationId xmlns:a16="http://schemas.microsoft.com/office/drawing/2014/main" id="{F327189C-9AB2-4BE4-BEFF-13F4E1778D06}"/>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6">
                <a:extLst>
                  <a:ext uri="{FF2B5EF4-FFF2-40B4-BE49-F238E27FC236}">
                    <a16:creationId xmlns:a16="http://schemas.microsoft.com/office/drawing/2014/main" id="{7F11114A-60DF-4358-A694-BB4FEEA2A6C7}"/>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7">
                <a:extLst>
                  <a:ext uri="{FF2B5EF4-FFF2-40B4-BE49-F238E27FC236}">
                    <a16:creationId xmlns:a16="http://schemas.microsoft.com/office/drawing/2014/main" id="{A23FCE7B-565B-4C89-BB57-1638682A4280}"/>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8">
                <a:extLst>
                  <a:ext uri="{FF2B5EF4-FFF2-40B4-BE49-F238E27FC236}">
                    <a16:creationId xmlns:a16="http://schemas.microsoft.com/office/drawing/2014/main" id="{0E2613AD-9079-429A-BC7D-F00A04FEFC83}"/>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49">
                <a:extLst>
                  <a:ext uri="{FF2B5EF4-FFF2-40B4-BE49-F238E27FC236}">
                    <a16:creationId xmlns:a16="http://schemas.microsoft.com/office/drawing/2014/main" id="{D8432CDA-98D7-4A05-A0F3-EDA2D11BC74F}"/>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0">
                <a:extLst>
                  <a:ext uri="{FF2B5EF4-FFF2-40B4-BE49-F238E27FC236}">
                    <a16:creationId xmlns:a16="http://schemas.microsoft.com/office/drawing/2014/main" id="{9E761685-9937-4475-8FEE-7B969A517733}"/>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1">
                <a:extLst>
                  <a:ext uri="{FF2B5EF4-FFF2-40B4-BE49-F238E27FC236}">
                    <a16:creationId xmlns:a16="http://schemas.microsoft.com/office/drawing/2014/main" id="{504C3711-C622-42DC-9899-B3858E082F8D}"/>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2">
                <a:extLst>
                  <a:ext uri="{FF2B5EF4-FFF2-40B4-BE49-F238E27FC236}">
                    <a16:creationId xmlns:a16="http://schemas.microsoft.com/office/drawing/2014/main" id="{1A83ECB3-AA6D-4F83-A917-59F1F3CAF53A}"/>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3">
                <a:extLst>
                  <a:ext uri="{FF2B5EF4-FFF2-40B4-BE49-F238E27FC236}">
                    <a16:creationId xmlns:a16="http://schemas.microsoft.com/office/drawing/2014/main" id="{3375B322-614F-48CD-9559-DDABC5D9313C}"/>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4">
                <a:extLst>
                  <a:ext uri="{FF2B5EF4-FFF2-40B4-BE49-F238E27FC236}">
                    <a16:creationId xmlns:a16="http://schemas.microsoft.com/office/drawing/2014/main" id="{B19264DC-7279-4EAE-9B3E-6C1ADC0DB8DF}"/>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5">
                <a:extLst>
                  <a:ext uri="{FF2B5EF4-FFF2-40B4-BE49-F238E27FC236}">
                    <a16:creationId xmlns:a16="http://schemas.microsoft.com/office/drawing/2014/main" id="{785CCA65-BECC-4A15-B2F7-9CCF558B8165}"/>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6">
                <a:extLst>
                  <a:ext uri="{FF2B5EF4-FFF2-40B4-BE49-F238E27FC236}">
                    <a16:creationId xmlns:a16="http://schemas.microsoft.com/office/drawing/2014/main" id="{7CC1776D-4ADE-4C0C-965F-79108AEEF1BC}"/>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7">
                <a:extLst>
                  <a:ext uri="{FF2B5EF4-FFF2-40B4-BE49-F238E27FC236}">
                    <a16:creationId xmlns:a16="http://schemas.microsoft.com/office/drawing/2014/main" id="{B55C28CF-9862-488A-8C81-3050036A705D}"/>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8">
                <a:extLst>
                  <a:ext uri="{FF2B5EF4-FFF2-40B4-BE49-F238E27FC236}">
                    <a16:creationId xmlns:a16="http://schemas.microsoft.com/office/drawing/2014/main" id="{21D5562D-7135-49BA-B33A-8426A8A0AD75}"/>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59">
                <a:extLst>
                  <a:ext uri="{FF2B5EF4-FFF2-40B4-BE49-F238E27FC236}">
                    <a16:creationId xmlns:a16="http://schemas.microsoft.com/office/drawing/2014/main" id="{F39A28E8-9029-4984-AFC2-3FD4EEC51BA7}"/>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0">
                <a:extLst>
                  <a:ext uri="{FF2B5EF4-FFF2-40B4-BE49-F238E27FC236}">
                    <a16:creationId xmlns:a16="http://schemas.microsoft.com/office/drawing/2014/main" id="{15D4F68C-30B2-45C2-BDD1-B6EBEE511F2B}"/>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61">
                <a:extLst>
                  <a:ext uri="{FF2B5EF4-FFF2-40B4-BE49-F238E27FC236}">
                    <a16:creationId xmlns:a16="http://schemas.microsoft.com/office/drawing/2014/main" id="{051ED23E-8584-4999-8EC5-84277C9290D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94A4DDCC-9F42-4948-9645-E86435B98BA5}"/>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4" name="Content Placeholder 2">
            <a:extLst>
              <a:ext uri="{FF2B5EF4-FFF2-40B4-BE49-F238E27FC236}">
                <a16:creationId xmlns:a16="http://schemas.microsoft.com/office/drawing/2014/main" id="{E06FD5EE-114E-4722-B4F2-F97B4E5BFF1B}"/>
              </a:ext>
            </a:extLst>
          </p:cNvPr>
          <p:cNvSpPr>
            <a:spLocks noGrp="1"/>
          </p:cNvSpPr>
          <p:nvPr>
            <p:ph idx="1"/>
          </p:nvPr>
        </p:nvSpPr>
        <p:spPr>
          <a:xfrm>
            <a:off x="218263" y="882000"/>
            <a:ext cx="11732718" cy="5328000"/>
          </a:xfrm>
        </p:spPr>
        <p:txBody>
          <a:bodyPr/>
          <a:lstStyle>
            <a:lvl1pPr>
              <a:defRPr sz="1795"/>
            </a:lvl1pPr>
            <a:lvl2pPr>
              <a:defRPr sz="1795"/>
            </a:lvl2pPr>
            <a:lvl3pPr>
              <a:defRPr sz="1795"/>
            </a:lvl3pPr>
            <a:lvl4pPr>
              <a:defRPr sz="1795"/>
            </a:lvl4pPr>
            <a:lvl5pPr>
              <a:defRPr sz="1795"/>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33" name="Straight Connector 32">
            <a:extLst>
              <a:ext uri="{FF2B5EF4-FFF2-40B4-BE49-F238E27FC236}">
                <a16:creationId xmlns:a16="http://schemas.microsoft.com/office/drawing/2014/main" id="{46A4415C-3223-40AA-9C39-316146802F95}"/>
              </a:ext>
            </a:extLst>
          </p:cNvPr>
          <p:cNvCxnSpPr/>
          <p:nvPr userDrawn="1"/>
        </p:nvCxnSpPr>
        <p:spPr>
          <a:xfrm>
            <a:off x="217667" y="882193"/>
            <a:ext cx="1173630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79314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DARK8">
    <p:spTree>
      <p:nvGrpSpPr>
        <p:cNvPr id="1" name=""/>
        <p:cNvGrpSpPr/>
        <p:nvPr/>
      </p:nvGrpSpPr>
      <p:grpSpPr>
        <a:xfrm>
          <a:off x="0" y="0"/>
          <a:ext cx="0" cy="0"/>
          <a:chOff x="0" y="0"/>
          <a:chExt cx="0" cy="0"/>
        </a:xfrm>
      </p:grpSpPr>
      <p:grpSp>
        <p:nvGrpSpPr>
          <p:cNvPr id="7" name="Group 35">
            <a:extLst>
              <a:ext uri="{FF2B5EF4-FFF2-40B4-BE49-F238E27FC236}">
                <a16:creationId xmlns:a16="http://schemas.microsoft.com/office/drawing/2014/main" id="{79B5329C-A2C5-4ECB-BC98-1EE910A59C5C}"/>
              </a:ext>
            </a:extLst>
          </p:cNvPr>
          <p:cNvGrpSpPr/>
          <p:nvPr userDrawn="1"/>
        </p:nvGrpSpPr>
        <p:grpSpPr>
          <a:xfrm>
            <a:off x="-6565" y="-3"/>
            <a:ext cx="12269310" cy="6858003"/>
            <a:chOff x="-6566" y="-2"/>
            <a:chExt cx="12269309" cy="6858002"/>
          </a:xfrm>
        </p:grpSpPr>
        <p:sp>
          <p:nvSpPr>
            <p:cNvPr id="8" name="Rectangle 36" hidden="1">
              <a:extLst>
                <a:ext uri="{FF2B5EF4-FFF2-40B4-BE49-F238E27FC236}">
                  <a16:creationId xmlns:a16="http://schemas.microsoft.com/office/drawing/2014/main" id="{C8958B36-AB2D-48BD-9A47-6687DB792AE7}"/>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98"/>
            </a:p>
          </p:txBody>
        </p:sp>
        <p:grpSp>
          <p:nvGrpSpPr>
            <p:cNvPr id="9" name="Group 37" hidden="1">
              <a:extLst>
                <a:ext uri="{FF2B5EF4-FFF2-40B4-BE49-F238E27FC236}">
                  <a16:creationId xmlns:a16="http://schemas.microsoft.com/office/drawing/2014/main" id="{430FC37E-46B5-4BD2-9E97-2B76C0573440}"/>
                </a:ext>
              </a:extLst>
            </p:cNvPr>
            <p:cNvGrpSpPr/>
            <p:nvPr userDrawn="1"/>
          </p:nvGrpSpPr>
          <p:grpSpPr>
            <a:xfrm>
              <a:off x="442260" y="3456849"/>
              <a:ext cx="11820483" cy="2970388"/>
              <a:chOff x="442260" y="3600153"/>
              <a:chExt cx="11820483" cy="2970388"/>
            </a:xfrm>
          </p:grpSpPr>
          <p:cxnSp>
            <p:nvCxnSpPr>
              <p:cNvPr id="10" name="Straight Connector 38">
                <a:extLst>
                  <a:ext uri="{FF2B5EF4-FFF2-40B4-BE49-F238E27FC236}">
                    <a16:creationId xmlns:a16="http://schemas.microsoft.com/office/drawing/2014/main" id="{E63B12F6-68E5-4FD2-AE82-2C61E9FEC371}"/>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39">
                <a:extLst>
                  <a:ext uri="{FF2B5EF4-FFF2-40B4-BE49-F238E27FC236}">
                    <a16:creationId xmlns:a16="http://schemas.microsoft.com/office/drawing/2014/main" id="{3F18698A-2CC1-42F7-AFA2-0ED6A65A0467}"/>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0">
                <a:extLst>
                  <a:ext uri="{FF2B5EF4-FFF2-40B4-BE49-F238E27FC236}">
                    <a16:creationId xmlns:a16="http://schemas.microsoft.com/office/drawing/2014/main" id="{5A3E8D2A-FCB8-46D8-8E13-5DFD77E0857A}"/>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1">
                <a:extLst>
                  <a:ext uri="{FF2B5EF4-FFF2-40B4-BE49-F238E27FC236}">
                    <a16:creationId xmlns:a16="http://schemas.microsoft.com/office/drawing/2014/main" id="{2A1A5DCC-95B9-432D-9319-E61A83F71866}"/>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2">
                <a:extLst>
                  <a:ext uri="{FF2B5EF4-FFF2-40B4-BE49-F238E27FC236}">
                    <a16:creationId xmlns:a16="http://schemas.microsoft.com/office/drawing/2014/main" id="{B8820250-F9E0-4311-BF0C-802AF6875CAD}"/>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3">
                <a:extLst>
                  <a:ext uri="{FF2B5EF4-FFF2-40B4-BE49-F238E27FC236}">
                    <a16:creationId xmlns:a16="http://schemas.microsoft.com/office/drawing/2014/main" id="{388E2DD4-2471-4F2A-8590-D3A12C918E40}"/>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4">
                <a:extLst>
                  <a:ext uri="{FF2B5EF4-FFF2-40B4-BE49-F238E27FC236}">
                    <a16:creationId xmlns:a16="http://schemas.microsoft.com/office/drawing/2014/main" id="{93FCA856-D622-4D05-8EC1-5A1167A0E484}"/>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5">
                <a:extLst>
                  <a:ext uri="{FF2B5EF4-FFF2-40B4-BE49-F238E27FC236}">
                    <a16:creationId xmlns:a16="http://schemas.microsoft.com/office/drawing/2014/main" id="{920EE15C-2FE5-464B-9141-CB9BF0147888}"/>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6">
                <a:extLst>
                  <a:ext uri="{FF2B5EF4-FFF2-40B4-BE49-F238E27FC236}">
                    <a16:creationId xmlns:a16="http://schemas.microsoft.com/office/drawing/2014/main" id="{4B6CEFD2-1B8D-4244-B930-8D2849ED397B}"/>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47">
                <a:extLst>
                  <a:ext uri="{FF2B5EF4-FFF2-40B4-BE49-F238E27FC236}">
                    <a16:creationId xmlns:a16="http://schemas.microsoft.com/office/drawing/2014/main" id="{8A33E851-D6BA-438B-B03A-38CCF7C6E26B}"/>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48">
                <a:extLst>
                  <a:ext uri="{FF2B5EF4-FFF2-40B4-BE49-F238E27FC236}">
                    <a16:creationId xmlns:a16="http://schemas.microsoft.com/office/drawing/2014/main" id="{4A28DC0D-210E-4248-9128-A55D9A06369B}"/>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49">
                <a:extLst>
                  <a:ext uri="{FF2B5EF4-FFF2-40B4-BE49-F238E27FC236}">
                    <a16:creationId xmlns:a16="http://schemas.microsoft.com/office/drawing/2014/main" id="{1464FE7F-7592-47D7-8ADE-D22FEDEBFB3D}"/>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0">
                <a:extLst>
                  <a:ext uri="{FF2B5EF4-FFF2-40B4-BE49-F238E27FC236}">
                    <a16:creationId xmlns:a16="http://schemas.microsoft.com/office/drawing/2014/main" id="{B7EA4283-4EAA-4DD8-8791-6F9976FBC69B}"/>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1">
                <a:extLst>
                  <a:ext uri="{FF2B5EF4-FFF2-40B4-BE49-F238E27FC236}">
                    <a16:creationId xmlns:a16="http://schemas.microsoft.com/office/drawing/2014/main" id="{92F79F70-7C67-441A-BE5F-68EF88D42721}"/>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2">
                <a:extLst>
                  <a:ext uri="{FF2B5EF4-FFF2-40B4-BE49-F238E27FC236}">
                    <a16:creationId xmlns:a16="http://schemas.microsoft.com/office/drawing/2014/main" id="{235AD71C-D9EE-4E4E-81B5-BBAF4D8497D8}"/>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3">
                <a:extLst>
                  <a:ext uri="{FF2B5EF4-FFF2-40B4-BE49-F238E27FC236}">
                    <a16:creationId xmlns:a16="http://schemas.microsoft.com/office/drawing/2014/main" id="{F97E8D7C-177F-4679-88B2-B2A1A0F63008}"/>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4">
                <a:extLst>
                  <a:ext uri="{FF2B5EF4-FFF2-40B4-BE49-F238E27FC236}">
                    <a16:creationId xmlns:a16="http://schemas.microsoft.com/office/drawing/2014/main" id="{CCBF4EED-8DF1-4D4C-9233-2A5AED92FAF5}"/>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5">
                <a:extLst>
                  <a:ext uri="{FF2B5EF4-FFF2-40B4-BE49-F238E27FC236}">
                    <a16:creationId xmlns:a16="http://schemas.microsoft.com/office/drawing/2014/main" id="{FE781963-B521-4090-B33E-52BA0D08DD4D}"/>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6">
                <a:extLst>
                  <a:ext uri="{FF2B5EF4-FFF2-40B4-BE49-F238E27FC236}">
                    <a16:creationId xmlns:a16="http://schemas.microsoft.com/office/drawing/2014/main" id="{97A5F321-E5FD-4460-AB50-6E7982BCF2C1}"/>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57">
                <a:extLst>
                  <a:ext uri="{FF2B5EF4-FFF2-40B4-BE49-F238E27FC236}">
                    <a16:creationId xmlns:a16="http://schemas.microsoft.com/office/drawing/2014/main" id="{77249232-6F79-4387-A6B7-F3681620C2C6}"/>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58">
                <a:extLst>
                  <a:ext uri="{FF2B5EF4-FFF2-40B4-BE49-F238E27FC236}">
                    <a16:creationId xmlns:a16="http://schemas.microsoft.com/office/drawing/2014/main" id="{0B03DDF2-C067-4050-B9E3-973ACB79D110}"/>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59">
                <a:extLst>
                  <a:ext uri="{FF2B5EF4-FFF2-40B4-BE49-F238E27FC236}">
                    <a16:creationId xmlns:a16="http://schemas.microsoft.com/office/drawing/2014/main" id="{2CCD4EA8-14AB-4EF3-AA4F-068028B23FD9}"/>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2" name="Straight Connector 60">
                <a:extLst>
                  <a:ext uri="{FF2B5EF4-FFF2-40B4-BE49-F238E27FC236}">
                    <a16:creationId xmlns:a16="http://schemas.microsoft.com/office/drawing/2014/main" id="{C8AD15C4-17A1-4D20-A30D-913A27934A98}"/>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3" name="Straight Connector 61">
                <a:extLst>
                  <a:ext uri="{FF2B5EF4-FFF2-40B4-BE49-F238E27FC236}">
                    <a16:creationId xmlns:a16="http://schemas.microsoft.com/office/drawing/2014/main" id="{53B14BAE-6D30-487C-A35C-CEEAB0526FC6}"/>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4CC007AC-F8AF-47C6-A900-868B5879D788}"/>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5" name="Content Placeholder 2">
            <a:extLst>
              <a:ext uri="{FF2B5EF4-FFF2-40B4-BE49-F238E27FC236}">
                <a16:creationId xmlns:a16="http://schemas.microsoft.com/office/drawing/2014/main" id="{E6A3B02F-74FE-439F-AB2D-C6EF6331C160}"/>
              </a:ext>
            </a:extLst>
          </p:cNvPr>
          <p:cNvSpPr>
            <a:spLocks noGrp="1"/>
          </p:cNvSpPr>
          <p:nvPr>
            <p:ph sz="half" idx="10"/>
          </p:nvPr>
        </p:nvSpPr>
        <p:spPr>
          <a:xfrm>
            <a:off x="218262" y="1674000"/>
            <a:ext cx="5773014" cy="4316400"/>
          </a:xfrm>
        </p:spPr>
        <p:txBody>
          <a:bodyPr/>
          <a:lstStyle>
            <a:lvl1pPr>
              <a:defRPr sz="1795"/>
            </a:lvl1pPr>
            <a:lvl2pPr>
              <a:defRPr sz="1795"/>
            </a:lvl2pPr>
            <a:lvl3pPr>
              <a:defRPr sz="1795"/>
            </a:lvl3pPr>
            <a:lvl4pPr>
              <a:defRPr sz="1795"/>
            </a:lvl4pPr>
            <a:lvl5pPr>
              <a:defRPr sz="1795"/>
            </a:lvl5pPr>
            <a:lvl6pPr>
              <a:defRPr sz="1298"/>
            </a:lvl6pPr>
            <a:lvl7pPr>
              <a:defRPr sz="1298"/>
            </a:lvl7pPr>
            <a:lvl8pPr>
              <a:defRPr sz="1298"/>
            </a:lvl8pPr>
            <a:lvl9pPr>
              <a:defRPr sz="1298"/>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Content Placeholder 3">
            <a:extLst>
              <a:ext uri="{FF2B5EF4-FFF2-40B4-BE49-F238E27FC236}">
                <a16:creationId xmlns:a16="http://schemas.microsoft.com/office/drawing/2014/main" id="{FBA924DC-7418-41D7-8688-B91299655814}"/>
              </a:ext>
            </a:extLst>
          </p:cNvPr>
          <p:cNvSpPr>
            <a:spLocks noGrp="1"/>
          </p:cNvSpPr>
          <p:nvPr>
            <p:ph sz="half" idx="2"/>
          </p:nvPr>
        </p:nvSpPr>
        <p:spPr>
          <a:xfrm>
            <a:off x="6185885" y="1674000"/>
            <a:ext cx="5762244" cy="4316400"/>
          </a:xfrm>
        </p:spPr>
        <p:txBody>
          <a:bodyPr/>
          <a:lstStyle>
            <a:lvl1pPr>
              <a:defRPr sz="1795"/>
            </a:lvl1pPr>
            <a:lvl2pPr>
              <a:defRPr sz="1795"/>
            </a:lvl2pPr>
            <a:lvl3pPr>
              <a:defRPr sz="1795"/>
            </a:lvl3pPr>
            <a:lvl4pPr>
              <a:defRPr sz="1795"/>
            </a:lvl4pPr>
            <a:lvl5pPr>
              <a:defRPr sz="1795"/>
            </a:lvl5pPr>
            <a:lvl6pPr>
              <a:defRPr sz="1298"/>
            </a:lvl6pPr>
            <a:lvl7pPr>
              <a:defRPr sz="1298"/>
            </a:lvl7pPr>
            <a:lvl8pPr>
              <a:defRPr sz="1298"/>
            </a:lvl8pPr>
            <a:lvl9pPr>
              <a:defRPr sz="1298"/>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36" name="Straight Connector 35">
            <a:extLst>
              <a:ext uri="{FF2B5EF4-FFF2-40B4-BE49-F238E27FC236}">
                <a16:creationId xmlns:a16="http://schemas.microsoft.com/office/drawing/2014/main" id="{474DA607-7660-4BC3-BE10-CE82F2344A79}"/>
              </a:ext>
            </a:extLst>
          </p:cNvPr>
          <p:cNvCxnSpPr/>
          <p:nvPr userDrawn="1"/>
        </p:nvCxnSpPr>
        <p:spPr>
          <a:xfrm>
            <a:off x="217667" y="882193"/>
            <a:ext cx="1173630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7776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_COLOUR_BG2">
    <p:bg>
      <p:bgPr>
        <a:solidFill>
          <a:srgbClr val="8197A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54D428-23AE-4B01-BE91-F59947AAFD88}"/>
              </a:ext>
            </a:extLst>
          </p:cNvPr>
          <p:cNvSpPr>
            <a:spLocks noGrp="1"/>
          </p:cNvSpPr>
          <p:nvPr>
            <p:ph type="title" hasCustomPrompt="1"/>
          </p:nvPr>
        </p:nvSpPr>
        <p:spPr>
          <a:xfrm>
            <a:off x="215411" y="154800"/>
            <a:ext cx="10081234" cy="565200"/>
          </a:xfrm>
        </p:spPr>
        <p:txBody>
          <a:bodyPr/>
          <a:lstStyle>
            <a:lvl1pPr>
              <a:defRPr sz="2992"/>
            </a:lvl1pPr>
          </a:lstStyle>
          <a:p>
            <a:r>
              <a:rPr lang="en-GB" altLang="en-US" noProof="0" dirty="0"/>
              <a:t>CLICK TO EDIT MASTER TITLE STYLE</a:t>
            </a:r>
            <a:endParaRPr lang="en-GB" noProof="0" dirty="0"/>
          </a:p>
        </p:txBody>
      </p:sp>
      <p:sp>
        <p:nvSpPr>
          <p:cNvPr id="4" name="Content Placeholder 2">
            <a:extLst>
              <a:ext uri="{FF2B5EF4-FFF2-40B4-BE49-F238E27FC236}">
                <a16:creationId xmlns:a16="http://schemas.microsoft.com/office/drawing/2014/main" id="{9536C13B-CB48-4EFE-B92B-E0DF778BBE58}"/>
              </a:ext>
            </a:extLst>
          </p:cNvPr>
          <p:cNvSpPr>
            <a:spLocks noGrp="1"/>
          </p:cNvSpPr>
          <p:nvPr>
            <p:ph idx="1"/>
          </p:nvPr>
        </p:nvSpPr>
        <p:spPr>
          <a:xfrm>
            <a:off x="219001" y="882000"/>
            <a:ext cx="11732718" cy="5328000"/>
          </a:xfrm>
        </p:spPr>
        <p:txBody>
          <a:bodyPr/>
          <a:lstStyle>
            <a:lvl1pPr>
              <a:defRPr sz="1795">
                <a:solidFill>
                  <a:srgbClr val="335E6F"/>
                </a:solidFill>
              </a:defRPr>
            </a:lvl1pPr>
            <a:lvl2pPr>
              <a:defRPr sz="1795">
                <a:solidFill>
                  <a:srgbClr val="335E6F"/>
                </a:solidFill>
              </a:defRPr>
            </a:lvl2pPr>
            <a:lvl3pPr>
              <a:defRPr sz="1795">
                <a:solidFill>
                  <a:srgbClr val="335E6F"/>
                </a:solidFill>
              </a:defRPr>
            </a:lvl3pPr>
            <a:lvl4pPr>
              <a:defRPr sz="1795">
                <a:solidFill>
                  <a:srgbClr val="335E6F"/>
                </a:solidFill>
              </a:defRPr>
            </a:lvl4pPr>
            <a:lvl5pPr>
              <a:defRPr sz="1795">
                <a:solidFill>
                  <a:srgbClr val="335E6F"/>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5" name="Straight Connector 4">
            <a:extLst>
              <a:ext uri="{FF2B5EF4-FFF2-40B4-BE49-F238E27FC236}">
                <a16:creationId xmlns:a16="http://schemas.microsoft.com/office/drawing/2014/main" id="{E39F78FA-F6D0-43E1-8D5E-F43274ADA42E}"/>
              </a:ext>
            </a:extLst>
          </p:cNvPr>
          <p:cNvCxnSpPr/>
          <p:nvPr userDrawn="1"/>
        </p:nvCxnSpPr>
        <p:spPr>
          <a:xfrm>
            <a:off x="217667" y="882193"/>
            <a:ext cx="1173630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Box 34">
            <a:extLst>
              <a:ext uri="{FF2B5EF4-FFF2-40B4-BE49-F238E27FC236}">
                <a16:creationId xmlns:a16="http://schemas.microsoft.com/office/drawing/2014/main" id="{EAF7257E-F8F1-46E7-AB31-BEECBE97600D}"/>
              </a:ext>
            </a:extLst>
          </p:cNvPr>
          <p:cNvSpPr txBox="1">
            <a:spLocks noChangeArrowheads="1"/>
          </p:cNvSpPr>
          <p:nvPr userDrawn="1"/>
        </p:nvSpPr>
        <p:spPr bwMode="auto">
          <a:xfrm>
            <a:off x="11648673" y="6202800"/>
            <a:ext cx="274325"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798" noProof="1">
                <a:solidFill>
                  <a:schemeClr val="bg1"/>
                </a:solidFill>
                <a:latin typeface="Arial" panose="020B0604020202020204" pitchFamily="34" charset="0"/>
                <a:cs typeface="Arial" panose="020B0604020202020204" pitchFamily="34" charset="0"/>
              </a:rPr>
              <a:t>  </a:t>
            </a:r>
            <a:fld id="{FDAC5C42-9B53-4063-AF51-A40D4C64F718}" type="slidenum">
              <a:rPr lang="it-IT" sz="798" noProof="1" smtClean="0">
                <a:solidFill>
                  <a:schemeClr val="bg1"/>
                </a:solidFill>
                <a:latin typeface="Arial" panose="020B0604020202020204" pitchFamily="34" charset="0"/>
                <a:cs typeface="Arial" panose="020B0604020202020204" pitchFamily="34" charset="0"/>
              </a:rPr>
              <a:t>‹#›</a:t>
            </a:fld>
            <a:endParaRPr lang="en-GB" sz="798" noProof="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674525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DARK_COLOUR_BG1">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8E21D1-D3AB-467C-827A-60A3C231CE6D}"/>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44EECD27-029B-4C0A-8414-E1DCA07598E9}"/>
              </a:ext>
            </a:extLst>
          </p:cNvPr>
          <p:cNvSpPr>
            <a:spLocks noGrp="1"/>
          </p:cNvSpPr>
          <p:nvPr>
            <p:ph idx="1"/>
          </p:nvPr>
        </p:nvSpPr>
        <p:spPr>
          <a:xfrm>
            <a:off x="218263" y="882000"/>
            <a:ext cx="11732718" cy="5328000"/>
          </a:xfrm>
        </p:spPr>
        <p:txBody>
          <a:bodyPr/>
          <a:lstStyle>
            <a:lvl1pPr>
              <a:defRPr sz="1795"/>
            </a:lvl1pPr>
            <a:lvl2pPr>
              <a:defRPr sz="1795"/>
            </a:lvl2pPr>
            <a:lvl3pPr>
              <a:defRPr sz="1795"/>
            </a:lvl3pPr>
            <a:lvl4pPr>
              <a:defRPr sz="1795"/>
            </a:lvl4pPr>
            <a:lvl5pPr>
              <a:defRPr sz="1795"/>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5" name="Straight Connector 4">
            <a:extLst>
              <a:ext uri="{FF2B5EF4-FFF2-40B4-BE49-F238E27FC236}">
                <a16:creationId xmlns:a16="http://schemas.microsoft.com/office/drawing/2014/main" id="{FD2C6DB2-558F-4C84-B5E0-4624E082FC47}"/>
              </a:ext>
            </a:extLst>
          </p:cNvPr>
          <p:cNvCxnSpPr/>
          <p:nvPr userDrawn="1"/>
        </p:nvCxnSpPr>
        <p:spPr>
          <a:xfrm>
            <a:off x="217667" y="882193"/>
            <a:ext cx="1173630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197492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DARK_COLOUR_BG2">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54D428-23AE-4B01-BE91-F59947AAFD88}"/>
              </a:ext>
            </a:extLst>
          </p:cNvPr>
          <p:cNvSpPr>
            <a:spLocks noGrp="1"/>
          </p:cNvSpPr>
          <p:nvPr>
            <p:ph type="title" hasCustomPrompt="1"/>
          </p:nvPr>
        </p:nvSpPr>
        <p:spPr>
          <a:xfrm>
            <a:off x="215411" y="154800"/>
            <a:ext cx="10081234" cy="565200"/>
          </a:xfrm>
        </p:spPr>
        <p:txBody>
          <a:bodyPr/>
          <a:lstStyle>
            <a:lvl1pPr>
              <a:defRPr sz="2992"/>
            </a:lvl1pPr>
          </a:lstStyle>
          <a:p>
            <a:r>
              <a:rPr lang="en-GB" altLang="en-US" noProof="0"/>
              <a:t>CLICK TO EDIT MASTER TITLE STYLE</a:t>
            </a:r>
            <a:endParaRPr lang="en-GB" noProof="0"/>
          </a:p>
        </p:txBody>
      </p:sp>
      <p:sp>
        <p:nvSpPr>
          <p:cNvPr id="4" name="Content Placeholder 2">
            <a:extLst>
              <a:ext uri="{FF2B5EF4-FFF2-40B4-BE49-F238E27FC236}">
                <a16:creationId xmlns:a16="http://schemas.microsoft.com/office/drawing/2014/main" id="{9536C13B-CB48-4EFE-B92B-E0DF778BBE58}"/>
              </a:ext>
            </a:extLst>
          </p:cNvPr>
          <p:cNvSpPr>
            <a:spLocks noGrp="1"/>
          </p:cNvSpPr>
          <p:nvPr>
            <p:ph idx="1"/>
          </p:nvPr>
        </p:nvSpPr>
        <p:spPr>
          <a:xfrm>
            <a:off x="219001" y="882000"/>
            <a:ext cx="11732718" cy="5328000"/>
          </a:xfrm>
        </p:spPr>
        <p:txBody>
          <a:bodyPr/>
          <a:lstStyle>
            <a:lvl1pPr>
              <a:defRPr sz="1795">
                <a:solidFill>
                  <a:srgbClr val="335E6F"/>
                </a:solidFill>
              </a:defRPr>
            </a:lvl1pPr>
            <a:lvl2pPr>
              <a:defRPr sz="1795">
                <a:solidFill>
                  <a:srgbClr val="335E6F"/>
                </a:solidFill>
              </a:defRPr>
            </a:lvl2pPr>
            <a:lvl3pPr>
              <a:defRPr sz="1795">
                <a:solidFill>
                  <a:srgbClr val="335E6F"/>
                </a:solidFill>
              </a:defRPr>
            </a:lvl3pPr>
            <a:lvl4pPr>
              <a:defRPr sz="1795">
                <a:solidFill>
                  <a:srgbClr val="335E6F"/>
                </a:solidFill>
              </a:defRPr>
            </a:lvl4pPr>
            <a:lvl5pPr>
              <a:defRPr sz="1795">
                <a:solidFill>
                  <a:srgbClr val="335E6F"/>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5" name="Straight Connector 4">
            <a:extLst>
              <a:ext uri="{FF2B5EF4-FFF2-40B4-BE49-F238E27FC236}">
                <a16:creationId xmlns:a16="http://schemas.microsoft.com/office/drawing/2014/main" id="{E39F78FA-F6D0-43E1-8D5E-F43274ADA42E}"/>
              </a:ext>
            </a:extLst>
          </p:cNvPr>
          <p:cNvCxnSpPr/>
          <p:nvPr userDrawn="1"/>
        </p:nvCxnSpPr>
        <p:spPr>
          <a:xfrm>
            <a:off x="217667" y="882193"/>
            <a:ext cx="1173630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Box 34">
            <a:extLst>
              <a:ext uri="{FF2B5EF4-FFF2-40B4-BE49-F238E27FC236}">
                <a16:creationId xmlns:a16="http://schemas.microsoft.com/office/drawing/2014/main" id="{EAF7257E-F8F1-46E7-AB31-BEECBE97600D}"/>
              </a:ext>
            </a:extLst>
          </p:cNvPr>
          <p:cNvSpPr txBox="1">
            <a:spLocks noChangeArrowheads="1"/>
          </p:cNvSpPr>
          <p:nvPr userDrawn="1"/>
        </p:nvSpPr>
        <p:spPr bwMode="auto">
          <a:xfrm>
            <a:off x="11648673" y="6202800"/>
            <a:ext cx="274325"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798" noProof="1">
                <a:solidFill>
                  <a:schemeClr val="bg1"/>
                </a:solidFill>
                <a:latin typeface="Arial" panose="020B0604020202020204" pitchFamily="34" charset="0"/>
                <a:cs typeface="Arial" panose="020B0604020202020204" pitchFamily="34" charset="0"/>
              </a:rPr>
              <a:t>  </a:t>
            </a:r>
            <a:fld id="{FDAC5C42-9B53-4063-AF51-A40D4C64F718}" type="slidenum">
              <a:rPr lang="it-IT" sz="798" noProof="1" smtClean="0">
                <a:solidFill>
                  <a:schemeClr val="bg1"/>
                </a:solidFill>
                <a:latin typeface="Arial" panose="020B0604020202020204" pitchFamily="34" charset="0"/>
                <a:cs typeface="Arial" panose="020B0604020202020204" pitchFamily="34" charset="0"/>
              </a:rPr>
              <a:t>‹#›</a:t>
            </a:fld>
            <a:endParaRPr lang="en-GB" sz="798" noProof="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348043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DARK_COLOUR_BG3">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AEE28F-8201-4291-B91D-87424F6B0F90}"/>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456958D4-DB1F-4336-9FAC-F1310EA70DC0}"/>
              </a:ext>
            </a:extLst>
          </p:cNvPr>
          <p:cNvSpPr>
            <a:spLocks noGrp="1"/>
          </p:cNvSpPr>
          <p:nvPr>
            <p:ph idx="1"/>
          </p:nvPr>
        </p:nvSpPr>
        <p:spPr>
          <a:xfrm>
            <a:off x="218263" y="882000"/>
            <a:ext cx="11732718" cy="5328000"/>
          </a:xfrm>
        </p:spPr>
        <p:txBody>
          <a:bodyPr/>
          <a:lstStyle>
            <a:lvl1pPr>
              <a:defRPr sz="1795">
                <a:solidFill>
                  <a:srgbClr val="76C8AE"/>
                </a:solidFill>
              </a:defRPr>
            </a:lvl1pPr>
            <a:lvl2pPr>
              <a:defRPr sz="1795">
                <a:solidFill>
                  <a:srgbClr val="76C8AE"/>
                </a:solidFill>
              </a:defRPr>
            </a:lvl2pPr>
            <a:lvl3pPr>
              <a:defRPr sz="1795">
                <a:solidFill>
                  <a:srgbClr val="76C8AE"/>
                </a:solidFill>
              </a:defRPr>
            </a:lvl3pPr>
            <a:lvl4pPr>
              <a:defRPr sz="1795">
                <a:solidFill>
                  <a:srgbClr val="76C8AE"/>
                </a:solidFill>
              </a:defRPr>
            </a:lvl4pPr>
            <a:lvl5pPr>
              <a:defRPr sz="1795">
                <a:solidFill>
                  <a:srgbClr val="76C8AE"/>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6" name="Straight Connector 5">
            <a:extLst>
              <a:ext uri="{FF2B5EF4-FFF2-40B4-BE49-F238E27FC236}">
                <a16:creationId xmlns:a16="http://schemas.microsoft.com/office/drawing/2014/main" id="{A4F35ECC-E470-43DD-98A9-B01624008E8A}"/>
              </a:ext>
            </a:extLst>
          </p:cNvPr>
          <p:cNvCxnSpPr/>
          <p:nvPr userDrawn="1"/>
        </p:nvCxnSpPr>
        <p:spPr>
          <a:xfrm>
            <a:off x="217667" y="882193"/>
            <a:ext cx="1173630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26161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DARK_COLOUR_BG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9134E1-D455-4C26-B381-3FC697018EB2}"/>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4F4CBCA6-6806-4F98-BCC6-89DD1EF3B10B}"/>
              </a:ext>
            </a:extLst>
          </p:cNvPr>
          <p:cNvSpPr>
            <a:spLocks noGrp="1"/>
          </p:cNvSpPr>
          <p:nvPr>
            <p:ph idx="1"/>
          </p:nvPr>
        </p:nvSpPr>
        <p:spPr>
          <a:xfrm>
            <a:off x="218263" y="882000"/>
            <a:ext cx="11732718" cy="5328000"/>
          </a:xfrm>
        </p:spPr>
        <p:txBody>
          <a:bodyPr/>
          <a:lstStyle>
            <a:lvl1pPr>
              <a:defRPr>
                <a:solidFill>
                  <a:srgbClr val="F1666A"/>
                </a:solidFill>
              </a:defRPr>
            </a:lvl1pPr>
            <a:lvl2pPr>
              <a:defRPr>
                <a:solidFill>
                  <a:srgbClr val="F1666A"/>
                </a:solidFill>
              </a:defRPr>
            </a:lvl2pPr>
            <a:lvl3pPr>
              <a:defRPr>
                <a:solidFill>
                  <a:srgbClr val="F1666A"/>
                </a:solidFill>
              </a:defRPr>
            </a:lvl3pPr>
            <a:lvl4pPr>
              <a:defRPr>
                <a:solidFill>
                  <a:srgbClr val="F1666A"/>
                </a:solidFill>
              </a:defRPr>
            </a:lvl4pPr>
            <a:lvl5pPr>
              <a:defRPr>
                <a:solidFill>
                  <a:srgbClr val="F1666A"/>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6" name="Straight Connector 5">
            <a:extLst>
              <a:ext uri="{FF2B5EF4-FFF2-40B4-BE49-F238E27FC236}">
                <a16:creationId xmlns:a16="http://schemas.microsoft.com/office/drawing/2014/main" id="{4B574315-B7CB-4D67-938B-343DBD8D47E1}"/>
              </a:ext>
            </a:extLst>
          </p:cNvPr>
          <p:cNvCxnSpPr/>
          <p:nvPr userDrawn="1"/>
        </p:nvCxnSpPr>
        <p:spPr>
          <a:xfrm>
            <a:off x="217667" y="882193"/>
            <a:ext cx="1173630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6589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DARK_COLOUR_BG5">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E46C08-64B4-42D6-AF34-8AC1C34A0CF1}"/>
              </a:ext>
            </a:extLst>
          </p:cNvPr>
          <p:cNvSpPr>
            <a:spLocks noGrp="1"/>
          </p:cNvSpPr>
          <p:nvPr>
            <p:ph type="title" hasCustomPrompt="1"/>
          </p:nvPr>
        </p:nvSpPr>
        <p:spPr>
          <a:xfrm>
            <a:off x="215411" y="154800"/>
            <a:ext cx="10081234" cy="565200"/>
          </a:xfrm>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6E29B6CC-D6D4-4607-B2F0-95D88CF48646}"/>
              </a:ext>
            </a:extLst>
          </p:cNvPr>
          <p:cNvSpPr>
            <a:spLocks noGrp="1"/>
          </p:cNvSpPr>
          <p:nvPr>
            <p:ph idx="1" hasCustomPrompt="1"/>
          </p:nvPr>
        </p:nvSpPr>
        <p:spPr>
          <a:xfrm>
            <a:off x="218263" y="882000"/>
            <a:ext cx="11732718" cy="5328000"/>
          </a:xfrm>
        </p:spPr>
        <p:txBody>
          <a:bodyPr/>
          <a:lstStyle>
            <a:lvl1pPr>
              <a:defRPr sz="1795">
                <a:solidFill>
                  <a:srgbClr val="FFCC4E"/>
                </a:solidFill>
              </a:defRPr>
            </a:lvl1pPr>
            <a:lvl2pPr>
              <a:defRPr sz="1795">
                <a:solidFill>
                  <a:srgbClr val="FFCC4E"/>
                </a:solidFill>
              </a:defRPr>
            </a:lvl2pPr>
            <a:lvl3pPr>
              <a:defRPr sz="1795">
                <a:solidFill>
                  <a:srgbClr val="FFCC4E"/>
                </a:solidFill>
              </a:defRPr>
            </a:lvl3pPr>
            <a:lvl4pPr>
              <a:defRPr sz="1795">
                <a:solidFill>
                  <a:srgbClr val="FFCC4E"/>
                </a:solidFill>
              </a:defRPr>
            </a:lvl4pPr>
            <a:lvl5pPr>
              <a:defRPr sz="1795">
                <a:solidFill>
                  <a:srgbClr val="FFCC4E"/>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err="1"/>
              <a:t>fth</a:t>
            </a:r>
            <a:r>
              <a:rPr lang="en-GB" noProof="0"/>
              <a:t> level</a:t>
            </a:r>
          </a:p>
        </p:txBody>
      </p:sp>
      <p:cxnSp>
        <p:nvCxnSpPr>
          <p:cNvPr id="5" name="Straight Connector 4">
            <a:extLst>
              <a:ext uri="{FF2B5EF4-FFF2-40B4-BE49-F238E27FC236}">
                <a16:creationId xmlns:a16="http://schemas.microsoft.com/office/drawing/2014/main" id="{8629367B-34A8-4563-A1F3-2FC66FD3EB06}"/>
              </a:ext>
            </a:extLst>
          </p:cNvPr>
          <p:cNvCxnSpPr/>
          <p:nvPr userDrawn="1"/>
        </p:nvCxnSpPr>
        <p:spPr>
          <a:xfrm>
            <a:off x="217667" y="882193"/>
            <a:ext cx="1173630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69244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DARK_COLOUR_BG6">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5B35B1-EFE6-4875-B916-1BC8765B59D5}"/>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08032693-5FF5-4EE9-BE3E-903A4B28FE4D}"/>
              </a:ext>
            </a:extLst>
          </p:cNvPr>
          <p:cNvSpPr>
            <a:spLocks noGrp="1"/>
          </p:cNvSpPr>
          <p:nvPr>
            <p:ph idx="1"/>
          </p:nvPr>
        </p:nvSpPr>
        <p:spPr>
          <a:xfrm>
            <a:off x="218263" y="882000"/>
            <a:ext cx="11732718" cy="5328000"/>
          </a:xfrm>
        </p:spPr>
        <p:txBody>
          <a:bodyPr/>
          <a:lstStyle>
            <a:lvl1pPr>
              <a:defRPr sz="1795">
                <a:solidFill>
                  <a:srgbClr val="009BDB"/>
                </a:solidFill>
              </a:defRPr>
            </a:lvl1pPr>
            <a:lvl2pPr>
              <a:defRPr sz="1795">
                <a:solidFill>
                  <a:srgbClr val="009BDB"/>
                </a:solidFill>
              </a:defRPr>
            </a:lvl2pPr>
            <a:lvl3pPr>
              <a:defRPr sz="1795">
                <a:solidFill>
                  <a:srgbClr val="009BDB"/>
                </a:solidFill>
              </a:defRPr>
            </a:lvl3pPr>
            <a:lvl4pPr>
              <a:defRPr sz="1795">
                <a:solidFill>
                  <a:srgbClr val="009BDB"/>
                </a:solidFill>
              </a:defRPr>
            </a:lvl4pPr>
            <a:lvl5pPr>
              <a:defRPr sz="1795">
                <a:solidFill>
                  <a:srgbClr val="009BDB"/>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5" name="Straight Connector 4">
            <a:extLst>
              <a:ext uri="{FF2B5EF4-FFF2-40B4-BE49-F238E27FC236}">
                <a16:creationId xmlns:a16="http://schemas.microsoft.com/office/drawing/2014/main" id="{FE75EAA0-B23C-4CF3-8040-68232CDD55A5}"/>
              </a:ext>
            </a:extLst>
          </p:cNvPr>
          <p:cNvCxnSpPr/>
          <p:nvPr userDrawn="1"/>
        </p:nvCxnSpPr>
        <p:spPr>
          <a:xfrm>
            <a:off x="217667" y="882193"/>
            <a:ext cx="1173630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037650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DARK_CLOSING1">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F9D6BA-4369-4A77-B906-1DB3998CAEE6}"/>
              </a:ext>
            </a:extLst>
          </p:cNvPr>
          <p:cNvSpPr/>
          <p:nvPr userDrawn="1"/>
        </p:nvSpPr>
        <p:spPr>
          <a:xfrm>
            <a:off x="0" y="0"/>
            <a:ext cx="12243834" cy="6858000"/>
          </a:xfrm>
          <a:prstGeom prst="rect">
            <a:avLst/>
          </a:prstGeom>
          <a:solidFill>
            <a:srgbClr val="335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795"/>
          </a:p>
        </p:txBody>
      </p:sp>
      <p:sp>
        <p:nvSpPr>
          <p:cNvPr id="9" name="Rectangle 8">
            <a:extLst>
              <a:ext uri="{FF2B5EF4-FFF2-40B4-BE49-F238E27FC236}">
                <a16:creationId xmlns:a16="http://schemas.microsoft.com/office/drawing/2014/main" id="{C1D3BEF3-BA94-4314-8B5C-E1B50DD15057}"/>
              </a:ext>
            </a:extLst>
          </p:cNvPr>
          <p:cNvSpPr/>
          <p:nvPr userDrawn="1"/>
        </p:nvSpPr>
        <p:spPr>
          <a:xfrm flipH="1">
            <a:off x="4686301" y="2011305"/>
            <a:ext cx="2819400" cy="2819035"/>
          </a:xfrm>
          <a:prstGeom prst="rect">
            <a:avLst/>
          </a:prstGeom>
          <a:solidFill>
            <a:srgbClr val="003249"/>
          </a:solidFill>
          <a:ln w="9525">
            <a:solidFill>
              <a:srgbClr val="003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9"/>
          </a:p>
        </p:txBody>
      </p:sp>
      <p:sp>
        <p:nvSpPr>
          <p:cNvPr id="10" name="Subtitle 2">
            <a:extLst>
              <a:ext uri="{FF2B5EF4-FFF2-40B4-BE49-F238E27FC236}">
                <a16:creationId xmlns:a16="http://schemas.microsoft.com/office/drawing/2014/main" id="{39F16787-8A53-41D0-B7DB-805E3E72C17B}"/>
              </a:ext>
            </a:extLst>
          </p:cNvPr>
          <p:cNvSpPr txBox="1">
            <a:spLocks/>
          </p:cNvSpPr>
          <p:nvPr userDrawn="1"/>
        </p:nvSpPr>
        <p:spPr>
          <a:xfrm>
            <a:off x="4686301" y="4524208"/>
            <a:ext cx="2812780" cy="314495"/>
          </a:xfrm>
          <a:prstGeom prst="rect">
            <a:avLst/>
          </a:prstGeom>
        </p:spPr>
        <p:txBody>
          <a:bodyPr vert="horz" lIns="65971" tIns="32986" rIns="65971" bIns="32986"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endParaRPr lang="en-GB" sz="1010">
              <a:solidFill>
                <a:srgbClr val="8197A6"/>
              </a:solidFill>
              <a:latin typeface="Arial" charset="0"/>
              <a:ea typeface="Arial" charset="0"/>
              <a:cs typeface="Arial" charset="0"/>
            </a:endParaRPr>
          </a:p>
        </p:txBody>
      </p:sp>
      <p:sp>
        <p:nvSpPr>
          <p:cNvPr id="11" name="Text Placeholder 2">
            <a:extLst>
              <a:ext uri="{FF2B5EF4-FFF2-40B4-BE49-F238E27FC236}">
                <a16:creationId xmlns:a16="http://schemas.microsoft.com/office/drawing/2014/main" id="{C7BEF393-6511-46BA-9E6C-1CDE034CBF68}"/>
              </a:ext>
            </a:extLst>
          </p:cNvPr>
          <p:cNvSpPr>
            <a:spLocks noGrp="1"/>
          </p:cNvSpPr>
          <p:nvPr>
            <p:ph type="body" idx="14"/>
          </p:nvPr>
        </p:nvSpPr>
        <p:spPr>
          <a:xfrm>
            <a:off x="4686301" y="2041527"/>
            <a:ext cx="2819402" cy="2359024"/>
          </a:xfrm>
          <a:prstGeom prst="rect">
            <a:avLst/>
          </a:prstGeom>
        </p:spPr>
        <p:txBody>
          <a:bodyPr anchor="t">
            <a:normAutofit/>
          </a:bodyPr>
          <a:lstStyle>
            <a:lvl1pPr marL="0" indent="0" algn="l">
              <a:buNone/>
              <a:defRPr sz="2134" b="0" baseline="0">
                <a:solidFill>
                  <a:schemeClr val="bg1"/>
                </a:solidFill>
                <a:latin typeface="Arial" charset="0"/>
                <a:ea typeface="Arial" charset="0"/>
                <a:cs typeface="Arial" charset="0"/>
              </a:defRPr>
            </a:lvl1pPr>
            <a:lvl2pPr marL="329845" indent="0">
              <a:buNone/>
              <a:defRPr sz="1443" b="1"/>
            </a:lvl2pPr>
            <a:lvl3pPr marL="659691" indent="0">
              <a:buNone/>
              <a:defRPr sz="1298" b="1"/>
            </a:lvl3pPr>
            <a:lvl4pPr marL="989536" indent="0">
              <a:buNone/>
              <a:defRPr sz="1154" b="1"/>
            </a:lvl4pPr>
            <a:lvl5pPr marL="1319382" indent="0">
              <a:buNone/>
              <a:defRPr sz="1154" b="1"/>
            </a:lvl5pPr>
            <a:lvl6pPr marL="1649227" indent="0">
              <a:buNone/>
              <a:defRPr sz="1154" b="1"/>
            </a:lvl6pPr>
            <a:lvl7pPr marL="1979073" indent="0">
              <a:buNone/>
              <a:defRPr sz="1154" b="1"/>
            </a:lvl7pPr>
            <a:lvl8pPr marL="2308918" indent="0">
              <a:buNone/>
              <a:defRPr sz="1154" b="1"/>
            </a:lvl8pPr>
            <a:lvl9pPr marL="2638764" indent="0">
              <a:buNone/>
              <a:defRPr sz="1154" b="1"/>
            </a:lvl9pPr>
          </a:lstStyle>
          <a:p>
            <a:pPr lvl="0"/>
            <a:r>
              <a:rPr lang="en-US" noProof="0"/>
              <a:t>Click to edit Master text styles</a:t>
            </a:r>
          </a:p>
        </p:txBody>
      </p:sp>
      <p:sp>
        <p:nvSpPr>
          <p:cNvPr id="12" name="Subtitle 2">
            <a:extLst>
              <a:ext uri="{FF2B5EF4-FFF2-40B4-BE49-F238E27FC236}">
                <a16:creationId xmlns:a16="http://schemas.microsoft.com/office/drawing/2014/main" id="{142739B0-932D-4E43-A871-586E86D63CDA}"/>
              </a:ext>
            </a:extLst>
          </p:cNvPr>
          <p:cNvSpPr txBox="1">
            <a:spLocks/>
          </p:cNvSpPr>
          <p:nvPr userDrawn="1"/>
        </p:nvSpPr>
        <p:spPr>
          <a:xfrm>
            <a:off x="4686301" y="1740025"/>
            <a:ext cx="2819402" cy="261521"/>
          </a:xfrm>
          <a:prstGeom prst="rect">
            <a:avLst/>
          </a:prstGeom>
        </p:spPr>
        <p:txBody>
          <a:bodyPr vert="horz" lIns="65971" tIns="32986" rIns="65971" bIns="32986"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794">
                <a:solidFill>
                  <a:schemeClr val="bg1"/>
                </a:solidFill>
                <a:latin typeface="Arial" charset="0"/>
                <a:ea typeface="Arial" charset="0"/>
                <a:cs typeface="Arial" charset="0"/>
              </a:rPr>
              <a:t>Produced by</a:t>
            </a:r>
            <a:endParaRPr lang="en-US" sz="794">
              <a:solidFill>
                <a:schemeClr val="bg1"/>
              </a:solidFill>
              <a:latin typeface="Arial" charset="0"/>
              <a:ea typeface="Arial" charset="0"/>
              <a:cs typeface="Arial" charset="0"/>
            </a:endParaRPr>
          </a:p>
        </p:txBody>
      </p:sp>
      <p:sp>
        <p:nvSpPr>
          <p:cNvPr id="13" name="Text Placeholder 2">
            <a:extLst>
              <a:ext uri="{FF2B5EF4-FFF2-40B4-BE49-F238E27FC236}">
                <a16:creationId xmlns:a16="http://schemas.microsoft.com/office/drawing/2014/main" id="{495EE1E9-8C9C-4791-ADEC-8A6CB2EB49B2}"/>
              </a:ext>
            </a:extLst>
          </p:cNvPr>
          <p:cNvSpPr>
            <a:spLocks noGrp="1"/>
          </p:cNvSpPr>
          <p:nvPr>
            <p:ph type="body" idx="15" hasCustomPrompt="1"/>
          </p:nvPr>
        </p:nvSpPr>
        <p:spPr>
          <a:xfrm>
            <a:off x="4686301" y="4406775"/>
            <a:ext cx="2819402" cy="423565"/>
          </a:xfrm>
          <a:prstGeom prst="rect">
            <a:avLst/>
          </a:prstGeom>
        </p:spPr>
        <p:txBody>
          <a:bodyPr anchor="ctr">
            <a:noAutofit/>
          </a:bodyPr>
          <a:lstStyle>
            <a:lvl1pPr marL="0" indent="0" algn="l">
              <a:buNone/>
              <a:defRPr sz="1496" b="0" baseline="0">
                <a:solidFill>
                  <a:schemeClr val="bg1"/>
                </a:solidFill>
                <a:latin typeface="Arial" charset="0"/>
                <a:ea typeface="Arial" charset="0"/>
                <a:cs typeface="Arial" charset="0"/>
              </a:defRPr>
            </a:lvl1pPr>
            <a:lvl2pPr marL="329845" indent="0">
              <a:buNone/>
              <a:defRPr sz="1443" b="1"/>
            </a:lvl2pPr>
            <a:lvl3pPr marL="659691" indent="0">
              <a:buNone/>
              <a:defRPr sz="1298" b="1"/>
            </a:lvl3pPr>
            <a:lvl4pPr marL="989536" indent="0">
              <a:buNone/>
              <a:defRPr sz="1154" b="1"/>
            </a:lvl4pPr>
            <a:lvl5pPr marL="1319382" indent="0">
              <a:buNone/>
              <a:defRPr sz="1154" b="1"/>
            </a:lvl5pPr>
            <a:lvl6pPr marL="1649227" indent="0">
              <a:buNone/>
              <a:defRPr sz="1154" b="1"/>
            </a:lvl6pPr>
            <a:lvl7pPr marL="1979073" indent="0">
              <a:buNone/>
              <a:defRPr sz="1154" b="1"/>
            </a:lvl7pPr>
            <a:lvl8pPr marL="2308918" indent="0">
              <a:buNone/>
              <a:defRPr sz="1154" b="1"/>
            </a:lvl8pPr>
            <a:lvl9pPr marL="2638764" indent="0">
              <a:buNone/>
              <a:defRPr sz="1154" b="1"/>
            </a:lvl9pPr>
          </a:lstStyle>
          <a:p>
            <a:pPr lvl="0"/>
            <a:r>
              <a:rPr lang="en-GB" noProof="0"/>
              <a:t>Click to edit Master text styles</a:t>
            </a:r>
          </a:p>
        </p:txBody>
      </p:sp>
    </p:spTree>
    <p:extLst>
      <p:ext uri="{BB962C8B-B14F-4D97-AF65-F5344CB8AC3E}">
        <p14:creationId xmlns:p14="http://schemas.microsoft.com/office/powerpoint/2010/main" val="232695070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068E4C-0B67-4F67-8242-028B7A6FE5F3}" type="datetimeFigureOut">
              <a:rPr lang="en-GB" smtClean="0"/>
              <a:t>22/11/2024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429D18-B35F-46FE-9A11-904E9C2CE6FE}" type="slidenum">
              <a:rPr lang="en-GB" smtClean="0"/>
              <a:t>‹#›</a:t>
            </a:fld>
            <a:endParaRPr lang="en-GB"/>
          </a:p>
        </p:txBody>
      </p:sp>
    </p:spTree>
    <p:extLst>
      <p:ext uri="{BB962C8B-B14F-4D97-AF65-F5344CB8AC3E}">
        <p14:creationId xmlns:p14="http://schemas.microsoft.com/office/powerpoint/2010/main" val="78335965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LEAR2">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8263" y="882193"/>
            <a:ext cx="11732718"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795"/>
            </a:lvl1pPr>
            <a:lvl2pPr>
              <a:defRPr sz="1795"/>
            </a:lvl2pPr>
            <a:lvl3pPr>
              <a:defRPr sz="1795"/>
            </a:lvl3pPr>
            <a:lvl4pPr>
              <a:defRPr sz="1795"/>
            </a:lvl4pPr>
            <a:lvl5pPr>
              <a:defRPr sz="1795"/>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5" name="Straight Connector 4">
            <a:extLst>
              <a:ext uri="{FF2B5EF4-FFF2-40B4-BE49-F238E27FC236}">
                <a16:creationId xmlns:a16="http://schemas.microsoft.com/office/drawing/2014/main" id="{AA26AA14-B9DD-4FF8-8B2B-689FEBBACA1A}"/>
              </a:ext>
            </a:extLst>
          </p:cNvPr>
          <p:cNvCxnSpPr>
            <a:cxnSpLocks/>
          </p:cNvCxnSpPr>
          <p:nvPr userDrawn="1"/>
        </p:nvCxnSpPr>
        <p:spPr>
          <a:xfrm>
            <a:off x="220831" y="6422971"/>
            <a:ext cx="11703996"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144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_COLOUR_BG3">
    <p:bg>
      <p:bgPr>
        <a:solidFill>
          <a:srgbClr val="008E7A"/>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AEE28F-8201-4291-B91D-87424F6B0F90}"/>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456958D4-DB1F-4336-9FAC-F1310EA70DC0}"/>
              </a:ext>
            </a:extLst>
          </p:cNvPr>
          <p:cNvSpPr>
            <a:spLocks noGrp="1"/>
          </p:cNvSpPr>
          <p:nvPr>
            <p:ph idx="1"/>
          </p:nvPr>
        </p:nvSpPr>
        <p:spPr>
          <a:xfrm>
            <a:off x="218263" y="882000"/>
            <a:ext cx="11732718" cy="5328000"/>
          </a:xfrm>
        </p:spPr>
        <p:txBody>
          <a:bodyPr/>
          <a:lstStyle>
            <a:lvl1pPr>
              <a:defRPr sz="1795">
                <a:solidFill>
                  <a:srgbClr val="76C8AE"/>
                </a:solidFill>
              </a:defRPr>
            </a:lvl1pPr>
            <a:lvl2pPr>
              <a:defRPr sz="1795">
                <a:solidFill>
                  <a:srgbClr val="76C8AE"/>
                </a:solidFill>
              </a:defRPr>
            </a:lvl2pPr>
            <a:lvl3pPr>
              <a:defRPr sz="1795">
                <a:solidFill>
                  <a:srgbClr val="76C8AE"/>
                </a:solidFill>
              </a:defRPr>
            </a:lvl3pPr>
            <a:lvl4pPr>
              <a:defRPr sz="1795">
                <a:solidFill>
                  <a:srgbClr val="76C8AE"/>
                </a:solidFill>
              </a:defRPr>
            </a:lvl4pPr>
            <a:lvl5pPr>
              <a:defRPr sz="1795">
                <a:solidFill>
                  <a:srgbClr val="76C8AE"/>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6" name="Straight Connector 5">
            <a:extLst>
              <a:ext uri="{FF2B5EF4-FFF2-40B4-BE49-F238E27FC236}">
                <a16:creationId xmlns:a16="http://schemas.microsoft.com/office/drawing/2014/main" id="{A4F35ECC-E470-43DD-98A9-B01624008E8A}"/>
              </a:ext>
            </a:extLst>
          </p:cNvPr>
          <p:cNvCxnSpPr/>
          <p:nvPr userDrawn="1"/>
        </p:nvCxnSpPr>
        <p:spPr>
          <a:xfrm>
            <a:off x="217667" y="882193"/>
            <a:ext cx="1173630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6590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K_COLOUR_BG4">
    <p:bg>
      <p:bgPr>
        <a:solidFill>
          <a:srgbClr val="96013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9134E1-D455-4C26-B381-3FC697018EB2}"/>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4F4CBCA6-6806-4F98-BCC6-89DD1EF3B10B}"/>
              </a:ext>
            </a:extLst>
          </p:cNvPr>
          <p:cNvSpPr>
            <a:spLocks noGrp="1"/>
          </p:cNvSpPr>
          <p:nvPr>
            <p:ph idx="1"/>
          </p:nvPr>
        </p:nvSpPr>
        <p:spPr>
          <a:xfrm>
            <a:off x="218263" y="882000"/>
            <a:ext cx="11732718" cy="5328000"/>
          </a:xfrm>
        </p:spPr>
        <p:txBody>
          <a:bodyPr/>
          <a:lstStyle>
            <a:lvl1pPr>
              <a:defRPr>
                <a:solidFill>
                  <a:srgbClr val="F1666A"/>
                </a:solidFill>
              </a:defRPr>
            </a:lvl1pPr>
            <a:lvl2pPr>
              <a:defRPr>
                <a:solidFill>
                  <a:srgbClr val="F1666A"/>
                </a:solidFill>
              </a:defRPr>
            </a:lvl2pPr>
            <a:lvl3pPr>
              <a:defRPr>
                <a:solidFill>
                  <a:srgbClr val="F1666A"/>
                </a:solidFill>
              </a:defRPr>
            </a:lvl3pPr>
            <a:lvl4pPr>
              <a:defRPr>
                <a:solidFill>
                  <a:srgbClr val="F1666A"/>
                </a:solidFill>
              </a:defRPr>
            </a:lvl4pPr>
            <a:lvl5pPr>
              <a:defRPr>
                <a:solidFill>
                  <a:srgbClr val="F1666A"/>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6" name="Straight Connector 5">
            <a:extLst>
              <a:ext uri="{FF2B5EF4-FFF2-40B4-BE49-F238E27FC236}">
                <a16:creationId xmlns:a16="http://schemas.microsoft.com/office/drawing/2014/main" id="{4B574315-B7CB-4D67-938B-343DBD8D47E1}"/>
              </a:ext>
            </a:extLst>
          </p:cNvPr>
          <p:cNvCxnSpPr/>
          <p:nvPr userDrawn="1"/>
        </p:nvCxnSpPr>
        <p:spPr>
          <a:xfrm>
            <a:off x="217667" y="882193"/>
            <a:ext cx="1173630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9384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RK_COLOUR_BG5">
    <p:bg>
      <p:bgPr>
        <a:solidFill>
          <a:srgbClr val="F4792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E46C08-64B4-42D6-AF34-8AC1C34A0CF1}"/>
              </a:ext>
            </a:extLst>
          </p:cNvPr>
          <p:cNvSpPr>
            <a:spLocks noGrp="1"/>
          </p:cNvSpPr>
          <p:nvPr>
            <p:ph type="title" hasCustomPrompt="1"/>
          </p:nvPr>
        </p:nvSpPr>
        <p:spPr>
          <a:xfrm>
            <a:off x="215411" y="154800"/>
            <a:ext cx="10081234" cy="565200"/>
          </a:xfrm>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6E29B6CC-D6D4-4607-B2F0-95D88CF48646}"/>
              </a:ext>
            </a:extLst>
          </p:cNvPr>
          <p:cNvSpPr>
            <a:spLocks noGrp="1"/>
          </p:cNvSpPr>
          <p:nvPr>
            <p:ph idx="1" hasCustomPrompt="1"/>
          </p:nvPr>
        </p:nvSpPr>
        <p:spPr>
          <a:xfrm>
            <a:off x="218263" y="882000"/>
            <a:ext cx="11732718" cy="5328000"/>
          </a:xfrm>
        </p:spPr>
        <p:txBody>
          <a:bodyPr/>
          <a:lstStyle>
            <a:lvl1pPr>
              <a:defRPr sz="1795">
                <a:solidFill>
                  <a:srgbClr val="FFCC4E"/>
                </a:solidFill>
              </a:defRPr>
            </a:lvl1pPr>
            <a:lvl2pPr>
              <a:defRPr sz="1795">
                <a:solidFill>
                  <a:srgbClr val="FFCC4E"/>
                </a:solidFill>
              </a:defRPr>
            </a:lvl2pPr>
            <a:lvl3pPr>
              <a:defRPr sz="1795">
                <a:solidFill>
                  <a:srgbClr val="FFCC4E"/>
                </a:solidFill>
              </a:defRPr>
            </a:lvl3pPr>
            <a:lvl4pPr>
              <a:defRPr sz="1795">
                <a:solidFill>
                  <a:srgbClr val="FFCC4E"/>
                </a:solidFill>
              </a:defRPr>
            </a:lvl4pPr>
            <a:lvl5pPr>
              <a:defRPr sz="1795">
                <a:solidFill>
                  <a:srgbClr val="FFCC4E"/>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err="1"/>
              <a:t>fth</a:t>
            </a:r>
            <a:r>
              <a:rPr lang="en-GB" noProof="0" dirty="0"/>
              <a:t> level</a:t>
            </a:r>
          </a:p>
        </p:txBody>
      </p:sp>
      <p:cxnSp>
        <p:nvCxnSpPr>
          <p:cNvPr id="5" name="Straight Connector 4">
            <a:extLst>
              <a:ext uri="{FF2B5EF4-FFF2-40B4-BE49-F238E27FC236}">
                <a16:creationId xmlns:a16="http://schemas.microsoft.com/office/drawing/2014/main" id="{8629367B-34A8-4563-A1F3-2FC66FD3EB06}"/>
              </a:ext>
            </a:extLst>
          </p:cNvPr>
          <p:cNvCxnSpPr/>
          <p:nvPr userDrawn="1"/>
        </p:nvCxnSpPr>
        <p:spPr>
          <a:xfrm>
            <a:off x="217667" y="882193"/>
            <a:ext cx="1173630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7487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_COLOUR_BG6">
    <p:bg>
      <p:bgPr>
        <a:solidFill>
          <a:srgbClr val="00619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5B35B1-EFE6-4875-B916-1BC8765B59D5}"/>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08032693-5FF5-4EE9-BE3E-903A4B28FE4D}"/>
              </a:ext>
            </a:extLst>
          </p:cNvPr>
          <p:cNvSpPr>
            <a:spLocks noGrp="1"/>
          </p:cNvSpPr>
          <p:nvPr>
            <p:ph idx="1"/>
          </p:nvPr>
        </p:nvSpPr>
        <p:spPr>
          <a:xfrm>
            <a:off x="218263" y="882000"/>
            <a:ext cx="11732718" cy="5328000"/>
          </a:xfrm>
        </p:spPr>
        <p:txBody>
          <a:bodyPr/>
          <a:lstStyle>
            <a:lvl1pPr>
              <a:defRPr sz="1795">
                <a:solidFill>
                  <a:srgbClr val="009BDB"/>
                </a:solidFill>
              </a:defRPr>
            </a:lvl1pPr>
            <a:lvl2pPr>
              <a:defRPr sz="1795">
                <a:solidFill>
                  <a:srgbClr val="009BDB"/>
                </a:solidFill>
              </a:defRPr>
            </a:lvl2pPr>
            <a:lvl3pPr>
              <a:defRPr sz="1795">
                <a:solidFill>
                  <a:srgbClr val="009BDB"/>
                </a:solidFill>
              </a:defRPr>
            </a:lvl3pPr>
            <a:lvl4pPr>
              <a:defRPr sz="1795">
                <a:solidFill>
                  <a:srgbClr val="009BDB"/>
                </a:solidFill>
              </a:defRPr>
            </a:lvl4pPr>
            <a:lvl5pPr>
              <a:defRPr sz="1795">
                <a:solidFill>
                  <a:srgbClr val="009BDB"/>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5" name="Straight Connector 4">
            <a:extLst>
              <a:ext uri="{FF2B5EF4-FFF2-40B4-BE49-F238E27FC236}">
                <a16:creationId xmlns:a16="http://schemas.microsoft.com/office/drawing/2014/main" id="{FE75EAA0-B23C-4CF3-8040-68232CDD55A5}"/>
              </a:ext>
            </a:extLst>
          </p:cNvPr>
          <p:cNvCxnSpPr/>
          <p:nvPr userDrawn="1"/>
        </p:nvCxnSpPr>
        <p:spPr>
          <a:xfrm>
            <a:off x="217667" y="882193"/>
            <a:ext cx="1173630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5767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_CLOSING1">
    <p:bg>
      <p:bgPr>
        <a:solidFill>
          <a:srgbClr val="003249"/>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F9D6BA-4369-4A77-B906-1DB3998CAEE6}"/>
              </a:ext>
            </a:extLst>
          </p:cNvPr>
          <p:cNvSpPr/>
          <p:nvPr userDrawn="1"/>
        </p:nvSpPr>
        <p:spPr>
          <a:xfrm>
            <a:off x="0" y="0"/>
            <a:ext cx="12243834" cy="6858000"/>
          </a:xfrm>
          <a:prstGeom prst="rect">
            <a:avLst/>
          </a:prstGeom>
          <a:solidFill>
            <a:srgbClr val="335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795" dirty="0"/>
          </a:p>
        </p:txBody>
      </p:sp>
      <p:sp>
        <p:nvSpPr>
          <p:cNvPr id="9" name="Rectangle 8">
            <a:extLst>
              <a:ext uri="{FF2B5EF4-FFF2-40B4-BE49-F238E27FC236}">
                <a16:creationId xmlns:a16="http://schemas.microsoft.com/office/drawing/2014/main" id="{C1D3BEF3-BA94-4314-8B5C-E1B50DD15057}"/>
              </a:ext>
            </a:extLst>
          </p:cNvPr>
          <p:cNvSpPr/>
          <p:nvPr userDrawn="1"/>
        </p:nvSpPr>
        <p:spPr>
          <a:xfrm flipH="1">
            <a:off x="4686301" y="2011305"/>
            <a:ext cx="2819400" cy="2819035"/>
          </a:xfrm>
          <a:prstGeom prst="rect">
            <a:avLst/>
          </a:prstGeom>
          <a:solidFill>
            <a:srgbClr val="003249"/>
          </a:solidFill>
          <a:ln w="9525">
            <a:solidFill>
              <a:srgbClr val="003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9" dirty="0"/>
          </a:p>
        </p:txBody>
      </p:sp>
      <p:sp>
        <p:nvSpPr>
          <p:cNvPr id="10" name="Subtitle 2">
            <a:extLst>
              <a:ext uri="{FF2B5EF4-FFF2-40B4-BE49-F238E27FC236}">
                <a16:creationId xmlns:a16="http://schemas.microsoft.com/office/drawing/2014/main" id="{39F16787-8A53-41D0-B7DB-805E3E72C17B}"/>
              </a:ext>
            </a:extLst>
          </p:cNvPr>
          <p:cNvSpPr txBox="1">
            <a:spLocks/>
          </p:cNvSpPr>
          <p:nvPr userDrawn="1"/>
        </p:nvSpPr>
        <p:spPr>
          <a:xfrm>
            <a:off x="4686301" y="4524208"/>
            <a:ext cx="2812780" cy="314495"/>
          </a:xfrm>
          <a:prstGeom prst="rect">
            <a:avLst/>
          </a:prstGeom>
        </p:spPr>
        <p:txBody>
          <a:bodyPr vert="horz" lIns="65971" tIns="32986" rIns="65971" bIns="32986"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endParaRPr lang="en-GB" sz="1010" dirty="0">
              <a:solidFill>
                <a:srgbClr val="8197A6"/>
              </a:solidFill>
              <a:latin typeface="Arial" charset="0"/>
              <a:ea typeface="Arial" charset="0"/>
              <a:cs typeface="Arial" charset="0"/>
            </a:endParaRPr>
          </a:p>
        </p:txBody>
      </p:sp>
      <p:sp>
        <p:nvSpPr>
          <p:cNvPr id="11" name="Text Placeholder 2">
            <a:extLst>
              <a:ext uri="{FF2B5EF4-FFF2-40B4-BE49-F238E27FC236}">
                <a16:creationId xmlns:a16="http://schemas.microsoft.com/office/drawing/2014/main" id="{C7BEF393-6511-46BA-9E6C-1CDE034CBF68}"/>
              </a:ext>
            </a:extLst>
          </p:cNvPr>
          <p:cNvSpPr>
            <a:spLocks noGrp="1"/>
          </p:cNvSpPr>
          <p:nvPr>
            <p:ph type="body" idx="14"/>
          </p:nvPr>
        </p:nvSpPr>
        <p:spPr>
          <a:xfrm>
            <a:off x="4686301" y="2041527"/>
            <a:ext cx="2819402" cy="2359024"/>
          </a:xfrm>
          <a:prstGeom prst="rect">
            <a:avLst/>
          </a:prstGeom>
        </p:spPr>
        <p:txBody>
          <a:bodyPr anchor="t">
            <a:normAutofit/>
          </a:bodyPr>
          <a:lstStyle>
            <a:lvl1pPr marL="0" indent="0" algn="l">
              <a:buNone/>
              <a:defRPr sz="2134" b="0" baseline="0">
                <a:solidFill>
                  <a:schemeClr val="bg1"/>
                </a:solidFill>
                <a:latin typeface="Arial" charset="0"/>
                <a:ea typeface="Arial" charset="0"/>
                <a:cs typeface="Arial" charset="0"/>
              </a:defRPr>
            </a:lvl1pPr>
            <a:lvl2pPr marL="329845" indent="0">
              <a:buNone/>
              <a:defRPr sz="1443" b="1"/>
            </a:lvl2pPr>
            <a:lvl3pPr marL="659691" indent="0">
              <a:buNone/>
              <a:defRPr sz="1298" b="1"/>
            </a:lvl3pPr>
            <a:lvl4pPr marL="989536" indent="0">
              <a:buNone/>
              <a:defRPr sz="1154" b="1"/>
            </a:lvl4pPr>
            <a:lvl5pPr marL="1319382" indent="0">
              <a:buNone/>
              <a:defRPr sz="1154" b="1"/>
            </a:lvl5pPr>
            <a:lvl6pPr marL="1649227" indent="0">
              <a:buNone/>
              <a:defRPr sz="1154" b="1"/>
            </a:lvl6pPr>
            <a:lvl7pPr marL="1979073" indent="0">
              <a:buNone/>
              <a:defRPr sz="1154" b="1"/>
            </a:lvl7pPr>
            <a:lvl8pPr marL="2308918" indent="0">
              <a:buNone/>
              <a:defRPr sz="1154" b="1"/>
            </a:lvl8pPr>
            <a:lvl9pPr marL="2638764" indent="0">
              <a:buNone/>
              <a:defRPr sz="1154" b="1"/>
            </a:lvl9pPr>
          </a:lstStyle>
          <a:p>
            <a:pPr lvl="0"/>
            <a:r>
              <a:rPr lang="en-US" noProof="0"/>
              <a:t>Edit Master text styles</a:t>
            </a:r>
          </a:p>
        </p:txBody>
      </p:sp>
      <p:sp>
        <p:nvSpPr>
          <p:cNvPr id="12" name="Subtitle 2">
            <a:extLst>
              <a:ext uri="{FF2B5EF4-FFF2-40B4-BE49-F238E27FC236}">
                <a16:creationId xmlns:a16="http://schemas.microsoft.com/office/drawing/2014/main" id="{142739B0-932D-4E43-A871-586E86D63CDA}"/>
              </a:ext>
            </a:extLst>
          </p:cNvPr>
          <p:cNvSpPr txBox="1">
            <a:spLocks/>
          </p:cNvSpPr>
          <p:nvPr userDrawn="1"/>
        </p:nvSpPr>
        <p:spPr>
          <a:xfrm>
            <a:off x="4686301" y="1740025"/>
            <a:ext cx="2819402" cy="261521"/>
          </a:xfrm>
          <a:prstGeom prst="rect">
            <a:avLst/>
          </a:prstGeom>
        </p:spPr>
        <p:txBody>
          <a:bodyPr vert="horz" lIns="65971" tIns="32986" rIns="65971" bIns="32986"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794" dirty="0">
                <a:solidFill>
                  <a:schemeClr val="bg1"/>
                </a:solidFill>
                <a:latin typeface="Arial" charset="0"/>
                <a:ea typeface="Arial" charset="0"/>
                <a:cs typeface="Arial" charset="0"/>
              </a:rPr>
              <a:t>Produced by</a:t>
            </a:r>
            <a:endParaRPr lang="en-US" sz="794" dirty="0">
              <a:solidFill>
                <a:schemeClr val="bg1"/>
              </a:solidFill>
              <a:latin typeface="Arial" charset="0"/>
              <a:ea typeface="Arial" charset="0"/>
              <a:cs typeface="Arial" charset="0"/>
            </a:endParaRPr>
          </a:p>
        </p:txBody>
      </p:sp>
      <p:sp>
        <p:nvSpPr>
          <p:cNvPr id="13" name="Text Placeholder 2">
            <a:extLst>
              <a:ext uri="{FF2B5EF4-FFF2-40B4-BE49-F238E27FC236}">
                <a16:creationId xmlns:a16="http://schemas.microsoft.com/office/drawing/2014/main" id="{495EE1E9-8C9C-4791-ADEC-8A6CB2EB49B2}"/>
              </a:ext>
            </a:extLst>
          </p:cNvPr>
          <p:cNvSpPr>
            <a:spLocks noGrp="1"/>
          </p:cNvSpPr>
          <p:nvPr>
            <p:ph type="body" idx="15" hasCustomPrompt="1"/>
          </p:nvPr>
        </p:nvSpPr>
        <p:spPr>
          <a:xfrm>
            <a:off x="4686301" y="4406775"/>
            <a:ext cx="2819402" cy="423565"/>
          </a:xfrm>
          <a:prstGeom prst="rect">
            <a:avLst/>
          </a:prstGeom>
        </p:spPr>
        <p:txBody>
          <a:bodyPr anchor="ctr">
            <a:noAutofit/>
          </a:bodyPr>
          <a:lstStyle>
            <a:lvl1pPr marL="0" indent="0" algn="l">
              <a:buNone/>
              <a:defRPr sz="1496" b="0" baseline="0">
                <a:solidFill>
                  <a:schemeClr val="bg1"/>
                </a:solidFill>
                <a:latin typeface="Arial" charset="0"/>
                <a:ea typeface="Arial" charset="0"/>
                <a:cs typeface="Arial" charset="0"/>
              </a:defRPr>
            </a:lvl1pPr>
            <a:lvl2pPr marL="329845" indent="0">
              <a:buNone/>
              <a:defRPr sz="1443" b="1"/>
            </a:lvl2pPr>
            <a:lvl3pPr marL="659691" indent="0">
              <a:buNone/>
              <a:defRPr sz="1298" b="1"/>
            </a:lvl3pPr>
            <a:lvl4pPr marL="989536" indent="0">
              <a:buNone/>
              <a:defRPr sz="1154" b="1"/>
            </a:lvl4pPr>
            <a:lvl5pPr marL="1319382" indent="0">
              <a:buNone/>
              <a:defRPr sz="1154" b="1"/>
            </a:lvl5pPr>
            <a:lvl6pPr marL="1649227" indent="0">
              <a:buNone/>
              <a:defRPr sz="1154" b="1"/>
            </a:lvl6pPr>
            <a:lvl7pPr marL="1979073" indent="0">
              <a:buNone/>
              <a:defRPr sz="1154" b="1"/>
            </a:lvl7pPr>
            <a:lvl8pPr marL="2308918" indent="0">
              <a:buNone/>
              <a:defRPr sz="1154" b="1"/>
            </a:lvl8pPr>
            <a:lvl9pPr marL="2638764" indent="0">
              <a:buNone/>
              <a:defRPr sz="1154" b="1"/>
            </a:lvl9pPr>
          </a:lstStyle>
          <a:p>
            <a:pPr lvl="0"/>
            <a:r>
              <a:rPr lang="en-GB" noProof="0" dirty="0"/>
              <a:t>Click to edit Master text styles</a:t>
            </a:r>
          </a:p>
        </p:txBody>
      </p:sp>
    </p:spTree>
    <p:extLst>
      <p:ext uri="{BB962C8B-B14F-4D97-AF65-F5344CB8AC3E}">
        <p14:creationId xmlns:p14="http://schemas.microsoft.com/office/powerpoint/2010/main" val="908241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VER1" preserve="1">
  <p:cSld name="COVER1">
    <p:spTree>
      <p:nvGrpSpPr>
        <p:cNvPr id="1" name="Shape 43"/>
        <p:cNvGrpSpPr/>
        <p:nvPr/>
      </p:nvGrpSpPr>
      <p:grpSpPr>
        <a:xfrm>
          <a:off x="0" y="0"/>
          <a:ext cx="0" cy="0"/>
          <a:chOff x="0" y="0"/>
          <a:chExt cx="0" cy="0"/>
        </a:xfrm>
      </p:grpSpPr>
      <p:sp>
        <p:nvSpPr>
          <p:cNvPr id="49" name="Google Shape;49;p13"/>
          <p:cNvSpPr txBox="1">
            <a:spLocks noGrp="1"/>
          </p:cNvSpPr>
          <p:nvPr>
            <p:ph type="title"/>
          </p:nvPr>
        </p:nvSpPr>
        <p:spPr>
          <a:xfrm>
            <a:off x="216425" y="3509439"/>
            <a:ext cx="11741010" cy="563779"/>
          </a:xfrm>
          <a:prstGeom prst="rect">
            <a:avLst/>
          </a:prstGeom>
          <a:noFill/>
          <a:ln>
            <a:noFill/>
          </a:ln>
        </p:spPr>
        <p:txBody>
          <a:bodyPr spcFirstLastPara="1" wrap="square" lIns="0" tIns="45700" rIns="0" bIns="45700" anchor="b" anchorCtr="0">
            <a:noAutofit/>
          </a:bodyPr>
          <a:lstStyle>
            <a:lvl1pPr lvl="0" algn="l">
              <a:spcBef>
                <a:spcPts val="0"/>
              </a:spcBef>
              <a:spcAft>
                <a:spcPts val="0"/>
              </a:spcAft>
              <a:buSzPts val="1400"/>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3"/>
          <p:cNvSpPr txBox="1">
            <a:spLocks noGrp="1"/>
          </p:cNvSpPr>
          <p:nvPr>
            <p:ph type="body" idx="1"/>
          </p:nvPr>
        </p:nvSpPr>
        <p:spPr>
          <a:xfrm>
            <a:off x="9365005" y="5091757"/>
            <a:ext cx="2594803" cy="1315441"/>
          </a:xfrm>
          <a:prstGeom prst="rect">
            <a:avLst/>
          </a:prstGeom>
          <a:noFill/>
          <a:ln>
            <a:noFill/>
          </a:ln>
        </p:spPr>
        <p:txBody>
          <a:bodyPr spcFirstLastPara="1" wrap="square" lIns="0" tIns="45700" rIns="0" bIns="45700" anchor="ctr" anchorCtr="0">
            <a:noAutofit/>
          </a:bodyPr>
          <a:lstStyle>
            <a:lvl1pPr marL="457200" lvl="0" indent="-228600" algn="r">
              <a:lnSpc>
                <a:spcPct val="150000"/>
              </a:lnSpc>
              <a:spcBef>
                <a:spcPts val="240"/>
              </a:spcBef>
              <a:spcAft>
                <a:spcPts val="0"/>
              </a:spcAft>
              <a:buSzPts val="1400"/>
              <a:buNone/>
              <a:defRPr sz="1200">
                <a:solidFill>
                  <a:schemeClr val="lt1"/>
                </a:solidFill>
              </a:defRPr>
            </a:lvl1pPr>
            <a:lvl2pPr marL="914400" lvl="1" indent="-228600" algn="l">
              <a:lnSpc>
                <a:spcPct val="119000"/>
              </a:lnSpc>
              <a:spcBef>
                <a:spcPts val="360"/>
              </a:spcBef>
              <a:spcAft>
                <a:spcPts val="0"/>
              </a:spcAft>
              <a:buSzPts val="1400"/>
              <a:buNone/>
              <a:defRPr/>
            </a:lvl2pPr>
            <a:lvl3pPr marL="1371600" lvl="2" indent="-228600" algn="l">
              <a:lnSpc>
                <a:spcPct val="119000"/>
              </a:lnSpc>
              <a:spcBef>
                <a:spcPts val="360"/>
              </a:spcBef>
              <a:spcAft>
                <a:spcPts val="0"/>
              </a:spcAft>
              <a:buSzPts val="1400"/>
              <a:buNone/>
              <a:defRPr/>
            </a:lvl3pPr>
            <a:lvl4pPr marL="1828800" lvl="3" indent="-228600" algn="l">
              <a:lnSpc>
                <a:spcPct val="119000"/>
              </a:lnSpc>
              <a:spcBef>
                <a:spcPts val="360"/>
              </a:spcBef>
              <a:spcAft>
                <a:spcPts val="0"/>
              </a:spcAft>
              <a:buSzPts val="1400"/>
              <a:buNone/>
              <a:defRPr/>
            </a:lvl4pPr>
            <a:lvl5pPr marL="2286000" lvl="4" indent="-228600" algn="l">
              <a:lnSpc>
                <a:spcPct val="119000"/>
              </a:lnSpc>
              <a:spcBef>
                <a:spcPts val="360"/>
              </a:spcBef>
              <a:spcAft>
                <a:spcPts val="0"/>
              </a:spcAft>
              <a:buSzPts val="1400"/>
              <a:buNone/>
              <a:defRPr/>
            </a:lvl5pPr>
            <a:lvl6pPr marL="2743200" lvl="5" indent="-342900" algn="l">
              <a:lnSpc>
                <a:spcPct val="119000"/>
              </a:lnSpc>
              <a:spcBef>
                <a:spcPts val="360"/>
              </a:spcBef>
              <a:spcAft>
                <a:spcPts val="0"/>
              </a:spcAft>
              <a:buSzPts val="1800"/>
              <a:buChar char="–"/>
              <a:defRPr/>
            </a:lvl6pPr>
            <a:lvl7pPr marL="3200400" lvl="6" indent="-342900" algn="l">
              <a:lnSpc>
                <a:spcPct val="119000"/>
              </a:lnSpc>
              <a:spcBef>
                <a:spcPts val="360"/>
              </a:spcBef>
              <a:spcAft>
                <a:spcPts val="0"/>
              </a:spcAft>
              <a:buSzPts val="1800"/>
              <a:buChar char="–"/>
              <a:defRPr/>
            </a:lvl7pPr>
            <a:lvl8pPr marL="3657600" lvl="7" indent="-342900" algn="l">
              <a:lnSpc>
                <a:spcPct val="119000"/>
              </a:lnSpc>
              <a:spcBef>
                <a:spcPts val="360"/>
              </a:spcBef>
              <a:spcAft>
                <a:spcPts val="0"/>
              </a:spcAft>
              <a:buSzPts val="1800"/>
              <a:buChar char="–"/>
              <a:defRPr/>
            </a:lvl8pPr>
            <a:lvl9pPr marL="4114800" lvl="8" indent="-342900" algn="l">
              <a:lnSpc>
                <a:spcPct val="119000"/>
              </a:lnSpc>
              <a:spcBef>
                <a:spcPts val="360"/>
              </a:spcBef>
              <a:spcAft>
                <a:spcPts val="0"/>
              </a:spcAft>
              <a:buSzPts val="1800"/>
              <a:buChar char="–"/>
              <a:defRPr/>
            </a:lvl9pPr>
          </a:lstStyle>
          <a:p>
            <a:endParaRPr/>
          </a:p>
        </p:txBody>
      </p:sp>
    </p:spTree>
    <p:extLst>
      <p:ext uri="{BB962C8B-B14F-4D97-AF65-F5344CB8AC3E}">
        <p14:creationId xmlns:p14="http://schemas.microsoft.com/office/powerpoint/2010/main" val="272184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62C1D-7D8D-D24E-B6F5-AA9A4C59E74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Tree>
    <p:extLst>
      <p:ext uri="{BB962C8B-B14F-4D97-AF65-F5344CB8AC3E}">
        <p14:creationId xmlns:p14="http://schemas.microsoft.com/office/powerpoint/2010/main" val="1461121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9" name="Picture 118">
            <a:extLst>
              <a:ext uri="{FF2B5EF4-FFF2-40B4-BE49-F238E27FC236}">
                <a16:creationId xmlns:a16="http://schemas.microsoft.com/office/drawing/2014/main" id="{DE2B681B-3E4B-354E-896C-9E7F61EBC60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58753" cy="6858000"/>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1" y="0"/>
            <a:ext cx="12192261" cy="6858000"/>
          </a:xfrm>
          <a:prstGeom prst="rect">
            <a:avLst/>
          </a:prstGeom>
          <a:solidFill>
            <a:srgbClr val="0032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5" noProof="0" dirty="0">
              <a:solidFill>
                <a:schemeClr val="lt1">
                  <a:alpha val="60000"/>
                </a:schemeClr>
              </a:solidFill>
            </a:endParaRPr>
          </a:p>
        </p:txBody>
      </p:sp>
      <p:grpSp>
        <p:nvGrpSpPr>
          <p:cNvPr id="4" name="Group 35" hidden="1">
            <a:extLst>
              <a:ext uri="{FF2B5EF4-FFF2-40B4-BE49-F238E27FC236}">
                <a16:creationId xmlns:a16="http://schemas.microsoft.com/office/drawing/2014/main" id="{F49FFC1C-3741-4844-8C3F-E4F557524424}"/>
              </a:ext>
            </a:extLst>
          </p:cNvPr>
          <p:cNvGrpSpPr/>
          <p:nvPr userDrawn="1"/>
        </p:nvGrpSpPr>
        <p:grpSpPr>
          <a:xfrm>
            <a:off x="-6565" y="-3"/>
            <a:ext cx="12269310" cy="6858003"/>
            <a:chOff x="-6566" y="-2"/>
            <a:chExt cx="12269309" cy="6858002"/>
          </a:xfrm>
        </p:grpSpPr>
        <p:sp>
          <p:nvSpPr>
            <p:cNvPr id="5" name="Rectangle 36">
              <a:extLst>
                <a:ext uri="{FF2B5EF4-FFF2-40B4-BE49-F238E27FC236}">
                  <a16:creationId xmlns:a16="http://schemas.microsoft.com/office/drawing/2014/main" id="{0BD74276-8ED2-4824-9998-0BAA3955CD95}"/>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98" dirty="0"/>
            </a:p>
          </p:txBody>
        </p:sp>
        <p:grpSp>
          <p:nvGrpSpPr>
            <p:cNvPr id="6" name="Group 37">
              <a:extLst>
                <a:ext uri="{FF2B5EF4-FFF2-40B4-BE49-F238E27FC236}">
                  <a16:creationId xmlns:a16="http://schemas.microsoft.com/office/drawing/2014/main" id="{978F2107-068F-4327-9136-6EB3073A4403}"/>
                </a:ext>
              </a:extLst>
            </p:cNvPr>
            <p:cNvGrpSpPr/>
            <p:nvPr userDrawn="1"/>
          </p:nvGrpSpPr>
          <p:grpSpPr>
            <a:xfrm>
              <a:off x="442260" y="3456849"/>
              <a:ext cx="11820483"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001" y="882000"/>
            <a:ext cx="11732718" cy="5328000"/>
          </a:xfrm>
        </p:spPr>
        <p:txBody>
          <a:bodyPr/>
          <a:lstStyle>
            <a:lvl1pPr>
              <a:defRPr sz="1795"/>
            </a:lvl1pPr>
            <a:lvl2pPr>
              <a:defRPr sz="1795"/>
            </a:lvl2pPr>
            <a:lvl3pPr>
              <a:defRPr sz="1795"/>
            </a:lvl3pPr>
            <a:lvl4pPr>
              <a:defRPr sz="1795"/>
            </a:lvl4pPr>
            <a:lvl5pPr>
              <a:defRPr sz="1795"/>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93" name="Picture 58">
            <a:extLst>
              <a:ext uri="{FF2B5EF4-FFF2-40B4-BE49-F238E27FC236}">
                <a16:creationId xmlns:a16="http://schemas.microsoft.com/office/drawing/2014/main" id="{FACF339E-D219-4088-BAC1-2C9C82F8139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03315" y="-216085"/>
            <a:ext cx="2088182" cy="1314000"/>
          </a:xfrm>
          <a:prstGeom prst="rect">
            <a:avLst/>
          </a:prstGeom>
        </p:spPr>
      </p:pic>
      <p:sp>
        <p:nvSpPr>
          <p:cNvPr id="31" name="Text Box 38">
            <a:extLst>
              <a:ext uri="{FF2B5EF4-FFF2-40B4-BE49-F238E27FC236}">
                <a16:creationId xmlns:a16="http://schemas.microsoft.com/office/drawing/2014/main" id="{877F5B03-CBC3-47CB-9BB2-474A78C4A2D4}"/>
              </a:ext>
            </a:extLst>
          </p:cNvPr>
          <p:cNvSpPr txBox="1">
            <a:spLocks noChangeArrowheads="1"/>
          </p:cNvSpPr>
          <p:nvPr userDrawn="1"/>
        </p:nvSpPr>
        <p:spPr bwMode="auto">
          <a:xfrm>
            <a:off x="8183562" y="6201716"/>
            <a:ext cx="374126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798" noProof="1" smtClean="0">
                <a:solidFill>
                  <a:srgbClr val="8197A6"/>
                </a:solidFill>
                <a:latin typeface="Arial" charset="0"/>
                <a:ea typeface="Arial" charset="0"/>
                <a:cs typeface="Arial" charset="0"/>
              </a:rPr>
              <a:pPr lvl="2" algn="r">
                <a:spcBef>
                  <a:spcPct val="50000"/>
                </a:spcBef>
              </a:pPr>
              <a:t>‹#›</a:t>
            </a:fld>
            <a:endParaRPr lang="en-GB" sz="798" b="0" i="0" noProof="0" dirty="0">
              <a:solidFill>
                <a:srgbClr val="8197A6"/>
              </a:solidFill>
              <a:latin typeface="Arial" charset="0"/>
              <a:ea typeface="Arial" charset="0"/>
              <a:cs typeface="Arial" charset="0"/>
            </a:endParaRPr>
          </a:p>
        </p:txBody>
      </p:sp>
      <p:cxnSp>
        <p:nvCxnSpPr>
          <p:cNvPr id="62" name="Straight Connector 61">
            <a:extLst>
              <a:ext uri="{FF2B5EF4-FFF2-40B4-BE49-F238E27FC236}">
                <a16:creationId xmlns:a16="http://schemas.microsoft.com/office/drawing/2014/main" id="{29EE444F-6605-400F-BF7E-C6FB5D4308CE}"/>
              </a:ext>
            </a:extLst>
          </p:cNvPr>
          <p:cNvCxnSpPr>
            <a:cxnSpLocks/>
          </p:cNvCxnSpPr>
          <p:nvPr userDrawn="1"/>
        </p:nvCxnSpPr>
        <p:spPr>
          <a:xfrm>
            <a:off x="220831" y="6422971"/>
            <a:ext cx="11703996"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20DA465-76C5-4858-B030-FBB9CA538CD7}"/>
              </a:ext>
            </a:extLst>
          </p:cNvPr>
          <p:cNvCxnSpPr/>
          <p:nvPr userDrawn="1"/>
        </p:nvCxnSpPr>
        <p:spPr>
          <a:xfrm>
            <a:off x="217667" y="882193"/>
            <a:ext cx="1173630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61873755-77D2-7D48-99A1-3F0D7902F7E5}"/>
              </a:ext>
            </a:extLst>
          </p:cNvPr>
          <p:cNvGrpSpPr/>
          <p:nvPr userDrawn="1"/>
        </p:nvGrpSpPr>
        <p:grpSpPr>
          <a:xfrm>
            <a:off x="226070" y="6569736"/>
            <a:ext cx="9602488" cy="144114"/>
            <a:chOff x="1076500" y="4469696"/>
            <a:chExt cx="9628745" cy="144114"/>
          </a:xfrm>
        </p:grpSpPr>
        <p:pic>
          <p:nvPicPr>
            <p:cNvPr id="66" name="Picture 65" descr="de.png">
              <a:extLst>
                <a:ext uri="{FF2B5EF4-FFF2-40B4-BE49-F238E27FC236}">
                  <a16:creationId xmlns:a16="http://schemas.microsoft.com/office/drawing/2014/main" id="{E193B19F-9EA7-C04A-B6E1-E8493812339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6500" y="4469696"/>
              <a:ext cx="217977" cy="144114"/>
            </a:xfrm>
            <a:prstGeom prst="rect">
              <a:avLst/>
            </a:prstGeom>
            <a:ln>
              <a:noFill/>
            </a:ln>
          </p:spPr>
        </p:pic>
        <p:pic>
          <p:nvPicPr>
            <p:cNvPr id="67" name="Picture 66" descr="at.png">
              <a:extLst>
                <a:ext uri="{FF2B5EF4-FFF2-40B4-BE49-F238E27FC236}">
                  <a16:creationId xmlns:a16="http://schemas.microsoft.com/office/drawing/2014/main" id="{BE4D4226-1484-894D-A57B-DF3CA0AEEA8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447640" y="4469696"/>
              <a:ext cx="217977" cy="144114"/>
            </a:xfrm>
            <a:prstGeom prst="rect">
              <a:avLst/>
            </a:prstGeom>
            <a:ln>
              <a:noFill/>
            </a:ln>
          </p:spPr>
        </p:pic>
        <p:pic>
          <p:nvPicPr>
            <p:cNvPr id="68" name="Picture 67" descr="be.png">
              <a:extLst>
                <a:ext uri="{FF2B5EF4-FFF2-40B4-BE49-F238E27FC236}">
                  <a16:creationId xmlns:a16="http://schemas.microsoft.com/office/drawing/2014/main" id="{CEB1C35B-A1B4-0D49-9F9A-EBE869AA06A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818780" y="4469696"/>
              <a:ext cx="217977" cy="144114"/>
            </a:xfrm>
            <a:prstGeom prst="rect">
              <a:avLst/>
            </a:prstGeom>
            <a:ln>
              <a:noFill/>
            </a:ln>
          </p:spPr>
        </p:pic>
        <p:pic>
          <p:nvPicPr>
            <p:cNvPr id="69" name="Picture 68" descr="dk.png">
              <a:extLst>
                <a:ext uri="{FF2B5EF4-FFF2-40B4-BE49-F238E27FC236}">
                  <a16:creationId xmlns:a16="http://schemas.microsoft.com/office/drawing/2014/main" id="{77471C13-DD1F-3A45-BC46-C08FDA20333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189920" y="4469696"/>
              <a:ext cx="217977" cy="144114"/>
            </a:xfrm>
            <a:prstGeom prst="rect">
              <a:avLst/>
            </a:prstGeom>
            <a:ln>
              <a:noFill/>
            </a:ln>
          </p:spPr>
        </p:pic>
        <p:pic>
          <p:nvPicPr>
            <p:cNvPr id="70" name="Picture 69" descr="es.png">
              <a:extLst>
                <a:ext uri="{FF2B5EF4-FFF2-40B4-BE49-F238E27FC236}">
                  <a16:creationId xmlns:a16="http://schemas.microsoft.com/office/drawing/2014/main" id="{19BEDE25-37C8-C04F-A9F9-4836374CE6E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561060" y="4469696"/>
              <a:ext cx="217977" cy="144114"/>
            </a:xfrm>
            <a:prstGeom prst="rect">
              <a:avLst/>
            </a:prstGeom>
            <a:ln>
              <a:noFill/>
            </a:ln>
          </p:spPr>
        </p:pic>
        <p:pic>
          <p:nvPicPr>
            <p:cNvPr id="71" name="Picture 70" descr="ee.png">
              <a:extLst>
                <a:ext uri="{FF2B5EF4-FFF2-40B4-BE49-F238E27FC236}">
                  <a16:creationId xmlns:a16="http://schemas.microsoft.com/office/drawing/2014/main" id="{731ED53B-A8E5-8746-8B18-868E3939807B}"/>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932200" y="4469696"/>
              <a:ext cx="217977" cy="144114"/>
            </a:xfrm>
            <a:prstGeom prst="rect">
              <a:avLst/>
            </a:prstGeom>
            <a:ln>
              <a:noFill/>
            </a:ln>
          </p:spPr>
        </p:pic>
        <p:pic>
          <p:nvPicPr>
            <p:cNvPr id="72" name="Picture 71" descr="fi.png">
              <a:extLst>
                <a:ext uri="{FF2B5EF4-FFF2-40B4-BE49-F238E27FC236}">
                  <a16:creationId xmlns:a16="http://schemas.microsoft.com/office/drawing/2014/main" id="{3DD470AD-8BA3-354E-96A9-EACC81BA7374}"/>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303340" y="4469696"/>
              <a:ext cx="217977" cy="144114"/>
            </a:xfrm>
            <a:prstGeom prst="rect">
              <a:avLst/>
            </a:prstGeom>
            <a:ln>
              <a:noFill/>
            </a:ln>
          </p:spPr>
        </p:pic>
        <p:pic>
          <p:nvPicPr>
            <p:cNvPr id="73" name="Picture 72" descr="fr.png">
              <a:extLst>
                <a:ext uri="{FF2B5EF4-FFF2-40B4-BE49-F238E27FC236}">
                  <a16:creationId xmlns:a16="http://schemas.microsoft.com/office/drawing/2014/main" id="{7488A28E-83DC-D84A-AF92-F323BB68BD05}"/>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3674480" y="4469696"/>
              <a:ext cx="217977" cy="144114"/>
            </a:xfrm>
            <a:prstGeom prst="rect">
              <a:avLst/>
            </a:prstGeom>
            <a:ln>
              <a:noFill/>
            </a:ln>
          </p:spPr>
        </p:pic>
        <p:pic>
          <p:nvPicPr>
            <p:cNvPr id="74" name="Picture 73" descr="gr.png">
              <a:extLst>
                <a:ext uri="{FF2B5EF4-FFF2-40B4-BE49-F238E27FC236}">
                  <a16:creationId xmlns:a16="http://schemas.microsoft.com/office/drawing/2014/main" id="{7BE53EFB-834C-B148-BA0D-1101E67FD5E6}"/>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045620" y="4469696"/>
              <a:ext cx="217977" cy="144114"/>
            </a:xfrm>
            <a:prstGeom prst="rect">
              <a:avLst/>
            </a:prstGeom>
            <a:ln>
              <a:noFill/>
            </a:ln>
          </p:spPr>
        </p:pic>
        <p:pic>
          <p:nvPicPr>
            <p:cNvPr id="75" name="Picture 74" descr="hu.png">
              <a:extLst>
                <a:ext uri="{FF2B5EF4-FFF2-40B4-BE49-F238E27FC236}">
                  <a16:creationId xmlns:a16="http://schemas.microsoft.com/office/drawing/2014/main" id="{7B981BCF-7994-754E-94CB-E04B6C9FA6E2}"/>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416760" y="4469696"/>
              <a:ext cx="217977" cy="144114"/>
            </a:xfrm>
            <a:prstGeom prst="rect">
              <a:avLst/>
            </a:prstGeom>
            <a:ln>
              <a:noFill/>
            </a:ln>
          </p:spPr>
        </p:pic>
        <p:pic>
          <p:nvPicPr>
            <p:cNvPr id="76" name="Picture 75" descr="ie.png">
              <a:extLst>
                <a:ext uri="{FF2B5EF4-FFF2-40B4-BE49-F238E27FC236}">
                  <a16:creationId xmlns:a16="http://schemas.microsoft.com/office/drawing/2014/main" id="{03DCBA8B-803C-A244-8E76-CDA502AB1898}"/>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787900" y="4469696"/>
              <a:ext cx="217977" cy="144114"/>
            </a:xfrm>
            <a:prstGeom prst="rect">
              <a:avLst/>
            </a:prstGeom>
            <a:ln>
              <a:noFill/>
            </a:ln>
          </p:spPr>
        </p:pic>
        <p:pic>
          <p:nvPicPr>
            <p:cNvPr id="77" name="Picture 76" descr="it.png">
              <a:extLst>
                <a:ext uri="{FF2B5EF4-FFF2-40B4-BE49-F238E27FC236}">
                  <a16:creationId xmlns:a16="http://schemas.microsoft.com/office/drawing/2014/main" id="{8ACC76C5-A2F5-BB42-863E-CDED5BB6304A}"/>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5159040" y="4469696"/>
              <a:ext cx="217977" cy="144114"/>
            </a:xfrm>
            <a:prstGeom prst="rect">
              <a:avLst/>
            </a:prstGeom>
            <a:ln>
              <a:noFill/>
            </a:ln>
          </p:spPr>
        </p:pic>
        <p:pic>
          <p:nvPicPr>
            <p:cNvPr id="78" name="Picture 77" descr="lu.png">
              <a:extLst>
                <a:ext uri="{FF2B5EF4-FFF2-40B4-BE49-F238E27FC236}">
                  <a16:creationId xmlns:a16="http://schemas.microsoft.com/office/drawing/2014/main" id="{B08DA397-697F-DF44-9F75-47F9E99D8F10}"/>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530180" y="4469696"/>
              <a:ext cx="217977" cy="144114"/>
            </a:xfrm>
            <a:prstGeom prst="rect">
              <a:avLst/>
            </a:prstGeom>
            <a:ln>
              <a:noFill/>
            </a:ln>
          </p:spPr>
        </p:pic>
        <p:pic>
          <p:nvPicPr>
            <p:cNvPr id="79" name="Picture 78" descr="no.png">
              <a:extLst>
                <a:ext uri="{FF2B5EF4-FFF2-40B4-BE49-F238E27FC236}">
                  <a16:creationId xmlns:a16="http://schemas.microsoft.com/office/drawing/2014/main" id="{8253A672-7057-114B-A847-EFB1DC7557B1}"/>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901320" y="4469696"/>
              <a:ext cx="217977" cy="144114"/>
            </a:xfrm>
            <a:prstGeom prst="rect">
              <a:avLst/>
            </a:prstGeom>
            <a:ln>
              <a:noFill/>
            </a:ln>
          </p:spPr>
        </p:pic>
        <p:pic>
          <p:nvPicPr>
            <p:cNvPr id="80" name="Picture 79" descr="nl.png">
              <a:extLst>
                <a:ext uri="{FF2B5EF4-FFF2-40B4-BE49-F238E27FC236}">
                  <a16:creationId xmlns:a16="http://schemas.microsoft.com/office/drawing/2014/main" id="{701C9B59-FE02-FC4A-A5B9-B6769E324D02}"/>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6272460" y="4469696"/>
              <a:ext cx="217977" cy="144114"/>
            </a:xfrm>
            <a:prstGeom prst="rect">
              <a:avLst/>
            </a:prstGeom>
            <a:ln>
              <a:noFill/>
            </a:ln>
          </p:spPr>
        </p:pic>
        <p:pic>
          <p:nvPicPr>
            <p:cNvPr id="81" name="Picture 80" descr="pl.png">
              <a:extLst>
                <a:ext uri="{FF2B5EF4-FFF2-40B4-BE49-F238E27FC236}">
                  <a16:creationId xmlns:a16="http://schemas.microsoft.com/office/drawing/2014/main" id="{36F70CAB-D276-EF47-92BB-4323FF59683C}"/>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6643600" y="4469696"/>
              <a:ext cx="217977" cy="144114"/>
            </a:xfrm>
            <a:prstGeom prst="rect">
              <a:avLst/>
            </a:prstGeom>
            <a:ln>
              <a:noFill/>
            </a:ln>
          </p:spPr>
        </p:pic>
        <p:pic>
          <p:nvPicPr>
            <p:cNvPr id="82" name="Picture 81" descr="pt.png">
              <a:extLst>
                <a:ext uri="{FF2B5EF4-FFF2-40B4-BE49-F238E27FC236}">
                  <a16:creationId xmlns:a16="http://schemas.microsoft.com/office/drawing/2014/main" id="{C7F3D8B4-851A-AF49-B59B-8E8259E36029}"/>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7014740" y="4469696"/>
              <a:ext cx="217977" cy="144114"/>
            </a:xfrm>
            <a:prstGeom prst="rect">
              <a:avLst/>
            </a:prstGeom>
            <a:ln>
              <a:noFill/>
            </a:ln>
          </p:spPr>
        </p:pic>
        <p:pic>
          <p:nvPicPr>
            <p:cNvPr id="83" name="Picture 82" descr="cz.png">
              <a:extLst>
                <a:ext uri="{FF2B5EF4-FFF2-40B4-BE49-F238E27FC236}">
                  <a16:creationId xmlns:a16="http://schemas.microsoft.com/office/drawing/2014/main" id="{844C8E73-19C0-8645-BA2C-9A2AE13016FC}"/>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7385880" y="4469696"/>
              <a:ext cx="217977" cy="144114"/>
            </a:xfrm>
            <a:prstGeom prst="rect">
              <a:avLst/>
            </a:prstGeom>
            <a:ln>
              <a:noFill/>
            </a:ln>
          </p:spPr>
        </p:pic>
        <p:pic>
          <p:nvPicPr>
            <p:cNvPr id="84" name="Picture 83" descr="ro.png">
              <a:extLst>
                <a:ext uri="{FF2B5EF4-FFF2-40B4-BE49-F238E27FC236}">
                  <a16:creationId xmlns:a16="http://schemas.microsoft.com/office/drawing/2014/main" id="{E654A66D-2732-E344-B843-6CE13AAC680F}"/>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7757020" y="4469696"/>
              <a:ext cx="217977" cy="144114"/>
            </a:xfrm>
            <a:prstGeom prst="rect">
              <a:avLst/>
            </a:prstGeom>
            <a:ln>
              <a:noFill/>
            </a:ln>
          </p:spPr>
        </p:pic>
        <p:pic>
          <p:nvPicPr>
            <p:cNvPr id="85" name="Picture 84" descr="se.png">
              <a:extLst>
                <a:ext uri="{FF2B5EF4-FFF2-40B4-BE49-F238E27FC236}">
                  <a16:creationId xmlns:a16="http://schemas.microsoft.com/office/drawing/2014/main" id="{A024F0CF-1EFB-9148-9695-6CAA150C585D}"/>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499300" y="4469696"/>
              <a:ext cx="217977" cy="144114"/>
            </a:xfrm>
            <a:prstGeom prst="rect">
              <a:avLst/>
            </a:prstGeom>
            <a:ln>
              <a:noFill/>
            </a:ln>
          </p:spPr>
        </p:pic>
        <p:pic>
          <p:nvPicPr>
            <p:cNvPr id="86" name="Picture 85" descr="ch.png">
              <a:extLst>
                <a:ext uri="{FF2B5EF4-FFF2-40B4-BE49-F238E27FC236}">
                  <a16:creationId xmlns:a16="http://schemas.microsoft.com/office/drawing/2014/main" id="{AA23EA42-BF26-D747-A010-8F9D8D9057CA}"/>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8870442" y="4469696"/>
              <a:ext cx="217977" cy="144114"/>
            </a:xfrm>
            <a:prstGeom prst="rect">
              <a:avLst/>
            </a:prstGeom>
            <a:ln>
              <a:noFill/>
            </a:ln>
          </p:spPr>
        </p:pic>
        <p:pic>
          <p:nvPicPr>
            <p:cNvPr id="87" name="Picture 86" descr="uk.png">
              <a:extLst>
                <a:ext uri="{FF2B5EF4-FFF2-40B4-BE49-F238E27FC236}">
                  <a16:creationId xmlns:a16="http://schemas.microsoft.com/office/drawing/2014/main" id="{8CFFF940-BC23-CD46-9090-334560F7BA9D}"/>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8128160" y="4469696"/>
              <a:ext cx="217977" cy="144114"/>
            </a:xfrm>
            <a:prstGeom prst="rect">
              <a:avLst/>
            </a:prstGeom>
            <a:ln>
              <a:noFill/>
            </a:ln>
          </p:spPr>
        </p:pic>
        <p:pic>
          <p:nvPicPr>
            <p:cNvPr id="88" name="Picture 87">
              <a:extLst>
                <a:ext uri="{FF2B5EF4-FFF2-40B4-BE49-F238E27FC236}">
                  <a16:creationId xmlns:a16="http://schemas.microsoft.com/office/drawing/2014/main" id="{20AB05E4-2BE8-DE46-B436-FE570335B0F5}"/>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9408598" y="4469696"/>
              <a:ext cx="216000" cy="144000"/>
            </a:xfrm>
            <a:prstGeom prst="rect">
              <a:avLst/>
            </a:prstGeom>
          </p:spPr>
        </p:pic>
        <p:pic>
          <p:nvPicPr>
            <p:cNvPr id="89" name="Picture 88">
              <a:extLst>
                <a:ext uri="{FF2B5EF4-FFF2-40B4-BE49-F238E27FC236}">
                  <a16:creationId xmlns:a16="http://schemas.microsoft.com/office/drawing/2014/main" id="{2D163D4C-EE71-9744-BE99-D166BF8ADE72}"/>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9768386" y="4469696"/>
              <a:ext cx="216000" cy="144000"/>
            </a:xfrm>
            <a:prstGeom prst="rect">
              <a:avLst/>
            </a:prstGeom>
          </p:spPr>
        </p:pic>
        <p:pic>
          <p:nvPicPr>
            <p:cNvPr id="90" name="Picture 89" descr="ca.png">
              <a:extLst>
                <a:ext uri="{FF2B5EF4-FFF2-40B4-BE49-F238E27FC236}">
                  <a16:creationId xmlns:a16="http://schemas.microsoft.com/office/drawing/2014/main" id="{A559A498-3191-894A-810C-BD4AE5EEB4C7}"/>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0489245" y="4469696"/>
              <a:ext cx="216000" cy="142807"/>
            </a:xfrm>
            <a:prstGeom prst="rect">
              <a:avLst/>
            </a:prstGeom>
            <a:ln>
              <a:noFill/>
            </a:ln>
          </p:spPr>
        </p:pic>
        <p:pic>
          <p:nvPicPr>
            <p:cNvPr id="91" name="Picture 90" descr="si.png">
              <a:extLst>
                <a:ext uri="{FF2B5EF4-FFF2-40B4-BE49-F238E27FC236}">
                  <a16:creationId xmlns:a16="http://schemas.microsoft.com/office/drawing/2014/main" id="{A0422BBB-5084-E44D-8BE9-72C53820AD6D}"/>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0128174" y="4469696"/>
              <a:ext cx="217284" cy="143656"/>
            </a:xfrm>
            <a:prstGeom prst="rect">
              <a:avLst/>
            </a:prstGeom>
          </p:spPr>
        </p:pic>
      </p:grpSp>
      <p:pic>
        <p:nvPicPr>
          <p:cNvPr id="118" name="Picture 117">
            <a:extLst>
              <a:ext uri="{FF2B5EF4-FFF2-40B4-BE49-F238E27FC236}">
                <a16:creationId xmlns:a16="http://schemas.microsoft.com/office/drawing/2014/main" id="{AD8FAFFC-0223-1740-BEBD-B739458582D9}"/>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10315039" y="6585917"/>
            <a:ext cx="1632456" cy="105918"/>
          </a:xfrm>
          <a:prstGeom prst="rect">
            <a:avLst/>
          </a:prstGeom>
        </p:spPr>
      </p:pic>
    </p:spTree>
    <p:extLst>
      <p:ext uri="{BB962C8B-B14F-4D97-AF65-F5344CB8AC3E}">
        <p14:creationId xmlns:p14="http://schemas.microsoft.com/office/powerpoint/2010/main" val="10673614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EAR2">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66570320-3196-EF45-AA70-55A3A8412E23}"/>
              </a:ext>
            </a:extLst>
          </p:cNvPr>
          <p:cNvSpPr>
            <a:spLocks noGrp="1" noChangeArrowheads="1"/>
          </p:cNvSpPr>
          <p:nvPr>
            <p:ph type="title" hasCustomPrompt="1"/>
          </p:nvPr>
        </p:nvSpPr>
        <p:spPr bwMode="auto">
          <a:xfrm>
            <a:off x="218261" y="157324"/>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rgbClr val="335E6F"/>
                </a:solidFill>
              </a:defRPr>
            </a:lvl1pPr>
          </a:lstStyle>
          <a:p>
            <a:pPr lvl="0"/>
            <a:r>
              <a:rPr lang="en-US" altLang="en-US" dirty="0"/>
              <a:t>CLICK TO EDIT MASTER TITLE STYLE</a:t>
            </a:r>
            <a:endParaRPr lang="en-GB" altLang="en-US" dirty="0"/>
          </a:p>
        </p:txBody>
      </p:sp>
      <p:sp>
        <p:nvSpPr>
          <p:cNvPr id="33" name="Content Placeholder 2">
            <a:extLst>
              <a:ext uri="{FF2B5EF4-FFF2-40B4-BE49-F238E27FC236}">
                <a16:creationId xmlns:a16="http://schemas.microsoft.com/office/drawing/2014/main" id="{BE56DB9E-ADEC-C041-9F85-12B8B19C015A}"/>
              </a:ext>
            </a:extLst>
          </p:cNvPr>
          <p:cNvSpPr>
            <a:spLocks noGrp="1"/>
          </p:cNvSpPr>
          <p:nvPr>
            <p:ph idx="1"/>
          </p:nvPr>
        </p:nvSpPr>
        <p:spPr>
          <a:xfrm>
            <a:off x="218262" y="882192"/>
            <a:ext cx="11763662" cy="554077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29" name="Straight Connector 28">
            <a:extLst>
              <a:ext uri="{FF2B5EF4-FFF2-40B4-BE49-F238E27FC236}">
                <a16:creationId xmlns:a16="http://schemas.microsoft.com/office/drawing/2014/main" id="{535E5E0F-3BDB-C24D-BC1B-B04099CF0BBD}"/>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943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iste / Sommaire">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21D816F4-1CC6-E649-B24F-9724EFF20FF4}"/>
              </a:ext>
            </a:extLst>
          </p:cNvPr>
          <p:cNvSpPr>
            <a:spLocks noGrp="1"/>
          </p:cNvSpPr>
          <p:nvPr>
            <p:ph type="body" sz="quarter" idx="12" hasCustomPrompt="1"/>
          </p:nvPr>
        </p:nvSpPr>
        <p:spPr>
          <a:xfrm>
            <a:off x="509588" y="452631"/>
            <a:ext cx="7504859" cy="892140"/>
          </a:xfrm>
          <a:prstGeom prst="rect">
            <a:avLst/>
          </a:prstGeom>
        </p:spPr>
        <p:txBody>
          <a:bodyPr anchor="b"/>
          <a:lstStyle>
            <a:lvl1pPr marL="0" indent="0">
              <a:buFontTx/>
              <a:buNone/>
              <a:defRPr sz="2800" b="0" cap="none" baseline="0"/>
            </a:lvl1pPr>
            <a:lvl2pPr marL="457200" indent="0">
              <a:buClr>
                <a:schemeClr val="tx1"/>
              </a:buClr>
              <a:buFontTx/>
              <a:buNone/>
              <a:defRPr sz="1800"/>
            </a:lvl2pPr>
          </a:lstStyle>
          <a:p>
            <a:pPr lvl="0"/>
            <a:r>
              <a:rPr lang="fr-FR"/>
              <a:t>Modifier les styles du texte du masque</a:t>
            </a:r>
          </a:p>
        </p:txBody>
      </p:sp>
      <p:sp>
        <p:nvSpPr>
          <p:cNvPr id="11" name="Espace réservé du texte 7">
            <a:extLst>
              <a:ext uri="{FF2B5EF4-FFF2-40B4-BE49-F238E27FC236}">
                <a16:creationId xmlns:a16="http://schemas.microsoft.com/office/drawing/2014/main" id="{3445DB7A-965D-D343-A901-9CD03C9C6ED4}"/>
              </a:ext>
            </a:extLst>
          </p:cNvPr>
          <p:cNvSpPr>
            <a:spLocks noGrp="1"/>
          </p:cNvSpPr>
          <p:nvPr>
            <p:ph type="body" sz="quarter" idx="13"/>
          </p:nvPr>
        </p:nvSpPr>
        <p:spPr>
          <a:xfrm>
            <a:off x="509588" y="1494503"/>
            <a:ext cx="11193462" cy="4910867"/>
          </a:xfrm>
          <a:prstGeom prst="rect">
            <a:avLst/>
          </a:prstGeom>
        </p:spPr>
        <p:txBody>
          <a:bodyPr/>
          <a:lstStyle>
            <a:lvl1pPr marL="0" indent="0">
              <a:lnSpc>
                <a:spcPct val="150000"/>
              </a:lnSpc>
              <a:spcBef>
                <a:spcPts val="0"/>
              </a:spcBef>
              <a:buFontTx/>
              <a:buNone/>
              <a:defRPr sz="2400"/>
            </a:lvl1pPr>
            <a:lvl2pPr marL="457200" indent="0">
              <a:buClr>
                <a:schemeClr val="tx1"/>
              </a:buClr>
              <a:buFontTx/>
              <a:buNone/>
              <a:defRPr sz="1800"/>
            </a:lvl2pPr>
          </a:lstStyle>
          <a:p>
            <a:pPr lvl="0"/>
            <a:r>
              <a:rPr lang="fr-FR"/>
              <a:t>Modifier les styles du texte du masque</a:t>
            </a:r>
          </a:p>
        </p:txBody>
      </p:sp>
      <p:sp>
        <p:nvSpPr>
          <p:cNvPr id="6" name="Espace réservé de la date 3">
            <a:extLst>
              <a:ext uri="{FF2B5EF4-FFF2-40B4-BE49-F238E27FC236}">
                <a16:creationId xmlns:a16="http://schemas.microsoft.com/office/drawing/2014/main" id="{46462DB7-A181-4646-A0F2-28F52AE3FA35}"/>
              </a:ext>
            </a:extLst>
          </p:cNvPr>
          <p:cNvSpPr txBox="1">
            <a:spLocks/>
          </p:cNvSpPr>
          <p:nvPr userDrawn="1"/>
        </p:nvSpPr>
        <p:spPr>
          <a:xfrm>
            <a:off x="10454238" y="6426106"/>
            <a:ext cx="701843" cy="209268"/>
          </a:xfrm>
          <a:prstGeom prst="rect">
            <a:avLst/>
          </a:prstGeom>
        </p:spPr>
        <p:txBody>
          <a:bodyPr/>
          <a:lstStyle>
            <a:defPPr>
              <a:defRPr lang="fr-FR"/>
            </a:defPPr>
            <a:lvl1pPr marL="0" algn="r" defTabSz="914400" rtl="0" eaLnBrk="1" latinLnBrk="0" hangingPunct="1">
              <a:defRPr sz="1000" kern="1200">
                <a:solidFill>
                  <a:srgbClr val="1D1D1B"/>
                </a:solidFill>
                <a:latin typeface="Arial MT Std Light" panose="020B0302030403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2FC34B-6D03-D04E-9A72-4E245D4005EF}" type="datetime1">
              <a:rPr lang="fr-CH" smtClean="0"/>
              <a:pPr/>
              <a:t>22.11.2024</a:t>
            </a:fld>
            <a:endParaRPr lang="fr-FR"/>
          </a:p>
        </p:txBody>
      </p:sp>
      <p:sp>
        <p:nvSpPr>
          <p:cNvPr id="7" name="Espace réservé du numéro de diapositive 5">
            <a:extLst>
              <a:ext uri="{FF2B5EF4-FFF2-40B4-BE49-F238E27FC236}">
                <a16:creationId xmlns:a16="http://schemas.microsoft.com/office/drawing/2014/main" id="{91A7B63E-04E3-E341-A8A8-8F4072C7F5F3}"/>
              </a:ext>
            </a:extLst>
          </p:cNvPr>
          <p:cNvSpPr txBox="1">
            <a:spLocks/>
          </p:cNvSpPr>
          <p:nvPr userDrawn="1"/>
        </p:nvSpPr>
        <p:spPr>
          <a:xfrm>
            <a:off x="11255140" y="6409996"/>
            <a:ext cx="448377" cy="216182"/>
          </a:xfrm>
          <a:prstGeom prst="rect">
            <a:avLst/>
          </a:prstGeom>
        </p:spPr>
        <p:txBody>
          <a:bodyPr/>
          <a:lstStyle>
            <a:defPPr>
              <a:defRPr lang="fr-FR"/>
            </a:defPPr>
            <a:lvl1pPr marL="0" algn="r" defTabSz="914400" rtl="0" eaLnBrk="1" latinLnBrk="0" hangingPunct="1">
              <a:defRPr sz="1000" kern="1200">
                <a:solidFill>
                  <a:srgbClr val="1D1D1B"/>
                </a:solidFill>
                <a:latin typeface="Arial MT Std Light" panose="020B0302030403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82DA05-A095-EC48-B958-828533A08799}" type="slidenum">
              <a:rPr lang="fr-FR" smtClean="0"/>
              <a:pPr/>
              <a:t>‹#›</a:t>
            </a:fld>
            <a:endParaRPr lang="fr-FR"/>
          </a:p>
        </p:txBody>
      </p:sp>
    </p:spTree>
    <p:extLst>
      <p:ext uri="{BB962C8B-B14F-4D97-AF65-F5344CB8AC3E}">
        <p14:creationId xmlns:p14="http://schemas.microsoft.com/office/powerpoint/2010/main" val="1208664363"/>
      </p:ext>
    </p:extLst>
  </p:cSld>
  <p:clrMapOvr>
    <a:masterClrMapping/>
  </p:clrMapOvr>
  <p:hf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27478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LEAR3">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001" y="882193"/>
            <a:ext cx="11732718"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795"/>
            </a:lvl1pPr>
            <a:lvl2pPr>
              <a:defRPr sz="1795"/>
            </a:lvl2pPr>
            <a:lvl3pPr>
              <a:defRPr sz="1795"/>
            </a:lvl3pPr>
            <a:lvl4pPr>
              <a:defRPr sz="1795"/>
            </a:lvl4pPr>
            <a:lvl5pPr>
              <a:defRPr sz="1795"/>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8" name="Straight Connector 7">
            <a:extLst>
              <a:ext uri="{FF2B5EF4-FFF2-40B4-BE49-F238E27FC236}">
                <a16:creationId xmlns:a16="http://schemas.microsoft.com/office/drawing/2014/main" id="{FDDE0A18-E398-40EE-9B5C-EFF1AB1879B0}"/>
              </a:ext>
            </a:extLst>
          </p:cNvPr>
          <p:cNvCxnSpPr>
            <a:cxnSpLocks/>
          </p:cNvCxnSpPr>
          <p:nvPr userDrawn="1"/>
        </p:nvCxnSpPr>
        <p:spPr>
          <a:xfrm>
            <a:off x="220831" y="6422971"/>
            <a:ext cx="11703996"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54FC899-091E-48CC-B4A2-B442B733582F}"/>
              </a:ext>
            </a:extLst>
          </p:cNvPr>
          <p:cNvCxnSpPr/>
          <p:nvPr userDrawn="1"/>
        </p:nvCxnSpPr>
        <p:spPr>
          <a:xfrm>
            <a:off x="217667" y="882193"/>
            <a:ext cx="11736308"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9802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3249"/>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B2B2E7-BCE3-4EC1-AD51-3894C5284DA1}"/>
              </a:ext>
            </a:extLst>
          </p:cNvPr>
          <p:cNvSpPr>
            <a:spLocks noGrp="1"/>
          </p:cNvSpPr>
          <p:nvPr>
            <p:ph type="title" hasCustomPrompt="1"/>
          </p:nvPr>
        </p:nvSpPr>
        <p:spPr>
          <a:xfrm>
            <a:off x="215411" y="154800"/>
            <a:ext cx="10081234" cy="565200"/>
          </a:xfrm>
        </p:spPr>
        <p:txBody>
          <a:bodyPr/>
          <a:lstStyle>
            <a:lvl1pPr algn="l">
              <a:defRPr sz="2992"/>
            </a:lvl1pPr>
          </a:lstStyle>
          <a:p>
            <a:r>
              <a:rPr lang="en-GB" altLang="en-US" noProof="0" dirty="0"/>
              <a:t>CLICK TO EDIT MASTER TITLE STYLE</a:t>
            </a:r>
            <a:endParaRPr lang="en-GB" noProof="0" dirty="0"/>
          </a:p>
        </p:txBody>
      </p:sp>
    </p:spTree>
    <p:extLst>
      <p:ext uri="{BB962C8B-B14F-4D97-AF65-F5344CB8AC3E}">
        <p14:creationId xmlns:p14="http://schemas.microsoft.com/office/powerpoint/2010/main" val="37971063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1">
    <p:spTree>
      <p:nvGrpSpPr>
        <p:cNvPr id="1" name=""/>
        <p:cNvGrpSpPr/>
        <p:nvPr/>
      </p:nvGrpSpPr>
      <p:grpSpPr>
        <a:xfrm>
          <a:off x="0" y="0"/>
          <a:ext cx="0" cy="0"/>
          <a:chOff x="0" y="0"/>
          <a:chExt cx="0" cy="0"/>
        </a:xfrm>
      </p:grpSpPr>
      <p:pic>
        <p:nvPicPr>
          <p:cNvPr id="3" name="Picture 169">
            <a:extLst>
              <a:ext uri="{FF2B5EF4-FFF2-40B4-BE49-F238E27FC236}">
                <a16:creationId xmlns:a16="http://schemas.microsoft.com/office/drawing/2014/main" id="{62C2602F-BC1F-4AC9-8F8F-37D4246EC5C5}"/>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1"/>
            <a:ext cx="12195851" cy="6878925"/>
          </a:xfrm>
          <a:prstGeom prst="rect">
            <a:avLst/>
          </a:prstGeom>
        </p:spPr>
      </p:pic>
      <p:sp>
        <p:nvSpPr>
          <p:cNvPr id="90" name="Rectangle 4">
            <a:extLst>
              <a:ext uri="{FF2B5EF4-FFF2-40B4-BE49-F238E27FC236}">
                <a16:creationId xmlns:a16="http://schemas.microsoft.com/office/drawing/2014/main" id="{FBF93EDD-5149-43C3-AE03-E4F5F512FE93}"/>
              </a:ext>
            </a:extLst>
          </p:cNvPr>
          <p:cNvSpPr/>
          <p:nvPr userDrawn="1"/>
        </p:nvSpPr>
        <p:spPr>
          <a:xfrm>
            <a:off x="1" y="-2"/>
            <a:ext cx="12192000" cy="6878925"/>
          </a:xfrm>
          <a:prstGeom prst="rect">
            <a:avLst/>
          </a:prstGeom>
          <a:solidFill>
            <a:srgbClr val="0032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795" dirty="0"/>
          </a:p>
        </p:txBody>
      </p:sp>
      <p:sp>
        <p:nvSpPr>
          <p:cNvPr id="56323" name="Rectangle 2"/>
          <p:cNvSpPr>
            <a:spLocks noGrp="1" noChangeArrowheads="1"/>
          </p:cNvSpPr>
          <p:nvPr>
            <p:ph type="subTitle" idx="1" hasCustomPrompt="1"/>
          </p:nvPr>
        </p:nvSpPr>
        <p:spPr>
          <a:xfrm>
            <a:off x="118375" y="5258118"/>
            <a:ext cx="10598400" cy="381451"/>
          </a:xfrm>
          <a:prstGeom prst="rect">
            <a:avLst/>
          </a:prstGeom>
        </p:spPr>
        <p:txBody>
          <a:bodyPr wrap="square">
            <a:spAutoFit/>
          </a:bodyPr>
          <a:lstStyle>
            <a:lvl1pPr marL="0" indent="0">
              <a:buFont typeface="Verdana" pitchFamily="34" charset="0"/>
              <a:buNone/>
              <a:defRPr sz="1731"/>
            </a:lvl1pPr>
          </a:lstStyle>
          <a:p>
            <a:pPr lvl="0"/>
            <a:r>
              <a:rPr lang="en-GB" noProof="0" dirty="0" err="1"/>
              <a:t>SubTitle</a:t>
            </a:r>
            <a:endParaRPr lang="en-GB" noProof="0" dirty="0"/>
          </a:p>
        </p:txBody>
      </p:sp>
      <p:sp>
        <p:nvSpPr>
          <p:cNvPr id="56325" name="Rectangle 6"/>
          <p:cNvSpPr>
            <a:spLocks noGrp="1" noChangeArrowheads="1"/>
          </p:cNvSpPr>
          <p:nvPr>
            <p:ph type="ctrTitle" hasCustomPrompt="1"/>
          </p:nvPr>
        </p:nvSpPr>
        <p:spPr>
          <a:xfrm>
            <a:off x="125657" y="3421831"/>
            <a:ext cx="10596033" cy="567399"/>
          </a:xfrm>
          <a:prstGeom prst="rect">
            <a:avLst/>
          </a:prstGeom>
        </p:spPr>
        <p:txBody>
          <a:bodyPr/>
          <a:lstStyle>
            <a:lvl1pPr algn="l">
              <a:defRPr sz="3079">
                <a:solidFill>
                  <a:schemeClr val="bg1"/>
                </a:solidFill>
              </a:defRPr>
            </a:lvl1pPr>
          </a:lstStyle>
          <a:p>
            <a:pPr lvl="0"/>
            <a:r>
              <a:rPr lang="en-GB" noProof="0" dirty="0"/>
              <a:t>NAME YOUR PRESENTATION</a:t>
            </a:r>
          </a:p>
        </p:txBody>
      </p:sp>
      <p:sp>
        <p:nvSpPr>
          <p:cNvPr id="56347" name="Text Box 27"/>
          <p:cNvSpPr txBox="1">
            <a:spLocks noChangeArrowheads="1"/>
          </p:cNvSpPr>
          <p:nvPr userDrawn="1"/>
        </p:nvSpPr>
        <p:spPr bwMode="auto">
          <a:xfrm>
            <a:off x="842434" y="6429376"/>
            <a:ext cx="668866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0" noProof="0" dirty="0"/>
          </a:p>
        </p:txBody>
      </p:sp>
      <p:cxnSp>
        <p:nvCxnSpPr>
          <p:cNvPr id="121" name="Straight Connector 64">
            <a:extLst>
              <a:ext uri="{FF2B5EF4-FFF2-40B4-BE49-F238E27FC236}">
                <a16:creationId xmlns:a16="http://schemas.microsoft.com/office/drawing/2014/main" id="{6B88ADAB-0C9C-4BC9-A42C-A57312626145}"/>
              </a:ext>
            </a:extLst>
          </p:cNvPr>
          <p:cNvCxnSpPr>
            <a:cxnSpLocks/>
          </p:cNvCxnSpPr>
          <p:nvPr userDrawn="1"/>
        </p:nvCxnSpPr>
        <p:spPr>
          <a:xfrm>
            <a:off x="221435" y="6422971"/>
            <a:ext cx="11736001"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222591" y="4106871"/>
            <a:ext cx="1173630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 Box 24">
            <a:extLst>
              <a:ext uri="{FF2B5EF4-FFF2-40B4-BE49-F238E27FC236}">
                <a16:creationId xmlns:a16="http://schemas.microsoft.com/office/drawing/2014/main" id="{7D33984A-D43C-428F-AB4A-04E5B59FAE71}"/>
              </a:ext>
            </a:extLst>
          </p:cNvPr>
          <p:cNvSpPr txBox="1">
            <a:spLocks noChangeArrowheads="1"/>
          </p:cNvSpPr>
          <p:nvPr userDrawn="1"/>
        </p:nvSpPr>
        <p:spPr bwMode="auto">
          <a:xfrm>
            <a:off x="11801313" y="5406991"/>
            <a:ext cx="227325" cy="276999"/>
          </a:xfrm>
          <a:prstGeom prst="rect">
            <a:avLst/>
          </a:prstGeom>
          <a:noFill/>
          <a:ln>
            <a:noFill/>
          </a:ln>
          <a:effectLst/>
        </p:spPr>
        <p:txBody>
          <a:bodyPr wrap="none">
            <a:spAutoFit/>
          </a:bodyPr>
          <a:lstStyle/>
          <a:p>
            <a:pPr algn="r">
              <a:spcBef>
                <a:spcPts val="0"/>
              </a:spcBef>
            </a:pPr>
            <a:r>
              <a:rPr lang="en-GB" sz="1197" dirty="0">
                <a:solidFill>
                  <a:schemeClr val="bg1"/>
                </a:solidFill>
                <a:latin typeface="Arial" panose="020B0604020202020204" pitchFamily="34" charset="0"/>
                <a:cs typeface="Arial" panose="020B0604020202020204" pitchFamily="34" charset="0"/>
              </a:rPr>
              <a:t> </a:t>
            </a:r>
          </a:p>
        </p:txBody>
      </p:sp>
      <p:sp>
        <p:nvSpPr>
          <p:cNvPr id="44" name="Text Box 25">
            <a:extLst>
              <a:ext uri="{FF2B5EF4-FFF2-40B4-BE49-F238E27FC236}">
                <a16:creationId xmlns:a16="http://schemas.microsoft.com/office/drawing/2014/main" id="{7AB46881-5DF0-4A35-AA27-0D32ECF82359}"/>
              </a:ext>
            </a:extLst>
          </p:cNvPr>
          <p:cNvSpPr txBox="1">
            <a:spLocks noChangeArrowheads="1"/>
          </p:cNvSpPr>
          <p:nvPr userDrawn="1"/>
        </p:nvSpPr>
        <p:spPr bwMode="auto">
          <a:xfrm>
            <a:off x="11779244" y="6156810"/>
            <a:ext cx="227326" cy="276999"/>
          </a:xfrm>
          <a:prstGeom prst="rect">
            <a:avLst/>
          </a:prstGeom>
          <a:noFill/>
          <a:ln>
            <a:noFill/>
          </a:ln>
          <a:effectLst/>
        </p:spPr>
        <p:txBody>
          <a:bodyPr wrap="none">
            <a:spAutoFit/>
          </a:bodyPr>
          <a:lstStyle/>
          <a:p>
            <a:pPr algn="r">
              <a:spcBef>
                <a:spcPts val="0"/>
              </a:spcBef>
            </a:pPr>
            <a:r>
              <a:rPr lang="en-GB" sz="1197" dirty="0">
                <a:solidFill>
                  <a:schemeClr val="bg1"/>
                </a:solidFill>
                <a:latin typeface="Arial" panose="020B0604020202020204" pitchFamily="34" charset="0"/>
                <a:cs typeface="Arial" panose="020B0604020202020204" pitchFamily="34" charset="0"/>
              </a:rPr>
              <a:t> </a:t>
            </a:r>
          </a:p>
        </p:txBody>
      </p:sp>
      <p:sp>
        <p:nvSpPr>
          <p:cNvPr id="45" name="Text Box 99">
            <a:extLst>
              <a:ext uri="{FF2B5EF4-FFF2-40B4-BE49-F238E27FC236}">
                <a16:creationId xmlns:a16="http://schemas.microsoft.com/office/drawing/2014/main" id="{D9FE3E1C-24B3-4F63-846C-260B4220AAC5}"/>
              </a:ext>
            </a:extLst>
          </p:cNvPr>
          <p:cNvSpPr/>
          <p:nvPr userDrawn="1"/>
        </p:nvSpPr>
        <p:spPr>
          <a:xfrm>
            <a:off x="11094664" y="5811879"/>
            <a:ext cx="911906" cy="217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197" dirty="0">
                <a:latin typeface="Arial" panose="020B0604020202020204" pitchFamily="34" charset="0"/>
                <a:cs typeface="Arial" panose="020B0604020202020204" pitchFamily="34" charset="0"/>
              </a:rPr>
              <a:t> </a:t>
            </a:r>
          </a:p>
        </p:txBody>
      </p:sp>
      <p:sp>
        <p:nvSpPr>
          <p:cNvPr id="10" name="Text Box 58"/>
          <p:cNvSpPr txBox="1">
            <a:spLocks noChangeArrowheads="1"/>
          </p:cNvSpPr>
          <p:nvPr userDrawn="1"/>
        </p:nvSpPr>
        <p:spPr bwMode="auto">
          <a:xfrm>
            <a:off x="222592" y="6213933"/>
            <a:ext cx="668866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798" noProof="0" dirty="0">
                <a:solidFill>
                  <a:srgbClr val="8197A6"/>
                </a:solidFill>
                <a:latin typeface="Arial" panose="020B0604020202020204" pitchFamily="34" charset="0"/>
                <a:cs typeface="Arial" panose="020B0604020202020204" pitchFamily="34" charset="0"/>
              </a:rPr>
              <a:t>ESA UNCLASSIFIED - For ESA Official Use Only</a:t>
            </a:r>
          </a:p>
        </p:txBody>
      </p:sp>
      <p:sp>
        <p:nvSpPr>
          <p:cNvPr id="4" name="Text Box 34">
            <a:extLst>
              <a:ext uri="{FF2B5EF4-FFF2-40B4-BE49-F238E27FC236}">
                <a16:creationId xmlns:a16="http://schemas.microsoft.com/office/drawing/2014/main" id="{936521E2-36D7-4AF3-B70B-FA4D9649E46F}"/>
              </a:ext>
            </a:extLst>
          </p:cNvPr>
          <p:cNvSpPr txBox="1">
            <a:spLocks noChangeArrowheads="1"/>
          </p:cNvSpPr>
          <p:nvPr userDrawn="1"/>
        </p:nvSpPr>
        <p:spPr bwMode="auto">
          <a:xfrm>
            <a:off x="11648673" y="6202801"/>
            <a:ext cx="274325" cy="2151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798" noProof="1">
                <a:solidFill>
                  <a:schemeClr val="bg1"/>
                </a:solidFill>
                <a:latin typeface="Arial" panose="020B0604020202020204" pitchFamily="34" charset="0"/>
                <a:cs typeface="Arial" panose="020B0604020202020204" pitchFamily="34" charset="0"/>
              </a:rPr>
              <a:t>  </a:t>
            </a:r>
            <a:fld id="{FDAC5C42-9B53-4063-AF51-A40D4C64F718}" type="slidenum">
              <a:rPr lang="it-IT" sz="798" noProof="1" smtClean="0">
                <a:solidFill>
                  <a:schemeClr val="bg1"/>
                </a:solidFill>
                <a:latin typeface="Arial" panose="020B0604020202020204" pitchFamily="34" charset="0"/>
                <a:cs typeface="Arial" panose="020B0604020202020204" pitchFamily="34" charset="0"/>
              </a:rPr>
              <a:t>‹#›</a:t>
            </a:fld>
            <a:endParaRPr lang="en-GB" sz="798" noProof="1">
              <a:solidFill>
                <a:schemeClr val="bg1"/>
              </a:solidFill>
              <a:latin typeface="Arial" panose="020B0604020202020204" pitchFamily="34" charset="0"/>
              <a:cs typeface="Arial" panose="020B0604020202020204" pitchFamily="34" charset="0"/>
            </a:endParaRPr>
          </a:p>
        </p:txBody>
      </p:sp>
      <p:pic>
        <p:nvPicPr>
          <p:cNvPr id="63" name="Picture 6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03315" y="-216085"/>
            <a:ext cx="2088182" cy="1314000"/>
          </a:xfrm>
          <a:prstGeom prst="rect">
            <a:avLst/>
          </a:prstGeom>
        </p:spPr>
      </p:pic>
      <p:pic>
        <p:nvPicPr>
          <p:cNvPr id="64" name="Picture 63">
            <a:extLst>
              <a:ext uri="{FF2B5EF4-FFF2-40B4-BE49-F238E27FC236}">
                <a16:creationId xmlns:a16="http://schemas.microsoft.com/office/drawing/2014/main" id="{404D7138-AD9C-C946-BD30-C3547A00250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15039" y="6585917"/>
            <a:ext cx="1632456" cy="105918"/>
          </a:xfrm>
          <a:prstGeom prst="rect">
            <a:avLst/>
          </a:prstGeom>
        </p:spPr>
      </p:pic>
      <p:grpSp>
        <p:nvGrpSpPr>
          <p:cNvPr id="65" name="Group 64">
            <a:extLst>
              <a:ext uri="{FF2B5EF4-FFF2-40B4-BE49-F238E27FC236}">
                <a16:creationId xmlns:a16="http://schemas.microsoft.com/office/drawing/2014/main" id="{FB321021-5660-EB47-8BA6-304C79272C62}"/>
              </a:ext>
            </a:extLst>
          </p:cNvPr>
          <p:cNvGrpSpPr/>
          <p:nvPr userDrawn="1"/>
        </p:nvGrpSpPr>
        <p:grpSpPr>
          <a:xfrm>
            <a:off x="226070" y="6569736"/>
            <a:ext cx="9602488" cy="144114"/>
            <a:chOff x="1076500" y="4469696"/>
            <a:chExt cx="9628745" cy="144114"/>
          </a:xfrm>
        </p:grpSpPr>
        <p:pic>
          <p:nvPicPr>
            <p:cNvPr id="66" name="Picture 65" descr="de.png">
              <a:extLst>
                <a:ext uri="{FF2B5EF4-FFF2-40B4-BE49-F238E27FC236}">
                  <a16:creationId xmlns:a16="http://schemas.microsoft.com/office/drawing/2014/main" id="{6705C573-7F21-B342-A090-1A6C26CD7B8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6500" y="4469696"/>
              <a:ext cx="217977" cy="144114"/>
            </a:xfrm>
            <a:prstGeom prst="rect">
              <a:avLst/>
            </a:prstGeom>
            <a:ln>
              <a:noFill/>
            </a:ln>
          </p:spPr>
        </p:pic>
        <p:pic>
          <p:nvPicPr>
            <p:cNvPr id="67" name="Picture 66" descr="at.png">
              <a:extLst>
                <a:ext uri="{FF2B5EF4-FFF2-40B4-BE49-F238E27FC236}">
                  <a16:creationId xmlns:a16="http://schemas.microsoft.com/office/drawing/2014/main" id="{6E5EA9CB-46C1-1244-9266-8C00B92ABFC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447640" y="4469696"/>
              <a:ext cx="217977" cy="144114"/>
            </a:xfrm>
            <a:prstGeom prst="rect">
              <a:avLst/>
            </a:prstGeom>
            <a:ln>
              <a:noFill/>
            </a:ln>
          </p:spPr>
        </p:pic>
        <p:pic>
          <p:nvPicPr>
            <p:cNvPr id="68" name="Picture 67" descr="be.png">
              <a:extLst>
                <a:ext uri="{FF2B5EF4-FFF2-40B4-BE49-F238E27FC236}">
                  <a16:creationId xmlns:a16="http://schemas.microsoft.com/office/drawing/2014/main" id="{AB9EB0F2-8599-8F46-BDBF-50594130B1B2}"/>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818780" y="4469696"/>
              <a:ext cx="217977" cy="144114"/>
            </a:xfrm>
            <a:prstGeom prst="rect">
              <a:avLst/>
            </a:prstGeom>
            <a:ln>
              <a:noFill/>
            </a:ln>
          </p:spPr>
        </p:pic>
        <p:pic>
          <p:nvPicPr>
            <p:cNvPr id="69" name="Picture 68" descr="dk.png">
              <a:extLst>
                <a:ext uri="{FF2B5EF4-FFF2-40B4-BE49-F238E27FC236}">
                  <a16:creationId xmlns:a16="http://schemas.microsoft.com/office/drawing/2014/main" id="{E84CCD7E-CD19-5C40-8499-A9A2BF933B3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189920" y="4469696"/>
              <a:ext cx="217977" cy="144114"/>
            </a:xfrm>
            <a:prstGeom prst="rect">
              <a:avLst/>
            </a:prstGeom>
            <a:ln>
              <a:noFill/>
            </a:ln>
          </p:spPr>
        </p:pic>
        <p:pic>
          <p:nvPicPr>
            <p:cNvPr id="70" name="Picture 69" descr="es.png">
              <a:extLst>
                <a:ext uri="{FF2B5EF4-FFF2-40B4-BE49-F238E27FC236}">
                  <a16:creationId xmlns:a16="http://schemas.microsoft.com/office/drawing/2014/main" id="{64F9DD03-F825-A14A-8939-41CEA1D3F80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561060" y="4469696"/>
              <a:ext cx="217977" cy="144114"/>
            </a:xfrm>
            <a:prstGeom prst="rect">
              <a:avLst/>
            </a:prstGeom>
            <a:ln>
              <a:noFill/>
            </a:ln>
          </p:spPr>
        </p:pic>
        <p:pic>
          <p:nvPicPr>
            <p:cNvPr id="71" name="Picture 70" descr="ee.png">
              <a:extLst>
                <a:ext uri="{FF2B5EF4-FFF2-40B4-BE49-F238E27FC236}">
                  <a16:creationId xmlns:a16="http://schemas.microsoft.com/office/drawing/2014/main" id="{686C5F97-EE26-D545-972E-35E1947B818B}"/>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932200" y="4469696"/>
              <a:ext cx="217977" cy="144114"/>
            </a:xfrm>
            <a:prstGeom prst="rect">
              <a:avLst/>
            </a:prstGeom>
            <a:ln>
              <a:noFill/>
            </a:ln>
          </p:spPr>
        </p:pic>
        <p:pic>
          <p:nvPicPr>
            <p:cNvPr id="72" name="Picture 71" descr="fi.png">
              <a:extLst>
                <a:ext uri="{FF2B5EF4-FFF2-40B4-BE49-F238E27FC236}">
                  <a16:creationId xmlns:a16="http://schemas.microsoft.com/office/drawing/2014/main" id="{CAAFFB4A-3C75-C945-A251-BEE380521953}"/>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303340" y="4469696"/>
              <a:ext cx="217977" cy="144114"/>
            </a:xfrm>
            <a:prstGeom prst="rect">
              <a:avLst/>
            </a:prstGeom>
            <a:ln>
              <a:noFill/>
            </a:ln>
          </p:spPr>
        </p:pic>
        <p:pic>
          <p:nvPicPr>
            <p:cNvPr id="73" name="Picture 72" descr="fr.png">
              <a:extLst>
                <a:ext uri="{FF2B5EF4-FFF2-40B4-BE49-F238E27FC236}">
                  <a16:creationId xmlns:a16="http://schemas.microsoft.com/office/drawing/2014/main" id="{98635036-B69D-3742-9E37-5ED8FDB996CB}"/>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3674480" y="4469696"/>
              <a:ext cx="217977" cy="144114"/>
            </a:xfrm>
            <a:prstGeom prst="rect">
              <a:avLst/>
            </a:prstGeom>
            <a:ln>
              <a:noFill/>
            </a:ln>
          </p:spPr>
        </p:pic>
        <p:pic>
          <p:nvPicPr>
            <p:cNvPr id="74" name="Picture 73" descr="gr.png">
              <a:extLst>
                <a:ext uri="{FF2B5EF4-FFF2-40B4-BE49-F238E27FC236}">
                  <a16:creationId xmlns:a16="http://schemas.microsoft.com/office/drawing/2014/main" id="{10D8C8F8-E354-894F-A153-41AC96F6CD80}"/>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045620" y="4469696"/>
              <a:ext cx="217977" cy="144114"/>
            </a:xfrm>
            <a:prstGeom prst="rect">
              <a:avLst/>
            </a:prstGeom>
            <a:ln>
              <a:noFill/>
            </a:ln>
          </p:spPr>
        </p:pic>
        <p:pic>
          <p:nvPicPr>
            <p:cNvPr id="75" name="Picture 74" descr="hu.png">
              <a:extLst>
                <a:ext uri="{FF2B5EF4-FFF2-40B4-BE49-F238E27FC236}">
                  <a16:creationId xmlns:a16="http://schemas.microsoft.com/office/drawing/2014/main" id="{5A9BF6FD-8270-9D43-B521-8581BC3948F1}"/>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416760" y="4469696"/>
              <a:ext cx="217977" cy="144114"/>
            </a:xfrm>
            <a:prstGeom prst="rect">
              <a:avLst/>
            </a:prstGeom>
            <a:ln>
              <a:noFill/>
            </a:ln>
          </p:spPr>
        </p:pic>
        <p:pic>
          <p:nvPicPr>
            <p:cNvPr id="76" name="Picture 75" descr="ie.png">
              <a:extLst>
                <a:ext uri="{FF2B5EF4-FFF2-40B4-BE49-F238E27FC236}">
                  <a16:creationId xmlns:a16="http://schemas.microsoft.com/office/drawing/2014/main" id="{14B6B9B8-9CB9-C54F-AE18-37B7E06A5C09}"/>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787900" y="4469696"/>
              <a:ext cx="217977" cy="144114"/>
            </a:xfrm>
            <a:prstGeom prst="rect">
              <a:avLst/>
            </a:prstGeom>
            <a:ln>
              <a:noFill/>
            </a:ln>
          </p:spPr>
        </p:pic>
        <p:pic>
          <p:nvPicPr>
            <p:cNvPr id="77" name="Picture 76" descr="it.png">
              <a:extLst>
                <a:ext uri="{FF2B5EF4-FFF2-40B4-BE49-F238E27FC236}">
                  <a16:creationId xmlns:a16="http://schemas.microsoft.com/office/drawing/2014/main" id="{768B3063-BAAD-1340-A865-830B2616D6FF}"/>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5159040" y="4469696"/>
              <a:ext cx="217977" cy="144114"/>
            </a:xfrm>
            <a:prstGeom prst="rect">
              <a:avLst/>
            </a:prstGeom>
            <a:ln>
              <a:noFill/>
            </a:ln>
          </p:spPr>
        </p:pic>
        <p:pic>
          <p:nvPicPr>
            <p:cNvPr id="78" name="Picture 77" descr="lu.png">
              <a:extLst>
                <a:ext uri="{FF2B5EF4-FFF2-40B4-BE49-F238E27FC236}">
                  <a16:creationId xmlns:a16="http://schemas.microsoft.com/office/drawing/2014/main" id="{C50D5B27-F700-0E4D-ABAC-8E7F47823451}"/>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530180" y="4469696"/>
              <a:ext cx="217977" cy="144114"/>
            </a:xfrm>
            <a:prstGeom prst="rect">
              <a:avLst/>
            </a:prstGeom>
            <a:ln>
              <a:noFill/>
            </a:ln>
          </p:spPr>
        </p:pic>
        <p:pic>
          <p:nvPicPr>
            <p:cNvPr id="79" name="Picture 78" descr="no.png">
              <a:extLst>
                <a:ext uri="{FF2B5EF4-FFF2-40B4-BE49-F238E27FC236}">
                  <a16:creationId xmlns:a16="http://schemas.microsoft.com/office/drawing/2014/main" id="{EEE21768-4FCC-884A-B1AE-22B6652D9A65}"/>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901320" y="4469696"/>
              <a:ext cx="217977" cy="144114"/>
            </a:xfrm>
            <a:prstGeom prst="rect">
              <a:avLst/>
            </a:prstGeom>
            <a:ln>
              <a:noFill/>
            </a:ln>
          </p:spPr>
        </p:pic>
        <p:pic>
          <p:nvPicPr>
            <p:cNvPr id="80" name="Picture 79" descr="nl.png">
              <a:extLst>
                <a:ext uri="{FF2B5EF4-FFF2-40B4-BE49-F238E27FC236}">
                  <a16:creationId xmlns:a16="http://schemas.microsoft.com/office/drawing/2014/main" id="{F3A8536C-BDE0-404F-837A-2693906048DE}"/>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6272460" y="4469696"/>
              <a:ext cx="217977" cy="144114"/>
            </a:xfrm>
            <a:prstGeom prst="rect">
              <a:avLst/>
            </a:prstGeom>
            <a:ln>
              <a:noFill/>
            </a:ln>
          </p:spPr>
        </p:pic>
        <p:pic>
          <p:nvPicPr>
            <p:cNvPr id="81" name="Picture 80" descr="pl.png">
              <a:extLst>
                <a:ext uri="{FF2B5EF4-FFF2-40B4-BE49-F238E27FC236}">
                  <a16:creationId xmlns:a16="http://schemas.microsoft.com/office/drawing/2014/main" id="{C2AC4DB9-ABEE-C04F-B4C3-09C4682EFF08}"/>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6643600" y="4469696"/>
              <a:ext cx="217977" cy="144114"/>
            </a:xfrm>
            <a:prstGeom prst="rect">
              <a:avLst/>
            </a:prstGeom>
            <a:ln>
              <a:noFill/>
            </a:ln>
          </p:spPr>
        </p:pic>
        <p:pic>
          <p:nvPicPr>
            <p:cNvPr id="82" name="Picture 81" descr="pt.png">
              <a:extLst>
                <a:ext uri="{FF2B5EF4-FFF2-40B4-BE49-F238E27FC236}">
                  <a16:creationId xmlns:a16="http://schemas.microsoft.com/office/drawing/2014/main" id="{1583F378-AC2C-D048-A473-AB1BFE7EA3D6}"/>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7014740" y="4469696"/>
              <a:ext cx="217977" cy="144114"/>
            </a:xfrm>
            <a:prstGeom prst="rect">
              <a:avLst/>
            </a:prstGeom>
            <a:ln>
              <a:noFill/>
            </a:ln>
          </p:spPr>
        </p:pic>
        <p:pic>
          <p:nvPicPr>
            <p:cNvPr id="83" name="Picture 82" descr="cz.png">
              <a:extLst>
                <a:ext uri="{FF2B5EF4-FFF2-40B4-BE49-F238E27FC236}">
                  <a16:creationId xmlns:a16="http://schemas.microsoft.com/office/drawing/2014/main" id="{DF5F68D2-8406-374A-AD83-A239F5455955}"/>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7385880" y="4469696"/>
              <a:ext cx="217977" cy="144114"/>
            </a:xfrm>
            <a:prstGeom prst="rect">
              <a:avLst/>
            </a:prstGeom>
            <a:ln>
              <a:noFill/>
            </a:ln>
          </p:spPr>
        </p:pic>
        <p:pic>
          <p:nvPicPr>
            <p:cNvPr id="84" name="Picture 83" descr="ro.png">
              <a:extLst>
                <a:ext uri="{FF2B5EF4-FFF2-40B4-BE49-F238E27FC236}">
                  <a16:creationId xmlns:a16="http://schemas.microsoft.com/office/drawing/2014/main" id="{E6725D2E-4FF2-9248-8333-05CFA18C70C0}"/>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7757020" y="4469696"/>
              <a:ext cx="217977" cy="144114"/>
            </a:xfrm>
            <a:prstGeom prst="rect">
              <a:avLst/>
            </a:prstGeom>
            <a:ln>
              <a:noFill/>
            </a:ln>
          </p:spPr>
        </p:pic>
        <p:pic>
          <p:nvPicPr>
            <p:cNvPr id="85" name="Picture 84" descr="se.png">
              <a:extLst>
                <a:ext uri="{FF2B5EF4-FFF2-40B4-BE49-F238E27FC236}">
                  <a16:creationId xmlns:a16="http://schemas.microsoft.com/office/drawing/2014/main" id="{74AB8C92-E6A7-C144-B537-72B3915DD46B}"/>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499300" y="4469696"/>
              <a:ext cx="217977" cy="144114"/>
            </a:xfrm>
            <a:prstGeom prst="rect">
              <a:avLst/>
            </a:prstGeom>
            <a:ln>
              <a:noFill/>
            </a:ln>
          </p:spPr>
        </p:pic>
        <p:pic>
          <p:nvPicPr>
            <p:cNvPr id="86" name="Picture 85" descr="ch.png">
              <a:extLst>
                <a:ext uri="{FF2B5EF4-FFF2-40B4-BE49-F238E27FC236}">
                  <a16:creationId xmlns:a16="http://schemas.microsoft.com/office/drawing/2014/main" id="{C48E0D8F-2BC8-F14C-9362-9E8607F5C1C0}"/>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8870442" y="4469696"/>
              <a:ext cx="217977" cy="144114"/>
            </a:xfrm>
            <a:prstGeom prst="rect">
              <a:avLst/>
            </a:prstGeom>
            <a:ln>
              <a:noFill/>
            </a:ln>
          </p:spPr>
        </p:pic>
        <p:pic>
          <p:nvPicPr>
            <p:cNvPr id="87" name="Picture 86" descr="uk.png">
              <a:extLst>
                <a:ext uri="{FF2B5EF4-FFF2-40B4-BE49-F238E27FC236}">
                  <a16:creationId xmlns:a16="http://schemas.microsoft.com/office/drawing/2014/main" id="{E5508957-8372-AF44-9157-4F8AF0056F70}"/>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8128160" y="4469696"/>
              <a:ext cx="217977" cy="144114"/>
            </a:xfrm>
            <a:prstGeom prst="rect">
              <a:avLst/>
            </a:prstGeom>
            <a:ln>
              <a:noFill/>
            </a:ln>
          </p:spPr>
        </p:pic>
        <p:pic>
          <p:nvPicPr>
            <p:cNvPr id="88" name="Picture 87">
              <a:extLst>
                <a:ext uri="{FF2B5EF4-FFF2-40B4-BE49-F238E27FC236}">
                  <a16:creationId xmlns:a16="http://schemas.microsoft.com/office/drawing/2014/main" id="{93E77BB0-CCCB-184C-8A71-2856CDD78E38}"/>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9408598" y="4469696"/>
              <a:ext cx="216000" cy="144000"/>
            </a:xfrm>
            <a:prstGeom prst="rect">
              <a:avLst/>
            </a:prstGeom>
          </p:spPr>
        </p:pic>
        <p:pic>
          <p:nvPicPr>
            <p:cNvPr id="98" name="Picture 97">
              <a:extLst>
                <a:ext uri="{FF2B5EF4-FFF2-40B4-BE49-F238E27FC236}">
                  <a16:creationId xmlns:a16="http://schemas.microsoft.com/office/drawing/2014/main" id="{7D4A6225-A6BA-474B-9F8F-B55FD8A87BDA}"/>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9768386" y="4469696"/>
              <a:ext cx="216000" cy="144000"/>
            </a:xfrm>
            <a:prstGeom prst="rect">
              <a:avLst/>
            </a:prstGeom>
          </p:spPr>
        </p:pic>
        <p:pic>
          <p:nvPicPr>
            <p:cNvPr id="99" name="Picture 98" descr="ca.png">
              <a:extLst>
                <a:ext uri="{FF2B5EF4-FFF2-40B4-BE49-F238E27FC236}">
                  <a16:creationId xmlns:a16="http://schemas.microsoft.com/office/drawing/2014/main" id="{02C75BE4-D548-4049-B4EA-FE8098E2394C}"/>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0489245" y="4469696"/>
              <a:ext cx="216000" cy="142807"/>
            </a:xfrm>
            <a:prstGeom prst="rect">
              <a:avLst/>
            </a:prstGeom>
            <a:ln>
              <a:noFill/>
            </a:ln>
          </p:spPr>
        </p:pic>
        <p:pic>
          <p:nvPicPr>
            <p:cNvPr id="100" name="Picture 99" descr="si.png">
              <a:extLst>
                <a:ext uri="{FF2B5EF4-FFF2-40B4-BE49-F238E27FC236}">
                  <a16:creationId xmlns:a16="http://schemas.microsoft.com/office/drawing/2014/main" id="{28548056-32EB-4547-A1E8-C49E5B25653B}"/>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202925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strips(upRight)">
                                      <p:cBhvr>
                                        <p:cTn id="7" dur="500"/>
                                        <p:tgtEl>
                                          <p:spTgt spid="121"/>
                                        </p:tgtEl>
                                      </p:cBhvr>
                                    </p:animEffect>
                                  </p:childTnLst>
                                </p:cTn>
                              </p:par>
                            </p:childTnLst>
                          </p:cTn>
                        </p:par>
                        <p:par>
                          <p:cTn id="8" fill="hold">
                            <p:stCondLst>
                              <p:cond delay="500"/>
                            </p:stCondLst>
                            <p:childTnLst>
                              <p:par>
                                <p:cTn id="9" presetID="2" presetClass="entr" presetSubtype="12" accel="100000"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500" fill="hold"/>
                                        <p:tgtEl>
                                          <p:spTgt spid="90"/>
                                        </p:tgtEl>
                                        <p:attrNameLst>
                                          <p:attrName>ppt_x</p:attrName>
                                        </p:attrNameLst>
                                      </p:cBhvr>
                                      <p:tavLst>
                                        <p:tav tm="0">
                                          <p:val>
                                            <p:strVal val="0-#ppt_w/2"/>
                                          </p:val>
                                        </p:tav>
                                        <p:tav tm="100000">
                                          <p:val>
                                            <p:strVal val="#ppt_x"/>
                                          </p:val>
                                        </p:tav>
                                      </p:tavLst>
                                    </p:anim>
                                    <p:anim calcmode="lin" valueType="num">
                                      <p:cBhvr additive="base">
                                        <p:cTn id="12" dur="50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500"/>
                            </p:stCondLst>
                            <p:childTnLst>
                              <p:par>
                                <p:cTn id="18" presetID="18" presetClass="entr" presetSubtype="3" fill="hold" nodeType="after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strips(upRight)">
                                      <p:cBhvr>
                                        <p:cTn id="20" dur="500"/>
                                        <p:tgtEl>
                                          <p:spTgt spid="94"/>
                                        </p:tgtEl>
                                      </p:cBhvr>
                                    </p:animEffect>
                                  </p:childTnLst>
                                </p:cTn>
                              </p:par>
                            </p:childTnLst>
                          </p:cTn>
                        </p:par>
                        <p:par>
                          <p:cTn id="21" fill="hold">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43">
                                            <p:txEl>
                                              <p:pRg st="0" end="0"/>
                                            </p:txEl>
                                          </p:spTgt>
                                        </p:tgtEl>
                                        <p:attrNameLst>
                                          <p:attrName>style.visibility</p:attrName>
                                        </p:attrNameLst>
                                      </p:cBhvr>
                                      <p:to>
                                        <p:strVal val="visible"/>
                                      </p:to>
                                    </p:set>
                                    <p:anim calcmode="lin" valueType="num">
                                      <p:cBhvr additive="base">
                                        <p:cTn id="24" dur="5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43">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45">
                                            <p:txEl>
                                              <p:pRg st="0" end="0"/>
                                            </p:txEl>
                                          </p:spTgt>
                                        </p:tgtEl>
                                        <p:attrNameLst>
                                          <p:attrName>style.visibility</p:attrName>
                                        </p:attrNameLst>
                                      </p:cBhvr>
                                      <p:to>
                                        <p:strVal val="visible"/>
                                      </p:to>
                                    </p:set>
                                    <p:anim calcmode="lin" valueType="num">
                                      <p:cBhvr additive="base">
                                        <p:cTn id="28"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45">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 calcmode="lin" valueType="num">
                                      <p:cBhvr additive="base">
                                        <p:cTn id="32"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44">
                                            <p:txEl>
                                              <p:pRg st="0" end="0"/>
                                            </p:txEl>
                                          </p:spTgt>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45">
                                            <p:txEl>
                                              <p:pRg st="0" end="0"/>
                                            </p:txEl>
                                          </p:spTgt>
                                        </p:tgtEl>
                                        <p:attrNameLst>
                                          <p:attrName>style.visibility</p:attrName>
                                        </p:attrNameLst>
                                      </p:cBhvr>
                                      <p:to>
                                        <p:strVal val="visible"/>
                                      </p:to>
                                    </p:set>
                                    <p:anim calcmode="lin" valueType="num">
                                      <p:cBhvr additive="base">
                                        <p:cTn id="36"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1" presetClass="entr" presetSubtype="0"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childTnLst>
                          </p:cTn>
                        </p:par>
                        <p:par>
                          <p:cTn id="41" fill="hold">
                            <p:stCondLst>
                              <p:cond delay="2500"/>
                            </p:stCondLst>
                            <p:childTnLst>
                              <p:par>
                                <p:cTn id="42" presetID="22" presetClass="entr" presetSubtype="8"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wipe(left)">
                                      <p:cBhvr>
                                        <p:cTn id="44" dur="500"/>
                                        <p:tgtEl>
                                          <p:spTgt spid="64"/>
                                        </p:tgtEl>
                                      </p:cBhvr>
                                    </p:animEffect>
                                  </p:childTnLst>
                                </p:cTn>
                              </p:par>
                            </p:childTnLst>
                          </p:cTn>
                        </p:par>
                        <p:par>
                          <p:cTn id="45" fill="hold">
                            <p:stCondLst>
                              <p:cond delay="3000"/>
                            </p:stCondLst>
                            <p:childTnLst>
                              <p:par>
                                <p:cTn id="46" presetID="2" presetClass="entr" presetSubtype="8" fill="hold"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additive="base">
                                        <p:cTn id="48" dur="1500" fill="hold"/>
                                        <p:tgtEl>
                                          <p:spTgt spid="65"/>
                                        </p:tgtEl>
                                        <p:attrNameLst>
                                          <p:attrName>ppt_x</p:attrName>
                                        </p:attrNameLst>
                                      </p:cBhvr>
                                      <p:tavLst>
                                        <p:tav tm="0">
                                          <p:val>
                                            <p:strVal val="0-#ppt_w/2"/>
                                          </p:val>
                                        </p:tav>
                                        <p:tav tm="100000">
                                          <p:val>
                                            <p:strVal val="#ppt_x"/>
                                          </p:val>
                                        </p:tav>
                                      </p:tavLst>
                                    </p:anim>
                                    <p:anim calcmode="lin" valueType="num">
                                      <p:cBhvr additive="base">
                                        <p:cTn id="49" dur="1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43" grpId="0" build="allAtOnce"/>
      <p:bldP spid="44" grpId="0" build="allAtOnce"/>
      <p:bldP spid="45" grpId="0" build="allAtOnce"/>
      <p:bldP spid="10" grpId="0"/>
    </p:bldLst>
  </p:timing>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LEAR1">
    <p:spTree>
      <p:nvGrpSpPr>
        <p:cNvPr id="1" name=""/>
        <p:cNvGrpSpPr/>
        <p:nvPr/>
      </p:nvGrpSpPr>
      <p:grpSpPr>
        <a:xfrm>
          <a:off x="0" y="0"/>
          <a:ext cx="0" cy="0"/>
          <a:chOff x="0" y="0"/>
          <a:chExt cx="0" cy="0"/>
        </a:xfrm>
      </p:grpSpPr>
      <p:sp>
        <p:nvSpPr>
          <p:cNvPr id="4" name="Rectangle 37">
            <a:extLst>
              <a:ext uri="{FF2B5EF4-FFF2-40B4-BE49-F238E27FC236}">
                <a16:creationId xmlns:a16="http://schemas.microsoft.com/office/drawing/2014/main" id="{DA6F988C-F9E9-488F-B04A-A6A5E348FB48}"/>
              </a:ext>
            </a:extLst>
          </p:cNvPr>
          <p:cNvSpPr/>
          <p:nvPr userDrawn="1"/>
        </p:nvSpPr>
        <p:spPr>
          <a:xfrm>
            <a:off x="0" y="0"/>
            <a:ext cx="12192000" cy="882193"/>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69" dirty="0"/>
          </a:p>
        </p:txBody>
      </p:sp>
      <p:sp>
        <p:nvSpPr>
          <p:cNvPr id="2" name="Titolo 1">
            <a:extLst>
              <a:ext uri="{FF2B5EF4-FFF2-40B4-BE49-F238E27FC236}">
                <a16:creationId xmlns:a16="http://schemas.microsoft.com/office/drawing/2014/main" id="{FB711613-D936-4B0D-87EB-6F0E6CE90865}"/>
              </a:ext>
            </a:extLst>
          </p:cNvPr>
          <p:cNvSpPr>
            <a:spLocks noGrp="1"/>
          </p:cNvSpPr>
          <p:nvPr>
            <p:ph type="title" hasCustomPrompt="1"/>
          </p:nvPr>
        </p:nvSpPr>
        <p:spPr/>
        <p:txBody>
          <a:bodyPr/>
          <a:lstStyle>
            <a:lvl1pPr algn="l">
              <a:defRPr>
                <a:solidFill>
                  <a:schemeClr val="bg1"/>
                </a:solidFill>
              </a:defRPr>
            </a:lvl1pPr>
          </a:lstStyle>
          <a:p>
            <a:r>
              <a:rPr lang="en-GB" altLang="en-US" noProof="0" dirty="0"/>
              <a:t>CLICK TO EDIT MASTER TITLE STYLE</a:t>
            </a:r>
            <a:endParaRPr lang="en-GB" noProof="0" dirty="0"/>
          </a:p>
        </p:txBody>
      </p:sp>
      <p:sp>
        <p:nvSpPr>
          <p:cNvPr id="7" name="Content Placeholder 2">
            <a:extLst>
              <a:ext uri="{FF2B5EF4-FFF2-40B4-BE49-F238E27FC236}">
                <a16:creationId xmlns:a16="http://schemas.microsoft.com/office/drawing/2014/main" id="{68D686FA-69F1-452F-8A03-7EBE0FAEF436}"/>
              </a:ext>
            </a:extLst>
          </p:cNvPr>
          <p:cNvSpPr>
            <a:spLocks noGrp="1"/>
          </p:cNvSpPr>
          <p:nvPr>
            <p:ph idx="1"/>
          </p:nvPr>
        </p:nvSpPr>
        <p:spPr>
          <a:xfrm>
            <a:off x="219001" y="882196"/>
            <a:ext cx="11732718" cy="5328000"/>
          </a:xfrm>
        </p:spPr>
        <p:txBody>
          <a:bodyPr/>
          <a:lstStyle>
            <a:lvl1pPr>
              <a:defRPr sz="1795"/>
            </a:lvl1pPr>
            <a:lvl2pPr>
              <a:defRPr sz="1795"/>
            </a:lvl2pPr>
            <a:lvl3pPr>
              <a:defRPr sz="1795"/>
            </a:lvl3pPr>
            <a:lvl4pPr>
              <a:defRPr sz="1795"/>
            </a:lvl4pPr>
            <a:lvl5pPr>
              <a:defRPr sz="1795"/>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9" name="Picture 8">
            <a:extLst>
              <a:ext uri="{FF2B5EF4-FFF2-40B4-BE49-F238E27FC236}">
                <a16:creationId xmlns:a16="http://schemas.microsoft.com/office/drawing/2014/main" id="{2CB0AC2C-C495-9D4C-B412-174B5899FD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3315" y="-216085"/>
            <a:ext cx="2088182" cy="1314000"/>
          </a:xfrm>
          <a:prstGeom prst="rect">
            <a:avLst/>
          </a:prstGeom>
        </p:spPr>
      </p:pic>
      <p:cxnSp>
        <p:nvCxnSpPr>
          <p:cNvPr id="10" name="Straight Connector 9">
            <a:extLst>
              <a:ext uri="{FF2B5EF4-FFF2-40B4-BE49-F238E27FC236}">
                <a16:creationId xmlns:a16="http://schemas.microsoft.com/office/drawing/2014/main" id="{DFD03D16-060D-4760-9512-2863FE01A681}"/>
              </a:ext>
            </a:extLst>
          </p:cNvPr>
          <p:cNvCxnSpPr>
            <a:cxnSpLocks/>
          </p:cNvCxnSpPr>
          <p:nvPr userDrawn="1"/>
        </p:nvCxnSpPr>
        <p:spPr>
          <a:xfrm>
            <a:off x="220831" y="6422971"/>
            <a:ext cx="11703996"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99235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EAR2">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8263" y="882193"/>
            <a:ext cx="11732718"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795"/>
            </a:lvl1pPr>
            <a:lvl2pPr>
              <a:defRPr sz="1795"/>
            </a:lvl2pPr>
            <a:lvl3pPr>
              <a:defRPr sz="1795"/>
            </a:lvl3pPr>
            <a:lvl4pPr>
              <a:defRPr sz="1795"/>
            </a:lvl4pPr>
            <a:lvl5pPr>
              <a:defRPr sz="1795"/>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5" name="Straight Connector 4">
            <a:extLst>
              <a:ext uri="{FF2B5EF4-FFF2-40B4-BE49-F238E27FC236}">
                <a16:creationId xmlns:a16="http://schemas.microsoft.com/office/drawing/2014/main" id="{AA26AA14-B9DD-4FF8-8B2B-689FEBBACA1A}"/>
              </a:ext>
            </a:extLst>
          </p:cNvPr>
          <p:cNvCxnSpPr>
            <a:cxnSpLocks/>
          </p:cNvCxnSpPr>
          <p:nvPr userDrawn="1"/>
        </p:nvCxnSpPr>
        <p:spPr>
          <a:xfrm>
            <a:off x="220831" y="6422971"/>
            <a:ext cx="11703996"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59873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EAR3">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001" y="882193"/>
            <a:ext cx="11732718"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795"/>
            </a:lvl1pPr>
            <a:lvl2pPr>
              <a:defRPr sz="1795"/>
            </a:lvl2pPr>
            <a:lvl3pPr>
              <a:defRPr sz="1795"/>
            </a:lvl3pPr>
            <a:lvl4pPr>
              <a:defRPr sz="1795"/>
            </a:lvl4pPr>
            <a:lvl5pPr>
              <a:defRPr sz="1795"/>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8" name="Straight Connector 7">
            <a:extLst>
              <a:ext uri="{FF2B5EF4-FFF2-40B4-BE49-F238E27FC236}">
                <a16:creationId xmlns:a16="http://schemas.microsoft.com/office/drawing/2014/main" id="{FDDE0A18-E398-40EE-9B5C-EFF1AB1879B0}"/>
              </a:ext>
            </a:extLst>
          </p:cNvPr>
          <p:cNvCxnSpPr>
            <a:cxnSpLocks/>
          </p:cNvCxnSpPr>
          <p:nvPr userDrawn="1"/>
        </p:nvCxnSpPr>
        <p:spPr>
          <a:xfrm>
            <a:off x="220831" y="6422971"/>
            <a:ext cx="11703996"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54FC899-091E-48CC-B4A2-B442B733582F}"/>
              </a:ext>
            </a:extLst>
          </p:cNvPr>
          <p:cNvCxnSpPr/>
          <p:nvPr userDrawn="1"/>
        </p:nvCxnSpPr>
        <p:spPr>
          <a:xfrm>
            <a:off x="217667" y="882193"/>
            <a:ext cx="11736308"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73615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EAR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solidFill>
                  <a:srgbClr val="003249"/>
                </a:solidFill>
              </a:defRPr>
            </a:lvl1pPr>
          </a:lstStyle>
          <a:p>
            <a:r>
              <a:rPr lang="en-GB" noProof="0" dirty="0"/>
              <a:t>CLICK TO EDIT MASTER TITLE STYLE</a:t>
            </a:r>
          </a:p>
        </p:txBody>
      </p:sp>
      <p:sp>
        <p:nvSpPr>
          <p:cNvPr id="9" name="Content Placeholder 2">
            <a:extLst>
              <a:ext uri="{FF2B5EF4-FFF2-40B4-BE49-F238E27FC236}">
                <a16:creationId xmlns:a16="http://schemas.microsoft.com/office/drawing/2014/main" id="{59A1B071-1AF1-4E5C-847C-81B99F1817C7}"/>
              </a:ext>
            </a:extLst>
          </p:cNvPr>
          <p:cNvSpPr>
            <a:spLocks noGrp="1"/>
          </p:cNvSpPr>
          <p:nvPr>
            <p:ph sz="half" idx="1"/>
          </p:nvPr>
        </p:nvSpPr>
        <p:spPr>
          <a:xfrm>
            <a:off x="218263" y="1673225"/>
            <a:ext cx="5788844" cy="4318000"/>
          </a:xfrm>
        </p:spPr>
        <p:txBody>
          <a:bodyPr/>
          <a:lstStyle>
            <a:lvl1pPr>
              <a:defRPr sz="1795"/>
            </a:lvl1pPr>
            <a:lvl2pPr>
              <a:defRPr sz="1795"/>
            </a:lvl2pPr>
            <a:lvl3pPr>
              <a:defRPr sz="1795"/>
            </a:lvl3pPr>
            <a:lvl4pPr>
              <a:defRPr sz="1795"/>
            </a:lvl4pPr>
            <a:lvl5pPr>
              <a:defRPr sz="1795"/>
            </a:lvl5pPr>
            <a:lvl6pPr>
              <a:defRPr sz="1298"/>
            </a:lvl6pPr>
            <a:lvl7pPr>
              <a:defRPr sz="1298"/>
            </a:lvl7pPr>
            <a:lvl8pPr>
              <a:defRPr sz="1298"/>
            </a:lvl8pPr>
            <a:lvl9pPr>
              <a:defRPr sz="1298"/>
            </a:lvl9pPr>
          </a:lstStyle>
          <a:p>
            <a:pPr lvl="0"/>
            <a:r>
              <a:rPr lang="en-US" noProof="0" dirty="0"/>
              <a:t>Click to edit </a:t>
            </a:r>
            <a:r>
              <a:rPr lang="en-GB" noProof="0" dirty="0"/>
              <a:t>Master</a:t>
            </a:r>
            <a:r>
              <a:rPr lang="en-US" noProof="0" dirty="0"/>
              <a:t> text styles</a:t>
            </a:r>
          </a:p>
          <a:p>
            <a:pPr lvl="1"/>
            <a:r>
              <a:rPr lang="en-GB" noProof="0" dirty="0"/>
              <a:t>Second</a:t>
            </a:r>
            <a:r>
              <a:rPr lang="en-US" noProof="0" dirty="0"/>
              <a:t> level</a:t>
            </a:r>
          </a:p>
          <a:p>
            <a:pPr lvl="2"/>
            <a:r>
              <a:rPr lang="en-US" noProof="0" dirty="0"/>
              <a:t>Third </a:t>
            </a:r>
            <a:r>
              <a:rPr lang="en-GB" noProof="0" dirty="0"/>
              <a:t>level</a:t>
            </a:r>
          </a:p>
          <a:p>
            <a:pPr lvl="3"/>
            <a:r>
              <a:rPr lang="en-GB" noProof="0" dirty="0"/>
              <a:t>Fourth</a:t>
            </a:r>
            <a:r>
              <a:rPr lang="en-US" noProof="0" dirty="0"/>
              <a:t> level</a:t>
            </a:r>
          </a:p>
          <a:p>
            <a:pPr lvl="4"/>
            <a:r>
              <a:rPr lang="en-GB" noProof="0" dirty="0"/>
              <a:t>Fifth</a:t>
            </a:r>
            <a:r>
              <a:rPr lang="en-US" noProof="0" dirty="0"/>
              <a:t> level</a:t>
            </a:r>
            <a:endParaRPr lang="en-GB" noProof="0" dirty="0"/>
          </a:p>
        </p:txBody>
      </p:sp>
      <p:sp>
        <p:nvSpPr>
          <p:cNvPr id="10" name="Content Placeholder 3">
            <a:extLst>
              <a:ext uri="{FF2B5EF4-FFF2-40B4-BE49-F238E27FC236}">
                <a16:creationId xmlns:a16="http://schemas.microsoft.com/office/drawing/2014/main" id="{1FECB638-90E0-45FF-9E57-2E1BEA99D056}"/>
              </a:ext>
            </a:extLst>
          </p:cNvPr>
          <p:cNvSpPr>
            <a:spLocks noGrp="1"/>
          </p:cNvSpPr>
          <p:nvPr>
            <p:ph sz="half" idx="2"/>
          </p:nvPr>
        </p:nvSpPr>
        <p:spPr>
          <a:xfrm>
            <a:off x="6210297" y="1673225"/>
            <a:ext cx="5747139" cy="4318000"/>
          </a:xfrm>
        </p:spPr>
        <p:txBody>
          <a:bodyPr/>
          <a:lstStyle>
            <a:lvl1pPr>
              <a:defRPr sz="1795"/>
            </a:lvl1pPr>
            <a:lvl2pPr>
              <a:defRPr sz="1795"/>
            </a:lvl2pPr>
            <a:lvl3pPr>
              <a:defRPr sz="1795"/>
            </a:lvl3pPr>
            <a:lvl4pPr>
              <a:defRPr sz="1795"/>
            </a:lvl4pPr>
            <a:lvl5pPr>
              <a:defRPr sz="1795"/>
            </a:lvl5pPr>
            <a:lvl6pPr>
              <a:defRPr sz="1298"/>
            </a:lvl6pPr>
            <a:lvl7pPr>
              <a:defRPr sz="1298"/>
            </a:lvl7pPr>
            <a:lvl8pPr>
              <a:defRPr sz="1298"/>
            </a:lvl8pPr>
            <a:lvl9pPr>
              <a:defRPr sz="1298"/>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8" name="Straight Connector 7">
            <a:extLst>
              <a:ext uri="{FF2B5EF4-FFF2-40B4-BE49-F238E27FC236}">
                <a16:creationId xmlns:a16="http://schemas.microsoft.com/office/drawing/2014/main" id="{8FE92DEE-E179-466F-A2E3-A937D4BD20BC}"/>
              </a:ext>
            </a:extLst>
          </p:cNvPr>
          <p:cNvCxnSpPr>
            <a:cxnSpLocks/>
          </p:cNvCxnSpPr>
          <p:nvPr userDrawn="1"/>
        </p:nvCxnSpPr>
        <p:spPr>
          <a:xfrm>
            <a:off x="220831" y="6422971"/>
            <a:ext cx="11703996"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A69D56B-45C7-41CE-AF85-CFBD7346FBEF}"/>
              </a:ext>
            </a:extLst>
          </p:cNvPr>
          <p:cNvCxnSpPr/>
          <p:nvPr userDrawn="1"/>
        </p:nvCxnSpPr>
        <p:spPr>
          <a:xfrm>
            <a:off x="217667" y="882193"/>
            <a:ext cx="11736308"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9851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2" name="Picture 91">
            <a:extLst>
              <a:ext uri="{FF2B5EF4-FFF2-40B4-BE49-F238E27FC236}">
                <a16:creationId xmlns:a16="http://schemas.microsoft.com/office/drawing/2014/main" id="{0CCE86EE-FAF5-8242-9AAA-84B411A46D4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58753" cy="6858000"/>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1" y="0"/>
            <a:ext cx="12192001"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795" dirty="0">
              <a:solidFill>
                <a:schemeClr val="lt1">
                  <a:alpha val="60000"/>
                </a:schemeClr>
              </a:solidFill>
            </a:endParaRPr>
          </a:p>
        </p:txBody>
      </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dirty="0"/>
              <a:t>CLICK TO EDIT MASTER TITLE STYLE</a:t>
            </a:r>
            <a:endParaRPr lang="en-GB" noProof="0" dirty="0"/>
          </a:p>
        </p:txBody>
      </p:sp>
      <p:pic>
        <p:nvPicPr>
          <p:cNvPr id="32" name="Picture 58">
            <a:extLst>
              <a:ext uri="{FF2B5EF4-FFF2-40B4-BE49-F238E27FC236}">
                <a16:creationId xmlns:a16="http://schemas.microsoft.com/office/drawing/2014/main" id="{A9766FEA-5C39-42C1-9AEE-A80D8B6D13B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03315" y="-216085"/>
            <a:ext cx="2088182" cy="1314000"/>
          </a:xfrm>
          <a:prstGeom prst="rect">
            <a:avLst/>
          </a:prstGeom>
        </p:spPr>
      </p:pic>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001" y="882000"/>
            <a:ext cx="11763661" cy="5328000"/>
          </a:xfrm>
        </p:spPr>
        <p:txBody>
          <a:bodyPr/>
          <a:lstStyle>
            <a:lvl1pPr>
              <a:defRPr sz="1795"/>
            </a:lvl1pPr>
            <a:lvl2pPr>
              <a:defRPr sz="1795"/>
            </a:lvl2pPr>
            <a:lvl3pPr>
              <a:defRPr sz="1795"/>
            </a:lvl3pPr>
            <a:lvl4pPr>
              <a:defRPr sz="1795"/>
            </a:lvl4pPr>
            <a:lvl5pPr>
              <a:defRPr sz="1795"/>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Text Box 38">
            <a:extLst>
              <a:ext uri="{FF2B5EF4-FFF2-40B4-BE49-F238E27FC236}">
                <a16:creationId xmlns:a16="http://schemas.microsoft.com/office/drawing/2014/main" id="{CC8E513C-B257-4001-A64F-C4F555784E6F}"/>
              </a:ext>
            </a:extLst>
          </p:cNvPr>
          <p:cNvSpPr txBox="1">
            <a:spLocks noChangeArrowheads="1"/>
          </p:cNvSpPr>
          <p:nvPr userDrawn="1"/>
        </p:nvSpPr>
        <p:spPr bwMode="auto">
          <a:xfrm>
            <a:off x="8183562" y="6201716"/>
            <a:ext cx="374126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798" noProof="1" smtClean="0">
                <a:solidFill>
                  <a:srgbClr val="8197A6"/>
                </a:solidFill>
                <a:latin typeface="Arial" charset="0"/>
                <a:ea typeface="Arial" charset="0"/>
                <a:cs typeface="Arial" charset="0"/>
              </a:rPr>
              <a:pPr lvl="2" algn="r">
                <a:spcBef>
                  <a:spcPct val="50000"/>
                </a:spcBef>
              </a:pPr>
              <a:t>‹#›</a:t>
            </a:fld>
            <a:endParaRPr lang="en-GB" sz="798" b="0" i="0" noProof="0" dirty="0">
              <a:solidFill>
                <a:srgbClr val="8197A6"/>
              </a:solidFill>
              <a:latin typeface="Arial" charset="0"/>
              <a:ea typeface="Arial" charset="0"/>
              <a:cs typeface="Arial" charset="0"/>
            </a:endParaRPr>
          </a:p>
        </p:txBody>
      </p:sp>
      <p:cxnSp>
        <p:nvCxnSpPr>
          <p:cNvPr id="36" name="Straight Connector 35">
            <a:extLst>
              <a:ext uri="{FF2B5EF4-FFF2-40B4-BE49-F238E27FC236}">
                <a16:creationId xmlns:a16="http://schemas.microsoft.com/office/drawing/2014/main" id="{275813CB-4394-43D3-A6B9-ACE26136B241}"/>
              </a:ext>
            </a:extLst>
          </p:cNvPr>
          <p:cNvCxnSpPr>
            <a:cxnSpLocks/>
          </p:cNvCxnSpPr>
          <p:nvPr userDrawn="1"/>
        </p:nvCxnSpPr>
        <p:spPr>
          <a:xfrm>
            <a:off x="220831" y="6422971"/>
            <a:ext cx="11703996"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25E3871-9DD3-4380-BBB0-9E0A8BFDF550}"/>
              </a:ext>
            </a:extLst>
          </p:cNvPr>
          <p:cNvCxnSpPr/>
          <p:nvPr userDrawn="1"/>
        </p:nvCxnSpPr>
        <p:spPr>
          <a:xfrm>
            <a:off x="217667" y="882193"/>
            <a:ext cx="1173630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61873755-77D2-7D48-99A1-3F0D7902F7E5}"/>
              </a:ext>
            </a:extLst>
          </p:cNvPr>
          <p:cNvGrpSpPr/>
          <p:nvPr userDrawn="1"/>
        </p:nvGrpSpPr>
        <p:grpSpPr>
          <a:xfrm>
            <a:off x="226070" y="6569736"/>
            <a:ext cx="9602488" cy="144114"/>
            <a:chOff x="1076500" y="4469696"/>
            <a:chExt cx="9628745" cy="144114"/>
          </a:xfrm>
        </p:grpSpPr>
        <p:pic>
          <p:nvPicPr>
            <p:cNvPr id="65" name="Picture 64" descr="de.png">
              <a:extLst>
                <a:ext uri="{FF2B5EF4-FFF2-40B4-BE49-F238E27FC236}">
                  <a16:creationId xmlns:a16="http://schemas.microsoft.com/office/drawing/2014/main" id="{E193B19F-9EA7-C04A-B6E1-E8493812339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6500" y="4469696"/>
              <a:ext cx="217977" cy="144114"/>
            </a:xfrm>
            <a:prstGeom prst="rect">
              <a:avLst/>
            </a:prstGeom>
            <a:ln>
              <a:noFill/>
            </a:ln>
          </p:spPr>
        </p:pic>
        <p:pic>
          <p:nvPicPr>
            <p:cNvPr id="66" name="Picture 65" descr="at.png">
              <a:extLst>
                <a:ext uri="{FF2B5EF4-FFF2-40B4-BE49-F238E27FC236}">
                  <a16:creationId xmlns:a16="http://schemas.microsoft.com/office/drawing/2014/main" id="{BE4D4226-1484-894D-A57B-DF3CA0AEEA8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447640" y="4469696"/>
              <a:ext cx="217977" cy="144114"/>
            </a:xfrm>
            <a:prstGeom prst="rect">
              <a:avLst/>
            </a:prstGeom>
            <a:ln>
              <a:noFill/>
            </a:ln>
          </p:spPr>
        </p:pic>
        <p:pic>
          <p:nvPicPr>
            <p:cNvPr id="67" name="Picture 66" descr="be.png">
              <a:extLst>
                <a:ext uri="{FF2B5EF4-FFF2-40B4-BE49-F238E27FC236}">
                  <a16:creationId xmlns:a16="http://schemas.microsoft.com/office/drawing/2014/main" id="{CEB1C35B-A1B4-0D49-9F9A-EBE869AA06A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818780" y="4469696"/>
              <a:ext cx="217977" cy="144114"/>
            </a:xfrm>
            <a:prstGeom prst="rect">
              <a:avLst/>
            </a:prstGeom>
            <a:ln>
              <a:noFill/>
            </a:ln>
          </p:spPr>
        </p:pic>
        <p:pic>
          <p:nvPicPr>
            <p:cNvPr id="68" name="Picture 67" descr="dk.png">
              <a:extLst>
                <a:ext uri="{FF2B5EF4-FFF2-40B4-BE49-F238E27FC236}">
                  <a16:creationId xmlns:a16="http://schemas.microsoft.com/office/drawing/2014/main" id="{77471C13-DD1F-3A45-BC46-C08FDA20333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189920" y="4469696"/>
              <a:ext cx="217977" cy="144114"/>
            </a:xfrm>
            <a:prstGeom prst="rect">
              <a:avLst/>
            </a:prstGeom>
            <a:ln>
              <a:noFill/>
            </a:ln>
          </p:spPr>
        </p:pic>
        <p:pic>
          <p:nvPicPr>
            <p:cNvPr id="69" name="Picture 68" descr="es.png">
              <a:extLst>
                <a:ext uri="{FF2B5EF4-FFF2-40B4-BE49-F238E27FC236}">
                  <a16:creationId xmlns:a16="http://schemas.microsoft.com/office/drawing/2014/main" id="{19BEDE25-37C8-C04F-A9F9-4836374CE6E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561060" y="4469696"/>
              <a:ext cx="217977" cy="144114"/>
            </a:xfrm>
            <a:prstGeom prst="rect">
              <a:avLst/>
            </a:prstGeom>
            <a:ln>
              <a:noFill/>
            </a:ln>
          </p:spPr>
        </p:pic>
        <p:pic>
          <p:nvPicPr>
            <p:cNvPr id="70" name="Picture 69" descr="ee.png">
              <a:extLst>
                <a:ext uri="{FF2B5EF4-FFF2-40B4-BE49-F238E27FC236}">
                  <a16:creationId xmlns:a16="http://schemas.microsoft.com/office/drawing/2014/main" id="{731ED53B-A8E5-8746-8B18-868E3939807B}"/>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932200" y="4469696"/>
              <a:ext cx="217977" cy="144114"/>
            </a:xfrm>
            <a:prstGeom prst="rect">
              <a:avLst/>
            </a:prstGeom>
            <a:ln>
              <a:noFill/>
            </a:ln>
          </p:spPr>
        </p:pic>
        <p:pic>
          <p:nvPicPr>
            <p:cNvPr id="71" name="Picture 70" descr="fi.png">
              <a:extLst>
                <a:ext uri="{FF2B5EF4-FFF2-40B4-BE49-F238E27FC236}">
                  <a16:creationId xmlns:a16="http://schemas.microsoft.com/office/drawing/2014/main" id="{3DD470AD-8BA3-354E-96A9-EACC81BA7374}"/>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303340" y="4469696"/>
              <a:ext cx="217977" cy="144114"/>
            </a:xfrm>
            <a:prstGeom prst="rect">
              <a:avLst/>
            </a:prstGeom>
            <a:ln>
              <a:noFill/>
            </a:ln>
          </p:spPr>
        </p:pic>
        <p:pic>
          <p:nvPicPr>
            <p:cNvPr id="72" name="Picture 71" descr="fr.png">
              <a:extLst>
                <a:ext uri="{FF2B5EF4-FFF2-40B4-BE49-F238E27FC236}">
                  <a16:creationId xmlns:a16="http://schemas.microsoft.com/office/drawing/2014/main" id="{7488A28E-83DC-D84A-AF92-F323BB68BD05}"/>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3674480" y="4469696"/>
              <a:ext cx="217977" cy="144114"/>
            </a:xfrm>
            <a:prstGeom prst="rect">
              <a:avLst/>
            </a:prstGeom>
            <a:ln>
              <a:noFill/>
            </a:ln>
          </p:spPr>
        </p:pic>
        <p:pic>
          <p:nvPicPr>
            <p:cNvPr id="73" name="Picture 72" descr="gr.png">
              <a:extLst>
                <a:ext uri="{FF2B5EF4-FFF2-40B4-BE49-F238E27FC236}">
                  <a16:creationId xmlns:a16="http://schemas.microsoft.com/office/drawing/2014/main" id="{7BE53EFB-834C-B148-BA0D-1101E67FD5E6}"/>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045620" y="4469696"/>
              <a:ext cx="217977" cy="144114"/>
            </a:xfrm>
            <a:prstGeom prst="rect">
              <a:avLst/>
            </a:prstGeom>
            <a:ln>
              <a:noFill/>
            </a:ln>
          </p:spPr>
        </p:pic>
        <p:pic>
          <p:nvPicPr>
            <p:cNvPr id="74" name="Picture 73" descr="hu.png">
              <a:extLst>
                <a:ext uri="{FF2B5EF4-FFF2-40B4-BE49-F238E27FC236}">
                  <a16:creationId xmlns:a16="http://schemas.microsoft.com/office/drawing/2014/main" id="{7B981BCF-7994-754E-94CB-E04B6C9FA6E2}"/>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416760" y="4469696"/>
              <a:ext cx="217977" cy="144114"/>
            </a:xfrm>
            <a:prstGeom prst="rect">
              <a:avLst/>
            </a:prstGeom>
            <a:ln>
              <a:noFill/>
            </a:ln>
          </p:spPr>
        </p:pic>
        <p:pic>
          <p:nvPicPr>
            <p:cNvPr id="75" name="Picture 74" descr="ie.png">
              <a:extLst>
                <a:ext uri="{FF2B5EF4-FFF2-40B4-BE49-F238E27FC236}">
                  <a16:creationId xmlns:a16="http://schemas.microsoft.com/office/drawing/2014/main" id="{03DCBA8B-803C-A244-8E76-CDA502AB1898}"/>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787900" y="4469696"/>
              <a:ext cx="217977" cy="144114"/>
            </a:xfrm>
            <a:prstGeom prst="rect">
              <a:avLst/>
            </a:prstGeom>
            <a:ln>
              <a:noFill/>
            </a:ln>
          </p:spPr>
        </p:pic>
        <p:pic>
          <p:nvPicPr>
            <p:cNvPr id="76" name="Picture 75" descr="it.png">
              <a:extLst>
                <a:ext uri="{FF2B5EF4-FFF2-40B4-BE49-F238E27FC236}">
                  <a16:creationId xmlns:a16="http://schemas.microsoft.com/office/drawing/2014/main" id="{8ACC76C5-A2F5-BB42-863E-CDED5BB6304A}"/>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5159040" y="4469696"/>
              <a:ext cx="217977" cy="144114"/>
            </a:xfrm>
            <a:prstGeom prst="rect">
              <a:avLst/>
            </a:prstGeom>
            <a:ln>
              <a:noFill/>
            </a:ln>
          </p:spPr>
        </p:pic>
        <p:pic>
          <p:nvPicPr>
            <p:cNvPr id="77" name="Picture 76" descr="lu.png">
              <a:extLst>
                <a:ext uri="{FF2B5EF4-FFF2-40B4-BE49-F238E27FC236}">
                  <a16:creationId xmlns:a16="http://schemas.microsoft.com/office/drawing/2014/main" id="{B08DA397-697F-DF44-9F75-47F9E99D8F10}"/>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530180" y="4469696"/>
              <a:ext cx="217977" cy="144114"/>
            </a:xfrm>
            <a:prstGeom prst="rect">
              <a:avLst/>
            </a:prstGeom>
            <a:ln>
              <a:noFill/>
            </a:ln>
          </p:spPr>
        </p:pic>
        <p:pic>
          <p:nvPicPr>
            <p:cNvPr id="78" name="Picture 77" descr="no.png">
              <a:extLst>
                <a:ext uri="{FF2B5EF4-FFF2-40B4-BE49-F238E27FC236}">
                  <a16:creationId xmlns:a16="http://schemas.microsoft.com/office/drawing/2014/main" id="{8253A672-7057-114B-A847-EFB1DC7557B1}"/>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901320" y="4469696"/>
              <a:ext cx="217977" cy="144114"/>
            </a:xfrm>
            <a:prstGeom prst="rect">
              <a:avLst/>
            </a:prstGeom>
            <a:ln>
              <a:noFill/>
            </a:ln>
          </p:spPr>
        </p:pic>
        <p:pic>
          <p:nvPicPr>
            <p:cNvPr id="79" name="Picture 78" descr="nl.png">
              <a:extLst>
                <a:ext uri="{FF2B5EF4-FFF2-40B4-BE49-F238E27FC236}">
                  <a16:creationId xmlns:a16="http://schemas.microsoft.com/office/drawing/2014/main" id="{701C9B59-FE02-FC4A-A5B9-B6769E324D02}"/>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6272460" y="4469696"/>
              <a:ext cx="217977" cy="144114"/>
            </a:xfrm>
            <a:prstGeom prst="rect">
              <a:avLst/>
            </a:prstGeom>
            <a:ln>
              <a:noFill/>
            </a:ln>
          </p:spPr>
        </p:pic>
        <p:pic>
          <p:nvPicPr>
            <p:cNvPr id="80" name="Picture 79" descr="pl.png">
              <a:extLst>
                <a:ext uri="{FF2B5EF4-FFF2-40B4-BE49-F238E27FC236}">
                  <a16:creationId xmlns:a16="http://schemas.microsoft.com/office/drawing/2014/main" id="{36F70CAB-D276-EF47-92BB-4323FF59683C}"/>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6643600" y="4469696"/>
              <a:ext cx="217977" cy="144114"/>
            </a:xfrm>
            <a:prstGeom prst="rect">
              <a:avLst/>
            </a:prstGeom>
            <a:ln>
              <a:noFill/>
            </a:ln>
          </p:spPr>
        </p:pic>
        <p:pic>
          <p:nvPicPr>
            <p:cNvPr id="81" name="Picture 80" descr="pt.png">
              <a:extLst>
                <a:ext uri="{FF2B5EF4-FFF2-40B4-BE49-F238E27FC236}">
                  <a16:creationId xmlns:a16="http://schemas.microsoft.com/office/drawing/2014/main" id="{C7F3D8B4-851A-AF49-B59B-8E8259E36029}"/>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7014740" y="4469696"/>
              <a:ext cx="217977" cy="144114"/>
            </a:xfrm>
            <a:prstGeom prst="rect">
              <a:avLst/>
            </a:prstGeom>
            <a:ln>
              <a:noFill/>
            </a:ln>
          </p:spPr>
        </p:pic>
        <p:pic>
          <p:nvPicPr>
            <p:cNvPr id="82" name="Picture 81" descr="cz.png">
              <a:extLst>
                <a:ext uri="{FF2B5EF4-FFF2-40B4-BE49-F238E27FC236}">
                  <a16:creationId xmlns:a16="http://schemas.microsoft.com/office/drawing/2014/main" id="{844C8E73-19C0-8645-BA2C-9A2AE13016FC}"/>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7385880" y="4469696"/>
              <a:ext cx="217977" cy="144114"/>
            </a:xfrm>
            <a:prstGeom prst="rect">
              <a:avLst/>
            </a:prstGeom>
            <a:ln>
              <a:noFill/>
            </a:ln>
          </p:spPr>
        </p:pic>
        <p:pic>
          <p:nvPicPr>
            <p:cNvPr id="83" name="Picture 82" descr="ro.png">
              <a:extLst>
                <a:ext uri="{FF2B5EF4-FFF2-40B4-BE49-F238E27FC236}">
                  <a16:creationId xmlns:a16="http://schemas.microsoft.com/office/drawing/2014/main" id="{E654A66D-2732-E344-B843-6CE13AAC680F}"/>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7757020" y="4469696"/>
              <a:ext cx="217977" cy="144114"/>
            </a:xfrm>
            <a:prstGeom prst="rect">
              <a:avLst/>
            </a:prstGeom>
            <a:ln>
              <a:noFill/>
            </a:ln>
          </p:spPr>
        </p:pic>
        <p:pic>
          <p:nvPicPr>
            <p:cNvPr id="84" name="Picture 83" descr="se.png">
              <a:extLst>
                <a:ext uri="{FF2B5EF4-FFF2-40B4-BE49-F238E27FC236}">
                  <a16:creationId xmlns:a16="http://schemas.microsoft.com/office/drawing/2014/main" id="{A024F0CF-1EFB-9148-9695-6CAA150C585D}"/>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499300" y="4469696"/>
              <a:ext cx="217977" cy="144114"/>
            </a:xfrm>
            <a:prstGeom prst="rect">
              <a:avLst/>
            </a:prstGeom>
            <a:ln>
              <a:noFill/>
            </a:ln>
          </p:spPr>
        </p:pic>
        <p:pic>
          <p:nvPicPr>
            <p:cNvPr id="85" name="Picture 84" descr="ch.png">
              <a:extLst>
                <a:ext uri="{FF2B5EF4-FFF2-40B4-BE49-F238E27FC236}">
                  <a16:creationId xmlns:a16="http://schemas.microsoft.com/office/drawing/2014/main" id="{AA23EA42-BF26-D747-A010-8F9D8D9057CA}"/>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8870442" y="4469696"/>
              <a:ext cx="217977" cy="144114"/>
            </a:xfrm>
            <a:prstGeom prst="rect">
              <a:avLst/>
            </a:prstGeom>
            <a:ln>
              <a:noFill/>
            </a:ln>
          </p:spPr>
        </p:pic>
        <p:pic>
          <p:nvPicPr>
            <p:cNvPr id="86" name="Picture 85" descr="uk.png">
              <a:extLst>
                <a:ext uri="{FF2B5EF4-FFF2-40B4-BE49-F238E27FC236}">
                  <a16:creationId xmlns:a16="http://schemas.microsoft.com/office/drawing/2014/main" id="{8CFFF940-BC23-CD46-9090-334560F7BA9D}"/>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8128160" y="4469696"/>
              <a:ext cx="217977" cy="144114"/>
            </a:xfrm>
            <a:prstGeom prst="rect">
              <a:avLst/>
            </a:prstGeom>
            <a:ln>
              <a:noFill/>
            </a:ln>
          </p:spPr>
        </p:pic>
        <p:pic>
          <p:nvPicPr>
            <p:cNvPr id="87" name="Picture 86">
              <a:extLst>
                <a:ext uri="{FF2B5EF4-FFF2-40B4-BE49-F238E27FC236}">
                  <a16:creationId xmlns:a16="http://schemas.microsoft.com/office/drawing/2014/main" id="{20AB05E4-2BE8-DE46-B436-FE570335B0F5}"/>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9408598" y="4469696"/>
              <a:ext cx="216000" cy="144000"/>
            </a:xfrm>
            <a:prstGeom prst="rect">
              <a:avLst/>
            </a:prstGeom>
          </p:spPr>
        </p:pic>
        <p:pic>
          <p:nvPicPr>
            <p:cNvPr id="88" name="Picture 87">
              <a:extLst>
                <a:ext uri="{FF2B5EF4-FFF2-40B4-BE49-F238E27FC236}">
                  <a16:creationId xmlns:a16="http://schemas.microsoft.com/office/drawing/2014/main" id="{2D163D4C-EE71-9744-BE99-D166BF8ADE72}"/>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9768386" y="4469696"/>
              <a:ext cx="216000" cy="144000"/>
            </a:xfrm>
            <a:prstGeom prst="rect">
              <a:avLst/>
            </a:prstGeom>
          </p:spPr>
        </p:pic>
        <p:pic>
          <p:nvPicPr>
            <p:cNvPr id="89" name="Picture 88" descr="ca.png">
              <a:extLst>
                <a:ext uri="{FF2B5EF4-FFF2-40B4-BE49-F238E27FC236}">
                  <a16:creationId xmlns:a16="http://schemas.microsoft.com/office/drawing/2014/main" id="{A559A498-3191-894A-810C-BD4AE5EEB4C7}"/>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0489245" y="4469696"/>
              <a:ext cx="216000" cy="142807"/>
            </a:xfrm>
            <a:prstGeom prst="rect">
              <a:avLst/>
            </a:prstGeom>
            <a:ln>
              <a:noFill/>
            </a:ln>
          </p:spPr>
        </p:pic>
        <p:pic>
          <p:nvPicPr>
            <p:cNvPr id="90" name="Picture 89" descr="si.png">
              <a:extLst>
                <a:ext uri="{FF2B5EF4-FFF2-40B4-BE49-F238E27FC236}">
                  <a16:creationId xmlns:a16="http://schemas.microsoft.com/office/drawing/2014/main" id="{A0422BBB-5084-E44D-8BE9-72C53820AD6D}"/>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0128174" y="4469696"/>
              <a:ext cx="217284" cy="143656"/>
            </a:xfrm>
            <a:prstGeom prst="rect">
              <a:avLst/>
            </a:prstGeom>
          </p:spPr>
        </p:pic>
      </p:grpSp>
      <p:pic>
        <p:nvPicPr>
          <p:cNvPr id="91" name="Picture 90">
            <a:extLst>
              <a:ext uri="{FF2B5EF4-FFF2-40B4-BE49-F238E27FC236}">
                <a16:creationId xmlns:a16="http://schemas.microsoft.com/office/drawing/2014/main" id="{AD8FAFFC-0223-1740-BEBD-B739458582D9}"/>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10315039" y="6585917"/>
            <a:ext cx="1632456" cy="105918"/>
          </a:xfrm>
          <a:prstGeom prst="rect">
            <a:avLst/>
          </a:prstGeom>
        </p:spPr>
      </p:pic>
    </p:spTree>
    <p:extLst>
      <p:ext uri="{BB962C8B-B14F-4D97-AF65-F5344CB8AC3E}">
        <p14:creationId xmlns:p14="http://schemas.microsoft.com/office/powerpoint/2010/main" val="16101949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EAR_COLOUR_BG1">
    <p:bg>
      <p:bgPr>
        <a:solidFill>
          <a:srgbClr val="E8E9E4"/>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001" y="882000"/>
            <a:ext cx="11732718"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795"/>
            </a:lvl1pPr>
            <a:lvl2pPr>
              <a:defRPr sz="1795"/>
            </a:lvl2pPr>
            <a:lvl3pPr>
              <a:defRPr sz="1795"/>
            </a:lvl3pPr>
            <a:lvl4pPr>
              <a:defRPr sz="1795"/>
            </a:lvl4pPr>
            <a:lvl5pPr>
              <a:defRPr sz="1795"/>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8" name="Straight Connector 7">
            <a:extLst>
              <a:ext uri="{FF2B5EF4-FFF2-40B4-BE49-F238E27FC236}">
                <a16:creationId xmlns:a16="http://schemas.microsoft.com/office/drawing/2014/main" id="{DA993C77-CBED-4B2B-A114-59C4D8D6CE97}"/>
              </a:ext>
            </a:extLst>
          </p:cNvPr>
          <p:cNvCxnSpPr>
            <a:cxnSpLocks/>
          </p:cNvCxnSpPr>
          <p:nvPr userDrawn="1"/>
        </p:nvCxnSpPr>
        <p:spPr>
          <a:xfrm>
            <a:off x="220831" y="6422971"/>
            <a:ext cx="11703996"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1B86A34-E450-424B-A07C-89D1870D3D25}"/>
              </a:ext>
            </a:extLst>
          </p:cNvPr>
          <p:cNvCxnSpPr/>
          <p:nvPr userDrawn="1"/>
        </p:nvCxnSpPr>
        <p:spPr>
          <a:xfrm>
            <a:off x="217667" y="882193"/>
            <a:ext cx="11736308"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7798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LEAR_COLOUR_BG2">
    <p:bg>
      <p:bgPr>
        <a:solidFill>
          <a:srgbClr val="76C8AE"/>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7" name="Rectangle 2">
            <a:extLst>
              <a:ext uri="{FF2B5EF4-FFF2-40B4-BE49-F238E27FC236}">
                <a16:creationId xmlns:a16="http://schemas.microsoft.com/office/drawing/2014/main" id="{8770F7F7-54D2-419E-ACE8-1E203802996C}"/>
              </a:ext>
            </a:extLst>
          </p:cNvPr>
          <p:cNvSpPr>
            <a:spLocks noGrp="1" noChangeArrowheads="1"/>
          </p:cNvSpPr>
          <p:nvPr>
            <p:ph idx="1"/>
          </p:nvPr>
        </p:nvSpPr>
        <p:spPr bwMode="auto">
          <a:xfrm>
            <a:off x="218263" y="882000"/>
            <a:ext cx="11732718"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795">
                <a:solidFill>
                  <a:srgbClr val="006762"/>
                </a:solidFill>
              </a:defRPr>
            </a:lvl1pPr>
            <a:lvl2pPr>
              <a:defRPr sz="1795">
                <a:solidFill>
                  <a:srgbClr val="006762"/>
                </a:solidFill>
              </a:defRPr>
            </a:lvl2pPr>
            <a:lvl3pPr>
              <a:defRPr sz="1795">
                <a:solidFill>
                  <a:srgbClr val="006762"/>
                </a:solidFill>
              </a:defRPr>
            </a:lvl3pPr>
            <a:lvl4pPr>
              <a:defRPr sz="1795">
                <a:solidFill>
                  <a:srgbClr val="006762"/>
                </a:solidFill>
              </a:defRPr>
            </a:lvl4pPr>
            <a:lvl5pPr>
              <a:defRPr sz="1795">
                <a:solidFill>
                  <a:srgbClr val="006762"/>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6" name="Straight Connector 5">
            <a:extLst>
              <a:ext uri="{FF2B5EF4-FFF2-40B4-BE49-F238E27FC236}">
                <a16:creationId xmlns:a16="http://schemas.microsoft.com/office/drawing/2014/main" id="{9CE16786-8A3C-4C82-B63C-69D03B24564C}"/>
              </a:ext>
            </a:extLst>
          </p:cNvPr>
          <p:cNvCxnSpPr>
            <a:cxnSpLocks/>
          </p:cNvCxnSpPr>
          <p:nvPr userDrawn="1"/>
        </p:nvCxnSpPr>
        <p:spPr>
          <a:xfrm>
            <a:off x="220831" y="6422971"/>
            <a:ext cx="11703996"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128B05E-06E9-4FF8-9E34-30F8C9AD5155}"/>
              </a:ext>
            </a:extLst>
          </p:cNvPr>
          <p:cNvCxnSpPr/>
          <p:nvPr userDrawn="1"/>
        </p:nvCxnSpPr>
        <p:spPr>
          <a:xfrm>
            <a:off x="217667" y="882193"/>
            <a:ext cx="11736308"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93460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EAR_COLOUR_BG3">
    <p:bg>
      <p:bgPr>
        <a:solidFill>
          <a:srgbClr val="F1666A"/>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7" name="Rectangle 2">
            <a:extLst>
              <a:ext uri="{FF2B5EF4-FFF2-40B4-BE49-F238E27FC236}">
                <a16:creationId xmlns:a16="http://schemas.microsoft.com/office/drawing/2014/main" id="{424FBA6A-9B37-4307-AF0B-2FB195B99602}"/>
              </a:ext>
            </a:extLst>
          </p:cNvPr>
          <p:cNvSpPr>
            <a:spLocks noGrp="1" noChangeArrowheads="1"/>
          </p:cNvSpPr>
          <p:nvPr>
            <p:ph idx="1"/>
          </p:nvPr>
        </p:nvSpPr>
        <p:spPr bwMode="auto">
          <a:xfrm>
            <a:off x="218263" y="882000"/>
            <a:ext cx="11732718"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795">
                <a:solidFill>
                  <a:srgbClr val="960136"/>
                </a:solidFill>
              </a:defRPr>
            </a:lvl1pPr>
            <a:lvl2pPr>
              <a:defRPr sz="1795">
                <a:solidFill>
                  <a:srgbClr val="960136"/>
                </a:solidFill>
              </a:defRPr>
            </a:lvl2pPr>
            <a:lvl3pPr>
              <a:defRPr sz="1795">
                <a:solidFill>
                  <a:srgbClr val="960136"/>
                </a:solidFill>
              </a:defRPr>
            </a:lvl3pPr>
            <a:lvl4pPr>
              <a:defRPr sz="1795">
                <a:solidFill>
                  <a:srgbClr val="960136"/>
                </a:solidFill>
              </a:defRPr>
            </a:lvl4pPr>
            <a:lvl5pPr>
              <a:defRPr sz="1795">
                <a:solidFill>
                  <a:srgbClr val="960136"/>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6" name="Straight Connector 5">
            <a:extLst>
              <a:ext uri="{FF2B5EF4-FFF2-40B4-BE49-F238E27FC236}">
                <a16:creationId xmlns:a16="http://schemas.microsoft.com/office/drawing/2014/main" id="{48935B88-E3A5-4B18-A1DA-E525414B3B33}"/>
              </a:ext>
            </a:extLst>
          </p:cNvPr>
          <p:cNvCxnSpPr>
            <a:cxnSpLocks/>
          </p:cNvCxnSpPr>
          <p:nvPr userDrawn="1"/>
        </p:nvCxnSpPr>
        <p:spPr>
          <a:xfrm>
            <a:off x="220831" y="6422971"/>
            <a:ext cx="11703996"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9DC6253-9DAC-40B0-A41B-C4BC48EE2683}"/>
              </a:ext>
            </a:extLst>
          </p:cNvPr>
          <p:cNvCxnSpPr/>
          <p:nvPr userDrawn="1"/>
        </p:nvCxnSpPr>
        <p:spPr>
          <a:xfrm>
            <a:off x="217667" y="882193"/>
            <a:ext cx="11736308"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95116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EAR_COLOUR_BG4">
    <p:bg>
      <p:bgPr>
        <a:solidFill>
          <a:srgbClr val="FFCC4E"/>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AD5E32-67F7-433E-80AC-7E81CA1D6CAF}"/>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3" name="Content Placeholder 2">
            <a:extLst>
              <a:ext uri="{FF2B5EF4-FFF2-40B4-BE49-F238E27FC236}">
                <a16:creationId xmlns:a16="http://schemas.microsoft.com/office/drawing/2014/main" id="{C3B7504A-25CB-4BBC-AA4B-1A27FA922557}"/>
              </a:ext>
            </a:extLst>
          </p:cNvPr>
          <p:cNvSpPr>
            <a:spLocks noGrp="1" noChangeArrowheads="1"/>
          </p:cNvSpPr>
          <p:nvPr>
            <p:ph idx="1"/>
          </p:nvPr>
        </p:nvSpPr>
        <p:spPr bwMode="auto">
          <a:xfrm>
            <a:off x="218263" y="882192"/>
            <a:ext cx="11732718"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795">
                <a:solidFill>
                  <a:srgbClr val="A75534"/>
                </a:solidFill>
              </a:defRPr>
            </a:lvl1pPr>
            <a:lvl2pPr>
              <a:defRPr sz="1795">
                <a:solidFill>
                  <a:srgbClr val="A75534"/>
                </a:solidFill>
              </a:defRPr>
            </a:lvl2pPr>
            <a:lvl3pPr>
              <a:defRPr sz="1795">
                <a:solidFill>
                  <a:srgbClr val="A75534"/>
                </a:solidFill>
              </a:defRPr>
            </a:lvl3pPr>
            <a:lvl4pPr>
              <a:defRPr sz="1795">
                <a:solidFill>
                  <a:srgbClr val="A75534"/>
                </a:solidFill>
              </a:defRPr>
            </a:lvl4pPr>
            <a:lvl5pPr>
              <a:defRPr sz="1795">
                <a:solidFill>
                  <a:srgbClr val="A75534"/>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4" name="Straight Connector 3">
            <a:extLst>
              <a:ext uri="{FF2B5EF4-FFF2-40B4-BE49-F238E27FC236}">
                <a16:creationId xmlns:a16="http://schemas.microsoft.com/office/drawing/2014/main" id="{13C96752-03D4-47C1-AF65-AB9BE9940335}"/>
              </a:ext>
            </a:extLst>
          </p:cNvPr>
          <p:cNvCxnSpPr>
            <a:cxnSpLocks/>
          </p:cNvCxnSpPr>
          <p:nvPr userDrawn="1"/>
        </p:nvCxnSpPr>
        <p:spPr>
          <a:xfrm>
            <a:off x="220831" y="6422971"/>
            <a:ext cx="11703996"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99C38FE-3D95-4F29-9E13-19A29AD5EFC2}"/>
              </a:ext>
            </a:extLst>
          </p:cNvPr>
          <p:cNvCxnSpPr/>
          <p:nvPr userDrawn="1"/>
        </p:nvCxnSpPr>
        <p:spPr>
          <a:xfrm>
            <a:off x="217667" y="882193"/>
            <a:ext cx="11736308"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21883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EAR_COLOUR_BG5">
    <p:bg>
      <p:bgPr>
        <a:solidFill>
          <a:srgbClr val="6DCFF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AD5E32-67F7-433E-80AC-7E81CA1D6CAF}"/>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4" name="Rectangle 2">
            <a:extLst>
              <a:ext uri="{FF2B5EF4-FFF2-40B4-BE49-F238E27FC236}">
                <a16:creationId xmlns:a16="http://schemas.microsoft.com/office/drawing/2014/main" id="{BA34D9EA-0CED-4E85-B2F0-17341F16C1AB}"/>
              </a:ext>
            </a:extLst>
          </p:cNvPr>
          <p:cNvSpPr>
            <a:spLocks noGrp="1" noChangeArrowheads="1"/>
          </p:cNvSpPr>
          <p:nvPr>
            <p:ph idx="1"/>
          </p:nvPr>
        </p:nvSpPr>
        <p:spPr bwMode="auto">
          <a:xfrm>
            <a:off x="218263" y="882192"/>
            <a:ext cx="11732718"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795">
                <a:solidFill>
                  <a:srgbClr val="1E3378"/>
                </a:solidFill>
              </a:defRPr>
            </a:lvl1pPr>
            <a:lvl2pPr>
              <a:defRPr sz="1795">
                <a:solidFill>
                  <a:srgbClr val="1E3378"/>
                </a:solidFill>
              </a:defRPr>
            </a:lvl2pPr>
            <a:lvl3pPr>
              <a:defRPr sz="1795">
                <a:solidFill>
                  <a:srgbClr val="1E3378"/>
                </a:solidFill>
              </a:defRPr>
            </a:lvl3pPr>
            <a:lvl4pPr>
              <a:defRPr sz="1795">
                <a:solidFill>
                  <a:srgbClr val="1E3378"/>
                </a:solidFill>
              </a:defRPr>
            </a:lvl4pPr>
            <a:lvl5pPr>
              <a:defRPr sz="1795">
                <a:solidFill>
                  <a:srgbClr val="1E3378"/>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7" name="Straight Connector 6">
            <a:extLst>
              <a:ext uri="{FF2B5EF4-FFF2-40B4-BE49-F238E27FC236}">
                <a16:creationId xmlns:a16="http://schemas.microsoft.com/office/drawing/2014/main" id="{CF711926-946D-4031-95C0-4DF8DCFCC3F0}"/>
              </a:ext>
            </a:extLst>
          </p:cNvPr>
          <p:cNvCxnSpPr>
            <a:cxnSpLocks/>
          </p:cNvCxnSpPr>
          <p:nvPr userDrawn="1"/>
        </p:nvCxnSpPr>
        <p:spPr>
          <a:xfrm>
            <a:off x="220831" y="6422971"/>
            <a:ext cx="11703996"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03F0612-5267-4585-B281-9C491C4E1A35}"/>
              </a:ext>
            </a:extLst>
          </p:cNvPr>
          <p:cNvCxnSpPr/>
          <p:nvPr userDrawn="1"/>
        </p:nvCxnSpPr>
        <p:spPr>
          <a:xfrm>
            <a:off x="217667" y="882193"/>
            <a:ext cx="11736308"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79220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ARK_CLOSING1">
    <p:bg>
      <p:bgPr>
        <a:solidFill>
          <a:srgbClr val="6DCFF6"/>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F9D6BA-4369-4A77-B906-1DB3998CAEE6}"/>
              </a:ext>
            </a:extLst>
          </p:cNvPr>
          <p:cNvSpPr/>
          <p:nvPr userDrawn="1"/>
        </p:nvSpPr>
        <p:spPr>
          <a:xfrm>
            <a:off x="-368656" y="0"/>
            <a:ext cx="125606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795" dirty="0"/>
          </a:p>
        </p:txBody>
      </p:sp>
      <p:sp>
        <p:nvSpPr>
          <p:cNvPr id="9" name="Rectangle 8">
            <a:extLst>
              <a:ext uri="{FF2B5EF4-FFF2-40B4-BE49-F238E27FC236}">
                <a16:creationId xmlns:a16="http://schemas.microsoft.com/office/drawing/2014/main" id="{C1D3BEF3-BA94-4314-8B5C-E1B50DD15057}"/>
              </a:ext>
            </a:extLst>
          </p:cNvPr>
          <p:cNvSpPr/>
          <p:nvPr userDrawn="1"/>
        </p:nvSpPr>
        <p:spPr>
          <a:xfrm flipH="1">
            <a:off x="4686301" y="2011305"/>
            <a:ext cx="2819400" cy="2819035"/>
          </a:xfrm>
          <a:prstGeom prst="rect">
            <a:avLst/>
          </a:prstGeom>
          <a:solidFill>
            <a:schemeClr val="bg1"/>
          </a:solidFill>
          <a:ln w="9525">
            <a:solidFill>
              <a:srgbClr val="003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9" dirty="0"/>
          </a:p>
        </p:txBody>
      </p:sp>
      <p:sp>
        <p:nvSpPr>
          <p:cNvPr id="10" name="Subtitle 2">
            <a:extLst>
              <a:ext uri="{FF2B5EF4-FFF2-40B4-BE49-F238E27FC236}">
                <a16:creationId xmlns:a16="http://schemas.microsoft.com/office/drawing/2014/main" id="{39F16787-8A53-41D0-B7DB-805E3E72C17B}"/>
              </a:ext>
            </a:extLst>
          </p:cNvPr>
          <p:cNvSpPr txBox="1">
            <a:spLocks/>
          </p:cNvSpPr>
          <p:nvPr userDrawn="1"/>
        </p:nvSpPr>
        <p:spPr>
          <a:xfrm>
            <a:off x="4686301" y="4524208"/>
            <a:ext cx="2812780" cy="314495"/>
          </a:xfrm>
          <a:prstGeom prst="rect">
            <a:avLst/>
          </a:prstGeom>
        </p:spPr>
        <p:txBody>
          <a:bodyPr vert="horz" lIns="65971" tIns="32986" rIns="65971" bIns="32986"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endParaRPr lang="en-GB" sz="1010" dirty="0">
              <a:solidFill>
                <a:srgbClr val="8197A6"/>
              </a:solidFill>
              <a:latin typeface="Arial" charset="0"/>
              <a:ea typeface="Arial" charset="0"/>
              <a:cs typeface="Arial" charset="0"/>
            </a:endParaRPr>
          </a:p>
        </p:txBody>
      </p:sp>
      <p:sp>
        <p:nvSpPr>
          <p:cNvPr id="11" name="Text Placeholder 2">
            <a:extLst>
              <a:ext uri="{FF2B5EF4-FFF2-40B4-BE49-F238E27FC236}">
                <a16:creationId xmlns:a16="http://schemas.microsoft.com/office/drawing/2014/main" id="{C7BEF393-6511-46BA-9E6C-1CDE034CBF68}"/>
              </a:ext>
            </a:extLst>
          </p:cNvPr>
          <p:cNvSpPr>
            <a:spLocks noGrp="1"/>
          </p:cNvSpPr>
          <p:nvPr>
            <p:ph type="body" idx="14"/>
          </p:nvPr>
        </p:nvSpPr>
        <p:spPr>
          <a:xfrm>
            <a:off x="4686301" y="2041527"/>
            <a:ext cx="2819402" cy="2359024"/>
          </a:xfrm>
          <a:prstGeom prst="rect">
            <a:avLst/>
          </a:prstGeom>
        </p:spPr>
        <p:txBody>
          <a:bodyPr anchor="t">
            <a:normAutofit/>
          </a:bodyPr>
          <a:lstStyle>
            <a:lvl1pPr marL="0" indent="0" algn="l">
              <a:buNone/>
              <a:defRPr sz="2134" b="0" baseline="0">
                <a:solidFill>
                  <a:srgbClr val="003249"/>
                </a:solidFill>
                <a:latin typeface="Arial" charset="0"/>
                <a:ea typeface="Arial" charset="0"/>
                <a:cs typeface="Arial" charset="0"/>
              </a:defRPr>
            </a:lvl1pPr>
            <a:lvl2pPr marL="329845" indent="0">
              <a:buNone/>
              <a:defRPr sz="1443" b="1"/>
            </a:lvl2pPr>
            <a:lvl3pPr marL="659691" indent="0">
              <a:buNone/>
              <a:defRPr sz="1298" b="1"/>
            </a:lvl3pPr>
            <a:lvl4pPr marL="989536" indent="0">
              <a:buNone/>
              <a:defRPr sz="1154" b="1"/>
            </a:lvl4pPr>
            <a:lvl5pPr marL="1319382" indent="0">
              <a:buNone/>
              <a:defRPr sz="1154" b="1"/>
            </a:lvl5pPr>
            <a:lvl6pPr marL="1649227" indent="0">
              <a:buNone/>
              <a:defRPr sz="1154" b="1"/>
            </a:lvl6pPr>
            <a:lvl7pPr marL="1979073" indent="0">
              <a:buNone/>
              <a:defRPr sz="1154" b="1"/>
            </a:lvl7pPr>
            <a:lvl8pPr marL="2308918" indent="0">
              <a:buNone/>
              <a:defRPr sz="1154" b="1"/>
            </a:lvl8pPr>
            <a:lvl9pPr marL="2638764" indent="0">
              <a:buNone/>
              <a:defRPr sz="1154" b="1"/>
            </a:lvl9pPr>
          </a:lstStyle>
          <a:p>
            <a:pPr lvl="0"/>
            <a:r>
              <a:rPr lang="en-GB" noProof="0" dirty="0"/>
              <a:t>Click to edit Master text styles</a:t>
            </a:r>
          </a:p>
        </p:txBody>
      </p:sp>
      <p:sp>
        <p:nvSpPr>
          <p:cNvPr id="12" name="Subtitle 2">
            <a:extLst>
              <a:ext uri="{FF2B5EF4-FFF2-40B4-BE49-F238E27FC236}">
                <a16:creationId xmlns:a16="http://schemas.microsoft.com/office/drawing/2014/main" id="{142739B0-932D-4E43-A871-586E86D63CDA}"/>
              </a:ext>
            </a:extLst>
          </p:cNvPr>
          <p:cNvSpPr txBox="1">
            <a:spLocks/>
          </p:cNvSpPr>
          <p:nvPr userDrawn="1"/>
        </p:nvSpPr>
        <p:spPr>
          <a:xfrm>
            <a:off x="4686301" y="1740025"/>
            <a:ext cx="2819402" cy="261521"/>
          </a:xfrm>
          <a:prstGeom prst="rect">
            <a:avLst/>
          </a:prstGeom>
        </p:spPr>
        <p:txBody>
          <a:bodyPr vert="horz" lIns="65971" tIns="32986" rIns="65971" bIns="32986"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794" dirty="0">
                <a:solidFill>
                  <a:srgbClr val="8197A6"/>
                </a:solidFill>
                <a:latin typeface="Arial" charset="0"/>
                <a:ea typeface="Arial" charset="0"/>
                <a:cs typeface="Arial" charset="0"/>
              </a:rPr>
              <a:t>Produced by</a:t>
            </a:r>
            <a:endParaRPr lang="en-US" sz="794" dirty="0">
              <a:solidFill>
                <a:srgbClr val="8197A6"/>
              </a:solidFill>
              <a:latin typeface="Arial" charset="0"/>
              <a:ea typeface="Arial" charset="0"/>
              <a:cs typeface="Arial" charset="0"/>
            </a:endParaRPr>
          </a:p>
        </p:txBody>
      </p:sp>
      <p:sp>
        <p:nvSpPr>
          <p:cNvPr id="13" name="Text Placeholder 2">
            <a:extLst>
              <a:ext uri="{FF2B5EF4-FFF2-40B4-BE49-F238E27FC236}">
                <a16:creationId xmlns:a16="http://schemas.microsoft.com/office/drawing/2014/main" id="{495EE1E9-8C9C-4791-ADEC-8A6CB2EB49B2}"/>
              </a:ext>
            </a:extLst>
          </p:cNvPr>
          <p:cNvSpPr>
            <a:spLocks noGrp="1"/>
          </p:cNvSpPr>
          <p:nvPr>
            <p:ph type="body" idx="15" hasCustomPrompt="1"/>
          </p:nvPr>
        </p:nvSpPr>
        <p:spPr>
          <a:xfrm>
            <a:off x="4686301" y="4406775"/>
            <a:ext cx="2819402" cy="423565"/>
          </a:xfrm>
          <a:prstGeom prst="rect">
            <a:avLst/>
          </a:prstGeom>
        </p:spPr>
        <p:txBody>
          <a:bodyPr anchor="ctr">
            <a:noAutofit/>
          </a:bodyPr>
          <a:lstStyle>
            <a:lvl1pPr marL="0" indent="0" algn="l">
              <a:buNone/>
              <a:defRPr sz="1496" b="0" baseline="0">
                <a:solidFill>
                  <a:srgbClr val="003249"/>
                </a:solidFill>
                <a:latin typeface="Arial" charset="0"/>
                <a:ea typeface="Arial" charset="0"/>
                <a:cs typeface="Arial" charset="0"/>
              </a:defRPr>
            </a:lvl1pPr>
            <a:lvl2pPr marL="329845" indent="0">
              <a:buNone/>
              <a:defRPr sz="1443" b="1"/>
            </a:lvl2pPr>
            <a:lvl3pPr marL="659691" indent="0">
              <a:buNone/>
              <a:defRPr sz="1298" b="1"/>
            </a:lvl3pPr>
            <a:lvl4pPr marL="989536" indent="0">
              <a:buNone/>
              <a:defRPr sz="1154" b="1"/>
            </a:lvl4pPr>
            <a:lvl5pPr marL="1319382" indent="0">
              <a:buNone/>
              <a:defRPr sz="1154" b="1"/>
            </a:lvl5pPr>
            <a:lvl6pPr marL="1649227" indent="0">
              <a:buNone/>
              <a:defRPr sz="1154" b="1"/>
            </a:lvl6pPr>
            <a:lvl7pPr marL="1979073" indent="0">
              <a:buNone/>
              <a:defRPr sz="1154" b="1"/>
            </a:lvl7pPr>
            <a:lvl8pPr marL="2308918" indent="0">
              <a:buNone/>
              <a:defRPr sz="1154" b="1"/>
            </a:lvl8pPr>
            <a:lvl9pPr marL="2638764" indent="0">
              <a:buNone/>
              <a:defRPr sz="1154" b="1"/>
            </a:lvl9pPr>
          </a:lstStyle>
          <a:p>
            <a:pPr lvl="0"/>
            <a:r>
              <a:rPr lang="en-GB" noProof="0" dirty="0"/>
              <a:t>Click to edit Master text styles</a:t>
            </a:r>
          </a:p>
        </p:txBody>
      </p:sp>
    </p:spTree>
    <p:extLst>
      <p:ext uri="{BB962C8B-B14F-4D97-AF65-F5344CB8AC3E}">
        <p14:creationId xmlns:p14="http://schemas.microsoft.com/office/powerpoint/2010/main" val="33774858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62C1D-7D8D-D24E-B6F5-AA9A4C59E74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Tree>
    <p:extLst>
      <p:ext uri="{BB962C8B-B14F-4D97-AF65-F5344CB8AC3E}">
        <p14:creationId xmlns:p14="http://schemas.microsoft.com/office/powerpoint/2010/main" val="788392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1_COVER1">
    <p:spTree>
      <p:nvGrpSpPr>
        <p:cNvPr id="1" name=""/>
        <p:cNvGrpSpPr/>
        <p:nvPr/>
      </p:nvGrpSpPr>
      <p:grpSpPr>
        <a:xfrm>
          <a:off x="0" y="0"/>
          <a:ext cx="0" cy="0"/>
          <a:chOff x="0" y="0"/>
          <a:chExt cx="0" cy="0"/>
        </a:xfrm>
      </p:grpSpPr>
      <p:pic>
        <p:nvPicPr>
          <p:cNvPr id="2" name="Picture 169">
            <a:extLst>
              <a:ext uri="{FF2B5EF4-FFF2-40B4-BE49-F238E27FC236}">
                <a16:creationId xmlns:a16="http://schemas.microsoft.com/office/drawing/2014/main" id="{655A41B8-2864-44C4-A9B2-9F40A95F93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0" name="Rectangle 4">
            <a:extLst>
              <a:ext uri="{FF2B5EF4-FFF2-40B4-BE49-F238E27FC236}">
                <a16:creationId xmlns:a16="http://schemas.microsoft.com/office/drawing/2014/main" id="{FBF93EDD-5149-43C3-AE03-E4F5F512FE93}"/>
              </a:ext>
            </a:extLst>
          </p:cNvPr>
          <p:cNvSpPr/>
          <p:nvPr userDrawn="1"/>
        </p:nvSpPr>
        <p:spPr>
          <a:xfrm>
            <a:off x="0" y="-1"/>
            <a:ext cx="12192000" cy="6858001"/>
          </a:xfrm>
          <a:prstGeom prst="rect">
            <a:avLst/>
          </a:prstGeom>
          <a:solidFill>
            <a:srgbClr val="0032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795" dirty="0"/>
          </a:p>
        </p:txBody>
      </p:sp>
      <p:sp>
        <p:nvSpPr>
          <p:cNvPr id="56323" name="Rectangle 2"/>
          <p:cNvSpPr>
            <a:spLocks noGrp="1" noChangeArrowheads="1"/>
          </p:cNvSpPr>
          <p:nvPr>
            <p:ph type="subTitle" idx="1" hasCustomPrompt="1"/>
          </p:nvPr>
        </p:nvSpPr>
        <p:spPr>
          <a:xfrm>
            <a:off x="113309" y="5258118"/>
            <a:ext cx="10598400" cy="381451"/>
          </a:xfrm>
          <a:prstGeom prst="rect">
            <a:avLst/>
          </a:prstGeom>
        </p:spPr>
        <p:txBody>
          <a:bodyPr wrap="square">
            <a:spAutoFit/>
          </a:bodyPr>
          <a:lstStyle>
            <a:lvl1pPr marL="0" indent="0">
              <a:buFont typeface="Verdana" pitchFamily="34" charset="0"/>
              <a:buNone/>
              <a:defRPr sz="1731"/>
            </a:lvl1pPr>
          </a:lstStyle>
          <a:p>
            <a:pPr lvl="0"/>
            <a:r>
              <a:rPr lang="en-GB" noProof="0" dirty="0" err="1"/>
              <a:t>SubTitle</a:t>
            </a:r>
            <a:endParaRPr lang="en-GB" noProof="0" dirty="0"/>
          </a:p>
        </p:txBody>
      </p:sp>
      <p:sp>
        <p:nvSpPr>
          <p:cNvPr id="56325" name="Rectangle 6"/>
          <p:cNvSpPr>
            <a:spLocks noGrp="1" noChangeArrowheads="1"/>
          </p:cNvSpPr>
          <p:nvPr>
            <p:ph type="ctrTitle" hasCustomPrompt="1"/>
          </p:nvPr>
        </p:nvSpPr>
        <p:spPr>
          <a:xfrm>
            <a:off x="147302" y="3421831"/>
            <a:ext cx="10596033" cy="567399"/>
          </a:xfrm>
          <a:prstGeom prst="rect">
            <a:avLst/>
          </a:prstGeom>
        </p:spPr>
        <p:txBody>
          <a:bodyPr/>
          <a:lstStyle>
            <a:lvl1pPr>
              <a:defRPr sz="3079">
                <a:solidFill>
                  <a:schemeClr val="bg1"/>
                </a:solidFill>
              </a:defRPr>
            </a:lvl1pPr>
          </a:lstStyle>
          <a:p>
            <a:pPr lvl="0"/>
            <a:r>
              <a:rPr lang="en-GB" noProof="0" dirty="0"/>
              <a:t>NAME YOUR PRESENTATION</a:t>
            </a:r>
          </a:p>
        </p:txBody>
      </p:sp>
      <p:sp>
        <p:nvSpPr>
          <p:cNvPr id="56347" name="Text Box 27"/>
          <p:cNvSpPr txBox="1">
            <a:spLocks noChangeArrowheads="1"/>
          </p:cNvSpPr>
          <p:nvPr userDrawn="1"/>
        </p:nvSpPr>
        <p:spPr bwMode="auto">
          <a:xfrm>
            <a:off x="842434" y="6429376"/>
            <a:ext cx="668866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0" noProof="0" dirty="0"/>
          </a:p>
        </p:txBody>
      </p:sp>
      <p:sp>
        <p:nvSpPr>
          <p:cNvPr id="10" name="Text Box 58"/>
          <p:cNvSpPr txBox="1">
            <a:spLocks noChangeArrowheads="1"/>
          </p:cNvSpPr>
          <p:nvPr userDrawn="1"/>
        </p:nvSpPr>
        <p:spPr bwMode="auto">
          <a:xfrm>
            <a:off x="212898" y="6202800"/>
            <a:ext cx="668866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798" noProof="0">
                <a:solidFill>
                  <a:srgbClr val="8197A6"/>
                </a:solidFill>
                <a:latin typeface="Arial" panose="020B0604020202020204" pitchFamily="34" charset="0"/>
                <a:cs typeface="Arial" panose="020B0604020202020204" pitchFamily="34" charset="0"/>
              </a:rPr>
              <a:t>ESA UNCLASSIFIED – For ESA Official Use Only</a:t>
            </a:r>
            <a:endParaRPr lang="en-GB" sz="798" noProof="0" dirty="0">
              <a:solidFill>
                <a:srgbClr val="8197A6"/>
              </a:solidFill>
              <a:latin typeface="Arial" panose="020B0604020202020204" pitchFamily="34" charset="0"/>
              <a:cs typeface="Arial" panose="020B0604020202020204" pitchFamily="34" charset="0"/>
            </a:endParaRPr>
          </a:p>
        </p:txBody>
      </p: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222592" y="4106871"/>
            <a:ext cx="11703996"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6C34021B-66EB-9E45-8BD1-64D5855A580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03315" y="-216085"/>
            <a:ext cx="2088182" cy="1314000"/>
          </a:xfrm>
          <a:prstGeom prst="rect">
            <a:avLst/>
          </a:prstGeom>
        </p:spPr>
      </p:pic>
      <p:cxnSp>
        <p:nvCxnSpPr>
          <p:cNvPr id="39" name="Straight Connector 38">
            <a:extLst>
              <a:ext uri="{FF2B5EF4-FFF2-40B4-BE49-F238E27FC236}">
                <a16:creationId xmlns:a16="http://schemas.microsoft.com/office/drawing/2014/main" id="{D90A106D-F82D-4A4A-81C2-51E2F76FBD9F}"/>
              </a:ext>
            </a:extLst>
          </p:cNvPr>
          <p:cNvCxnSpPr>
            <a:cxnSpLocks/>
          </p:cNvCxnSpPr>
          <p:nvPr userDrawn="1"/>
        </p:nvCxnSpPr>
        <p:spPr>
          <a:xfrm>
            <a:off x="220831" y="6422971"/>
            <a:ext cx="11703996"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404D7138-AD9C-C946-BD30-C3547A00250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15039" y="6585917"/>
            <a:ext cx="1632456" cy="105918"/>
          </a:xfrm>
          <a:prstGeom prst="rect">
            <a:avLst/>
          </a:prstGeom>
        </p:spPr>
      </p:pic>
      <p:grpSp>
        <p:nvGrpSpPr>
          <p:cNvPr id="41" name="Group 40">
            <a:extLst>
              <a:ext uri="{FF2B5EF4-FFF2-40B4-BE49-F238E27FC236}">
                <a16:creationId xmlns:a16="http://schemas.microsoft.com/office/drawing/2014/main" id="{FB321021-5660-EB47-8BA6-304C79272C62}"/>
              </a:ext>
            </a:extLst>
          </p:cNvPr>
          <p:cNvGrpSpPr/>
          <p:nvPr userDrawn="1"/>
        </p:nvGrpSpPr>
        <p:grpSpPr>
          <a:xfrm>
            <a:off x="226070" y="6569736"/>
            <a:ext cx="9602488" cy="144114"/>
            <a:chOff x="1076500" y="4469696"/>
            <a:chExt cx="9628745" cy="144114"/>
          </a:xfrm>
        </p:grpSpPr>
        <p:pic>
          <p:nvPicPr>
            <p:cNvPr id="42" name="Picture 41" descr="de.png">
              <a:extLst>
                <a:ext uri="{FF2B5EF4-FFF2-40B4-BE49-F238E27FC236}">
                  <a16:creationId xmlns:a16="http://schemas.microsoft.com/office/drawing/2014/main" id="{6705C573-7F21-B342-A090-1A6C26CD7B8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6500" y="4469696"/>
              <a:ext cx="217977" cy="144114"/>
            </a:xfrm>
            <a:prstGeom prst="rect">
              <a:avLst/>
            </a:prstGeom>
            <a:ln>
              <a:noFill/>
            </a:ln>
          </p:spPr>
        </p:pic>
        <p:pic>
          <p:nvPicPr>
            <p:cNvPr id="43" name="Picture 42" descr="at.png">
              <a:extLst>
                <a:ext uri="{FF2B5EF4-FFF2-40B4-BE49-F238E27FC236}">
                  <a16:creationId xmlns:a16="http://schemas.microsoft.com/office/drawing/2014/main" id="{6E5EA9CB-46C1-1244-9266-8C00B92ABFC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447640" y="4469696"/>
              <a:ext cx="217977" cy="144114"/>
            </a:xfrm>
            <a:prstGeom prst="rect">
              <a:avLst/>
            </a:prstGeom>
            <a:ln>
              <a:noFill/>
            </a:ln>
          </p:spPr>
        </p:pic>
        <p:pic>
          <p:nvPicPr>
            <p:cNvPr id="44" name="Picture 43" descr="be.png">
              <a:extLst>
                <a:ext uri="{FF2B5EF4-FFF2-40B4-BE49-F238E27FC236}">
                  <a16:creationId xmlns:a16="http://schemas.microsoft.com/office/drawing/2014/main" id="{AB9EB0F2-8599-8F46-BDBF-50594130B1B2}"/>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818780" y="4469696"/>
              <a:ext cx="217977" cy="144114"/>
            </a:xfrm>
            <a:prstGeom prst="rect">
              <a:avLst/>
            </a:prstGeom>
            <a:ln>
              <a:noFill/>
            </a:ln>
          </p:spPr>
        </p:pic>
        <p:pic>
          <p:nvPicPr>
            <p:cNvPr id="45" name="Picture 44" descr="dk.png">
              <a:extLst>
                <a:ext uri="{FF2B5EF4-FFF2-40B4-BE49-F238E27FC236}">
                  <a16:creationId xmlns:a16="http://schemas.microsoft.com/office/drawing/2014/main" id="{E84CCD7E-CD19-5C40-8499-A9A2BF933B3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189920" y="4469696"/>
              <a:ext cx="217977" cy="144114"/>
            </a:xfrm>
            <a:prstGeom prst="rect">
              <a:avLst/>
            </a:prstGeom>
            <a:ln>
              <a:noFill/>
            </a:ln>
          </p:spPr>
        </p:pic>
        <p:pic>
          <p:nvPicPr>
            <p:cNvPr id="46" name="Picture 45" descr="es.png">
              <a:extLst>
                <a:ext uri="{FF2B5EF4-FFF2-40B4-BE49-F238E27FC236}">
                  <a16:creationId xmlns:a16="http://schemas.microsoft.com/office/drawing/2014/main" id="{64F9DD03-F825-A14A-8939-41CEA1D3F80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561060" y="4469696"/>
              <a:ext cx="217977" cy="144114"/>
            </a:xfrm>
            <a:prstGeom prst="rect">
              <a:avLst/>
            </a:prstGeom>
            <a:ln>
              <a:noFill/>
            </a:ln>
          </p:spPr>
        </p:pic>
        <p:pic>
          <p:nvPicPr>
            <p:cNvPr id="47" name="Picture 46" descr="ee.png">
              <a:extLst>
                <a:ext uri="{FF2B5EF4-FFF2-40B4-BE49-F238E27FC236}">
                  <a16:creationId xmlns:a16="http://schemas.microsoft.com/office/drawing/2014/main" id="{686C5F97-EE26-D545-972E-35E1947B818B}"/>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932200" y="4469696"/>
              <a:ext cx="217977" cy="144114"/>
            </a:xfrm>
            <a:prstGeom prst="rect">
              <a:avLst/>
            </a:prstGeom>
            <a:ln>
              <a:noFill/>
            </a:ln>
          </p:spPr>
        </p:pic>
        <p:pic>
          <p:nvPicPr>
            <p:cNvPr id="48" name="Picture 47" descr="fi.png">
              <a:extLst>
                <a:ext uri="{FF2B5EF4-FFF2-40B4-BE49-F238E27FC236}">
                  <a16:creationId xmlns:a16="http://schemas.microsoft.com/office/drawing/2014/main" id="{CAAFFB4A-3C75-C945-A251-BEE380521953}"/>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303340" y="4469696"/>
              <a:ext cx="217977" cy="144114"/>
            </a:xfrm>
            <a:prstGeom prst="rect">
              <a:avLst/>
            </a:prstGeom>
            <a:ln>
              <a:noFill/>
            </a:ln>
          </p:spPr>
        </p:pic>
        <p:pic>
          <p:nvPicPr>
            <p:cNvPr id="49" name="Picture 48" descr="fr.png">
              <a:extLst>
                <a:ext uri="{FF2B5EF4-FFF2-40B4-BE49-F238E27FC236}">
                  <a16:creationId xmlns:a16="http://schemas.microsoft.com/office/drawing/2014/main" id="{98635036-B69D-3742-9E37-5ED8FDB996CB}"/>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3674480" y="4469696"/>
              <a:ext cx="217977" cy="144114"/>
            </a:xfrm>
            <a:prstGeom prst="rect">
              <a:avLst/>
            </a:prstGeom>
            <a:ln>
              <a:noFill/>
            </a:ln>
          </p:spPr>
        </p:pic>
        <p:pic>
          <p:nvPicPr>
            <p:cNvPr id="50" name="Picture 49" descr="gr.png">
              <a:extLst>
                <a:ext uri="{FF2B5EF4-FFF2-40B4-BE49-F238E27FC236}">
                  <a16:creationId xmlns:a16="http://schemas.microsoft.com/office/drawing/2014/main" id="{10D8C8F8-E354-894F-A153-41AC96F6CD80}"/>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045620" y="4469696"/>
              <a:ext cx="217977" cy="144114"/>
            </a:xfrm>
            <a:prstGeom prst="rect">
              <a:avLst/>
            </a:prstGeom>
            <a:ln>
              <a:noFill/>
            </a:ln>
          </p:spPr>
        </p:pic>
        <p:pic>
          <p:nvPicPr>
            <p:cNvPr id="51" name="Picture 50" descr="hu.png">
              <a:extLst>
                <a:ext uri="{FF2B5EF4-FFF2-40B4-BE49-F238E27FC236}">
                  <a16:creationId xmlns:a16="http://schemas.microsoft.com/office/drawing/2014/main" id="{5A9BF6FD-8270-9D43-B521-8581BC3948F1}"/>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416760" y="4469696"/>
              <a:ext cx="217977" cy="144114"/>
            </a:xfrm>
            <a:prstGeom prst="rect">
              <a:avLst/>
            </a:prstGeom>
            <a:ln>
              <a:noFill/>
            </a:ln>
          </p:spPr>
        </p:pic>
        <p:pic>
          <p:nvPicPr>
            <p:cNvPr id="52" name="Picture 51" descr="ie.png">
              <a:extLst>
                <a:ext uri="{FF2B5EF4-FFF2-40B4-BE49-F238E27FC236}">
                  <a16:creationId xmlns:a16="http://schemas.microsoft.com/office/drawing/2014/main" id="{14B6B9B8-9CB9-C54F-AE18-37B7E06A5C09}"/>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787900" y="4469696"/>
              <a:ext cx="217977" cy="144114"/>
            </a:xfrm>
            <a:prstGeom prst="rect">
              <a:avLst/>
            </a:prstGeom>
            <a:ln>
              <a:noFill/>
            </a:ln>
          </p:spPr>
        </p:pic>
        <p:pic>
          <p:nvPicPr>
            <p:cNvPr id="53" name="Picture 52" descr="it.png">
              <a:extLst>
                <a:ext uri="{FF2B5EF4-FFF2-40B4-BE49-F238E27FC236}">
                  <a16:creationId xmlns:a16="http://schemas.microsoft.com/office/drawing/2014/main" id="{768B3063-BAAD-1340-A865-830B2616D6FF}"/>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5159040" y="4469696"/>
              <a:ext cx="217977" cy="144114"/>
            </a:xfrm>
            <a:prstGeom prst="rect">
              <a:avLst/>
            </a:prstGeom>
            <a:ln>
              <a:noFill/>
            </a:ln>
          </p:spPr>
        </p:pic>
        <p:pic>
          <p:nvPicPr>
            <p:cNvPr id="54" name="Picture 53" descr="lu.png">
              <a:extLst>
                <a:ext uri="{FF2B5EF4-FFF2-40B4-BE49-F238E27FC236}">
                  <a16:creationId xmlns:a16="http://schemas.microsoft.com/office/drawing/2014/main" id="{C50D5B27-F700-0E4D-ABAC-8E7F47823451}"/>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530180" y="4469696"/>
              <a:ext cx="217977" cy="144114"/>
            </a:xfrm>
            <a:prstGeom prst="rect">
              <a:avLst/>
            </a:prstGeom>
            <a:ln>
              <a:noFill/>
            </a:ln>
          </p:spPr>
        </p:pic>
        <p:pic>
          <p:nvPicPr>
            <p:cNvPr id="55" name="Picture 54" descr="no.png">
              <a:extLst>
                <a:ext uri="{FF2B5EF4-FFF2-40B4-BE49-F238E27FC236}">
                  <a16:creationId xmlns:a16="http://schemas.microsoft.com/office/drawing/2014/main" id="{EEE21768-4FCC-884A-B1AE-22B6652D9A65}"/>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901320" y="4469696"/>
              <a:ext cx="217977" cy="144114"/>
            </a:xfrm>
            <a:prstGeom prst="rect">
              <a:avLst/>
            </a:prstGeom>
            <a:ln>
              <a:noFill/>
            </a:ln>
          </p:spPr>
        </p:pic>
        <p:pic>
          <p:nvPicPr>
            <p:cNvPr id="56" name="Picture 55" descr="nl.png">
              <a:extLst>
                <a:ext uri="{FF2B5EF4-FFF2-40B4-BE49-F238E27FC236}">
                  <a16:creationId xmlns:a16="http://schemas.microsoft.com/office/drawing/2014/main" id="{F3A8536C-BDE0-404F-837A-2693906048DE}"/>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6272460" y="4469696"/>
              <a:ext cx="217977" cy="144114"/>
            </a:xfrm>
            <a:prstGeom prst="rect">
              <a:avLst/>
            </a:prstGeom>
            <a:ln>
              <a:noFill/>
            </a:ln>
          </p:spPr>
        </p:pic>
        <p:pic>
          <p:nvPicPr>
            <p:cNvPr id="57" name="Picture 56" descr="pl.png">
              <a:extLst>
                <a:ext uri="{FF2B5EF4-FFF2-40B4-BE49-F238E27FC236}">
                  <a16:creationId xmlns:a16="http://schemas.microsoft.com/office/drawing/2014/main" id="{C2AC4DB9-ABEE-C04F-B4C3-09C4682EFF08}"/>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6643600" y="4469696"/>
              <a:ext cx="217977" cy="144114"/>
            </a:xfrm>
            <a:prstGeom prst="rect">
              <a:avLst/>
            </a:prstGeom>
            <a:ln>
              <a:noFill/>
            </a:ln>
          </p:spPr>
        </p:pic>
        <p:pic>
          <p:nvPicPr>
            <p:cNvPr id="58" name="Picture 57" descr="pt.png">
              <a:extLst>
                <a:ext uri="{FF2B5EF4-FFF2-40B4-BE49-F238E27FC236}">
                  <a16:creationId xmlns:a16="http://schemas.microsoft.com/office/drawing/2014/main" id="{1583F378-AC2C-D048-A473-AB1BFE7EA3D6}"/>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7014740" y="4469696"/>
              <a:ext cx="217977" cy="144114"/>
            </a:xfrm>
            <a:prstGeom prst="rect">
              <a:avLst/>
            </a:prstGeom>
            <a:ln>
              <a:noFill/>
            </a:ln>
          </p:spPr>
        </p:pic>
        <p:pic>
          <p:nvPicPr>
            <p:cNvPr id="59" name="Picture 58" descr="cz.png">
              <a:extLst>
                <a:ext uri="{FF2B5EF4-FFF2-40B4-BE49-F238E27FC236}">
                  <a16:creationId xmlns:a16="http://schemas.microsoft.com/office/drawing/2014/main" id="{DF5F68D2-8406-374A-AD83-A239F5455955}"/>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7385880" y="4469696"/>
              <a:ext cx="217977" cy="144114"/>
            </a:xfrm>
            <a:prstGeom prst="rect">
              <a:avLst/>
            </a:prstGeom>
            <a:ln>
              <a:noFill/>
            </a:ln>
          </p:spPr>
        </p:pic>
        <p:pic>
          <p:nvPicPr>
            <p:cNvPr id="60" name="Picture 59" descr="ro.png">
              <a:extLst>
                <a:ext uri="{FF2B5EF4-FFF2-40B4-BE49-F238E27FC236}">
                  <a16:creationId xmlns:a16="http://schemas.microsoft.com/office/drawing/2014/main" id="{E6725D2E-4FF2-9248-8333-05CFA18C70C0}"/>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7757020" y="4469696"/>
              <a:ext cx="217977" cy="144114"/>
            </a:xfrm>
            <a:prstGeom prst="rect">
              <a:avLst/>
            </a:prstGeom>
            <a:ln>
              <a:noFill/>
            </a:ln>
          </p:spPr>
        </p:pic>
        <p:pic>
          <p:nvPicPr>
            <p:cNvPr id="61" name="Picture 60" descr="se.png">
              <a:extLst>
                <a:ext uri="{FF2B5EF4-FFF2-40B4-BE49-F238E27FC236}">
                  <a16:creationId xmlns:a16="http://schemas.microsoft.com/office/drawing/2014/main" id="{74AB8C92-E6A7-C144-B537-72B3915DD46B}"/>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499300" y="4469696"/>
              <a:ext cx="217977" cy="144114"/>
            </a:xfrm>
            <a:prstGeom prst="rect">
              <a:avLst/>
            </a:prstGeom>
            <a:ln>
              <a:noFill/>
            </a:ln>
          </p:spPr>
        </p:pic>
        <p:pic>
          <p:nvPicPr>
            <p:cNvPr id="62" name="Picture 61" descr="ch.png">
              <a:extLst>
                <a:ext uri="{FF2B5EF4-FFF2-40B4-BE49-F238E27FC236}">
                  <a16:creationId xmlns:a16="http://schemas.microsoft.com/office/drawing/2014/main" id="{C48E0D8F-2BC8-F14C-9362-9E8607F5C1C0}"/>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8870442" y="4469696"/>
              <a:ext cx="217977" cy="144114"/>
            </a:xfrm>
            <a:prstGeom prst="rect">
              <a:avLst/>
            </a:prstGeom>
            <a:ln>
              <a:noFill/>
            </a:ln>
          </p:spPr>
        </p:pic>
        <p:pic>
          <p:nvPicPr>
            <p:cNvPr id="89" name="Picture 88" descr="uk.png">
              <a:extLst>
                <a:ext uri="{FF2B5EF4-FFF2-40B4-BE49-F238E27FC236}">
                  <a16:creationId xmlns:a16="http://schemas.microsoft.com/office/drawing/2014/main" id="{E5508957-8372-AF44-9157-4F8AF0056F70}"/>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8128160" y="4469696"/>
              <a:ext cx="217977" cy="144114"/>
            </a:xfrm>
            <a:prstGeom prst="rect">
              <a:avLst/>
            </a:prstGeom>
            <a:ln>
              <a:noFill/>
            </a:ln>
          </p:spPr>
        </p:pic>
        <p:pic>
          <p:nvPicPr>
            <p:cNvPr id="91" name="Picture 90">
              <a:extLst>
                <a:ext uri="{FF2B5EF4-FFF2-40B4-BE49-F238E27FC236}">
                  <a16:creationId xmlns:a16="http://schemas.microsoft.com/office/drawing/2014/main" id="{93E77BB0-CCCB-184C-8A71-2856CDD78E38}"/>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9408598" y="4469696"/>
              <a:ext cx="216000" cy="144000"/>
            </a:xfrm>
            <a:prstGeom prst="rect">
              <a:avLst/>
            </a:prstGeom>
          </p:spPr>
        </p:pic>
        <p:pic>
          <p:nvPicPr>
            <p:cNvPr id="92" name="Picture 91">
              <a:extLst>
                <a:ext uri="{FF2B5EF4-FFF2-40B4-BE49-F238E27FC236}">
                  <a16:creationId xmlns:a16="http://schemas.microsoft.com/office/drawing/2014/main" id="{7D4A6225-A6BA-474B-9F8F-B55FD8A87BDA}"/>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9768386" y="4469696"/>
              <a:ext cx="216000" cy="144000"/>
            </a:xfrm>
            <a:prstGeom prst="rect">
              <a:avLst/>
            </a:prstGeom>
          </p:spPr>
        </p:pic>
        <p:pic>
          <p:nvPicPr>
            <p:cNvPr id="93" name="Picture 92" descr="ca.png">
              <a:extLst>
                <a:ext uri="{FF2B5EF4-FFF2-40B4-BE49-F238E27FC236}">
                  <a16:creationId xmlns:a16="http://schemas.microsoft.com/office/drawing/2014/main" id="{02C75BE4-D548-4049-B4EA-FE8098E2394C}"/>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0489245" y="4469696"/>
              <a:ext cx="216000" cy="142807"/>
            </a:xfrm>
            <a:prstGeom prst="rect">
              <a:avLst/>
            </a:prstGeom>
            <a:ln>
              <a:noFill/>
            </a:ln>
          </p:spPr>
        </p:pic>
        <p:pic>
          <p:nvPicPr>
            <p:cNvPr id="95" name="Picture 94" descr="si.png">
              <a:extLst>
                <a:ext uri="{FF2B5EF4-FFF2-40B4-BE49-F238E27FC236}">
                  <a16:creationId xmlns:a16="http://schemas.microsoft.com/office/drawing/2014/main" id="{28548056-32EB-4547-A1E8-C49E5B25653B}"/>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60144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accel="100000"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500" fill="hold"/>
                                        <p:tgtEl>
                                          <p:spTgt spid="90"/>
                                        </p:tgtEl>
                                        <p:attrNameLst>
                                          <p:attrName>ppt_x</p:attrName>
                                        </p:attrNameLst>
                                      </p:cBhvr>
                                      <p:tavLst>
                                        <p:tav tm="0">
                                          <p:val>
                                            <p:strVal val="0-#ppt_w/2"/>
                                          </p:val>
                                        </p:tav>
                                        <p:tav tm="100000">
                                          <p:val>
                                            <p:strVal val="#ppt_x"/>
                                          </p:val>
                                        </p:tav>
                                      </p:tavLst>
                                    </p:anim>
                                    <p:anim calcmode="lin" valueType="num">
                                      <p:cBhvr additive="base">
                                        <p:cTn id="8" dur="500" fill="hold"/>
                                        <p:tgtEl>
                                          <p:spTgt spid="9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000"/>
                            </p:stCondLst>
                            <p:childTnLst>
                              <p:par>
                                <p:cTn id="14" presetID="18" presetClass="entr" presetSubtype="3" fill="hold" nodeType="afterEffect">
                                  <p:stCondLst>
                                    <p:cond delay="0"/>
                                  </p:stCondLst>
                                  <p:childTnLst>
                                    <p:set>
                                      <p:cBhvr>
                                        <p:cTn id="15" dur="1" fill="hold">
                                          <p:stCondLst>
                                            <p:cond delay="0"/>
                                          </p:stCondLst>
                                        </p:cTn>
                                        <p:tgtEl>
                                          <p:spTgt spid="94"/>
                                        </p:tgtEl>
                                        <p:attrNameLst>
                                          <p:attrName>style.visibility</p:attrName>
                                        </p:attrNameLst>
                                      </p:cBhvr>
                                      <p:to>
                                        <p:strVal val="visible"/>
                                      </p:to>
                                    </p:set>
                                    <p:animEffect transition="in" filter="strips(upRight)">
                                      <p:cBhvr>
                                        <p:cTn id="16" dur="500"/>
                                        <p:tgtEl>
                                          <p:spTgt spid="94"/>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1500" fill="hold"/>
                                        <p:tgtEl>
                                          <p:spTgt spid="41"/>
                                        </p:tgtEl>
                                        <p:attrNameLst>
                                          <p:attrName>ppt_x</p:attrName>
                                        </p:attrNameLst>
                                      </p:cBhvr>
                                      <p:tavLst>
                                        <p:tav tm="0">
                                          <p:val>
                                            <p:strVal val="0-#ppt_w/2"/>
                                          </p:val>
                                        </p:tav>
                                        <p:tav tm="100000">
                                          <p:val>
                                            <p:strVal val="#ppt_x"/>
                                          </p:val>
                                        </p:tav>
                                      </p:tavLst>
                                    </p:anim>
                                    <p:anim calcmode="lin" valueType="num">
                                      <p:cBhvr additive="base">
                                        <p:cTn id="25" dur="1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10"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DARK1">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DE2B681B-3E4B-354E-896C-9E7F61EBC6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9" name="Rectangle 38">
            <a:extLst>
              <a:ext uri="{FF2B5EF4-FFF2-40B4-BE49-F238E27FC236}">
                <a16:creationId xmlns:a16="http://schemas.microsoft.com/office/drawing/2014/main" id="{068F92FD-2519-D543-9089-A37EB34C04EF}"/>
              </a:ext>
            </a:extLst>
          </p:cNvPr>
          <p:cNvSpPr/>
          <p:nvPr userDrawn="1"/>
        </p:nvSpPr>
        <p:spPr>
          <a:xfrm>
            <a:off x="0" y="0"/>
            <a:ext cx="12198565"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dirty="0">
              <a:solidFill>
                <a:schemeClr val="lt1">
                  <a:alpha val="60000"/>
                </a:schemeClr>
              </a:solidFill>
            </a:endParaRPr>
          </a:p>
        </p:txBody>
      </p:sp>
      <p:cxnSp>
        <p:nvCxnSpPr>
          <p:cNvPr id="61" name="Straight Connector 60"/>
          <p:cNvCxnSpPr/>
          <p:nvPr userDrawn="1"/>
        </p:nvCxnSpPr>
        <p:spPr>
          <a:xfrm>
            <a:off x="218263"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tangle 6"/>
          <p:cNvSpPr>
            <a:spLocks noGrp="1" noChangeArrowheads="1"/>
          </p:cNvSpPr>
          <p:nvPr userDrawn="1">
            <p:ph type="title" hasCustomPrompt="1"/>
          </p:nvPr>
        </p:nvSpPr>
        <p:spPr bwMode="auto">
          <a:xfrm>
            <a:off x="218262" y="157325"/>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US" altLang="en-US" dirty="0"/>
              <a:t>CLICK TO EDIT MASTER TITLE STYLE</a:t>
            </a:r>
            <a:endParaRPr lang="en-GB" altLang="en-US" dirty="0"/>
          </a:p>
        </p:txBody>
      </p:sp>
      <p:pic>
        <p:nvPicPr>
          <p:cNvPr id="59" name="Picture 5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31490" y="-216085"/>
            <a:ext cx="2093892" cy="1314000"/>
          </a:xfrm>
          <a:prstGeom prst="rect">
            <a:avLst/>
          </a:prstGeom>
        </p:spPr>
      </p:pic>
      <p:sp>
        <p:nvSpPr>
          <p:cNvPr id="98" name="Text Box 38">
            <a:extLst>
              <a:ext uri="{FF2B5EF4-FFF2-40B4-BE49-F238E27FC236}">
                <a16:creationId xmlns:a16="http://schemas.microsoft.com/office/drawing/2014/main" id="{7FCD07CB-9B49-8542-B6E1-EE8F108950D4}"/>
              </a:ext>
            </a:extLst>
          </p:cNvPr>
          <p:cNvSpPr txBox="1">
            <a:spLocks noChangeArrowheads="1"/>
          </p:cNvSpPr>
          <p:nvPr userDrawn="1"/>
        </p:nvSpPr>
        <p:spPr bwMode="auto">
          <a:xfrm>
            <a:off x="8205941" y="6201716"/>
            <a:ext cx="37514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dirty="0">
              <a:solidFill>
                <a:srgbClr val="8197A6"/>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1" name="Content Placeholder 2">
            <a:extLst>
              <a:ext uri="{FF2B5EF4-FFF2-40B4-BE49-F238E27FC236}">
                <a16:creationId xmlns:a16="http://schemas.microsoft.com/office/drawing/2014/main" id="{B7472B44-2D02-5949-9E0B-52A429F67339}"/>
              </a:ext>
            </a:extLst>
          </p:cNvPr>
          <p:cNvSpPr>
            <a:spLocks noGrp="1"/>
          </p:cNvSpPr>
          <p:nvPr>
            <p:ph idx="1"/>
          </p:nvPr>
        </p:nvSpPr>
        <p:spPr>
          <a:xfrm>
            <a:off x="218262" y="888005"/>
            <a:ext cx="11763663" cy="5529155"/>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pic>
        <p:nvPicPr>
          <p:cNvPr id="40" name="Picture 39">
            <a:extLst>
              <a:ext uri="{FF2B5EF4-FFF2-40B4-BE49-F238E27FC236}">
                <a16:creationId xmlns:a16="http://schemas.microsoft.com/office/drawing/2014/main" id="{4A42A45F-67BE-BD4F-B645-969DFC49076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43245" y="6585918"/>
            <a:ext cx="1636920" cy="105919"/>
          </a:xfrm>
          <a:prstGeom prst="rect">
            <a:avLst/>
          </a:prstGeom>
        </p:spPr>
      </p:pic>
      <p:grpSp>
        <p:nvGrpSpPr>
          <p:cNvPr id="37" name="Group 36">
            <a:extLst>
              <a:ext uri="{FF2B5EF4-FFF2-40B4-BE49-F238E27FC236}">
                <a16:creationId xmlns:a16="http://schemas.microsoft.com/office/drawing/2014/main" id="{EFC1ABC8-F9AB-9B4E-AD96-D8BDE1C06FCD}"/>
              </a:ext>
            </a:extLst>
          </p:cNvPr>
          <p:cNvGrpSpPr/>
          <p:nvPr userDrawn="1"/>
        </p:nvGrpSpPr>
        <p:grpSpPr>
          <a:xfrm>
            <a:off x="226689" y="6569736"/>
            <a:ext cx="9628745" cy="144115"/>
            <a:chOff x="1076500" y="4469696"/>
            <a:chExt cx="9628745" cy="144114"/>
          </a:xfrm>
        </p:grpSpPr>
        <p:pic>
          <p:nvPicPr>
            <p:cNvPr id="38" name="Picture 37" descr="de.png">
              <a:extLst>
                <a:ext uri="{FF2B5EF4-FFF2-40B4-BE49-F238E27FC236}">
                  <a16:creationId xmlns:a16="http://schemas.microsoft.com/office/drawing/2014/main" id="{BC485CC7-9F8D-7049-90B0-C832509A625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6500" y="4469696"/>
              <a:ext cx="217977" cy="144114"/>
            </a:xfrm>
            <a:prstGeom prst="rect">
              <a:avLst/>
            </a:prstGeom>
            <a:ln>
              <a:noFill/>
            </a:ln>
          </p:spPr>
        </p:pic>
        <p:pic>
          <p:nvPicPr>
            <p:cNvPr id="42" name="Picture 41" descr="at.png">
              <a:extLst>
                <a:ext uri="{FF2B5EF4-FFF2-40B4-BE49-F238E27FC236}">
                  <a16:creationId xmlns:a16="http://schemas.microsoft.com/office/drawing/2014/main" id="{542E56CF-24A5-EE48-8032-2FAC4BF636A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447640" y="4469696"/>
              <a:ext cx="217977" cy="144114"/>
            </a:xfrm>
            <a:prstGeom prst="rect">
              <a:avLst/>
            </a:prstGeom>
            <a:ln>
              <a:noFill/>
            </a:ln>
          </p:spPr>
        </p:pic>
        <p:pic>
          <p:nvPicPr>
            <p:cNvPr id="43" name="Picture 42" descr="be.png">
              <a:extLst>
                <a:ext uri="{FF2B5EF4-FFF2-40B4-BE49-F238E27FC236}">
                  <a16:creationId xmlns:a16="http://schemas.microsoft.com/office/drawing/2014/main" id="{5FD54E3D-33CA-2E47-B521-96FB3C889BF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818780" y="4469696"/>
              <a:ext cx="217977" cy="144114"/>
            </a:xfrm>
            <a:prstGeom prst="rect">
              <a:avLst/>
            </a:prstGeom>
            <a:ln>
              <a:noFill/>
            </a:ln>
          </p:spPr>
        </p:pic>
        <p:pic>
          <p:nvPicPr>
            <p:cNvPr id="44" name="Picture 43" descr="dk.png">
              <a:extLst>
                <a:ext uri="{FF2B5EF4-FFF2-40B4-BE49-F238E27FC236}">
                  <a16:creationId xmlns:a16="http://schemas.microsoft.com/office/drawing/2014/main" id="{13938468-D03B-954F-93DF-BDF0A0DF50B8}"/>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189920" y="4469696"/>
              <a:ext cx="217977" cy="144114"/>
            </a:xfrm>
            <a:prstGeom prst="rect">
              <a:avLst/>
            </a:prstGeom>
            <a:ln>
              <a:noFill/>
            </a:ln>
          </p:spPr>
        </p:pic>
        <p:pic>
          <p:nvPicPr>
            <p:cNvPr id="45" name="Picture 44" descr="es.png">
              <a:extLst>
                <a:ext uri="{FF2B5EF4-FFF2-40B4-BE49-F238E27FC236}">
                  <a16:creationId xmlns:a16="http://schemas.microsoft.com/office/drawing/2014/main" id="{0CEA3B27-DADC-A04B-8684-07B2125BA52F}"/>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561060" y="4469696"/>
              <a:ext cx="217977" cy="144114"/>
            </a:xfrm>
            <a:prstGeom prst="rect">
              <a:avLst/>
            </a:prstGeom>
            <a:ln>
              <a:noFill/>
            </a:ln>
          </p:spPr>
        </p:pic>
        <p:pic>
          <p:nvPicPr>
            <p:cNvPr id="46" name="Picture 45" descr="ee.png">
              <a:extLst>
                <a:ext uri="{FF2B5EF4-FFF2-40B4-BE49-F238E27FC236}">
                  <a16:creationId xmlns:a16="http://schemas.microsoft.com/office/drawing/2014/main" id="{1C90F78C-94FD-3146-A177-C5AF6FDDCBC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932200" y="4469696"/>
              <a:ext cx="217977" cy="144114"/>
            </a:xfrm>
            <a:prstGeom prst="rect">
              <a:avLst/>
            </a:prstGeom>
            <a:ln>
              <a:noFill/>
            </a:ln>
          </p:spPr>
        </p:pic>
        <p:pic>
          <p:nvPicPr>
            <p:cNvPr id="47" name="Picture 46" descr="fi.png">
              <a:extLst>
                <a:ext uri="{FF2B5EF4-FFF2-40B4-BE49-F238E27FC236}">
                  <a16:creationId xmlns:a16="http://schemas.microsoft.com/office/drawing/2014/main" id="{5B4163A6-4A89-2D41-B009-87512D0464D4}"/>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303340" y="4469696"/>
              <a:ext cx="217977" cy="144114"/>
            </a:xfrm>
            <a:prstGeom prst="rect">
              <a:avLst/>
            </a:prstGeom>
            <a:ln>
              <a:noFill/>
            </a:ln>
          </p:spPr>
        </p:pic>
        <p:pic>
          <p:nvPicPr>
            <p:cNvPr id="48" name="Picture 47" descr="fr.png">
              <a:extLst>
                <a:ext uri="{FF2B5EF4-FFF2-40B4-BE49-F238E27FC236}">
                  <a16:creationId xmlns:a16="http://schemas.microsoft.com/office/drawing/2014/main" id="{9B8187FF-13A7-374A-8BE3-8A027C854D33}"/>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3674480" y="4469696"/>
              <a:ext cx="217977" cy="144114"/>
            </a:xfrm>
            <a:prstGeom prst="rect">
              <a:avLst/>
            </a:prstGeom>
            <a:ln>
              <a:noFill/>
            </a:ln>
          </p:spPr>
        </p:pic>
        <p:pic>
          <p:nvPicPr>
            <p:cNvPr id="49" name="Picture 48" descr="gr.png">
              <a:extLst>
                <a:ext uri="{FF2B5EF4-FFF2-40B4-BE49-F238E27FC236}">
                  <a16:creationId xmlns:a16="http://schemas.microsoft.com/office/drawing/2014/main" id="{FD80677B-14EA-374D-93DB-05DFC3F6E019}"/>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045620" y="4469696"/>
              <a:ext cx="217977" cy="144114"/>
            </a:xfrm>
            <a:prstGeom prst="rect">
              <a:avLst/>
            </a:prstGeom>
            <a:ln>
              <a:noFill/>
            </a:ln>
          </p:spPr>
        </p:pic>
        <p:pic>
          <p:nvPicPr>
            <p:cNvPr id="50" name="Picture 49" descr="hu.png">
              <a:extLst>
                <a:ext uri="{FF2B5EF4-FFF2-40B4-BE49-F238E27FC236}">
                  <a16:creationId xmlns:a16="http://schemas.microsoft.com/office/drawing/2014/main" id="{90A53D4E-51F9-5F4D-938A-5FECD04D931C}"/>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416760" y="4469696"/>
              <a:ext cx="217977" cy="144114"/>
            </a:xfrm>
            <a:prstGeom prst="rect">
              <a:avLst/>
            </a:prstGeom>
            <a:ln>
              <a:noFill/>
            </a:ln>
          </p:spPr>
        </p:pic>
        <p:pic>
          <p:nvPicPr>
            <p:cNvPr id="51" name="Picture 50" descr="ie.png">
              <a:extLst>
                <a:ext uri="{FF2B5EF4-FFF2-40B4-BE49-F238E27FC236}">
                  <a16:creationId xmlns:a16="http://schemas.microsoft.com/office/drawing/2014/main" id="{AB317C3D-EDCB-C94D-A098-267FA85BB9F7}"/>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787900" y="4469696"/>
              <a:ext cx="217977" cy="144114"/>
            </a:xfrm>
            <a:prstGeom prst="rect">
              <a:avLst/>
            </a:prstGeom>
            <a:ln>
              <a:noFill/>
            </a:ln>
          </p:spPr>
        </p:pic>
        <p:pic>
          <p:nvPicPr>
            <p:cNvPr id="52" name="Picture 51" descr="it.png">
              <a:extLst>
                <a:ext uri="{FF2B5EF4-FFF2-40B4-BE49-F238E27FC236}">
                  <a16:creationId xmlns:a16="http://schemas.microsoft.com/office/drawing/2014/main" id="{8B01C76D-A3DE-1E42-93F4-63D949BA9685}"/>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5159040" y="4469696"/>
              <a:ext cx="217977" cy="144114"/>
            </a:xfrm>
            <a:prstGeom prst="rect">
              <a:avLst/>
            </a:prstGeom>
            <a:ln>
              <a:noFill/>
            </a:ln>
          </p:spPr>
        </p:pic>
        <p:pic>
          <p:nvPicPr>
            <p:cNvPr id="53" name="Picture 52" descr="lu.png">
              <a:extLst>
                <a:ext uri="{FF2B5EF4-FFF2-40B4-BE49-F238E27FC236}">
                  <a16:creationId xmlns:a16="http://schemas.microsoft.com/office/drawing/2014/main" id="{5962E337-0CC4-124F-9A17-B280A4033EEE}"/>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530180" y="4469696"/>
              <a:ext cx="217977" cy="144114"/>
            </a:xfrm>
            <a:prstGeom prst="rect">
              <a:avLst/>
            </a:prstGeom>
            <a:ln>
              <a:noFill/>
            </a:ln>
          </p:spPr>
        </p:pic>
        <p:pic>
          <p:nvPicPr>
            <p:cNvPr id="54" name="Picture 53" descr="no.png">
              <a:extLst>
                <a:ext uri="{FF2B5EF4-FFF2-40B4-BE49-F238E27FC236}">
                  <a16:creationId xmlns:a16="http://schemas.microsoft.com/office/drawing/2014/main" id="{450E687E-0EA8-344C-A2AF-3DA240E36383}"/>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901320" y="4469696"/>
              <a:ext cx="217977" cy="144114"/>
            </a:xfrm>
            <a:prstGeom prst="rect">
              <a:avLst/>
            </a:prstGeom>
            <a:ln>
              <a:noFill/>
            </a:ln>
          </p:spPr>
        </p:pic>
        <p:pic>
          <p:nvPicPr>
            <p:cNvPr id="55" name="Picture 54" descr="nl.png">
              <a:extLst>
                <a:ext uri="{FF2B5EF4-FFF2-40B4-BE49-F238E27FC236}">
                  <a16:creationId xmlns:a16="http://schemas.microsoft.com/office/drawing/2014/main" id="{401BDDEC-51B5-CC47-8AFF-376C9BBF22C1}"/>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6272460" y="4469696"/>
              <a:ext cx="217977" cy="144114"/>
            </a:xfrm>
            <a:prstGeom prst="rect">
              <a:avLst/>
            </a:prstGeom>
            <a:ln>
              <a:noFill/>
            </a:ln>
          </p:spPr>
        </p:pic>
        <p:pic>
          <p:nvPicPr>
            <p:cNvPr id="56" name="Picture 55" descr="pl.png">
              <a:extLst>
                <a:ext uri="{FF2B5EF4-FFF2-40B4-BE49-F238E27FC236}">
                  <a16:creationId xmlns:a16="http://schemas.microsoft.com/office/drawing/2014/main" id="{E1558A8C-DE55-0447-B08C-45BADA1A94DE}"/>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6643600" y="4469696"/>
              <a:ext cx="217977" cy="144114"/>
            </a:xfrm>
            <a:prstGeom prst="rect">
              <a:avLst/>
            </a:prstGeom>
            <a:ln>
              <a:noFill/>
            </a:ln>
          </p:spPr>
        </p:pic>
        <p:pic>
          <p:nvPicPr>
            <p:cNvPr id="57" name="Picture 56" descr="pt.png">
              <a:extLst>
                <a:ext uri="{FF2B5EF4-FFF2-40B4-BE49-F238E27FC236}">
                  <a16:creationId xmlns:a16="http://schemas.microsoft.com/office/drawing/2014/main" id="{FDD9F91D-9ADB-8F4D-BE99-4C0D64A02A59}"/>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7014740" y="4469696"/>
              <a:ext cx="217977" cy="144114"/>
            </a:xfrm>
            <a:prstGeom prst="rect">
              <a:avLst/>
            </a:prstGeom>
            <a:ln>
              <a:noFill/>
            </a:ln>
          </p:spPr>
        </p:pic>
        <p:pic>
          <p:nvPicPr>
            <p:cNvPr id="58" name="Picture 57" descr="cz.png">
              <a:extLst>
                <a:ext uri="{FF2B5EF4-FFF2-40B4-BE49-F238E27FC236}">
                  <a16:creationId xmlns:a16="http://schemas.microsoft.com/office/drawing/2014/main" id="{02AF290D-9DA0-BA46-A25F-A62E0EEB2A82}"/>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7385880" y="4469696"/>
              <a:ext cx="217977" cy="144114"/>
            </a:xfrm>
            <a:prstGeom prst="rect">
              <a:avLst/>
            </a:prstGeom>
            <a:ln>
              <a:noFill/>
            </a:ln>
          </p:spPr>
        </p:pic>
        <p:pic>
          <p:nvPicPr>
            <p:cNvPr id="60" name="Picture 59" descr="ro.png">
              <a:extLst>
                <a:ext uri="{FF2B5EF4-FFF2-40B4-BE49-F238E27FC236}">
                  <a16:creationId xmlns:a16="http://schemas.microsoft.com/office/drawing/2014/main" id="{0363E606-35C0-C441-96B9-C314A05F8AB8}"/>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7757020" y="4469696"/>
              <a:ext cx="217977" cy="144114"/>
            </a:xfrm>
            <a:prstGeom prst="rect">
              <a:avLst/>
            </a:prstGeom>
            <a:ln>
              <a:noFill/>
            </a:ln>
          </p:spPr>
        </p:pic>
        <p:pic>
          <p:nvPicPr>
            <p:cNvPr id="62" name="Picture 61" descr="se.png">
              <a:extLst>
                <a:ext uri="{FF2B5EF4-FFF2-40B4-BE49-F238E27FC236}">
                  <a16:creationId xmlns:a16="http://schemas.microsoft.com/office/drawing/2014/main" id="{B635B3B1-FDA0-1F4B-9725-B6FA5BAB7256}"/>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499300" y="4469696"/>
              <a:ext cx="217977" cy="144114"/>
            </a:xfrm>
            <a:prstGeom prst="rect">
              <a:avLst/>
            </a:prstGeom>
            <a:ln>
              <a:noFill/>
            </a:ln>
          </p:spPr>
        </p:pic>
        <p:pic>
          <p:nvPicPr>
            <p:cNvPr id="63" name="Picture 62" descr="ch.png">
              <a:extLst>
                <a:ext uri="{FF2B5EF4-FFF2-40B4-BE49-F238E27FC236}">
                  <a16:creationId xmlns:a16="http://schemas.microsoft.com/office/drawing/2014/main" id="{5F9B3622-878A-1D42-875B-5ED67DD01889}"/>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8870442" y="4469696"/>
              <a:ext cx="217977" cy="144114"/>
            </a:xfrm>
            <a:prstGeom prst="rect">
              <a:avLst/>
            </a:prstGeom>
            <a:ln>
              <a:noFill/>
            </a:ln>
          </p:spPr>
        </p:pic>
        <p:pic>
          <p:nvPicPr>
            <p:cNvPr id="66" name="Picture 65" descr="uk.png">
              <a:extLst>
                <a:ext uri="{FF2B5EF4-FFF2-40B4-BE49-F238E27FC236}">
                  <a16:creationId xmlns:a16="http://schemas.microsoft.com/office/drawing/2014/main" id="{19501DF7-E85A-3B4B-83DF-C1BDC20233DB}"/>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8128160" y="4469696"/>
              <a:ext cx="217977" cy="144114"/>
            </a:xfrm>
            <a:prstGeom prst="rect">
              <a:avLst/>
            </a:prstGeom>
            <a:ln>
              <a:noFill/>
            </a:ln>
          </p:spPr>
        </p:pic>
        <p:pic>
          <p:nvPicPr>
            <p:cNvPr id="67" name="Picture 66">
              <a:extLst>
                <a:ext uri="{FF2B5EF4-FFF2-40B4-BE49-F238E27FC236}">
                  <a16:creationId xmlns:a16="http://schemas.microsoft.com/office/drawing/2014/main" id="{5DB7C395-1CD9-4F4E-B872-A690842EF2BA}"/>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9408598" y="4469696"/>
              <a:ext cx="216000" cy="144000"/>
            </a:xfrm>
            <a:prstGeom prst="rect">
              <a:avLst/>
            </a:prstGeom>
          </p:spPr>
        </p:pic>
        <p:pic>
          <p:nvPicPr>
            <p:cNvPr id="68" name="Picture 67">
              <a:extLst>
                <a:ext uri="{FF2B5EF4-FFF2-40B4-BE49-F238E27FC236}">
                  <a16:creationId xmlns:a16="http://schemas.microsoft.com/office/drawing/2014/main" id="{168FE492-0E2A-C943-AA1F-573C2A80F9B3}"/>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9768386" y="4469696"/>
              <a:ext cx="216000" cy="144000"/>
            </a:xfrm>
            <a:prstGeom prst="rect">
              <a:avLst/>
            </a:prstGeom>
          </p:spPr>
        </p:pic>
        <p:pic>
          <p:nvPicPr>
            <p:cNvPr id="69" name="Picture 68" descr="ca.png">
              <a:extLst>
                <a:ext uri="{FF2B5EF4-FFF2-40B4-BE49-F238E27FC236}">
                  <a16:creationId xmlns:a16="http://schemas.microsoft.com/office/drawing/2014/main" id="{6F99C079-C2FE-AB41-8BC3-CC1DCDD13A05}"/>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0489245" y="4469696"/>
              <a:ext cx="216000" cy="142807"/>
            </a:xfrm>
            <a:prstGeom prst="rect">
              <a:avLst/>
            </a:prstGeom>
            <a:ln>
              <a:noFill/>
            </a:ln>
          </p:spPr>
        </p:pic>
        <p:pic>
          <p:nvPicPr>
            <p:cNvPr id="70" name="Picture 69" descr="si.png">
              <a:extLst>
                <a:ext uri="{FF2B5EF4-FFF2-40B4-BE49-F238E27FC236}">
                  <a16:creationId xmlns:a16="http://schemas.microsoft.com/office/drawing/2014/main" id="{BBE8BD40-517A-9D41-A5D8-92853335BF8A}"/>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7120479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20BFF-C81D-8142-AF42-63945DB683B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9AEA19C-A907-894B-A9F7-6082D1B9AE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24B6DDB4-E7FA-3F42-81E9-D71DDE32A323}"/>
              </a:ext>
            </a:extLst>
          </p:cNvPr>
          <p:cNvSpPr>
            <a:spLocks noGrp="1"/>
          </p:cNvSpPr>
          <p:nvPr>
            <p:ph type="dt" sz="half" idx="10"/>
          </p:nvPr>
        </p:nvSpPr>
        <p:spPr/>
        <p:txBody>
          <a:bodyPr/>
          <a:lstStyle/>
          <a:p>
            <a:fld id="{99B4BDB2-F8D9-1C48-9244-3C41F3CC2BCF}" type="datetimeFigureOut">
              <a:rPr lang="en-GB" smtClean="0"/>
              <a:t>22/11/2024</a:t>
            </a:fld>
            <a:endParaRPr lang="en-GB"/>
          </a:p>
        </p:txBody>
      </p:sp>
      <p:sp>
        <p:nvSpPr>
          <p:cNvPr id="5" name="Footer Placeholder 4">
            <a:extLst>
              <a:ext uri="{FF2B5EF4-FFF2-40B4-BE49-F238E27FC236}">
                <a16:creationId xmlns:a16="http://schemas.microsoft.com/office/drawing/2014/main" id="{67F98CAC-5F55-B045-BC22-CE99C93169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C198A8-6D89-5542-9720-68810BC05CF4}"/>
              </a:ext>
            </a:extLst>
          </p:cNvPr>
          <p:cNvSpPr>
            <a:spLocks noGrp="1"/>
          </p:cNvSpPr>
          <p:nvPr>
            <p:ph type="sldNum" sz="quarter" idx="12"/>
          </p:nvPr>
        </p:nvSpPr>
        <p:spPr/>
        <p:txBody>
          <a:bodyPr/>
          <a:lstStyle/>
          <a:p>
            <a:fld id="{35B4518A-AA93-C242-B39A-B4B68D523701}" type="slidenum">
              <a:rPr lang="en-GB" smtClean="0"/>
              <a:t>‹#›</a:t>
            </a:fld>
            <a:endParaRPr lang="en-GB"/>
          </a:p>
        </p:txBody>
      </p:sp>
    </p:spTree>
    <p:extLst>
      <p:ext uri="{BB962C8B-B14F-4D97-AF65-F5344CB8AC3E}">
        <p14:creationId xmlns:p14="http://schemas.microsoft.com/office/powerpoint/2010/main" val="309431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B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2" name="Picture 91">
            <a:extLst>
              <a:ext uri="{FF2B5EF4-FFF2-40B4-BE49-F238E27FC236}">
                <a16:creationId xmlns:a16="http://schemas.microsoft.com/office/drawing/2014/main" id="{AE1A4AD3-76D1-0746-83B3-49CBFBCC322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2158752" cy="6858001"/>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1" y="0"/>
            <a:ext cx="12188671"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795" dirty="0">
              <a:solidFill>
                <a:schemeClr val="lt1">
                  <a:alpha val="60000"/>
                </a:schemeClr>
              </a:solidFill>
            </a:endParaRPr>
          </a:p>
        </p:txBody>
      </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001" y="882000"/>
            <a:ext cx="11732718" cy="5328000"/>
          </a:xfrm>
        </p:spPr>
        <p:txBody>
          <a:bodyPr/>
          <a:lstStyle>
            <a:lvl1pPr>
              <a:defRPr sz="1795"/>
            </a:lvl1pPr>
            <a:lvl2pPr>
              <a:defRPr sz="1795"/>
            </a:lvl2pPr>
            <a:lvl3pPr>
              <a:defRPr sz="1795"/>
            </a:lvl3pPr>
            <a:lvl4pPr>
              <a:defRPr sz="1795"/>
            </a:lvl4pPr>
            <a:lvl5pPr>
              <a:defRPr sz="1795"/>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32" name="Picture 58">
            <a:extLst>
              <a:ext uri="{FF2B5EF4-FFF2-40B4-BE49-F238E27FC236}">
                <a16:creationId xmlns:a16="http://schemas.microsoft.com/office/drawing/2014/main" id="{A9766FEA-5C39-42C1-9AEE-A80D8B6D13B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03315" y="-216085"/>
            <a:ext cx="2088182" cy="1314000"/>
          </a:xfrm>
          <a:prstGeom prst="rect">
            <a:avLst/>
          </a:prstGeom>
        </p:spPr>
      </p:pic>
      <p:sp>
        <p:nvSpPr>
          <p:cNvPr id="5" name="Text Box 38">
            <a:extLst>
              <a:ext uri="{FF2B5EF4-FFF2-40B4-BE49-F238E27FC236}">
                <a16:creationId xmlns:a16="http://schemas.microsoft.com/office/drawing/2014/main" id="{7EAA3B37-8161-430C-A74C-2E26E270DE0A}"/>
              </a:ext>
            </a:extLst>
          </p:cNvPr>
          <p:cNvSpPr txBox="1">
            <a:spLocks noChangeArrowheads="1"/>
          </p:cNvSpPr>
          <p:nvPr userDrawn="1"/>
        </p:nvSpPr>
        <p:spPr bwMode="auto">
          <a:xfrm>
            <a:off x="8183562" y="6201716"/>
            <a:ext cx="374126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798" noProof="1" smtClean="0">
                <a:solidFill>
                  <a:srgbClr val="8197A6"/>
                </a:solidFill>
                <a:latin typeface="Arial" charset="0"/>
                <a:ea typeface="Arial" charset="0"/>
                <a:cs typeface="Arial" charset="0"/>
              </a:rPr>
              <a:pPr lvl="2" algn="r">
                <a:spcBef>
                  <a:spcPct val="50000"/>
                </a:spcBef>
              </a:pPr>
              <a:t>‹#›</a:t>
            </a:fld>
            <a:endParaRPr lang="en-GB" sz="798" b="0" i="0" noProof="0" dirty="0">
              <a:solidFill>
                <a:srgbClr val="8197A6"/>
              </a:solidFill>
              <a:latin typeface="Arial" charset="0"/>
              <a:ea typeface="Arial" charset="0"/>
              <a:cs typeface="Arial" charset="0"/>
            </a:endParaRPr>
          </a:p>
        </p:txBody>
      </p:sp>
      <p:cxnSp>
        <p:nvCxnSpPr>
          <p:cNvPr id="36" name="Straight Connector 35">
            <a:extLst>
              <a:ext uri="{FF2B5EF4-FFF2-40B4-BE49-F238E27FC236}">
                <a16:creationId xmlns:a16="http://schemas.microsoft.com/office/drawing/2014/main" id="{E5880B0D-A6A8-4687-98E2-A96E60FA37AA}"/>
              </a:ext>
            </a:extLst>
          </p:cNvPr>
          <p:cNvCxnSpPr>
            <a:cxnSpLocks/>
          </p:cNvCxnSpPr>
          <p:nvPr userDrawn="1"/>
        </p:nvCxnSpPr>
        <p:spPr>
          <a:xfrm>
            <a:off x="220831" y="6422971"/>
            <a:ext cx="11703996"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49C1B0E-6D53-4CDD-9145-B0B42CF57C06}"/>
              </a:ext>
            </a:extLst>
          </p:cNvPr>
          <p:cNvCxnSpPr/>
          <p:nvPr userDrawn="1"/>
        </p:nvCxnSpPr>
        <p:spPr>
          <a:xfrm>
            <a:off x="217667" y="882193"/>
            <a:ext cx="1173630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61873755-77D2-7D48-99A1-3F0D7902F7E5}"/>
              </a:ext>
            </a:extLst>
          </p:cNvPr>
          <p:cNvGrpSpPr/>
          <p:nvPr userDrawn="1"/>
        </p:nvGrpSpPr>
        <p:grpSpPr>
          <a:xfrm>
            <a:off x="226070" y="6569736"/>
            <a:ext cx="9602488" cy="144114"/>
            <a:chOff x="1076500" y="4469696"/>
            <a:chExt cx="9628745" cy="144114"/>
          </a:xfrm>
        </p:grpSpPr>
        <p:pic>
          <p:nvPicPr>
            <p:cNvPr id="65" name="Picture 64" descr="de.png">
              <a:extLst>
                <a:ext uri="{FF2B5EF4-FFF2-40B4-BE49-F238E27FC236}">
                  <a16:creationId xmlns:a16="http://schemas.microsoft.com/office/drawing/2014/main" id="{E193B19F-9EA7-C04A-B6E1-E8493812339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6500" y="4469696"/>
              <a:ext cx="217977" cy="144114"/>
            </a:xfrm>
            <a:prstGeom prst="rect">
              <a:avLst/>
            </a:prstGeom>
            <a:ln>
              <a:noFill/>
            </a:ln>
          </p:spPr>
        </p:pic>
        <p:pic>
          <p:nvPicPr>
            <p:cNvPr id="66" name="Picture 65" descr="at.png">
              <a:extLst>
                <a:ext uri="{FF2B5EF4-FFF2-40B4-BE49-F238E27FC236}">
                  <a16:creationId xmlns:a16="http://schemas.microsoft.com/office/drawing/2014/main" id="{BE4D4226-1484-894D-A57B-DF3CA0AEEA8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447640" y="4469696"/>
              <a:ext cx="217977" cy="144114"/>
            </a:xfrm>
            <a:prstGeom prst="rect">
              <a:avLst/>
            </a:prstGeom>
            <a:ln>
              <a:noFill/>
            </a:ln>
          </p:spPr>
        </p:pic>
        <p:pic>
          <p:nvPicPr>
            <p:cNvPr id="67" name="Picture 66" descr="be.png">
              <a:extLst>
                <a:ext uri="{FF2B5EF4-FFF2-40B4-BE49-F238E27FC236}">
                  <a16:creationId xmlns:a16="http://schemas.microsoft.com/office/drawing/2014/main" id="{CEB1C35B-A1B4-0D49-9F9A-EBE869AA06A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818780" y="4469696"/>
              <a:ext cx="217977" cy="144114"/>
            </a:xfrm>
            <a:prstGeom prst="rect">
              <a:avLst/>
            </a:prstGeom>
            <a:ln>
              <a:noFill/>
            </a:ln>
          </p:spPr>
        </p:pic>
        <p:pic>
          <p:nvPicPr>
            <p:cNvPr id="68" name="Picture 67" descr="dk.png">
              <a:extLst>
                <a:ext uri="{FF2B5EF4-FFF2-40B4-BE49-F238E27FC236}">
                  <a16:creationId xmlns:a16="http://schemas.microsoft.com/office/drawing/2014/main" id="{77471C13-DD1F-3A45-BC46-C08FDA20333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189920" y="4469696"/>
              <a:ext cx="217977" cy="144114"/>
            </a:xfrm>
            <a:prstGeom prst="rect">
              <a:avLst/>
            </a:prstGeom>
            <a:ln>
              <a:noFill/>
            </a:ln>
          </p:spPr>
        </p:pic>
        <p:pic>
          <p:nvPicPr>
            <p:cNvPr id="69" name="Picture 68" descr="es.png">
              <a:extLst>
                <a:ext uri="{FF2B5EF4-FFF2-40B4-BE49-F238E27FC236}">
                  <a16:creationId xmlns:a16="http://schemas.microsoft.com/office/drawing/2014/main" id="{19BEDE25-37C8-C04F-A9F9-4836374CE6E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561060" y="4469696"/>
              <a:ext cx="217977" cy="144114"/>
            </a:xfrm>
            <a:prstGeom prst="rect">
              <a:avLst/>
            </a:prstGeom>
            <a:ln>
              <a:noFill/>
            </a:ln>
          </p:spPr>
        </p:pic>
        <p:pic>
          <p:nvPicPr>
            <p:cNvPr id="70" name="Picture 69" descr="ee.png">
              <a:extLst>
                <a:ext uri="{FF2B5EF4-FFF2-40B4-BE49-F238E27FC236}">
                  <a16:creationId xmlns:a16="http://schemas.microsoft.com/office/drawing/2014/main" id="{731ED53B-A8E5-8746-8B18-868E3939807B}"/>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932200" y="4469696"/>
              <a:ext cx="217977" cy="144114"/>
            </a:xfrm>
            <a:prstGeom prst="rect">
              <a:avLst/>
            </a:prstGeom>
            <a:ln>
              <a:noFill/>
            </a:ln>
          </p:spPr>
        </p:pic>
        <p:pic>
          <p:nvPicPr>
            <p:cNvPr id="71" name="Picture 70" descr="fi.png">
              <a:extLst>
                <a:ext uri="{FF2B5EF4-FFF2-40B4-BE49-F238E27FC236}">
                  <a16:creationId xmlns:a16="http://schemas.microsoft.com/office/drawing/2014/main" id="{3DD470AD-8BA3-354E-96A9-EACC81BA7374}"/>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303340" y="4469696"/>
              <a:ext cx="217977" cy="144114"/>
            </a:xfrm>
            <a:prstGeom prst="rect">
              <a:avLst/>
            </a:prstGeom>
            <a:ln>
              <a:noFill/>
            </a:ln>
          </p:spPr>
        </p:pic>
        <p:pic>
          <p:nvPicPr>
            <p:cNvPr id="72" name="Picture 71" descr="fr.png">
              <a:extLst>
                <a:ext uri="{FF2B5EF4-FFF2-40B4-BE49-F238E27FC236}">
                  <a16:creationId xmlns:a16="http://schemas.microsoft.com/office/drawing/2014/main" id="{7488A28E-83DC-D84A-AF92-F323BB68BD05}"/>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3674480" y="4469696"/>
              <a:ext cx="217977" cy="144114"/>
            </a:xfrm>
            <a:prstGeom prst="rect">
              <a:avLst/>
            </a:prstGeom>
            <a:ln>
              <a:noFill/>
            </a:ln>
          </p:spPr>
        </p:pic>
        <p:pic>
          <p:nvPicPr>
            <p:cNvPr id="73" name="Picture 72" descr="gr.png">
              <a:extLst>
                <a:ext uri="{FF2B5EF4-FFF2-40B4-BE49-F238E27FC236}">
                  <a16:creationId xmlns:a16="http://schemas.microsoft.com/office/drawing/2014/main" id="{7BE53EFB-834C-B148-BA0D-1101E67FD5E6}"/>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045620" y="4469696"/>
              <a:ext cx="217977" cy="144114"/>
            </a:xfrm>
            <a:prstGeom prst="rect">
              <a:avLst/>
            </a:prstGeom>
            <a:ln>
              <a:noFill/>
            </a:ln>
          </p:spPr>
        </p:pic>
        <p:pic>
          <p:nvPicPr>
            <p:cNvPr id="74" name="Picture 73" descr="hu.png">
              <a:extLst>
                <a:ext uri="{FF2B5EF4-FFF2-40B4-BE49-F238E27FC236}">
                  <a16:creationId xmlns:a16="http://schemas.microsoft.com/office/drawing/2014/main" id="{7B981BCF-7994-754E-94CB-E04B6C9FA6E2}"/>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416760" y="4469696"/>
              <a:ext cx="217977" cy="144114"/>
            </a:xfrm>
            <a:prstGeom prst="rect">
              <a:avLst/>
            </a:prstGeom>
            <a:ln>
              <a:noFill/>
            </a:ln>
          </p:spPr>
        </p:pic>
        <p:pic>
          <p:nvPicPr>
            <p:cNvPr id="75" name="Picture 74" descr="ie.png">
              <a:extLst>
                <a:ext uri="{FF2B5EF4-FFF2-40B4-BE49-F238E27FC236}">
                  <a16:creationId xmlns:a16="http://schemas.microsoft.com/office/drawing/2014/main" id="{03DCBA8B-803C-A244-8E76-CDA502AB1898}"/>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787900" y="4469696"/>
              <a:ext cx="217977" cy="144114"/>
            </a:xfrm>
            <a:prstGeom prst="rect">
              <a:avLst/>
            </a:prstGeom>
            <a:ln>
              <a:noFill/>
            </a:ln>
          </p:spPr>
        </p:pic>
        <p:pic>
          <p:nvPicPr>
            <p:cNvPr id="76" name="Picture 75" descr="it.png">
              <a:extLst>
                <a:ext uri="{FF2B5EF4-FFF2-40B4-BE49-F238E27FC236}">
                  <a16:creationId xmlns:a16="http://schemas.microsoft.com/office/drawing/2014/main" id="{8ACC76C5-A2F5-BB42-863E-CDED5BB6304A}"/>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5159040" y="4469696"/>
              <a:ext cx="217977" cy="144114"/>
            </a:xfrm>
            <a:prstGeom prst="rect">
              <a:avLst/>
            </a:prstGeom>
            <a:ln>
              <a:noFill/>
            </a:ln>
          </p:spPr>
        </p:pic>
        <p:pic>
          <p:nvPicPr>
            <p:cNvPr id="77" name="Picture 76" descr="lu.png">
              <a:extLst>
                <a:ext uri="{FF2B5EF4-FFF2-40B4-BE49-F238E27FC236}">
                  <a16:creationId xmlns:a16="http://schemas.microsoft.com/office/drawing/2014/main" id="{B08DA397-697F-DF44-9F75-47F9E99D8F10}"/>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530180" y="4469696"/>
              <a:ext cx="217977" cy="144114"/>
            </a:xfrm>
            <a:prstGeom prst="rect">
              <a:avLst/>
            </a:prstGeom>
            <a:ln>
              <a:noFill/>
            </a:ln>
          </p:spPr>
        </p:pic>
        <p:pic>
          <p:nvPicPr>
            <p:cNvPr id="78" name="Picture 77" descr="no.png">
              <a:extLst>
                <a:ext uri="{FF2B5EF4-FFF2-40B4-BE49-F238E27FC236}">
                  <a16:creationId xmlns:a16="http://schemas.microsoft.com/office/drawing/2014/main" id="{8253A672-7057-114B-A847-EFB1DC7557B1}"/>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901320" y="4469696"/>
              <a:ext cx="217977" cy="144114"/>
            </a:xfrm>
            <a:prstGeom prst="rect">
              <a:avLst/>
            </a:prstGeom>
            <a:ln>
              <a:noFill/>
            </a:ln>
          </p:spPr>
        </p:pic>
        <p:pic>
          <p:nvPicPr>
            <p:cNvPr id="79" name="Picture 78" descr="nl.png">
              <a:extLst>
                <a:ext uri="{FF2B5EF4-FFF2-40B4-BE49-F238E27FC236}">
                  <a16:creationId xmlns:a16="http://schemas.microsoft.com/office/drawing/2014/main" id="{701C9B59-FE02-FC4A-A5B9-B6769E324D02}"/>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6272460" y="4469696"/>
              <a:ext cx="217977" cy="144114"/>
            </a:xfrm>
            <a:prstGeom prst="rect">
              <a:avLst/>
            </a:prstGeom>
            <a:ln>
              <a:noFill/>
            </a:ln>
          </p:spPr>
        </p:pic>
        <p:pic>
          <p:nvPicPr>
            <p:cNvPr id="80" name="Picture 79" descr="pl.png">
              <a:extLst>
                <a:ext uri="{FF2B5EF4-FFF2-40B4-BE49-F238E27FC236}">
                  <a16:creationId xmlns:a16="http://schemas.microsoft.com/office/drawing/2014/main" id="{36F70CAB-D276-EF47-92BB-4323FF59683C}"/>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6643600" y="4469696"/>
              <a:ext cx="217977" cy="144114"/>
            </a:xfrm>
            <a:prstGeom prst="rect">
              <a:avLst/>
            </a:prstGeom>
            <a:ln>
              <a:noFill/>
            </a:ln>
          </p:spPr>
        </p:pic>
        <p:pic>
          <p:nvPicPr>
            <p:cNvPr id="81" name="Picture 80" descr="pt.png">
              <a:extLst>
                <a:ext uri="{FF2B5EF4-FFF2-40B4-BE49-F238E27FC236}">
                  <a16:creationId xmlns:a16="http://schemas.microsoft.com/office/drawing/2014/main" id="{C7F3D8B4-851A-AF49-B59B-8E8259E36029}"/>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7014740" y="4469696"/>
              <a:ext cx="217977" cy="144114"/>
            </a:xfrm>
            <a:prstGeom prst="rect">
              <a:avLst/>
            </a:prstGeom>
            <a:ln>
              <a:noFill/>
            </a:ln>
          </p:spPr>
        </p:pic>
        <p:pic>
          <p:nvPicPr>
            <p:cNvPr id="82" name="Picture 81" descr="cz.png">
              <a:extLst>
                <a:ext uri="{FF2B5EF4-FFF2-40B4-BE49-F238E27FC236}">
                  <a16:creationId xmlns:a16="http://schemas.microsoft.com/office/drawing/2014/main" id="{844C8E73-19C0-8645-BA2C-9A2AE13016FC}"/>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7385880" y="4469696"/>
              <a:ext cx="217977" cy="144114"/>
            </a:xfrm>
            <a:prstGeom prst="rect">
              <a:avLst/>
            </a:prstGeom>
            <a:ln>
              <a:noFill/>
            </a:ln>
          </p:spPr>
        </p:pic>
        <p:pic>
          <p:nvPicPr>
            <p:cNvPr id="83" name="Picture 82" descr="ro.png">
              <a:extLst>
                <a:ext uri="{FF2B5EF4-FFF2-40B4-BE49-F238E27FC236}">
                  <a16:creationId xmlns:a16="http://schemas.microsoft.com/office/drawing/2014/main" id="{E654A66D-2732-E344-B843-6CE13AAC680F}"/>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7757020" y="4469696"/>
              <a:ext cx="217977" cy="144114"/>
            </a:xfrm>
            <a:prstGeom prst="rect">
              <a:avLst/>
            </a:prstGeom>
            <a:ln>
              <a:noFill/>
            </a:ln>
          </p:spPr>
        </p:pic>
        <p:pic>
          <p:nvPicPr>
            <p:cNvPr id="84" name="Picture 83" descr="se.png">
              <a:extLst>
                <a:ext uri="{FF2B5EF4-FFF2-40B4-BE49-F238E27FC236}">
                  <a16:creationId xmlns:a16="http://schemas.microsoft.com/office/drawing/2014/main" id="{A024F0CF-1EFB-9148-9695-6CAA150C585D}"/>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499300" y="4469696"/>
              <a:ext cx="217977" cy="144114"/>
            </a:xfrm>
            <a:prstGeom prst="rect">
              <a:avLst/>
            </a:prstGeom>
            <a:ln>
              <a:noFill/>
            </a:ln>
          </p:spPr>
        </p:pic>
        <p:pic>
          <p:nvPicPr>
            <p:cNvPr id="85" name="Picture 84" descr="ch.png">
              <a:extLst>
                <a:ext uri="{FF2B5EF4-FFF2-40B4-BE49-F238E27FC236}">
                  <a16:creationId xmlns:a16="http://schemas.microsoft.com/office/drawing/2014/main" id="{AA23EA42-BF26-D747-A010-8F9D8D9057CA}"/>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8870442" y="4469696"/>
              <a:ext cx="217977" cy="144114"/>
            </a:xfrm>
            <a:prstGeom prst="rect">
              <a:avLst/>
            </a:prstGeom>
            <a:ln>
              <a:noFill/>
            </a:ln>
          </p:spPr>
        </p:pic>
        <p:pic>
          <p:nvPicPr>
            <p:cNvPr id="86" name="Picture 85" descr="uk.png">
              <a:extLst>
                <a:ext uri="{FF2B5EF4-FFF2-40B4-BE49-F238E27FC236}">
                  <a16:creationId xmlns:a16="http://schemas.microsoft.com/office/drawing/2014/main" id="{8CFFF940-BC23-CD46-9090-334560F7BA9D}"/>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8128160" y="4469696"/>
              <a:ext cx="217977" cy="144114"/>
            </a:xfrm>
            <a:prstGeom prst="rect">
              <a:avLst/>
            </a:prstGeom>
            <a:ln>
              <a:noFill/>
            </a:ln>
          </p:spPr>
        </p:pic>
        <p:pic>
          <p:nvPicPr>
            <p:cNvPr id="87" name="Picture 86">
              <a:extLst>
                <a:ext uri="{FF2B5EF4-FFF2-40B4-BE49-F238E27FC236}">
                  <a16:creationId xmlns:a16="http://schemas.microsoft.com/office/drawing/2014/main" id="{20AB05E4-2BE8-DE46-B436-FE570335B0F5}"/>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9408598" y="4469696"/>
              <a:ext cx="216000" cy="144000"/>
            </a:xfrm>
            <a:prstGeom prst="rect">
              <a:avLst/>
            </a:prstGeom>
          </p:spPr>
        </p:pic>
        <p:pic>
          <p:nvPicPr>
            <p:cNvPr id="88" name="Picture 87">
              <a:extLst>
                <a:ext uri="{FF2B5EF4-FFF2-40B4-BE49-F238E27FC236}">
                  <a16:creationId xmlns:a16="http://schemas.microsoft.com/office/drawing/2014/main" id="{2D163D4C-EE71-9744-BE99-D166BF8ADE72}"/>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9768386" y="4469696"/>
              <a:ext cx="216000" cy="144000"/>
            </a:xfrm>
            <a:prstGeom prst="rect">
              <a:avLst/>
            </a:prstGeom>
          </p:spPr>
        </p:pic>
        <p:pic>
          <p:nvPicPr>
            <p:cNvPr id="89" name="Picture 88" descr="ca.png">
              <a:extLst>
                <a:ext uri="{FF2B5EF4-FFF2-40B4-BE49-F238E27FC236}">
                  <a16:creationId xmlns:a16="http://schemas.microsoft.com/office/drawing/2014/main" id="{A559A498-3191-894A-810C-BD4AE5EEB4C7}"/>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0489245" y="4469696"/>
              <a:ext cx="216000" cy="142807"/>
            </a:xfrm>
            <a:prstGeom prst="rect">
              <a:avLst/>
            </a:prstGeom>
            <a:ln>
              <a:noFill/>
            </a:ln>
          </p:spPr>
        </p:pic>
        <p:pic>
          <p:nvPicPr>
            <p:cNvPr id="90" name="Picture 89" descr="si.png">
              <a:extLst>
                <a:ext uri="{FF2B5EF4-FFF2-40B4-BE49-F238E27FC236}">
                  <a16:creationId xmlns:a16="http://schemas.microsoft.com/office/drawing/2014/main" id="{A0422BBB-5084-E44D-8BE9-72C53820AD6D}"/>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0128174" y="4469696"/>
              <a:ext cx="217284" cy="143656"/>
            </a:xfrm>
            <a:prstGeom prst="rect">
              <a:avLst/>
            </a:prstGeom>
          </p:spPr>
        </p:pic>
      </p:grpSp>
      <p:pic>
        <p:nvPicPr>
          <p:cNvPr id="91" name="Picture 90">
            <a:extLst>
              <a:ext uri="{FF2B5EF4-FFF2-40B4-BE49-F238E27FC236}">
                <a16:creationId xmlns:a16="http://schemas.microsoft.com/office/drawing/2014/main" id="{AD8FAFFC-0223-1740-BEBD-B739458582D9}"/>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10315039" y="6585917"/>
            <a:ext cx="1632456" cy="105918"/>
          </a:xfrm>
          <a:prstGeom prst="rect">
            <a:avLst/>
          </a:prstGeom>
        </p:spPr>
      </p:pic>
    </p:spTree>
    <p:extLst>
      <p:ext uri="{BB962C8B-B14F-4D97-AF65-F5344CB8AC3E}">
        <p14:creationId xmlns:p14="http://schemas.microsoft.com/office/powerpoint/2010/main" val="37440346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38290-FC42-FA4F-82EC-CC7222F0DB9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6A27902-D949-B044-A50D-1AF7977F4FA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29FCCFD-252E-D14C-BABB-9CC07789BDBB}"/>
              </a:ext>
            </a:extLst>
          </p:cNvPr>
          <p:cNvSpPr>
            <a:spLocks noGrp="1"/>
          </p:cNvSpPr>
          <p:nvPr>
            <p:ph type="dt" sz="half" idx="10"/>
          </p:nvPr>
        </p:nvSpPr>
        <p:spPr/>
        <p:txBody>
          <a:bodyPr/>
          <a:lstStyle/>
          <a:p>
            <a:fld id="{99B4BDB2-F8D9-1C48-9244-3C41F3CC2BCF}" type="datetimeFigureOut">
              <a:rPr lang="en-GB" smtClean="0"/>
              <a:t>22/11/2024</a:t>
            </a:fld>
            <a:endParaRPr lang="en-GB"/>
          </a:p>
        </p:txBody>
      </p:sp>
      <p:sp>
        <p:nvSpPr>
          <p:cNvPr id="5" name="Footer Placeholder 4">
            <a:extLst>
              <a:ext uri="{FF2B5EF4-FFF2-40B4-BE49-F238E27FC236}">
                <a16:creationId xmlns:a16="http://schemas.microsoft.com/office/drawing/2014/main" id="{B0B5986E-1D37-7B45-9A18-27637D00B7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B633CF-EDFE-D24D-A794-1D6ECDBD74B7}"/>
              </a:ext>
            </a:extLst>
          </p:cNvPr>
          <p:cNvSpPr>
            <a:spLocks noGrp="1"/>
          </p:cNvSpPr>
          <p:nvPr>
            <p:ph type="sldNum" sz="quarter" idx="12"/>
          </p:nvPr>
        </p:nvSpPr>
        <p:spPr/>
        <p:txBody>
          <a:bodyPr/>
          <a:lstStyle/>
          <a:p>
            <a:fld id="{35B4518A-AA93-C242-B39A-B4B68D523701}" type="slidenum">
              <a:rPr lang="en-GB" smtClean="0"/>
              <a:t>‹#›</a:t>
            </a:fld>
            <a:endParaRPr lang="en-GB"/>
          </a:p>
        </p:txBody>
      </p:sp>
    </p:spTree>
    <p:extLst>
      <p:ext uri="{BB962C8B-B14F-4D97-AF65-F5344CB8AC3E}">
        <p14:creationId xmlns:p14="http://schemas.microsoft.com/office/powerpoint/2010/main" val="7338052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60B84-23AE-6C40-A605-A5BBB5EFEE0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A091713-11E3-1344-BFFB-7FFC588AE4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5D82439-A947-3945-9078-E4FDB337FB4A}"/>
              </a:ext>
            </a:extLst>
          </p:cNvPr>
          <p:cNvSpPr>
            <a:spLocks noGrp="1"/>
          </p:cNvSpPr>
          <p:nvPr>
            <p:ph type="dt" sz="half" idx="10"/>
          </p:nvPr>
        </p:nvSpPr>
        <p:spPr/>
        <p:txBody>
          <a:bodyPr/>
          <a:lstStyle/>
          <a:p>
            <a:fld id="{99B4BDB2-F8D9-1C48-9244-3C41F3CC2BCF}" type="datetimeFigureOut">
              <a:rPr lang="en-GB" smtClean="0"/>
              <a:t>22/11/2024</a:t>
            </a:fld>
            <a:endParaRPr lang="en-GB"/>
          </a:p>
        </p:txBody>
      </p:sp>
      <p:sp>
        <p:nvSpPr>
          <p:cNvPr id="5" name="Footer Placeholder 4">
            <a:extLst>
              <a:ext uri="{FF2B5EF4-FFF2-40B4-BE49-F238E27FC236}">
                <a16:creationId xmlns:a16="http://schemas.microsoft.com/office/drawing/2014/main" id="{15B90F7E-12DB-C84B-8957-E400060D73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A8369D-75F8-6F48-9117-EFCAD6E81EC8}"/>
              </a:ext>
            </a:extLst>
          </p:cNvPr>
          <p:cNvSpPr>
            <a:spLocks noGrp="1"/>
          </p:cNvSpPr>
          <p:nvPr>
            <p:ph type="sldNum" sz="quarter" idx="12"/>
          </p:nvPr>
        </p:nvSpPr>
        <p:spPr/>
        <p:txBody>
          <a:bodyPr/>
          <a:lstStyle/>
          <a:p>
            <a:fld id="{35B4518A-AA93-C242-B39A-B4B68D523701}" type="slidenum">
              <a:rPr lang="en-GB" smtClean="0"/>
              <a:t>‹#›</a:t>
            </a:fld>
            <a:endParaRPr lang="en-GB"/>
          </a:p>
        </p:txBody>
      </p:sp>
    </p:spTree>
    <p:extLst>
      <p:ext uri="{BB962C8B-B14F-4D97-AF65-F5344CB8AC3E}">
        <p14:creationId xmlns:p14="http://schemas.microsoft.com/office/powerpoint/2010/main" val="2253747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2179D-E4EC-E143-A2D4-6461C0D887B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7132B54-4AB5-6442-B3C5-FA19AA43615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C7951872-765D-1F46-A984-36FABC03BDA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30B68A6F-B354-D74F-A6F3-C51D364E1C8F}"/>
              </a:ext>
            </a:extLst>
          </p:cNvPr>
          <p:cNvSpPr>
            <a:spLocks noGrp="1"/>
          </p:cNvSpPr>
          <p:nvPr>
            <p:ph type="dt" sz="half" idx="10"/>
          </p:nvPr>
        </p:nvSpPr>
        <p:spPr/>
        <p:txBody>
          <a:bodyPr/>
          <a:lstStyle/>
          <a:p>
            <a:fld id="{99B4BDB2-F8D9-1C48-9244-3C41F3CC2BCF}" type="datetimeFigureOut">
              <a:rPr lang="en-GB" smtClean="0"/>
              <a:t>22/11/2024</a:t>
            </a:fld>
            <a:endParaRPr lang="en-GB"/>
          </a:p>
        </p:txBody>
      </p:sp>
      <p:sp>
        <p:nvSpPr>
          <p:cNvPr id="6" name="Footer Placeholder 5">
            <a:extLst>
              <a:ext uri="{FF2B5EF4-FFF2-40B4-BE49-F238E27FC236}">
                <a16:creationId xmlns:a16="http://schemas.microsoft.com/office/drawing/2014/main" id="{1D2E6A5F-DCEA-2149-91A8-100970E51D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187B7D-3C34-AB43-AA5B-3324DE85DE79}"/>
              </a:ext>
            </a:extLst>
          </p:cNvPr>
          <p:cNvSpPr>
            <a:spLocks noGrp="1"/>
          </p:cNvSpPr>
          <p:nvPr>
            <p:ph type="sldNum" sz="quarter" idx="12"/>
          </p:nvPr>
        </p:nvSpPr>
        <p:spPr/>
        <p:txBody>
          <a:bodyPr/>
          <a:lstStyle/>
          <a:p>
            <a:fld id="{35B4518A-AA93-C242-B39A-B4B68D523701}" type="slidenum">
              <a:rPr lang="en-GB" smtClean="0"/>
              <a:t>‹#›</a:t>
            </a:fld>
            <a:endParaRPr lang="en-GB"/>
          </a:p>
        </p:txBody>
      </p:sp>
    </p:spTree>
    <p:extLst>
      <p:ext uri="{BB962C8B-B14F-4D97-AF65-F5344CB8AC3E}">
        <p14:creationId xmlns:p14="http://schemas.microsoft.com/office/powerpoint/2010/main" val="7572794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92F2C-87BF-BC45-90A9-35B1A6130F4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7DDE31F7-BB38-B640-835B-C6F70D9AAB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0F00D6D-0151-E543-B33D-51C1E2B6BD3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92A6355-8D7A-F145-8098-5AD48DE038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63E09CB-76B3-5040-B278-77F2BBED867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1A197FBE-BBAA-3D44-B054-13256A8E1799}"/>
              </a:ext>
            </a:extLst>
          </p:cNvPr>
          <p:cNvSpPr>
            <a:spLocks noGrp="1"/>
          </p:cNvSpPr>
          <p:nvPr>
            <p:ph type="dt" sz="half" idx="10"/>
          </p:nvPr>
        </p:nvSpPr>
        <p:spPr/>
        <p:txBody>
          <a:bodyPr/>
          <a:lstStyle/>
          <a:p>
            <a:fld id="{99B4BDB2-F8D9-1C48-9244-3C41F3CC2BCF}" type="datetimeFigureOut">
              <a:rPr lang="en-GB" smtClean="0"/>
              <a:t>22/11/2024</a:t>
            </a:fld>
            <a:endParaRPr lang="en-GB"/>
          </a:p>
        </p:txBody>
      </p:sp>
      <p:sp>
        <p:nvSpPr>
          <p:cNvPr id="8" name="Footer Placeholder 7">
            <a:extLst>
              <a:ext uri="{FF2B5EF4-FFF2-40B4-BE49-F238E27FC236}">
                <a16:creationId xmlns:a16="http://schemas.microsoft.com/office/drawing/2014/main" id="{4E7A6E31-051C-5C43-8F3B-1B8D5F53DA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6F11718-7376-BA4F-92E4-B9D041096247}"/>
              </a:ext>
            </a:extLst>
          </p:cNvPr>
          <p:cNvSpPr>
            <a:spLocks noGrp="1"/>
          </p:cNvSpPr>
          <p:nvPr>
            <p:ph type="sldNum" sz="quarter" idx="12"/>
          </p:nvPr>
        </p:nvSpPr>
        <p:spPr/>
        <p:txBody>
          <a:bodyPr/>
          <a:lstStyle/>
          <a:p>
            <a:fld id="{35B4518A-AA93-C242-B39A-B4B68D523701}" type="slidenum">
              <a:rPr lang="en-GB" smtClean="0"/>
              <a:t>‹#›</a:t>
            </a:fld>
            <a:endParaRPr lang="en-GB"/>
          </a:p>
        </p:txBody>
      </p:sp>
    </p:spTree>
    <p:extLst>
      <p:ext uri="{BB962C8B-B14F-4D97-AF65-F5344CB8AC3E}">
        <p14:creationId xmlns:p14="http://schemas.microsoft.com/office/powerpoint/2010/main" val="21821922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0D20F-536F-824F-ABE8-3A53DE88E63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6456DEB-83E1-2F48-BB2B-6952224F662D}"/>
              </a:ext>
            </a:extLst>
          </p:cNvPr>
          <p:cNvSpPr>
            <a:spLocks noGrp="1"/>
          </p:cNvSpPr>
          <p:nvPr>
            <p:ph type="dt" sz="half" idx="10"/>
          </p:nvPr>
        </p:nvSpPr>
        <p:spPr/>
        <p:txBody>
          <a:bodyPr/>
          <a:lstStyle/>
          <a:p>
            <a:fld id="{99B4BDB2-F8D9-1C48-9244-3C41F3CC2BCF}" type="datetimeFigureOut">
              <a:rPr lang="en-GB" smtClean="0"/>
              <a:t>22/11/2024</a:t>
            </a:fld>
            <a:endParaRPr lang="en-GB"/>
          </a:p>
        </p:txBody>
      </p:sp>
      <p:sp>
        <p:nvSpPr>
          <p:cNvPr id="4" name="Footer Placeholder 3">
            <a:extLst>
              <a:ext uri="{FF2B5EF4-FFF2-40B4-BE49-F238E27FC236}">
                <a16:creationId xmlns:a16="http://schemas.microsoft.com/office/drawing/2014/main" id="{86B64FE2-2473-EF49-96F4-DB7419E8517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F28EC5-03A4-654A-AB90-9A6823838A24}"/>
              </a:ext>
            </a:extLst>
          </p:cNvPr>
          <p:cNvSpPr>
            <a:spLocks noGrp="1"/>
          </p:cNvSpPr>
          <p:nvPr>
            <p:ph type="sldNum" sz="quarter" idx="12"/>
          </p:nvPr>
        </p:nvSpPr>
        <p:spPr/>
        <p:txBody>
          <a:bodyPr/>
          <a:lstStyle/>
          <a:p>
            <a:fld id="{35B4518A-AA93-C242-B39A-B4B68D523701}" type="slidenum">
              <a:rPr lang="en-GB" smtClean="0"/>
              <a:t>‹#›</a:t>
            </a:fld>
            <a:endParaRPr lang="en-GB"/>
          </a:p>
        </p:txBody>
      </p:sp>
    </p:spTree>
    <p:extLst>
      <p:ext uri="{BB962C8B-B14F-4D97-AF65-F5344CB8AC3E}">
        <p14:creationId xmlns:p14="http://schemas.microsoft.com/office/powerpoint/2010/main" val="4180342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5E6845-AF5B-7448-A51E-DC3A96F7DFE3}"/>
              </a:ext>
            </a:extLst>
          </p:cNvPr>
          <p:cNvSpPr>
            <a:spLocks noGrp="1"/>
          </p:cNvSpPr>
          <p:nvPr>
            <p:ph type="dt" sz="half" idx="10"/>
          </p:nvPr>
        </p:nvSpPr>
        <p:spPr/>
        <p:txBody>
          <a:bodyPr/>
          <a:lstStyle/>
          <a:p>
            <a:fld id="{99B4BDB2-F8D9-1C48-9244-3C41F3CC2BCF}" type="datetimeFigureOut">
              <a:rPr lang="en-GB" smtClean="0"/>
              <a:t>22/11/2024</a:t>
            </a:fld>
            <a:endParaRPr lang="en-GB"/>
          </a:p>
        </p:txBody>
      </p:sp>
      <p:sp>
        <p:nvSpPr>
          <p:cNvPr id="3" name="Footer Placeholder 2">
            <a:extLst>
              <a:ext uri="{FF2B5EF4-FFF2-40B4-BE49-F238E27FC236}">
                <a16:creationId xmlns:a16="http://schemas.microsoft.com/office/drawing/2014/main" id="{0E6AEBB2-9DC4-9045-AB41-3098B2B38B4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C6B5D7F-F627-3340-898E-6076876807E9}"/>
              </a:ext>
            </a:extLst>
          </p:cNvPr>
          <p:cNvSpPr>
            <a:spLocks noGrp="1"/>
          </p:cNvSpPr>
          <p:nvPr>
            <p:ph type="sldNum" sz="quarter" idx="12"/>
          </p:nvPr>
        </p:nvSpPr>
        <p:spPr/>
        <p:txBody>
          <a:bodyPr/>
          <a:lstStyle/>
          <a:p>
            <a:fld id="{35B4518A-AA93-C242-B39A-B4B68D523701}" type="slidenum">
              <a:rPr lang="en-GB" smtClean="0"/>
              <a:t>‹#›</a:t>
            </a:fld>
            <a:endParaRPr lang="en-GB"/>
          </a:p>
        </p:txBody>
      </p:sp>
    </p:spTree>
    <p:extLst>
      <p:ext uri="{BB962C8B-B14F-4D97-AF65-F5344CB8AC3E}">
        <p14:creationId xmlns:p14="http://schemas.microsoft.com/office/powerpoint/2010/main" val="35461806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709B4-1CB2-1E41-9D06-031DCC6319F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856FF6C0-6AB4-1045-A26B-2C8D4D971C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AA4FCB1D-73F4-E342-AFDF-9864136CBD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3708769-CAAE-C941-A916-AD86439E63BD}"/>
              </a:ext>
            </a:extLst>
          </p:cNvPr>
          <p:cNvSpPr>
            <a:spLocks noGrp="1"/>
          </p:cNvSpPr>
          <p:nvPr>
            <p:ph type="dt" sz="half" idx="10"/>
          </p:nvPr>
        </p:nvSpPr>
        <p:spPr/>
        <p:txBody>
          <a:bodyPr/>
          <a:lstStyle/>
          <a:p>
            <a:fld id="{99B4BDB2-F8D9-1C48-9244-3C41F3CC2BCF}" type="datetimeFigureOut">
              <a:rPr lang="en-GB" smtClean="0"/>
              <a:t>22/11/2024</a:t>
            </a:fld>
            <a:endParaRPr lang="en-GB"/>
          </a:p>
        </p:txBody>
      </p:sp>
      <p:sp>
        <p:nvSpPr>
          <p:cNvPr id="6" name="Footer Placeholder 5">
            <a:extLst>
              <a:ext uri="{FF2B5EF4-FFF2-40B4-BE49-F238E27FC236}">
                <a16:creationId xmlns:a16="http://schemas.microsoft.com/office/drawing/2014/main" id="{996F21ED-9757-394F-9F5A-694954BF6F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CD71C6-0BF0-5A4B-BFB4-F5FBB41FBAB6}"/>
              </a:ext>
            </a:extLst>
          </p:cNvPr>
          <p:cNvSpPr>
            <a:spLocks noGrp="1"/>
          </p:cNvSpPr>
          <p:nvPr>
            <p:ph type="sldNum" sz="quarter" idx="12"/>
          </p:nvPr>
        </p:nvSpPr>
        <p:spPr/>
        <p:txBody>
          <a:bodyPr/>
          <a:lstStyle/>
          <a:p>
            <a:fld id="{35B4518A-AA93-C242-B39A-B4B68D523701}" type="slidenum">
              <a:rPr lang="en-GB" smtClean="0"/>
              <a:t>‹#›</a:t>
            </a:fld>
            <a:endParaRPr lang="en-GB"/>
          </a:p>
        </p:txBody>
      </p:sp>
    </p:spTree>
    <p:extLst>
      <p:ext uri="{BB962C8B-B14F-4D97-AF65-F5344CB8AC3E}">
        <p14:creationId xmlns:p14="http://schemas.microsoft.com/office/powerpoint/2010/main" val="40481420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95141-61AB-5549-BEA0-8A826A72483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F93C52F5-AABF-0644-A86F-C159BAC105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602BD4E-5A38-354B-947B-D3F977EEF6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9C9ED2E-D60D-0841-A3A1-964C435FB81D}"/>
              </a:ext>
            </a:extLst>
          </p:cNvPr>
          <p:cNvSpPr>
            <a:spLocks noGrp="1"/>
          </p:cNvSpPr>
          <p:nvPr>
            <p:ph type="dt" sz="half" idx="10"/>
          </p:nvPr>
        </p:nvSpPr>
        <p:spPr/>
        <p:txBody>
          <a:bodyPr/>
          <a:lstStyle/>
          <a:p>
            <a:fld id="{99B4BDB2-F8D9-1C48-9244-3C41F3CC2BCF}" type="datetimeFigureOut">
              <a:rPr lang="en-GB" smtClean="0"/>
              <a:t>22/11/2024</a:t>
            </a:fld>
            <a:endParaRPr lang="en-GB"/>
          </a:p>
        </p:txBody>
      </p:sp>
      <p:sp>
        <p:nvSpPr>
          <p:cNvPr id="6" name="Footer Placeholder 5">
            <a:extLst>
              <a:ext uri="{FF2B5EF4-FFF2-40B4-BE49-F238E27FC236}">
                <a16:creationId xmlns:a16="http://schemas.microsoft.com/office/drawing/2014/main" id="{58EE6448-1B5D-DD41-9F75-ADC557295D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42152F-BBC5-864F-AC96-02A6F4A51F6F}"/>
              </a:ext>
            </a:extLst>
          </p:cNvPr>
          <p:cNvSpPr>
            <a:spLocks noGrp="1"/>
          </p:cNvSpPr>
          <p:nvPr>
            <p:ph type="sldNum" sz="quarter" idx="12"/>
          </p:nvPr>
        </p:nvSpPr>
        <p:spPr/>
        <p:txBody>
          <a:bodyPr/>
          <a:lstStyle/>
          <a:p>
            <a:fld id="{35B4518A-AA93-C242-B39A-B4B68D523701}" type="slidenum">
              <a:rPr lang="en-GB" smtClean="0"/>
              <a:t>‹#›</a:t>
            </a:fld>
            <a:endParaRPr lang="en-GB"/>
          </a:p>
        </p:txBody>
      </p:sp>
    </p:spTree>
    <p:extLst>
      <p:ext uri="{BB962C8B-B14F-4D97-AF65-F5344CB8AC3E}">
        <p14:creationId xmlns:p14="http://schemas.microsoft.com/office/powerpoint/2010/main" val="18835797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8A8D1-EA8F-E740-B91B-651DE204139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497A064-8B3D-A546-8E0A-A07C507C200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D0837AD-C532-B340-AB3C-4DC20D043CE3}"/>
              </a:ext>
            </a:extLst>
          </p:cNvPr>
          <p:cNvSpPr>
            <a:spLocks noGrp="1"/>
          </p:cNvSpPr>
          <p:nvPr>
            <p:ph type="dt" sz="half" idx="10"/>
          </p:nvPr>
        </p:nvSpPr>
        <p:spPr/>
        <p:txBody>
          <a:bodyPr/>
          <a:lstStyle/>
          <a:p>
            <a:fld id="{99B4BDB2-F8D9-1C48-9244-3C41F3CC2BCF}" type="datetimeFigureOut">
              <a:rPr lang="en-GB" smtClean="0"/>
              <a:t>22/11/2024</a:t>
            </a:fld>
            <a:endParaRPr lang="en-GB"/>
          </a:p>
        </p:txBody>
      </p:sp>
      <p:sp>
        <p:nvSpPr>
          <p:cNvPr id="5" name="Footer Placeholder 4">
            <a:extLst>
              <a:ext uri="{FF2B5EF4-FFF2-40B4-BE49-F238E27FC236}">
                <a16:creationId xmlns:a16="http://schemas.microsoft.com/office/drawing/2014/main" id="{D55EF7DD-EA4D-9149-AA48-6389A50854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91D338-2F48-AB47-874D-2E5AB3C5949D}"/>
              </a:ext>
            </a:extLst>
          </p:cNvPr>
          <p:cNvSpPr>
            <a:spLocks noGrp="1"/>
          </p:cNvSpPr>
          <p:nvPr>
            <p:ph type="sldNum" sz="quarter" idx="12"/>
          </p:nvPr>
        </p:nvSpPr>
        <p:spPr/>
        <p:txBody>
          <a:bodyPr/>
          <a:lstStyle/>
          <a:p>
            <a:fld id="{35B4518A-AA93-C242-B39A-B4B68D523701}" type="slidenum">
              <a:rPr lang="en-GB" smtClean="0"/>
              <a:t>‹#›</a:t>
            </a:fld>
            <a:endParaRPr lang="en-GB"/>
          </a:p>
        </p:txBody>
      </p:sp>
    </p:spTree>
    <p:extLst>
      <p:ext uri="{BB962C8B-B14F-4D97-AF65-F5344CB8AC3E}">
        <p14:creationId xmlns:p14="http://schemas.microsoft.com/office/powerpoint/2010/main" val="37360421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9321EB-5E20-E441-AFDD-2F59FCBB4E9C}"/>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25D734D0-D728-274F-9357-5EE08AA1941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1BC10AC-404D-DA49-BBDF-354FCC0FDDDA}"/>
              </a:ext>
            </a:extLst>
          </p:cNvPr>
          <p:cNvSpPr>
            <a:spLocks noGrp="1"/>
          </p:cNvSpPr>
          <p:nvPr>
            <p:ph type="dt" sz="half" idx="10"/>
          </p:nvPr>
        </p:nvSpPr>
        <p:spPr/>
        <p:txBody>
          <a:bodyPr/>
          <a:lstStyle/>
          <a:p>
            <a:fld id="{99B4BDB2-F8D9-1C48-9244-3C41F3CC2BCF}" type="datetimeFigureOut">
              <a:rPr lang="en-GB" smtClean="0"/>
              <a:t>22/11/2024</a:t>
            </a:fld>
            <a:endParaRPr lang="en-GB"/>
          </a:p>
        </p:txBody>
      </p:sp>
      <p:sp>
        <p:nvSpPr>
          <p:cNvPr id="5" name="Footer Placeholder 4">
            <a:extLst>
              <a:ext uri="{FF2B5EF4-FFF2-40B4-BE49-F238E27FC236}">
                <a16:creationId xmlns:a16="http://schemas.microsoft.com/office/drawing/2014/main" id="{D7DF530E-D019-DC41-8C03-E8698AAEF5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4CC7E7-5923-5048-B8FF-454D0E4030E5}"/>
              </a:ext>
            </a:extLst>
          </p:cNvPr>
          <p:cNvSpPr>
            <a:spLocks noGrp="1"/>
          </p:cNvSpPr>
          <p:nvPr>
            <p:ph type="sldNum" sz="quarter" idx="12"/>
          </p:nvPr>
        </p:nvSpPr>
        <p:spPr/>
        <p:txBody>
          <a:bodyPr/>
          <a:lstStyle/>
          <a:p>
            <a:fld id="{35B4518A-AA93-C242-B39A-B4B68D523701}" type="slidenum">
              <a:rPr lang="en-GB" smtClean="0"/>
              <a:t>‹#›</a:t>
            </a:fld>
            <a:endParaRPr lang="en-GB"/>
          </a:p>
        </p:txBody>
      </p:sp>
    </p:spTree>
    <p:extLst>
      <p:ext uri="{BB962C8B-B14F-4D97-AF65-F5344CB8AC3E}">
        <p14:creationId xmlns:p14="http://schemas.microsoft.com/office/powerpoint/2010/main" val="667708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3">
    <p:spTree>
      <p:nvGrpSpPr>
        <p:cNvPr id="1" name=""/>
        <p:cNvGrpSpPr/>
        <p:nvPr/>
      </p:nvGrpSpPr>
      <p:grpSpPr>
        <a:xfrm>
          <a:off x="0" y="0"/>
          <a:ext cx="0" cy="0"/>
          <a:chOff x="0" y="0"/>
          <a:chExt cx="0" cy="0"/>
        </a:xfrm>
      </p:grpSpPr>
      <p:grpSp>
        <p:nvGrpSpPr>
          <p:cNvPr id="6" name="Group 37" hidden="1">
            <a:extLst>
              <a:ext uri="{FF2B5EF4-FFF2-40B4-BE49-F238E27FC236}">
                <a16:creationId xmlns:a16="http://schemas.microsoft.com/office/drawing/2014/main" id="{978F2107-068F-4327-9136-6EB3073A4403}"/>
              </a:ext>
            </a:extLst>
          </p:cNvPr>
          <p:cNvGrpSpPr/>
          <p:nvPr userDrawn="1"/>
        </p:nvGrpSpPr>
        <p:grpSpPr>
          <a:xfrm>
            <a:off x="442261" y="3456849"/>
            <a:ext cx="11820484"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001" y="882000"/>
            <a:ext cx="11732718" cy="5328000"/>
          </a:xfrm>
        </p:spPr>
        <p:txBody>
          <a:bodyPr/>
          <a:lstStyle>
            <a:lvl1pPr>
              <a:defRPr sz="1795"/>
            </a:lvl1pPr>
            <a:lvl2pPr>
              <a:defRPr sz="1795"/>
            </a:lvl2pPr>
            <a:lvl3pPr>
              <a:defRPr sz="1795"/>
            </a:lvl3pPr>
            <a:lvl4pPr>
              <a:defRPr sz="1795"/>
            </a:lvl4pPr>
            <a:lvl5pPr>
              <a:defRPr sz="1795"/>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31" name="Straight Connector 30">
            <a:extLst>
              <a:ext uri="{FF2B5EF4-FFF2-40B4-BE49-F238E27FC236}">
                <a16:creationId xmlns:a16="http://schemas.microsoft.com/office/drawing/2014/main" id="{D47A283E-2E94-448F-92E5-2474B2498001}"/>
              </a:ext>
            </a:extLst>
          </p:cNvPr>
          <p:cNvCxnSpPr/>
          <p:nvPr userDrawn="1"/>
        </p:nvCxnSpPr>
        <p:spPr>
          <a:xfrm>
            <a:off x="217667" y="882193"/>
            <a:ext cx="1173630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2982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CLEAR3">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001" y="882193"/>
            <a:ext cx="11732718"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795"/>
            </a:lvl1pPr>
            <a:lvl2pPr>
              <a:defRPr sz="1795"/>
            </a:lvl2pPr>
            <a:lvl3pPr>
              <a:defRPr sz="1795"/>
            </a:lvl3pPr>
            <a:lvl4pPr>
              <a:defRPr sz="1795"/>
            </a:lvl4pPr>
            <a:lvl5pPr>
              <a:defRPr sz="1795"/>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8" name="Straight Connector 7">
            <a:extLst>
              <a:ext uri="{FF2B5EF4-FFF2-40B4-BE49-F238E27FC236}">
                <a16:creationId xmlns:a16="http://schemas.microsoft.com/office/drawing/2014/main" id="{FDDE0A18-E398-40EE-9B5C-EFF1AB1879B0}"/>
              </a:ext>
            </a:extLst>
          </p:cNvPr>
          <p:cNvCxnSpPr>
            <a:cxnSpLocks/>
          </p:cNvCxnSpPr>
          <p:nvPr userDrawn="1"/>
        </p:nvCxnSpPr>
        <p:spPr>
          <a:xfrm>
            <a:off x="220831" y="6422971"/>
            <a:ext cx="11703996"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54FC899-091E-48CC-B4A2-B442B733582F}"/>
              </a:ext>
            </a:extLst>
          </p:cNvPr>
          <p:cNvCxnSpPr/>
          <p:nvPr userDrawn="1"/>
        </p:nvCxnSpPr>
        <p:spPr>
          <a:xfrm>
            <a:off x="217667" y="882193"/>
            <a:ext cx="11736308"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52476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CLEAR2">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8263" y="882193"/>
            <a:ext cx="11732718"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795"/>
            </a:lvl1pPr>
            <a:lvl2pPr>
              <a:defRPr sz="1795"/>
            </a:lvl2pPr>
            <a:lvl3pPr>
              <a:defRPr sz="1795"/>
            </a:lvl3pPr>
            <a:lvl4pPr>
              <a:defRPr sz="1795"/>
            </a:lvl4pPr>
            <a:lvl5pPr>
              <a:defRPr sz="1795"/>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5" name="Straight Connector 4">
            <a:extLst>
              <a:ext uri="{FF2B5EF4-FFF2-40B4-BE49-F238E27FC236}">
                <a16:creationId xmlns:a16="http://schemas.microsoft.com/office/drawing/2014/main" id="{AA26AA14-B9DD-4FF8-8B2B-689FEBBACA1A}"/>
              </a:ext>
            </a:extLst>
          </p:cNvPr>
          <p:cNvCxnSpPr>
            <a:cxnSpLocks/>
          </p:cNvCxnSpPr>
          <p:nvPr userDrawn="1"/>
        </p:nvCxnSpPr>
        <p:spPr>
          <a:xfrm>
            <a:off x="220831" y="6422971"/>
            <a:ext cx="11703996"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20347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CLEAR1">
    <p:spTree>
      <p:nvGrpSpPr>
        <p:cNvPr id="1" name=""/>
        <p:cNvGrpSpPr/>
        <p:nvPr/>
      </p:nvGrpSpPr>
      <p:grpSpPr>
        <a:xfrm>
          <a:off x="0" y="0"/>
          <a:ext cx="0" cy="0"/>
          <a:chOff x="0" y="0"/>
          <a:chExt cx="0" cy="0"/>
        </a:xfrm>
      </p:grpSpPr>
      <p:sp>
        <p:nvSpPr>
          <p:cNvPr id="4" name="Rectangle 37">
            <a:extLst>
              <a:ext uri="{FF2B5EF4-FFF2-40B4-BE49-F238E27FC236}">
                <a16:creationId xmlns:a16="http://schemas.microsoft.com/office/drawing/2014/main" id="{DA6F988C-F9E9-488F-B04A-A6A5E348FB48}"/>
              </a:ext>
            </a:extLst>
          </p:cNvPr>
          <p:cNvSpPr/>
          <p:nvPr userDrawn="1"/>
        </p:nvSpPr>
        <p:spPr>
          <a:xfrm>
            <a:off x="0" y="0"/>
            <a:ext cx="12192000" cy="882193"/>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69" dirty="0"/>
          </a:p>
        </p:txBody>
      </p:sp>
      <p:sp>
        <p:nvSpPr>
          <p:cNvPr id="2" name="Titolo 1">
            <a:extLst>
              <a:ext uri="{FF2B5EF4-FFF2-40B4-BE49-F238E27FC236}">
                <a16:creationId xmlns:a16="http://schemas.microsoft.com/office/drawing/2014/main" id="{FB711613-D936-4B0D-87EB-6F0E6CE90865}"/>
              </a:ext>
            </a:extLst>
          </p:cNvPr>
          <p:cNvSpPr>
            <a:spLocks noGrp="1"/>
          </p:cNvSpPr>
          <p:nvPr>
            <p:ph type="title" hasCustomPrompt="1"/>
          </p:nvPr>
        </p:nvSpPr>
        <p:spPr/>
        <p:txBody>
          <a:bodyPr/>
          <a:lstStyle>
            <a:lvl1pPr algn="l">
              <a:defRPr>
                <a:solidFill>
                  <a:schemeClr val="bg1"/>
                </a:solidFill>
              </a:defRPr>
            </a:lvl1pPr>
          </a:lstStyle>
          <a:p>
            <a:r>
              <a:rPr lang="en-GB" altLang="en-US" noProof="0" dirty="0"/>
              <a:t>CLICK TO EDIT MASTER TITLE STYLE</a:t>
            </a:r>
            <a:endParaRPr lang="en-GB" noProof="0" dirty="0"/>
          </a:p>
        </p:txBody>
      </p:sp>
      <p:sp>
        <p:nvSpPr>
          <p:cNvPr id="7" name="Content Placeholder 2">
            <a:extLst>
              <a:ext uri="{FF2B5EF4-FFF2-40B4-BE49-F238E27FC236}">
                <a16:creationId xmlns:a16="http://schemas.microsoft.com/office/drawing/2014/main" id="{68D686FA-69F1-452F-8A03-7EBE0FAEF436}"/>
              </a:ext>
            </a:extLst>
          </p:cNvPr>
          <p:cNvSpPr>
            <a:spLocks noGrp="1"/>
          </p:cNvSpPr>
          <p:nvPr>
            <p:ph idx="1"/>
          </p:nvPr>
        </p:nvSpPr>
        <p:spPr>
          <a:xfrm>
            <a:off x="219001" y="882196"/>
            <a:ext cx="11732718" cy="5328000"/>
          </a:xfrm>
        </p:spPr>
        <p:txBody>
          <a:bodyPr/>
          <a:lstStyle>
            <a:lvl1pPr>
              <a:defRPr sz="1795"/>
            </a:lvl1pPr>
            <a:lvl2pPr>
              <a:defRPr sz="1795"/>
            </a:lvl2pPr>
            <a:lvl3pPr>
              <a:defRPr sz="1795"/>
            </a:lvl3pPr>
            <a:lvl4pPr>
              <a:defRPr sz="1795"/>
            </a:lvl4pPr>
            <a:lvl5pPr>
              <a:defRPr sz="1795"/>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9" name="Picture 8">
            <a:extLst>
              <a:ext uri="{FF2B5EF4-FFF2-40B4-BE49-F238E27FC236}">
                <a16:creationId xmlns:a16="http://schemas.microsoft.com/office/drawing/2014/main" id="{2CB0AC2C-C495-9D4C-B412-174B5899FD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3315" y="-216085"/>
            <a:ext cx="2088182" cy="1314000"/>
          </a:xfrm>
          <a:prstGeom prst="rect">
            <a:avLst/>
          </a:prstGeom>
        </p:spPr>
      </p:pic>
      <p:cxnSp>
        <p:nvCxnSpPr>
          <p:cNvPr id="10" name="Straight Connector 9">
            <a:extLst>
              <a:ext uri="{FF2B5EF4-FFF2-40B4-BE49-F238E27FC236}">
                <a16:creationId xmlns:a16="http://schemas.microsoft.com/office/drawing/2014/main" id="{DFD03D16-060D-4760-9512-2863FE01A681}"/>
              </a:ext>
            </a:extLst>
          </p:cNvPr>
          <p:cNvCxnSpPr>
            <a:cxnSpLocks/>
          </p:cNvCxnSpPr>
          <p:nvPr userDrawn="1"/>
        </p:nvCxnSpPr>
        <p:spPr>
          <a:xfrm>
            <a:off x="220831" y="6422971"/>
            <a:ext cx="11703996"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90803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DARK1">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DE2B681B-3E4B-354E-896C-9E7F61EBC6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9" name="Rectangle 38">
            <a:extLst>
              <a:ext uri="{FF2B5EF4-FFF2-40B4-BE49-F238E27FC236}">
                <a16:creationId xmlns:a16="http://schemas.microsoft.com/office/drawing/2014/main" id="{068F92FD-2519-D543-9089-A37EB34C04EF}"/>
              </a:ext>
            </a:extLst>
          </p:cNvPr>
          <p:cNvSpPr/>
          <p:nvPr userDrawn="1"/>
        </p:nvSpPr>
        <p:spPr>
          <a:xfrm>
            <a:off x="0" y="0"/>
            <a:ext cx="12198565"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dirty="0">
              <a:solidFill>
                <a:schemeClr val="lt1">
                  <a:alpha val="60000"/>
                </a:schemeClr>
              </a:solidFill>
            </a:endParaRPr>
          </a:p>
        </p:txBody>
      </p:sp>
      <p:cxnSp>
        <p:nvCxnSpPr>
          <p:cNvPr id="61" name="Straight Connector 60"/>
          <p:cNvCxnSpPr/>
          <p:nvPr userDrawn="1"/>
        </p:nvCxnSpPr>
        <p:spPr>
          <a:xfrm>
            <a:off x="218263"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tangle 6"/>
          <p:cNvSpPr>
            <a:spLocks noGrp="1" noChangeArrowheads="1"/>
          </p:cNvSpPr>
          <p:nvPr userDrawn="1">
            <p:ph type="title" hasCustomPrompt="1"/>
          </p:nvPr>
        </p:nvSpPr>
        <p:spPr bwMode="auto">
          <a:xfrm>
            <a:off x="218262" y="157325"/>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US" altLang="en-US" dirty="0"/>
              <a:t>CLICK TO EDIT MASTER TITLE STYLE</a:t>
            </a:r>
            <a:endParaRPr lang="en-GB" altLang="en-US" dirty="0"/>
          </a:p>
        </p:txBody>
      </p:sp>
      <p:pic>
        <p:nvPicPr>
          <p:cNvPr id="59" name="Picture 5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31490" y="-216085"/>
            <a:ext cx="2093892" cy="1314000"/>
          </a:xfrm>
          <a:prstGeom prst="rect">
            <a:avLst/>
          </a:prstGeom>
        </p:spPr>
      </p:pic>
      <p:sp>
        <p:nvSpPr>
          <p:cNvPr id="98" name="Text Box 38">
            <a:extLst>
              <a:ext uri="{FF2B5EF4-FFF2-40B4-BE49-F238E27FC236}">
                <a16:creationId xmlns:a16="http://schemas.microsoft.com/office/drawing/2014/main" id="{7FCD07CB-9B49-8542-B6E1-EE8F108950D4}"/>
              </a:ext>
            </a:extLst>
          </p:cNvPr>
          <p:cNvSpPr txBox="1">
            <a:spLocks noChangeArrowheads="1"/>
          </p:cNvSpPr>
          <p:nvPr userDrawn="1"/>
        </p:nvSpPr>
        <p:spPr bwMode="auto">
          <a:xfrm>
            <a:off x="8205941" y="6201716"/>
            <a:ext cx="37514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dirty="0">
              <a:solidFill>
                <a:srgbClr val="8197A6"/>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1" name="Content Placeholder 2">
            <a:extLst>
              <a:ext uri="{FF2B5EF4-FFF2-40B4-BE49-F238E27FC236}">
                <a16:creationId xmlns:a16="http://schemas.microsoft.com/office/drawing/2014/main" id="{B7472B44-2D02-5949-9E0B-52A429F67339}"/>
              </a:ext>
            </a:extLst>
          </p:cNvPr>
          <p:cNvSpPr>
            <a:spLocks noGrp="1"/>
          </p:cNvSpPr>
          <p:nvPr>
            <p:ph idx="1"/>
          </p:nvPr>
        </p:nvSpPr>
        <p:spPr>
          <a:xfrm>
            <a:off x="218262" y="888005"/>
            <a:ext cx="11763663" cy="5529155"/>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pic>
        <p:nvPicPr>
          <p:cNvPr id="40" name="Picture 39">
            <a:extLst>
              <a:ext uri="{FF2B5EF4-FFF2-40B4-BE49-F238E27FC236}">
                <a16:creationId xmlns:a16="http://schemas.microsoft.com/office/drawing/2014/main" id="{4A42A45F-67BE-BD4F-B645-969DFC49076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43245" y="6585918"/>
            <a:ext cx="1636920" cy="105919"/>
          </a:xfrm>
          <a:prstGeom prst="rect">
            <a:avLst/>
          </a:prstGeom>
        </p:spPr>
      </p:pic>
      <p:grpSp>
        <p:nvGrpSpPr>
          <p:cNvPr id="37" name="Group 36">
            <a:extLst>
              <a:ext uri="{FF2B5EF4-FFF2-40B4-BE49-F238E27FC236}">
                <a16:creationId xmlns:a16="http://schemas.microsoft.com/office/drawing/2014/main" id="{EFC1ABC8-F9AB-9B4E-AD96-D8BDE1C06FCD}"/>
              </a:ext>
            </a:extLst>
          </p:cNvPr>
          <p:cNvGrpSpPr/>
          <p:nvPr userDrawn="1"/>
        </p:nvGrpSpPr>
        <p:grpSpPr>
          <a:xfrm>
            <a:off x="226689" y="6569736"/>
            <a:ext cx="9628745" cy="144115"/>
            <a:chOff x="1076500" y="4469696"/>
            <a:chExt cx="9628745" cy="144114"/>
          </a:xfrm>
        </p:grpSpPr>
        <p:pic>
          <p:nvPicPr>
            <p:cNvPr id="38" name="Picture 37" descr="de.png">
              <a:extLst>
                <a:ext uri="{FF2B5EF4-FFF2-40B4-BE49-F238E27FC236}">
                  <a16:creationId xmlns:a16="http://schemas.microsoft.com/office/drawing/2014/main" id="{BC485CC7-9F8D-7049-90B0-C832509A625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6500" y="4469696"/>
              <a:ext cx="217977" cy="144114"/>
            </a:xfrm>
            <a:prstGeom prst="rect">
              <a:avLst/>
            </a:prstGeom>
            <a:ln>
              <a:noFill/>
            </a:ln>
          </p:spPr>
        </p:pic>
        <p:pic>
          <p:nvPicPr>
            <p:cNvPr id="42" name="Picture 41" descr="at.png">
              <a:extLst>
                <a:ext uri="{FF2B5EF4-FFF2-40B4-BE49-F238E27FC236}">
                  <a16:creationId xmlns:a16="http://schemas.microsoft.com/office/drawing/2014/main" id="{542E56CF-24A5-EE48-8032-2FAC4BF636A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447640" y="4469696"/>
              <a:ext cx="217977" cy="144114"/>
            </a:xfrm>
            <a:prstGeom prst="rect">
              <a:avLst/>
            </a:prstGeom>
            <a:ln>
              <a:noFill/>
            </a:ln>
          </p:spPr>
        </p:pic>
        <p:pic>
          <p:nvPicPr>
            <p:cNvPr id="43" name="Picture 42" descr="be.png">
              <a:extLst>
                <a:ext uri="{FF2B5EF4-FFF2-40B4-BE49-F238E27FC236}">
                  <a16:creationId xmlns:a16="http://schemas.microsoft.com/office/drawing/2014/main" id="{5FD54E3D-33CA-2E47-B521-96FB3C889BF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818780" y="4469696"/>
              <a:ext cx="217977" cy="144114"/>
            </a:xfrm>
            <a:prstGeom prst="rect">
              <a:avLst/>
            </a:prstGeom>
            <a:ln>
              <a:noFill/>
            </a:ln>
          </p:spPr>
        </p:pic>
        <p:pic>
          <p:nvPicPr>
            <p:cNvPr id="44" name="Picture 43" descr="dk.png">
              <a:extLst>
                <a:ext uri="{FF2B5EF4-FFF2-40B4-BE49-F238E27FC236}">
                  <a16:creationId xmlns:a16="http://schemas.microsoft.com/office/drawing/2014/main" id="{13938468-D03B-954F-93DF-BDF0A0DF50B8}"/>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189920" y="4469696"/>
              <a:ext cx="217977" cy="144114"/>
            </a:xfrm>
            <a:prstGeom prst="rect">
              <a:avLst/>
            </a:prstGeom>
            <a:ln>
              <a:noFill/>
            </a:ln>
          </p:spPr>
        </p:pic>
        <p:pic>
          <p:nvPicPr>
            <p:cNvPr id="45" name="Picture 44" descr="es.png">
              <a:extLst>
                <a:ext uri="{FF2B5EF4-FFF2-40B4-BE49-F238E27FC236}">
                  <a16:creationId xmlns:a16="http://schemas.microsoft.com/office/drawing/2014/main" id="{0CEA3B27-DADC-A04B-8684-07B2125BA52F}"/>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561060" y="4469696"/>
              <a:ext cx="217977" cy="144114"/>
            </a:xfrm>
            <a:prstGeom prst="rect">
              <a:avLst/>
            </a:prstGeom>
            <a:ln>
              <a:noFill/>
            </a:ln>
          </p:spPr>
        </p:pic>
        <p:pic>
          <p:nvPicPr>
            <p:cNvPr id="46" name="Picture 45" descr="ee.png">
              <a:extLst>
                <a:ext uri="{FF2B5EF4-FFF2-40B4-BE49-F238E27FC236}">
                  <a16:creationId xmlns:a16="http://schemas.microsoft.com/office/drawing/2014/main" id="{1C90F78C-94FD-3146-A177-C5AF6FDDCBC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932200" y="4469696"/>
              <a:ext cx="217977" cy="144114"/>
            </a:xfrm>
            <a:prstGeom prst="rect">
              <a:avLst/>
            </a:prstGeom>
            <a:ln>
              <a:noFill/>
            </a:ln>
          </p:spPr>
        </p:pic>
        <p:pic>
          <p:nvPicPr>
            <p:cNvPr id="47" name="Picture 46" descr="fi.png">
              <a:extLst>
                <a:ext uri="{FF2B5EF4-FFF2-40B4-BE49-F238E27FC236}">
                  <a16:creationId xmlns:a16="http://schemas.microsoft.com/office/drawing/2014/main" id="{5B4163A6-4A89-2D41-B009-87512D0464D4}"/>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303340" y="4469696"/>
              <a:ext cx="217977" cy="144114"/>
            </a:xfrm>
            <a:prstGeom prst="rect">
              <a:avLst/>
            </a:prstGeom>
            <a:ln>
              <a:noFill/>
            </a:ln>
          </p:spPr>
        </p:pic>
        <p:pic>
          <p:nvPicPr>
            <p:cNvPr id="48" name="Picture 47" descr="fr.png">
              <a:extLst>
                <a:ext uri="{FF2B5EF4-FFF2-40B4-BE49-F238E27FC236}">
                  <a16:creationId xmlns:a16="http://schemas.microsoft.com/office/drawing/2014/main" id="{9B8187FF-13A7-374A-8BE3-8A027C854D33}"/>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3674480" y="4469696"/>
              <a:ext cx="217977" cy="144114"/>
            </a:xfrm>
            <a:prstGeom prst="rect">
              <a:avLst/>
            </a:prstGeom>
            <a:ln>
              <a:noFill/>
            </a:ln>
          </p:spPr>
        </p:pic>
        <p:pic>
          <p:nvPicPr>
            <p:cNvPr id="49" name="Picture 48" descr="gr.png">
              <a:extLst>
                <a:ext uri="{FF2B5EF4-FFF2-40B4-BE49-F238E27FC236}">
                  <a16:creationId xmlns:a16="http://schemas.microsoft.com/office/drawing/2014/main" id="{FD80677B-14EA-374D-93DB-05DFC3F6E019}"/>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045620" y="4469696"/>
              <a:ext cx="217977" cy="144114"/>
            </a:xfrm>
            <a:prstGeom prst="rect">
              <a:avLst/>
            </a:prstGeom>
            <a:ln>
              <a:noFill/>
            </a:ln>
          </p:spPr>
        </p:pic>
        <p:pic>
          <p:nvPicPr>
            <p:cNvPr id="50" name="Picture 49" descr="hu.png">
              <a:extLst>
                <a:ext uri="{FF2B5EF4-FFF2-40B4-BE49-F238E27FC236}">
                  <a16:creationId xmlns:a16="http://schemas.microsoft.com/office/drawing/2014/main" id="{90A53D4E-51F9-5F4D-938A-5FECD04D931C}"/>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416760" y="4469696"/>
              <a:ext cx="217977" cy="144114"/>
            </a:xfrm>
            <a:prstGeom prst="rect">
              <a:avLst/>
            </a:prstGeom>
            <a:ln>
              <a:noFill/>
            </a:ln>
          </p:spPr>
        </p:pic>
        <p:pic>
          <p:nvPicPr>
            <p:cNvPr id="51" name="Picture 50" descr="ie.png">
              <a:extLst>
                <a:ext uri="{FF2B5EF4-FFF2-40B4-BE49-F238E27FC236}">
                  <a16:creationId xmlns:a16="http://schemas.microsoft.com/office/drawing/2014/main" id="{AB317C3D-EDCB-C94D-A098-267FA85BB9F7}"/>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787900" y="4469696"/>
              <a:ext cx="217977" cy="144114"/>
            </a:xfrm>
            <a:prstGeom prst="rect">
              <a:avLst/>
            </a:prstGeom>
            <a:ln>
              <a:noFill/>
            </a:ln>
          </p:spPr>
        </p:pic>
        <p:pic>
          <p:nvPicPr>
            <p:cNvPr id="52" name="Picture 51" descr="it.png">
              <a:extLst>
                <a:ext uri="{FF2B5EF4-FFF2-40B4-BE49-F238E27FC236}">
                  <a16:creationId xmlns:a16="http://schemas.microsoft.com/office/drawing/2014/main" id="{8B01C76D-A3DE-1E42-93F4-63D949BA9685}"/>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5159040" y="4469696"/>
              <a:ext cx="217977" cy="144114"/>
            </a:xfrm>
            <a:prstGeom prst="rect">
              <a:avLst/>
            </a:prstGeom>
            <a:ln>
              <a:noFill/>
            </a:ln>
          </p:spPr>
        </p:pic>
        <p:pic>
          <p:nvPicPr>
            <p:cNvPr id="53" name="Picture 52" descr="lu.png">
              <a:extLst>
                <a:ext uri="{FF2B5EF4-FFF2-40B4-BE49-F238E27FC236}">
                  <a16:creationId xmlns:a16="http://schemas.microsoft.com/office/drawing/2014/main" id="{5962E337-0CC4-124F-9A17-B280A4033EEE}"/>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530180" y="4469696"/>
              <a:ext cx="217977" cy="144114"/>
            </a:xfrm>
            <a:prstGeom prst="rect">
              <a:avLst/>
            </a:prstGeom>
            <a:ln>
              <a:noFill/>
            </a:ln>
          </p:spPr>
        </p:pic>
        <p:pic>
          <p:nvPicPr>
            <p:cNvPr id="54" name="Picture 53" descr="no.png">
              <a:extLst>
                <a:ext uri="{FF2B5EF4-FFF2-40B4-BE49-F238E27FC236}">
                  <a16:creationId xmlns:a16="http://schemas.microsoft.com/office/drawing/2014/main" id="{450E687E-0EA8-344C-A2AF-3DA240E36383}"/>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901320" y="4469696"/>
              <a:ext cx="217977" cy="144114"/>
            </a:xfrm>
            <a:prstGeom prst="rect">
              <a:avLst/>
            </a:prstGeom>
            <a:ln>
              <a:noFill/>
            </a:ln>
          </p:spPr>
        </p:pic>
        <p:pic>
          <p:nvPicPr>
            <p:cNvPr id="55" name="Picture 54" descr="nl.png">
              <a:extLst>
                <a:ext uri="{FF2B5EF4-FFF2-40B4-BE49-F238E27FC236}">
                  <a16:creationId xmlns:a16="http://schemas.microsoft.com/office/drawing/2014/main" id="{401BDDEC-51B5-CC47-8AFF-376C9BBF22C1}"/>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6272460" y="4469696"/>
              <a:ext cx="217977" cy="144114"/>
            </a:xfrm>
            <a:prstGeom prst="rect">
              <a:avLst/>
            </a:prstGeom>
            <a:ln>
              <a:noFill/>
            </a:ln>
          </p:spPr>
        </p:pic>
        <p:pic>
          <p:nvPicPr>
            <p:cNvPr id="56" name="Picture 55" descr="pl.png">
              <a:extLst>
                <a:ext uri="{FF2B5EF4-FFF2-40B4-BE49-F238E27FC236}">
                  <a16:creationId xmlns:a16="http://schemas.microsoft.com/office/drawing/2014/main" id="{E1558A8C-DE55-0447-B08C-45BADA1A94DE}"/>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6643600" y="4469696"/>
              <a:ext cx="217977" cy="144114"/>
            </a:xfrm>
            <a:prstGeom prst="rect">
              <a:avLst/>
            </a:prstGeom>
            <a:ln>
              <a:noFill/>
            </a:ln>
          </p:spPr>
        </p:pic>
        <p:pic>
          <p:nvPicPr>
            <p:cNvPr id="57" name="Picture 56" descr="pt.png">
              <a:extLst>
                <a:ext uri="{FF2B5EF4-FFF2-40B4-BE49-F238E27FC236}">
                  <a16:creationId xmlns:a16="http://schemas.microsoft.com/office/drawing/2014/main" id="{FDD9F91D-9ADB-8F4D-BE99-4C0D64A02A59}"/>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7014740" y="4469696"/>
              <a:ext cx="217977" cy="144114"/>
            </a:xfrm>
            <a:prstGeom prst="rect">
              <a:avLst/>
            </a:prstGeom>
            <a:ln>
              <a:noFill/>
            </a:ln>
          </p:spPr>
        </p:pic>
        <p:pic>
          <p:nvPicPr>
            <p:cNvPr id="58" name="Picture 57" descr="cz.png">
              <a:extLst>
                <a:ext uri="{FF2B5EF4-FFF2-40B4-BE49-F238E27FC236}">
                  <a16:creationId xmlns:a16="http://schemas.microsoft.com/office/drawing/2014/main" id="{02AF290D-9DA0-BA46-A25F-A62E0EEB2A82}"/>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7385880" y="4469696"/>
              <a:ext cx="217977" cy="144114"/>
            </a:xfrm>
            <a:prstGeom prst="rect">
              <a:avLst/>
            </a:prstGeom>
            <a:ln>
              <a:noFill/>
            </a:ln>
          </p:spPr>
        </p:pic>
        <p:pic>
          <p:nvPicPr>
            <p:cNvPr id="60" name="Picture 59" descr="ro.png">
              <a:extLst>
                <a:ext uri="{FF2B5EF4-FFF2-40B4-BE49-F238E27FC236}">
                  <a16:creationId xmlns:a16="http://schemas.microsoft.com/office/drawing/2014/main" id="{0363E606-35C0-C441-96B9-C314A05F8AB8}"/>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7757020" y="4469696"/>
              <a:ext cx="217977" cy="144114"/>
            </a:xfrm>
            <a:prstGeom prst="rect">
              <a:avLst/>
            </a:prstGeom>
            <a:ln>
              <a:noFill/>
            </a:ln>
          </p:spPr>
        </p:pic>
        <p:pic>
          <p:nvPicPr>
            <p:cNvPr id="62" name="Picture 61" descr="se.png">
              <a:extLst>
                <a:ext uri="{FF2B5EF4-FFF2-40B4-BE49-F238E27FC236}">
                  <a16:creationId xmlns:a16="http://schemas.microsoft.com/office/drawing/2014/main" id="{B635B3B1-FDA0-1F4B-9725-B6FA5BAB7256}"/>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499300" y="4469696"/>
              <a:ext cx="217977" cy="144114"/>
            </a:xfrm>
            <a:prstGeom prst="rect">
              <a:avLst/>
            </a:prstGeom>
            <a:ln>
              <a:noFill/>
            </a:ln>
          </p:spPr>
        </p:pic>
        <p:pic>
          <p:nvPicPr>
            <p:cNvPr id="63" name="Picture 62" descr="ch.png">
              <a:extLst>
                <a:ext uri="{FF2B5EF4-FFF2-40B4-BE49-F238E27FC236}">
                  <a16:creationId xmlns:a16="http://schemas.microsoft.com/office/drawing/2014/main" id="{5F9B3622-878A-1D42-875B-5ED67DD01889}"/>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8870442" y="4469696"/>
              <a:ext cx="217977" cy="144114"/>
            </a:xfrm>
            <a:prstGeom prst="rect">
              <a:avLst/>
            </a:prstGeom>
            <a:ln>
              <a:noFill/>
            </a:ln>
          </p:spPr>
        </p:pic>
        <p:pic>
          <p:nvPicPr>
            <p:cNvPr id="66" name="Picture 65" descr="uk.png">
              <a:extLst>
                <a:ext uri="{FF2B5EF4-FFF2-40B4-BE49-F238E27FC236}">
                  <a16:creationId xmlns:a16="http://schemas.microsoft.com/office/drawing/2014/main" id="{19501DF7-E85A-3B4B-83DF-C1BDC20233DB}"/>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8128160" y="4469696"/>
              <a:ext cx="217977" cy="144114"/>
            </a:xfrm>
            <a:prstGeom prst="rect">
              <a:avLst/>
            </a:prstGeom>
            <a:ln>
              <a:noFill/>
            </a:ln>
          </p:spPr>
        </p:pic>
        <p:pic>
          <p:nvPicPr>
            <p:cNvPr id="67" name="Picture 66">
              <a:extLst>
                <a:ext uri="{FF2B5EF4-FFF2-40B4-BE49-F238E27FC236}">
                  <a16:creationId xmlns:a16="http://schemas.microsoft.com/office/drawing/2014/main" id="{5DB7C395-1CD9-4F4E-B872-A690842EF2BA}"/>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9408598" y="4469696"/>
              <a:ext cx="216000" cy="144000"/>
            </a:xfrm>
            <a:prstGeom prst="rect">
              <a:avLst/>
            </a:prstGeom>
          </p:spPr>
        </p:pic>
        <p:pic>
          <p:nvPicPr>
            <p:cNvPr id="68" name="Picture 67">
              <a:extLst>
                <a:ext uri="{FF2B5EF4-FFF2-40B4-BE49-F238E27FC236}">
                  <a16:creationId xmlns:a16="http://schemas.microsoft.com/office/drawing/2014/main" id="{168FE492-0E2A-C943-AA1F-573C2A80F9B3}"/>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9768386" y="4469696"/>
              <a:ext cx="216000" cy="144000"/>
            </a:xfrm>
            <a:prstGeom prst="rect">
              <a:avLst/>
            </a:prstGeom>
          </p:spPr>
        </p:pic>
        <p:pic>
          <p:nvPicPr>
            <p:cNvPr id="69" name="Picture 68" descr="ca.png">
              <a:extLst>
                <a:ext uri="{FF2B5EF4-FFF2-40B4-BE49-F238E27FC236}">
                  <a16:creationId xmlns:a16="http://schemas.microsoft.com/office/drawing/2014/main" id="{6F99C079-C2FE-AB41-8BC3-CC1DCDD13A05}"/>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0489245" y="4469696"/>
              <a:ext cx="216000" cy="142807"/>
            </a:xfrm>
            <a:prstGeom prst="rect">
              <a:avLst/>
            </a:prstGeom>
            <a:ln>
              <a:noFill/>
            </a:ln>
          </p:spPr>
        </p:pic>
        <p:pic>
          <p:nvPicPr>
            <p:cNvPr id="70" name="Picture 69" descr="si.png">
              <a:extLst>
                <a:ext uri="{FF2B5EF4-FFF2-40B4-BE49-F238E27FC236}">
                  <a16:creationId xmlns:a16="http://schemas.microsoft.com/office/drawing/2014/main" id="{BBE8BD40-517A-9D41-A5D8-92853335BF8A}"/>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30845032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73144F-B6DA-43DE-8986-0AB5D2CDA49C}"/>
              </a:ext>
            </a:extLst>
          </p:cNvPr>
          <p:cNvSpPr>
            <a:spLocks noGrp="1"/>
          </p:cNvSpPr>
          <p:nvPr>
            <p:ph type="title" hasCustomPrompt="1"/>
          </p:nvPr>
        </p:nvSpPr>
        <p:spPr>
          <a:xfrm>
            <a:off x="215411" y="154800"/>
            <a:ext cx="10081234" cy="565200"/>
          </a:xfrm>
        </p:spPr>
        <p:txBody>
          <a:bodyPr/>
          <a:lstStyle>
            <a:lvl1pPr algn="l">
              <a:defRPr sz="2992"/>
            </a:lvl1pPr>
          </a:lstStyle>
          <a:p>
            <a:r>
              <a:rPr lang="en-GB" noProof="0" dirty="0"/>
              <a:t>CLICK TO EDIT MASTER TITLE STYLE</a:t>
            </a:r>
          </a:p>
        </p:txBody>
      </p:sp>
      <p:sp>
        <p:nvSpPr>
          <p:cNvPr id="4" name="Rectangle 2">
            <a:extLst>
              <a:ext uri="{FF2B5EF4-FFF2-40B4-BE49-F238E27FC236}">
                <a16:creationId xmlns:a16="http://schemas.microsoft.com/office/drawing/2014/main" id="{B4E70818-9563-4F06-956D-FEFEF006586A}"/>
              </a:ext>
            </a:extLst>
          </p:cNvPr>
          <p:cNvSpPr>
            <a:spLocks noGrp="1" noChangeArrowheads="1"/>
          </p:cNvSpPr>
          <p:nvPr>
            <p:ph idx="1"/>
          </p:nvPr>
        </p:nvSpPr>
        <p:spPr bwMode="auto">
          <a:xfrm>
            <a:off x="217667" y="882000"/>
            <a:ext cx="11732718"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795"/>
            </a:lvl1pPr>
            <a:lvl2pPr>
              <a:defRPr sz="1795"/>
            </a:lvl2pPr>
            <a:lvl3pPr>
              <a:defRPr sz="1795"/>
            </a:lvl3pPr>
            <a:lvl4pPr>
              <a:defRPr sz="1795"/>
            </a:lvl4pPr>
            <a:lvl5pPr>
              <a:defRPr sz="1795"/>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6" name="Straight Connector 5">
            <a:extLst>
              <a:ext uri="{FF2B5EF4-FFF2-40B4-BE49-F238E27FC236}">
                <a16:creationId xmlns:a16="http://schemas.microsoft.com/office/drawing/2014/main" id="{861AD377-1350-4EFA-894B-5CEA5EA7AA40}"/>
              </a:ext>
            </a:extLst>
          </p:cNvPr>
          <p:cNvCxnSpPr>
            <a:cxnSpLocks/>
          </p:cNvCxnSpPr>
          <p:nvPr userDrawn="1"/>
        </p:nvCxnSpPr>
        <p:spPr>
          <a:xfrm>
            <a:off x="220831" y="6422971"/>
            <a:ext cx="11703996"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3227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COVER1">
    <p:spTree>
      <p:nvGrpSpPr>
        <p:cNvPr id="1" name=""/>
        <p:cNvGrpSpPr/>
        <p:nvPr/>
      </p:nvGrpSpPr>
      <p:grpSpPr>
        <a:xfrm>
          <a:off x="0" y="0"/>
          <a:ext cx="0" cy="0"/>
          <a:chOff x="0" y="0"/>
          <a:chExt cx="0" cy="0"/>
        </a:xfrm>
      </p:grpSpPr>
      <p:pic>
        <p:nvPicPr>
          <p:cNvPr id="2" name="Picture 169">
            <a:extLst>
              <a:ext uri="{FF2B5EF4-FFF2-40B4-BE49-F238E27FC236}">
                <a16:creationId xmlns:a16="http://schemas.microsoft.com/office/drawing/2014/main" id="{655A41B8-2864-44C4-A9B2-9F40A95F93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0" name="Rectangle 4">
            <a:extLst>
              <a:ext uri="{FF2B5EF4-FFF2-40B4-BE49-F238E27FC236}">
                <a16:creationId xmlns:a16="http://schemas.microsoft.com/office/drawing/2014/main" id="{FBF93EDD-5149-43C3-AE03-E4F5F512FE93}"/>
              </a:ext>
            </a:extLst>
          </p:cNvPr>
          <p:cNvSpPr/>
          <p:nvPr userDrawn="1"/>
        </p:nvSpPr>
        <p:spPr>
          <a:xfrm>
            <a:off x="0" y="-1"/>
            <a:ext cx="12192000" cy="6858001"/>
          </a:xfrm>
          <a:prstGeom prst="rect">
            <a:avLst/>
          </a:prstGeom>
          <a:solidFill>
            <a:srgbClr val="0032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795" dirty="0"/>
          </a:p>
        </p:txBody>
      </p:sp>
      <p:sp>
        <p:nvSpPr>
          <p:cNvPr id="56323" name="Rectangle 2"/>
          <p:cNvSpPr>
            <a:spLocks noGrp="1" noChangeArrowheads="1"/>
          </p:cNvSpPr>
          <p:nvPr>
            <p:ph type="subTitle" idx="1" hasCustomPrompt="1"/>
          </p:nvPr>
        </p:nvSpPr>
        <p:spPr>
          <a:xfrm>
            <a:off x="113309" y="5258118"/>
            <a:ext cx="10598400" cy="381451"/>
          </a:xfrm>
          <a:prstGeom prst="rect">
            <a:avLst/>
          </a:prstGeom>
        </p:spPr>
        <p:txBody>
          <a:bodyPr wrap="square">
            <a:spAutoFit/>
          </a:bodyPr>
          <a:lstStyle>
            <a:lvl1pPr marL="0" indent="0">
              <a:buFont typeface="Verdana" pitchFamily="34" charset="0"/>
              <a:buNone/>
              <a:defRPr sz="1731"/>
            </a:lvl1pPr>
          </a:lstStyle>
          <a:p>
            <a:pPr lvl="0"/>
            <a:r>
              <a:rPr lang="en-GB" noProof="0" dirty="0" err="1"/>
              <a:t>SubTitle</a:t>
            </a:r>
            <a:endParaRPr lang="en-GB" noProof="0" dirty="0"/>
          </a:p>
        </p:txBody>
      </p:sp>
      <p:sp>
        <p:nvSpPr>
          <p:cNvPr id="56325" name="Rectangle 6"/>
          <p:cNvSpPr>
            <a:spLocks noGrp="1" noChangeArrowheads="1"/>
          </p:cNvSpPr>
          <p:nvPr>
            <p:ph type="ctrTitle" hasCustomPrompt="1"/>
          </p:nvPr>
        </p:nvSpPr>
        <p:spPr>
          <a:xfrm>
            <a:off x="147302" y="3421831"/>
            <a:ext cx="10596033" cy="567399"/>
          </a:xfrm>
          <a:prstGeom prst="rect">
            <a:avLst/>
          </a:prstGeom>
        </p:spPr>
        <p:txBody>
          <a:bodyPr/>
          <a:lstStyle>
            <a:lvl1pPr>
              <a:defRPr sz="3079">
                <a:solidFill>
                  <a:schemeClr val="bg1"/>
                </a:solidFill>
              </a:defRPr>
            </a:lvl1pPr>
          </a:lstStyle>
          <a:p>
            <a:pPr lvl="0"/>
            <a:r>
              <a:rPr lang="en-GB" noProof="0" dirty="0"/>
              <a:t>NAME YOUR PRESENTATION</a:t>
            </a:r>
          </a:p>
        </p:txBody>
      </p:sp>
      <p:sp>
        <p:nvSpPr>
          <p:cNvPr id="56347" name="Text Box 27"/>
          <p:cNvSpPr txBox="1">
            <a:spLocks noChangeArrowheads="1"/>
          </p:cNvSpPr>
          <p:nvPr userDrawn="1"/>
        </p:nvSpPr>
        <p:spPr bwMode="auto">
          <a:xfrm>
            <a:off x="842434" y="6429376"/>
            <a:ext cx="668866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0" noProof="0" dirty="0"/>
          </a:p>
        </p:txBody>
      </p:sp>
      <p:sp>
        <p:nvSpPr>
          <p:cNvPr id="10" name="Text Box 58"/>
          <p:cNvSpPr txBox="1">
            <a:spLocks noChangeArrowheads="1"/>
          </p:cNvSpPr>
          <p:nvPr userDrawn="1"/>
        </p:nvSpPr>
        <p:spPr bwMode="auto">
          <a:xfrm>
            <a:off x="212898" y="6202800"/>
            <a:ext cx="668866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798" noProof="0">
                <a:solidFill>
                  <a:srgbClr val="8197A6"/>
                </a:solidFill>
                <a:latin typeface="Arial" panose="020B0604020202020204" pitchFamily="34" charset="0"/>
                <a:cs typeface="Arial" panose="020B0604020202020204" pitchFamily="34" charset="0"/>
              </a:rPr>
              <a:t>ESA UNCLASSIFIED – For ESA Official Use Only</a:t>
            </a:r>
            <a:endParaRPr lang="en-GB" sz="798" noProof="0" dirty="0">
              <a:solidFill>
                <a:srgbClr val="8197A6"/>
              </a:solidFill>
              <a:latin typeface="Arial" panose="020B0604020202020204" pitchFamily="34" charset="0"/>
              <a:cs typeface="Arial" panose="020B0604020202020204" pitchFamily="34" charset="0"/>
            </a:endParaRPr>
          </a:p>
        </p:txBody>
      </p: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222592" y="4106871"/>
            <a:ext cx="11703996"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6C34021B-66EB-9E45-8BD1-64D5855A580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03315" y="-216085"/>
            <a:ext cx="2088182" cy="1314000"/>
          </a:xfrm>
          <a:prstGeom prst="rect">
            <a:avLst/>
          </a:prstGeom>
        </p:spPr>
      </p:pic>
      <p:cxnSp>
        <p:nvCxnSpPr>
          <p:cNvPr id="39" name="Straight Connector 38">
            <a:extLst>
              <a:ext uri="{FF2B5EF4-FFF2-40B4-BE49-F238E27FC236}">
                <a16:creationId xmlns:a16="http://schemas.microsoft.com/office/drawing/2014/main" id="{D90A106D-F82D-4A4A-81C2-51E2F76FBD9F}"/>
              </a:ext>
            </a:extLst>
          </p:cNvPr>
          <p:cNvCxnSpPr>
            <a:cxnSpLocks/>
          </p:cNvCxnSpPr>
          <p:nvPr userDrawn="1"/>
        </p:nvCxnSpPr>
        <p:spPr>
          <a:xfrm>
            <a:off x="220831" y="6422971"/>
            <a:ext cx="11703996"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404D7138-AD9C-C946-BD30-C3547A00250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15039" y="6585917"/>
            <a:ext cx="1632456" cy="105918"/>
          </a:xfrm>
          <a:prstGeom prst="rect">
            <a:avLst/>
          </a:prstGeom>
        </p:spPr>
      </p:pic>
      <p:grpSp>
        <p:nvGrpSpPr>
          <p:cNvPr id="41" name="Group 40">
            <a:extLst>
              <a:ext uri="{FF2B5EF4-FFF2-40B4-BE49-F238E27FC236}">
                <a16:creationId xmlns:a16="http://schemas.microsoft.com/office/drawing/2014/main" id="{FB321021-5660-EB47-8BA6-304C79272C62}"/>
              </a:ext>
            </a:extLst>
          </p:cNvPr>
          <p:cNvGrpSpPr/>
          <p:nvPr userDrawn="1"/>
        </p:nvGrpSpPr>
        <p:grpSpPr>
          <a:xfrm>
            <a:off x="226070" y="6569736"/>
            <a:ext cx="9602488" cy="144114"/>
            <a:chOff x="1076500" y="4469696"/>
            <a:chExt cx="9628745" cy="144114"/>
          </a:xfrm>
        </p:grpSpPr>
        <p:pic>
          <p:nvPicPr>
            <p:cNvPr id="42" name="Picture 41" descr="de.png">
              <a:extLst>
                <a:ext uri="{FF2B5EF4-FFF2-40B4-BE49-F238E27FC236}">
                  <a16:creationId xmlns:a16="http://schemas.microsoft.com/office/drawing/2014/main" id="{6705C573-7F21-B342-A090-1A6C26CD7B8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6500" y="4469696"/>
              <a:ext cx="217977" cy="144114"/>
            </a:xfrm>
            <a:prstGeom prst="rect">
              <a:avLst/>
            </a:prstGeom>
            <a:ln>
              <a:noFill/>
            </a:ln>
          </p:spPr>
        </p:pic>
        <p:pic>
          <p:nvPicPr>
            <p:cNvPr id="43" name="Picture 42" descr="at.png">
              <a:extLst>
                <a:ext uri="{FF2B5EF4-FFF2-40B4-BE49-F238E27FC236}">
                  <a16:creationId xmlns:a16="http://schemas.microsoft.com/office/drawing/2014/main" id="{6E5EA9CB-46C1-1244-9266-8C00B92ABFC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447640" y="4469696"/>
              <a:ext cx="217977" cy="144114"/>
            </a:xfrm>
            <a:prstGeom prst="rect">
              <a:avLst/>
            </a:prstGeom>
            <a:ln>
              <a:noFill/>
            </a:ln>
          </p:spPr>
        </p:pic>
        <p:pic>
          <p:nvPicPr>
            <p:cNvPr id="44" name="Picture 43" descr="be.png">
              <a:extLst>
                <a:ext uri="{FF2B5EF4-FFF2-40B4-BE49-F238E27FC236}">
                  <a16:creationId xmlns:a16="http://schemas.microsoft.com/office/drawing/2014/main" id="{AB9EB0F2-8599-8F46-BDBF-50594130B1B2}"/>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818780" y="4469696"/>
              <a:ext cx="217977" cy="144114"/>
            </a:xfrm>
            <a:prstGeom prst="rect">
              <a:avLst/>
            </a:prstGeom>
            <a:ln>
              <a:noFill/>
            </a:ln>
          </p:spPr>
        </p:pic>
        <p:pic>
          <p:nvPicPr>
            <p:cNvPr id="45" name="Picture 44" descr="dk.png">
              <a:extLst>
                <a:ext uri="{FF2B5EF4-FFF2-40B4-BE49-F238E27FC236}">
                  <a16:creationId xmlns:a16="http://schemas.microsoft.com/office/drawing/2014/main" id="{E84CCD7E-CD19-5C40-8499-A9A2BF933B3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189920" y="4469696"/>
              <a:ext cx="217977" cy="144114"/>
            </a:xfrm>
            <a:prstGeom prst="rect">
              <a:avLst/>
            </a:prstGeom>
            <a:ln>
              <a:noFill/>
            </a:ln>
          </p:spPr>
        </p:pic>
        <p:pic>
          <p:nvPicPr>
            <p:cNvPr id="46" name="Picture 45" descr="es.png">
              <a:extLst>
                <a:ext uri="{FF2B5EF4-FFF2-40B4-BE49-F238E27FC236}">
                  <a16:creationId xmlns:a16="http://schemas.microsoft.com/office/drawing/2014/main" id="{64F9DD03-F825-A14A-8939-41CEA1D3F80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561060" y="4469696"/>
              <a:ext cx="217977" cy="144114"/>
            </a:xfrm>
            <a:prstGeom prst="rect">
              <a:avLst/>
            </a:prstGeom>
            <a:ln>
              <a:noFill/>
            </a:ln>
          </p:spPr>
        </p:pic>
        <p:pic>
          <p:nvPicPr>
            <p:cNvPr id="47" name="Picture 46" descr="ee.png">
              <a:extLst>
                <a:ext uri="{FF2B5EF4-FFF2-40B4-BE49-F238E27FC236}">
                  <a16:creationId xmlns:a16="http://schemas.microsoft.com/office/drawing/2014/main" id="{686C5F97-EE26-D545-972E-35E1947B818B}"/>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932200" y="4469696"/>
              <a:ext cx="217977" cy="144114"/>
            </a:xfrm>
            <a:prstGeom prst="rect">
              <a:avLst/>
            </a:prstGeom>
            <a:ln>
              <a:noFill/>
            </a:ln>
          </p:spPr>
        </p:pic>
        <p:pic>
          <p:nvPicPr>
            <p:cNvPr id="48" name="Picture 47" descr="fi.png">
              <a:extLst>
                <a:ext uri="{FF2B5EF4-FFF2-40B4-BE49-F238E27FC236}">
                  <a16:creationId xmlns:a16="http://schemas.microsoft.com/office/drawing/2014/main" id="{CAAFFB4A-3C75-C945-A251-BEE380521953}"/>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303340" y="4469696"/>
              <a:ext cx="217977" cy="144114"/>
            </a:xfrm>
            <a:prstGeom prst="rect">
              <a:avLst/>
            </a:prstGeom>
            <a:ln>
              <a:noFill/>
            </a:ln>
          </p:spPr>
        </p:pic>
        <p:pic>
          <p:nvPicPr>
            <p:cNvPr id="49" name="Picture 48" descr="fr.png">
              <a:extLst>
                <a:ext uri="{FF2B5EF4-FFF2-40B4-BE49-F238E27FC236}">
                  <a16:creationId xmlns:a16="http://schemas.microsoft.com/office/drawing/2014/main" id="{98635036-B69D-3742-9E37-5ED8FDB996CB}"/>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3674480" y="4469696"/>
              <a:ext cx="217977" cy="144114"/>
            </a:xfrm>
            <a:prstGeom prst="rect">
              <a:avLst/>
            </a:prstGeom>
            <a:ln>
              <a:noFill/>
            </a:ln>
          </p:spPr>
        </p:pic>
        <p:pic>
          <p:nvPicPr>
            <p:cNvPr id="50" name="Picture 49" descr="gr.png">
              <a:extLst>
                <a:ext uri="{FF2B5EF4-FFF2-40B4-BE49-F238E27FC236}">
                  <a16:creationId xmlns:a16="http://schemas.microsoft.com/office/drawing/2014/main" id="{10D8C8F8-E354-894F-A153-41AC96F6CD80}"/>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045620" y="4469696"/>
              <a:ext cx="217977" cy="144114"/>
            </a:xfrm>
            <a:prstGeom prst="rect">
              <a:avLst/>
            </a:prstGeom>
            <a:ln>
              <a:noFill/>
            </a:ln>
          </p:spPr>
        </p:pic>
        <p:pic>
          <p:nvPicPr>
            <p:cNvPr id="51" name="Picture 50" descr="hu.png">
              <a:extLst>
                <a:ext uri="{FF2B5EF4-FFF2-40B4-BE49-F238E27FC236}">
                  <a16:creationId xmlns:a16="http://schemas.microsoft.com/office/drawing/2014/main" id="{5A9BF6FD-8270-9D43-B521-8581BC3948F1}"/>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416760" y="4469696"/>
              <a:ext cx="217977" cy="144114"/>
            </a:xfrm>
            <a:prstGeom prst="rect">
              <a:avLst/>
            </a:prstGeom>
            <a:ln>
              <a:noFill/>
            </a:ln>
          </p:spPr>
        </p:pic>
        <p:pic>
          <p:nvPicPr>
            <p:cNvPr id="52" name="Picture 51" descr="ie.png">
              <a:extLst>
                <a:ext uri="{FF2B5EF4-FFF2-40B4-BE49-F238E27FC236}">
                  <a16:creationId xmlns:a16="http://schemas.microsoft.com/office/drawing/2014/main" id="{14B6B9B8-9CB9-C54F-AE18-37B7E06A5C09}"/>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787900" y="4469696"/>
              <a:ext cx="217977" cy="144114"/>
            </a:xfrm>
            <a:prstGeom prst="rect">
              <a:avLst/>
            </a:prstGeom>
            <a:ln>
              <a:noFill/>
            </a:ln>
          </p:spPr>
        </p:pic>
        <p:pic>
          <p:nvPicPr>
            <p:cNvPr id="53" name="Picture 52" descr="it.png">
              <a:extLst>
                <a:ext uri="{FF2B5EF4-FFF2-40B4-BE49-F238E27FC236}">
                  <a16:creationId xmlns:a16="http://schemas.microsoft.com/office/drawing/2014/main" id="{768B3063-BAAD-1340-A865-830B2616D6FF}"/>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5159040" y="4469696"/>
              <a:ext cx="217977" cy="144114"/>
            </a:xfrm>
            <a:prstGeom prst="rect">
              <a:avLst/>
            </a:prstGeom>
            <a:ln>
              <a:noFill/>
            </a:ln>
          </p:spPr>
        </p:pic>
        <p:pic>
          <p:nvPicPr>
            <p:cNvPr id="54" name="Picture 53" descr="lu.png">
              <a:extLst>
                <a:ext uri="{FF2B5EF4-FFF2-40B4-BE49-F238E27FC236}">
                  <a16:creationId xmlns:a16="http://schemas.microsoft.com/office/drawing/2014/main" id="{C50D5B27-F700-0E4D-ABAC-8E7F47823451}"/>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530180" y="4469696"/>
              <a:ext cx="217977" cy="144114"/>
            </a:xfrm>
            <a:prstGeom prst="rect">
              <a:avLst/>
            </a:prstGeom>
            <a:ln>
              <a:noFill/>
            </a:ln>
          </p:spPr>
        </p:pic>
        <p:pic>
          <p:nvPicPr>
            <p:cNvPr id="55" name="Picture 54" descr="no.png">
              <a:extLst>
                <a:ext uri="{FF2B5EF4-FFF2-40B4-BE49-F238E27FC236}">
                  <a16:creationId xmlns:a16="http://schemas.microsoft.com/office/drawing/2014/main" id="{EEE21768-4FCC-884A-B1AE-22B6652D9A65}"/>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901320" y="4469696"/>
              <a:ext cx="217977" cy="144114"/>
            </a:xfrm>
            <a:prstGeom prst="rect">
              <a:avLst/>
            </a:prstGeom>
            <a:ln>
              <a:noFill/>
            </a:ln>
          </p:spPr>
        </p:pic>
        <p:pic>
          <p:nvPicPr>
            <p:cNvPr id="56" name="Picture 55" descr="nl.png">
              <a:extLst>
                <a:ext uri="{FF2B5EF4-FFF2-40B4-BE49-F238E27FC236}">
                  <a16:creationId xmlns:a16="http://schemas.microsoft.com/office/drawing/2014/main" id="{F3A8536C-BDE0-404F-837A-2693906048DE}"/>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6272460" y="4469696"/>
              <a:ext cx="217977" cy="144114"/>
            </a:xfrm>
            <a:prstGeom prst="rect">
              <a:avLst/>
            </a:prstGeom>
            <a:ln>
              <a:noFill/>
            </a:ln>
          </p:spPr>
        </p:pic>
        <p:pic>
          <p:nvPicPr>
            <p:cNvPr id="57" name="Picture 56" descr="pl.png">
              <a:extLst>
                <a:ext uri="{FF2B5EF4-FFF2-40B4-BE49-F238E27FC236}">
                  <a16:creationId xmlns:a16="http://schemas.microsoft.com/office/drawing/2014/main" id="{C2AC4DB9-ABEE-C04F-B4C3-09C4682EFF08}"/>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6643600" y="4469696"/>
              <a:ext cx="217977" cy="144114"/>
            </a:xfrm>
            <a:prstGeom prst="rect">
              <a:avLst/>
            </a:prstGeom>
            <a:ln>
              <a:noFill/>
            </a:ln>
          </p:spPr>
        </p:pic>
        <p:pic>
          <p:nvPicPr>
            <p:cNvPr id="58" name="Picture 57" descr="pt.png">
              <a:extLst>
                <a:ext uri="{FF2B5EF4-FFF2-40B4-BE49-F238E27FC236}">
                  <a16:creationId xmlns:a16="http://schemas.microsoft.com/office/drawing/2014/main" id="{1583F378-AC2C-D048-A473-AB1BFE7EA3D6}"/>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7014740" y="4469696"/>
              <a:ext cx="217977" cy="144114"/>
            </a:xfrm>
            <a:prstGeom prst="rect">
              <a:avLst/>
            </a:prstGeom>
            <a:ln>
              <a:noFill/>
            </a:ln>
          </p:spPr>
        </p:pic>
        <p:pic>
          <p:nvPicPr>
            <p:cNvPr id="59" name="Picture 58" descr="cz.png">
              <a:extLst>
                <a:ext uri="{FF2B5EF4-FFF2-40B4-BE49-F238E27FC236}">
                  <a16:creationId xmlns:a16="http://schemas.microsoft.com/office/drawing/2014/main" id="{DF5F68D2-8406-374A-AD83-A239F5455955}"/>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7385880" y="4469696"/>
              <a:ext cx="217977" cy="144114"/>
            </a:xfrm>
            <a:prstGeom prst="rect">
              <a:avLst/>
            </a:prstGeom>
            <a:ln>
              <a:noFill/>
            </a:ln>
          </p:spPr>
        </p:pic>
        <p:pic>
          <p:nvPicPr>
            <p:cNvPr id="60" name="Picture 59" descr="ro.png">
              <a:extLst>
                <a:ext uri="{FF2B5EF4-FFF2-40B4-BE49-F238E27FC236}">
                  <a16:creationId xmlns:a16="http://schemas.microsoft.com/office/drawing/2014/main" id="{E6725D2E-4FF2-9248-8333-05CFA18C70C0}"/>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7757020" y="4469696"/>
              <a:ext cx="217977" cy="144114"/>
            </a:xfrm>
            <a:prstGeom prst="rect">
              <a:avLst/>
            </a:prstGeom>
            <a:ln>
              <a:noFill/>
            </a:ln>
          </p:spPr>
        </p:pic>
        <p:pic>
          <p:nvPicPr>
            <p:cNvPr id="61" name="Picture 60" descr="se.png">
              <a:extLst>
                <a:ext uri="{FF2B5EF4-FFF2-40B4-BE49-F238E27FC236}">
                  <a16:creationId xmlns:a16="http://schemas.microsoft.com/office/drawing/2014/main" id="{74AB8C92-E6A7-C144-B537-72B3915DD46B}"/>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499300" y="4469696"/>
              <a:ext cx="217977" cy="144114"/>
            </a:xfrm>
            <a:prstGeom prst="rect">
              <a:avLst/>
            </a:prstGeom>
            <a:ln>
              <a:noFill/>
            </a:ln>
          </p:spPr>
        </p:pic>
        <p:pic>
          <p:nvPicPr>
            <p:cNvPr id="62" name="Picture 61" descr="ch.png">
              <a:extLst>
                <a:ext uri="{FF2B5EF4-FFF2-40B4-BE49-F238E27FC236}">
                  <a16:creationId xmlns:a16="http://schemas.microsoft.com/office/drawing/2014/main" id="{C48E0D8F-2BC8-F14C-9362-9E8607F5C1C0}"/>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8870442" y="4469696"/>
              <a:ext cx="217977" cy="144114"/>
            </a:xfrm>
            <a:prstGeom prst="rect">
              <a:avLst/>
            </a:prstGeom>
            <a:ln>
              <a:noFill/>
            </a:ln>
          </p:spPr>
        </p:pic>
        <p:pic>
          <p:nvPicPr>
            <p:cNvPr id="89" name="Picture 88" descr="uk.png">
              <a:extLst>
                <a:ext uri="{FF2B5EF4-FFF2-40B4-BE49-F238E27FC236}">
                  <a16:creationId xmlns:a16="http://schemas.microsoft.com/office/drawing/2014/main" id="{E5508957-8372-AF44-9157-4F8AF0056F70}"/>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8128160" y="4469696"/>
              <a:ext cx="217977" cy="144114"/>
            </a:xfrm>
            <a:prstGeom prst="rect">
              <a:avLst/>
            </a:prstGeom>
            <a:ln>
              <a:noFill/>
            </a:ln>
          </p:spPr>
        </p:pic>
        <p:pic>
          <p:nvPicPr>
            <p:cNvPr id="91" name="Picture 90">
              <a:extLst>
                <a:ext uri="{FF2B5EF4-FFF2-40B4-BE49-F238E27FC236}">
                  <a16:creationId xmlns:a16="http://schemas.microsoft.com/office/drawing/2014/main" id="{93E77BB0-CCCB-184C-8A71-2856CDD78E38}"/>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9408598" y="4469696"/>
              <a:ext cx="216000" cy="144000"/>
            </a:xfrm>
            <a:prstGeom prst="rect">
              <a:avLst/>
            </a:prstGeom>
          </p:spPr>
        </p:pic>
        <p:pic>
          <p:nvPicPr>
            <p:cNvPr id="92" name="Picture 91">
              <a:extLst>
                <a:ext uri="{FF2B5EF4-FFF2-40B4-BE49-F238E27FC236}">
                  <a16:creationId xmlns:a16="http://schemas.microsoft.com/office/drawing/2014/main" id="{7D4A6225-A6BA-474B-9F8F-B55FD8A87BDA}"/>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9768386" y="4469696"/>
              <a:ext cx="216000" cy="144000"/>
            </a:xfrm>
            <a:prstGeom prst="rect">
              <a:avLst/>
            </a:prstGeom>
          </p:spPr>
        </p:pic>
        <p:pic>
          <p:nvPicPr>
            <p:cNvPr id="93" name="Picture 92" descr="ca.png">
              <a:extLst>
                <a:ext uri="{FF2B5EF4-FFF2-40B4-BE49-F238E27FC236}">
                  <a16:creationId xmlns:a16="http://schemas.microsoft.com/office/drawing/2014/main" id="{02C75BE4-D548-4049-B4EA-FE8098E2394C}"/>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0489245" y="4469696"/>
              <a:ext cx="216000" cy="142807"/>
            </a:xfrm>
            <a:prstGeom prst="rect">
              <a:avLst/>
            </a:prstGeom>
            <a:ln>
              <a:noFill/>
            </a:ln>
          </p:spPr>
        </p:pic>
        <p:pic>
          <p:nvPicPr>
            <p:cNvPr id="95" name="Picture 94" descr="si.png">
              <a:extLst>
                <a:ext uri="{FF2B5EF4-FFF2-40B4-BE49-F238E27FC236}">
                  <a16:creationId xmlns:a16="http://schemas.microsoft.com/office/drawing/2014/main" id="{28548056-32EB-4547-A1E8-C49E5B25653B}"/>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244081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accel="100000"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500" fill="hold"/>
                                        <p:tgtEl>
                                          <p:spTgt spid="90"/>
                                        </p:tgtEl>
                                        <p:attrNameLst>
                                          <p:attrName>ppt_x</p:attrName>
                                        </p:attrNameLst>
                                      </p:cBhvr>
                                      <p:tavLst>
                                        <p:tav tm="0">
                                          <p:val>
                                            <p:strVal val="0-#ppt_w/2"/>
                                          </p:val>
                                        </p:tav>
                                        <p:tav tm="100000">
                                          <p:val>
                                            <p:strVal val="#ppt_x"/>
                                          </p:val>
                                        </p:tav>
                                      </p:tavLst>
                                    </p:anim>
                                    <p:anim calcmode="lin" valueType="num">
                                      <p:cBhvr additive="base">
                                        <p:cTn id="8" dur="500" fill="hold"/>
                                        <p:tgtEl>
                                          <p:spTgt spid="9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000"/>
                            </p:stCondLst>
                            <p:childTnLst>
                              <p:par>
                                <p:cTn id="14" presetID="18" presetClass="entr" presetSubtype="3" fill="hold" nodeType="afterEffect">
                                  <p:stCondLst>
                                    <p:cond delay="0"/>
                                  </p:stCondLst>
                                  <p:childTnLst>
                                    <p:set>
                                      <p:cBhvr>
                                        <p:cTn id="15" dur="1" fill="hold">
                                          <p:stCondLst>
                                            <p:cond delay="0"/>
                                          </p:stCondLst>
                                        </p:cTn>
                                        <p:tgtEl>
                                          <p:spTgt spid="94"/>
                                        </p:tgtEl>
                                        <p:attrNameLst>
                                          <p:attrName>style.visibility</p:attrName>
                                        </p:attrNameLst>
                                      </p:cBhvr>
                                      <p:to>
                                        <p:strVal val="visible"/>
                                      </p:to>
                                    </p:set>
                                    <p:animEffect transition="in" filter="strips(upRight)">
                                      <p:cBhvr>
                                        <p:cTn id="16" dur="500"/>
                                        <p:tgtEl>
                                          <p:spTgt spid="94"/>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1500" fill="hold"/>
                                        <p:tgtEl>
                                          <p:spTgt spid="41"/>
                                        </p:tgtEl>
                                        <p:attrNameLst>
                                          <p:attrName>ppt_x</p:attrName>
                                        </p:attrNameLst>
                                      </p:cBhvr>
                                      <p:tavLst>
                                        <p:tav tm="0">
                                          <p:val>
                                            <p:strVal val="0-#ppt_w/2"/>
                                          </p:val>
                                        </p:tav>
                                        <p:tav tm="100000">
                                          <p:val>
                                            <p:strVal val="#ppt_x"/>
                                          </p:val>
                                        </p:tav>
                                      </p:tavLst>
                                    </p:anim>
                                    <p:anim calcmode="lin" valueType="num">
                                      <p:cBhvr additive="base">
                                        <p:cTn id="25" dur="1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10" grpId="0"/>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27494989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VER1">
    <p:spTree>
      <p:nvGrpSpPr>
        <p:cNvPr id="1" name=""/>
        <p:cNvGrpSpPr/>
        <p:nvPr/>
      </p:nvGrpSpPr>
      <p:grpSpPr>
        <a:xfrm>
          <a:off x="0" y="0"/>
          <a:ext cx="0" cy="0"/>
          <a:chOff x="0" y="0"/>
          <a:chExt cx="0" cy="0"/>
        </a:xfrm>
      </p:grpSpPr>
      <p:pic>
        <p:nvPicPr>
          <p:cNvPr id="3" name="Picture 169">
            <a:extLst>
              <a:ext uri="{FF2B5EF4-FFF2-40B4-BE49-F238E27FC236}">
                <a16:creationId xmlns:a16="http://schemas.microsoft.com/office/drawing/2014/main" id="{62C2602F-BC1F-4AC9-8F8F-37D4246EC5C5}"/>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1" y="-1"/>
            <a:ext cx="12195851" cy="6878925"/>
          </a:xfrm>
          <a:prstGeom prst="rect">
            <a:avLst/>
          </a:prstGeom>
        </p:spPr>
      </p:pic>
      <p:sp>
        <p:nvSpPr>
          <p:cNvPr id="90" name="Rectangle 4">
            <a:extLst>
              <a:ext uri="{FF2B5EF4-FFF2-40B4-BE49-F238E27FC236}">
                <a16:creationId xmlns:a16="http://schemas.microsoft.com/office/drawing/2014/main" id="{FBF93EDD-5149-43C3-AE03-E4F5F512FE93}"/>
              </a:ext>
            </a:extLst>
          </p:cNvPr>
          <p:cNvSpPr/>
          <p:nvPr userDrawn="1"/>
        </p:nvSpPr>
        <p:spPr>
          <a:xfrm>
            <a:off x="1" y="-1"/>
            <a:ext cx="12192000" cy="6878925"/>
          </a:xfrm>
          <a:prstGeom prst="rect">
            <a:avLst/>
          </a:prstGeom>
          <a:solidFill>
            <a:srgbClr val="0032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795" dirty="0"/>
          </a:p>
        </p:txBody>
      </p:sp>
      <p:sp>
        <p:nvSpPr>
          <p:cNvPr id="56323" name="Rectangle 2"/>
          <p:cNvSpPr>
            <a:spLocks noGrp="1" noChangeArrowheads="1"/>
          </p:cNvSpPr>
          <p:nvPr>
            <p:ph type="subTitle" idx="1" hasCustomPrompt="1"/>
          </p:nvPr>
        </p:nvSpPr>
        <p:spPr>
          <a:xfrm>
            <a:off x="118375" y="5258119"/>
            <a:ext cx="10598400" cy="411395"/>
          </a:xfrm>
          <a:prstGeom prst="rect">
            <a:avLst/>
          </a:prstGeom>
        </p:spPr>
        <p:txBody>
          <a:bodyPr wrap="square">
            <a:spAutoFit/>
          </a:bodyPr>
          <a:lstStyle>
            <a:lvl1pPr marL="0" indent="0">
              <a:buFont typeface="Verdana" pitchFamily="34" charset="0"/>
              <a:buNone/>
              <a:defRPr sz="1731"/>
            </a:lvl1pPr>
          </a:lstStyle>
          <a:p>
            <a:pPr lvl="0"/>
            <a:r>
              <a:rPr lang="en-GB" noProof="0" dirty="0" err="1"/>
              <a:t>SubTitle</a:t>
            </a:r>
            <a:endParaRPr lang="en-GB" noProof="0" dirty="0"/>
          </a:p>
        </p:txBody>
      </p:sp>
      <p:sp>
        <p:nvSpPr>
          <p:cNvPr id="56325" name="Rectangle 6"/>
          <p:cNvSpPr>
            <a:spLocks noGrp="1" noChangeArrowheads="1"/>
          </p:cNvSpPr>
          <p:nvPr>
            <p:ph type="ctrTitle" hasCustomPrompt="1"/>
          </p:nvPr>
        </p:nvSpPr>
        <p:spPr>
          <a:xfrm>
            <a:off x="125658" y="3422441"/>
            <a:ext cx="10596033" cy="566181"/>
          </a:xfrm>
          <a:prstGeom prst="rect">
            <a:avLst/>
          </a:prstGeom>
        </p:spPr>
        <p:txBody>
          <a:bodyPr/>
          <a:lstStyle>
            <a:lvl1pPr algn="l">
              <a:defRPr sz="3079">
                <a:solidFill>
                  <a:schemeClr val="bg1"/>
                </a:solidFill>
              </a:defRPr>
            </a:lvl1pPr>
          </a:lstStyle>
          <a:p>
            <a:pPr lvl="0"/>
            <a:r>
              <a:rPr lang="en-GB" noProof="0" dirty="0"/>
              <a:t>NAME YOUR PRESENTATION</a:t>
            </a:r>
          </a:p>
        </p:txBody>
      </p:sp>
      <p:sp>
        <p:nvSpPr>
          <p:cNvPr id="56347" name="Text Box 27"/>
          <p:cNvSpPr txBox="1">
            <a:spLocks noChangeArrowheads="1"/>
          </p:cNvSpPr>
          <p:nvPr userDrawn="1"/>
        </p:nvSpPr>
        <p:spPr bwMode="auto">
          <a:xfrm>
            <a:off x="842433" y="6429377"/>
            <a:ext cx="6688667" cy="210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1" noProof="0" dirty="0"/>
          </a:p>
        </p:txBody>
      </p:sp>
      <p:cxnSp>
        <p:nvCxnSpPr>
          <p:cNvPr id="121" name="Straight Connector 64">
            <a:extLst>
              <a:ext uri="{FF2B5EF4-FFF2-40B4-BE49-F238E27FC236}">
                <a16:creationId xmlns:a16="http://schemas.microsoft.com/office/drawing/2014/main" id="{6B88ADAB-0C9C-4BC9-A42C-A57312626145}"/>
              </a:ext>
            </a:extLst>
          </p:cNvPr>
          <p:cNvCxnSpPr>
            <a:cxnSpLocks/>
          </p:cNvCxnSpPr>
          <p:nvPr userDrawn="1"/>
        </p:nvCxnSpPr>
        <p:spPr>
          <a:xfrm>
            <a:off x="221437" y="6422971"/>
            <a:ext cx="11736001"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222591" y="4106871"/>
            <a:ext cx="1173630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 Box 24">
            <a:extLst>
              <a:ext uri="{FF2B5EF4-FFF2-40B4-BE49-F238E27FC236}">
                <a16:creationId xmlns:a16="http://schemas.microsoft.com/office/drawing/2014/main" id="{7D33984A-D43C-428F-AB4A-04E5B59FAE71}"/>
              </a:ext>
            </a:extLst>
          </p:cNvPr>
          <p:cNvSpPr txBox="1">
            <a:spLocks noChangeArrowheads="1"/>
          </p:cNvSpPr>
          <p:nvPr userDrawn="1"/>
        </p:nvSpPr>
        <p:spPr bwMode="auto">
          <a:xfrm>
            <a:off x="11800692" y="5406991"/>
            <a:ext cx="227947" cy="276551"/>
          </a:xfrm>
          <a:prstGeom prst="rect">
            <a:avLst/>
          </a:prstGeom>
          <a:noFill/>
          <a:ln>
            <a:noFill/>
          </a:ln>
          <a:effectLst/>
        </p:spPr>
        <p:txBody>
          <a:bodyPr wrap="none">
            <a:spAutoFit/>
          </a:bodyPr>
          <a:lstStyle/>
          <a:p>
            <a:pPr algn="r">
              <a:spcBef>
                <a:spcPts val="0"/>
              </a:spcBef>
            </a:pPr>
            <a:r>
              <a:rPr lang="en-GB" sz="1197" dirty="0">
                <a:solidFill>
                  <a:schemeClr val="bg1"/>
                </a:solidFill>
                <a:latin typeface="Arial" panose="020B0604020202020204" pitchFamily="34" charset="0"/>
                <a:cs typeface="Arial" panose="020B0604020202020204" pitchFamily="34" charset="0"/>
              </a:rPr>
              <a:t> </a:t>
            </a:r>
          </a:p>
        </p:txBody>
      </p:sp>
      <p:sp>
        <p:nvSpPr>
          <p:cNvPr id="44" name="Text Box 25">
            <a:extLst>
              <a:ext uri="{FF2B5EF4-FFF2-40B4-BE49-F238E27FC236}">
                <a16:creationId xmlns:a16="http://schemas.microsoft.com/office/drawing/2014/main" id="{7AB46881-5DF0-4A35-AA27-0D32ECF82359}"/>
              </a:ext>
            </a:extLst>
          </p:cNvPr>
          <p:cNvSpPr txBox="1">
            <a:spLocks noChangeArrowheads="1"/>
          </p:cNvSpPr>
          <p:nvPr userDrawn="1"/>
        </p:nvSpPr>
        <p:spPr bwMode="auto">
          <a:xfrm>
            <a:off x="11778624" y="6156811"/>
            <a:ext cx="227947" cy="276551"/>
          </a:xfrm>
          <a:prstGeom prst="rect">
            <a:avLst/>
          </a:prstGeom>
          <a:noFill/>
          <a:ln>
            <a:noFill/>
          </a:ln>
          <a:effectLst/>
        </p:spPr>
        <p:txBody>
          <a:bodyPr wrap="none">
            <a:spAutoFit/>
          </a:bodyPr>
          <a:lstStyle/>
          <a:p>
            <a:pPr algn="r">
              <a:spcBef>
                <a:spcPts val="0"/>
              </a:spcBef>
            </a:pPr>
            <a:r>
              <a:rPr lang="en-GB" sz="1197" dirty="0">
                <a:solidFill>
                  <a:schemeClr val="bg1"/>
                </a:solidFill>
                <a:latin typeface="Arial" panose="020B0604020202020204" pitchFamily="34" charset="0"/>
                <a:cs typeface="Arial" panose="020B0604020202020204" pitchFamily="34" charset="0"/>
              </a:rPr>
              <a:t> </a:t>
            </a:r>
          </a:p>
        </p:txBody>
      </p:sp>
      <p:sp>
        <p:nvSpPr>
          <p:cNvPr id="45" name="Text Box 99">
            <a:extLst>
              <a:ext uri="{FF2B5EF4-FFF2-40B4-BE49-F238E27FC236}">
                <a16:creationId xmlns:a16="http://schemas.microsoft.com/office/drawing/2014/main" id="{D9FE3E1C-24B3-4F63-846C-260B4220AAC5}"/>
              </a:ext>
            </a:extLst>
          </p:cNvPr>
          <p:cNvSpPr/>
          <p:nvPr userDrawn="1"/>
        </p:nvSpPr>
        <p:spPr>
          <a:xfrm>
            <a:off x="11094664" y="5811879"/>
            <a:ext cx="911907" cy="217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197" dirty="0">
                <a:latin typeface="Arial" panose="020B0604020202020204" pitchFamily="34" charset="0"/>
                <a:cs typeface="Arial" panose="020B0604020202020204" pitchFamily="34" charset="0"/>
              </a:rPr>
              <a:t> </a:t>
            </a:r>
          </a:p>
        </p:txBody>
      </p:sp>
      <p:sp>
        <p:nvSpPr>
          <p:cNvPr id="10" name="Text Box 58"/>
          <p:cNvSpPr txBox="1">
            <a:spLocks noChangeArrowheads="1"/>
          </p:cNvSpPr>
          <p:nvPr userDrawn="1"/>
        </p:nvSpPr>
        <p:spPr bwMode="auto">
          <a:xfrm>
            <a:off x="222592" y="6214063"/>
            <a:ext cx="6688667" cy="215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799" noProof="0" dirty="0">
                <a:solidFill>
                  <a:srgbClr val="8197A6"/>
                </a:solidFill>
                <a:latin typeface="Arial" panose="020B0604020202020204" pitchFamily="34" charset="0"/>
                <a:cs typeface="Arial" panose="020B0604020202020204" pitchFamily="34" charset="0"/>
              </a:rPr>
              <a:t>ESA UNCLASSIFIED - For ESA Official Use Only</a:t>
            </a:r>
          </a:p>
        </p:txBody>
      </p:sp>
      <p:sp>
        <p:nvSpPr>
          <p:cNvPr id="4" name="Text Box 34">
            <a:extLst>
              <a:ext uri="{FF2B5EF4-FFF2-40B4-BE49-F238E27FC236}">
                <a16:creationId xmlns:a16="http://schemas.microsoft.com/office/drawing/2014/main" id="{936521E2-36D7-4AF3-B70B-FA4D9649E46F}"/>
              </a:ext>
            </a:extLst>
          </p:cNvPr>
          <p:cNvSpPr txBox="1">
            <a:spLocks noChangeArrowheads="1"/>
          </p:cNvSpPr>
          <p:nvPr userDrawn="1"/>
        </p:nvSpPr>
        <p:spPr bwMode="auto">
          <a:xfrm>
            <a:off x="11647925" y="6202802"/>
            <a:ext cx="275075" cy="2153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799" noProof="1">
                <a:solidFill>
                  <a:schemeClr val="bg1"/>
                </a:solidFill>
                <a:latin typeface="Arial" panose="020B0604020202020204" pitchFamily="34" charset="0"/>
                <a:cs typeface="Arial" panose="020B0604020202020204" pitchFamily="34" charset="0"/>
              </a:rPr>
              <a:t>  </a:t>
            </a:r>
            <a:fld id="{FDAC5C42-9B53-4063-AF51-A40D4C64F718}" type="slidenum">
              <a:rPr lang="it-IT" sz="799" noProof="1" smtClean="0">
                <a:solidFill>
                  <a:schemeClr val="bg1"/>
                </a:solidFill>
                <a:latin typeface="Arial" panose="020B0604020202020204" pitchFamily="34" charset="0"/>
                <a:cs typeface="Arial" panose="020B0604020202020204" pitchFamily="34" charset="0"/>
              </a:rPr>
              <a:t>‹#›</a:t>
            </a:fld>
            <a:endParaRPr lang="en-GB" sz="799" noProof="1">
              <a:solidFill>
                <a:schemeClr val="bg1"/>
              </a:solidFill>
              <a:latin typeface="Arial" panose="020B0604020202020204" pitchFamily="34" charset="0"/>
              <a:cs typeface="Arial" panose="020B0604020202020204" pitchFamily="34" charset="0"/>
            </a:endParaRPr>
          </a:p>
        </p:txBody>
      </p:sp>
      <p:pic>
        <p:nvPicPr>
          <p:cNvPr id="63" name="Picture 6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03315" y="-216085"/>
            <a:ext cx="2088183" cy="1314000"/>
          </a:xfrm>
          <a:prstGeom prst="rect">
            <a:avLst/>
          </a:prstGeom>
        </p:spPr>
      </p:pic>
      <p:pic>
        <p:nvPicPr>
          <p:cNvPr id="64" name="Picture 63">
            <a:extLst>
              <a:ext uri="{FF2B5EF4-FFF2-40B4-BE49-F238E27FC236}">
                <a16:creationId xmlns:a16="http://schemas.microsoft.com/office/drawing/2014/main" id="{404D7138-AD9C-C946-BD30-C3547A00250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15039" y="6585918"/>
            <a:ext cx="1632456" cy="105919"/>
          </a:xfrm>
          <a:prstGeom prst="rect">
            <a:avLst/>
          </a:prstGeom>
        </p:spPr>
      </p:pic>
      <p:grpSp>
        <p:nvGrpSpPr>
          <p:cNvPr id="65" name="Group 64">
            <a:extLst>
              <a:ext uri="{FF2B5EF4-FFF2-40B4-BE49-F238E27FC236}">
                <a16:creationId xmlns:a16="http://schemas.microsoft.com/office/drawing/2014/main" id="{FB321021-5660-EB47-8BA6-304C79272C62}"/>
              </a:ext>
            </a:extLst>
          </p:cNvPr>
          <p:cNvGrpSpPr/>
          <p:nvPr userDrawn="1"/>
        </p:nvGrpSpPr>
        <p:grpSpPr>
          <a:xfrm>
            <a:off x="226071" y="6569736"/>
            <a:ext cx="9602488" cy="144115"/>
            <a:chOff x="1076500" y="4469696"/>
            <a:chExt cx="9628745" cy="144114"/>
          </a:xfrm>
        </p:grpSpPr>
        <p:pic>
          <p:nvPicPr>
            <p:cNvPr id="66" name="Picture 65" descr="de.png">
              <a:extLst>
                <a:ext uri="{FF2B5EF4-FFF2-40B4-BE49-F238E27FC236}">
                  <a16:creationId xmlns:a16="http://schemas.microsoft.com/office/drawing/2014/main" id="{6705C573-7F21-B342-A090-1A6C26CD7B8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6500" y="4469696"/>
              <a:ext cx="217977" cy="144114"/>
            </a:xfrm>
            <a:prstGeom prst="rect">
              <a:avLst/>
            </a:prstGeom>
            <a:ln>
              <a:noFill/>
            </a:ln>
          </p:spPr>
        </p:pic>
        <p:pic>
          <p:nvPicPr>
            <p:cNvPr id="67" name="Picture 66" descr="at.png">
              <a:extLst>
                <a:ext uri="{FF2B5EF4-FFF2-40B4-BE49-F238E27FC236}">
                  <a16:creationId xmlns:a16="http://schemas.microsoft.com/office/drawing/2014/main" id="{6E5EA9CB-46C1-1244-9266-8C00B92ABFC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447640" y="4469696"/>
              <a:ext cx="217977" cy="144114"/>
            </a:xfrm>
            <a:prstGeom prst="rect">
              <a:avLst/>
            </a:prstGeom>
            <a:ln>
              <a:noFill/>
            </a:ln>
          </p:spPr>
        </p:pic>
        <p:pic>
          <p:nvPicPr>
            <p:cNvPr id="68" name="Picture 67" descr="be.png">
              <a:extLst>
                <a:ext uri="{FF2B5EF4-FFF2-40B4-BE49-F238E27FC236}">
                  <a16:creationId xmlns:a16="http://schemas.microsoft.com/office/drawing/2014/main" id="{AB9EB0F2-8599-8F46-BDBF-50594130B1B2}"/>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818780" y="4469696"/>
              <a:ext cx="217977" cy="144114"/>
            </a:xfrm>
            <a:prstGeom prst="rect">
              <a:avLst/>
            </a:prstGeom>
            <a:ln>
              <a:noFill/>
            </a:ln>
          </p:spPr>
        </p:pic>
        <p:pic>
          <p:nvPicPr>
            <p:cNvPr id="69" name="Picture 68" descr="dk.png">
              <a:extLst>
                <a:ext uri="{FF2B5EF4-FFF2-40B4-BE49-F238E27FC236}">
                  <a16:creationId xmlns:a16="http://schemas.microsoft.com/office/drawing/2014/main" id="{E84CCD7E-CD19-5C40-8499-A9A2BF933B3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189920" y="4469696"/>
              <a:ext cx="217977" cy="144114"/>
            </a:xfrm>
            <a:prstGeom prst="rect">
              <a:avLst/>
            </a:prstGeom>
            <a:ln>
              <a:noFill/>
            </a:ln>
          </p:spPr>
        </p:pic>
        <p:pic>
          <p:nvPicPr>
            <p:cNvPr id="70" name="Picture 69" descr="es.png">
              <a:extLst>
                <a:ext uri="{FF2B5EF4-FFF2-40B4-BE49-F238E27FC236}">
                  <a16:creationId xmlns:a16="http://schemas.microsoft.com/office/drawing/2014/main" id="{64F9DD03-F825-A14A-8939-41CEA1D3F80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561060" y="4469696"/>
              <a:ext cx="217977" cy="144114"/>
            </a:xfrm>
            <a:prstGeom prst="rect">
              <a:avLst/>
            </a:prstGeom>
            <a:ln>
              <a:noFill/>
            </a:ln>
          </p:spPr>
        </p:pic>
        <p:pic>
          <p:nvPicPr>
            <p:cNvPr id="71" name="Picture 70" descr="ee.png">
              <a:extLst>
                <a:ext uri="{FF2B5EF4-FFF2-40B4-BE49-F238E27FC236}">
                  <a16:creationId xmlns:a16="http://schemas.microsoft.com/office/drawing/2014/main" id="{686C5F97-EE26-D545-972E-35E1947B818B}"/>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932200" y="4469696"/>
              <a:ext cx="217977" cy="144114"/>
            </a:xfrm>
            <a:prstGeom prst="rect">
              <a:avLst/>
            </a:prstGeom>
            <a:ln>
              <a:noFill/>
            </a:ln>
          </p:spPr>
        </p:pic>
        <p:pic>
          <p:nvPicPr>
            <p:cNvPr id="72" name="Picture 71" descr="fi.png">
              <a:extLst>
                <a:ext uri="{FF2B5EF4-FFF2-40B4-BE49-F238E27FC236}">
                  <a16:creationId xmlns:a16="http://schemas.microsoft.com/office/drawing/2014/main" id="{CAAFFB4A-3C75-C945-A251-BEE380521953}"/>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303340" y="4469696"/>
              <a:ext cx="217977" cy="144114"/>
            </a:xfrm>
            <a:prstGeom prst="rect">
              <a:avLst/>
            </a:prstGeom>
            <a:ln>
              <a:noFill/>
            </a:ln>
          </p:spPr>
        </p:pic>
        <p:pic>
          <p:nvPicPr>
            <p:cNvPr id="73" name="Picture 72" descr="fr.png">
              <a:extLst>
                <a:ext uri="{FF2B5EF4-FFF2-40B4-BE49-F238E27FC236}">
                  <a16:creationId xmlns:a16="http://schemas.microsoft.com/office/drawing/2014/main" id="{98635036-B69D-3742-9E37-5ED8FDB996CB}"/>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3674480" y="4469696"/>
              <a:ext cx="217977" cy="144114"/>
            </a:xfrm>
            <a:prstGeom prst="rect">
              <a:avLst/>
            </a:prstGeom>
            <a:ln>
              <a:noFill/>
            </a:ln>
          </p:spPr>
        </p:pic>
        <p:pic>
          <p:nvPicPr>
            <p:cNvPr id="74" name="Picture 73" descr="gr.png">
              <a:extLst>
                <a:ext uri="{FF2B5EF4-FFF2-40B4-BE49-F238E27FC236}">
                  <a16:creationId xmlns:a16="http://schemas.microsoft.com/office/drawing/2014/main" id="{10D8C8F8-E354-894F-A153-41AC96F6CD80}"/>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045620" y="4469696"/>
              <a:ext cx="217977" cy="144114"/>
            </a:xfrm>
            <a:prstGeom prst="rect">
              <a:avLst/>
            </a:prstGeom>
            <a:ln>
              <a:noFill/>
            </a:ln>
          </p:spPr>
        </p:pic>
        <p:pic>
          <p:nvPicPr>
            <p:cNvPr id="75" name="Picture 74" descr="hu.png">
              <a:extLst>
                <a:ext uri="{FF2B5EF4-FFF2-40B4-BE49-F238E27FC236}">
                  <a16:creationId xmlns:a16="http://schemas.microsoft.com/office/drawing/2014/main" id="{5A9BF6FD-8270-9D43-B521-8581BC3948F1}"/>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416760" y="4469696"/>
              <a:ext cx="217977" cy="144114"/>
            </a:xfrm>
            <a:prstGeom prst="rect">
              <a:avLst/>
            </a:prstGeom>
            <a:ln>
              <a:noFill/>
            </a:ln>
          </p:spPr>
        </p:pic>
        <p:pic>
          <p:nvPicPr>
            <p:cNvPr id="76" name="Picture 75" descr="ie.png">
              <a:extLst>
                <a:ext uri="{FF2B5EF4-FFF2-40B4-BE49-F238E27FC236}">
                  <a16:creationId xmlns:a16="http://schemas.microsoft.com/office/drawing/2014/main" id="{14B6B9B8-9CB9-C54F-AE18-37B7E06A5C09}"/>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787900" y="4469696"/>
              <a:ext cx="217977" cy="144114"/>
            </a:xfrm>
            <a:prstGeom prst="rect">
              <a:avLst/>
            </a:prstGeom>
            <a:ln>
              <a:noFill/>
            </a:ln>
          </p:spPr>
        </p:pic>
        <p:pic>
          <p:nvPicPr>
            <p:cNvPr id="77" name="Picture 76" descr="it.png">
              <a:extLst>
                <a:ext uri="{FF2B5EF4-FFF2-40B4-BE49-F238E27FC236}">
                  <a16:creationId xmlns:a16="http://schemas.microsoft.com/office/drawing/2014/main" id="{768B3063-BAAD-1340-A865-830B2616D6FF}"/>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5159040" y="4469696"/>
              <a:ext cx="217977" cy="144114"/>
            </a:xfrm>
            <a:prstGeom prst="rect">
              <a:avLst/>
            </a:prstGeom>
            <a:ln>
              <a:noFill/>
            </a:ln>
          </p:spPr>
        </p:pic>
        <p:pic>
          <p:nvPicPr>
            <p:cNvPr id="78" name="Picture 77" descr="lu.png">
              <a:extLst>
                <a:ext uri="{FF2B5EF4-FFF2-40B4-BE49-F238E27FC236}">
                  <a16:creationId xmlns:a16="http://schemas.microsoft.com/office/drawing/2014/main" id="{C50D5B27-F700-0E4D-ABAC-8E7F47823451}"/>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530180" y="4469696"/>
              <a:ext cx="217977" cy="144114"/>
            </a:xfrm>
            <a:prstGeom prst="rect">
              <a:avLst/>
            </a:prstGeom>
            <a:ln>
              <a:noFill/>
            </a:ln>
          </p:spPr>
        </p:pic>
        <p:pic>
          <p:nvPicPr>
            <p:cNvPr id="79" name="Picture 78" descr="no.png">
              <a:extLst>
                <a:ext uri="{FF2B5EF4-FFF2-40B4-BE49-F238E27FC236}">
                  <a16:creationId xmlns:a16="http://schemas.microsoft.com/office/drawing/2014/main" id="{EEE21768-4FCC-884A-B1AE-22B6652D9A65}"/>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901320" y="4469696"/>
              <a:ext cx="217977" cy="144114"/>
            </a:xfrm>
            <a:prstGeom prst="rect">
              <a:avLst/>
            </a:prstGeom>
            <a:ln>
              <a:noFill/>
            </a:ln>
          </p:spPr>
        </p:pic>
        <p:pic>
          <p:nvPicPr>
            <p:cNvPr id="80" name="Picture 79" descr="nl.png">
              <a:extLst>
                <a:ext uri="{FF2B5EF4-FFF2-40B4-BE49-F238E27FC236}">
                  <a16:creationId xmlns:a16="http://schemas.microsoft.com/office/drawing/2014/main" id="{F3A8536C-BDE0-404F-837A-2693906048DE}"/>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6272460" y="4469696"/>
              <a:ext cx="217977" cy="144114"/>
            </a:xfrm>
            <a:prstGeom prst="rect">
              <a:avLst/>
            </a:prstGeom>
            <a:ln>
              <a:noFill/>
            </a:ln>
          </p:spPr>
        </p:pic>
        <p:pic>
          <p:nvPicPr>
            <p:cNvPr id="81" name="Picture 80" descr="pl.png">
              <a:extLst>
                <a:ext uri="{FF2B5EF4-FFF2-40B4-BE49-F238E27FC236}">
                  <a16:creationId xmlns:a16="http://schemas.microsoft.com/office/drawing/2014/main" id="{C2AC4DB9-ABEE-C04F-B4C3-09C4682EFF08}"/>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6643600" y="4469696"/>
              <a:ext cx="217977" cy="144114"/>
            </a:xfrm>
            <a:prstGeom prst="rect">
              <a:avLst/>
            </a:prstGeom>
            <a:ln>
              <a:noFill/>
            </a:ln>
          </p:spPr>
        </p:pic>
        <p:pic>
          <p:nvPicPr>
            <p:cNvPr id="82" name="Picture 81" descr="pt.png">
              <a:extLst>
                <a:ext uri="{FF2B5EF4-FFF2-40B4-BE49-F238E27FC236}">
                  <a16:creationId xmlns:a16="http://schemas.microsoft.com/office/drawing/2014/main" id="{1583F378-AC2C-D048-A473-AB1BFE7EA3D6}"/>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7014740" y="4469696"/>
              <a:ext cx="217977" cy="144114"/>
            </a:xfrm>
            <a:prstGeom prst="rect">
              <a:avLst/>
            </a:prstGeom>
            <a:ln>
              <a:noFill/>
            </a:ln>
          </p:spPr>
        </p:pic>
        <p:pic>
          <p:nvPicPr>
            <p:cNvPr id="83" name="Picture 82" descr="cz.png">
              <a:extLst>
                <a:ext uri="{FF2B5EF4-FFF2-40B4-BE49-F238E27FC236}">
                  <a16:creationId xmlns:a16="http://schemas.microsoft.com/office/drawing/2014/main" id="{DF5F68D2-8406-374A-AD83-A239F5455955}"/>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7385880" y="4469696"/>
              <a:ext cx="217977" cy="144114"/>
            </a:xfrm>
            <a:prstGeom prst="rect">
              <a:avLst/>
            </a:prstGeom>
            <a:ln>
              <a:noFill/>
            </a:ln>
          </p:spPr>
        </p:pic>
        <p:pic>
          <p:nvPicPr>
            <p:cNvPr id="84" name="Picture 83" descr="ro.png">
              <a:extLst>
                <a:ext uri="{FF2B5EF4-FFF2-40B4-BE49-F238E27FC236}">
                  <a16:creationId xmlns:a16="http://schemas.microsoft.com/office/drawing/2014/main" id="{E6725D2E-4FF2-9248-8333-05CFA18C70C0}"/>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7757020" y="4469696"/>
              <a:ext cx="217977" cy="144114"/>
            </a:xfrm>
            <a:prstGeom prst="rect">
              <a:avLst/>
            </a:prstGeom>
            <a:ln>
              <a:noFill/>
            </a:ln>
          </p:spPr>
        </p:pic>
        <p:pic>
          <p:nvPicPr>
            <p:cNvPr id="85" name="Picture 84" descr="se.png">
              <a:extLst>
                <a:ext uri="{FF2B5EF4-FFF2-40B4-BE49-F238E27FC236}">
                  <a16:creationId xmlns:a16="http://schemas.microsoft.com/office/drawing/2014/main" id="{74AB8C92-E6A7-C144-B537-72B3915DD46B}"/>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499300" y="4469696"/>
              <a:ext cx="217977" cy="144114"/>
            </a:xfrm>
            <a:prstGeom prst="rect">
              <a:avLst/>
            </a:prstGeom>
            <a:ln>
              <a:noFill/>
            </a:ln>
          </p:spPr>
        </p:pic>
        <p:pic>
          <p:nvPicPr>
            <p:cNvPr id="86" name="Picture 85" descr="ch.png">
              <a:extLst>
                <a:ext uri="{FF2B5EF4-FFF2-40B4-BE49-F238E27FC236}">
                  <a16:creationId xmlns:a16="http://schemas.microsoft.com/office/drawing/2014/main" id="{C48E0D8F-2BC8-F14C-9362-9E8607F5C1C0}"/>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8870442" y="4469696"/>
              <a:ext cx="217977" cy="144114"/>
            </a:xfrm>
            <a:prstGeom prst="rect">
              <a:avLst/>
            </a:prstGeom>
            <a:ln>
              <a:noFill/>
            </a:ln>
          </p:spPr>
        </p:pic>
        <p:pic>
          <p:nvPicPr>
            <p:cNvPr id="87" name="Picture 86" descr="uk.png">
              <a:extLst>
                <a:ext uri="{FF2B5EF4-FFF2-40B4-BE49-F238E27FC236}">
                  <a16:creationId xmlns:a16="http://schemas.microsoft.com/office/drawing/2014/main" id="{E5508957-8372-AF44-9157-4F8AF0056F70}"/>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8128160" y="4469696"/>
              <a:ext cx="217977" cy="144114"/>
            </a:xfrm>
            <a:prstGeom prst="rect">
              <a:avLst/>
            </a:prstGeom>
            <a:ln>
              <a:noFill/>
            </a:ln>
          </p:spPr>
        </p:pic>
        <p:pic>
          <p:nvPicPr>
            <p:cNvPr id="88" name="Picture 87">
              <a:extLst>
                <a:ext uri="{FF2B5EF4-FFF2-40B4-BE49-F238E27FC236}">
                  <a16:creationId xmlns:a16="http://schemas.microsoft.com/office/drawing/2014/main" id="{93E77BB0-CCCB-184C-8A71-2856CDD78E38}"/>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9408598" y="4469696"/>
              <a:ext cx="216000" cy="144000"/>
            </a:xfrm>
            <a:prstGeom prst="rect">
              <a:avLst/>
            </a:prstGeom>
          </p:spPr>
        </p:pic>
        <p:pic>
          <p:nvPicPr>
            <p:cNvPr id="98" name="Picture 97">
              <a:extLst>
                <a:ext uri="{FF2B5EF4-FFF2-40B4-BE49-F238E27FC236}">
                  <a16:creationId xmlns:a16="http://schemas.microsoft.com/office/drawing/2014/main" id="{7D4A6225-A6BA-474B-9F8F-B55FD8A87BDA}"/>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9768386" y="4469696"/>
              <a:ext cx="216000" cy="144000"/>
            </a:xfrm>
            <a:prstGeom prst="rect">
              <a:avLst/>
            </a:prstGeom>
          </p:spPr>
        </p:pic>
        <p:pic>
          <p:nvPicPr>
            <p:cNvPr id="99" name="Picture 98" descr="ca.png">
              <a:extLst>
                <a:ext uri="{FF2B5EF4-FFF2-40B4-BE49-F238E27FC236}">
                  <a16:creationId xmlns:a16="http://schemas.microsoft.com/office/drawing/2014/main" id="{02C75BE4-D548-4049-B4EA-FE8098E2394C}"/>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0489245" y="4469696"/>
              <a:ext cx="216000" cy="142807"/>
            </a:xfrm>
            <a:prstGeom prst="rect">
              <a:avLst/>
            </a:prstGeom>
            <a:ln>
              <a:noFill/>
            </a:ln>
          </p:spPr>
        </p:pic>
        <p:pic>
          <p:nvPicPr>
            <p:cNvPr id="100" name="Picture 99" descr="si.png">
              <a:extLst>
                <a:ext uri="{FF2B5EF4-FFF2-40B4-BE49-F238E27FC236}">
                  <a16:creationId xmlns:a16="http://schemas.microsoft.com/office/drawing/2014/main" id="{28548056-32EB-4547-A1E8-C49E5B25653B}"/>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148036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strips(upRight)">
                                      <p:cBhvr>
                                        <p:cTn id="7" dur="500"/>
                                        <p:tgtEl>
                                          <p:spTgt spid="121"/>
                                        </p:tgtEl>
                                      </p:cBhvr>
                                    </p:animEffect>
                                  </p:childTnLst>
                                </p:cTn>
                              </p:par>
                            </p:childTnLst>
                          </p:cTn>
                        </p:par>
                        <p:par>
                          <p:cTn id="8" fill="hold">
                            <p:stCondLst>
                              <p:cond delay="500"/>
                            </p:stCondLst>
                            <p:childTnLst>
                              <p:par>
                                <p:cTn id="9" presetID="2" presetClass="entr" presetSubtype="12" accel="100000"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500" fill="hold"/>
                                        <p:tgtEl>
                                          <p:spTgt spid="90"/>
                                        </p:tgtEl>
                                        <p:attrNameLst>
                                          <p:attrName>ppt_x</p:attrName>
                                        </p:attrNameLst>
                                      </p:cBhvr>
                                      <p:tavLst>
                                        <p:tav tm="0">
                                          <p:val>
                                            <p:strVal val="0-#ppt_w/2"/>
                                          </p:val>
                                        </p:tav>
                                        <p:tav tm="100000">
                                          <p:val>
                                            <p:strVal val="#ppt_x"/>
                                          </p:val>
                                        </p:tav>
                                      </p:tavLst>
                                    </p:anim>
                                    <p:anim calcmode="lin" valueType="num">
                                      <p:cBhvr additive="base">
                                        <p:cTn id="12" dur="50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500"/>
                            </p:stCondLst>
                            <p:childTnLst>
                              <p:par>
                                <p:cTn id="18" presetID="18" presetClass="entr" presetSubtype="3" fill="hold" nodeType="after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strips(upRight)">
                                      <p:cBhvr>
                                        <p:cTn id="20" dur="500"/>
                                        <p:tgtEl>
                                          <p:spTgt spid="94"/>
                                        </p:tgtEl>
                                      </p:cBhvr>
                                    </p:animEffect>
                                  </p:childTnLst>
                                </p:cTn>
                              </p:par>
                            </p:childTnLst>
                          </p:cTn>
                        </p:par>
                        <p:par>
                          <p:cTn id="21" fill="hold">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43">
                                            <p:txEl>
                                              <p:pRg st="0" end="0"/>
                                            </p:txEl>
                                          </p:spTgt>
                                        </p:tgtEl>
                                        <p:attrNameLst>
                                          <p:attrName>style.visibility</p:attrName>
                                        </p:attrNameLst>
                                      </p:cBhvr>
                                      <p:to>
                                        <p:strVal val="visible"/>
                                      </p:to>
                                    </p:set>
                                    <p:anim calcmode="lin" valueType="num">
                                      <p:cBhvr additive="base">
                                        <p:cTn id="24" dur="5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43">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45">
                                            <p:txEl>
                                              <p:pRg st="0" end="0"/>
                                            </p:txEl>
                                          </p:spTgt>
                                        </p:tgtEl>
                                        <p:attrNameLst>
                                          <p:attrName>style.visibility</p:attrName>
                                        </p:attrNameLst>
                                      </p:cBhvr>
                                      <p:to>
                                        <p:strVal val="visible"/>
                                      </p:to>
                                    </p:set>
                                    <p:anim calcmode="lin" valueType="num">
                                      <p:cBhvr additive="base">
                                        <p:cTn id="28"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45">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 calcmode="lin" valueType="num">
                                      <p:cBhvr additive="base">
                                        <p:cTn id="32"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44">
                                            <p:txEl>
                                              <p:pRg st="0" end="0"/>
                                            </p:txEl>
                                          </p:spTgt>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45">
                                            <p:txEl>
                                              <p:pRg st="0" end="0"/>
                                            </p:txEl>
                                          </p:spTgt>
                                        </p:tgtEl>
                                        <p:attrNameLst>
                                          <p:attrName>style.visibility</p:attrName>
                                        </p:attrNameLst>
                                      </p:cBhvr>
                                      <p:to>
                                        <p:strVal val="visible"/>
                                      </p:to>
                                    </p:set>
                                    <p:anim calcmode="lin" valueType="num">
                                      <p:cBhvr additive="base">
                                        <p:cTn id="36"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1" presetClass="entr" presetSubtype="0"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childTnLst>
                          </p:cTn>
                        </p:par>
                        <p:par>
                          <p:cTn id="41" fill="hold">
                            <p:stCondLst>
                              <p:cond delay="2500"/>
                            </p:stCondLst>
                            <p:childTnLst>
                              <p:par>
                                <p:cTn id="42" presetID="22" presetClass="entr" presetSubtype="8"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wipe(left)">
                                      <p:cBhvr>
                                        <p:cTn id="44" dur="500"/>
                                        <p:tgtEl>
                                          <p:spTgt spid="64"/>
                                        </p:tgtEl>
                                      </p:cBhvr>
                                    </p:animEffect>
                                  </p:childTnLst>
                                </p:cTn>
                              </p:par>
                            </p:childTnLst>
                          </p:cTn>
                        </p:par>
                        <p:par>
                          <p:cTn id="45" fill="hold">
                            <p:stCondLst>
                              <p:cond delay="3000"/>
                            </p:stCondLst>
                            <p:childTnLst>
                              <p:par>
                                <p:cTn id="46" presetID="2" presetClass="entr" presetSubtype="8" fill="hold"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additive="base">
                                        <p:cTn id="48" dur="1500" fill="hold"/>
                                        <p:tgtEl>
                                          <p:spTgt spid="65"/>
                                        </p:tgtEl>
                                        <p:attrNameLst>
                                          <p:attrName>ppt_x</p:attrName>
                                        </p:attrNameLst>
                                      </p:cBhvr>
                                      <p:tavLst>
                                        <p:tav tm="0">
                                          <p:val>
                                            <p:strVal val="0-#ppt_w/2"/>
                                          </p:val>
                                        </p:tav>
                                        <p:tav tm="100000">
                                          <p:val>
                                            <p:strVal val="#ppt_x"/>
                                          </p:val>
                                        </p:tav>
                                      </p:tavLst>
                                    </p:anim>
                                    <p:anim calcmode="lin" valueType="num">
                                      <p:cBhvr additive="base">
                                        <p:cTn id="49" dur="1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43" grpId="0" build="allAtOnce"/>
      <p:bldP spid="44" grpId="0" build="allAtOnce"/>
      <p:bldP spid="45" grpId="0" build="allAtOnce"/>
      <p:bldP spid="10" grpId="0"/>
    </p:bldLst>
  </p:timing>
  <p:hf sldNum="0" hd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LEAR1">
    <p:spTree>
      <p:nvGrpSpPr>
        <p:cNvPr id="1" name=""/>
        <p:cNvGrpSpPr/>
        <p:nvPr/>
      </p:nvGrpSpPr>
      <p:grpSpPr>
        <a:xfrm>
          <a:off x="0" y="0"/>
          <a:ext cx="0" cy="0"/>
          <a:chOff x="0" y="0"/>
          <a:chExt cx="0" cy="0"/>
        </a:xfrm>
      </p:grpSpPr>
      <p:sp>
        <p:nvSpPr>
          <p:cNvPr id="4" name="Rectangle 37">
            <a:extLst>
              <a:ext uri="{FF2B5EF4-FFF2-40B4-BE49-F238E27FC236}">
                <a16:creationId xmlns:a16="http://schemas.microsoft.com/office/drawing/2014/main" id="{DA6F988C-F9E9-488F-B04A-A6A5E348FB48}"/>
              </a:ext>
            </a:extLst>
          </p:cNvPr>
          <p:cNvSpPr/>
          <p:nvPr userDrawn="1"/>
        </p:nvSpPr>
        <p:spPr>
          <a:xfrm>
            <a:off x="0" y="1"/>
            <a:ext cx="12192000" cy="882193"/>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69" dirty="0"/>
          </a:p>
        </p:txBody>
      </p:sp>
      <p:sp>
        <p:nvSpPr>
          <p:cNvPr id="2" name="Titolo 1">
            <a:extLst>
              <a:ext uri="{FF2B5EF4-FFF2-40B4-BE49-F238E27FC236}">
                <a16:creationId xmlns:a16="http://schemas.microsoft.com/office/drawing/2014/main" id="{FB711613-D936-4B0D-87EB-6F0E6CE90865}"/>
              </a:ext>
            </a:extLst>
          </p:cNvPr>
          <p:cNvSpPr>
            <a:spLocks noGrp="1"/>
          </p:cNvSpPr>
          <p:nvPr>
            <p:ph type="title" hasCustomPrompt="1"/>
          </p:nvPr>
        </p:nvSpPr>
        <p:spPr/>
        <p:txBody>
          <a:bodyPr/>
          <a:lstStyle>
            <a:lvl1pPr algn="l">
              <a:defRPr>
                <a:solidFill>
                  <a:schemeClr val="bg1"/>
                </a:solidFill>
              </a:defRPr>
            </a:lvl1pPr>
          </a:lstStyle>
          <a:p>
            <a:r>
              <a:rPr lang="en-GB" altLang="en-US" noProof="0" dirty="0"/>
              <a:t>CLICK TO EDIT MASTER TITLE STYLE</a:t>
            </a:r>
            <a:endParaRPr lang="en-GB" noProof="0" dirty="0"/>
          </a:p>
        </p:txBody>
      </p:sp>
      <p:sp>
        <p:nvSpPr>
          <p:cNvPr id="7" name="Content Placeholder 2">
            <a:extLst>
              <a:ext uri="{FF2B5EF4-FFF2-40B4-BE49-F238E27FC236}">
                <a16:creationId xmlns:a16="http://schemas.microsoft.com/office/drawing/2014/main" id="{68D686FA-69F1-452F-8A03-7EBE0FAEF436}"/>
              </a:ext>
            </a:extLst>
          </p:cNvPr>
          <p:cNvSpPr>
            <a:spLocks noGrp="1"/>
          </p:cNvSpPr>
          <p:nvPr>
            <p:ph idx="1"/>
          </p:nvPr>
        </p:nvSpPr>
        <p:spPr>
          <a:xfrm>
            <a:off x="219002" y="882196"/>
            <a:ext cx="11732719" cy="5328000"/>
          </a:xfrm>
        </p:spPr>
        <p:txBody>
          <a:bodyPr/>
          <a:lstStyle>
            <a:lvl1pPr>
              <a:defRPr sz="1795"/>
            </a:lvl1pPr>
            <a:lvl2pPr>
              <a:defRPr sz="1795"/>
            </a:lvl2pPr>
            <a:lvl3pPr>
              <a:defRPr sz="1795"/>
            </a:lvl3pPr>
            <a:lvl4pPr>
              <a:defRPr sz="1795"/>
            </a:lvl4pPr>
            <a:lvl5pPr>
              <a:defRPr sz="1795"/>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9" name="Picture 8">
            <a:extLst>
              <a:ext uri="{FF2B5EF4-FFF2-40B4-BE49-F238E27FC236}">
                <a16:creationId xmlns:a16="http://schemas.microsoft.com/office/drawing/2014/main" id="{2CB0AC2C-C495-9D4C-B412-174B5899FD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3315" y="-216085"/>
            <a:ext cx="2088183" cy="1314000"/>
          </a:xfrm>
          <a:prstGeom prst="rect">
            <a:avLst/>
          </a:prstGeom>
        </p:spPr>
      </p:pic>
      <p:cxnSp>
        <p:nvCxnSpPr>
          <p:cNvPr id="10" name="Straight Connector 9">
            <a:extLst>
              <a:ext uri="{FF2B5EF4-FFF2-40B4-BE49-F238E27FC236}">
                <a16:creationId xmlns:a16="http://schemas.microsoft.com/office/drawing/2014/main" id="{DFD03D16-060D-4760-9512-2863FE01A681}"/>
              </a:ext>
            </a:extLst>
          </p:cNvPr>
          <p:cNvCxnSpPr>
            <a:cxnSpLocks/>
          </p:cNvCxnSpPr>
          <p:nvPr userDrawn="1"/>
        </p:nvCxnSpPr>
        <p:spPr>
          <a:xfrm>
            <a:off x="220831" y="6422971"/>
            <a:ext cx="11703996"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99383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LEAR2">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8263" y="882193"/>
            <a:ext cx="11732719"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795"/>
            </a:lvl1pPr>
            <a:lvl2pPr>
              <a:defRPr sz="1795"/>
            </a:lvl2pPr>
            <a:lvl3pPr>
              <a:defRPr sz="1795"/>
            </a:lvl3pPr>
            <a:lvl4pPr>
              <a:defRPr sz="1795"/>
            </a:lvl4pPr>
            <a:lvl5pPr>
              <a:defRPr sz="1795"/>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5" name="Straight Connector 4">
            <a:extLst>
              <a:ext uri="{FF2B5EF4-FFF2-40B4-BE49-F238E27FC236}">
                <a16:creationId xmlns:a16="http://schemas.microsoft.com/office/drawing/2014/main" id="{AA26AA14-B9DD-4FF8-8B2B-689FEBBACA1A}"/>
              </a:ext>
            </a:extLst>
          </p:cNvPr>
          <p:cNvCxnSpPr>
            <a:cxnSpLocks/>
          </p:cNvCxnSpPr>
          <p:nvPr userDrawn="1"/>
        </p:nvCxnSpPr>
        <p:spPr>
          <a:xfrm>
            <a:off x="220831" y="6422971"/>
            <a:ext cx="11703996"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9026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D3CCAE-5E68-40B7-96F4-1867CB3C210D}"/>
              </a:ext>
            </a:extLst>
          </p:cNvPr>
          <p:cNvSpPr>
            <a:spLocks noGrp="1"/>
          </p:cNvSpPr>
          <p:nvPr>
            <p:ph type="title" hasCustomPrompt="1"/>
          </p:nvPr>
        </p:nvSpPr>
        <p:spPr/>
        <p:txBody>
          <a:bodyPr/>
          <a:lstStyle/>
          <a:p>
            <a:r>
              <a:rPr lang="en-GB" altLang="en-US" noProof="0" dirty="0"/>
              <a:t>CLICK TO EDIT MASTER TITLE STYLE</a:t>
            </a:r>
            <a:endParaRPr lang="en-GB" noProof="0" dirty="0"/>
          </a:p>
        </p:txBody>
      </p:sp>
      <p:graphicFrame>
        <p:nvGraphicFramePr>
          <p:cNvPr id="3" name="Chart 62">
            <a:extLst>
              <a:ext uri="{FF2B5EF4-FFF2-40B4-BE49-F238E27FC236}">
                <a16:creationId xmlns:a16="http://schemas.microsoft.com/office/drawing/2014/main" id="{F74DFCCB-83DE-47F4-9FF3-8FAEE5BF92D8}"/>
              </a:ext>
            </a:extLst>
          </p:cNvPr>
          <p:cNvGraphicFramePr/>
          <p:nvPr userDrawn="1"/>
        </p:nvGraphicFramePr>
        <p:xfrm>
          <a:off x="278275" y="1321783"/>
          <a:ext cx="11624274" cy="46238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62">
            <a:extLst>
              <a:ext uri="{FF2B5EF4-FFF2-40B4-BE49-F238E27FC236}">
                <a16:creationId xmlns:a16="http://schemas.microsoft.com/office/drawing/2014/main" id="{1D3688BC-A29F-4FC4-A11A-398FE4188E1F}"/>
              </a:ext>
            </a:extLst>
          </p:cNvPr>
          <p:cNvGraphicFramePr/>
          <p:nvPr userDrawn="1">
            <p:extLst>
              <p:ext uri="{D42A27DB-BD31-4B8C-83A1-F6EECF244321}">
                <p14:modId xmlns:p14="http://schemas.microsoft.com/office/powerpoint/2010/main" val="213446161"/>
              </p:ext>
            </p:extLst>
          </p:nvPr>
        </p:nvGraphicFramePr>
        <p:xfrm>
          <a:off x="277516" y="1348841"/>
          <a:ext cx="11592576" cy="4718559"/>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a:extLst>
              <a:ext uri="{FF2B5EF4-FFF2-40B4-BE49-F238E27FC236}">
                <a16:creationId xmlns:a16="http://schemas.microsoft.com/office/drawing/2014/main" id="{2D8F5593-453E-4297-89C3-AF572A2F008F}"/>
              </a:ext>
            </a:extLst>
          </p:cNvPr>
          <p:cNvCxnSpPr/>
          <p:nvPr userDrawn="1"/>
        </p:nvCxnSpPr>
        <p:spPr>
          <a:xfrm>
            <a:off x="217667" y="882193"/>
            <a:ext cx="1173630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815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300"/>
                                        <p:tgtEl>
                                          <p:spTgt spid="3">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300"/>
                                        <p:tgtEl>
                                          <p:spTgt spid="6">
                                            <p:graphicEl>
                                              <a:chart seriesIdx="-3" categoryIdx="-3" bldStep="gridLegend"/>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wipe(down)">
                                      <p:cBhvr>
                                        <p:cTn id="15" dur="300"/>
                                        <p:tgtEl>
                                          <p:spTgt spid="6">
                                            <p:graphicEl>
                                              <a:chart seriesIdx="-4" categoryIdx="0"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wipe(down)">
                                      <p:cBhvr>
                                        <p:cTn id="19" dur="300"/>
                                        <p:tgtEl>
                                          <p:spTgt spid="6">
                                            <p:graphicEl>
                                              <a:chart seriesIdx="-4" categoryIdx="1"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wipe(down)">
                                      <p:cBhvr>
                                        <p:cTn id="23" dur="300"/>
                                        <p:tgtEl>
                                          <p:spTgt spid="6">
                                            <p:graphicEl>
                                              <a:chart seriesIdx="-4" categoryIdx="2"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wipe(down)">
                                      <p:cBhvr>
                                        <p:cTn id="27" dur="300"/>
                                        <p:tgtEl>
                                          <p:spTgt spid="6">
                                            <p:graphicEl>
                                              <a:chart seriesIdx="-4" categoryIdx="3"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6">
                                            <p:graphicEl>
                                              <a:chart seriesIdx="-4" categoryIdx="4" bldStep="category"/>
                                            </p:graphicEl>
                                          </p:spTgt>
                                        </p:tgtEl>
                                        <p:attrNameLst>
                                          <p:attrName>style.visibility</p:attrName>
                                        </p:attrNameLst>
                                      </p:cBhvr>
                                      <p:to>
                                        <p:strVal val="visible"/>
                                      </p:to>
                                    </p:set>
                                    <p:animEffect transition="in" filter="wipe(down)">
                                      <p:cBhvr>
                                        <p:cTn id="31" dur="300"/>
                                        <p:tgtEl>
                                          <p:spTgt spid="6">
                                            <p:graphicEl>
                                              <a:chart seriesIdx="-4" categoryIdx="4"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6">
                                            <p:graphicEl>
                                              <a:chart seriesIdx="-4" categoryIdx="5" bldStep="category"/>
                                            </p:graphicEl>
                                          </p:spTgt>
                                        </p:tgtEl>
                                        <p:attrNameLst>
                                          <p:attrName>style.visibility</p:attrName>
                                        </p:attrNameLst>
                                      </p:cBhvr>
                                      <p:to>
                                        <p:strVal val="visible"/>
                                      </p:to>
                                    </p:set>
                                    <p:animEffect transition="in" filter="wipe(down)">
                                      <p:cBhvr>
                                        <p:cTn id="35" dur="300"/>
                                        <p:tgtEl>
                                          <p:spTgt spid="6">
                                            <p:graphicEl>
                                              <a:chart seriesIdx="-4" categoryIdx="5"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6">
                                            <p:graphicEl>
                                              <a:chart seriesIdx="-4" categoryIdx="6" bldStep="category"/>
                                            </p:graphicEl>
                                          </p:spTgt>
                                        </p:tgtEl>
                                        <p:attrNameLst>
                                          <p:attrName>style.visibility</p:attrName>
                                        </p:attrNameLst>
                                      </p:cBhvr>
                                      <p:to>
                                        <p:strVal val="visible"/>
                                      </p:to>
                                    </p:set>
                                    <p:animEffect transition="in" filter="wipe(down)">
                                      <p:cBhvr>
                                        <p:cTn id="39" dur="300"/>
                                        <p:tgtEl>
                                          <p:spTgt spid="6">
                                            <p:graphicEl>
                                              <a:chart seriesIdx="-4" categoryIdx="6"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6">
                                            <p:graphicEl>
                                              <a:chart seriesIdx="-4" categoryIdx="7" bldStep="category"/>
                                            </p:graphicEl>
                                          </p:spTgt>
                                        </p:tgtEl>
                                        <p:attrNameLst>
                                          <p:attrName>style.visibility</p:attrName>
                                        </p:attrNameLst>
                                      </p:cBhvr>
                                      <p:to>
                                        <p:strVal val="visible"/>
                                      </p:to>
                                    </p:set>
                                    <p:animEffect transition="in" filter="wipe(down)">
                                      <p:cBhvr>
                                        <p:cTn id="43" dur="300"/>
                                        <p:tgtEl>
                                          <p:spTgt spid="6">
                                            <p:graphicEl>
                                              <a:chart seriesIdx="-4" categoryIdx="7"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6">
                                            <p:graphicEl>
                                              <a:chart seriesIdx="-4" categoryIdx="8" bldStep="category"/>
                                            </p:graphicEl>
                                          </p:spTgt>
                                        </p:tgtEl>
                                        <p:attrNameLst>
                                          <p:attrName>style.visibility</p:attrName>
                                        </p:attrNameLst>
                                      </p:cBhvr>
                                      <p:to>
                                        <p:strVal val="visible"/>
                                      </p:to>
                                    </p:set>
                                    <p:animEffect transition="in" filter="wipe(down)">
                                      <p:cBhvr>
                                        <p:cTn id="47" dur="300"/>
                                        <p:tgtEl>
                                          <p:spTgt spid="6">
                                            <p:graphicEl>
                                              <a:chart seriesIdx="-4" categoryIdx="8"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6">
                                            <p:graphicEl>
                                              <a:chart seriesIdx="-4" categoryIdx="9" bldStep="category"/>
                                            </p:graphicEl>
                                          </p:spTgt>
                                        </p:tgtEl>
                                        <p:attrNameLst>
                                          <p:attrName>style.visibility</p:attrName>
                                        </p:attrNameLst>
                                      </p:cBhvr>
                                      <p:to>
                                        <p:strVal val="visible"/>
                                      </p:to>
                                    </p:set>
                                    <p:animEffect transition="in" filter="wipe(down)">
                                      <p:cBhvr>
                                        <p:cTn id="51" dur="300"/>
                                        <p:tgtEl>
                                          <p:spTgt spid="6">
                                            <p:graphicEl>
                                              <a:chart seriesIdx="-4" categoryIdx="9"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6">
                                            <p:graphicEl>
                                              <a:chart seriesIdx="-4" categoryIdx="10" bldStep="category"/>
                                            </p:graphicEl>
                                          </p:spTgt>
                                        </p:tgtEl>
                                        <p:attrNameLst>
                                          <p:attrName>style.visibility</p:attrName>
                                        </p:attrNameLst>
                                      </p:cBhvr>
                                      <p:to>
                                        <p:strVal val="visible"/>
                                      </p:to>
                                    </p:set>
                                    <p:animEffect transition="in" filter="wipe(down)">
                                      <p:cBhvr>
                                        <p:cTn id="55" dur="300"/>
                                        <p:tgtEl>
                                          <p:spTgt spid="6">
                                            <p:graphicEl>
                                              <a:chart seriesIdx="-4" categoryIdx="10"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6">
                                            <p:graphicEl>
                                              <a:chart seriesIdx="-4" categoryIdx="11" bldStep="category"/>
                                            </p:graphicEl>
                                          </p:spTgt>
                                        </p:tgtEl>
                                        <p:attrNameLst>
                                          <p:attrName>style.visibility</p:attrName>
                                        </p:attrNameLst>
                                      </p:cBhvr>
                                      <p:to>
                                        <p:strVal val="visible"/>
                                      </p:to>
                                    </p:set>
                                    <p:animEffect transition="in" filter="wipe(down)">
                                      <p:cBhvr>
                                        <p:cTn id="59" dur="300"/>
                                        <p:tgtEl>
                                          <p:spTgt spid="6">
                                            <p:graphicEl>
                                              <a:chart seriesIdx="-4" categoryIdx="11"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6">
                                            <p:graphicEl>
                                              <a:chart seriesIdx="-4" categoryIdx="12" bldStep="category"/>
                                            </p:graphicEl>
                                          </p:spTgt>
                                        </p:tgtEl>
                                        <p:attrNameLst>
                                          <p:attrName>style.visibility</p:attrName>
                                        </p:attrNameLst>
                                      </p:cBhvr>
                                      <p:to>
                                        <p:strVal val="visible"/>
                                      </p:to>
                                    </p:set>
                                    <p:animEffect transition="in" filter="wipe(down)">
                                      <p:cBhvr>
                                        <p:cTn id="63" dur="300"/>
                                        <p:tgtEl>
                                          <p:spTgt spid="6">
                                            <p:graphicEl>
                                              <a:chart seriesIdx="-4" categoryIdx="12"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6">
                                            <p:graphicEl>
                                              <a:chart seriesIdx="-4" categoryIdx="13" bldStep="category"/>
                                            </p:graphicEl>
                                          </p:spTgt>
                                        </p:tgtEl>
                                        <p:attrNameLst>
                                          <p:attrName>style.visibility</p:attrName>
                                        </p:attrNameLst>
                                      </p:cBhvr>
                                      <p:to>
                                        <p:strVal val="visible"/>
                                      </p:to>
                                    </p:set>
                                    <p:animEffect transition="in" filter="wipe(down)">
                                      <p:cBhvr>
                                        <p:cTn id="67" dur="300"/>
                                        <p:tgtEl>
                                          <p:spTgt spid="6">
                                            <p:graphicEl>
                                              <a:chart seriesIdx="-4" categoryIdx="13"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6">
                                            <p:graphicEl>
                                              <a:chart seriesIdx="-4" categoryIdx="14" bldStep="category"/>
                                            </p:graphicEl>
                                          </p:spTgt>
                                        </p:tgtEl>
                                        <p:attrNameLst>
                                          <p:attrName>style.visibility</p:attrName>
                                        </p:attrNameLst>
                                      </p:cBhvr>
                                      <p:to>
                                        <p:strVal val="visible"/>
                                      </p:to>
                                    </p:set>
                                    <p:animEffect transition="in" filter="wipe(down)">
                                      <p:cBhvr>
                                        <p:cTn id="71" dur="300"/>
                                        <p:tgtEl>
                                          <p:spTgt spid="6">
                                            <p:graphicEl>
                                              <a:chart seriesIdx="-4" categoryIdx="14"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6">
                                            <p:graphicEl>
                                              <a:chart seriesIdx="-4" categoryIdx="15" bldStep="category"/>
                                            </p:graphicEl>
                                          </p:spTgt>
                                        </p:tgtEl>
                                        <p:attrNameLst>
                                          <p:attrName>style.visibility</p:attrName>
                                        </p:attrNameLst>
                                      </p:cBhvr>
                                      <p:to>
                                        <p:strVal val="visible"/>
                                      </p:to>
                                    </p:set>
                                    <p:animEffect transition="in" filter="wipe(down)">
                                      <p:cBhvr>
                                        <p:cTn id="75" dur="300"/>
                                        <p:tgtEl>
                                          <p:spTgt spid="6">
                                            <p:graphicEl>
                                              <a:chart seriesIdx="-4" categoryIdx="15"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6">
                                            <p:graphicEl>
                                              <a:chart seriesIdx="-4" categoryIdx="16" bldStep="category"/>
                                            </p:graphicEl>
                                          </p:spTgt>
                                        </p:tgtEl>
                                        <p:attrNameLst>
                                          <p:attrName>style.visibility</p:attrName>
                                        </p:attrNameLst>
                                      </p:cBhvr>
                                      <p:to>
                                        <p:strVal val="visible"/>
                                      </p:to>
                                    </p:set>
                                    <p:animEffect transition="in" filter="wipe(down)">
                                      <p:cBhvr>
                                        <p:cTn id="79" dur="300"/>
                                        <p:tgtEl>
                                          <p:spTgt spid="6">
                                            <p:graphicEl>
                                              <a:chart seriesIdx="-4" categoryIdx="16"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6">
                                            <p:graphicEl>
                                              <a:chart seriesIdx="-4" categoryIdx="17" bldStep="category"/>
                                            </p:graphicEl>
                                          </p:spTgt>
                                        </p:tgtEl>
                                        <p:attrNameLst>
                                          <p:attrName>style.visibility</p:attrName>
                                        </p:attrNameLst>
                                      </p:cBhvr>
                                      <p:to>
                                        <p:strVal val="visible"/>
                                      </p:to>
                                    </p:set>
                                    <p:animEffect transition="in" filter="wipe(down)">
                                      <p:cBhvr>
                                        <p:cTn id="83" dur="300"/>
                                        <p:tgtEl>
                                          <p:spTgt spid="6">
                                            <p:graphicEl>
                                              <a:chart seriesIdx="-4" categoryIdx="17"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6">
                                            <p:graphicEl>
                                              <a:chart seriesIdx="-4" categoryIdx="18" bldStep="category"/>
                                            </p:graphicEl>
                                          </p:spTgt>
                                        </p:tgtEl>
                                        <p:attrNameLst>
                                          <p:attrName>style.visibility</p:attrName>
                                        </p:attrNameLst>
                                      </p:cBhvr>
                                      <p:to>
                                        <p:strVal val="visible"/>
                                      </p:to>
                                    </p:set>
                                    <p:animEffect transition="in" filter="wipe(down)">
                                      <p:cBhvr>
                                        <p:cTn id="87" dur="300"/>
                                        <p:tgtEl>
                                          <p:spTgt spid="6">
                                            <p:graphicEl>
                                              <a:chart seriesIdx="-4" categoryIdx="18"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6">
                                            <p:graphicEl>
                                              <a:chart seriesIdx="-4" categoryIdx="19" bldStep="category"/>
                                            </p:graphicEl>
                                          </p:spTgt>
                                        </p:tgtEl>
                                        <p:attrNameLst>
                                          <p:attrName>style.visibility</p:attrName>
                                        </p:attrNameLst>
                                      </p:cBhvr>
                                      <p:to>
                                        <p:strVal val="visible"/>
                                      </p:to>
                                    </p:set>
                                    <p:animEffect transition="in" filter="wipe(down)">
                                      <p:cBhvr>
                                        <p:cTn id="91" dur="300"/>
                                        <p:tgtEl>
                                          <p:spTgt spid="6">
                                            <p:graphicEl>
                                              <a:chart seriesIdx="-4" categoryIdx="19"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6">
                                            <p:graphicEl>
                                              <a:chart seriesIdx="-4" categoryIdx="20" bldStep="category"/>
                                            </p:graphicEl>
                                          </p:spTgt>
                                        </p:tgtEl>
                                        <p:attrNameLst>
                                          <p:attrName>style.visibility</p:attrName>
                                        </p:attrNameLst>
                                      </p:cBhvr>
                                      <p:to>
                                        <p:strVal val="visible"/>
                                      </p:to>
                                    </p:set>
                                    <p:animEffect transition="in" filter="wipe(down)">
                                      <p:cBhvr>
                                        <p:cTn id="95" dur="300"/>
                                        <p:tgtEl>
                                          <p:spTgt spid="6">
                                            <p:graphicEl>
                                              <a:chart seriesIdx="-4" categoryIdx="20"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6">
                                            <p:graphicEl>
                                              <a:chart seriesIdx="-4" categoryIdx="21" bldStep="category"/>
                                            </p:graphicEl>
                                          </p:spTgt>
                                        </p:tgtEl>
                                        <p:attrNameLst>
                                          <p:attrName>style.visibility</p:attrName>
                                        </p:attrNameLst>
                                      </p:cBhvr>
                                      <p:to>
                                        <p:strVal val="visible"/>
                                      </p:to>
                                    </p:set>
                                    <p:animEffect transition="in" filter="wipe(down)">
                                      <p:cBhvr>
                                        <p:cTn id="99" dur="300"/>
                                        <p:tgtEl>
                                          <p:spTgt spid="6">
                                            <p:graphicEl>
                                              <a:chart seriesIdx="-4" categoryIdx="21"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6">
                                            <p:graphicEl>
                                              <a:chart seriesIdx="-4" categoryIdx="22" bldStep="category"/>
                                            </p:graphicEl>
                                          </p:spTgt>
                                        </p:tgtEl>
                                        <p:attrNameLst>
                                          <p:attrName>style.visibility</p:attrName>
                                        </p:attrNameLst>
                                      </p:cBhvr>
                                      <p:to>
                                        <p:strVal val="visible"/>
                                      </p:to>
                                    </p:set>
                                    <p:animEffect transition="in" filter="wipe(down)">
                                      <p:cBhvr>
                                        <p:cTn id="103" dur="300"/>
                                        <p:tgtEl>
                                          <p:spTgt spid="6">
                                            <p:graphicEl>
                                              <a:chart seriesIdx="-4" categoryIdx="22" bldStep="category"/>
                                            </p:graphicEl>
                                          </p:spTgt>
                                        </p:tgtEl>
                                      </p:cBhvr>
                                    </p:animEffect>
                                  </p:childTnLst>
                                </p:cTn>
                              </p:par>
                            </p:childTnLst>
                          </p:cTn>
                        </p:par>
                        <p:par>
                          <p:cTn id="104" fill="hold">
                            <p:stCondLst>
                              <p:cond delay="7500"/>
                            </p:stCondLst>
                            <p:childTnLst>
                              <p:par>
                                <p:cTn id="105" presetID="22" presetClass="entr" presetSubtype="4" repeatCount="0" fill="hold" grpId="0" nodeType="afterEffect">
                                  <p:stCondLst>
                                    <p:cond delay="0"/>
                                  </p:stCondLst>
                                  <p:childTnLst>
                                    <p:set>
                                      <p:cBhvr>
                                        <p:cTn id="106" dur="1" fill="hold">
                                          <p:stCondLst>
                                            <p:cond delay="0"/>
                                          </p:stCondLst>
                                        </p:cTn>
                                        <p:tgtEl>
                                          <p:spTgt spid="6">
                                            <p:graphicEl>
                                              <a:chart seriesIdx="-4" categoryIdx="23" bldStep="category"/>
                                            </p:graphicEl>
                                          </p:spTgt>
                                        </p:tgtEl>
                                        <p:attrNameLst>
                                          <p:attrName>style.visibility</p:attrName>
                                        </p:attrNameLst>
                                      </p:cBhvr>
                                      <p:to>
                                        <p:strVal val="visible"/>
                                      </p:to>
                                    </p:set>
                                    <p:animEffect transition="in" filter="wipe(down)">
                                      <p:cBhvr>
                                        <p:cTn id="107" dur="300"/>
                                        <p:tgtEl>
                                          <p:spTgt spid="6">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Graphic spid="6" grpId="0">
        <p:bldSub>
          <a:bldChart bld="category"/>
        </p:bldSub>
      </p:bldGraphic>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LEAR3">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002" y="882193"/>
            <a:ext cx="11732719"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795"/>
            </a:lvl1pPr>
            <a:lvl2pPr>
              <a:defRPr sz="1795"/>
            </a:lvl2pPr>
            <a:lvl3pPr>
              <a:defRPr sz="1795"/>
            </a:lvl3pPr>
            <a:lvl4pPr>
              <a:defRPr sz="1795"/>
            </a:lvl4pPr>
            <a:lvl5pPr>
              <a:defRPr sz="1795"/>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8" name="Straight Connector 7">
            <a:extLst>
              <a:ext uri="{FF2B5EF4-FFF2-40B4-BE49-F238E27FC236}">
                <a16:creationId xmlns:a16="http://schemas.microsoft.com/office/drawing/2014/main" id="{FDDE0A18-E398-40EE-9B5C-EFF1AB1879B0}"/>
              </a:ext>
            </a:extLst>
          </p:cNvPr>
          <p:cNvCxnSpPr>
            <a:cxnSpLocks/>
          </p:cNvCxnSpPr>
          <p:nvPr userDrawn="1"/>
        </p:nvCxnSpPr>
        <p:spPr>
          <a:xfrm>
            <a:off x="220831" y="6422971"/>
            <a:ext cx="11703996"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54FC899-091E-48CC-B4A2-B442B733582F}"/>
              </a:ext>
            </a:extLst>
          </p:cNvPr>
          <p:cNvCxnSpPr/>
          <p:nvPr userDrawn="1"/>
        </p:nvCxnSpPr>
        <p:spPr>
          <a:xfrm>
            <a:off x="217667" y="882193"/>
            <a:ext cx="11736308"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36686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LEAR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solidFill>
                  <a:srgbClr val="003249"/>
                </a:solidFill>
              </a:defRPr>
            </a:lvl1pPr>
          </a:lstStyle>
          <a:p>
            <a:r>
              <a:rPr lang="en-GB" noProof="0" dirty="0"/>
              <a:t>CLICK TO EDIT MASTER TITLE STYLE</a:t>
            </a:r>
          </a:p>
        </p:txBody>
      </p:sp>
      <p:sp>
        <p:nvSpPr>
          <p:cNvPr id="9" name="Content Placeholder 2">
            <a:extLst>
              <a:ext uri="{FF2B5EF4-FFF2-40B4-BE49-F238E27FC236}">
                <a16:creationId xmlns:a16="http://schemas.microsoft.com/office/drawing/2014/main" id="{59A1B071-1AF1-4E5C-847C-81B99F1817C7}"/>
              </a:ext>
            </a:extLst>
          </p:cNvPr>
          <p:cNvSpPr>
            <a:spLocks noGrp="1"/>
          </p:cNvSpPr>
          <p:nvPr>
            <p:ph sz="half" idx="1"/>
          </p:nvPr>
        </p:nvSpPr>
        <p:spPr>
          <a:xfrm>
            <a:off x="218263" y="1673225"/>
            <a:ext cx="5788844" cy="4318000"/>
          </a:xfrm>
        </p:spPr>
        <p:txBody>
          <a:bodyPr/>
          <a:lstStyle>
            <a:lvl1pPr>
              <a:defRPr sz="1795"/>
            </a:lvl1pPr>
            <a:lvl2pPr>
              <a:defRPr sz="1795"/>
            </a:lvl2pPr>
            <a:lvl3pPr>
              <a:defRPr sz="1795"/>
            </a:lvl3pPr>
            <a:lvl4pPr>
              <a:defRPr sz="1795"/>
            </a:lvl4pPr>
            <a:lvl5pPr>
              <a:defRPr sz="1795"/>
            </a:lvl5pPr>
            <a:lvl6pPr>
              <a:defRPr sz="1299"/>
            </a:lvl6pPr>
            <a:lvl7pPr>
              <a:defRPr sz="1299"/>
            </a:lvl7pPr>
            <a:lvl8pPr>
              <a:defRPr sz="1299"/>
            </a:lvl8pPr>
            <a:lvl9pPr>
              <a:defRPr sz="1299"/>
            </a:lvl9pPr>
          </a:lstStyle>
          <a:p>
            <a:pPr lvl="0"/>
            <a:r>
              <a:rPr lang="en-US" noProof="0" dirty="0"/>
              <a:t>Click to edit </a:t>
            </a:r>
            <a:r>
              <a:rPr lang="en-GB" noProof="0" dirty="0"/>
              <a:t>Master</a:t>
            </a:r>
            <a:r>
              <a:rPr lang="en-US" noProof="0" dirty="0"/>
              <a:t> text styles</a:t>
            </a:r>
          </a:p>
          <a:p>
            <a:pPr lvl="1"/>
            <a:r>
              <a:rPr lang="en-GB" noProof="0" dirty="0"/>
              <a:t>Second</a:t>
            </a:r>
            <a:r>
              <a:rPr lang="en-US" noProof="0" dirty="0"/>
              <a:t> level</a:t>
            </a:r>
          </a:p>
          <a:p>
            <a:pPr lvl="2"/>
            <a:r>
              <a:rPr lang="en-US" noProof="0" dirty="0"/>
              <a:t>Third </a:t>
            </a:r>
            <a:r>
              <a:rPr lang="en-GB" noProof="0" dirty="0"/>
              <a:t>level</a:t>
            </a:r>
          </a:p>
          <a:p>
            <a:pPr lvl="3"/>
            <a:r>
              <a:rPr lang="en-GB" noProof="0" dirty="0"/>
              <a:t>Fourth</a:t>
            </a:r>
            <a:r>
              <a:rPr lang="en-US" noProof="0" dirty="0"/>
              <a:t> level</a:t>
            </a:r>
          </a:p>
          <a:p>
            <a:pPr lvl="4"/>
            <a:r>
              <a:rPr lang="en-GB" noProof="0" dirty="0"/>
              <a:t>Fifth</a:t>
            </a:r>
            <a:r>
              <a:rPr lang="en-US" noProof="0" dirty="0"/>
              <a:t> level</a:t>
            </a:r>
            <a:endParaRPr lang="en-GB" noProof="0" dirty="0"/>
          </a:p>
        </p:txBody>
      </p:sp>
      <p:sp>
        <p:nvSpPr>
          <p:cNvPr id="10" name="Content Placeholder 3">
            <a:extLst>
              <a:ext uri="{FF2B5EF4-FFF2-40B4-BE49-F238E27FC236}">
                <a16:creationId xmlns:a16="http://schemas.microsoft.com/office/drawing/2014/main" id="{1FECB638-90E0-45FF-9E57-2E1BEA99D056}"/>
              </a:ext>
            </a:extLst>
          </p:cNvPr>
          <p:cNvSpPr>
            <a:spLocks noGrp="1"/>
          </p:cNvSpPr>
          <p:nvPr>
            <p:ph sz="half" idx="2"/>
          </p:nvPr>
        </p:nvSpPr>
        <p:spPr>
          <a:xfrm>
            <a:off x="6210297" y="1673225"/>
            <a:ext cx="5747139" cy="4318000"/>
          </a:xfrm>
        </p:spPr>
        <p:txBody>
          <a:bodyPr/>
          <a:lstStyle>
            <a:lvl1pPr>
              <a:defRPr sz="1795"/>
            </a:lvl1pPr>
            <a:lvl2pPr>
              <a:defRPr sz="1795"/>
            </a:lvl2pPr>
            <a:lvl3pPr>
              <a:defRPr sz="1795"/>
            </a:lvl3pPr>
            <a:lvl4pPr>
              <a:defRPr sz="1795"/>
            </a:lvl4pPr>
            <a:lvl5pPr>
              <a:defRPr sz="1795"/>
            </a:lvl5pPr>
            <a:lvl6pPr>
              <a:defRPr sz="1299"/>
            </a:lvl6pPr>
            <a:lvl7pPr>
              <a:defRPr sz="1299"/>
            </a:lvl7pPr>
            <a:lvl8pPr>
              <a:defRPr sz="1299"/>
            </a:lvl8pPr>
            <a:lvl9pPr>
              <a:defRPr sz="1299"/>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8" name="Straight Connector 7">
            <a:extLst>
              <a:ext uri="{FF2B5EF4-FFF2-40B4-BE49-F238E27FC236}">
                <a16:creationId xmlns:a16="http://schemas.microsoft.com/office/drawing/2014/main" id="{8FE92DEE-E179-466F-A2E3-A937D4BD20BC}"/>
              </a:ext>
            </a:extLst>
          </p:cNvPr>
          <p:cNvCxnSpPr>
            <a:cxnSpLocks/>
          </p:cNvCxnSpPr>
          <p:nvPr userDrawn="1"/>
        </p:nvCxnSpPr>
        <p:spPr>
          <a:xfrm>
            <a:off x="220831" y="6422971"/>
            <a:ext cx="11703996"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A69D56B-45C7-41CE-AF85-CFBD7346FBEF}"/>
              </a:ext>
            </a:extLst>
          </p:cNvPr>
          <p:cNvCxnSpPr/>
          <p:nvPr userDrawn="1"/>
        </p:nvCxnSpPr>
        <p:spPr>
          <a:xfrm>
            <a:off x="217667" y="882193"/>
            <a:ext cx="11736308"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78958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LEAR_COLOUR_BG1">
    <p:bg>
      <p:bgPr>
        <a:solidFill>
          <a:srgbClr val="E8E9E4"/>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002" y="882000"/>
            <a:ext cx="11732719"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795"/>
            </a:lvl1pPr>
            <a:lvl2pPr>
              <a:defRPr sz="1795"/>
            </a:lvl2pPr>
            <a:lvl3pPr>
              <a:defRPr sz="1795"/>
            </a:lvl3pPr>
            <a:lvl4pPr>
              <a:defRPr sz="1795"/>
            </a:lvl4pPr>
            <a:lvl5pPr>
              <a:defRPr sz="1795"/>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8" name="Straight Connector 7">
            <a:extLst>
              <a:ext uri="{FF2B5EF4-FFF2-40B4-BE49-F238E27FC236}">
                <a16:creationId xmlns:a16="http://schemas.microsoft.com/office/drawing/2014/main" id="{DA993C77-CBED-4B2B-A114-59C4D8D6CE97}"/>
              </a:ext>
            </a:extLst>
          </p:cNvPr>
          <p:cNvCxnSpPr>
            <a:cxnSpLocks/>
          </p:cNvCxnSpPr>
          <p:nvPr userDrawn="1"/>
        </p:nvCxnSpPr>
        <p:spPr>
          <a:xfrm>
            <a:off x="220831" y="6422971"/>
            <a:ext cx="11703996"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1B86A34-E450-424B-A07C-89D1870D3D25}"/>
              </a:ext>
            </a:extLst>
          </p:cNvPr>
          <p:cNvCxnSpPr/>
          <p:nvPr userDrawn="1"/>
        </p:nvCxnSpPr>
        <p:spPr>
          <a:xfrm>
            <a:off x="217667" y="882193"/>
            <a:ext cx="11736308"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46880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LEAR_COLOUR_BG2">
    <p:bg>
      <p:bgPr>
        <a:solidFill>
          <a:srgbClr val="76C8AE"/>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7" name="Rectangle 2">
            <a:extLst>
              <a:ext uri="{FF2B5EF4-FFF2-40B4-BE49-F238E27FC236}">
                <a16:creationId xmlns:a16="http://schemas.microsoft.com/office/drawing/2014/main" id="{8770F7F7-54D2-419E-ACE8-1E203802996C}"/>
              </a:ext>
            </a:extLst>
          </p:cNvPr>
          <p:cNvSpPr>
            <a:spLocks noGrp="1" noChangeArrowheads="1"/>
          </p:cNvSpPr>
          <p:nvPr>
            <p:ph idx="1"/>
          </p:nvPr>
        </p:nvSpPr>
        <p:spPr bwMode="auto">
          <a:xfrm>
            <a:off x="218263" y="882000"/>
            <a:ext cx="11732719"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795">
                <a:solidFill>
                  <a:srgbClr val="006762"/>
                </a:solidFill>
              </a:defRPr>
            </a:lvl1pPr>
            <a:lvl2pPr>
              <a:defRPr sz="1795">
                <a:solidFill>
                  <a:srgbClr val="006762"/>
                </a:solidFill>
              </a:defRPr>
            </a:lvl2pPr>
            <a:lvl3pPr>
              <a:defRPr sz="1795">
                <a:solidFill>
                  <a:srgbClr val="006762"/>
                </a:solidFill>
              </a:defRPr>
            </a:lvl3pPr>
            <a:lvl4pPr>
              <a:defRPr sz="1795">
                <a:solidFill>
                  <a:srgbClr val="006762"/>
                </a:solidFill>
              </a:defRPr>
            </a:lvl4pPr>
            <a:lvl5pPr>
              <a:defRPr sz="1795">
                <a:solidFill>
                  <a:srgbClr val="006762"/>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6" name="Straight Connector 5">
            <a:extLst>
              <a:ext uri="{FF2B5EF4-FFF2-40B4-BE49-F238E27FC236}">
                <a16:creationId xmlns:a16="http://schemas.microsoft.com/office/drawing/2014/main" id="{9CE16786-8A3C-4C82-B63C-69D03B24564C}"/>
              </a:ext>
            </a:extLst>
          </p:cNvPr>
          <p:cNvCxnSpPr>
            <a:cxnSpLocks/>
          </p:cNvCxnSpPr>
          <p:nvPr userDrawn="1"/>
        </p:nvCxnSpPr>
        <p:spPr>
          <a:xfrm>
            <a:off x="220831" y="6422971"/>
            <a:ext cx="11703996"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128B05E-06E9-4FF8-9E34-30F8C9AD5155}"/>
              </a:ext>
            </a:extLst>
          </p:cNvPr>
          <p:cNvCxnSpPr/>
          <p:nvPr userDrawn="1"/>
        </p:nvCxnSpPr>
        <p:spPr>
          <a:xfrm>
            <a:off x="217667" y="882193"/>
            <a:ext cx="11736308"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59731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LEAR_COLOUR_BG3">
    <p:bg>
      <p:bgPr>
        <a:solidFill>
          <a:srgbClr val="F1666A"/>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7" name="Rectangle 2">
            <a:extLst>
              <a:ext uri="{FF2B5EF4-FFF2-40B4-BE49-F238E27FC236}">
                <a16:creationId xmlns:a16="http://schemas.microsoft.com/office/drawing/2014/main" id="{424FBA6A-9B37-4307-AF0B-2FB195B99602}"/>
              </a:ext>
            </a:extLst>
          </p:cNvPr>
          <p:cNvSpPr>
            <a:spLocks noGrp="1" noChangeArrowheads="1"/>
          </p:cNvSpPr>
          <p:nvPr>
            <p:ph idx="1"/>
          </p:nvPr>
        </p:nvSpPr>
        <p:spPr bwMode="auto">
          <a:xfrm>
            <a:off x="218263" y="882000"/>
            <a:ext cx="11732719"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795">
                <a:solidFill>
                  <a:srgbClr val="960136"/>
                </a:solidFill>
              </a:defRPr>
            </a:lvl1pPr>
            <a:lvl2pPr>
              <a:defRPr sz="1795">
                <a:solidFill>
                  <a:srgbClr val="960136"/>
                </a:solidFill>
              </a:defRPr>
            </a:lvl2pPr>
            <a:lvl3pPr>
              <a:defRPr sz="1795">
                <a:solidFill>
                  <a:srgbClr val="960136"/>
                </a:solidFill>
              </a:defRPr>
            </a:lvl3pPr>
            <a:lvl4pPr>
              <a:defRPr sz="1795">
                <a:solidFill>
                  <a:srgbClr val="960136"/>
                </a:solidFill>
              </a:defRPr>
            </a:lvl4pPr>
            <a:lvl5pPr>
              <a:defRPr sz="1795">
                <a:solidFill>
                  <a:srgbClr val="960136"/>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6" name="Straight Connector 5">
            <a:extLst>
              <a:ext uri="{FF2B5EF4-FFF2-40B4-BE49-F238E27FC236}">
                <a16:creationId xmlns:a16="http://schemas.microsoft.com/office/drawing/2014/main" id="{48935B88-E3A5-4B18-A1DA-E525414B3B33}"/>
              </a:ext>
            </a:extLst>
          </p:cNvPr>
          <p:cNvCxnSpPr>
            <a:cxnSpLocks/>
          </p:cNvCxnSpPr>
          <p:nvPr userDrawn="1"/>
        </p:nvCxnSpPr>
        <p:spPr>
          <a:xfrm>
            <a:off x="220831" y="6422971"/>
            <a:ext cx="11703996"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9DC6253-9DAC-40B0-A41B-C4BC48EE2683}"/>
              </a:ext>
            </a:extLst>
          </p:cNvPr>
          <p:cNvCxnSpPr/>
          <p:nvPr userDrawn="1"/>
        </p:nvCxnSpPr>
        <p:spPr>
          <a:xfrm>
            <a:off x="217667" y="882193"/>
            <a:ext cx="11736308"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94998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LEAR_COLOUR_BG4">
    <p:bg>
      <p:bgPr>
        <a:solidFill>
          <a:srgbClr val="FFCC4E"/>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AD5E32-67F7-433E-80AC-7E81CA1D6CAF}"/>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3" name="Content Placeholder 2">
            <a:extLst>
              <a:ext uri="{FF2B5EF4-FFF2-40B4-BE49-F238E27FC236}">
                <a16:creationId xmlns:a16="http://schemas.microsoft.com/office/drawing/2014/main" id="{C3B7504A-25CB-4BBC-AA4B-1A27FA922557}"/>
              </a:ext>
            </a:extLst>
          </p:cNvPr>
          <p:cNvSpPr>
            <a:spLocks noGrp="1" noChangeArrowheads="1"/>
          </p:cNvSpPr>
          <p:nvPr>
            <p:ph idx="1"/>
          </p:nvPr>
        </p:nvSpPr>
        <p:spPr bwMode="auto">
          <a:xfrm>
            <a:off x="218263" y="882192"/>
            <a:ext cx="11732719"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795">
                <a:solidFill>
                  <a:srgbClr val="A75534"/>
                </a:solidFill>
              </a:defRPr>
            </a:lvl1pPr>
            <a:lvl2pPr>
              <a:defRPr sz="1795">
                <a:solidFill>
                  <a:srgbClr val="A75534"/>
                </a:solidFill>
              </a:defRPr>
            </a:lvl2pPr>
            <a:lvl3pPr>
              <a:defRPr sz="1795">
                <a:solidFill>
                  <a:srgbClr val="A75534"/>
                </a:solidFill>
              </a:defRPr>
            </a:lvl3pPr>
            <a:lvl4pPr>
              <a:defRPr sz="1795">
                <a:solidFill>
                  <a:srgbClr val="A75534"/>
                </a:solidFill>
              </a:defRPr>
            </a:lvl4pPr>
            <a:lvl5pPr>
              <a:defRPr sz="1795">
                <a:solidFill>
                  <a:srgbClr val="A75534"/>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4" name="Straight Connector 3">
            <a:extLst>
              <a:ext uri="{FF2B5EF4-FFF2-40B4-BE49-F238E27FC236}">
                <a16:creationId xmlns:a16="http://schemas.microsoft.com/office/drawing/2014/main" id="{13C96752-03D4-47C1-AF65-AB9BE9940335}"/>
              </a:ext>
            </a:extLst>
          </p:cNvPr>
          <p:cNvCxnSpPr>
            <a:cxnSpLocks/>
          </p:cNvCxnSpPr>
          <p:nvPr userDrawn="1"/>
        </p:nvCxnSpPr>
        <p:spPr>
          <a:xfrm>
            <a:off x="220831" y="6422971"/>
            <a:ext cx="11703996"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99C38FE-3D95-4F29-9E13-19A29AD5EFC2}"/>
              </a:ext>
            </a:extLst>
          </p:cNvPr>
          <p:cNvCxnSpPr/>
          <p:nvPr userDrawn="1"/>
        </p:nvCxnSpPr>
        <p:spPr>
          <a:xfrm>
            <a:off x="217667" y="882193"/>
            <a:ext cx="11736308"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2848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LEAR_COLOUR_BG5">
    <p:bg>
      <p:bgPr>
        <a:solidFill>
          <a:srgbClr val="6DCFF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AD5E32-67F7-433E-80AC-7E81CA1D6CAF}"/>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4" name="Rectangle 2">
            <a:extLst>
              <a:ext uri="{FF2B5EF4-FFF2-40B4-BE49-F238E27FC236}">
                <a16:creationId xmlns:a16="http://schemas.microsoft.com/office/drawing/2014/main" id="{BA34D9EA-0CED-4E85-B2F0-17341F16C1AB}"/>
              </a:ext>
            </a:extLst>
          </p:cNvPr>
          <p:cNvSpPr>
            <a:spLocks noGrp="1" noChangeArrowheads="1"/>
          </p:cNvSpPr>
          <p:nvPr>
            <p:ph idx="1"/>
          </p:nvPr>
        </p:nvSpPr>
        <p:spPr bwMode="auto">
          <a:xfrm>
            <a:off x="218263" y="882192"/>
            <a:ext cx="11732719"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795">
                <a:solidFill>
                  <a:srgbClr val="1E3378"/>
                </a:solidFill>
              </a:defRPr>
            </a:lvl1pPr>
            <a:lvl2pPr>
              <a:defRPr sz="1795">
                <a:solidFill>
                  <a:srgbClr val="1E3378"/>
                </a:solidFill>
              </a:defRPr>
            </a:lvl2pPr>
            <a:lvl3pPr>
              <a:defRPr sz="1795">
                <a:solidFill>
                  <a:srgbClr val="1E3378"/>
                </a:solidFill>
              </a:defRPr>
            </a:lvl3pPr>
            <a:lvl4pPr>
              <a:defRPr sz="1795">
                <a:solidFill>
                  <a:srgbClr val="1E3378"/>
                </a:solidFill>
              </a:defRPr>
            </a:lvl4pPr>
            <a:lvl5pPr>
              <a:defRPr sz="1795">
                <a:solidFill>
                  <a:srgbClr val="1E3378"/>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7" name="Straight Connector 6">
            <a:extLst>
              <a:ext uri="{FF2B5EF4-FFF2-40B4-BE49-F238E27FC236}">
                <a16:creationId xmlns:a16="http://schemas.microsoft.com/office/drawing/2014/main" id="{CF711926-946D-4031-95C0-4DF8DCFCC3F0}"/>
              </a:ext>
            </a:extLst>
          </p:cNvPr>
          <p:cNvCxnSpPr>
            <a:cxnSpLocks/>
          </p:cNvCxnSpPr>
          <p:nvPr userDrawn="1"/>
        </p:nvCxnSpPr>
        <p:spPr>
          <a:xfrm>
            <a:off x="220831" y="6422971"/>
            <a:ext cx="11703996"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03F0612-5267-4585-B281-9C491C4E1A35}"/>
              </a:ext>
            </a:extLst>
          </p:cNvPr>
          <p:cNvCxnSpPr/>
          <p:nvPr userDrawn="1"/>
        </p:nvCxnSpPr>
        <p:spPr>
          <a:xfrm>
            <a:off x="217667" y="882193"/>
            <a:ext cx="11736308"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00140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ARK_CLOSING1">
    <p:bg>
      <p:bgPr>
        <a:solidFill>
          <a:srgbClr val="6DCFF6"/>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F9D6BA-4369-4A77-B906-1DB3998CAEE6}"/>
              </a:ext>
            </a:extLst>
          </p:cNvPr>
          <p:cNvSpPr/>
          <p:nvPr userDrawn="1"/>
        </p:nvSpPr>
        <p:spPr>
          <a:xfrm>
            <a:off x="-368656" y="0"/>
            <a:ext cx="125606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795" dirty="0"/>
          </a:p>
        </p:txBody>
      </p:sp>
      <p:sp>
        <p:nvSpPr>
          <p:cNvPr id="9" name="Rectangle 8">
            <a:extLst>
              <a:ext uri="{FF2B5EF4-FFF2-40B4-BE49-F238E27FC236}">
                <a16:creationId xmlns:a16="http://schemas.microsoft.com/office/drawing/2014/main" id="{C1D3BEF3-BA94-4314-8B5C-E1B50DD15057}"/>
              </a:ext>
            </a:extLst>
          </p:cNvPr>
          <p:cNvSpPr/>
          <p:nvPr userDrawn="1"/>
        </p:nvSpPr>
        <p:spPr>
          <a:xfrm flipH="1">
            <a:off x="4686301" y="2011305"/>
            <a:ext cx="2819400" cy="2819035"/>
          </a:xfrm>
          <a:prstGeom prst="rect">
            <a:avLst/>
          </a:prstGeom>
          <a:solidFill>
            <a:schemeClr val="bg1"/>
          </a:solidFill>
          <a:ln w="9525">
            <a:solidFill>
              <a:srgbClr val="003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9" dirty="0"/>
          </a:p>
        </p:txBody>
      </p:sp>
      <p:sp>
        <p:nvSpPr>
          <p:cNvPr id="10" name="Subtitle 2">
            <a:extLst>
              <a:ext uri="{FF2B5EF4-FFF2-40B4-BE49-F238E27FC236}">
                <a16:creationId xmlns:a16="http://schemas.microsoft.com/office/drawing/2014/main" id="{39F16787-8A53-41D0-B7DB-805E3E72C17B}"/>
              </a:ext>
            </a:extLst>
          </p:cNvPr>
          <p:cNvSpPr txBox="1">
            <a:spLocks/>
          </p:cNvSpPr>
          <p:nvPr userDrawn="1"/>
        </p:nvSpPr>
        <p:spPr>
          <a:xfrm>
            <a:off x="4686302" y="4524210"/>
            <a:ext cx="2812780" cy="314495"/>
          </a:xfrm>
          <a:prstGeom prst="rect">
            <a:avLst/>
          </a:prstGeom>
        </p:spPr>
        <p:txBody>
          <a:bodyPr vert="horz" lIns="65971" tIns="32987" rIns="65971" bIns="32987"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endParaRPr lang="en-GB" sz="1011" dirty="0">
              <a:solidFill>
                <a:srgbClr val="8197A6"/>
              </a:solidFill>
              <a:latin typeface="Arial" charset="0"/>
              <a:ea typeface="Arial" charset="0"/>
              <a:cs typeface="Arial" charset="0"/>
            </a:endParaRPr>
          </a:p>
        </p:txBody>
      </p:sp>
      <p:sp>
        <p:nvSpPr>
          <p:cNvPr id="11" name="Text Placeholder 2">
            <a:extLst>
              <a:ext uri="{FF2B5EF4-FFF2-40B4-BE49-F238E27FC236}">
                <a16:creationId xmlns:a16="http://schemas.microsoft.com/office/drawing/2014/main" id="{C7BEF393-6511-46BA-9E6C-1CDE034CBF68}"/>
              </a:ext>
            </a:extLst>
          </p:cNvPr>
          <p:cNvSpPr>
            <a:spLocks noGrp="1"/>
          </p:cNvSpPr>
          <p:nvPr>
            <p:ph type="body" idx="14"/>
          </p:nvPr>
        </p:nvSpPr>
        <p:spPr>
          <a:xfrm>
            <a:off x="4686301" y="2041527"/>
            <a:ext cx="2819403" cy="2359024"/>
          </a:xfrm>
          <a:prstGeom prst="rect">
            <a:avLst/>
          </a:prstGeom>
        </p:spPr>
        <p:txBody>
          <a:bodyPr anchor="t">
            <a:normAutofit/>
          </a:bodyPr>
          <a:lstStyle>
            <a:lvl1pPr marL="0" indent="0" algn="l">
              <a:buNone/>
              <a:defRPr sz="2135" b="0" baseline="0">
                <a:solidFill>
                  <a:srgbClr val="003249"/>
                </a:solidFill>
                <a:latin typeface="Arial" charset="0"/>
                <a:ea typeface="Arial" charset="0"/>
                <a:cs typeface="Arial" charset="0"/>
              </a:defRPr>
            </a:lvl1pPr>
            <a:lvl2pPr marL="329837" indent="0">
              <a:buNone/>
              <a:defRPr sz="1443" b="1"/>
            </a:lvl2pPr>
            <a:lvl3pPr marL="659674" indent="0">
              <a:buNone/>
              <a:defRPr sz="1299" b="1"/>
            </a:lvl3pPr>
            <a:lvl4pPr marL="989511" indent="0">
              <a:buNone/>
              <a:defRPr sz="1153" b="1"/>
            </a:lvl4pPr>
            <a:lvl5pPr marL="1319350" indent="0">
              <a:buNone/>
              <a:defRPr sz="1153" b="1"/>
            </a:lvl5pPr>
            <a:lvl6pPr marL="1649185" indent="0">
              <a:buNone/>
              <a:defRPr sz="1153" b="1"/>
            </a:lvl6pPr>
            <a:lvl7pPr marL="1979024" indent="0">
              <a:buNone/>
              <a:defRPr sz="1153" b="1"/>
            </a:lvl7pPr>
            <a:lvl8pPr marL="2308861" indent="0">
              <a:buNone/>
              <a:defRPr sz="1153" b="1"/>
            </a:lvl8pPr>
            <a:lvl9pPr marL="2638698" indent="0">
              <a:buNone/>
              <a:defRPr sz="1153" b="1"/>
            </a:lvl9pPr>
          </a:lstStyle>
          <a:p>
            <a:pPr lvl="0"/>
            <a:r>
              <a:rPr lang="en-GB" noProof="0" dirty="0"/>
              <a:t>Click to edit Master text styles</a:t>
            </a:r>
          </a:p>
        </p:txBody>
      </p:sp>
      <p:sp>
        <p:nvSpPr>
          <p:cNvPr id="12" name="Subtitle 2">
            <a:extLst>
              <a:ext uri="{FF2B5EF4-FFF2-40B4-BE49-F238E27FC236}">
                <a16:creationId xmlns:a16="http://schemas.microsoft.com/office/drawing/2014/main" id="{142739B0-932D-4E43-A871-586E86D63CDA}"/>
              </a:ext>
            </a:extLst>
          </p:cNvPr>
          <p:cNvSpPr txBox="1">
            <a:spLocks/>
          </p:cNvSpPr>
          <p:nvPr userDrawn="1"/>
        </p:nvSpPr>
        <p:spPr>
          <a:xfrm>
            <a:off x="4686301" y="1740026"/>
            <a:ext cx="2819403" cy="261521"/>
          </a:xfrm>
          <a:prstGeom prst="rect">
            <a:avLst/>
          </a:prstGeom>
        </p:spPr>
        <p:txBody>
          <a:bodyPr vert="horz" lIns="65971" tIns="32987" rIns="65971" bIns="32987"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795" dirty="0">
                <a:solidFill>
                  <a:srgbClr val="8197A6"/>
                </a:solidFill>
                <a:latin typeface="Arial" charset="0"/>
                <a:ea typeface="Arial" charset="0"/>
                <a:cs typeface="Arial" charset="0"/>
              </a:rPr>
              <a:t>Produced by</a:t>
            </a:r>
            <a:endParaRPr lang="en-US" sz="795" dirty="0">
              <a:solidFill>
                <a:srgbClr val="8197A6"/>
              </a:solidFill>
              <a:latin typeface="Arial" charset="0"/>
              <a:ea typeface="Arial" charset="0"/>
              <a:cs typeface="Arial" charset="0"/>
            </a:endParaRPr>
          </a:p>
        </p:txBody>
      </p:sp>
      <p:sp>
        <p:nvSpPr>
          <p:cNvPr id="13" name="Text Placeholder 2">
            <a:extLst>
              <a:ext uri="{FF2B5EF4-FFF2-40B4-BE49-F238E27FC236}">
                <a16:creationId xmlns:a16="http://schemas.microsoft.com/office/drawing/2014/main" id="{495EE1E9-8C9C-4791-ADEC-8A6CB2EB49B2}"/>
              </a:ext>
            </a:extLst>
          </p:cNvPr>
          <p:cNvSpPr>
            <a:spLocks noGrp="1"/>
          </p:cNvSpPr>
          <p:nvPr>
            <p:ph type="body" idx="15" hasCustomPrompt="1"/>
          </p:nvPr>
        </p:nvSpPr>
        <p:spPr>
          <a:xfrm>
            <a:off x="4686301" y="4406776"/>
            <a:ext cx="2819403" cy="423565"/>
          </a:xfrm>
          <a:prstGeom prst="rect">
            <a:avLst/>
          </a:prstGeom>
        </p:spPr>
        <p:txBody>
          <a:bodyPr anchor="ctr">
            <a:noAutofit/>
          </a:bodyPr>
          <a:lstStyle>
            <a:lvl1pPr marL="0" indent="0" algn="l">
              <a:buNone/>
              <a:defRPr sz="1496" b="0" baseline="0">
                <a:solidFill>
                  <a:srgbClr val="003249"/>
                </a:solidFill>
                <a:latin typeface="Arial" charset="0"/>
                <a:ea typeface="Arial" charset="0"/>
                <a:cs typeface="Arial" charset="0"/>
              </a:defRPr>
            </a:lvl1pPr>
            <a:lvl2pPr marL="329837" indent="0">
              <a:buNone/>
              <a:defRPr sz="1443" b="1"/>
            </a:lvl2pPr>
            <a:lvl3pPr marL="659674" indent="0">
              <a:buNone/>
              <a:defRPr sz="1299" b="1"/>
            </a:lvl3pPr>
            <a:lvl4pPr marL="989511" indent="0">
              <a:buNone/>
              <a:defRPr sz="1153" b="1"/>
            </a:lvl4pPr>
            <a:lvl5pPr marL="1319350" indent="0">
              <a:buNone/>
              <a:defRPr sz="1153" b="1"/>
            </a:lvl5pPr>
            <a:lvl6pPr marL="1649185" indent="0">
              <a:buNone/>
              <a:defRPr sz="1153" b="1"/>
            </a:lvl6pPr>
            <a:lvl7pPr marL="1979024" indent="0">
              <a:buNone/>
              <a:defRPr sz="1153" b="1"/>
            </a:lvl7pPr>
            <a:lvl8pPr marL="2308861" indent="0">
              <a:buNone/>
              <a:defRPr sz="1153" b="1"/>
            </a:lvl8pPr>
            <a:lvl9pPr marL="2638698" indent="0">
              <a:buNone/>
              <a:defRPr sz="1153" b="1"/>
            </a:lvl9pPr>
          </a:lstStyle>
          <a:p>
            <a:pPr lvl="0"/>
            <a:r>
              <a:rPr lang="en-GB" noProof="0" dirty="0"/>
              <a:t>Click to edit Master text styles</a:t>
            </a:r>
          </a:p>
        </p:txBody>
      </p:sp>
    </p:spTree>
    <p:extLst>
      <p:ext uri="{BB962C8B-B14F-4D97-AF65-F5344CB8AC3E}">
        <p14:creationId xmlns:p14="http://schemas.microsoft.com/office/powerpoint/2010/main" val="29117620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62C1D-7D8D-D24E-B6F5-AA9A4C59E742}"/>
              </a:ext>
            </a:extLst>
          </p:cNvPr>
          <p:cNvSpPr>
            <a:spLocks noGrp="1"/>
          </p:cNvSpPr>
          <p:nvPr>
            <p:ph type="title"/>
          </p:nvPr>
        </p:nvSpPr>
        <p:spPr>
          <a:xfrm>
            <a:off x="838200" y="751516"/>
            <a:ext cx="10515600" cy="552780"/>
          </a:xfrm>
          <a:prstGeom prst="rect">
            <a:avLst/>
          </a:prstGeom>
        </p:spPr>
        <p:txBody>
          <a:bodyPr/>
          <a:lstStyle/>
          <a:p>
            <a:r>
              <a:rPr lang="en-GB"/>
              <a:t>Click to edit Master title style</a:t>
            </a:r>
          </a:p>
        </p:txBody>
      </p:sp>
    </p:spTree>
    <p:extLst>
      <p:ext uri="{BB962C8B-B14F-4D97-AF65-F5344CB8AC3E}">
        <p14:creationId xmlns:p14="http://schemas.microsoft.com/office/powerpoint/2010/main" val="35965312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E2F60-DF2C-AD4E-AF71-C6BAA5F87331}"/>
              </a:ext>
            </a:extLst>
          </p:cNvPr>
          <p:cNvSpPr>
            <a:spLocks noGrp="1"/>
          </p:cNvSpPr>
          <p:nvPr>
            <p:ph type="title"/>
          </p:nvPr>
        </p:nvSpPr>
        <p:spPr>
          <a:xfrm>
            <a:off x="797105" y="478141"/>
            <a:ext cx="9195924" cy="662291"/>
          </a:xfrm>
          <a:prstGeom prst="rect">
            <a:avLst/>
          </a:prstGeom>
        </p:spPr>
        <p:txBody>
          <a:bodyPr anchor="t">
            <a:normAutofit/>
          </a:bodyPr>
          <a:lstStyle>
            <a:lvl1pPr>
              <a:defRPr sz="4000"/>
            </a:lvl1pPr>
          </a:lstStyle>
          <a:p>
            <a:r>
              <a:rPr lang="en-US"/>
              <a:t>Click to edit Master title style</a:t>
            </a:r>
            <a:endParaRPr lang="en-CH"/>
          </a:p>
        </p:txBody>
      </p:sp>
      <p:sp>
        <p:nvSpPr>
          <p:cNvPr id="3" name="Content Placeholder 2">
            <a:extLst>
              <a:ext uri="{FF2B5EF4-FFF2-40B4-BE49-F238E27FC236}">
                <a16:creationId xmlns:a16="http://schemas.microsoft.com/office/drawing/2014/main" id="{F04FDC9A-5329-0D4D-99DC-08618E62FA54}"/>
              </a:ext>
            </a:extLst>
          </p:cNvPr>
          <p:cNvSpPr>
            <a:spLocks noGrp="1"/>
          </p:cNvSpPr>
          <p:nvPr>
            <p:ph idx="1"/>
          </p:nvPr>
        </p:nvSpPr>
        <p:spPr>
          <a:xfrm>
            <a:off x="838200" y="1422971"/>
            <a:ext cx="10515600" cy="475399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901CDB03-74A5-D140-B290-D569D9016284}"/>
              </a:ext>
            </a:extLst>
          </p:cNvPr>
          <p:cNvSpPr>
            <a:spLocks noGrp="1"/>
          </p:cNvSpPr>
          <p:nvPr>
            <p:ph type="dt" sz="half" idx="10"/>
          </p:nvPr>
        </p:nvSpPr>
        <p:spPr>
          <a:xfrm>
            <a:off x="8261969" y="6356351"/>
            <a:ext cx="2480883" cy="365125"/>
          </a:xfrm>
        </p:spPr>
        <p:txBody>
          <a:bodyPr/>
          <a:lstStyle>
            <a:lvl1pPr algn="r">
              <a:defRPr/>
            </a:lvl1pPr>
          </a:lstStyle>
          <a:p>
            <a:fld id="{68E8F735-F438-844E-9C8B-BCD7DECA9799}" type="datetimeFigureOut">
              <a:rPr lang="en-CH" smtClean="0"/>
              <a:pPr/>
              <a:t>11/22/2024</a:t>
            </a:fld>
            <a:endParaRPr lang="en-CH"/>
          </a:p>
        </p:txBody>
      </p:sp>
      <p:sp>
        <p:nvSpPr>
          <p:cNvPr id="5" name="Footer Placeholder 4">
            <a:extLst>
              <a:ext uri="{FF2B5EF4-FFF2-40B4-BE49-F238E27FC236}">
                <a16:creationId xmlns:a16="http://schemas.microsoft.com/office/drawing/2014/main" id="{1027EC8D-E63D-4043-99F5-E254262361E6}"/>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29AD2C10-E706-E046-A067-1E4E8EBD9B14}"/>
              </a:ext>
            </a:extLst>
          </p:cNvPr>
          <p:cNvSpPr>
            <a:spLocks noGrp="1"/>
          </p:cNvSpPr>
          <p:nvPr>
            <p:ph type="sldNum" sz="quarter" idx="12"/>
          </p:nvPr>
        </p:nvSpPr>
        <p:spPr>
          <a:xfrm>
            <a:off x="10859512" y="6356351"/>
            <a:ext cx="494288" cy="365125"/>
          </a:xfrm>
        </p:spPr>
        <p:txBody>
          <a:bodyPr/>
          <a:lstStyle/>
          <a:p>
            <a:fld id="{D46DD5C4-A119-3049-AB35-6CF974D8ACCA}" type="slidenum">
              <a:rPr lang="en-CH" smtClean="0"/>
              <a:t>‹#›</a:t>
            </a:fld>
            <a:endParaRPr lang="en-CH"/>
          </a:p>
        </p:txBody>
      </p:sp>
    </p:spTree>
    <p:extLst>
      <p:ext uri="{BB962C8B-B14F-4D97-AF65-F5344CB8AC3E}">
        <p14:creationId xmlns:p14="http://schemas.microsoft.com/office/powerpoint/2010/main" val="213022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5">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1B31BE-8F00-4FD0-B83D-49F14B7AACC4}"/>
              </a:ext>
            </a:extLst>
          </p:cNvPr>
          <p:cNvSpPr>
            <a:spLocks noGrp="1"/>
          </p:cNvSpPr>
          <p:nvPr>
            <p:ph type="title" hasCustomPrompt="1"/>
          </p:nvPr>
        </p:nvSpPr>
        <p:spPr/>
        <p:txBody>
          <a:bodyPr/>
          <a:lstStyle/>
          <a:p>
            <a:r>
              <a:rPr lang="en-GB" altLang="en-US" noProof="0" dirty="0"/>
              <a:t>CLICK TO EDIT MASTER TITLE STYLE</a:t>
            </a:r>
            <a:endParaRPr lang="en-GB" noProof="0" dirty="0"/>
          </a:p>
        </p:txBody>
      </p:sp>
      <p:graphicFrame>
        <p:nvGraphicFramePr>
          <p:cNvPr id="3" name="Chart 62">
            <a:extLst>
              <a:ext uri="{FF2B5EF4-FFF2-40B4-BE49-F238E27FC236}">
                <a16:creationId xmlns:a16="http://schemas.microsoft.com/office/drawing/2014/main" id="{ACF06B11-18F4-4720-A183-165C1FB85F61}"/>
              </a:ext>
            </a:extLst>
          </p:cNvPr>
          <p:cNvGraphicFramePr/>
          <p:nvPr userDrawn="1">
            <p:extLst>
              <p:ext uri="{D42A27DB-BD31-4B8C-83A1-F6EECF244321}">
                <p14:modId xmlns:p14="http://schemas.microsoft.com/office/powerpoint/2010/main" val="2889447973"/>
              </p:ext>
            </p:extLst>
          </p:nvPr>
        </p:nvGraphicFramePr>
        <p:xfrm>
          <a:off x="278275" y="1219354"/>
          <a:ext cx="11624274" cy="4735687"/>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0805BBD0-4E77-4901-8F9B-5C34F6E0468A}"/>
              </a:ext>
            </a:extLst>
          </p:cNvPr>
          <p:cNvCxnSpPr/>
          <p:nvPr userDrawn="1"/>
        </p:nvCxnSpPr>
        <p:spPr>
          <a:xfrm>
            <a:off x="217667" y="882193"/>
            <a:ext cx="1173630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423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300"/>
                                        <p:tgtEl>
                                          <p:spTgt spid="3">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3">
                                            <p:graphicEl>
                                              <a:chart seriesIdx="-4" categoryIdx="0" bldStep="category"/>
                                            </p:graphicEl>
                                          </p:spTgt>
                                        </p:tgtEl>
                                        <p:attrNameLst>
                                          <p:attrName>style.visibility</p:attrName>
                                        </p:attrNameLst>
                                      </p:cBhvr>
                                      <p:to>
                                        <p:strVal val="visible"/>
                                      </p:to>
                                    </p:set>
                                    <p:animEffect transition="in" filter="wipe(down)">
                                      <p:cBhvr>
                                        <p:cTn id="11" dur="300"/>
                                        <p:tgtEl>
                                          <p:spTgt spid="3">
                                            <p:graphicEl>
                                              <a:chart seriesIdx="-4" categoryIdx="0" bldStep="category"/>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3">
                                            <p:graphicEl>
                                              <a:chart seriesIdx="-4" categoryIdx="1" bldStep="category"/>
                                            </p:graphicEl>
                                          </p:spTgt>
                                        </p:tgtEl>
                                        <p:attrNameLst>
                                          <p:attrName>style.visibility</p:attrName>
                                        </p:attrNameLst>
                                      </p:cBhvr>
                                      <p:to>
                                        <p:strVal val="visible"/>
                                      </p:to>
                                    </p:set>
                                    <p:animEffect transition="in" filter="wipe(down)">
                                      <p:cBhvr>
                                        <p:cTn id="15" dur="300"/>
                                        <p:tgtEl>
                                          <p:spTgt spid="3">
                                            <p:graphicEl>
                                              <a:chart seriesIdx="-4" categoryIdx="1"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3">
                                            <p:graphicEl>
                                              <a:chart seriesIdx="-4" categoryIdx="2" bldStep="category"/>
                                            </p:graphicEl>
                                          </p:spTgt>
                                        </p:tgtEl>
                                        <p:attrNameLst>
                                          <p:attrName>style.visibility</p:attrName>
                                        </p:attrNameLst>
                                      </p:cBhvr>
                                      <p:to>
                                        <p:strVal val="visible"/>
                                      </p:to>
                                    </p:set>
                                    <p:animEffect transition="in" filter="wipe(down)">
                                      <p:cBhvr>
                                        <p:cTn id="19" dur="300"/>
                                        <p:tgtEl>
                                          <p:spTgt spid="3">
                                            <p:graphicEl>
                                              <a:chart seriesIdx="-4" categoryIdx="2"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3">
                                            <p:graphicEl>
                                              <a:chart seriesIdx="-4" categoryIdx="3" bldStep="category"/>
                                            </p:graphicEl>
                                          </p:spTgt>
                                        </p:tgtEl>
                                        <p:attrNameLst>
                                          <p:attrName>style.visibility</p:attrName>
                                        </p:attrNameLst>
                                      </p:cBhvr>
                                      <p:to>
                                        <p:strVal val="visible"/>
                                      </p:to>
                                    </p:set>
                                    <p:animEffect transition="in" filter="wipe(down)">
                                      <p:cBhvr>
                                        <p:cTn id="23" dur="300"/>
                                        <p:tgtEl>
                                          <p:spTgt spid="3">
                                            <p:graphicEl>
                                              <a:chart seriesIdx="-4" categoryIdx="3"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3">
                                            <p:graphicEl>
                                              <a:chart seriesIdx="-4" categoryIdx="4" bldStep="category"/>
                                            </p:graphicEl>
                                          </p:spTgt>
                                        </p:tgtEl>
                                        <p:attrNameLst>
                                          <p:attrName>style.visibility</p:attrName>
                                        </p:attrNameLst>
                                      </p:cBhvr>
                                      <p:to>
                                        <p:strVal val="visible"/>
                                      </p:to>
                                    </p:set>
                                    <p:animEffect transition="in" filter="wipe(down)">
                                      <p:cBhvr>
                                        <p:cTn id="27" dur="300"/>
                                        <p:tgtEl>
                                          <p:spTgt spid="3">
                                            <p:graphicEl>
                                              <a:chart seriesIdx="-4" categoryIdx="4"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3">
                                            <p:graphicEl>
                                              <a:chart seriesIdx="-4" categoryIdx="5" bldStep="category"/>
                                            </p:graphicEl>
                                          </p:spTgt>
                                        </p:tgtEl>
                                        <p:attrNameLst>
                                          <p:attrName>style.visibility</p:attrName>
                                        </p:attrNameLst>
                                      </p:cBhvr>
                                      <p:to>
                                        <p:strVal val="visible"/>
                                      </p:to>
                                    </p:set>
                                    <p:animEffect transition="in" filter="wipe(down)">
                                      <p:cBhvr>
                                        <p:cTn id="31" dur="300"/>
                                        <p:tgtEl>
                                          <p:spTgt spid="3">
                                            <p:graphicEl>
                                              <a:chart seriesIdx="-4" categoryIdx="5"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3">
                                            <p:graphicEl>
                                              <a:chart seriesIdx="-4" categoryIdx="6" bldStep="category"/>
                                            </p:graphicEl>
                                          </p:spTgt>
                                        </p:tgtEl>
                                        <p:attrNameLst>
                                          <p:attrName>style.visibility</p:attrName>
                                        </p:attrNameLst>
                                      </p:cBhvr>
                                      <p:to>
                                        <p:strVal val="visible"/>
                                      </p:to>
                                    </p:set>
                                    <p:animEffect transition="in" filter="wipe(down)">
                                      <p:cBhvr>
                                        <p:cTn id="35" dur="300"/>
                                        <p:tgtEl>
                                          <p:spTgt spid="3">
                                            <p:graphicEl>
                                              <a:chart seriesIdx="-4" categoryIdx="6"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3">
                                            <p:graphicEl>
                                              <a:chart seriesIdx="-4" categoryIdx="7" bldStep="category"/>
                                            </p:graphicEl>
                                          </p:spTgt>
                                        </p:tgtEl>
                                        <p:attrNameLst>
                                          <p:attrName>style.visibility</p:attrName>
                                        </p:attrNameLst>
                                      </p:cBhvr>
                                      <p:to>
                                        <p:strVal val="visible"/>
                                      </p:to>
                                    </p:set>
                                    <p:animEffect transition="in" filter="wipe(down)">
                                      <p:cBhvr>
                                        <p:cTn id="39" dur="300"/>
                                        <p:tgtEl>
                                          <p:spTgt spid="3">
                                            <p:graphicEl>
                                              <a:chart seriesIdx="-4" categoryIdx="7"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3">
                                            <p:graphicEl>
                                              <a:chart seriesIdx="-4" categoryIdx="8" bldStep="category"/>
                                            </p:graphicEl>
                                          </p:spTgt>
                                        </p:tgtEl>
                                        <p:attrNameLst>
                                          <p:attrName>style.visibility</p:attrName>
                                        </p:attrNameLst>
                                      </p:cBhvr>
                                      <p:to>
                                        <p:strVal val="visible"/>
                                      </p:to>
                                    </p:set>
                                    <p:animEffect transition="in" filter="wipe(down)">
                                      <p:cBhvr>
                                        <p:cTn id="43" dur="300"/>
                                        <p:tgtEl>
                                          <p:spTgt spid="3">
                                            <p:graphicEl>
                                              <a:chart seriesIdx="-4" categoryIdx="8"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3">
                                            <p:graphicEl>
                                              <a:chart seriesIdx="-4" categoryIdx="9" bldStep="category"/>
                                            </p:graphicEl>
                                          </p:spTgt>
                                        </p:tgtEl>
                                        <p:attrNameLst>
                                          <p:attrName>style.visibility</p:attrName>
                                        </p:attrNameLst>
                                      </p:cBhvr>
                                      <p:to>
                                        <p:strVal val="visible"/>
                                      </p:to>
                                    </p:set>
                                    <p:animEffect transition="in" filter="wipe(down)">
                                      <p:cBhvr>
                                        <p:cTn id="47" dur="300"/>
                                        <p:tgtEl>
                                          <p:spTgt spid="3">
                                            <p:graphicEl>
                                              <a:chart seriesIdx="-4" categoryIdx="9"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3">
                                            <p:graphicEl>
                                              <a:chart seriesIdx="-4" categoryIdx="10" bldStep="category"/>
                                            </p:graphicEl>
                                          </p:spTgt>
                                        </p:tgtEl>
                                        <p:attrNameLst>
                                          <p:attrName>style.visibility</p:attrName>
                                        </p:attrNameLst>
                                      </p:cBhvr>
                                      <p:to>
                                        <p:strVal val="visible"/>
                                      </p:to>
                                    </p:set>
                                    <p:animEffect transition="in" filter="wipe(down)">
                                      <p:cBhvr>
                                        <p:cTn id="51" dur="300"/>
                                        <p:tgtEl>
                                          <p:spTgt spid="3">
                                            <p:graphicEl>
                                              <a:chart seriesIdx="-4" categoryIdx="10"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3">
                                            <p:graphicEl>
                                              <a:chart seriesIdx="-4" categoryIdx="11" bldStep="category"/>
                                            </p:graphicEl>
                                          </p:spTgt>
                                        </p:tgtEl>
                                        <p:attrNameLst>
                                          <p:attrName>style.visibility</p:attrName>
                                        </p:attrNameLst>
                                      </p:cBhvr>
                                      <p:to>
                                        <p:strVal val="visible"/>
                                      </p:to>
                                    </p:set>
                                    <p:animEffect transition="in" filter="wipe(down)">
                                      <p:cBhvr>
                                        <p:cTn id="55" dur="300"/>
                                        <p:tgtEl>
                                          <p:spTgt spid="3">
                                            <p:graphicEl>
                                              <a:chart seriesIdx="-4" categoryIdx="11"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3">
                                            <p:graphicEl>
                                              <a:chart seriesIdx="-4" categoryIdx="12" bldStep="category"/>
                                            </p:graphicEl>
                                          </p:spTgt>
                                        </p:tgtEl>
                                        <p:attrNameLst>
                                          <p:attrName>style.visibility</p:attrName>
                                        </p:attrNameLst>
                                      </p:cBhvr>
                                      <p:to>
                                        <p:strVal val="visible"/>
                                      </p:to>
                                    </p:set>
                                    <p:animEffect transition="in" filter="wipe(down)">
                                      <p:cBhvr>
                                        <p:cTn id="59" dur="300"/>
                                        <p:tgtEl>
                                          <p:spTgt spid="3">
                                            <p:graphicEl>
                                              <a:chart seriesIdx="-4" categoryIdx="12"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3">
                                            <p:graphicEl>
                                              <a:chart seriesIdx="-4" categoryIdx="13" bldStep="category"/>
                                            </p:graphicEl>
                                          </p:spTgt>
                                        </p:tgtEl>
                                        <p:attrNameLst>
                                          <p:attrName>style.visibility</p:attrName>
                                        </p:attrNameLst>
                                      </p:cBhvr>
                                      <p:to>
                                        <p:strVal val="visible"/>
                                      </p:to>
                                    </p:set>
                                    <p:animEffect transition="in" filter="wipe(down)">
                                      <p:cBhvr>
                                        <p:cTn id="63" dur="300"/>
                                        <p:tgtEl>
                                          <p:spTgt spid="3">
                                            <p:graphicEl>
                                              <a:chart seriesIdx="-4" categoryIdx="13"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3">
                                            <p:graphicEl>
                                              <a:chart seriesIdx="-4" categoryIdx="14" bldStep="category"/>
                                            </p:graphicEl>
                                          </p:spTgt>
                                        </p:tgtEl>
                                        <p:attrNameLst>
                                          <p:attrName>style.visibility</p:attrName>
                                        </p:attrNameLst>
                                      </p:cBhvr>
                                      <p:to>
                                        <p:strVal val="visible"/>
                                      </p:to>
                                    </p:set>
                                    <p:animEffect transition="in" filter="wipe(down)">
                                      <p:cBhvr>
                                        <p:cTn id="67" dur="300"/>
                                        <p:tgtEl>
                                          <p:spTgt spid="3">
                                            <p:graphicEl>
                                              <a:chart seriesIdx="-4" categoryIdx="14"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3">
                                            <p:graphicEl>
                                              <a:chart seriesIdx="-4" categoryIdx="15" bldStep="category"/>
                                            </p:graphicEl>
                                          </p:spTgt>
                                        </p:tgtEl>
                                        <p:attrNameLst>
                                          <p:attrName>style.visibility</p:attrName>
                                        </p:attrNameLst>
                                      </p:cBhvr>
                                      <p:to>
                                        <p:strVal val="visible"/>
                                      </p:to>
                                    </p:set>
                                    <p:animEffect transition="in" filter="wipe(down)">
                                      <p:cBhvr>
                                        <p:cTn id="71" dur="300"/>
                                        <p:tgtEl>
                                          <p:spTgt spid="3">
                                            <p:graphicEl>
                                              <a:chart seriesIdx="-4" categoryIdx="15"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3">
                                            <p:graphicEl>
                                              <a:chart seriesIdx="-4" categoryIdx="16" bldStep="category"/>
                                            </p:graphicEl>
                                          </p:spTgt>
                                        </p:tgtEl>
                                        <p:attrNameLst>
                                          <p:attrName>style.visibility</p:attrName>
                                        </p:attrNameLst>
                                      </p:cBhvr>
                                      <p:to>
                                        <p:strVal val="visible"/>
                                      </p:to>
                                    </p:set>
                                    <p:animEffect transition="in" filter="wipe(down)">
                                      <p:cBhvr>
                                        <p:cTn id="75" dur="300"/>
                                        <p:tgtEl>
                                          <p:spTgt spid="3">
                                            <p:graphicEl>
                                              <a:chart seriesIdx="-4" categoryIdx="16"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3">
                                            <p:graphicEl>
                                              <a:chart seriesIdx="-4" categoryIdx="17" bldStep="category"/>
                                            </p:graphicEl>
                                          </p:spTgt>
                                        </p:tgtEl>
                                        <p:attrNameLst>
                                          <p:attrName>style.visibility</p:attrName>
                                        </p:attrNameLst>
                                      </p:cBhvr>
                                      <p:to>
                                        <p:strVal val="visible"/>
                                      </p:to>
                                    </p:set>
                                    <p:animEffect transition="in" filter="wipe(down)">
                                      <p:cBhvr>
                                        <p:cTn id="79" dur="300"/>
                                        <p:tgtEl>
                                          <p:spTgt spid="3">
                                            <p:graphicEl>
                                              <a:chart seriesIdx="-4" categoryIdx="17"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3">
                                            <p:graphicEl>
                                              <a:chart seriesIdx="-4" categoryIdx="18" bldStep="category"/>
                                            </p:graphicEl>
                                          </p:spTgt>
                                        </p:tgtEl>
                                        <p:attrNameLst>
                                          <p:attrName>style.visibility</p:attrName>
                                        </p:attrNameLst>
                                      </p:cBhvr>
                                      <p:to>
                                        <p:strVal val="visible"/>
                                      </p:to>
                                    </p:set>
                                    <p:animEffect transition="in" filter="wipe(down)">
                                      <p:cBhvr>
                                        <p:cTn id="83" dur="300"/>
                                        <p:tgtEl>
                                          <p:spTgt spid="3">
                                            <p:graphicEl>
                                              <a:chart seriesIdx="-4" categoryIdx="18"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3">
                                            <p:graphicEl>
                                              <a:chart seriesIdx="-4" categoryIdx="19" bldStep="category"/>
                                            </p:graphicEl>
                                          </p:spTgt>
                                        </p:tgtEl>
                                        <p:attrNameLst>
                                          <p:attrName>style.visibility</p:attrName>
                                        </p:attrNameLst>
                                      </p:cBhvr>
                                      <p:to>
                                        <p:strVal val="visible"/>
                                      </p:to>
                                    </p:set>
                                    <p:animEffect transition="in" filter="wipe(down)">
                                      <p:cBhvr>
                                        <p:cTn id="87" dur="300"/>
                                        <p:tgtEl>
                                          <p:spTgt spid="3">
                                            <p:graphicEl>
                                              <a:chart seriesIdx="-4" categoryIdx="19"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3">
                                            <p:graphicEl>
                                              <a:chart seriesIdx="-4" categoryIdx="20" bldStep="category"/>
                                            </p:graphicEl>
                                          </p:spTgt>
                                        </p:tgtEl>
                                        <p:attrNameLst>
                                          <p:attrName>style.visibility</p:attrName>
                                        </p:attrNameLst>
                                      </p:cBhvr>
                                      <p:to>
                                        <p:strVal val="visible"/>
                                      </p:to>
                                    </p:set>
                                    <p:animEffect transition="in" filter="wipe(down)">
                                      <p:cBhvr>
                                        <p:cTn id="91" dur="300"/>
                                        <p:tgtEl>
                                          <p:spTgt spid="3">
                                            <p:graphicEl>
                                              <a:chart seriesIdx="-4" categoryIdx="20"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3">
                                            <p:graphicEl>
                                              <a:chart seriesIdx="-4" categoryIdx="21" bldStep="category"/>
                                            </p:graphicEl>
                                          </p:spTgt>
                                        </p:tgtEl>
                                        <p:attrNameLst>
                                          <p:attrName>style.visibility</p:attrName>
                                        </p:attrNameLst>
                                      </p:cBhvr>
                                      <p:to>
                                        <p:strVal val="visible"/>
                                      </p:to>
                                    </p:set>
                                    <p:animEffect transition="in" filter="wipe(down)">
                                      <p:cBhvr>
                                        <p:cTn id="95" dur="300"/>
                                        <p:tgtEl>
                                          <p:spTgt spid="3">
                                            <p:graphicEl>
                                              <a:chart seriesIdx="-4" categoryIdx="21"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3">
                                            <p:graphicEl>
                                              <a:chart seriesIdx="-4" categoryIdx="22" bldStep="category"/>
                                            </p:graphicEl>
                                          </p:spTgt>
                                        </p:tgtEl>
                                        <p:attrNameLst>
                                          <p:attrName>style.visibility</p:attrName>
                                        </p:attrNameLst>
                                      </p:cBhvr>
                                      <p:to>
                                        <p:strVal val="visible"/>
                                      </p:to>
                                    </p:set>
                                    <p:animEffect transition="in" filter="wipe(down)">
                                      <p:cBhvr>
                                        <p:cTn id="99" dur="300"/>
                                        <p:tgtEl>
                                          <p:spTgt spid="3">
                                            <p:graphicEl>
                                              <a:chart seriesIdx="-4" categoryIdx="22"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3">
                                            <p:graphicEl>
                                              <a:chart seriesIdx="-4" categoryIdx="23" bldStep="category"/>
                                            </p:graphicEl>
                                          </p:spTgt>
                                        </p:tgtEl>
                                        <p:attrNameLst>
                                          <p:attrName>style.visibility</p:attrName>
                                        </p:attrNameLst>
                                      </p:cBhvr>
                                      <p:to>
                                        <p:strVal val="visible"/>
                                      </p:to>
                                    </p:set>
                                    <p:animEffect transition="in" filter="wipe(down)">
                                      <p:cBhvr>
                                        <p:cTn id="103" dur="300"/>
                                        <p:tgtEl>
                                          <p:spTgt spid="3">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F25205-DB64-1647-AC10-5DF7D9193A59}"/>
              </a:ext>
            </a:extLst>
          </p:cNvPr>
          <p:cNvSpPr>
            <a:spLocks noGrp="1"/>
          </p:cNvSpPr>
          <p:nvPr>
            <p:ph sz="half" idx="1"/>
          </p:nvPr>
        </p:nvSpPr>
        <p:spPr>
          <a:xfrm>
            <a:off x="838200" y="1402423"/>
            <a:ext cx="5181600" cy="47745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Content Placeholder 3">
            <a:extLst>
              <a:ext uri="{FF2B5EF4-FFF2-40B4-BE49-F238E27FC236}">
                <a16:creationId xmlns:a16="http://schemas.microsoft.com/office/drawing/2014/main" id="{CB5DA0BF-7F20-0E47-8FC7-823BD9AAB603}"/>
              </a:ext>
            </a:extLst>
          </p:cNvPr>
          <p:cNvSpPr>
            <a:spLocks noGrp="1"/>
          </p:cNvSpPr>
          <p:nvPr>
            <p:ph sz="half" idx="2"/>
          </p:nvPr>
        </p:nvSpPr>
        <p:spPr>
          <a:xfrm>
            <a:off x="6172200" y="1402423"/>
            <a:ext cx="5181600" cy="47745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Date Placeholder 4">
            <a:extLst>
              <a:ext uri="{FF2B5EF4-FFF2-40B4-BE49-F238E27FC236}">
                <a16:creationId xmlns:a16="http://schemas.microsoft.com/office/drawing/2014/main" id="{95A4F314-4B60-C74A-8C0A-05C7CF1802AC}"/>
              </a:ext>
            </a:extLst>
          </p:cNvPr>
          <p:cNvSpPr>
            <a:spLocks noGrp="1"/>
          </p:cNvSpPr>
          <p:nvPr>
            <p:ph type="dt" sz="half" idx="10"/>
          </p:nvPr>
        </p:nvSpPr>
        <p:spPr/>
        <p:txBody>
          <a:bodyPr/>
          <a:lstStyle/>
          <a:p>
            <a:fld id="{68E8F735-F438-844E-9C8B-BCD7DECA9799}" type="datetimeFigureOut">
              <a:rPr lang="en-CH" smtClean="0"/>
              <a:t>11/22/2024</a:t>
            </a:fld>
            <a:endParaRPr lang="en-CH"/>
          </a:p>
        </p:txBody>
      </p:sp>
      <p:sp>
        <p:nvSpPr>
          <p:cNvPr id="6" name="Footer Placeholder 5">
            <a:extLst>
              <a:ext uri="{FF2B5EF4-FFF2-40B4-BE49-F238E27FC236}">
                <a16:creationId xmlns:a16="http://schemas.microsoft.com/office/drawing/2014/main" id="{C44A265C-D501-E04E-8749-7B7C7AF35FD2}"/>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8C8B3A07-DBE7-214A-8460-F4ECEAFFC83D}"/>
              </a:ext>
            </a:extLst>
          </p:cNvPr>
          <p:cNvSpPr>
            <a:spLocks noGrp="1"/>
          </p:cNvSpPr>
          <p:nvPr>
            <p:ph type="sldNum" sz="quarter" idx="12"/>
          </p:nvPr>
        </p:nvSpPr>
        <p:spPr/>
        <p:txBody>
          <a:bodyPr/>
          <a:lstStyle/>
          <a:p>
            <a:fld id="{D46DD5C4-A119-3049-AB35-6CF974D8ACCA}" type="slidenum">
              <a:rPr lang="en-CH" smtClean="0"/>
              <a:t>‹#›</a:t>
            </a:fld>
            <a:endParaRPr lang="en-CH"/>
          </a:p>
        </p:txBody>
      </p:sp>
      <p:sp>
        <p:nvSpPr>
          <p:cNvPr id="8" name="Title 1">
            <a:extLst>
              <a:ext uri="{FF2B5EF4-FFF2-40B4-BE49-F238E27FC236}">
                <a16:creationId xmlns:a16="http://schemas.microsoft.com/office/drawing/2014/main" id="{AFD9FE45-36BC-4896-87BD-959CCD075589}"/>
              </a:ext>
            </a:extLst>
          </p:cNvPr>
          <p:cNvSpPr>
            <a:spLocks noGrp="1"/>
          </p:cNvSpPr>
          <p:nvPr>
            <p:ph type="title"/>
          </p:nvPr>
        </p:nvSpPr>
        <p:spPr>
          <a:xfrm>
            <a:off x="797105" y="478141"/>
            <a:ext cx="9195924" cy="662291"/>
          </a:xfrm>
          <a:prstGeom prst="rect">
            <a:avLst/>
          </a:prstGeom>
        </p:spPr>
        <p:txBody>
          <a:bodyPr anchor="t">
            <a:normAutofit/>
          </a:bodyPr>
          <a:lstStyle>
            <a:lvl1pPr>
              <a:defRPr sz="4000"/>
            </a:lvl1pPr>
          </a:lstStyle>
          <a:p>
            <a:r>
              <a:rPr lang="en-US"/>
              <a:t>Click to edit Master title style</a:t>
            </a:r>
            <a:endParaRPr lang="en-CH"/>
          </a:p>
        </p:txBody>
      </p:sp>
    </p:spTree>
    <p:extLst>
      <p:ext uri="{BB962C8B-B14F-4D97-AF65-F5344CB8AC3E}">
        <p14:creationId xmlns:p14="http://schemas.microsoft.com/office/powerpoint/2010/main" val="35506421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DARK3" preserve="1" userDrawn="1">
  <p:cSld name="DARK3">
    <p:spTree>
      <p:nvGrpSpPr>
        <p:cNvPr id="1" name="Shape 150"/>
        <p:cNvGrpSpPr/>
        <p:nvPr/>
      </p:nvGrpSpPr>
      <p:grpSpPr>
        <a:xfrm>
          <a:off x="0" y="0"/>
          <a:ext cx="0" cy="0"/>
          <a:chOff x="0" y="0"/>
          <a:chExt cx="0" cy="0"/>
        </a:xfrm>
      </p:grpSpPr>
      <p:sp>
        <p:nvSpPr>
          <p:cNvPr id="151" name="Google Shape;151;p23"/>
          <p:cNvSpPr/>
          <p:nvPr/>
        </p:nvSpPr>
        <p:spPr>
          <a:xfrm>
            <a:off x="0" y="6426000"/>
            <a:ext cx="12192000" cy="432000"/>
          </a:xfrm>
          <a:prstGeom prst="rect">
            <a:avLst/>
          </a:prstGeom>
          <a:solidFill>
            <a:srgbClr val="0032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Verdana"/>
              <a:ea typeface="Verdana"/>
              <a:cs typeface="Verdana"/>
              <a:sym typeface="Verdana"/>
            </a:endParaRPr>
          </a:p>
        </p:txBody>
      </p:sp>
      <p:cxnSp>
        <p:nvCxnSpPr>
          <p:cNvPr id="152" name="Google Shape;152;p23"/>
          <p:cNvCxnSpPr/>
          <p:nvPr/>
        </p:nvCxnSpPr>
        <p:spPr>
          <a:xfrm>
            <a:off x="218263" y="882193"/>
            <a:ext cx="11768400" cy="0"/>
          </a:xfrm>
          <a:prstGeom prst="straightConnector1">
            <a:avLst/>
          </a:prstGeom>
          <a:noFill/>
          <a:ln w="9525" cap="flat" cmpd="sng">
            <a:solidFill>
              <a:schemeClr val="lt1"/>
            </a:solidFill>
            <a:prstDash val="solid"/>
            <a:round/>
            <a:headEnd type="none" w="sm" len="sm"/>
            <a:tailEnd type="none" w="sm" len="sm"/>
          </a:ln>
        </p:spPr>
      </p:cxnSp>
      <p:sp>
        <p:nvSpPr>
          <p:cNvPr id="36" name="Google Shape;410;p32">
            <a:extLst>
              <a:ext uri="{FF2B5EF4-FFF2-40B4-BE49-F238E27FC236}">
                <a16:creationId xmlns:a16="http://schemas.microsoft.com/office/drawing/2014/main" id="{CE84473B-1C98-9443-B050-FC9A79AE9242}"/>
              </a:ext>
            </a:extLst>
          </p:cNvPr>
          <p:cNvSpPr/>
          <p:nvPr userDrawn="1"/>
        </p:nvSpPr>
        <p:spPr>
          <a:xfrm>
            <a:off x="-6565" y="-3"/>
            <a:ext cx="12198565" cy="6858003"/>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CA" sz="2400" dirty="0">
                <a:solidFill>
                  <a:schemeClr val="lt1"/>
                </a:solidFill>
                <a:latin typeface="Verdana"/>
                <a:ea typeface="Verdana"/>
                <a:cs typeface="Verdana"/>
                <a:sym typeface="Verdana"/>
              </a:rPr>
              <a:t>‘</a:t>
            </a:r>
            <a:endParaRPr sz="2400" dirty="0">
              <a:solidFill>
                <a:schemeClr val="lt1"/>
              </a:solidFill>
              <a:latin typeface="Verdana"/>
              <a:ea typeface="Verdana"/>
              <a:cs typeface="Verdana"/>
              <a:sym typeface="Verdana"/>
            </a:endParaRPr>
          </a:p>
        </p:txBody>
      </p:sp>
      <p:sp>
        <p:nvSpPr>
          <p:cNvPr id="154" name="Google Shape;154;p23"/>
          <p:cNvSpPr txBox="1"/>
          <p:nvPr/>
        </p:nvSpPr>
        <p:spPr>
          <a:xfrm>
            <a:off x="8205941" y="6201716"/>
            <a:ext cx="3751495" cy="215403"/>
          </a:xfrm>
          <a:prstGeom prst="rect">
            <a:avLst/>
          </a:prstGeom>
          <a:noFill/>
          <a:ln>
            <a:noFill/>
          </a:ln>
        </p:spPr>
        <p:txBody>
          <a:bodyPr spcFirstLastPara="1" wrap="square" lIns="0" tIns="45700" rIns="0" bIns="45700" anchor="t" anchorCtr="0">
            <a:spAutoFit/>
          </a:bodyPr>
          <a:lstStyle/>
          <a:p>
            <a:pPr marL="914377" marR="0" lvl="2" indent="0" algn="r" rtl="0">
              <a:spcBef>
                <a:spcPts val="0"/>
              </a:spcBef>
              <a:spcAft>
                <a:spcPts val="0"/>
              </a:spcAft>
              <a:buNone/>
            </a:pPr>
            <a:fld id="{00000000-1234-1234-1234-123412341234}" type="slidenum">
              <a:rPr lang="it-IT" sz="800" b="0" i="0" u="none" strike="noStrike" cap="none">
                <a:solidFill>
                  <a:srgbClr val="8197A6"/>
                </a:solidFill>
                <a:latin typeface="Arial"/>
                <a:ea typeface="Arial"/>
                <a:cs typeface="Arial"/>
                <a:sym typeface="Arial"/>
              </a:rPr>
              <a:pPr marL="914377" marR="0" lvl="2" indent="0" algn="r" rtl="0">
                <a:spcBef>
                  <a:spcPts val="0"/>
                </a:spcBef>
                <a:spcAft>
                  <a:spcPts val="0"/>
                </a:spcAft>
                <a:buNone/>
              </a:pPr>
              <a:t>‹#›</a:t>
            </a:fld>
            <a:endParaRPr sz="800" b="0" i="0" u="none" strike="noStrike" cap="none">
              <a:solidFill>
                <a:srgbClr val="8197A6"/>
              </a:solidFill>
              <a:latin typeface="Arial"/>
              <a:ea typeface="Arial"/>
              <a:cs typeface="Arial"/>
              <a:sym typeface="Arial"/>
            </a:endParaRPr>
          </a:p>
        </p:txBody>
      </p:sp>
      <p:cxnSp>
        <p:nvCxnSpPr>
          <p:cNvPr id="155" name="Google Shape;155;p23"/>
          <p:cNvCxnSpPr/>
          <p:nvPr/>
        </p:nvCxnSpPr>
        <p:spPr>
          <a:xfrm>
            <a:off x="221435" y="6422971"/>
            <a:ext cx="11736000" cy="0"/>
          </a:xfrm>
          <a:prstGeom prst="straightConnector1">
            <a:avLst/>
          </a:prstGeom>
          <a:noFill/>
          <a:ln w="9525" cap="flat" cmpd="sng">
            <a:solidFill>
              <a:schemeClr val="lt1"/>
            </a:solidFill>
            <a:prstDash val="solid"/>
            <a:round/>
            <a:headEnd type="none" w="sm" len="sm"/>
            <a:tailEnd type="none" w="sm" len="sm"/>
          </a:ln>
        </p:spPr>
      </p:cxnSp>
      <p:sp>
        <p:nvSpPr>
          <p:cNvPr id="156" name="Google Shape;156;p23"/>
          <p:cNvSpPr txBox="1">
            <a:spLocks noGrp="1"/>
          </p:cNvSpPr>
          <p:nvPr>
            <p:ph type="title"/>
          </p:nvPr>
        </p:nvSpPr>
        <p:spPr>
          <a:xfrm>
            <a:off x="218262" y="157954"/>
            <a:ext cx="10113228" cy="552740"/>
          </a:xfrm>
          <a:prstGeom prst="rect">
            <a:avLst/>
          </a:prstGeom>
          <a:noFill/>
          <a:ln>
            <a:noFill/>
          </a:ln>
        </p:spPr>
        <p:txBody>
          <a:bodyPr spcFirstLastPara="1" wrap="square" lIns="0" tIns="45700" rIns="0" bIns="45700" anchor="ctr" anchorCtr="0">
            <a:spAutoFit/>
          </a:bodyPr>
          <a:lstStyle>
            <a:lvl1pPr lvl="0" algn="l">
              <a:spcBef>
                <a:spcPts val="0"/>
              </a:spcBef>
              <a:spcAft>
                <a:spcPts val="0"/>
              </a:spcAft>
              <a:buSzPts val="1400"/>
              <a:buNone/>
              <a:defRPr>
                <a:solidFill>
                  <a:schemeClr val="tx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pic>
        <p:nvPicPr>
          <p:cNvPr id="158" name="Google Shape;158;p2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343245" y="6585918"/>
            <a:ext cx="1636920" cy="105919"/>
          </a:xfrm>
          <a:prstGeom prst="rect">
            <a:avLst/>
          </a:prstGeom>
          <a:noFill/>
          <a:ln>
            <a:noFill/>
          </a:ln>
        </p:spPr>
      </p:pic>
      <p:grpSp>
        <p:nvGrpSpPr>
          <p:cNvPr id="159" name="Google Shape;159;p23"/>
          <p:cNvGrpSpPr/>
          <p:nvPr/>
        </p:nvGrpSpPr>
        <p:grpSpPr>
          <a:xfrm>
            <a:off x="226689" y="6572056"/>
            <a:ext cx="9280921" cy="144115"/>
            <a:chOff x="226688" y="6572055"/>
            <a:chExt cx="9280921" cy="144115"/>
          </a:xfrm>
        </p:grpSpPr>
        <p:pic>
          <p:nvPicPr>
            <p:cNvPr id="160" name="Google Shape;160;p23" descr="at.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26688" y="6572055"/>
              <a:ext cx="217977" cy="144114"/>
            </a:xfrm>
            <a:prstGeom prst="rect">
              <a:avLst/>
            </a:prstGeom>
            <a:noFill/>
            <a:ln>
              <a:noFill/>
            </a:ln>
          </p:spPr>
        </p:pic>
        <p:pic>
          <p:nvPicPr>
            <p:cNvPr id="161" name="Google Shape;161;p23" descr="be.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97100" y="6572055"/>
              <a:ext cx="217977" cy="144114"/>
            </a:xfrm>
            <a:prstGeom prst="rect">
              <a:avLst/>
            </a:prstGeom>
            <a:noFill/>
            <a:ln>
              <a:noFill/>
            </a:ln>
          </p:spPr>
        </p:pic>
        <p:pic>
          <p:nvPicPr>
            <p:cNvPr id="162" name="Google Shape;162;p23" descr="ch.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652002" y="6572055"/>
              <a:ext cx="217977" cy="144114"/>
            </a:xfrm>
            <a:prstGeom prst="rect">
              <a:avLst/>
            </a:prstGeom>
            <a:noFill/>
            <a:ln>
              <a:noFill/>
            </a:ln>
          </p:spPr>
        </p:pic>
        <p:pic>
          <p:nvPicPr>
            <p:cNvPr id="163" name="Google Shape;163;p23" descr="cz.png"/>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970446" y="6572055"/>
              <a:ext cx="217977" cy="144114"/>
            </a:xfrm>
            <a:prstGeom prst="rect">
              <a:avLst/>
            </a:prstGeom>
            <a:noFill/>
            <a:ln>
              <a:noFill/>
            </a:ln>
          </p:spPr>
        </p:pic>
        <p:pic>
          <p:nvPicPr>
            <p:cNvPr id="164" name="Google Shape;164;p23" descr="de.png"/>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2830886" y="6572055"/>
              <a:ext cx="217977" cy="144114"/>
            </a:xfrm>
            <a:prstGeom prst="rect">
              <a:avLst/>
            </a:prstGeom>
            <a:noFill/>
            <a:ln>
              <a:noFill/>
            </a:ln>
          </p:spPr>
        </p:pic>
        <p:pic>
          <p:nvPicPr>
            <p:cNvPr id="165" name="Google Shape;165;p23" descr="dk.png"/>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1340468" y="6572055"/>
              <a:ext cx="217977" cy="144114"/>
            </a:xfrm>
            <a:prstGeom prst="rect">
              <a:avLst/>
            </a:prstGeom>
            <a:noFill/>
            <a:ln>
              <a:noFill/>
            </a:ln>
          </p:spPr>
        </p:pic>
        <p:pic>
          <p:nvPicPr>
            <p:cNvPr id="166" name="Google Shape;166;p23" descr="ee.png"/>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1710886" y="6572055"/>
              <a:ext cx="217977" cy="144114"/>
            </a:xfrm>
            <a:prstGeom prst="rect">
              <a:avLst/>
            </a:prstGeom>
            <a:noFill/>
            <a:ln>
              <a:noFill/>
            </a:ln>
          </p:spPr>
        </p:pic>
        <p:pic>
          <p:nvPicPr>
            <p:cNvPr id="167" name="Google Shape;167;p23" descr="es.png"/>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6909231" y="6572055"/>
              <a:ext cx="217977" cy="144114"/>
            </a:xfrm>
            <a:prstGeom prst="rect">
              <a:avLst/>
            </a:prstGeom>
            <a:noFill/>
            <a:ln>
              <a:noFill/>
            </a:ln>
          </p:spPr>
        </p:pic>
        <p:pic>
          <p:nvPicPr>
            <p:cNvPr id="168" name="Google Shape;168;p23" descr="fi.png"/>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2088120" y="6572055"/>
              <a:ext cx="217977" cy="144114"/>
            </a:xfrm>
            <a:prstGeom prst="rect">
              <a:avLst/>
            </a:prstGeom>
            <a:noFill/>
            <a:ln>
              <a:noFill/>
            </a:ln>
          </p:spPr>
        </p:pic>
        <p:pic>
          <p:nvPicPr>
            <p:cNvPr id="169" name="Google Shape;169;p23" descr="fr.png"/>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2456977" y="6572055"/>
              <a:ext cx="217977" cy="144114"/>
            </a:xfrm>
            <a:prstGeom prst="rect">
              <a:avLst/>
            </a:prstGeom>
            <a:noFill/>
            <a:ln>
              <a:noFill/>
            </a:ln>
          </p:spPr>
        </p:pic>
        <p:pic>
          <p:nvPicPr>
            <p:cNvPr id="170" name="Google Shape;170;p23" descr="gr.png"/>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3199746" y="6572055"/>
              <a:ext cx="217977" cy="144114"/>
            </a:xfrm>
            <a:prstGeom prst="rect">
              <a:avLst/>
            </a:prstGeom>
            <a:noFill/>
            <a:ln>
              <a:noFill/>
            </a:ln>
          </p:spPr>
        </p:pic>
        <p:pic>
          <p:nvPicPr>
            <p:cNvPr id="171" name="Google Shape;171;p23" descr="hu.png"/>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3568607" y="6572055"/>
              <a:ext cx="217977" cy="144114"/>
            </a:xfrm>
            <a:prstGeom prst="rect">
              <a:avLst/>
            </a:prstGeom>
            <a:noFill/>
            <a:ln>
              <a:noFill/>
            </a:ln>
          </p:spPr>
        </p:pic>
        <p:pic>
          <p:nvPicPr>
            <p:cNvPr id="172" name="Google Shape;172;p23" descr="ie.png"/>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3937466" y="6572055"/>
              <a:ext cx="217977" cy="144114"/>
            </a:xfrm>
            <a:prstGeom prst="rect">
              <a:avLst/>
            </a:prstGeom>
            <a:noFill/>
            <a:ln>
              <a:noFill/>
            </a:ln>
          </p:spPr>
        </p:pic>
        <p:pic>
          <p:nvPicPr>
            <p:cNvPr id="173" name="Google Shape;173;p23" descr="it.png"/>
            <p:cNvPicPr preferRelativeResize="0"/>
            <p:nvPr/>
          </p:nvPicPr>
          <p:blipFill rotWithShape="1">
            <a:blip r:embed="rId16" cstate="screen">
              <a:alphaModFix/>
              <a:extLst>
                <a:ext uri="{28A0092B-C50C-407E-A947-70E740481C1C}">
                  <a14:useLocalDpi xmlns:a14="http://schemas.microsoft.com/office/drawing/2010/main"/>
                </a:ext>
              </a:extLst>
            </a:blip>
            <a:srcRect/>
            <a:stretch/>
          </p:blipFill>
          <p:spPr>
            <a:xfrm>
              <a:off x="4306322" y="6572055"/>
              <a:ext cx="217977" cy="144114"/>
            </a:xfrm>
            <a:prstGeom prst="rect">
              <a:avLst/>
            </a:prstGeom>
            <a:noFill/>
            <a:ln>
              <a:noFill/>
            </a:ln>
          </p:spPr>
        </p:pic>
        <p:pic>
          <p:nvPicPr>
            <p:cNvPr id="174" name="Google Shape;174;p23" descr="lu.png"/>
            <p:cNvPicPr preferRelativeResize="0"/>
            <p:nvPr/>
          </p:nvPicPr>
          <p:blipFill rotWithShape="1">
            <a:blip r:embed="rId17" cstate="screen">
              <a:alphaModFix/>
              <a:extLst>
                <a:ext uri="{28A0092B-C50C-407E-A947-70E740481C1C}">
                  <a14:useLocalDpi xmlns:a14="http://schemas.microsoft.com/office/drawing/2010/main"/>
                </a:ext>
              </a:extLst>
            </a:blip>
            <a:srcRect/>
            <a:stretch/>
          </p:blipFill>
          <p:spPr>
            <a:xfrm>
              <a:off x="4676775" y="6572055"/>
              <a:ext cx="217977" cy="144114"/>
            </a:xfrm>
            <a:prstGeom prst="rect">
              <a:avLst/>
            </a:prstGeom>
            <a:noFill/>
            <a:ln>
              <a:noFill/>
            </a:ln>
          </p:spPr>
        </p:pic>
        <p:pic>
          <p:nvPicPr>
            <p:cNvPr id="175" name="Google Shape;175;p23" descr="nl.png"/>
            <p:cNvPicPr preferRelativeResize="0"/>
            <p:nvPr/>
          </p:nvPicPr>
          <p:blipFill rotWithShape="1">
            <a:blip r:embed="rId18" cstate="screen">
              <a:alphaModFix/>
              <a:extLst>
                <a:ext uri="{28A0092B-C50C-407E-A947-70E740481C1C}">
                  <a14:useLocalDpi xmlns:a14="http://schemas.microsoft.com/office/drawing/2010/main"/>
                </a:ext>
              </a:extLst>
            </a:blip>
            <a:srcRect/>
            <a:stretch/>
          </p:blipFill>
          <p:spPr>
            <a:xfrm>
              <a:off x="5050684" y="6572055"/>
              <a:ext cx="217977" cy="144114"/>
            </a:xfrm>
            <a:prstGeom prst="rect">
              <a:avLst/>
            </a:prstGeom>
            <a:noFill/>
            <a:ln>
              <a:noFill/>
            </a:ln>
          </p:spPr>
        </p:pic>
        <p:pic>
          <p:nvPicPr>
            <p:cNvPr id="176" name="Google Shape;176;p23" descr="no.png"/>
            <p:cNvPicPr preferRelativeResize="0"/>
            <p:nvPr/>
          </p:nvPicPr>
          <p:blipFill rotWithShape="1">
            <a:blip r:embed="rId19" cstate="screen">
              <a:alphaModFix/>
              <a:extLst>
                <a:ext uri="{28A0092B-C50C-407E-A947-70E740481C1C}">
                  <a14:useLocalDpi xmlns:a14="http://schemas.microsoft.com/office/drawing/2010/main"/>
                </a:ext>
              </a:extLst>
            </a:blip>
            <a:srcRect/>
            <a:stretch/>
          </p:blipFill>
          <p:spPr>
            <a:xfrm>
              <a:off x="5428051" y="6572055"/>
              <a:ext cx="217977" cy="144114"/>
            </a:xfrm>
            <a:prstGeom prst="rect">
              <a:avLst/>
            </a:prstGeom>
            <a:noFill/>
            <a:ln>
              <a:noFill/>
            </a:ln>
          </p:spPr>
        </p:pic>
        <p:pic>
          <p:nvPicPr>
            <p:cNvPr id="177" name="Google Shape;177;p23" descr="pl.png"/>
            <p:cNvPicPr preferRelativeResize="0"/>
            <p:nvPr/>
          </p:nvPicPr>
          <p:blipFill rotWithShape="1">
            <a:blip r:embed="rId20" cstate="screen">
              <a:alphaModFix/>
              <a:extLst>
                <a:ext uri="{28A0092B-C50C-407E-A947-70E740481C1C}">
                  <a14:useLocalDpi xmlns:a14="http://schemas.microsoft.com/office/drawing/2010/main"/>
                </a:ext>
              </a:extLst>
            </a:blip>
            <a:srcRect/>
            <a:stretch/>
          </p:blipFill>
          <p:spPr>
            <a:xfrm>
              <a:off x="5795181" y="6572055"/>
              <a:ext cx="217977" cy="144114"/>
            </a:xfrm>
            <a:prstGeom prst="rect">
              <a:avLst/>
            </a:prstGeom>
            <a:noFill/>
            <a:ln>
              <a:noFill/>
            </a:ln>
          </p:spPr>
        </p:pic>
        <p:pic>
          <p:nvPicPr>
            <p:cNvPr id="178" name="Google Shape;178;p23" descr="pt.png"/>
            <p:cNvPicPr preferRelativeResize="0"/>
            <p:nvPr/>
          </p:nvPicPr>
          <p:blipFill rotWithShape="1">
            <a:blip r:embed="rId21" cstate="screen">
              <a:alphaModFix/>
              <a:extLst>
                <a:ext uri="{28A0092B-C50C-407E-A947-70E740481C1C}">
                  <a14:useLocalDpi xmlns:a14="http://schemas.microsoft.com/office/drawing/2010/main"/>
                </a:ext>
              </a:extLst>
            </a:blip>
            <a:srcRect/>
            <a:stretch/>
          </p:blipFill>
          <p:spPr>
            <a:xfrm>
              <a:off x="6167359" y="6572055"/>
              <a:ext cx="217977" cy="144114"/>
            </a:xfrm>
            <a:prstGeom prst="rect">
              <a:avLst/>
            </a:prstGeom>
            <a:noFill/>
            <a:ln>
              <a:noFill/>
            </a:ln>
          </p:spPr>
        </p:pic>
        <p:pic>
          <p:nvPicPr>
            <p:cNvPr id="179" name="Google Shape;179;p23" descr="ro.png"/>
            <p:cNvPicPr preferRelativeResize="0"/>
            <p:nvPr/>
          </p:nvPicPr>
          <p:blipFill rotWithShape="1">
            <a:blip r:embed="rId22" cstate="screen">
              <a:alphaModFix/>
              <a:extLst>
                <a:ext uri="{28A0092B-C50C-407E-A947-70E740481C1C}">
                  <a14:useLocalDpi xmlns:a14="http://schemas.microsoft.com/office/drawing/2010/main"/>
                </a:ext>
              </a:extLst>
            </a:blip>
            <a:srcRect/>
            <a:stretch/>
          </p:blipFill>
          <p:spPr>
            <a:xfrm>
              <a:off x="6541267" y="6572055"/>
              <a:ext cx="217977" cy="144114"/>
            </a:xfrm>
            <a:prstGeom prst="rect">
              <a:avLst/>
            </a:prstGeom>
            <a:noFill/>
            <a:ln>
              <a:noFill/>
            </a:ln>
          </p:spPr>
        </p:pic>
        <p:pic>
          <p:nvPicPr>
            <p:cNvPr id="180" name="Google Shape;180;p23" descr="se.png"/>
            <p:cNvPicPr preferRelativeResize="0"/>
            <p:nvPr/>
          </p:nvPicPr>
          <p:blipFill rotWithShape="1">
            <a:blip r:embed="rId23" cstate="screen">
              <a:alphaModFix/>
              <a:extLst>
                <a:ext uri="{28A0092B-C50C-407E-A947-70E740481C1C}">
                  <a14:useLocalDpi xmlns:a14="http://schemas.microsoft.com/office/drawing/2010/main"/>
                </a:ext>
              </a:extLst>
            </a:blip>
            <a:srcRect/>
            <a:stretch/>
          </p:blipFill>
          <p:spPr>
            <a:xfrm>
              <a:off x="7279811" y="6572055"/>
              <a:ext cx="217977" cy="144114"/>
            </a:xfrm>
            <a:prstGeom prst="rect">
              <a:avLst/>
            </a:prstGeom>
            <a:noFill/>
            <a:ln>
              <a:noFill/>
            </a:ln>
          </p:spPr>
        </p:pic>
        <p:pic>
          <p:nvPicPr>
            <p:cNvPr id="181" name="Google Shape;181;p23" descr="uk.png"/>
            <p:cNvPicPr preferRelativeResize="0"/>
            <p:nvPr/>
          </p:nvPicPr>
          <p:blipFill rotWithShape="1">
            <a:blip r:embed="rId24" cstate="screen">
              <a:alphaModFix/>
              <a:extLst>
                <a:ext uri="{28A0092B-C50C-407E-A947-70E740481C1C}">
                  <a14:useLocalDpi xmlns:a14="http://schemas.microsoft.com/office/drawing/2010/main"/>
                </a:ext>
              </a:extLst>
            </a:blip>
            <a:srcRect/>
            <a:stretch/>
          </p:blipFill>
          <p:spPr>
            <a:xfrm>
              <a:off x="8017547" y="6572055"/>
              <a:ext cx="217977" cy="144114"/>
            </a:xfrm>
            <a:prstGeom prst="rect">
              <a:avLst/>
            </a:prstGeom>
            <a:noFill/>
            <a:ln>
              <a:noFill/>
            </a:ln>
          </p:spPr>
        </p:pic>
        <p:pic>
          <p:nvPicPr>
            <p:cNvPr id="182" name="Google Shape;182;p23" descr="ca.png"/>
            <p:cNvPicPr preferRelativeResize="0"/>
            <p:nvPr/>
          </p:nvPicPr>
          <p:blipFill rotWithShape="1">
            <a:blip r:embed="rId25" cstate="screen">
              <a:alphaModFix/>
              <a:extLst>
                <a:ext uri="{28A0092B-C50C-407E-A947-70E740481C1C}">
                  <a14:useLocalDpi xmlns:a14="http://schemas.microsoft.com/office/drawing/2010/main"/>
                </a:ext>
              </a:extLst>
            </a:blip>
            <a:srcRect/>
            <a:stretch/>
          </p:blipFill>
          <p:spPr>
            <a:xfrm>
              <a:off x="9291609" y="6573362"/>
              <a:ext cx="216000" cy="142807"/>
            </a:xfrm>
            <a:prstGeom prst="rect">
              <a:avLst/>
            </a:prstGeom>
            <a:noFill/>
            <a:ln>
              <a:noFill/>
            </a:ln>
          </p:spPr>
        </p:pic>
        <p:pic>
          <p:nvPicPr>
            <p:cNvPr id="183" name="Google Shape;183;p23"/>
            <p:cNvPicPr preferRelativeResize="0"/>
            <p:nvPr/>
          </p:nvPicPr>
          <p:blipFill rotWithShape="1">
            <a:blip r:embed="rId26" cstate="screen">
              <a:alphaModFix/>
              <a:extLst>
                <a:ext uri="{28A0092B-C50C-407E-A947-70E740481C1C}">
                  <a14:useLocalDpi xmlns:a14="http://schemas.microsoft.com/office/drawing/2010/main"/>
                </a:ext>
              </a:extLst>
            </a:blip>
            <a:srcRect/>
            <a:stretch/>
          </p:blipFill>
          <p:spPr>
            <a:xfrm>
              <a:off x="8555553" y="6572169"/>
              <a:ext cx="216000" cy="144000"/>
            </a:xfrm>
            <a:prstGeom prst="rect">
              <a:avLst/>
            </a:prstGeom>
            <a:noFill/>
            <a:ln>
              <a:noFill/>
            </a:ln>
          </p:spPr>
        </p:pic>
        <p:pic>
          <p:nvPicPr>
            <p:cNvPr id="184" name="Google Shape;184;p23" descr="si.png"/>
            <p:cNvPicPr preferRelativeResize="0"/>
            <p:nvPr/>
          </p:nvPicPr>
          <p:blipFill rotWithShape="1">
            <a:blip r:embed="rId27" cstate="screen">
              <a:alphaModFix/>
              <a:extLst>
                <a:ext uri="{28A0092B-C50C-407E-A947-70E740481C1C}">
                  <a14:useLocalDpi xmlns:a14="http://schemas.microsoft.com/office/drawing/2010/main"/>
                </a:ext>
              </a:extLst>
            </a:blip>
            <a:srcRect/>
            <a:stretch/>
          </p:blipFill>
          <p:spPr>
            <a:xfrm>
              <a:off x="8928090" y="6572513"/>
              <a:ext cx="217284" cy="143656"/>
            </a:xfrm>
            <a:prstGeom prst="rect">
              <a:avLst/>
            </a:prstGeom>
            <a:noFill/>
            <a:ln>
              <a:noFill/>
            </a:ln>
          </p:spPr>
        </p:pic>
      </p:grpSp>
      <p:pic>
        <p:nvPicPr>
          <p:cNvPr id="40" name="Picture 39">
            <a:extLst>
              <a:ext uri="{FF2B5EF4-FFF2-40B4-BE49-F238E27FC236}">
                <a16:creationId xmlns:a16="http://schemas.microsoft.com/office/drawing/2014/main" id="{849AE1DC-1EB3-0A48-9062-0954629E4CE7}"/>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10322935" y="-216084"/>
            <a:ext cx="2093892" cy="1316087"/>
          </a:xfrm>
          <a:prstGeom prst="rect">
            <a:avLst/>
          </a:prstGeom>
        </p:spPr>
      </p:pic>
    </p:spTree>
    <p:extLst>
      <p:ext uri="{BB962C8B-B14F-4D97-AF65-F5344CB8AC3E}">
        <p14:creationId xmlns:p14="http://schemas.microsoft.com/office/powerpoint/2010/main" val="5126551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cSld name="1_COVER1">
    <p:spTree>
      <p:nvGrpSpPr>
        <p:cNvPr id="1" name=""/>
        <p:cNvGrpSpPr/>
        <p:nvPr/>
      </p:nvGrpSpPr>
      <p:grpSpPr>
        <a:xfrm>
          <a:off x="0" y="0"/>
          <a:ext cx="0" cy="0"/>
          <a:chOff x="0" y="0"/>
          <a:chExt cx="0" cy="0"/>
        </a:xfrm>
      </p:grpSpPr>
      <p:pic>
        <p:nvPicPr>
          <p:cNvPr id="2" name="Picture 169">
            <a:extLst>
              <a:ext uri="{FF2B5EF4-FFF2-40B4-BE49-F238E27FC236}">
                <a16:creationId xmlns:a16="http://schemas.microsoft.com/office/drawing/2014/main" id="{655A41B8-2864-44C4-A9B2-9F40A95F93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0" name="Rectangle 4">
            <a:extLst>
              <a:ext uri="{FF2B5EF4-FFF2-40B4-BE49-F238E27FC236}">
                <a16:creationId xmlns:a16="http://schemas.microsoft.com/office/drawing/2014/main" id="{FBF93EDD-5149-43C3-AE03-E4F5F512FE93}"/>
              </a:ext>
            </a:extLst>
          </p:cNvPr>
          <p:cNvSpPr/>
          <p:nvPr userDrawn="1"/>
        </p:nvSpPr>
        <p:spPr>
          <a:xfrm>
            <a:off x="0" y="-1"/>
            <a:ext cx="12192000" cy="6858001"/>
          </a:xfrm>
          <a:prstGeom prst="rect">
            <a:avLst/>
          </a:prstGeom>
          <a:solidFill>
            <a:srgbClr val="0032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795" dirty="0"/>
          </a:p>
        </p:txBody>
      </p:sp>
      <p:sp>
        <p:nvSpPr>
          <p:cNvPr id="56323" name="Rectangle 2"/>
          <p:cNvSpPr>
            <a:spLocks noGrp="1" noChangeArrowheads="1"/>
          </p:cNvSpPr>
          <p:nvPr>
            <p:ph type="subTitle" idx="1" hasCustomPrompt="1"/>
          </p:nvPr>
        </p:nvSpPr>
        <p:spPr>
          <a:xfrm>
            <a:off x="113309" y="5258118"/>
            <a:ext cx="10598400" cy="381451"/>
          </a:xfrm>
          <a:prstGeom prst="rect">
            <a:avLst/>
          </a:prstGeom>
        </p:spPr>
        <p:txBody>
          <a:bodyPr wrap="square">
            <a:spAutoFit/>
          </a:bodyPr>
          <a:lstStyle>
            <a:lvl1pPr marL="0" indent="0">
              <a:buFont typeface="Verdana" pitchFamily="34" charset="0"/>
              <a:buNone/>
              <a:defRPr sz="1731"/>
            </a:lvl1pPr>
          </a:lstStyle>
          <a:p>
            <a:pPr lvl="0"/>
            <a:r>
              <a:rPr lang="en-GB" noProof="0" dirty="0" err="1"/>
              <a:t>SubTitle</a:t>
            </a:r>
            <a:endParaRPr lang="en-GB" noProof="0" dirty="0"/>
          </a:p>
        </p:txBody>
      </p:sp>
      <p:sp>
        <p:nvSpPr>
          <p:cNvPr id="56325" name="Rectangle 6"/>
          <p:cNvSpPr>
            <a:spLocks noGrp="1" noChangeArrowheads="1"/>
          </p:cNvSpPr>
          <p:nvPr>
            <p:ph type="ctrTitle" hasCustomPrompt="1"/>
          </p:nvPr>
        </p:nvSpPr>
        <p:spPr>
          <a:xfrm>
            <a:off x="147302" y="3421831"/>
            <a:ext cx="10596033" cy="567399"/>
          </a:xfrm>
          <a:prstGeom prst="rect">
            <a:avLst/>
          </a:prstGeom>
        </p:spPr>
        <p:txBody>
          <a:bodyPr/>
          <a:lstStyle>
            <a:lvl1pPr>
              <a:defRPr sz="3079">
                <a:solidFill>
                  <a:schemeClr val="bg1"/>
                </a:solidFill>
              </a:defRPr>
            </a:lvl1pPr>
          </a:lstStyle>
          <a:p>
            <a:pPr lvl="0"/>
            <a:r>
              <a:rPr lang="en-GB" noProof="0" dirty="0"/>
              <a:t>NAME YOUR PRESENTATION</a:t>
            </a:r>
          </a:p>
        </p:txBody>
      </p:sp>
      <p:sp>
        <p:nvSpPr>
          <p:cNvPr id="56347" name="Text Box 27"/>
          <p:cNvSpPr txBox="1">
            <a:spLocks noChangeArrowheads="1"/>
          </p:cNvSpPr>
          <p:nvPr userDrawn="1"/>
        </p:nvSpPr>
        <p:spPr bwMode="auto">
          <a:xfrm>
            <a:off x="842434" y="6429376"/>
            <a:ext cx="668866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0" noProof="0" dirty="0"/>
          </a:p>
        </p:txBody>
      </p:sp>
      <p:sp>
        <p:nvSpPr>
          <p:cNvPr id="10" name="Text Box 58"/>
          <p:cNvSpPr txBox="1">
            <a:spLocks noChangeArrowheads="1"/>
          </p:cNvSpPr>
          <p:nvPr userDrawn="1"/>
        </p:nvSpPr>
        <p:spPr bwMode="auto">
          <a:xfrm>
            <a:off x="212898" y="6202800"/>
            <a:ext cx="668866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798" noProof="0">
                <a:solidFill>
                  <a:srgbClr val="8197A6"/>
                </a:solidFill>
                <a:latin typeface="Arial" panose="020B0604020202020204" pitchFamily="34" charset="0"/>
                <a:cs typeface="Arial" panose="020B0604020202020204" pitchFamily="34" charset="0"/>
              </a:rPr>
              <a:t>ESA UNCLASSIFIED – For ESA Official Use Only</a:t>
            </a:r>
            <a:endParaRPr lang="en-GB" sz="798" noProof="0" dirty="0">
              <a:solidFill>
                <a:srgbClr val="8197A6"/>
              </a:solidFill>
              <a:latin typeface="Arial" panose="020B0604020202020204" pitchFamily="34" charset="0"/>
              <a:cs typeface="Arial" panose="020B0604020202020204" pitchFamily="34" charset="0"/>
            </a:endParaRPr>
          </a:p>
        </p:txBody>
      </p: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222592" y="4106871"/>
            <a:ext cx="11703996"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6C34021B-66EB-9E45-8BD1-64D5855A580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03315" y="-216085"/>
            <a:ext cx="2088182" cy="1314000"/>
          </a:xfrm>
          <a:prstGeom prst="rect">
            <a:avLst/>
          </a:prstGeom>
        </p:spPr>
      </p:pic>
      <p:cxnSp>
        <p:nvCxnSpPr>
          <p:cNvPr id="39" name="Straight Connector 38">
            <a:extLst>
              <a:ext uri="{FF2B5EF4-FFF2-40B4-BE49-F238E27FC236}">
                <a16:creationId xmlns:a16="http://schemas.microsoft.com/office/drawing/2014/main" id="{D90A106D-F82D-4A4A-81C2-51E2F76FBD9F}"/>
              </a:ext>
            </a:extLst>
          </p:cNvPr>
          <p:cNvCxnSpPr>
            <a:cxnSpLocks/>
          </p:cNvCxnSpPr>
          <p:nvPr userDrawn="1"/>
        </p:nvCxnSpPr>
        <p:spPr>
          <a:xfrm>
            <a:off x="220831" y="6422971"/>
            <a:ext cx="11703996"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404D7138-AD9C-C946-BD30-C3547A00250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15039" y="6585917"/>
            <a:ext cx="1632456" cy="105918"/>
          </a:xfrm>
          <a:prstGeom prst="rect">
            <a:avLst/>
          </a:prstGeom>
        </p:spPr>
      </p:pic>
      <p:grpSp>
        <p:nvGrpSpPr>
          <p:cNvPr id="41" name="Group 40">
            <a:extLst>
              <a:ext uri="{FF2B5EF4-FFF2-40B4-BE49-F238E27FC236}">
                <a16:creationId xmlns:a16="http://schemas.microsoft.com/office/drawing/2014/main" id="{FB321021-5660-EB47-8BA6-304C79272C62}"/>
              </a:ext>
            </a:extLst>
          </p:cNvPr>
          <p:cNvGrpSpPr/>
          <p:nvPr userDrawn="1"/>
        </p:nvGrpSpPr>
        <p:grpSpPr>
          <a:xfrm>
            <a:off x="226070" y="6569736"/>
            <a:ext cx="9602488" cy="144114"/>
            <a:chOff x="1076500" y="4469696"/>
            <a:chExt cx="9628745" cy="144114"/>
          </a:xfrm>
        </p:grpSpPr>
        <p:pic>
          <p:nvPicPr>
            <p:cNvPr id="42" name="Picture 41" descr="de.png">
              <a:extLst>
                <a:ext uri="{FF2B5EF4-FFF2-40B4-BE49-F238E27FC236}">
                  <a16:creationId xmlns:a16="http://schemas.microsoft.com/office/drawing/2014/main" id="{6705C573-7F21-B342-A090-1A6C26CD7B8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6500" y="4469696"/>
              <a:ext cx="217977" cy="144114"/>
            </a:xfrm>
            <a:prstGeom prst="rect">
              <a:avLst/>
            </a:prstGeom>
            <a:ln>
              <a:noFill/>
            </a:ln>
          </p:spPr>
        </p:pic>
        <p:pic>
          <p:nvPicPr>
            <p:cNvPr id="43" name="Picture 42" descr="at.png">
              <a:extLst>
                <a:ext uri="{FF2B5EF4-FFF2-40B4-BE49-F238E27FC236}">
                  <a16:creationId xmlns:a16="http://schemas.microsoft.com/office/drawing/2014/main" id="{6E5EA9CB-46C1-1244-9266-8C00B92ABFC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447640" y="4469696"/>
              <a:ext cx="217977" cy="144114"/>
            </a:xfrm>
            <a:prstGeom prst="rect">
              <a:avLst/>
            </a:prstGeom>
            <a:ln>
              <a:noFill/>
            </a:ln>
          </p:spPr>
        </p:pic>
        <p:pic>
          <p:nvPicPr>
            <p:cNvPr id="44" name="Picture 43" descr="be.png">
              <a:extLst>
                <a:ext uri="{FF2B5EF4-FFF2-40B4-BE49-F238E27FC236}">
                  <a16:creationId xmlns:a16="http://schemas.microsoft.com/office/drawing/2014/main" id="{AB9EB0F2-8599-8F46-BDBF-50594130B1B2}"/>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818780" y="4469696"/>
              <a:ext cx="217977" cy="144114"/>
            </a:xfrm>
            <a:prstGeom prst="rect">
              <a:avLst/>
            </a:prstGeom>
            <a:ln>
              <a:noFill/>
            </a:ln>
          </p:spPr>
        </p:pic>
        <p:pic>
          <p:nvPicPr>
            <p:cNvPr id="45" name="Picture 44" descr="dk.png">
              <a:extLst>
                <a:ext uri="{FF2B5EF4-FFF2-40B4-BE49-F238E27FC236}">
                  <a16:creationId xmlns:a16="http://schemas.microsoft.com/office/drawing/2014/main" id="{E84CCD7E-CD19-5C40-8499-A9A2BF933B3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189920" y="4469696"/>
              <a:ext cx="217977" cy="144114"/>
            </a:xfrm>
            <a:prstGeom prst="rect">
              <a:avLst/>
            </a:prstGeom>
            <a:ln>
              <a:noFill/>
            </a:ln>
          </p:spPr>
        </p:pic>
        <p:pic>
          <p:nvPicPr>
            <p:cNvPr id="46" name="Picture 45" descr="es.png">
              <a:extLst>
                <a:ext uri="{FF2B5EF4-FFF2-40B4-BE49-F238E27FC236}">
                  <a16:creationId xmlns:a16="http://schemas.microsoft.com/office/drawing/2014/main" id="{64F9DD03-F825-A14A-8939-41CEA1D3F80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561060" y="4469696"/>
              <a:ext cx="217977" cy="144114"/>
            </a:xfrm>
            <a:prstGeom prst="rect">
              <a:avLst/>
            </a:prstGeom>
            <a:ln>
              <a:noFill/>
            </a:ln>
          </p:spPr>
        </p:pic>
        <p:pic>
          <p:nvPicPr>
            <p:cNvPr id="47" name="Picture 46" descr="ee.png">
              <a:extLst>
                <a:ext uri="{FF2B5EF4-FFF2-40B4-BE49-F238E27FC236}">
                  <a16:creationId xmlns:a16="http://schemas.microsoft.com/office/drawing/2014/main" id="{686C5F97-EE26-D545-972E-35E1947B818B}"/>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932200" y="4469696"/>
              <a:ext cx="217977" cy="144114"/>
            </a:xfrm>
            <a:prstGeom prst="rect">
              <a:avLst/>
            </a:prstGeom>
            <a:ln>
              <a:noFill/>
            </a:ln>
          </p:spPr>
        </p:pic>
        <p:pic>
          <p:nvPicPr>
            <p:cNvPr id="48" name="Picture 47" descr="fi.png">
              <a:extLst>
                <a:ext uri="{FF2B5EF4-FFF2-40B4-BE49-F238E27FC236}">
                  <a16:creationId xmlns:a16="http://schemas.microsoft.com/office/drawing/2014/main" id="{CAAFFB4A-3C75-C945-A251-BEE380521953}"/>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303340" y="4469696"/>
              <a:ext cx="217977" cy="144114"/>
            </a:xfrm>
            <a:prstGeom prst="rect">
              <a:avLst/>
            </a:prstGeom>
            <a:ln>
              <a:noFill/>
            </a:ln>
          </p:spPr>
        </p:pic>
        <p:pic>
          <p:nvPicPr>
            <p:cNvPr id="49" name="Picture 48" descr="fr.png">
              <a:extLst>
                <a:ext uri="{FF2B5EF4-FFF2-40B4-BE49-F238E27FC236}">
                  <a16:creationId xmlns:a16="http://schemas.microsoft.com/office/drawing/2014/main" id="{98635036-B69D-3742-9E37-5ED8FDB996CB}"/>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3674480" y="4469696"/>
              <a:ext cx="217977" cy="144114"/>
            </a:xfrm>
            <a:prstGeom prst="rect">
              <a:avLst/>
            </a:prstGeom>
            <a:ln>
              <a:noFill/>
            </a:ln>
          </p:spPr>
        </p:pic>
        <p:pic>
          <p:nvPicPr>
            <p:cNvPr id="50" name="Picture 49" descr="gr.png">
              <a:extLst>
                <a:ext uri="{FF2B5EF4-FFF2-40B4-BE49-F238E27FC236}">
                  <a16:creationId xmlns:a16="http://schemas.microsoft.com/office/drawing/2014/main" id="{10D8C8F8-E354-894F-A153-41AC96F6CD80}"/>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045620" y="4469696"/>
              <a:ext cx="217977" cy="144114"/>
            </a:xfrm>
            <a:prstGeom prst="rect">
              <a:avLst/>
            </a:prstGeom>
            <a:ln>
              <a:noFill/>
            </a:ln>
          </p:spPr>
        </p:pic>
        <p:pic>
          <p:nvPicPr>
            <p:cNvPr id="51" name="Picture 50" descr="hu.png">
              <a:extLst>
                <a:ext uri="{FF2B5EF4-FFF2-40B4-BE49-F238E27FC236}">
                  <a16:creationId xmlns:a16="http://schemas.microsoft.com/office/drawing/2014/main" id="{5A9BF6FD-8270-9D43-B521-8581BC3948F1}"/>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416760" y="4469696"/>
              <a:ext cx="217977" cy="144114"/>
            </a:xfrm>
            <a:prstGeom prst="rect">
              <a:avLst/>
            </a:prstGeom>
            <a:ln>
              <a:noFill/>
            </a:ln>
          </p:spPr>
        </p:pic>
        <p:pic>
          <p:nvPicPr>
            <p:cNvPr id="52" name="Picture 51" descr="ie.png">
              <a:extLst>
                <a:ext uri="{FF2B5EF4-FFF2-40B4-BE49-F238E27FC236}">
                  <a16:creationId xmlns:a16="http://schemas.microsoft.com/office/drawing/2014/main" id="{14B6B9B8-9CB9-C54F-AE18-37B7E06A5C09}"/>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787900" y="4469696"/>
              <a:ext cx="217977" cy="144114"/>
            </a:xfrm>
            <a:prstGeom prst="rect">
              <a:avLst/>
            </a:prstGeom>
            <a:ln>
              <a:noFill/>
            </a:ln>
          </p:spPr>
        </p:pic>
        <p:pic>
          <p:nvPicPr>
            <p:cNvPr id="53" name="Picture 52" descr="it.png">
              <a:extLst>
                <a:ext uri="{FF2B5EF4-FFF2-40B4-BE49-F238E27FC236}">
                  <a16:creationId xmlns:a16="http://schemas.microsoft.com/office/drawing/2014/main" id="{768B3063-BAAD-1340-A865-830B2616D6FF}"/>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5159040" y="4469696"/>
              <a:ext cx="217977" cy="144114"/>
            </a:xfrm>
            <a:prstGeom prst="rect">
              <a:avLst/>
            </a:prstGeom>
            <a:ln>
              <a:noFill/>
            </a:ln>
          </p:spPr>
        </p:pic>
        <p:pic>
          <p:nvPicPr>
            <p:cNvPr id="54" name="Picture 53" descr="lu.png">
              <a:extLst>
                <a:ext uri="{FF2B5EF4-FFF2-40B4-BE49-F238E27FC236}">
                  <a16:creationId xmlns:a16="http://schemas.microsoft.com/office/drawing/2014/main" id="{C50D5B27-F700-0E4D-ABAC-8E7F47823451}"/>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530180" y="4469696"/>
              <a:ext cx="217977" cy="144114"/>
            </a:xfrm>
            <a:prstGeom prst="rect">
              <a:avLst/>
            </a:prstGeom>
            <a:ln>
              <a:noFill/>
            </a:ln>
          </p:spPr>
        </p:pic>
        <p:pic>
          <p:nvPicPr>
            <p:cNvPr id="55" name="Picture 54" descr="no.png">
              <a:extLst>
                <a:ext uri="{FF2B5EF4-FFF2-40B4-BE49-F238E27FC236}">
                  <a16:creationId xmlns:a16="http://schemas.microsoft.com/office/drawing/2014/main" id="{EEE21768-4FCC-884A-B1AE-22B6652D9A65}"/>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901320" y="4469696"/>
              <a:ext cx="217977" cy="144114"/>
            </a:xfrm>
            <a:prstGeom prst="rect">
              <a:avLst/>
            </a:prstGeom>
            <a:ln>
              <a:noFill/>
            </a:ln>
          </p:spPr>
        </p:pic>
        <p:pic>
          <p:nvPicPr>
            <p:cNvPr id="56" name="Picture 55" descr="nl.png">
              <a:extLst>
                <a:ext uri="{FF2B5EF4-FFF2-40B4-BE49-F238E27FC236}">
                  <a16:creationId xmlns:a16="http://schemas.microsoft.com/office/drawing/2014/main" id="{F3A8536C-BDE0-404F-837A-2693906048DE}"/>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6272460" y="4469696"/>
              <a:ext cx="217977" cy="144114"/>
            </a:xfrm>
            <a:prstGeom prst="rect">
              <a:avLst/>
            </a:prstGeom>
            <a:ln>
              <a:noFill/>
            </a:ln>
          </p:spPr>
        </p:pic>
        <p:pic>
          <p:nvPicPr>
            <p:cNvPr id="57" name="Picture 56" descr="pl.png">
              <a:extLst>
                <a:ext uri="{FF2B5EF4-FFF2-40B4-BE49-F238E27FC236}">
                  <a16:creationId xmlns:a16="http://schemas.microsoft.com/office/drawing/2014/main" id="{C2AC4DB9-ABEE-C04F-B4C3-09C4682EFF08}"/>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6643600" y="4469696"/>
              <a:ext cx="217977" cy="144114"/>
            </a:xfrm>
            <a:prstGeom prst="rect">
              <a:avLst/>
            </a:prstGeom>
            <a:ln>
              <a:noFill/>
            </a:ln>
          </p:spPr>
        </p:pic>
        <p:pic>
          <p:nvPicPr>
            <p:cNvPr id="58" name="Picture 57" descr="pt.png">
              <a:extLst>
                <a:ext uri="{FF2B5EF4-FFF2-40B4-BE49-F238E27FC236}">
                  <a16:creationId xmlns:a16="http://schemas.microsoft.com/office/drawing/2014/main" id="{1583F378-AC2C-D048-A473-AB1BFE7EA3D6}"/>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7014740" y="4469696"/>
              <a:ext cx="217977" cy="144114"/>
            </a:xfrm>
            <a:prstGeom prst="rect">
              <a:avLst/>
            </a:prstGeom>
            <a:ln>
              <a:noFill/>
            </a:ln>
          </p:spPr>
        </p:pic>
        <p:pic>
          <p:nvPicPr>
            <p:cNvPr id="59" name="Picture 58" descr="cz.png">
              <a:extLst>
                <a:ext uri="{FF2B5EF4-FFF2-40B4-BE49-F238E27FC236}">
                  <a16:creationId xmlns:a16="http://schemas.microsoft.com/office/drawing/2014/main" id="{DF5F68D2-8406-374A-AD83-A239F5455955}"/>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7385880" y="4469696"/>
              <a:ext cx="217977" cy="144114"/>
            </a:xfrm>
            <a:prstGeom prst="rect">
              <a:avLst/>
            </a:prstGeom>
            <a:ln>
              <a:noFill/>
            </a:ln>
          </p:spPr>
        </p:pic>
        <p:pic>
          <p:nvPicPr>
            <p:cNvPr id="60" name="Picture 59" descr="ro.png">
              <a:extLst>
                <a:ext uri="{FF2B5EF4-FFF2-40B4-BE49-F238E27FC236}">
                  <a16:creationId xmlns:a16="http://schemas.microsoft.com/office/drawing/2014/main" id="{E6725D2E-4FF2-9248-8333-05CFA18C70C0}"/>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7757020" y="4469696"/>
              <a:ext cx="217977" cy="144114"/>
            </a:xfrm>
            <a:prstGeom prst="rect">
              <a:avLst/>
            </a:prstGeom>
            <a:ln>
              <a:noFill/>
            </a:ln>
          </p:spPr>
        </p:pic>
        <p:pic>
          <p:nvPicPr>
            <p:cNvPr id="61" name="Picture 60" descr="se.png">
              <a:extLst>
                <a:ext uri="{FF2B5EF4-FFF2-40B4-BE49-F238E27FC236}">
                  <a16:creationId xmlns:a16="http://schemas.microsoft.com/office/drawing/2014/main" id="{74AB8C92-E6A7-C144-B537-72B3915DD46B}"/>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499300" y="4469696"/>
              <a:ext cx="217977" cy="144114"/>
            </a:xfrm>
            <a:prstGeom prst="rect">
              <a:avLst/>
            </a:prstGeom>
            <a:ln>
              <a:noFill/>
            </a:ln>
          </p:spPr>
        </p:pic>
        <p:pic>
          <p:nvPicPr>
            <p:cNvPr id="62" name="Picture 61" descr="ch.png">
              <a:extLst>
                <a:ext uri="{FF2B5EF4-FFF2-40B4-BE49-F238E27FC236}">
                  <a16:creationId xmlns:a16="http://schemas.microsoft.com/office/drawing/2014/main" id="{C48E0D8F-2BC8-F14C-9362-9E8607F5C1C0}"/>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8870442" y="4469696"/>
              <a:ext cx="217977" cy="144114"/>
            </a:xfrm>
            <a:prstGeom prst="rect">
              <a:avLst/>
            </a:prstGeom>
            <a:ln>
              <a:noFill/>
            </a:ln>
          </p:spPr>
        </p:pic>
        <p:pic>
          <p:nvPicPr>
            <p:cNvPr id="89" name="Picture 88" descr="uk.png">
              <a:extLst>
                <a:ext uri="{FF2B5EF4-FFF2-40B4-BE49-F238E27FC236}">
                  <a16:creationId xmlns:a16="http://schemas.microsoft.com/office/drawing/2014/main" id="{E5508957-8372-AF44-9157-4F8AF0056F70}"/>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8128160" y="4469696"/>
              <a:ext cx="217977" cy="144114"/>
            </a:xfrm>
            <a:prstGeom prst="rect">
              <a:avLst/>
            </a:prstGeom>
            <a:ln>
              <a:noFill/>
            </a:ln>
          </p:spPr>
        </p:pic>
        <p:pic>
          <p:nvPicPr>
            <p:cNvPr id="91" name="Picture 90">
              <a:extLst>
                <a:ext uri="{FF2B5EF4-FFF2-40B4-BE49-F238E27FC236}">
                  <a16:creationId xmlns:a16="http://schemas.microsoft.com/office/drawing/2014/main" id="{93E77BB0-CCCB-184C-8A71-2856CDD78E38}"/>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9408598" y="4469696"/>
              <a:ext cx="216000" cy="144000"/>
            </a:xfrm>
            <a:prstGeom prst="rect">
              <a:avLst/>
            </a:prstGeom>
          </p:spPr>
        </p:pic>
        <p:pic>
          <p:nvPicPr>
            <p:cNvPr id="92" name="Picture 91">
              <a:extLst>
                <a:ext uri="{FF2B5EF4-FFF2-40B4-BE49-F238E27FC236}">
                  <a16:creationId xmlns:a16="http://schemas.microsoft.com/office/drawing/2014/main" id="{7D4A6225-A6BA-474B-9F8F-B55FD8A87BDA}"/>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9768386" y="4469696"/>
              <a:ext cx="216000" cy="144000"/>
            </a:xfrm>
            <a:prstGeom prst="rect">
              <a:avLst/>
            </a:prstGeom>
          </p:spPr>
        </p:pic>
        <p:pic>
          <p:nvPicPr>
            <p:cNvPr id="93" name="Picture 92" descr="ca.png">
              <a:extLst>
                <a:ext uri="{FF2B5EF4-FFF2-40B4-BE49-F238E27FC236}">
                  <a16:creationId xmlns:a16="http://schemas.microsoft.com/office/drawing/2014/main" id="{02C75BE4-D548-4049-B4EA-FE8098E2394C}"/>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0489245" y="4469696"/>
              <a:ext cx="216000" cy="142807"/>
            </a:xfrm>
            <a:prstGeom prst="rect">
              <a:avLst/>
            </a:prstGeom>
            <a:ln>
              <a:noFill/>
            </a:ln>
          </p:spPr>
        </p:pic>
        <p:pic>
          <p:nvPicPr>
            <p:cNvPr id="95" name="Picture 94" descr="si.png">
              <a:extLst>
                <a:ext uri="{FF2B5EF4-FFF2-40B4-BE49-F238E27FC236}">
                  <a16:creationId xmlns:a16="http://schemas.microsoft.com/office/drawing/2014/main" id="{28548056-32EB-4547-A1E8-C49E5B25653B}"/>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19742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accel="100000"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500" fill="hold"/>
                                        <p:tgtEl>
                                          <p:spTgt spid="90"/>
                                        </p:tgtEl>
                                        <p:attrNameLst>
                                          <p:attrName>ppt_x</p:attrName>
                                        </p:attrNameLst>
                                      </p:cBhvr>
                                      <p:tavLst>
                                        <p:tav tm="0">
                                          <p:val>
                                            <p:strVal val="0-#ppt_w/2"/>
                                          </p:val>
                                        </p:tav>
                                        <p:tav tm="100000">
                                          <p:val>
                                            <p:strVal val="#ppt_x"/>
                                          </p:val>
                                        </p:tav>
                                      </p:tavLst>
                                    </p:anim>
                                    <p:anim calcmode="lin" valueType="num">
                                      <p:cBhvr additive="base">
                                        <p:cTn id="8" dur="500" fill="hold"/>
                                        <p:tgtEl>
                                          <p:spTgt spid="9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000"/>
                            </p:stCondLst>
                            <p:childTnLst>
                              <p:par>
                                <p:cTn id="14" presetID="18" presetClass="entr" presetSubtype="3" fill="hold" nodeType="afterEffect">
                                  <p:stCondLst>
                                    <p:cond delay="0"/>
                                  </p:stCondLst>
                                  <p:childTnLst>
                                    <p:set>
                                      <p:cBhvr>
                                        <p:cTn id="15" dur="1" fill="hold">
                                          <p:stCondLst>
                                            <p:cond delay="0"/>
                                          </p:stCondLst>
                                        </p:cTn>
                                        <p:tgtEl>
                                          <p:spTgt spid="94"/>
                                        </p:tgtEl>
                                        <p:attrNameLst>
                                          <p:attrName>style.visibility</p:attrName>
                                        </p:attrNameLst>
                                      </p:cBhvr>
                                      <p:to>
                                        <p:strVal val="visible"/>
                                      </p:to>
                                    </p:set>
                                    <p:animEffect transition="in" filter="strips(upRight)">
                                      <p:cBhvr>
                                        <p:cTn id="16" dur="500"/>
                                        <p:tgtEl>
                                          <p:spTgt spid="94"/>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1500" fill="hold"/>
                                        <p:tgtEl>
                                          <p:spTgt spid="41"/>
                                        </p:tgtEl>
                                        <p:attrNameLst>
                                          <p:attrName>ppt_x</p:attrName>
                                        </p:attrNameLst>
                                      </p:cBhvr>
                                      <p:tavLst>
                                        <p:tav tm="0">
                                          <p:val>
                                            <p:strVal val="0-#ppt_w/2"/>
                                          </p:val>
                                        </p:tav>
                                        <p:tav tm="100000">
                                          <p:val>
                                            <p:strVal val="#ppt_x"/>
                                          </p:val>
                                        </p:tav>
                                      </p:tavLst>
                                    </p:anim>
                                    <p:anim calcmode="lin" valueType="num">
                                      <p:cBhvr additive="base">
                                        <p:cTn id="25" dur="1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10" grpId="0"/>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DARK1">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DE2B681B-3E4B-354E-896C-9E7F61EBC6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9" name="Rectangle 38">
            <a:extLst>
              <a:ext uri="{FF2B5EF4-FFF2-40B4-BE49-F238E27FC236}">
                <a16:creationId xmlns:a16="http://schemas.microsoft.com/office/drawing/2014/main" id="{068F92FD-2519-D543-9089-A37EB34C04EF}"/>
              </a:ext>
            </a:extLst>
          </p:cNvPr>
          <p:cNvSpPr/>
          <p:nvPr userDrawn="1"/>
        </p:nvSpPr>
        <p:spPr>
          <a:xfrm>
            <a:off x="0" y="0"/>
            <a:ext cx="12198565"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dirty="0">
              <a:solidFill>
                <a:schemeClr val="lt1">
                  <a:alpha val="60000"/>
                </a:schemeClr>
              </a:solidFill>
            </a:endParaRPr>
          </a:p>
        </p:txBody>
      </p:sp>
      <p:cxnSp>
        <p:nvCxnSpPr>
          <p:cNvPr id="61" name="Straight Connector 60"/>
          <p:cNvCxnSpPr/>
          <p:nvPr userDrawn="1"/>
        </p:nvCxnSpPr>
        <p:spPr>
          <a:xfrm>
            <a:off x="218263"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tangle 6"/>
          <p:cNvSpPr>
            <a:spLocks noGrp="1" noChangeArrowheads="1"/>
          </p:cNvSpPr>
          <p:nvPr userDrawn="1">
            <p:ph type="title" hasCustomPrompt="1"/>
          </p:nvPr>
        </p:nvSpPr>
        <p:spPr bwMode="auto">
          <a:xfrm>
            <a:off x="218262" y="157325"/>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US" altLang="en-US" dirty="0"/>
              <a:t>CLICK TO EDIT MASTER TITLE STYLE</a:t>
            </a:r>
            <a:endParaRPr lang="en-GB" altLang="en-US" dirty="0"/>
          </a:p>
        </p:txBody>
      </p:sp>
      <p:pic>
        <p:nvPicPr>
          <p:cNvPr id="59" name="Picture 5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31490" y="-216085"/>
            <a:ext cx="2093892" cy="1314000"/>
          </a:xfrm>
          <a:prstGeom prst="rect">
            <a:avLst/>
          </a:prstGeom>
        </p:spPr>
      </p:pic>
      <p:sp>
        <p:nvSpPr>
          <p:cNvPr id="98" name="Text Box 38">
            <a:extLst>
              <a:ext uri="{FF2B5EF4-FFF2-40B4-BE49-F238E27FC236}">
                <a16:creationId xmlns:a16="http://schemas.microsoft.com/office/drawing/2014/main" id="{7FCD07CB-9B49-8542-B6E1-EE8F108950D4}"/>
              </a:ext>
            </a:extLst>
          </p:cNvPr>
          <p:cNvSpPr txBox="1">
            <a:spLocks noChangeArrowheads="1"/>
          </p:cNvSpPr>
          <p:nvPr userDrawn="1"/>
        </p:nvSpPr>
        <p:spPr bwMode="auto">
          <a:xfrm>
            <a:off x="8205941" y="6201716"/>
            <a:ext cx="37514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dirty="0">
              <a:solidFill>
                <a:srgbClr val="8197A6"/>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1" name="Content Placeholder 2">
            <a:extLst>
              <a:ext uri="{FF2B5EF4-FFF2-40B4-BE49-F238E27FC236}">
                <a16:creationId xmlns:a16="http://schemas.microsoft.com/office/drawing/2014/main" id="{B7472B44-2D02-5949-9E0B-52A429F67339}"/>
              </a:ext>
            </a:extLst>
          </p:cNvPr>
          <p:cNvSpPr>
            <a:spLocks noGrp="1"/>
          </p:cNvSpPr>
          <p:nvPr>
            <p:ph idx="1"/>
          </p:nvPr>
        </p:nvSpPr>
        <p:spPr>
          <a:xfrm>
            <a:off x="218262" y="888005"/>
            <a:ext cx="11763663" cy="5529155"/>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pic>
        <p:nvPicPr>
          <p:cNvPr id="40" name="Picture 39">
            <a:extLst>
              <a:ext uri="{FF2B5EF4-FFF2-40B4-BE49-F238E27FC236}">
                <a16:creationId xmlns:a16="http://schemas.microsoft.com/office/drawing/2014/main" id="{4A42A45F-67BE-BD4F-B645-969DFC49076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43245" y="6585918"/>
            <a:ext cx="1636920" cy="105919"/>
          </a:xfrm>
          <a:prstGeom prst="rect">
            <a:avLst/>
          </a:prstGeom>
        </p:spPr>
      </p:pic>
      <p:grpSp>
        <p:nvGrpSpPr>
          <p:cNvPr id="37" name="Group 36">
            <a:extLst>
              <a:ext uri="{FF2B5EF4-FFF2-40B4-BE49-F238E27FC236}">
                <a16:creationId xmlns:a16="http://schemas.microsoft.com/office/drawing/2014/main" id="{EFC1ABC8-F9AB-9B4E-AD96-D8BDE1C06FCD}"/>
              </a:ext>
            </a:extLst>
          </p:cNvPr>
          <p:cNvGrpSpPr/>
          <p:nvPr userDrawn="1"/>
        </p:nvGrpSpPr>
        <p:grpSpPr>
          <a:xfrm>
            <a:off x="226689" y="6569736"/>
            <a:ext cx="9628745" cy="144115"/>
            <a:chOff x="1076500" y="4469696"/>
            <a:chExt cx="9628745" cy="144114"/>
          </a:xfrm>
        </p:grpSpPr>
        <p:pic>
          <p:nvPicPr>
            <p:cNvPr id="38" name="Picture 37" descr="de.png">
              <a:extLst>
                <a:ext uri="{FF2B5EF4-FFF2-40B4-BE49-F238E27FC236}">
                  <a16:creationId xmlns:a16="http://schemas.microsoft.com/office/drawing/2014/main" id="{BC485CC7-9F8D-7049-90B0-C832509A625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6500" y="4469696"/>
              <a:ext cx="217977" cy="144114"/>
            </a:xfrm>
            <a:prstGeom prst="rect">
              <a:avLst/>
            </a:prstGeom>
            <a:ln>
              <a:noFill/>
            </a:ln>
          </p:spPr>
        </p:pic>
        <p:pic>
          <p:nvPicPr>
            <p:cNvPr id="42" name="Picture 41" descr="at.png">
              <a:extLst>
                <a:ext uri="{FF2B5EF4-FFF2-40B4-BE49-F238E27FC236}">
                  <a16:creationId xmlns:a16="http://schemas.microsoft.com/office/drawing/2014/main" id="{542E56CF-24A5-EE48-8032-2FAC4BF636A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447640" y="4469696"/>
              <a:ext cx="217977" cy="144114"/>
            </a:xfrm>
            <a:prstGeom prst="rect">
              <a:avLst/>
            </a:prstGeom>
            <a:ln>
              <a:noFill/>
            </a:ln>
          </p:spPr>
        </p:pic>
        <p:pic>
          <p:nvPicPr>
            <p:cNvPr id="43" name="Picture 42" descr="be.png">
              <a:extLst>
                <a:ext uri="{FF2B5EF4-FFF2-40B4-BE49-F238E27FC236}">
                  <a16:creationId xmlns:a16="http://schemas.microsoft.com/office/drawing/2014/main" id="{5FD54E3D-33CA-2E47-B521-96FB3C889BF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818780" y="4469696"/>
              <a:ext cx="217977" cy="144114"/>
            </a:xfrm>
            <a:prstGeom prst="rect">
              <a:avLst/>
            </a:prstGeom>
            <a:ln>
              <a:noFill/>
            </a:ln>
          </p:spPr>
        </p:pic>
        <p:pic>
          <p:nvPicPr>
            <p:cNvPr id="44" name="Picture 43" descr="dk.png">
              <a:extLst>
                <a:ext uri="{FF2B5EF4-FFF2-40B4-BE49-F238E27FC236}">
                  <a16:creationId xmlns:a16="http://schemas.microsoft.com/office/drawing/2014/main" id="{13938468-D03B-954F-93DF-BDF0A0DF50B8}"/>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189920" y="4469696"/>
              <a:ext cx="217977" cy="144114"/>
            </a:xfrm>
            <a:prstGeom prst="rect">
              <a:avLst/>
            </a:prstGeom>
            <a:ln>
              <a:noFill/>
            </a:ln>
          </p:spPr>
        </p:pic>
        <p:pic>
          <p:nvPicPr>
            <p:cNvPr id="45" name="Picture 44" descr="es.png">
              <a:extLst>
                <a:ext uri="{FF2B5EF4-FFF2-40B4-BE49-F238E27FC236}">
                  <a16:creationId xmlns:a16="http://schemas.microsoft.com/office/drawing/2014/main" id="{0CEA3B27-DADC-A04B-8684-07B2125BA52F}"/>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561060" y="4469696"/>
              <a:ext cx="217977" cy="144114"/>
            </a:xfrm>
            <a:prstGeom prst="rect">
              <a:avLst/>
            </a:prstGeom>
            <a:ln>
              <a:noFill/>
            </a:ln>
          </p:spPr>
        </p:pic>
        <p:pic>
          <p:nvPicPr>
            <p:cNvPr id="46" name="Picture 45" descr="ee.png">
              <a:extLst>
                <a:ext uri="{FF2B5EF4-FFF2-40B4-BE49-F238E27FC236}">
                  <a16:creationId xmlns:a16="http://schemas.microsoft.com/office/drawing/2014/main" id="{1C90F78C-94FD-3146-A177-C5AF6FDDCBC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932200" y="4469696"/>
              <a:ext cx="217977" cy="144114"/>
            </a:xfrm>
            <a:prstGeom prst="rect">
              <a:avLst/>
            </a:prstGeom>
            <a:ln>
              <a:noFill/>
            </a:ln>
          </p:spPr>
        </p:pic>
        <p:pic>
          <p:nvPicPr>
            <p:cNvPr id="47" name="Picture 46" descr="fi.png">
              <a:extLst>
                <a:ext uri="{FF2B5EF4-FFF2-40B4-BE49-F238E27FC236}">
                  <a16:creationId xmlns:a16="http://schemas.microsoft.com/office/drawing/2014/main" id="{5B4163A6-4A89-2D41-B009-87512D0464D4}"/>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303340" y="4469696"/>
              <a:ext cx="217977" cy="144114"/>
            </a:xfrm>
            <a:prstGeom prst="rect">
              <a:avLst/>
            </a:prstGeom>
            <a:ln>
              <a:noFill/>
            </a:ln>
          </p:spPr>
        </p:pic>
        <p:pic>
          <p:nvPicPr>
            <p:cNvPr id="48" name="Picture 47" descr="fr.png">
              <a:extLst>
                <a:ext uri="{FF2B5EF4-FFF2-40B4-BE49-F238E27FC236}">
                  <a16:creationId xmlns:a16="http://schemas.microsoft.com/office/drawing/2014/main" id="{9B8187FF-13A7-374A-8BE3-8A027C854D33}"/>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3674480" y="4469696"/>
              <a:ext cx="217977" cy="144114"/>
            </a:xfrm>
            <a:prstGeom prst="rect">
              <a:avLst/>
            </a:prstGeom>
            <a:ln>
              <a:noFill/>
            </a:ln>
          </p:spPr>
        </p:pic>
        <p:pic>
          <p:nvPicPr>
            <p:cNvPr id="49" name="Picture 48" descr="gr.png">
              <a:extLst>
                <a:ext uri="{FF2B5EF4-FFF2-40B4-BE49-F238E27FC236}">
                  <a16:creationId xmlns:a16="http://schemas.microsoft.com/office/drawing/2014/main" id="{FD80677B-14EA-374D-93DB-05DFC3F6E019}"/>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045620" y="4469696"/>
              <a:ext cx="217977" cy="144114"/>
            </a:xfrm>
            <a:prstGeom prst="rect">
              <a:avLst/>
            </a:prstGeom>
            <a:ln>
              <a:noFill/>
            </a:ln>
          </p:spPr>
        </p:pic>
        <p:pic>
          <p:nvPicPr>
            <p:cNvPr id="50" name="Picture 49" descr="hu.png">
              <a:extLst>
                <a:ext uri="{FF2B5EF4-FFF2-40B4-BE49-F238E27FC236}">
                  <a16:creationId xmlns:a16="http://schemas.microsoft.com/office/drawing/2014/main" id="{90A53D4E-51F9-5F4D-938A-5FECD04D931C}"/>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416760" y="4469696"/>
              <a:ext cx="217977" cy="144114"/>
            </a:xfrm>
            <a:prstGeom prst="rect">
              <a:avLst/>
            </a:prstGeom>
            <a:ln>
              <a:noFill/>
            </a:ln>
          </p:spPr>
        </p:pic>
        <p:pic>
          <p:nvPicPr>
            <p:cNvPr id="51" name="Picture 50" descr="ie.png">
              <a:extLst>
                <a:ext uri="{FF2B5EF4-FFF2-40B4-BE49-F238E27FC236}">
                  <a16:creationId xmlns:a16="http://schemas.microsoft.com/office/drawing/2014/main" id="{AB317C3D-EDCB-C94D-A098-267FA85BB9F7}"/>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787900" y="4469696"/>
              <a:ext cx="217977" cy="144114"/>
            </a:xfrm>
            <a:prstGeom prst="rect">
              <a:avLst/>
            </a:prstGeom>
            <a:ln>
              <a:noFill/>
            </a:ln>
          </p:spPr>
        </p:pic>
        <p:pic>
          <p:nvPicPr>
            <p:cNvPr id="52" name="Picture 51" descr="it.png">
              <a:extLst>
                <a:ext uri="{FF2B5EF4-FFF2-40B4-BE49-F238E27FC236}">
                  <a16:creationId xmlns:a16="http://schemas.microsoft.com/office/drawing/2014/main" id="{8B01C76D-A3DE-1E42-93F4-63D949BA9685}"/>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5159040" y="4469696"/>
              <a:ext cx="217977" cy="144114"/>
            </a:xfrm>
            <a:prstGeom prst="rect">
              <a:avLst/>
            </a:prstGeom>
            <a:ln>
              <a:noFill/>
            </a:ln>
          </p:spPr>
        </p:pic>
        <p:pic>
          <p:nvPicPr>
            <p:cNvPr id="53" name="Picture 52" descr="lu.png">
              <a:extLst>
                <a:ext uri="{FF2B5EF4-FFF2-40B4-BE49-F238E27FC236}">
                  <a16:creationId xmlns:a16="http://schemas.microsoft.com/office/drawing/2014/main" id="{5962E337-0CC4-124F-9A17-B280A4033EEE}"/>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530180" y="4469696"/>
              <a:ext cx="217977" cy="144114"/>
            </a:xfrm>
            <a:prstGeom prst="rect">
              <a:avLst/>
            </a:prstGeom>
            <a:ln>
              <a:noFill/>
            </a:ln>
          </p:spPr>
        </p:pic>
        <p:pic>
          <p:nvPicPr>
            <p:cNvPr id="54" name="Picture 53" descr="no.png">
              <a:extLst>
                <a:ext uri="{FF2B5EF4-FFF2-40B4-BE49-F238E27FC236}">
                  <a16:creationId xmlns:a16="http://schemas.microsoft.com/office/drawing/2014/main" id="{450E687E-0EA8-344C-A2AF-3DA240E36383}"/>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901320" y="4469696"/>
              <a:ext cx="217977" cy="144114"/>
            </a:xfrm>
            <a:prstGeom prst="rect">
              <a:avLst/>
            </a:prstGeom>
            <a:ln>
              <a:noFill/>
            </a:ln>
          </p:spPr>
        </p:pic>
        <p:pic>
          <p:nvPicPr>
            <p:cNvPr id="55" name="Picture 54" descr="nl.png">
              <a:extLst>
                <a:ext uri="{FF2B5EF4-FFF2-40B4-BE49-F238E27FC236}">
                  <a16:creationId xmlns:a16="http://schemas.microsoft.com/office/drawing/2014/main" id="{401BDDEC-51B5-CC47-8AFF-376C9BBF22C1}"/>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6272460" y="4469696"/>
              <a:ext cx="217977" cy="144114"/>
            </a:xfrm>
            <a:prstGeom prst="rect">
              <a:avLst/>
            </a:prstGeom>
            <a:ln>
              <a:noFill/>
            </a:ln>
          </p:spPr>
        </p:pic>
        <p:pic>
          <p:nvPicPr>
            <p:cNvPr id="56" name="Picture 55" descr="pl.png">
              <a:extLst>
                <a:ext uri="{FF2B5EF4-FFF2-40B4-BE49-F238E27FC236}">
                  <a16:creationId xmlns:a16="http://schemas.microsoft.com/office/drawing/2014/main" id="{E1558A8C-DE55-0447-B08C-45BADA1A94DE}"/>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6643600" y="4469696"/>
              <a:ext cx="217977" cy="144114"/>
            </a:xfrm>
            <a:prstGeom prst="rect">
              <a:avLst/>
            </a:prstGeom>
            <a:ln>
              <a:noFill/>
            </a:ln>
          </p:spPr>
        </p:pic>
        <p:pic>
          <p:nvPicPr>
            <p:cNvPr id="57" name="Picture 56" descr="pt.png">
              <a:extLst>
                <a:ext uri="{FF2B5EF4-FFF2-40B4-BE49-F238E27FC236}">
                  <a16:creationId xmlns:a16="http://schemas.microsoft.com/office/drawing/2014/main" id="{FDD9F91D-9ADB-8F4D-BE99-4C0D64A02A59}"/>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7014740" y="4469696"/>
              <a:ext cx="217977" cy="144114"/>
            </a:xfrm>
            <a:prstGeom prst="rect">
              <a:avLst/>
            </a:prstGeom>
            <a:ln>
              <a:noFill/>
            </a:ln>
          </p:spPr>
        </p:pic>
        <p:pic>
          <p:nvPicPr>
            <p:cNvPr id="58" name="Picture 57" descr="cz.png">
              <a:extLst>
                <a:ext uri="{FF2B5EF4-FFF2-40B4-BE49-F238E27FC236}">
                  <a16:creationId xmlns:a16="http://schemas.microsoft.com/office/drawing/2014/main" id="{02AF290D-9DA0-BA46-A25F-A62E0EEB2A82}"/>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7385880" y="4469696"/>
              <a:ext cx="217977" cy="144114"/>
            </a:xfrm>
            <a:prstGeom prst="rect">
              <a:avLst/>
            </a:prstGeom>
            <a:ln>
              <a:noFill/>
            </a:ln>
          </p:spPr>
        </p:pic>
        <p:pic>
          <p:nvPicPr>
            <p:cNvPr id="60" name="Picture 59" descr="ro.png">
              <a:extLst>
                <a:ext uri="{FF2B5EF4-FFF2-40B4-BE49-F238E27FC236}">
                  <a16:creationId xmlns:a16="http://schemas.microsoft.com/office/drawing/2014/main" id="{0363E606-35C0-C441-96B9-C314A05F8AB8}"/>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7757020" y="4469696"/>
              <a:ext cx="217977" cy="144114"/>
            </a:xfrm>
            <a:prstGeom prst="rect">
              <a:avLst/>
            </a:prstGeom>
            <a:ln>
              <a:noFill/>
            </a:ln>
          </p:spPr>
        </p:pic>
        <p:pic>
          <p:nvPicPr>
            <p:cNvPr id="62" name="Picture 61" descr="se.png">
              <a:extLst>
                <a:ext uri="{FF2B5EF4-FFF2-40B4-BE49-F238E27FC236}">
                  <a16:creationId xmlns:a16="http://schemas.microsoft.com/office/drawing/2014/main" id="{B635B3B1-FDA0-1F4B-9725-B6FA5BAB7256}"/>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499300" y="4469696"/>
              <a:ext cx="217977" cy="144114"/>
            </a:xfrm>
            <a:prstGeom prst="rect">
              <a:avLst/>
            </a:prstGeom>
            <a:ln>
              <a:noFill/>
            </a:ln>
          </p:spPr>
        </p:pic>
        <p:pic>
          <p:nvPicPr>
            <p:cNvPr id="63" name="Picture 62" descr="ch.png">
              <a:extLst>
                <a:ext uri="{FF2B5EF4-FFF2-40B4-BE49-F238E27FC236}">
                  <a16:creationId xmlns:a16="http://schemas.microsoft.com/office/drawing/2014/main" id="{5F9B3622-878A-1D42-875B-5ED67DD01889}"/>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8870442" y="4469696"/>
              <a:ext cx="217977" cy="144114"/>
            </a:xfrm>
            <a:prstGeom prst="rect">
              <a:avLst/>
            </a:prstGeom>
            <a:ln>
              <a:noFill/>
            </a:ln>
          </p:spPr>
        </p:pic>
        <p:pic>
          <p:nvPicPr>
            <p:cNvPr id="66" name="Picture 65" descr="uk.png">
              <a:extLst>
                <a:ext uri="{FF2B5EF4-FFF2-40B4-BE49-F238E27FC236}">
                  <a16:creationId xmlns:a16="http://schemas.microsoft.com/office/drawing/2014/main" id="{19501DF7-E85A-3B4B-83DF-C1BDC20233DB}"/>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8128160" y="4469696"/>
              <a:ext cx="217977" cy="144114"/>
            </a:xfrm>
            <a:prstGeom prst="rect">
              <a:avLst/>
            </a:prstGeom>
            <a:ln>
              <a:noFill/>
            </a:ln>
          </p:spPr>
        </p:pic>
        <p:pic>
          <p:nvPicPr>
            <p:cNvPr id="67" name="Picture 66">
              <a:extLst>
                <a:ext uri="{FF2B5EF4-FFF2-40B4-BE49-F238E27FC236}">
                  <a16:creationId xmlns:a16="http://schemas.microsoft.com/office/drawing/2014/main" id="{5DB7C395-1CD9-4F4E-B872-A690842EF2BA}"/>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9408598" y="4469696"/>
              <a:ext cx="216000" cy="144000"/>
            </a:xfrm>
            <a:prstGeom prst="rect">
              <a:avLst/>
            </a:prstGeom>
          </p:spPr>
        </p:pic>
        <p:pic>
          <p:nvPicPr>
            <p:cNvPr id="68" name="Picture 67">
              <a:extLst>
                <a:ext uri="{FF2B5EF4-FFF2-40B4-BE49-F238E27FC236}">
                  <a16:creationId xmlns:a16="http://schemas.microsoft.com/office/drawing/2014/main" id="{168FE492-0E2A-C943-AA1F-573C2A80F9B3}"/>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9768386" y="4469696"/>
              <a:ext cx="216000" cy="144000"/>
            </a:xfrm>
            <a:prstGeom prst="rect">
              <a:avLst/>
            </a:prstGeom>
          </p:spPr>
        </p:pic>
        <p:pic>
          <p:nvPicPr>
            <p:cNvPr id="69" name="Picture 68" descr="ca.png">
              <a:extLst>
                <a:ext uri="{FF2B5EF4-FFF2-40B4-BE49-F238E27FC236}">
                  <a16:creationId xmlns:a16="http://schemas.microsoft.com/office/drawing/2014/main" id="{6F99C079-C2FE-AB41-8BC3-CC1DCDD13A05}"/>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0489245" y="4469696"/>
              <a:ext cx="216000" cy="142807"/>
            </a:xfrm>
            <a:prstGeom prst="rect">
              <a:avLst/>
            </a:prstGeom>
            <a:ln>
              <a:noFill/>
            </a:ln>
          </p:spPr>
        </p:pic>
        <p:pic>
          <p:nvPicPr>
            <p:cNvPr id="70" name="Picture 69" descr="si.png">
              <a:extLst>
                <a:ext uri="{FF2B5EF4-FFF2-40B4-BE49-F238E27FC236}">
                  <a16:creationId xmlns:a16="http://schemas.microsoft.com/office/drawing/2014/main" id="{BBE8BD40-517A-9D41-A5D8-92853335BF8A}"/>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7818048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VER1">
    <p:spTree>
      <p:nvGrpSpPr>
        <p:cNvPr id="1" name=""/>
        <p:cNvGrpSpPr/>
        <p:nvPr/>
      </p:nvGrpSpPr>
      <p:grpSpPr>
        <a:xfrm>
          <a:off x="0" y="0"/>
          <a:ext cx="0" cy="0"/>
          <a:chOff x="0" y="0"/>
          <a:chExt cx="0" cy="0"/>
        </a:xfrm>
      </p:grpSpPr>
      <p:pic>
        <p:nvPicPr>
          <p:cNvPr id="170" name="Picture 169">
            <a:extLst>
              <a:ext uri="{FF2B5EF4-FFF2-40B4-BE49-F238E27FC236}">
                <a16:creationId xmlns:a16="http://schemas.microsoft.com/office/drawing/2014/main" id="{639A7432-CBEC-FC4F-B6B0-2AB817D634D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03300B2A-FA06-0A4F-934E-0CA1A4878070}"/>
              </a:ext>
            </a:extLst>
          </p:cNvPr>
          <p:cNvSpPr/>
          <p:nvPr userDrawn="1"/>
        </p:nvSpPr>
        <p:spPr>
          <a:xfrm>
            <a:off x="-18137" y="-1"/>
            <a:ext cx="12210137" cy="6858001"/>
          </a:xfrm>
          <a:prstGeom prst="rect">
            <a:avLst/>
          </a:prstGeom>
          <a:gradFill>
            <a:gsLst>
              <a:gs pos="100000">
                <a:srgbClr val="003249">
                  <a:alpha val="85000"/>
                </a:srgbClr>
              </a:gs>
              <a:gs pos="50000">
                <a:srgbClr val="003249">
                  <a:alpha val="0"/>
                </a:srgbClr>
              </a:gs>
              <a:gs pos="0">
                <a:srgbClr val="003249">
                  <a:alpha val="8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150" name="Freeform 149">
            <a:extLst>
              <a:ext uri="{FF2B5EF4-FFF2-40B4-BE49-F238E27FC236}">
                <a16:creationId xmlns:a16="http://schemas.microsoft.com/office/drawing/2014/main" id="{8C186663-9C02-2947-9ABE-9623D7AFA466}"/>
              </a:ext>
            </a:extLst>
          </p:cNvPr>
          <p:cNvSpPr/>
          <p:nvPr userDrawn="1"/>
        </p:nvSpPr>
        <p:spPr>
          <a:xfrm rot="2700000">
            <a:off x="-3782996" y="4744152"/>
            <a:ext cx="6274800" cy="14397947"/>
          </a:xfrm>
          <a:custGeom>
            <a:avLst/>
            <a:gdLst>
              <a:gd name="connsiteX0" fmla="*/ 3137400 w 6274800"/>
              <a:gd name="connsiteY0" fmla="*/ 0 h 14397947"/>
              <a:gd name="connsiteX1" fmla="*/ 6274800 w 6274800"/>
              <a:gd name="connsiteY1" fmla="*/ 3137400 h 14397947"/>
              <a:gd name="connsiteX2" fmla="*/ 6274717 w 6274800"/>
              <a:gd name="connsiteY2" fmla="*/ 3137400 h 14397947"/>
              <a:gd name="connsiteX3" fmla="*/ 6274717 w 6274800"/>
              <a:gd name="connsiteY3" fmla="*/ 14397947 h 14397947"/>
              <a:gd name="connsiteX4" fmla="*/ 0 w 6274800"/>
              <a:gd name="connsiteY4" fmla="*/ 14397947 h 14397947"/>
              <a:gd name="connsiteX5" fmla="*/ 0 w 6274800"/>
              <a:gd name="connsiteY5" fmla="*/ 3137400 h 14397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74800" h="14397947">
                <a:moveTo>
                  <a:pt x="3137400" y="0"/>
                </a:moveTo>
                <a:lnTo>
                  <a:pt x="6274800" y="3137400"/>
                </a:lnTo>
                <a:lnTo>
                  <a:pt x="6274717" y="3137400"/>
                </a:lnTo>
                <a:lnTo>
                  <a:pt x="6274717" y="14397947"/>
                </a:lnTo>
                <a:lnTo>
                  <a:pt x="0" y="14397947"/>
                </a:lnTo>
                <a:lnTo>
                  <a:pt x="0" y="3137400"/>
                </a:lnTo>
                <a:close/>
              </a:path>
            </a:pathLst>
          </a:custGeom>
          <a:gradFill flip="none" rotWithShape="1">
            <a:gsLst>
              <a:gs pos="0">
                <a:srgbClr val="003249"/>
              </a:gs>
              <a:gs pos="100000">
                <a:srgbClr val="003249">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t-IT" sz="2400"/>
          </a:p>
        </p:txBody>
      </p:sp>
      <p:pic>
        <p:nvPicPr>
          <p:cNvPr id="59" name="Picture 5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31490" y="-216085"/>
            <a:ext cx="2093892" cy="1314000"/>
          </a:xfrm>
          <a:prstGeom prst="rect">
            <a:avLst/>
          </a:prstGeom>
        </p:spPr>
      </p:pic>
      <p:cxnSp>
        <p:nvCxnSpPr>
          <p:cNvPr id="153" name="Straight Connector 152">
            <a:extLst>
              <a:ext uri="{FF2B5EF4-FFF2-40B4-BE49-F238E27FC236}">
                <a16:creationId xmlns:a16="http://schemas.microsoft.com/office/drawing/2014/main" id="{55F1F827-F20B-2049-AB7D-6EBF9B5960C3}"/>
              </a:ext>
            </a:extLst>
          </p:cNvPr>
          <p:cNvCxnSpPr>
            <a:cxnSpLocks/>
          </p:cNvCxnSpPr>
          <p:nvPr userDrawn="1"/>
        </p:nvCxnSpPr>
        <p:spPr>
          <a:xfrm>
            <a:off x="219687" y="4078969"/>
            <a:ext cx="1173774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8265F6E0-D659-2A48-A5FB-6EE185BF25D0}"/>
              </a:ext>
            </a:extLst>
          </p:cNvPr>
          <p:cNvSpPr>
            <a:spLocks noGrp="1"/>
          </p:cNvSpPr>
          <p:nvPr>
            <p:ph type="title" hasCustomPrompt="1"/>
          </p:nvPr>
        </p:nvSpPr>
        <p:spPr>
          <a:xfrm>
            <a:off x="216425" y="3509440"/>
            <a:ext cx="11741011" cy="563779"/>
          </a:xfrm>
        </p:spPr>
        <p:txBody>
          <a:bodyPr anchor="b" anchorCtr="0">
            <a:noAutofit/>
          </a:bodyPr>
          <a:lstStyle>
            <a:lvl1pPr>
              <a:defRPr sz="4000"/>
            </a:lvl1pPr>
          </a:lstStyle>
          <a:p>
            <a:r>
              <a:rPr lang="en-US" dirty="0"/>
              <a:t>CLICK TO EDIT MASTER TITLE STYLE</a:t>
            </a:r>
            <a:endParaRPr lang="it-IT" dirty="0"/>
          </a:p>
        </p:txBody>
      </p:sp>
      <p:sp>
        <p:nvSpPr>
          <p:cNvPr id="8" name="Text Placeholder 7">
            <a:extLst>
              <a:ext uri="{FF2B5EF4-FFF2-40B4-BE49-F238E27FC236}">
                <a16:creationId xmlns:a16="http://schemas.microsoft.com/office/drawing/2014/main" id="{C0A3375C-AD7C-0F4A-9A24-880CB1348DB9}"/>
              </a:ext>
            </a:extLst>
          </p:cNvPr>
          <p:cNvSpPr>
            <a:spLocks noGrp="1"/>
          </p:cNvSpPr>
          <p:nvPr>
            <p:ph type="body" sz="quarter" idx="10" hasCustomPrompt="1"/>
          </p:nvPr>
        </p:nvSpPr>
        <p:spPr>
          <a:xfrm>
            <a:off x="9365005" y="5091758"/>
            <a:ext cx="2594803" cy="1315441"/>
          </a:xfrm>
        </p:spPr>
        <p:txBody>
          <a:bodyPr lIns="0" rIns="0" anchor="ctr"/>
          <a:lstStyle>
            <a:lvl1pPr algn="r">
              <a:lnSpc>
                <a:spcPct val="150000"/>
              </a:lnSpc>
              <a:defRPr sz="1200">
                <a:solidFill>
                  <a:schemeClr val="bg1"/>
                </a:solidFill>
              </a:defRPr>
            </a:lvl1pPr>
          </a:lstStyle>
          <a:p>
            <a:pPr lvl="0"/>
            <a:r>
              <a:rPr lang="it-IT" dirty="0"/>
              <a:t>Name Surname</a:t>
            </a:r>
          </a:p>
          <a:p>
            <a:pPr lvl="0"/>
            <a:r>
              <a:rPr lang="it-IT" dirty="0" err="1"/>
              <a:t>Where</a:t>
            </a:r>
            <a:r>
              <a:rPr lang="it-IT" dirty="0"/>
              <a:t> are </a:t>
            </a:r>
            <a:r>
              <a:rPr lang="it-IT" dirty="0" err="1"/>
              <a:t>you</a:t>
            </a:r>
            <a:r>
              <a:rPr lang="it-IT" dirty="0"/>
              <a:t> </a:t>
            </a:r>
            <a:r>
              <a:rPr lang="it-IT" dirty="0" err="1"/>
              <a:t>today</a:t>
            </a:r>
            <a:r>
              <a:rPr lang="it-IT" dirty="0"/>
              <a:t>?</a:t>
            </a:r>
          </a:p>
          <a:p>
            <a:pPr lvl="0"/>
            <a:r>
              <a:rPr lang="it-IT" dirty="0"/>
              <a:t>DD/MM/YYYY</a:t>
            </a:r>
          </a:p>
        </p:txBody>
      </p:sp>
      <p:cxnSp>
        <p:nvCxnSpPr>
          <p:cNvPr id="65" name="Straight Connector 64">
            <a:extLst>
              <a:ext uri="{FF2B5EF4-FFF2-40B4-BE49-F238E27FC236}">
                <a16:creationId xmlns:a16="http://schemas.microsoft.com/office/drawing/2014/main"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92" name="Picture 91">
            <a:extLst>
              <a:ext uri="{FF2B5EF4-FFF2-40B4-BE49-F238E27FC236}">
                <a16:creationId xmlns:a16="http://schemas.microsoft.com/office/drawing/2014/main" id="{404D7138-AD9C-C946-BD30-C3547A00250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43245" y="6585918"/>
            <a:ext cx="1636920" cy="105919"/>
          </a:xfrm>
          <a:prstGeom prst="rect">
            <a:avLst/>
          </a:prstGeom>
        </p:spPr>
      </p:pic>
      <p:grpSp>
        <p:nvGrpSpPr>
          <p:cNvPr id="37" name="Group 36">
            <a:extLst>
              <a:ext uri="{FF2B5EF4-FFF2-40B4-BE49-F238E27FC236}">
                <a16:creationId xmlns:a16="http://schemas.microsoft.com/office/drawing/2014/main" id="{92208A5F-264F-8742-8798-62945F48E3B0}"/>
              </a:ext>
            </a:extLst>
          </p:cNvPr>
          <p:cNvGrpSpPr/>
          <p:nvPr userDrawn="1"/>
        </p:nvGrpSpPr>
        <p:grpSpPr>
          <a:xfrm>
            <a:off x="226689" y="6569736"/>
            <a:ext cx="9628745" cy="144115"/>
            <a:chOff x="1076500" y="4469696"/>
            <a:chExt cx="9628745" cy="144114"/>
          </a:xfrm>
        </p:grpSpPr>
        <p:pic>
          <p:nvPicPr>
            <p:cNvPr id="38" name="Picture 37" descr="de.png">
              <a:extLst>
                <a:ext uri="{FF2B5EF4-FFF2-40B4-BE49-F238E27FC236}">
                  <a16:creationId xmlns:a16="http://schemas.microsoft.com/office/drawing/2014/main" id="{B32ACF01-CF21-2C46-857E-63BCB849609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6500" y="4469696"/>
              <a:ext cx="217977" cy="144114"/>
            </a:xfrm>
            <a:prstGeom prst="rect">
              <a:avLst/>
            </a:prstGeom>
            <a:ln>
              <a:noFill/>
            </a:ln>
          </p:spPr>
        </p:pic>
        <p:pic>
          <p:nvPicPr>
            <p:cNvPr id="39" name="Picture 38" descr="at.png">
              <a:extLst>
                <a:ext uri="{FF2B5EF4-FFF2-40B4-BE49-F238E27FC236}">
                  <a16:creationId xmlns:a16="http://schemas.microsoft.com/office/drawing/2014/main" id="{3DF5B6D8-BE4C-FE4F-B2B0-BBA991F45B3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447640" y="4469696"/>
              <a:ext cx="217977" cy="144114"/>
            </a:xfrm>
            <a:prstGeom prst="rect">
              <a:avLst/>
            </a:prstGeom>
            <a:ln>
              <a:noFill/>
            </a:ln>
          </p:spPr>
        </p:pic>
        <p:pic>
          <p:nvPicPr>
            <p:cNvPr id="40" name="Picture 39" descr="be.png">
              <a:extLst>
                <a:ext uri="{FF2B5EF4-FFF2-40B4-BE49-F238E27FC236}">
                  <a16:creationId xmlns:a16="http://schemas.microsoft.com/office/drawing/2014/main" id="{02ED6AEA-FDAF-244B-90FD-D3618C3EB4B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818780" y="4469696"/>
              <a:ext cx="217977" cy="144114"/>
            </a:xfrm>
            <a:prstGeom prst="rect">
              <a:avLst/>
            </a:prstGeom>
            <a:ln>
              <a:noFill/>
            </a:ln>
          </p:spPr>
        </p:pic>
        <p:pic>
          <p:nvPicPr>
            <p:cNvPr id="41" name="Picture 40" descr="dk.png">
              <a:extLst>
                <a:ext uri="{FF2B5EF4-FFF2-40B4-BE49-F238E27FC236}">
                  <a16:creationId xmlns:a16="http://schemas.microsoft.com/office/drawing/2014/main" id="{54794EDA-2CA3-1F46-862C-826A94008CC9}"/>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189920" y="4469696"/>
              <a:ext cx="217977" cy="144114"/>
            </a:xfrm>
            <a:prstGeom prst="rect">
              <a:avLst/>
            </a:prstGeom>
            <a:ln>
              <a:noFill/>
            </a:ln>
          </p:spPr>
        </p:pic>
        <p:pic>
          <p:nvPicPr>
            <p:cNvPr id="42" name="Picture 41" descr="es.png">
              <a:extLst>
                <a:ext uri="{FF2B5EF4-FFF2-40B4-BE49-F238E27FC236}">
                  <a16:creationId xmlns:a16="http://schemas.microsoft.com/office/drawing/2014/main" id="{DC31B0C6-74DD-EF43-B6DC-FBB9EB86E946}"/>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561060" y="4469696"/>
              <a:ext cx="217977" cy="144114"/>
            </a:xfrm>
            <a:prstGeom prst="rect">
              <a:avLst/>
            </a:prstGeom>
            <a:ln>
              <a:noFill/>
            </a:ln>
          </p:spPr>
        </p:pic>
        <p:pic>
          <p:nvPicPr>
            <p:cNvPr id="43" name="Picture 42" descr="ee.png">
              <a:extLst>
                <a:ext uri="{FF2B5EF4-FFF2-40B4-BE49-F238E27FC236}">
                  <a16:creationId xmlns:a16="http://schemas.microsoft.com/office/drawing/2014/main" id="{AC950673-450B-9B4F-9658-C907ED779B3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932200" y="4469696"/>
              <a:ext cx="217977" cy="144114"/>
            </a:xfrm>
            <a:prstGeom prst="rect">
              <a:avLst/>
            </a:prstGeom>
            <a:ln>
              <a:noFill/>
            </a:ln>
          </p:spPr>
        </p:pic>
        <p:pic>
          <p:nvPicPr>
            <p:cNvPr id="44" name="Picture 43" descr="fi.png">
              <a:extLst>
                <a:ext uri="{FF2B5EF4-FFF2-40B4-BE49-F238E27FC236}">
                  <a16:creationId xmlns:a16="http://schemas.microsoft.com/office/drawing/2014/main" id="{E50A7D78-56AD-F949-8C8D-5284D3ED9B19}"/>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303340" y="4469696"/>
              <a:ext cx="217977" cy="144114"/>
            </a:xfrm>
            <a:prstGeom prst="rect">
              <a:avLst/>
            </a:prstGeom>
            <a:ln>
              <a:noFill/>
            </a:ln>
          </p:spPr>
        </p:pic>
        <p:pic>
          <p:nvPicPr>
            <p:cNvPr id="45" name="Picture 44" descr="fr.png">
              <a:extLst>
                <a:ext uri="{FF2B5EF4-FFF2-40B4-BE49-F238E27FC236}">
                  <a16:creationId xmlns:a16="http://schemas.microsoft.com/office/drawing/2014/main" id="{A5334BCD-9D96-5848-B9F1-ED8F2B996600}"/>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3674480" y="4469696"/>
              <a:ext cx="217977" cy="144114"/>
            </a:xfrm>
            <a:prstGeom prst="rect">
              <a:avLst/>
            </a:prstGeom>
            <a:ln>
              <a:noFill/>
            </a:ln>
          </p:spPr>
        </p:pic>
        <p:pic>
          <p:nvPicPr>
            <p:cNvPr id="46" name="Picture 45" descr="gr.png">
              <a:extLst>
                <a:ext uri="{FF2B5EF4-FFF2-40B4-BE49-F238E27FC236}">
                  <a16:creationId xmlns:a16="http://schemas.microsoft.com/office/drawing/2014/main" id="{76D3F1A1-F9AE-2541-BDC2-84507C8E63FB}"/>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045620" y="4469696"/>
              <a:ext cx="217977" cy="144114"/>
            </a:xfrm>
            <a:prstGeom prst="rect">
              <a:avLst/>
            </a:prstGeom>
            <a:ln>
              <a:noFill/>
            </a:ln>
          </p:spPr>
        </p:pic>
        <p:pic>
          <p:nvPicPr>
            <p:cNvPr id="47" name="Picture 46" descr="hu.png">
              <a:extLst>
                <a:ext uri="{FF2B5EF4-FFF2-40B4-BE49-F238E27FC236}">
                  <a16:creationId xmlns:a16="http://schemas.microsoft.com/office/drawing/2014/main" id="{3D30FFC7-9759-484E-B31C-43575AD51FC3}"/>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416760" y="4469696"/>
              <a:ext cx="217977" cy="144114"/>
            </a:xfrm>
            <a:prstGeom prst="rect">
              <a:avLst/>
            </a:prstGeom>
            <a:ln>
              <a:noFill/>
            </a:ln>
          </p:spPr>
        </p:pic>
        <p:pic>
          <p:nvPicPr>
            <p:cNvPr id="48" name="Picture 47" descr="ie.png">
              <a:extLst>
                <a:ext uri="{FF2B5EF4-FFF2-40B4-BE49-F238E27FC236}">
                  <a16:creationId xmlns:a16="http://schemas.microsoft.com/office/drawing/2014/main" id="{E7F51D58-3D38-9B49-9AF7-7EA85191EA50}"/>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787900" y="4469696"/>
              <a:ext cx="217977" cy="144114"/>
            </a:xfrm>
            <a:prstGeom prst="rect">
              <a:avLst/>
            </a:prstGeom>
            <a:ln>
              <a:noFill/>
            </a:ln>
          </p:spPr>
        </p:pic>
        <p:pic>
          <p:nvPicPr>
            <p:cNvPr id="49" name="Picture 48" descr="it.png">
              <a:extLst>
                <a:ext uri="{FF2B5EF4-FFF2-40B4-BE49-F238E27FC236}">
                  <a16:creationId xmlns:a16="http://schemas.microsoft.com/office/drawing/2014/main" id="{4D0833D6-A3C0-1F42-9609-921A212E15B8}"/>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5159040" y="4469696"/>
              <a:ext cx="217977" cy="144114"/>
            </a:xfrm>
            <a:prstGeom prst="rect">
              <a:avLst/>
            </a:prstGeom>
            <a:ln>
              <a:noFill/>
            </a:ln>
          </p:spPr>
        </p:pic>
        <p:pic>
          <p:nvPicPr>
            <p:cNvPr id="50" name="Picture 49" descr="lu.png">
              <a:extLst>
                <a:ext uri="{FF2B5EF4-FFF2-40B4-BE49-F238E27FC236}">
                  <a16:creationId xmlns:a16="http://schemas.microsoft.com/office/drawing/2014/main" id="{20881B78-B416-6A4D-BB0D-81351B654439}"/>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530180" y="4469696"/>
              <a:ext cx="217977" cy="144114"/>
            </a:xfrm>
            <a:prstGeom prst="rect">
              <a:avLst/>
            </a:prstGeom>
            <a:ln>
              <a:noFill/>
            </a:ln>
          </p:spPr>
        </p:pic>
        <p:pic>
          <p:nvPicPr>
            <p:cNvPr id="51" name="Picture 50" descr="no.png">
              <a:extLst>
                <a:ext uri="{FF2B5EF4-FFF2-40B4-BE49-F238E27FC236}">
                  <a16:creationId xmlns:a16="http://schemas.microsoft.com/office/drawing/2014/main" id="{0D9EE627-0DFB-E048-938D-5D051CDF4F44}"/>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901320" y="4469696"/>
              <a:ext cx="217977" cy="144114"/>
            </a:xfrm>
            <a:prstGeom prst="rect">
              <a:avLst/>
            </a:prstGeom>
            <a:ln>
              <a:noFill/>
            </a:ln>
          </p:spPr>
        </p:pic>
        <p:pic>
          <p:nvPicPr>
            <p:cNvPr id="52" name="Picture 51" descr="nl.png">
              <a:extLst>
                <a:ext uri="{FF2B5EF4-FFF2-40B4-BE49-F238E27FC236}">
                  <a16:creationId xmlns:a16="http://schemas.microsoft.com/office/drawing/2014/main" id="{6318394B-4A5E-C742-8877-BAE5067BACC3}"/>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6272460" y="4469696"/>
              <a:ext cx="217977" cy="144114"/>
            </a:xfrm>
            <a:prstGeom prst="rect">
              <a:avLst/>
            </a:prstGeom>
            <a:ln>
              <a:noFill/>
            </a:ln>
          </p:spPr>
        </p:pic>
        <p:pic>
          <p:nvPicPr>
            <p:cNvPr id="53" name="Picture 52" descr="pl.png">
              <a:extLst>
                <a:ext uri="{FF2B5EF4-FFF2-40B4-BE49-F238E27FC236}">
                  <a16:creationId xmlns:a16="http://schemas.microsoft.com/office/drawing/2014/main" id="{BF8F9070-865B-CC48-AA65-F76EAB16B7C3}"/>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6643600" y="4469696"/>
              <a:ext cx="217977" cy="144114"/>
            </a:xfrm>
            <a:prstGeom prst="rect">
              <a:avLst/>
            </a:prstGeom>
            <a:ln>
              <a:noFill/>
            </a:ln>
          </p:spPr>
        </p:pic>
        <p:pic>
          <p:nvPicPr>
            <p:cNvPr id="54" name="Picture 53" descr="pt.png">
              <a:extLst>
                <a:ext uri="{FF2B5EF4-FFF2-40B4-BE49-F238E27FC236}">
                  <a16:creationId xmlns:a16="http://schemas.microsoft.com/office/drawing/2014/main" id="{A126A9A2-77EF-2340-B1A4-5B4CCA5DD005}"/>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7014740" y="4469696"/>
              <a:ext cx="217977" cy="144114"/>
            </a:xfrm>
            <a:prstGeom prst="rect">
              <a:avLst/>
            </a:prstGeom>
            <a:ln>
              <a:noFill/>
            </a:ln>
          </p:spPr>
        </p:pic>
        <p:pic>
          <p:nvPicPr>
            <p:cNvPr id="55" name="Picture 54" descr="cz.png">
              <a:extLst>
                <a:ext uri="{FF2B5EF4-FFF2-40B4-BE49-F238E27FC236}">
                  <a16:creationId xmlns:a16="http://schemas.microsoft.com/office/drawing/2014/main" id="{9A27232C-7258-EF4F-8F83-7183E885940C}"/>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7385880" y="4469696"/>
              <a:ext cx="217977" cy="144114"/>
            </a:xfrm>
            <a:prstGeom prst="rect">
              <a:avLst/>
            </a:prstGeom>
            <a:ln>
              <a:noFill/>
            </a:ln>
          </p:spPr>
        </p:pic>
        <p:pic>
          <p:nvPicPr>
            <p:cNvPr id="56" name="Picture 55" descr="ro.png">
              <a:extLst>
                <a:ext uri="{FF2B5EF4-FFF2-40B4-BE49-F238E27FC236}">
                  <a16:creationId xmlns:a16="http://schemas.microsoft.com/office/drawing/2014/main" id="{2F9DABD2-C720-6643-AD3B-FF1F2E16467E}"/>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7757020" y="4469696"/>
              <a:ext cx="217977" cy="144114"/>
            </a:xfrm>
            <a:prstGeom prst="rect">
              <a:avLst/>
            </a:prstGeom>
            <a:ln>
              <a:noFill/>
            </a:ln>
          </p:spPr>
        </p:pic>
        <p:pic>
          <p:nvPicPr>
            <p:cNvPr id="57" name="Picture 56" descr="se.png">
              <a:extLst>
                <a:ext uri="{FF2B5EF4-FFF2-40B4-BE49-F238E27FC236}">
                  <a16:creationId xmlns:a16="http://schemas.microsoft.com/office/drawing/2014/main" id="{467FF2EC-B145-ED4C-9859-11BF506188EF}"/>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499300" y="4469696"/>
              <a:ext cx="217977" cy="144114"/>
            </a:xfrm>
            <a:prstGeom prst="rect">
              <a:avLst/>
            </a:prstGeom>
            <a:ln>
              <a:noFill/>
            </a:ln>
          </p:spPr>
        </p:pic>
        <p:pic>
          <p:nvPicPr>
            <p:cNvPr id="58" name="Picture 57" descr="ch.png">
              <a:extLst>
                <a:ext uri="{FF2B5EF4-FFF2-40B4-BE49-F238E27FC236}">
                  <a16:creationId xmlns:a16="http://schemas.microsoft.com/office/drawing/2014/main" id="{F73F9D5C-D7A7-2540-9320-52623508F12D}"/>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8870442" y="4469696"/>
              <a:ext cx="217977" cy="144114"/>
            </a:xfrm>
            <a:prstGeom prst="rect">
              <a:avLst/>
            </a:prstGeom>
            <a:ln>
              <a:noFill/>
            </a:ln>
          </p:spPr>
        </p:pic>
        <p:pic>
          <p:nvPicPr>
            <p:cNvPr id="60" name="Picture 59" descr="uk.png">
              <a:extLst>
                <a:ext uri="{FF2B5EF4-FFF2-40B4-BE49-F238E27FC236}">
                  <a16:creationId xmlns:a16="http://schemas.microsoft.com/office/drawing/2014/main" id="{8409197E-0C6D-524A-BA60-2D4F0AFAFF52}"/>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8128160" y="4469696"/>
              <a:ext cx="217977" cy="144114"/>
            </a:xfrm>
            <a:prstGeom prst="rect">
              <a:avLst/>
            </a:prstGeom>
            <a:ln>
              <a:noFill/>
            </a:ln>
          </p:spPr>
        </p:pic>
        <p:pic>
          <p:nvPicPr>
            <p:cNvPr id="61" name="Picture 60">
              <a:extLst>
                <a:ext uri="{FF2B5EF4-FFF2-40B4-BE49-F238E27FC236}">
                  <a16:creationId xmlns:a16="http://schemas.microsoft.com/office/drawing/2014/main" id="{E01E4340-0E8F-8C4F-8BF2-FB950C1CFB45}"/>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9408598" y="4469696"/>
              <a:ext cx="216000" cy="144000"/>
            </a:xfrm>
            <a:prstGeom prst="rect">
              <a:avLst/>
            </a:prstGeom>
          </p:spPr>
        </p:pic>
        <p:pic>
          <p:nvPicPr>
            <p:cNvPr id="62" name="Picture 61">
              <a:extLst>
                <a:ext uri="{FF2B5EF4-FFF2-40B4-BE49-F238E27FC236}">
                  <a16:creationId xmlns:a16="http://schemas.microsoft.com/office/drawing/2014/main" id="{441A2BC4-3816-5A4B-8A7F-7719BB25DBB6}"/>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9768386" y="4469696"/>
              <a:ext cx="216000" cy="144000"/>
            </a:xfrm>
            <a:prstGeom prst="rect">
              <a:avLst/>
            </a:prstGeom>
          </p:spPr>
        </p:pic>
        <p:pic>
          <p:nvPicPr>
            <p:cNvPr id="63" name="Picture 62" descr="ca.png">
              <a:extLst>
                <a:ext uri="{FF2B5EF4-FFF2-40B4-BE49-F238E27FC236}">
                  <a16:creationId xmlns:a16="http://schemas.microsoft.com/office/drawing/2014/main" id="{A297A467-2EA6-3C4A-B46D-4BA21957E871}"/>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0489245" y="4469696"/>
              <a:ext cx="216000" cy="142807"/>
            </a:xfrm>
            <a:prstGeom prst="rect">
              <a:avLst/>
            </a:prstGeom>
            <a:ln>
              <a:noFill/>
            </a:ln>
          </p:spPr>
        </p:pic>
        <p:pic>
          <p:nvPicPr>
            <p:cNvPr id="64" name="Picture 63" descr="si.png">
              <a:extLst>
                <a:ext uri="{FF2B5EF4-FFF2-40B4-BE49-F238E27FC236}">
                  <a16:creationId xmlns:a16="http://schemas.microsoft.com/office/drawing/2014/main" id="{408D2D0D-740F-0A49-830F-10639FBE9ABA}"/>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225902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strips(upRight)">
                                      <p:cBhvr>
                                        <p:cTn id="7" dur="500"/>
                                        <p:tgtEl>
                                          <p:spTgt spid="65"/>
                                        </p:tgtEl>
                                      </p:cBhvr>
                                    </p:animEffect>
                                  </p:childTnLst>
                                </p:cTn>
                              </p:par>
                              <p:par>
                                <p:cTn id="8" presetID="0" presetClass="path" presetSubtype="0" accel="50000" fill="hold" grpId="0" nodeType="withEffect">
                                  <p:stCondLst>
                                    <p:cond delay="0"/>
                                  </p:stCondLst>
                                  <p:childTnLst>
                                    <p:animMotion origin="layout" path="M 4.58333E-6 4.81481E-6 L 0.64283 -1.14352 " pathEditMode="relative" rAng="0" ptsTypes="AA">
                                      <p:cBhvr>
                                        <p:cTn id="9" dur="500" fill="hold"/>
                                        <p:tgtEl>
                                          <p:spTgt spid="150"/>
                                        </p:tgtEl>
                                        <p:attrNameLst>
                                          <p:attrName>ppt_x</p:attrName>
                                          <p:attrName>ppt_y</p:attrName>
                                        </p:attrNameLst>
                                      </p:cBhvr>
                                      <p:rCtr x="32135" y="-57176"/>
                                    </p:animMotion>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Effect transition="in" filter="wipe(left)">
                                      <p:cBhvr>
                                        <p:cTn id="16" dur="500"/>
                                        <p:tgtEl>
                                          <p:spTgt spid="92"/>
                                        </p:tgtEl>
                                      </p:cBhvr>
                                    </p:animEffect>
                                  </p:childTnLst>
                                </p:cTn>
                              </p:par>
                            </p:childTnLst>
                          </p:cTn>
                        </p:par>
                        <p:par>
                          <p:cTn id="17" fill="hold">
                            <p:stCondLst>
                              <p:cond delay="1000"/>
                            </p:stCondLst>
                            <p:childTnLst>
                              <p:par>
                                <p:cTn id="18" presetID="18" presetClass="entr" presetSubtype="3" fill="hold" nodeType="afterEffect">
                                  <p:stCondLst>
                                    <p:cond delay="0"/>
                                  </p:stCondLst>
                                  <p:childTnLst>
                                    <p:set>
                                      <p:cBhvr>
                                        <p:cTn id="19" dur="1" fill="hold">
                                          <p:stCondLst>
                                            <p:cond delay="0"/>
                                          </p:stCondLst>
                                        </p:cTn>
                                        <p:tgtEl>
                                          <p:spTgt spid="153"/>
                                        </p:tgtEl>
                                        <p:attrNameLst>
                                          <p:attrName>style.visibility</p:attrName>
                                        </p:attrNameLst>
                                      </p:cBhvr>
                                      <p:to>
                                        <p:strVal val="visible"/>
                                      </p:to>
                                    </p:set>
                                    <p:animEffect transition="in" filter="strips(upRight)">
                                      <p:cBhvr>
                                        <p:cTn id="20" dur="500"/>
                                        <p:tgtEl>
                                          <p:spTgt spid="153"/>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par>
                          <p:cTn id="25" fill="hold">
                            <p:stCondLst>
                              <p:cond delay="2000"/>
                            </p:stCondLst>
                            <p:childTnLst>
                              <p:par>
                                <p:cTn id="26" presetID="22" presetClass="entr" presetSubtype="2"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right)">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6" grpId="0"/>
      <p:bldP spid="8" grpId="0">
        <p:tmplLst>
          <p:tmpl>
            <p:tnLst>
              <p:par>
                <p:cTn presetID="22" presetClass="entr" presetSubtype="2"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right)">
                      <p:cBhvr>
                        <p:cTn dur="500"/>
                        <p:tgtEl>
                          <p:spTgt spid="8"/>
                        </p:tgtEl>
                      </p:cBhvr>
                    </p:animEffect>
                  </p:childTnLst>
                </p:cTn>
              </p:par>
            </p:tnLst>
          </p:tmpl>
        </p:tmplLst>
      </p:bldP>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ARK1">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DE2B681B-3E4B-354E-896C-9E7F61EBC6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9" name="Rectangle 38">
            <a:extLst>
              <a:ext uri="{FF2B5EF4-FFF2-40B4-BE49-F238E27FC236}">
                <a16:creationId xmlns:a16="http://schemas.microsoft.com/office/drawing/2014/main" id="{068F92FD-2519-D543-9089-A37EB34C04EF}"/>
              </a:ext>
            </a:extLst>
          </p:cNvPr>
          <p:cNvSpPr/>
          <p:nvPr userDrawn="1"/>
        </p:nvSpPr>
        <p:spPr>
          <a:xfrm>
            <a:off x="0" y="0"/>
            <a:ext cx="12198565"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dirty="0">
              <a:solidFill>
                <a:schemeClr val="lt1">
                  <a:alpha val="60000"/>
                </a:schemeClr>
              </a:solidFill>
            </a:endParaRPr>
          </a:p>
        </p:txBody>
      </p:sp>
      <p:cxnSp>
        <p:nvCxnSpPr>
          <p:cNvPr id="61" name="Straight Connector 60"/>
          <p:cNvCxnSpPr/>
          <p:nvPr userDrawn="1"/>
        </p:nvCxnSpPr>
        <p:spPr>
          <a:xfrm>
            <a:off x="218263"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tangle 6"/>
          <p:cNvSpPr>
            <a:spLocks noGrp="1" noChangeArrowheads="1"/>
          </p:cNvSpPr>
          <p:nvPr userDrawn="1">
            <p:ph type="title" hasCustomPrompt="1"/>
          </p:nvPr>
        </p:nvSpPr>
        <p:spPr bwMode="auto">
          <a:xfrm>
            <a:off x="218262" y="157325"/>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US" altLang="en-US" dirty="0"/>
              <a:t>CLICK TO EDIT MASTER TITLE STYLE</a:t>
            </a:r>
            <a:endParaRPr lang="en-GB" altLang="en-US" dirty="0"/>
          </a:p>
        </p:txBody>
      </p:sp>
      <p:pic>
        <p:nvPicPr>
          <p:cNvPr id="59" name="Picture 5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31490" y="-216085"/>
            <a:ext cx="2093892" cy="1314000"/>
          </a:xfrm>
          <a:prstGeom prst="rect">
            <a:avLst/>
          </a:prstGeom>
        </p:spPr>
      </p:pic>
      <p:sp>
        <p:nvSpPr>
          <p:cNvPr id="98" name="Text Box 38">
            <a:extLst>
              <a:ext uri="{FF2B5EF4-FFF2-40B4-BE49-F238E27FC236}">
                <a16:creationId xmlns:a16="http://schemas.microsoft.com/office/drawing/2014/main" id="{7FCD07CB-9B49-8542-B6E1-EE8F108950D4}"/>
              </a:ext>
            </a:extLst>
          </p:cNvPr>
          <p:cNvSpPr txBox="1">
            <a:spLocks noChangeArrowheads="1"/>
          </p:cNvSpPr>
          <p:nvPr userDrawn="1"/>
        </p:nvSpPr>
        <p:spPr bwMode="auto">
          <a:xfrm>
            <a:off x="8205941" y="6201716"/>
            <a:ext cx="37514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dirty="0">
              <a:solidFill>
                <a:srgbClr val="8197A6"/>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1" name="Content Placeholder 2">
            <a:extLst>
              <a:ext uri="{FF2B5EF4-FFF2-40B4-BE49-F238E27FC236}">
                <a16:creationId xmlns:a16="http://schemas.microsoft.com/office/drawing/2014/main" id="{B7472B44-2D02-5949-9E0B-52A429F67339}"/>
              </a:ext>
            </a:extLst>
          </p:cNvPr>
          <p:cNvSpPr>
            <a:spLocks noGrp="1"/>
          </p:cNvSpPr>
          <p:nvPr>
            <p:ph idx="1"/>
          </p:nvPr>
        </p:nvSpPr>
        <p:spPr>
          <a:xfrm>
            <a:off x="218262" y="888005"/>
            <a:ext cx="11763663" cy="5529155"/>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pic>
        <p:nvPicPr>
          <p:cNvPr id="40" name="Picture 39">
            <a:extLst>
              <a:ext uri="{FF2B5EF4-FFF2-40B4-BE49-F238E27FC236}">
                <a16:creationId xmlns:a16="http://schemas.microsoft.com/office/drawing/2014/main" id="{4A42A45F-67BE-BD4F-B645-969DFC49076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43245" y="6585918"/>
            <a:ext cx="1636920" cy="105919"/>
          </a:xfrm>
          <a:prstGeom prst="rect">
            <a:avLst/>
          </a:prstGeom>
        </p:spPr>
      </p:pic>
      <p:grpSp>
        <p:nvGrpSpPr>
          <p:cNvPr id="37" name="Group 36">
            <a:extLst>
              <a:ext uri="{FF2B5EF4-FFF2-40B4-BE49-F238E27FC236}">
                <a16:creationId xmlns:a16="http://schemas.microsoft.com/office/drawing/2014/main" id="{EFC1ABC8-F9AB-9B4E-AD96-D8BDE1C06FCD}"/>
              </a:ext>
            </a:extLst>
          </p:cNvPr>
          <p:cNvGrpSpPr/>
          <p:nvPr userDrawn="1"/>
        </p:nvGrpSpPr>
        <p:grpSpPr>
          <a:xfrm>
            <a:off x="226689" y="6569736"/>
            <a:ext cx="9628745" cy="144115"/>
            <a:chOff x="1076500" y="4469696"/>
            <a:chExt cx="9628745" cy="144114"/>
          </a:xfrm>
        </p:grpSpPr>
        <p:pic>
          <p:nvPicPr>
            <p:cNvPr id="38" name="Picture 37" descr="de.png">
              <a:extLst>
                <a:ext uri="{FF2B5EF4-FFF2-40B4-BE49-F238E27FC236}">
                  <a16:creationId xmlns:a16="http://schemas.microsoft.com/office/drawing/2014/main" id="{BC485CC7-9F8D-7049-90B0-C832509A625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6500" y="4469696"/>
              <a:ext cx="217977" cy="144114"/>
            </a:xfrm>
            <a:prstGeom prst="rect">
              <a:avLst/>
            </a:prstGeom>
            <a:ln>
              <a:noFill/>
            </a:ln>
          </p:spPr>
        </p:pic>
        <p:pic>
          <p:nvPicPr>
            <p:cNvPr id="42" name="Picture 41" descr="at.png">
              <a:extLst>
                <a:ext uri="{FF2B5EF4-FFF2-40B4-BE49-F238E27FC236}">
                  <a16:creationId xmlns:a16="http://schemas.microsoft.com/office/drawing/2014/main" id="{542E56CF-24A5-EE48-8032-2FAC4BF636A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447640" y="4469696"/>
              <a:ext cx="217977" cy="144114"/>
            </a:xfrm>
            <a:prstGeom prst="rect">
              <a:avLst/>
            </a:prstGeom>
            <a:ln>
              <a:noFill/>
            </a:ln>
          </p:spPr>
        </p:pic>
        <p:pic>
          <p:nvPicPr>
            <p:cNvPr id="43" name="Picture 42" descr="be.png">
              <a:extLst>
                <a:ext uri="{FF2B5EF4-FFF2-40B4-BE49-F238E27FC236}">
                  <a16:creationId xmlns:a16="http://schemas.microsoft.com/office/drawing/2014/main" id="{5FD54E3D-33CA-2E47-B521-96FB3C889BF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818780" y="4469696"/>
              <a:ext cx="217977" cy="144114"/>
            </a:xfrm>
            <a:prstGeom prst="rect">
              <a:avLst/>
            </a:prstGeom>
            <a:ln>
              <a:noFill/>
            </a:ln>
          </p:spPr>
        </p:pic>
        <p:pic>
          <p:nvPicPr>
            <p:cNvPr id="44" name="Picture 43" descr="dk.png">
              <a:extLst>
                <a:ext uri="{FF2B5EF4-FFF2-40B4-BE49-F238E27FC236}">
                  <a16:creationId xmlns:a16="http://schemas.microsoft.com/office/drawing/2014/main" id="{13938468-D03B-954F-93DF-BDF0A0DF50B8}"/>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189920" y="4469696"/>
              <a:ext cx="217977" cy="144114"/>
            </a:xfrm>
            <a:prstGeom prst="rect">
              <a:avLst/>
            </a:prstGeom>
            <a:ln>
              <a:noFill/>
            </a:ln>
          </p:spPr>
        </p:pic>
        <p:pic>
          <p:nvPicPr>
            <p:cNvPr id="45" name="Picture 44" descr="es.png">
              <a:extLst>
                <a:ext uri="{FF2B5EF4-FFF2-40B4-BE49-F238E27FC236}">
                  <a16:creationId xmlns:a16="http://schemas.microsoft.com/office/drawing/2014/main" id="{0CEA3B27-DADC-A04B-8684-07B2125BA52F}"/>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561060" y="4469696"/>
              <a:ext cx="217977" cy="144114"/>
            </a:xfrm>
            <a:prstGeom prst="rect">
              <a:avLst/>
            </a:prstGeom>
            <a:ln>
              <a:noFill/>
            </a:ln>
          </p:spPr>
        </p:pic>
        <p:pic>
          <p:nvPicPr>
            <p:cNvPr id="46" name="Picture 45" descr="ee.png">
              <a:extLst>
                <a:ext uri="{FF2B5EF4-FFF2-40B4-BE49-F238E27FC236}">
                  <a16:creationId xmlns:a16="http://schemas.microsoft.com/office/drawing/2014/main" id="{1C90F78C-94FD-3146-A177-C5AF6FDDCBC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932200" y="4469696"/>
              <a:ext cx="217977" cy="144114"/>
            </a:xfrm>
            <a:prstGeom prst="rect">
              <a:avLst/>
            </a:prstGeom>
            <a:ln>
              <a:noFill/>
            </a:ln>
          </p:spPr>
        </p:pic>
        <p:pic>
          <p:nvPicPr>
            <p:cNvPr id="47" name="Picture 46" descr="fi.png">
              <a:extLst>
                <a:ext uri="{FF2B5EF4-FFF2-40B4-BE49-F238E27FC236}">
                  <a16:creationId xmlns:a16="http://schemas.microsoft.com/office/drawing/2014/main" id="{5B4163A6-4A89-2D41-B009-87512D0464D4}"/>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303340" y="4469696"/>
              <a:ext cx="217977" cy="144114"/>
            </a:xfrm>
            <a:prstGeom prst="rect">
              <a:avLst/>
            </a:prstGeom>
            <a:ln>
              <a:noFill/>
            </a:ln>
          </p:spPr>
        </p:pic>
        <p:pic>
          <p:nvPicPr>
            <p:cNvPr id="48" name="Picture 47" descr="fr.png">
              <a:extLst>
                <a:ext uri="{FF2B5EF4-FFF2-40B4-BE49-F238E27FC236}">
                  <a16:creationId xmlns:a16="http://schemas.microsoft.com/office/drawing/2014/main" id="{9B8187FF-13A7-374A-8BE3-8A027C854D33}"/>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3674480" y="4469696"/>
              <a:ext cx="217977" cy="144114"/>
            </a:xfrm>
            <a:prstGeom prst="rect">
              <a:avLst/>
            </a:prstGeom>
            <a:ln>
              <a:noFill/>
            </a:ln>
          </p:spPr>
        </p:pic>
        <p:pic>
          <p:nvPicPr>
            <p:cNvPr id="49" name="Picture 48" descr="gr.png">
              <a:extLst>
                <a:ext uri="{FF2B5EF4-FFF2-40B4-BE49-F238E27FC236}">
                  <a16:creationId xmlns:a16="http://schemas.microsoft.com/office/drawing/2014/main" id="{FD80677B-14EA-374D-93DB-05DFC3F6E019}"/>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045620" y="4469696"/>
              <a:ext cx="217977" cy="144114"/>
            </a:xfrm>
            <a:prstGeom prst="rect">
              <a:avLst/>
            </a:prstGeom>
            <a:ln>
              <a:noFill/>
            </a:ln>
          </p:spPr>
        </p:pic>
        <p:pic>
          <p:nvPicPr>
            <p:cNvPr id="50" name="Picture 49" descr="hu.png">
              <a:extLst>
                <a:ext uri="{FF2B5EF4-FFF2-40B4-BE49-F238E27FC236}">
                  <a16:creationId xmlns:a16="http://schemas.microsoft.com/office/drawing/2014/main" id="{90A53D4E-51F9-5F4D-938A-5FECD04D931C}"/>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416760" y="4469696"/>
              <a:ext cx="217977" cy="144114"/>
            </a:xfrm>
            <a:prstGeom prst="rect">
              <a:avLst/>
            </a:prstGeom>
            <a:ln>
              <a:noFill/>
            </a:ln>
          </p:spPr>
        </p:pic>
        <p:pic>
          <p:nvPicPr>
            <p:cNvPr id="51" name="Picture 50" descr="ie.png">
              <a:extLst>
                <a:ext uri="{FF2B5EF4-FFF2-40B4-BE49-F238E27FC236}">
                  <a16:creationId xmlns:a16="http://schemas.microsoft.com/office/drawing/2014/main" id="{AB317C3D-EDCB-C94D-A098-267FA85BB9F7}"/>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787900" y="4469696"/>
              <a:ext cx="217977" cy="144114"/>
            </a:xfrm>
            <a:prstGeom prst="rect">
              <a:avLst/>
            </a:prstGeom>
            <a:ln>
              <a:noFill/>
            </a:ln>
          </p:spPr>
        </p:pic>
        <p:pic>
          <p:nvPicPr>
            <p:cNvPr id="52" name="Picture 51" descr="it.png">
              <a:extLst>
                <a:ext uri="{FF2B5EF4-FFF2-40B4-BE49-F238E27FC236}">
                  <a16:creationId xmlns:a16="http://schemas.microsoft.com/office/drawing/2014/main" id="{8B01C76D-A3DE-1E42-93F4-63D949BA9685}"/>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5159040" y="4469696"/>
              <a:ext cx="217977" cy="144114"/>
            </a:xfrm>
            <a:prstGeom prst="rect">
              <a:avLst/>
            </a:prstGeom>
            <a:ln>
              <a:noFill/>
            </a:ln>
          </p:spPr>
        </p:pic>
        <p:pic>
          <p:nvPicPr>
            <p:cNvPr id="53" name="Picture 52" descr="lu.png">
              <a:extLst>
                <a:ext uri="{FF2B5EF4-FFF2-40B4-BE49-F238E27FC236}">
                  <a16:creationId xmlns:a16="http://schemas.microsoft.com/office/drawing/2014/main" id="{5962E337-0CC4-124F-9A17-B280A4033EEE}"/>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530180" y="4469696"/>
              <a:ext cx="217977" cy="144114"/>
            </a:xfrm>
            <a:prstGeom prst="rect">
              <a:avLst/>
            </a:prstGeom>
            <a:ln>
              <a:noFill/>
            </a:ln>
          </p:spPr>
        </p:pic>
        <p:pic>
          <p:nvPicPr>
            <p:cNvPr id="54" name="Picture 53" descr="no.png">
              <a:extLst>
                <a:ext uri="{FF2B5EF4-FFF2-40B4-BE49-F238E27FC236}">
                  <a16:creationId xmlns:a16="http://schemas.microsoft.com/office/drawing/2014/main" id="{450E687E-0EA8-344C-A2AF-3DA240E36383}"/>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901320" y="4469696"/>
              <a:ext cx="217977" cy="144114"/>
            </a:xfrm>
            <a:prstGeom prst="rect">
              <a:avLst/>
            </a:prstGeom>
            <a:ln>
              <a:noFill/>
            </a:ln>
          </p:spPr>
        </p:pic>
        <p:pic>
          <p:nvPicPr>
            <p:cNvPr id="55" name="Picture 54" descr="nl.png">
              <a:extLst>
                <a:ext uri="{FF2B5EF4-FFF2-40B4-BE49-F238E27FC236}">
                  <a16:creationId xmlns:a16="http://schemas.microsoft.com/office/drawing/2014/main" id="{401BDDEC-51B5-CC47-8AFF-376C9BBF22C1}"/>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6272460" y="4469696"/>
              <a:ext cx="217977" cy="144114"/>
            </a:xfrm>
            <a:prstGeom prst="rect">
              <a:avLst/>
            </a:prstGeom>
            <a:ln>
              <a:noFill/>
            </a:ln>
          </p:spPr>
        </p:pic>
        <p:pic>
          <p:nvPicPr>
            <p:cNvPr id="56" name="Picture 55" descr="pl.png">
              <a:extLst>
                <a:ext uri="{FF2B5EF4-FFF2-40B4-BE49-F238E27FC236}">
                  <a16:creationId xmlns:a16="http://schemas.microsoft.com/office/drawing/2014/main" id="{E1558A8C-DE55-0447-B08C-45BADA1A94DE}"/>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6643600" y="4469696"/>
              <a:ext cx="217977" cy="144114"/>
            </a:xfrm>
            <a:prstGeom prst="rect">
              <a:avLst/>
            </a:prstGeom>
            <a:ln>
              <a:noFill/>
            </a:ln>
          </p:spPr>
        </p:pic>
        <p:pic>
          <p:nvPicPr>
            <p:cNvPr id="57" name="Picture 56" descr="pt.png">
              <a:extLst>
                <a:ext uri="{FF2B5EF4-FFF2-40B4-BE49-F238E27FC236}">
                  <a16:creationId xmlns:a16="http://schemas.microsoft.com/office/drawing/2014/main" id="{FDD9F91D-9ADB-8F4D-BE99-4C0D64A02A59}"/>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7014740" y="4469696"/>
              <a:ext cx="217977" cy="144114"/>
            </a:xfrm>
            <a:prstGeom prst="rect">
              <a:avLst/>
            </a:prstGeom>
            <a:ln>
              <a:noFill/>
            </a:ln>
          </p:spPr>
        </p:pic>
        <p:pic>
          <p:nvPicPr>
            <p:cNvPr id="58" name="Picture 57" descr="cz.png">
              <a:extLst>
                <a:ext uri="{FF2B5EF4-FFF2-40B4-BE49-F238E27FC236}">
                  <a16:creationId xmlns:a16="http://schemas.microsoft.com/office/drawing/2014/main" id="{02AF290D-9DA0-BA46-A25F-A62E0EEB2A82}"/>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7385880" y="4469696"/>
              <a:ext cx="217977" cy="144114"/>
            </a:xfrm>
            <a:prstGeom prst="rect">
              <a:avLst/>
            </a:prstGeom>
            <a:ln>
              <a:noFill/>
            </a:ln>
          </p:spPr>
        </p:pic>
        <p:pic>
          <p:nvPicPr>
            <p:cNvPr id="60" name="Picture 59" descr="ro.png">
              <a:extLst>
                <a:ext uri="{FF2B5EF4-FFF2-40B4-BE49-F238E27FC236}">
                  <a16:creationId xmlns:a16="http://schemas.microsoft.com/office/drawing/2014/main" id="{0363E606-35C0-C441-96B9-C314A05F8AB8}"/>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7757020" y="4469696"/>
              <a:ext cx="217977" cy="144114"/>
            </a:xfrm>
            <a:prstGeom prst="rect">
              <a:avLst/>
            </a:prstGeom>
            <a:ln>
              <a:noFill/>
            </a:ln>
          </p:spPr>
        </p:pic>
        <p:pic>
          <p:nvPicPr>
            <p:cNvPr id="62" name="Picture 61" descr="se.png">
              <a:extLst>
                <a:ext uri="{FF2B5EF4-FFF2-40B4-BE49-F238E27FC236}">
                  <a16:creationId xmlns:a16="http://schemas.microsoft.com/office/drawing/2014/main" id="{B635B3B1-FDA0-1F4B-9725-B6FA5BAB7256}"/>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499300" y="4469696"/>
              <a:ext cx="217977" cy="144114"/>
            </a:xfrm>
            <a:prstGeom prst="rect">
              <a:avLst/>
            </a:prstGeom>
            <a:ln>
              <a:noFill/>
            </a:ln>
          </p:spPr>
        </p:pic>
        <p:pic>
          <p:nvPicPr>
            <p:cNvPr id="63" name="Picture 62" descr="ch.png">
              <a:extLst>
                <a:ext uri="{FF2B5EF4-FFF2-40B4-BE49-F238E27FC236}">
                  <a16:creationId xmlns:a16="http://schemas.microsoft.com/office/drawing/2014/main" id="{5F9B3622-878A-1D42-875B-5ED67DD01889}"/>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8870442" y="4469696"/>
              <a:ext cx="217977" cy="144114"/>
            </a:xfrm>
            <a:prstGeom prst="rect">
              <a:avLst/>
            </a:prstGeom>
            <a:ln>
              <a:noFill/>
            </a:ln>
          </p:spPr>
        </p:pic>
        <p:pic>
          <p:nvPicPr>
            <p:cNvPr id="66" name="Picture 65" descr="uk.png">
              <a:extLst>
                <a:ext uri="{FF2B5EF4-FFF2-40B4-BE49-F238E27FC236}">
                  <a16:creationId xmlns:a16="http://schemas.microsoft.com/office/drawing/2014/main" id="{19501DF7-E85A-3B4B-83DF-C1BDC20233DB}"/>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8128160" y="4469696"/>
              <a:ext cx="217977" cy="144114"/>
            </a:xfrm>
            <a:prstGeom prst="rect">
              <a:avLst/>
            </a:prstGeom>
            <a:ln>
              <a:noFill/>
            </a:ln>
          </p:spPr>
        </p:pic>
        <p:pic>
          <p:nvPicPr>
            <p:cNvPr id="67" name="Picture 66">
              <a:extLst>
                <a:ext uri="{FF2B5EF4-FFF2-40B4-BE49-F238E27FC236}">
                  <a16:creationId xmlns:a16="http://schemas.microsoft.com/office/drawing/2014/main" id="{5DB7C395-1CD9-4F4E-B872-A690842EF2BA}"/>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9408598" y="4469696"/>
              <a:ext cx="216000" cy="144000"/>
            </a:xfrm>
            <a:prstGeom prst="rect">
              <a:avLst/>
            </a:prstGeom>
          </p:spPr>
        </p:pic>
        <p:pic>
          <p:nvPicPr>
            <p:cNvPr id="68" name="Picture 67">
              <a:extLst>
                <a:ext uri="{FF2B5EF4-FFF2-40B4-BE49-F238E27FC236}">
                  <a16:creationId xmlns:a16="http://schemas.microsoft.com/office/drawing/2014/main" id="{168FE492-0E2A-C943-AA1F-573C2A80F9B3}"/>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9768386" y="4469696"/>
              <a:ext cx="216000" cy="144000"/>
            </a:xfrm>
            <a:prstGeom prst="rect">
              <a:avLst/>
            </a:prstGeom>
          </p:spPr>
        </p:pic>
        <p:pic>
          <p:nvPicPr>
            <p:cNvPr id="69" name="Picture 68" descr="ca.png">
              <a:extLst>
                <a:ext uri="{FF2B5EF4-FFF2-40B4-BE49-F238E27FC236}">
                  <a16:creationId xmlns:a16="http://schemas.microsoft.com/office/drawing/2014/main" id="{6F99C079-C2FE-AB41-8BC3-CC1DCDD13A05}"/>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0489245" y="4469696"/>
              <a:ext cx="216000" cy="142807"/>
            </a:xfrm>
            <a:prstGeom prst="rect">
              <a:avLst/>
            </a:prstGeom>
            <a:ln>
              <a:noFill/>
            </a:ln>
          </p:spPr>
        </p:pic>
        <p:pic>
          <p:nvPicPr>
            <p:cNvPr id="70" name="Picture 69" descr="si.png">
              <a:extLst>
                <a:ext uri="{FF2B5EF4-FFF2-40B4-BE49-F238E27FC236}">
                  <a16:creationId xmlns:a16="http://schemas.microsoft.com/office/drawing/2014/main" id="{BBE8BD40-517A-9D41-A5D8-92853335BF8A}"/>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2127566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ARK2">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0CCE86EE-FAF5-8242-9AAA-84B411A46D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9" name="Rectangle 38">
            <a:extLst>
              <a:ext uri="{FF2B5EF4-FFF2-40B4-BE49-F238E27FC236}">
                <a16:creationId xmlns:a16="http://schemas.microsoft.com/office/drawing/2014/main" id="{068F92FD-2519-D543-9089-A37EB34C04EF}"/>
              </a:ext>
            </a:extLst>
          </p:cNvPr>
          <p:cNvSpPr/>
          <p:nvPr userDrawn="1"/>
        </p:nvSpPr>
        <p:spPr>
          <a:xfrm>
            <a:off x="0" y="0"/>
            <a:ext cx="12198565"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dirty="0">
              <a:solidFill>
                <a:schemeClr val="lt1">
                  <a:alpha val="60000"/>
                </a:schemeClr>
              </a:solidFill>
            </a:endParaRPr>
          </a:p>
        </p:txBody>
      </p:sp>
      <p:cxnSp>
        <p:nvCxnSpPr>
          <p:cNvPr id="61" name="Straight Connector 60"/>
          <p:cNvCxnSpPr/>
          <p:nvPr userDrawn="1"/>
        </p:nvCxnSpPr>
        <p:spPr>
          <a:xfrm>
            <a:off x="218263"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31490" y="-216085"/>
            <a:ext cx="2093892" cy="1314000"/>
          </a:xfrm>
          <a:prstGeom prst="rect">
            <a:avLst/>
          </a:prstGeom>
        </p:spPr>
      </p:pic>
      <p:sp>
        <p:nvSpPr>
          <p:cNvPr id="98" name="Text Box 38">
            <a:extLst>
              <a:ext uri="{FF2B5EF4-FFF2-40B4-BE49-F238E27FC236}">
                <a16:creationId xmlns:a16="http://schemas.microsoft.com/office/drawing/2014/main" id="{7FCD07CB-9B49-8542-B6E1-EE8F108950D4}"/>
              </a:ext>
            </a:extLst>
          </p:cNvPr>
          <p:cNvSpPr txBox="1">
            <a:spLocks noChangeArrowheads="1"/>
          </p:cNvSpPr>
          <p:nvPr userDrawn="1"/>
        </p:nvSpPr>
        <p:spPr bwMode="auto">
          <a:xfrm>
            <a:off x="8205941" y="6201716"/>
            <a:ext cx="37514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dirty="0">
              <a:solidFill>
                <a:srgbClr val="8197A6"/>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Rectangle 6">
            <a:extLst>
              <a:ext uri="{FF2B5EF4-FFF2-40B4-BE49-F238E27FC236}">
                <a16:creationId xmlns:a16="http://schemas.microsoft.com/office/drawing/2014/main" id="{888E3B14-3793-5D4B-93AB-F1D2640DCC2B}"/>
              </a:ext>
            </a:extLst>
          </p:cNvPr>
          <p:cNvSpPr>
            <a:spLocks noGrp="1" noChangeArrowheads="1"/>
          </p:cNvSpPr>
          <p:nvPr>
            <p:ph type="title" hasCustomPrompt="1"/>
          </p:nvPr>
        </p:nvSpPr>
        <p:spPr bwMode="auto">
          <a:xfrm>
            <a:off x="218262" y="157325"/>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US" altLang="en-US" dirty="0"/>
              <a:t>CLICK TO EDIT MASTER TITLE STYLE</a:t>
            </a:r>
            <a:endParaRPr lang="en-GB" altLang="en-US" dirty="0"/>
          </a:p>
        </p:txBody>
      </p:sp>
      <p:sp>
        <p:nvSpPr>
          <p:cNvPr id="44" name="Content Placeholder 2">
            <a:extLst>
              <a:ext uri="{FF2B5EF4-FFF2-40B4-BE49-F238E27FC236}">
                <a16:creationId xmlns:a16="http://schemas.microsoft.com/office/drawing/2014/main" id="{B4A229B3-FF58-3440-B102-C3CCFC2697D9}"/>
              </a:ext>
            </a:extLst>
          </p:cNvPr>
          <p:cNvSpPr>
            <a:spLocks noGrp="1"/>
          </p:cNvSpPr>
          <p:nvPr>
            <p:ph idx="1"/>
          </p:nvPr>
        </p:nvSpPr>
        <p:spPr>
          <a:xfrm>
            <a:off x="218262" y="882192"/>
            <a:ext cx="11763663" cy="5534968"/>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pic>
        <p:nvPicPr>
          <p:cNvPr id="41" name="Picture 40">
            <a:extLst>
              <a:ext uri="{FF2B5EF4-FFF2-40B4-BE49-F238E27FC236}">
                <a16:creationId xmlns:a16="http://schemas.microsoft.com/office/drawing/2014/main" id="{D7E24DB6-78A7-4845-8831-1235460FBD3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43245" y="6585918"/>
            <a:ext cx="1636920" cy="105919"/>
          </a:xfrm>
          <a:prstGeom prst="rect">
            <a:avLst/>
          </a:prstGeom>
        </p:spPr>
      </p:pic>
      <p:grpSp>
        <p:nvGrpSpPr>
          <p:cNvPr id="37" name="Group 36">
            <a:extLst>
              <a:ext uri="{FF2B5EF4-FFF2-40B4-BE49-F238E27FC236}">
                <a16:creationId xmlns:a16="http://schemas.microsoft.com/office/drawing/2014/main" id="{A351EA3D-5F20-F84E-8F1D-8C2A273F9476}"/>
              </a:ext>
            </a:extLst>
          </p:cNvPr>
          <p:cNvGrpSpPr/>
          <p:nvPr userDrawn="1"/>
        </p:nvGrpSpPr>
        <p:grpSpPr>
          <a:xfrm>
            <a:off x="226689" y="6569736"/>
            <a:ext cx="9628745" cy="144115"/>
            <a:chOff x="1076500" y="4469696"/>
            <a:chExt cx="9628745" cy="144114"/>
          </a:xfrm>
        </p:grpSpPr>
        <p:pic>
          <p:nvPicPr>
            <p:cNvPr id="40" name="Picture 39" descr="de.png">
              <a:extLst>
                <a:ext uri="{FF2B5EF4-FFF2-40B4-BE49-F238E27FC236}">
                  <a16:creationId xmlns:a16="http://schemas.microsoft.com/office/drawing/2014/main" id="{1A0CC014-C38F-B144-9129-DD6A7014AE9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6500" y="4469696"/>
              <a:ext cx="217977" cy="144114"/>
            </a:xfrm>
            <a:prstGeom prst="rect">
              <a:avLst/>
            </a:prstGeom>
            <a:ln>
              <a:noFill/>
            </a:ln>
          </p:spPr>
        </p:pic>
        <p:pic>
          <p:nvPicPr>
            <p:cNvPr id="42" name="Picture 41" descr="at.png">
              <a:extLst>
                <a:ext uri="{FF2B5EF4-FFF2-40B4-BE49-F238E27FC236}">
                  <a16:creationId xmlns:a16="http://schemas.microsoft.com/office/drawing/2014/main" id="{F27CDD58-609E-7A42-AF94-7D7C1385108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447640" y="4469696"/>
              <a:ext cx="217977" cy="144114"/>
            </a:xfrm>
            <a:prstGeom prst="rect">
              <a:avLst/>
            </a:prstGeom>
            <a:ln>
              <a:noFill/>
            </a:ln>
          </p:spPr>
        </p:pic>
        <p:pic>
          <p:nvPicPr>
            <p:cNvPr id="45" name="Picture 44" descr="be.png">
              <a:extLst>
                <a:ext uri="{FF2B5EF4-FFF2-40B4-BE49-F238E27FC236}">
                  <a16:creationId xmlns:a16="http://schemas.microsoft.com/office/drawing/2014/main" id="{2551D44A-7AAF-8845-9955-88D0C03BA8D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818780" y="4469696"/>
              <a:ext cx="217977" cy="144114"/>
            </a:xfrm>
            <a:prstGeom prst="rect">
              <a:avLst/>
            </a:prstGeom>
            <a:ln>
              <a:noFill/>
            </a:ln>
          </p:spPr>
        </p:pic>
        <p:pic>
          <p:nvPicPr>
            <p:cNvPr id="46" name="Picture 45" descr="dk.png">
              <a:extLst>
                <a:ext uri="{FF2B5EF4-FFF2-40B4-BE49-F238E27FC236}">
                  <a16:creationId xmlns:a16="http://schemas.microsoft.com/office/drawing/2014/main" id="{BE9104BF-F7F2-EF41-A9D2-2ACC0FD4EFEB}"/>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189920" y="4469696"/>
              <a:ext cx="217977" cy="144114"/>
            </a:xfrm>
            <a:prstGeom prst="rect">
              <a:avLst/>
            </a:prstGeom>
            <a:ln>
              <a:noFill/>
            </a:ln>
          </p:spPr>
        </p:pic>
        <p:pic>
          <p:nvPicPr>
            <p:cNvPr id="47" name="Picture 46" descr="es.png">
              <a:extLst>
                <a:ext uri="{FF2B5EF4-FFF2-40B4-BE49-F238E27FC236}">
                  <a16:creationId xmlns:a16="http://schemas.microsoft.com/office/drawing/2014/main" id="{4BAF4F1E-0E08-6F41-ABD0-19DC2DF9254F}"/>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561060" y="4469696"/>
              <a:ext cx="217977" cy="144114"/>
            </a:xfrm>
            <a:prstGeom prst="rect">
              <a:avLst/>
            </a:prstGeom>
            <a:ln>
              <a:noFill/>
            </a:ln>
          </p:spPr>
        </p:pic>
        <p:pic>
          <p:nvPicPr>
            <p:cNvPr id="48" name="Picture 47" descr="ee.png">
              <a:extLst>
                <a:ext uri="{FF2B5EF4-FFF2-40B4-BE49-F238E27FC236}">
                  <a16:creationId xmlns:a16="http://schemas.microsoft.com/office/drawing/2014/main" id="{386B42FE-0C6A-EE41-B150-85134EEB1D58}"/>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932200" y="4469696"/>
              <a:ext cx="217977" cy="144114"/>
            </a:xfrm>
            <a:prstGeom prst="rect">
              <a:avLst/>
            </a:prstGeom>
            <a:ln>
              <a:noFill/>
            </a:ln>
          </p:spPr>
        </p:pic>
        <p:pic>
          <p:nvPicPr>
            <p:cNvPr id="49" name="Picture 48" descr="fi.png">
              <a:extLst>
                <a:ext uri="{FF2B5EF4-FFF2-40B4-BE49-F238E27FC236}">
                  <a16:creationId xmlns:a16="http://schemas.microsoft.com/office/drawing/2014/main" id="{5A02DC34-FB5B-DA4C-9A5A-8EBE629DDF6B}"/>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303340" y="4469696"/>
              <a:ext cx="217977" cy="144114"/>
            </a:xfrm>
            <a:prstGeom prst="rect">
              <a:avLst/>
            </a:prstGeom>
            <a:ln>
              <a:noFill/>
            </a:ln>
          </p:spPr>
        </p:pic>
        <p:pic>
          <p:nvPicPr>
            <p:cNvPr id="50" name="Picture 49" descr="fr.png">
              <a:extLst>
                <a:ext uri="{FF2B5EF4-FFF2-40B4-BE49-F238E27FC236}">
                  <a16:creationId xmlns:a16="http://schemas.microsoft.com/office/drawing/2014/main" id="{95D8077A-ACB5-0F4C-955E-2A99DC0C3F02}"/>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3674480" y="4469696"/>
              <a:ext cx="217977" cy="144114"/>
            </a:xfrm>
            <a:prstGeom prst="rect">
              <a:avLst/>
            </a:prstGeom>
            <a:ln>
              <a:noFill/>
            </a:ln>
          </p:spPr>
        </p:pic>
        <p:pic>
          <p:nvPicPr>
            <p:cNvPr id="51" name="Picture 50" descr="gr.png">
              <a:extLst>
                <a:ext uri="{FF2B5EF4-FFF2-40B4-BE49-F238E27FC236}">
                  <a16:creationId xmlns:a16="http://schemas.microsoft.com/office/drawing/2014/main" id="{591C623F-12A6-6C44-8130-2DC0A79DDC18}"/>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045620" y="4469696"/>
              <a:ext cx="217977" cy="144114"/>
            </a:xfrm>
            <a:prstGeom prst="rect">
              <a:avLst/>
            </a:prstGeom>
            <a:ln>
              <a:noFill/>
            </a:ln>
          </p:spPr>
        </p:pic>
        <p:pic>
          <p:nvPicPr>
            <p:cNvPr id="52" name="Picture 51" descr="hu.png">
              <a:extLst>
                <a:ext uri="{FF2B5EF4-FFF2-40B4-BE49-F238E27FC236}">
                  <a16:creationId xmlns:a16="http://schemas.microsoft.com/office/drawing/2014/main" id="{A1A013CF-7A99-6E4F-A814-7BC3CF0B5897}"/>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416760" y="4469696"/>
              <a:ext cx="217977" cy="144114"/>
            </a:xfrm>
            <a:prstGeom prst="rect">
              <a:avLst/>
            </a:prstGeom>
            <a:ln>
              <a:noFill/>
            </a:ln>
          </p:spPr>
        </p:pic>
        <p:pic>
          <p:nvPicPr>
            <p:cNvPr id="53" name="Picture 52" descr="ie.png">
              <a:extLst>
                <a:ext uri="{FF2B5EF4-FFF2-40B4-BE49-F238E27FC236}">
                  <a16:creationId xmlns:a16="http://schemas.microsoft.com/office/drawing/2014/main" id="{D8436731-67D6-EE4D-811E-EE62529F448E}"/>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787900" y="4469696"/>
              <a:ext cx="217977" cy="144114"/>
            </a:xfrm>
            <a:prstGeom prst="rect">
              <a:avLst/>
            </a:prstGeom>
            <a:ln>
              <a:noFill/>
            </a:ln>
          </p:spPr>
        </p:pic>
        <p:pic>
          <p:nvPicPr>
            <p:cNvPr id="54" name="Picture 53" descr="it.png">
              <a:extLst>
                <a:ext uri="{FF2B5EF4-FFF2-40B4-BE49-F238E27FC236}">
                  <a16:creationId xmlns:a16="http://schemas.microsoft.com/office/drawing/2014/main" id="{EBCE458C-847C-D740-9084-EF2DF2BDCDA0}"/>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5159040" y="4469696"/>
              <a:ext cx="217977" cy="144114"/>
            </a:xfrm>
            <a:prstGeom prst="rect">
              <a:avLst/>
            </a:prstGeom>
            <a:ln>
              <a:noFill/>
            </a:ln>
          </p:spPr>
        </p:pic>
        <p:pic>
          <p:nvPicPr>
            <p:cNvPr id="55" name="Picture 54" descr="lu.png">
              <a:extLst>
                <a:ext uri="{FF2B5EF4-FFF2-40B4-BE49-F238E27FC236}">
                  <a16:creationId xmlns:a16="http://schemas.microsoft.com/office/drawing/2014/main" id="{EB95100D-C639-0B40-B85A-565B02909DAB}"/>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530180" y="4469696"/>
              <a:ext cx="217977" cy="144114"/>
            </a:xfrm>
            <a:prstGeom prst="rect">
              <a:avLst/>
            </a:prstGeom>
            <a:ln>
              <a:noFill/>
            </a:ln>
          </p:spPr>
        </p:pic>
        <p:pic>
          <p:nvPicPr>
            <p:cNvPr id="56" name="Picture 55" descr="no.png">
              <a:extLst>
                <a:ext uri="{FF2B5EF4-FFF2-40B4-BE49-F238E27FC236}">
                  <a16:creationId xmlns:a16="http://schemas.microsoft.com/office/drawing/2014/main" id="{363B8F80-FADB-A549-BB42-42AACC1EBCED}"/>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901320" y="4469696"/>
              <a:ext cx="217977" cy="144114"/>
            </a:xfrm>
            <a:prstGeom prst="rect">
              <a:avLst/>
            </a:prstGeom>
            <a:ln>
              <a:noFill/>
            </a:ln>
          </p:spPr>
        </p:pic>
        <p:pic>
          <p:nvPicPr>
            <p:cNvPr id="57" name="Picture 56" descr="nl.png">
              <a:extLst>
                <a:ext uri="{FF2B5EF4-FFF2-40B4-BE49-F238E27FC236}">
                  <a16:creationId xmlns:a16="http://schemas.microsoft.com/office/drawing/2014/main" id="{BEB7DF14-F37D-9547-AEBC-E39E2979E63A}"/>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6272460" y="4469696"/>
              <a:ext cx="217977" cy="144114"/>
            </a:xfrm>
            <a:prstGeom prst="rect">
              <a:avLst/>
            </a:prstGeom>
            <a:ln>
              <a:noFill/>
            </a:ln>
          </p:spPr>
        </p:pic>
        <p:pic>
          <p:nvPicPr>
            <p:cNvPr id="58" name="Picture 57" descr="pl.png">
              <a:extLst>
                <a:ext uri="{FF2B5EF4-FFF2-40B4-BE49-F238E27FC236}">
                  <a16:creationId xmlns:a16="http://schemas.microsoft.com/office/drawing/2014/main" id="{9861031B-57EE-4C45-9032-7C92351B51DD}"/>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6643600" y="4469696"/>
              <a:ext cx="217977" cy="144114"/>
            </a:xfrm>
            <a:prstGeom prst="rect">
              <a:avLst/>
            </a:prstGeom>
            <a:ln>
              <a:noFill/>
            </a:ln>
          </p:spPr>
        </p:pic>
        <p:pic>
          <p:nvPicPr>
            <p:cNvPr id="60" name="Picture 59" descr="pt.png">
              <a:extLst>
                <a:ext uri="{FF2B5EF4-FFF2-40B4-BE49-F238E27FC236}">
                  <a16:creationId xmlns:a16="http://schemas.microsoft.com/office/drawing/2014/main" id="{FAE4347C-6F5D-A242-9AC8-0FBE616C64E2}"/>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7014740" y="4469696"/>
              <a:ext cx="217977" cy="144114"/>
            </a:xfrm>
            <a:prstGeom prst="rect">
              <a:avLst/>
            </a:prstGeom>
            <a:ln>
              <a:noFill/>
            </a:ln>
          </p:spPr>
        </p:pic>
        <p:pic>
          <p:nvPicPr>
            <p:cNvPr id="62" name="Picture 61" descr="cz.png">
              <a:extLst>
                <a:ext uri="{FF2B5EF4-FFF2-40B4-BE49-F238E27FC236}">
                  <a16:creationId xmlns:a16="http://schemas.microsoft.com/office/drawing/2014/main" id="{C216E3FD-FF41-AA49-9D91-64549627CE90}"/>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7385880" y="4469696"/>
              <a:ext cx="217977" cy="144114"/>
            </a:xfrm>
            <a:prstGeom prst="rect">
              <a:avLst/>
            </a:prstGeom>
            <a:ln>
              <a:noFill/>
            </a:ln>
          </p:spPr>
        </p:pic>
        <p:pic>
          <p:nvPicPr>
            <p:cNvPr id="63" name="Picture 62" descr="ro.png">
              <a:extLst>
                <a:ext uri="{FF2B5EF4-FFF2-40B4-BE49-F238E27FC236}">
                  <a16:creationId xmlns:a16="http://schemas.microsoft.com/office/drawing/2014/main" id="{DF99CCB2-5F3F-2543-9692-C44813CD72F4}"/>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7757020" y="4469696"/>
              <a:ext cx="217977" cy="144114"/>
            </a:xfrm>
            <a:prstGeom prst="rect">
              <a:avLst/>
            </a:prstGeom>
            <a:ln>
              <a:noFill/>
            </a:ln>
          </p:spPr>
        </p:pic>
        <p:pic>
          <p:nvPicPr>
            <p:cNvPr id="64" name="Picture 63" descr="se.png">
              <a:extLst>
                <a:ext uri="{FF2B5EF4-FFF2-40B4-BE49-F238E27FC236}">
                  <a16:creationId xmlns:a16="http://schemas.microsoft.com/office/drawing/2014/main" id="{F11BC342-A416-DC4B-A30D-FC263695FEDB}"/>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499300" y="4469696"/>
              <a:ext cx="217977" cy="144114"/>
            </a:xfrm>
            <a:prstGeom prst="rect">
              <a:avLst/>
            </a:prstGeom>
            <a:ln>
              <a:noFill/>
            </a:ln>
          </p:spPr>
        </p:pic>
        <p:pic>
          <p:nvPicPr>
            <p:cNvPr id="66" name="Picture 65" descr="ch.png">
              <a:extLst>
                <a:ext uri="{FF2B5EF4-FFF2-40B4-BE49-F238E27FC236}">
                  <a16:creationId xmlns:a16="http://schemas.microsoft.com/office/drawing/2014/main" id="{A99AA03C-EAFB-B34B-A146-05CB99A5644A}"/>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8870442" y="4469696"/>
              <a:ext cx="217977" cy="144114"/>
            </a:xfrm>
            <a:prstGeom prst="rect">
              <a:avLst/>
            </a:prstGeom>
            <a:ln>
              <a:noFill/>
            </a:ln>
          </p:spPr>
        </p:pic>
        <p:pic>
          <p:nvPicPr>
            <p:cNvPr id="67" name="Picture 66" descr="uk.png">
              <a:extLst>
                <a:ext uri="{FF2B5EF4-FFF2-40B4-BE49-F238E27FC236}">
                  <a16:creationId xmlns:a16="http://schemas.microsoft.com/office/drawing/2014/main" id="{4A7D6D1F-F431-054C-BBEE-2DE0B060D0F5}"/>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8128160" y="4469696"/>
              <a:ext cx="217977" cy="144114"/>
            </a:xfrm>
            <a:prstGeom prst="rect">
              <a:avLst/>
            </a:prstGeom>
            <a:ln>
              <a:noFill/>
            </a:ln>
          </p:spPr>
        </p:pic>
        <p:pic>
          <p:nvPicPr>
            <p:cNvPr id="68" name="Picture 67">
              <a:extLst>
                <a:ext uri="{FF2B5EF4-FFF2-40B4-BE49-F238E27FC236}">
                  <a16:creationId xmlns:a16="http://schemas.microsoft.com/office/drawing/2014/main" id="{4D1E3F27-E19E-7345-9F4B-80A2EC1A1801}"/>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9408598" y="4469696"/>
              <a:ext cx="216000" cy="144000"/>
            </a:xfrm>
            <a:prstGeom prst="rect">
              <a:avLst/>
            </a:prstGeom>
          </p:spPr>
        </p:pic>
        <p:pic>
          <p:nvPicPr>
            <p:cNvPr id="69" name="Picture 68">
              <a:extLst>
                <a:ext uri="{FF2B5EF4-FFF2-40B4-BE49-F238E27FC236}">
                  <a16:creationId xmlns:a16="http://schemas.microsoft.com/office/drawing/2014/main" id="{A6C85E3B-4A19-D24B-AB21-334227D5D97A}"/>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9768386" y="4469696"/>
              <a:ext cx="216000" cy="144000"/>
            </a:xfrm>
            <a:prstGeom prst="rect">
              <a:avLst/>
            </a:prstGeom>
          </p:spPr>
        </p:pic>
        <p:pic>
          <p:nvPicPr>
            <p:cNvPr id="70" name="Picture 69" descr="ca.png">
              <a:extLst>
                <a:ext uri="{FF2B5EF4-FFF2-40B4-BE49-F238E27FC236}">
                  <a16:creationId xmlns:a16="http://schemas.microsoft.com/office/drawing/2014/main" id="{C698CE6B-E176-0B49-AEA4-7BB52FC08102}"/>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0489245" y="4469696"/>
              <a:ext cx="216000" cy="142807"/>
            </a:xfrm>
            <a:prstGeom prst="rect">
              <a:avLst/>
            </a:prstGeom>
            <a:ln>
              <a:noFill/>
            </a:ln>
          </p:spPr>
        </p:pic>
        <p:pic>
          <p:nvPicPr>
            <p:cNvPr id="71" name="Picture 70" descr="si.png">
              <a:extLst>
                <a:ext uri="{FF2B5EF4-FFF2-40B4-BE49-F238E27FC236}">
                  <a16:creationId xmlns:a16="http://schemas.microsoft.com/office/drawing/2014/main" id="{A2011FDD-E5F2-AF4C-9613-377AE620CED2}"/>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20172156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ARK BG ">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E1A4AD3-76D1-0746-83B3-49CBFBCC322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 y="-1"/>
            <a:ext cx="12191999" cy="6858001"/>
          </a:xfrm>
          <a:prstGeom prst="rect">
            <a:avLst/>
          </a:prstGeom>
        </p:spPr>
      </p:pic>
      <p:cxnSp>
        <p:nvCxnSpPr>
          <p:cNvPr id="61" name="Straight Connector 60"/>
          <p:cNvCxnSpPr/>
          <p:nvPr userDrawn="1"/>
        </p:nvCxnSpPr>
        <p:spPr>
          <a:xfrm>
            <a:off x="218263"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31490" y="-216085"/>
            <a:ext cx="2093892" cy="1314000"/>
          </a:xfrm>
          <a:prstGeom prst="rect">
            <a:avLst/>
          </a:prstGeom>
        </p:spPr>
      </p:pic>
      <p:sp>
        <p:nvSpPr>
          <p:cNvPr id="98" name="Text Box 38">
            <a:extLst>
              <a:ext uri="{FF2B5EF4-FFF2-40B4-BE49-F238E27FC236}">
                <a16:creationId xmlns:a16="http://schemas.microsoft.com/office/drawing/2014/main" id="{7FCD07CB-9B49-8542-B6E1-EE8F108950D4}"/>
              </a:ext>
            </a:extLst>
          </p:cNvPr>
          <p:cNvSpPr txBox="1">
            <a:spLocks noChangeArrowheads="1"/>
          </p:cNvSpPr>
          <p:nvPr userDrawn="1"/>
        </p:nvSpPr>
        <p:spPr bwMode="auto">
          <a:xfrm>
            <a:off x="8205941" y="6201716"/>
            <a:ext cx="37514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dirty="0">
              <a:solidFill>
                <a:srgbClr val="8197A6"/>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0" name="Rectangle 6">
            <a:extLst>
              <a:ext uri="{FF2B5EF4-FFF2-40B4-BE49-F238E27FC236}">
                <a16:creationId xmlns:a16="http://schemas.microsoft.com/office/drawing/2014/main" id="{1287EEBF-0EDA-9340-A30E-4FA560184038}"/>
              </a:ext>
            </a:extLst>
          </p:cNvPr>
          <p:cNvSpPr>
            <a:spLocks noGrp="1" noChangeArrowheads="1"/>
          </p:cNvSpPr>
          <p:nvPr>
            <p:ph type="title" hasCustomPrompt="1"/>
          </p:nvPr>
        </p:nvSpPr>
        <p:spPr bwMode="auto">
          <a:xfrm>
            <a:off x="218262" y="157325"/>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US" altLang="en-US" dirty="0"/>
              <a:t>CLICK TO EDIT MASTER TITLE STYLE</a:t>
            </a:r>
            <a:endParaRPr lang="en-GB" altLang="en-US" dirty="0"/>
          </a:p>
        </p:txBody>
      </p:sp>
      <p:sp>
        <p:nvSpPr>
          <p:cNvPr id="42" name="Content Placeholder 2">
            <a:extLst>
              <a:ext uri="{FF2B5EF4-FFF2-40B4-BE49-F238E27FC236}">
                <a16:creationId xmlns:a16="http://schemas.microsoft.com/office/drawing/2014/main" id="{A03961FB-0416-4444-90C7-335CE570E223}"/>
              </a:ext>
            </a:extLst>
          </p:cNvPr>
          <p:cNvSpPr>
            <a:spLocks noGrp="1"/>
          </p:cNvSpPr>
          <p:nvPr>
            <p:ph idx="1"/>
          </p:nvPr>
        </p:nvSpPr>
        <p:spPr>
          <a:xfrm>
            <a:off x="218262" y="882192"/>
            <a:ext cx="11763663" cy="5534968"/>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pic>
        <p:nvPicPr>
          <p:cNvPr id="38" name="Picture 37">
            <a:extLst>
              <a:ext uri="{FF2B5EF4-FFF2-40B4-BE49-F238E27FC236}">
                <a16:creationId xmlns:a16="http://schemas.microsoft.com/office/drawing/2014/main" id="{22DB9BC1-7E39-DF4B-B964-008B6B272F9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43245" y="6585918"/>
            <a:ext cx="1636920" cy="105919"/>
          </a:xfrm>
          <a:prstGeom prst="rect">
            <a:avLst/>
          </a:prstGeom>
        </p:spPr>
      </p:pic>
      <p:grpSp>
        <p:nvGrpSpPr>
          <p:cNvPr id="36" name="Group 35">
            <a:extLst>
              <a:ext uri="{FF2B5EF4-FFF2-40B4-BE49-F238E27FC236}">
                <a16:creationId xmlns:a16="http://schemas.microsoft.com/office/drawing/2014/main" id="{96E77928-F5C3-7B4B-85B6-FD0318154BA7}"/>
              </a:ext>
            </a:extLst>
          </p:cNvPr>
          <p:cNvGrpSpPr/>
          <p:nvPr userDrawn="1"/>
        </p:nvGrpSpPr>
        <p:grpSpPr>
          <a:xfrm>
            <a:off x="226689" y="6569736"/>
            <a:ext cx="9628745" cy="144115"/>
            <a:chOff x="1076500" y="4469696"/>
            <a:chExt cx="9628745" cy="144114"/>
          </a:xfrm>
        </p:grpSpPr>
        <p:pic>
          <p:nvPicPr>
            <p:cNvPr id="37" name="Picture 36" descr="de.png">
              <a:extLst>
                <a:ext uri="{FF2B5EF4-FFF2-40B4-BE49-F238E27FC236}">
                  <a16:creationId xmlns:a16="http://schemas.microsoft.com/office/drawing/2014/main" id="{8370FE49-FC8D-3446-9B44-0552A9118B1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6500" y="4469696"/>
              <a:ext cx="217977" cy="144114"/>
            </a:xfrm>
            <a:prstGeom prst="rect">
              <a:avLst/>
            </a:prstGeom>
            <a:ln>
              <a:noFill/>
            </a:ln>
          </p:spPr>
        </p:pic>
        <p:pic>
          <p:nvPicPr>
            <p:cNvPr id="39" name="Picture 38" descr="at.png">
              <a:extLst>
                <a:ext uri="{FF2B5EF4-FFF2-40B4-BE49-F238E27FC236}">
                  <a16:creationId xmlns:a16="http://schemas.microsoft.com/office/drawing/2014/main" id="{609B56EA-8C11-9B47-98B7-16F224D5542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447640" y="4469696"/>
              <a:ext cx="217977" cy="144114"/>
            </a:xfrm>
            <a:prstGeom prst="rect">
              <a:avLst/>
            </a:prstGeom>
            <a:ln>
              <a:noFill/>
            </a:ln>
          </p:spPr>
        </p:pic>
        <p:pic>
          <p:nvPicPr>
            <p:cNvPr id="41" name="Picture 40" descr="be.png">
              <a:extLst>
                <a:ext uri="{FF2B5EF4-FFF2-40B4-BE49-F238E27FC236}">
                  <a16:creationId xmlns:a16="http://schemas.microsoft.com/office/drawing/2014/main" id="{4E6C33E3-1D72-A045-8124-99BE1D503AF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818780" y="4469696"/>
              <a:ext cx="217977" cy="144114"/>
            </a:xfrm>
            <a:prstGeom prst="rect">
              <a:avLst/>
            </a:prstGeom>
            <a:ln>
              <a:noFill/>
            </a:ln>
          </p:spPr>
        </p:pic>
        <p:pic>
          <p:nvPicPr>
            <p:cNvPr id="43" name="Picture 42" descr="dk.png">
              <a:extLst>
                <a:ext uri="{FF2B5EF4-FFF2-40B4-BE49-F238E27FC236}">
                  <a16:creationId xmlns:a16="http://schemas.microsoft.com/office/drawing/2014/main" id="{4324EDDD-A8A2-7943-B0C2-6D7EBF01ADFB}"/>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189920" y="4469696"/>
              <a:ext cx="217977" cy="144114"/>
            </a:xfrm>
            <a:prstGeom prst="rect">
              <a:avLst/>
            </a:prstGeom>
            <a:ln>
              <a:noFill/>
            </a:ln>
          </p:spPr>
        </p:pic>
        <p:pic>
          <p:nvPicPr>
            <p:cNvPr id="44" name="Picture 43" descr="es.png">
              <a:extLst>
                <a:ext uri="{FF2B5EF4-FFF2-40B4-BE49-F238E27FC236}">
                  <a16:creationId xmlns:a16="http://schemas.microsoft.com/office/drawing/2014/main" id="{FE12DACF-C86B-8346-8D76-786BCE260BB6}"/>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561060" y="4469696"/>
              <a:ext cx="217977" cy="144114"/>
            </a:xfrm>
            <a:prstGeom prst="rect">
              <a:avLst/>
            </a:prstGeom>
            <a:ln>
              <a:noFill/>
            </a:ln>
          </p:spPr>
        </p:pic>
        <p:pic>
          <p:nvPicPr>
            <p:cNvPr id="45" name="Picture 44" descr="ee.png">
              <a:extLst>
                <a:ext uri="{FF2B5EF4-FFF2-40B4-BE49-F238E27FC236}">
                  <a16:creationId xmlns:a16="http://schemas.microsoft.com/office/drawing/2014/main" id="{3F4B0E74-6A0F-EE44-B236-45486A685653}"/>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932200" y="4469696"/>
              <a:ext cx="217977" cy="144114"/>
            </a:xfrm>
            <a:prstGeom prst="rect">
              <a:avLst/>
            </a:prstGeom>
            <a:ln>
              <a:noFill/>
            </a:ln>
          </p:spPr>
        </p:pic>
        <p:pic>
          <p:nvPicPr>
            <p:cNvPr id="46" name="Picture 45" descr="fi.png">
              <a:extLst>
                <a:ext uri="{FF2B5EF4-FFF2-40B4-BE49-F238E27FC236}">
                  <a16:creationId xmlns:a16="http://schemas.microsoft.com/office/drawing/2014/main" id="{D20CAC13-13E6-7040-B573-55DEB79C4490}"/>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303340" y="4469696"/>
              <a:ext cx="217977" cy="144114"/>
            </a:xfrm>
            <a:prstGeom prst="rect">
              <a:avLst/>
            </a:prstGeom>
            <a:ln>
              <a:noFill/>
            </a:ln>
          </p:spPr>
        </p:pic>
        <p:pic>
          <p:nvPicPr>
            <p:cNvPr id="47" name="Picture 46" descr="fr.png">
              <a:extLst>
                <a:ext uri="{FF2B5EF4-FFF2-40B4-BE49-F238E27FC236}">
                  <a16:creationId xmlns:a16="http://schemas.microsoft.com/office/drawing/2014/main" id="{1707A720-1769-8947-A823-A84D7EAC15F0}"/>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3674480" y="4469696"/>
              <a:ext cx="217977" cy="144114"/>
            </a:xfrm>
            <a:prstGeom prst="rect">
              <a:avLst/>
            </a:prstGeom>
            <a:ln>
              <a:noFill/>
            </a:ln>
          </p:spPr>
        </p:pic>
        <p:pic>
          <p:nvPicPr>
            <p:cNvPr id="48" name="Picture 47" descr="gr.png">
              <a:extLst>
                <a:ext uri="{FF2B5EF4-FFF2-40B4-BE49-F238E27FC236}">
                  <a16:creationId xmlns:a16="http://schemas.microsoft.com/office/drawing/2014/main" id="{705EA4DD-4B01-2946-9FDD-A0A496FC9B82}"/>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045620" y="4469696"/>
              <a:ext cx="217977" cy="144114"/>
            </a:xfrm>
            <a:prstGeom prst="rect">
              <a:avLst/>
            </a:prstGeom>
            <a:ln>
              <a:noFill/>
            </a:ln>
          </p:spPr>
        </p:pic>
        <p:pic>
          <p:nvPicPr>
            <p:cNvPr id="49" name="Picture 48" descr="hu.png">
              <a:extLst>
                <a:ext uri="{FF2B5EF4-FFF2-40B4-BE49-F238E27FC236}">
                  <a16:creationId xmlns:a16="http://schemas.microsoft.com/office/drawing/2014/main" id="{5D806367-81B9-8745-8376-FEC03AB40234}"/>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416760" y="4469696"/>
              <a:ext cx="217977" cy="144114"/>
            </a:xfrm>
            <a:prstGeom prst="rect">
              <a:avLst/>
            </a:prstGeom>
            <a:ln>
              <a:noFill/>
            </a:ln>
          </p:spPr>
        </p:pic>
        <p:pic>
          <p:nvPicPr>
            <p:cNvPr id="50" name="Picture 49" descr="ie.png">
              <a:extLst>
                <a:ext uri="{FF2B5EF4-FFF2-40B4-BE49-F238E27FC236}">
                  <a16:creationId xmlns:a16="http://schemas.microsoft.com/office/drawing/2014/main" id="{1056B2C1-F3C7-9041-8D9D-F0A6CD9AF8AF}"/>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787900" y="4469696"/>
              <a:ext cx="217977" cy="144114"/>
            </a:xfrm>
            <a:prstGeom prst="rect">
              <a:avLst/>
            </a:prstGeom>
            <a:ln>
              <a:noFill/>
            </a:ln>
          </p:spPr>
        </p:pic>
        <p:pic>
          <p:nvPicPr>
            <p:cNvPr id="51" name="Picture 50" descr="it.png">
              <a:extLst>
                <a:ext uri="{FF2B5EF4-FFF2-40B4-BE49-F238E27FC236}">
                  <a16:creationId xmlns:a16="http://schemas.microsoft.com/office/drawing/2014/main" id="{41B461F0-046E-C342-9B9D-4F94A98AA3B8}"/>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5159040" y="4469696"/>
              <a:ext cx="217977" cy="144114"/>
            </a:xfrm>
            <a:prstGeom prst="rect">
              <a:avLst/>
            </a:prstGeom>
            <a:ln>
              <a:noFill/>
            </a:ln>
          </p:spPr>
        </p:pic>
        <p:pic>
          <p:nvPicPr>
            <p:cNvPr id="52" name="Picture 51" descr="lu.png">
              <a:extLst>
                <a:ext uri="{FF2B5EF4-FFF2-40B4-BE49-F238E27FC236}">
                  <a16:creationId xmlns:a16="http://schemas.microsoft.com/office/drawing/2014/main" id="{E5CE9204-98F7-7D40-A360-859F132C7542}"/>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530180" y="4469696"/>
              <a:ext cx="217977" cy="144114"/>
            </a:xfrm>
            <a:prstGeom prst="rect">
              <a:avLst/>
            </a:prstGeom>
            <a:ln>
              <a:noFill/>
            </a:ln>
          </p:spPr>
        </p:pic>
        <p:pic>
          <p:nvPicPr>
            <p:cNvPr id="53" name="Picture 52" descr="no.png">
              <a:extLst>
                <a:ext uri="{FF2B5EF4-FFF2-40B4-BE49-F238E27FC236}">
                  <a16:creationId xmlns:a16="http://schemas.microsoft.com/office/drawing/2014/main" id="{8140C14C-4330-3342-9958-CDA8B02C1AEA}"/>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901320" y="4469696"/>
              <a:ext cx="217977" cy="144114"/>
            </a:xfrm>
            <a:prstGeom prst="rect">
              <a:avLst/>
            </a:prstGeom>
            <a:ln>
              <a:noFill/>
            </a:ln>
          </p:spPr>
        </p:pic>
        <p:pic>
          <p:nvPicPr>
            <p:cNvPr id="54" name="Picture 53" descr="nl.png">
              <a:extLst>
                <a:ext uri="{FF2B5EF4-FFF2-40B4-BE49-F238E27FC236}">
                  <a16:creationId xmlns:a16="http://schemas.microsoft.com/office/drawing/2014/main" id="{62000008-3EFC-7440-B4EE-00CEDC5E7A06}"/>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6272460" y="4469696"/>
              <a:ext cx="217977" cy="144114"/>
            </a:xfrm>
            <a:prstGeom prst="rect">
              <a:avLst/>
            </a:prstGeom>
            <a:ln>
              <a:noFill/>
            </a:ln>
          </p:spPr>
        </p:pic>
        <p:pic>
          <p:nvPicPr>
            <p:cNvPr id="55" name="Picture 54" descr="pl.png">
              <a:extLst>
                <a:ext uri="{FF2B5EF4-FFF2-40B4-BE49-F238E27FC236}">
                  <a16:creationId xmlns:a16="http://schemas.microsoft.com/office/drawing/2014/main" id="{395E70C5-587E-334B-8963-9263101B6E4D}"/>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6643600" y="4469696"/>
              <a:ext cx="217977" cy="144114"/>
            </a:xfrm>
            <a:prstGeom prst="rect">
              <a:avLst/>
            </a:prstGeom>
            <a:ln>
              <a:noFill/>
            </a:ln>
          </p:spPr>
        </p:pic>
        <p:pic>
          <p:nvPicPr>
            <p:cNvPr id="56" name="Picture 55" descr="pt.png">
              <a:extLst>
                <a:ext uri="{FF2B5EF4-FFF2-40B4-BE49-F238E27FC236}">
                  <a16:creationId xmlns:a16="http://schemas.microsoft.com/office/drawing/2014/main" id="{5BDFD4EE-5AD3-DC45-A614-680C7B11BCE1}"/>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7014740" y="4469696"/>
              <a:ext cx="217977" cy="144114"/>
            </a:xfrm>
            <a:prstGeom prst="rect">
              <a:avLst/>
            </a:prstGeom>
            <a:ln>
              <a:noFill/>
            </a:ln>
          </p:spPr>
        </p:pic>
        <p:pic>
          <p:nvPicPr>
            <p:cNvPr id="57" name="Picture 56" descr="cz.png">
              <a:extLst>
                <a:ext uri="{FF2B5EF4-FFF2-40B4-BE49-F238E27FC236}">
                  <a16:creationId xmlns:a16="http://schemas.microsoft.com/office/drawing/2014/main" id="{78F669BD-B201-8F45-9DC6-1594D390B907}"/>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7385880" y="4469696"/>
              <a:ext cx="217977" cy="144114"/>
            </a:xfrm>
            <a:prstGeom prst="rect">
              <a:avLst/>
            </a:prstGeom>
            <a:ln>
              <a:noFill/>
            </a:ln>
          </p:spPr>
        </p:pic>
        <p:pic>
          <p:nvPicPr>
            <p:cNvPr id="58" name="Picture 57" descr="ro.png">
              <a:extLst>
                <a:ext uri="{FF2B5EF4-FFF2-40B4-BE49-F238E27FC236}">
                  <a16:creationId xmlns:a16="http://schemas.microsoft.com/office/drawing/2014/main" id="{0DAE102B-FB7A-7A4D-8CEA-A19C4C59FB68}"/>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7757020" y="4469696"/>
              <a:ext cx="217977" cy="144114"/>
            </a:xfrm>
            <a:prstGeom prst="rect">
              <a:avLst/>
            </a:prstGeom>
            <a:ln>
              <a:noFill/>
            </a:ln>
          </p:spPr>
        </p:pic>
        <p:pic>
          <p:nvPicPr>
            <p:cNvPr id="60" name="Picture 59" descr="se.png">
              <a:extLst>
                <a:ext uri="{FF2B5EF4-FFF2-40B4-BE49-F238E27FC236}">
                  <a16:creationId xmlns:a16="http://schemas.microsoft.com/office/drawing/2014/main" id="{6ACCF3DE-B1FF-9C48-A9B9-5AF8A3F989AB}"/>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499300" y="4469696"/>
              <a:ext cx="217977" cy="144114"/>
            </a:xfrm>
            <a:prstGeom prst="rect">
              <a:avLst/>
            </a:prstGeom>
            <a:ln>
              <a:noFill/>
            </a:ln>
          </p:spPr>
        </p:pic>
        <p:pic>
          <p:nvPicPr>
            <p:cNvPr id="62" name="Picture 61" descr="ch.png">
              <a:extLst>
                <a:ext uri="{FF2B5EF4-FFF2-40B4-BE49-F238E27FC236}">
                  <a16:creationId xmlns:a16="http://schemas.microsoft.com/office/drawing/2014/main" id="{F713580A-10F0-FF4A-88AD-1D2200770604}"/>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8870442" y="4469696"/>
              <a:ext cx="217977" cy="144114"/>
            </a:xfrm>
            <a:prstGeom prst="rect">
              <a:avLst/>
            </a:prstGeom>
            <a:ln>
              <a:noFill/>
            </a:ln>
          </p:spPr>
        </p:pic>
        <p:pic>
          <p:nvPicPr>
            <p:cNvPr id="63" name="Picture 62" descr="uk.png">
              <a:extLst>
                <a:ext uri="{FF2B5EF4-FFF2-40B4-BE49-F238E27FC236}">
                  <a16:creationId xmlns:a16="http://schemas.microsoft.com/office/drawing/2014/main" id="{30F33EAD-87B8-344C-876B-C1FA815638D2}"/>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8128160" y="4469696"/>
              <a:ext cx="217977" cy="144114"/>
            </a:xfrm>
            <a:prstGeom prst="rect">
              <a:avLst/>
            </a:prstGeom>
            <a:ln>
              <a:noFill/>
            </a:ln>
          </p:spPr>
        </p:pic>
        <p:pic>
          <p:nvPicPr>
            <p:cNvPr id="64" name="Picture 63">
              <a:extLst>
                <a:ext uri="{FF2B5EF4-FFF2-40B4-BE49-F238E27FC236}">
                  <a16:creationId xmlns:a16="http://schemas.microsoft.com/office/drawing/2014/main" id="{DB6E6EFE-62C7-4D4E-BFB7-37B666E474E9}"/>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9408598" y="4469696"/>
              <a:ext cx="216000" cy="144000"/>
            </a:xfrm>
            <a:prstGeom prst="rect">
              <a:avLst/>
            </a:prstGeom>
          </p:spPr>
        </p:pic>
        <p:pic>
          <p:nvPicPr>
            <p:cNvPr id="66" name="Picture 65">
              <a:extLst>
                <a:ext uri="{FF2B5EF4-FFF2-40B4-BE49-F238E27FC236}">
                  <a16:creationId xmlns:a16="http://schemas.microsoft.com/office/drawing/2014/main" id="{2147AA74-82FF-694D-A605-F1685659D9C5}"/>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9768386" y="4469696"/>
              <a:ext cx="216000" cy="144000"/>
            </a:xfrm>
            <a:prstGeom prst="rect">
              <a:avLst/>
            </a:prstGeom>
          </p:spPr>
        </p:pic>
        <p:pic>
          <p:nvPicPr>
            <p:cNvPr id="67" name="Picture 66" descr="ca.png">
              <a:extLst>
                <a:ext uri="{FF2B5EF4-FFF2-40B4-BE49-F238E27FC236}">
                  <a16:creationId xmlns:a16="http://schemas.microsoft.com/office/drawing/2014/main" id="{27D27C34-1A38-D647-B24E-4D02EAE6A47B}"/>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0489245" y="4469696"/>
              <a:ext cx="216000" cy="142807"/>
            </a:xfrm>
            <a:prstGeom prst="rect">
              <a:avLst/>
            </a:prstGeom>
            <a:ln>
              <a:noFill/>
            </a:ln>
          </p:spPr>
        </p:pic>
        <p:pic>
          <p:nvPicPr>
            <p:cNvPr id="68" name="Picture 67" descr="si.png">
              <a:extLst>
                <a:ext uri="{FF2B5EF4-FFF2-40B4-BE49-F238E27FC236}">
                  <a16:creationId xmlns:a16="http://schemas.microsoft.com/office/drawing/2014/main" id="{580F5EC8-8E75-F641-A5F9-E4EA09D9E61A}"/>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30390812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ARK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3EA04B-9705-5447-BA51-0DE6D96B4A59}"/>
              </a:ext>
            </a:extLst>
          </p:cNvPr>
          <p:cNvSpPr/>
          <p:nvPr userDrawn="1"/>
        </p:nvSpPr>
        <p:spPr>
          <a:xfrm>
            <a:off x="0" y="6426000"/>
            <a:ext cx="12192000" cy="43200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cxnSp>
        <p:nvCxnSpPr>
          <p:cNvPr id="61" name="Straight Connector 60"/>
          <p:cNvCxnSpPr/>
          <p:nvPr userDrawn="1"/>
        </p:nvCxnSpPr>
        <p:spPr>
          <a:xfrm>
            <a:off x="218263"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31490" y="-216085"/>
            <a:ext cx="2093892" cy="1314000"/>
          </a:xfrm>
          <a:prstGeom prst="rect">
            <a:avLst/>
          </a:prstGeom>
        </p:spPr>
      </p:pic>
      <p:sp>
        <p:nvSpPr>
          <p:cNvPr id="98" name="Text Box 38">
            <a:extLst>
              <a:ext uri="{FF2B5EF4-FFF2-40B4-BE49-F238E27FC236}">
                <a16:creationId xmlns:a16="http://schemas.microsoft.com/office/drawing/2014/main" id="{7FCD07CB-9B49-8542-B6E1-EE8F108950D4}"/>
              </a:ext>
            </a:extLst>
          </p:cNvPr>
          <p:cNvSpPr txBox="1">
            <a:spLocks noChangeArrowheads="1"/>
          </p:cNvSpPr>
          <p:nvPr userDrawn="1"/>
        </p:nvSpPr>
        <p:spPr bwMode="auto">
          <a:xfrm>
            <a:off x="8205941" y="6201716"/>
            <a:ext cx="37514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dirty="0">
              <a:solidFill>
                <a:srgbClr val="8197A6"/>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95" name="Rectangle 6">
            <a:extLst>
              <a:ext uri="{FF2B5EF4-FFF2-40B4-BE49-F238E27FC236}">
                <a16:creationId xmlns:a16="http://schemas.microsoft.com/office/drawing/2014/main" id="{AEB551CF-2079-1143-8BDA-FEB21A64A21E}"/>
              </a:ext>
            </a:extLst>
          </p:cNvPr>
          <p:cNvSpPr>
            <a:spLocks noGrp="1" noChangeArrowheads="1"/>
          </p:cNvSpPr>
          <p:nvPr>
            <p:ph type="title" hasCustomPrompt="1"/>
          </p:nvPr>
        </p:nvSpPr>
        <p:spPr bwMode="auto">
          <a:xfrm>
            <a:off x="218262" y="157325"/>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US" altLang="en-US" dirty="0"/>
              <a:t>CLICK TO EDIT MASTER TITLE STYLE</a:t>
            </a:r>
            <a:endParaRPr lang="en-GB" altLang="en-US" dirty="0"/>
          </a:p>
        </p:txBody>
      </p:sp>
      <p:sp>
        <p:nvSpPr>
          <p:cNvPr id="96" name="Content Placeholder 2">
            <a:extLst>
              <a:ext uri="{FF2B5EF4-FFF2-40B4-BE49-F238E27FC236}">
                <a16:creationId xmlns:a16="http://schemas.microsoft.com/office/drawing/2014/main" id="{F021545F-0645-6340-A8C0-98EBAD6738C6}"/>
              </a:ext>
            </a:extLst>
          </p:cNvPr>
          <p:cNvSpPr>
            <a:spLocks noGrp="1"/>
          </p:cNvSpPr>
          <p:nvPr>
            <p:ph idx="1"/>
          </p:nvPr>
        </p:nvSpPr>
        <p:spPr>
          <a:xfrm>
            <a:off x="218262" y="882192"/>
            <a:ext cx="11763663" cy="5534968"/>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pic>
        <p:nvPicPr>
          <p:cNvPr id="92" name="Picture 91">
            <a:extLst>
              <a:ext uri="{FF2B5EF4-FFF2-40B4-BE49-F238E27FC236}">
                <a16:creationId xmlns:a16="http://schemas.microsoft.com/office/drawing/2014/main" id="{6A952114-5369-D145-9AA5-C7D04E9820C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43245" y="6585918"/>
            <a:ext cx="1636920" cy="105919"/>
          </a:xfrm>
          <a:prstGeom prst="rect">
            <a:avLst/>
          </a:prstGeom>
        </p:spPr>
      </p:pic>
      <p:grpSp>
        <p:nvGrpSpPr>
          <p:cNvPr id="36" name="Group 35">
            <a:extLst>
              <a:ext uri="{FF2B5EF4-FFF2-40B4-BE49-F238E27FC236}">
                <a16:creationId xmlns:a16="http://schemas.microsoft.com/office/drawing/2014/main" id="{1128B69C-463C-7D44-8B72-0AC1AE6F6B2B}"/>
              </a:ext>
            </a:extLst>
          </p:cNvPr>
          <p:cNvGrpSpPr/>
          <p:nvPr userDrawn="1"/>
        </p:nvGrpSpPr>
        <p:grpSpPr>
          <a:xfrm>
            <a:off x="226689" y="6569736"/>
            <a:ext cx="9628745" cy="144115"/>
            <a:chOff x="1076500" y="4469696"/>
            <a:chExt cx="9628745" cy="144114"/>
          </a:xfrm>
        </p:grpSpPr>
        <p:pic>
          <p:nvPicPr>
            <p:cNvPr id="37" name="Picture 36" descr="de.png">
              <a:extLst>
                <a:ext uri="{FF2B5EF4-FFF2-40B4-BE49-F238E27FC236}">
                  <a16:creationId xmlns:a16="http://schemas.microsoft.com/office/drawing/2014/main" id="{D263CB3D-186A-AA45-8CED-F7FB9DBE0C3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6500" y="4469696"/>
              <a:ext cx="217977" cy="144114"/>
            </a:xfrm>
            <a:prstGeom prst="rect">
              <a:avLst/>
            </a:prstGeom>
            <a:ln>
              <a:noFill/>
            </a:ln>
          </p:spPr>
        </p:pic>
        <p:pic>
          <p:nvPicPr>
            <p:cNvPr id="38" name="Picture 37" descr="at.png">
              <a:extLst>
                <a:ext uri="{FF2B5EF4-FFF2-40B4-BE49-F238E27FC236}">
                  <a16:creationId xmlns:a16="http://schemas.microsoft.com/office/drawing/2014/main" id="{7AC21C26-3F44-8D49-A8B0-22C65AD592E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447640" y="4469696"/>
              <a:ext cx="217977" cy="144114"/>
            </a:xfrm>
            <a:prstGeom prst="rect">
              <a:avLst/>
            </a:prstGeom>
            <a:ln>
              <a:noFill/>
            </a:ln>
          </p:spPr>
        </p:pic>
        <p:pic>
          <p:nvPicPr>
            <p:cNvPr id="39" name="Picture 38" descr="be.png">
              <a:extLst>
                <a:ext uri="{FF2B5EF4-FFF2-40B4-BE49-F238E27FC236}">
                  <a16:creationId xmlns:a16="http://schemas.microsoft.com/office/drawing/2014/main" id="{09B7DBAE-6934-5546-9F3D-3D12366A54C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818780" y="4469696"/>
              <a:ext cx="217977" cy="144114"/>
            </a:xfrm>
            <a:prstGeom prst="rect">
              <a:avLst/>
            </a:prstGeom>
            <a:ln>
              <a:noFill/>
            </a:ln>
          </p:spPr>
        </p:pic>
        <p:pic>
          <p:nvPicPr>
            <p:cNvPr id="40" name="Picture 39" descr="dk.png">
              <a:extLst>
                <a:ext uri="{FF2B5EF4-FFF2-40B4-BE49-F238E27FC236}">
                  <a16:creationId xmlns:a16="http://schemas.microsoft.com/office/drawing/2014/main" id="{FEE6E553-32F1-DD44-A54C-185F77C2D9F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189920" y="4469696"/>
              <a:ext cx="217977" cy="144114"/>
            </a:xfrm>
            <a:prstGeom prst="rect">
              <a:avLst/>
            </a:prstGeom>
            <a:ln>
              <a:noFill/>
            </a:ln>
          </p:spPr>
        </p:pic>
        <p:pic>
          <p:nvPicPr>
            <p:cNvPr id="41" name="Picture 40" descr="es.png">
              <a:extLst>
                <a:ext uri="{FF2B5EF4-FFF2-40B4-BE49-F238E27FC236}">
                  <a16:creationId xmlns:a16="http://schemas.microsoft.com/office/drawing/2014/main" id="{72A1E104-B7AA-524E-8CCF-BA1EB61B1789}"/>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561060" y="4469696"/>
              <a:ext cx="217977" cy="144114"/>
            </a:xfrm>
            <a:prstGeom prst="rect">
              <a:avLst/>
            </a:prstGeom>
            <a:ln>
              <a:noFill/>
            </a:ln>
          </p:spPr>
        </p:pic>
        <p:pic>
          <p:nvPicPr>
            <p:cNvPr id="42" name="Picture 41" descr="ee.png">
              <a:extLst>
                <a:ext uri="{FF2B5EF4-FFF2-40B4-BE49-F238E27FC236}">
                  <a16:creationId xmlns:a16="http://schemas.microsoft.com/office/drawing/2014/main" id="{017D787E-3C46-5745-856C-1930F3AE99DB}"/>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932200" y="4469696"/>
              <a:ext cx="217977" cy="144114"/>
            </a:xfrm>
            <a:prstGeom prst="rect">
              <a:avLst/>
            </a:prstGeom>
            <a:ln>
              <a:noFill/>
            </a:ln>
          </p:spPr>
        </p:pic>
        <p:pic>
          <p:nvPicPr>
            <p:cNvPr id="43" name="Picture 42" descr="fi.png">
              <a:extLst>
                <a:ext uri="{FF2B5EF4-FFF2-40B4-BE49-F238E27FC236}">
                  <a16:creationId xmlns:a16="http://schemas.microsoft.com/office/drawing/2014/main" id="{EEBB115F-86B1-5B48-BAD5-CACD86B5443B}"/>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3303340" y="4469696"/>
              <a:ext cx="217977" cy="144114"/>
            </a:xfrm>
            <a:prstGeom prst="rect">
              <a:avLst/>
            </a:prstGeom>
            <a:ln>
              <a:noFill/>
            </a:ln>
          </p:spPr>
        </p:pic>
        <p:pic>
          <p:nvPicPr>
            <p:cNvPr id="44" name="Picture 43" descr="fr.png">
              <a:extLst>
                <a:ext uri="{FF2B5EF4-FFF2-40B4-BE49-F238E27FC236}">
                  <a16:creationId xmlns:a16="http://schemas.microsoft.com/office/drawing/2014/main" id="{083F70C0-9B7D-6944-A53D-1F1620D91C73}"/>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674480" y="4469696"/>
              <a:ext cx="217977" cy="144114"/>
            </a:xfrm>
            <a:prstGeom prst="rect">
              <a:avLst/>
            </a:prstGeom>
            <a:ln>
              <a:noFill/>
            </a:ln>
          </p:spPr>
        </p:pic>
        <p:pic>
          <p:nvPicPr>
            <p:cNvPr id="45" name="Picture 44" descr="gr.png">
              <a:extLst>
                <a:ext uri="{FF2B5EF4-FFF2-40B4-BE49-F238E27FC236}">
                  <a16:creationId xmlns:a16="http://schemas.microsoft.com/office/drawing/2014/main" id="{95025299-1BFA-6A45-931C-D7539427F926}"/>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4045620" y="4469696"/>
              <a:ext cx="217977" cy="144114"/>
            </a:xfrm>
            <a:prstGeom prst="rect">
              <a:avLst/>
            </a:prstGeom>
            <a:ln>
              <a:noFill/>
            </a:ln>
          </p:spPr>
        </p:pic>
        <p:pic>
          <p:nvPicPr>
            <p:cNvPr id="46" name="Picture 45" descr="hu.png">
              <a:extLst>
                <a:ext uri="{FF2B5EF4-FFF2-40B4-BE49-F238E27FC236}">
                  <a16:creationId xmlns:a16="http://schemas.microsoft.com/office/drawing/2014/main" id="{4E37664F-5D08-504F-B4F0-09FB9E477C72}"/>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416760" y="4469696"/>
              <a:ext cx="217977" cy="144114"/>
            </a:xfrm>
            <a:prstGeom prst="rect">
              <a:avLst/>
            </a:prstGeom>
            <a:ln>
              <a:noFill/>
            </a:ln>
          </p:spPr>
        </p:pic>
        <p:pic>
          <p:nvPicPr>
            <p:cNvPr id="47" name="Picture 46" descr="ie.png">
              <a:extLst>
                <a:ext uri="{FF2B5EF4-FFF2-40B4-BE49-F238E27FC236}">
                  <a16:creationId xmlns:a16="http://schemas.microsoft.com/office/drawing/2014/main" id="{14731A69-1B2C-204F-BBA6-757C490342C6}"/>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787900" y="4469696"/>
              <a:ext cx="217977" cy="144114"/>
            </a:xfrm>
            <a:prstGeom prst="rect">
              <a:avLst/>
            </a:prstGeom>
            <a:ln>
              <a:noFill/>
            </a:ln>
          </p:spPr>
        </p:pic>
        <p:pic>
          <p:nvPicPr>
            <p:cNvPr id="48" name="Picture 47" descr="it.png">
              <a:extLst>
                <a:ext uri="{FF2B5EF4-FFF2-40B4-BE49-F238E27FC236}">
                  <a16:creationId xmlns:a16="http://schemas.microsoft.com/office/drawing/2014/main" id="{728F4DA7-20F3-0C40-A4FA-A1A0CA51706C}"/>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5159040" y="4469696"/>
              <a:ext cx="217977" cy="144114"/>
            </a:xfrm>
            <a:prstGeom prst="rect">
              <a:avLst/>
            </a:prstGeom>
            <a:ln>
              <a:noFill/>
            </a:ln>
          </p:spPr>
        </p:pic>
        <p:pic>
          <p:nvPicPr>
            <p:cNvPr id="49" name="Picture 48" descr="lu.png">
              <a:extLst>
                <a:ext uri="{FF2B5EF4-FFF2-40B4-BE49-F238E27FC236}">
                  <a16:creationId xmlns:a16="http://schemas.microsoft.com/office/drawing/2014/main" id="{648BE6D6-23E2-C746-8604-F8465B5387DA}"/>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5530180" y="4469696"/>
              <a:ext cx="217977" cy="144114"/>
            </a:xfrm>
            <a:prstGeom prst="rect">
              <a:avLst/>
            </a:prstGeom>
            <a:ln>
              <a:noFill/>
            </a:ln>
          </p:spPr>
        </p:pic>
        <p:pic>
          <p:nvPicPr>
            <p:cNvPr id="50" name="Picture 49" descr="no.png">
              <a:extLst>
                <a:ext uri="{FF2B5EF4-FFF2-40B4-BE49-F238E27FC236}">
                  <a16:creationId xmlns:a16="http://schemas.microsoft.com/office/drawing/2014/main" id="{464F3DEF-DFE2-C340-9071-426D0FA82587}"/>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901320" y="4469696"/>
              <a:ext cx="217977" cy="144114"/>
            </a:xfrm>
            <a:prstGeom prst="rect">
              <a:avLst/>
            </a:prstGeom>
            <a:ln>
              <a:noFill/>
            </a:ln>
          </p:spPr>
        </p:pic>
        <p:pic>
          <p:nvPicPr>
            <p:cNvPr id="51" name="Picture 50" descr="nl.png">
              <a:extLst>
                <a:ext uri="{FF2B5EF4-FFF2-40B4-BE49-F238E27FC236}">
                  <a16:creationId xmlns:a16="http://schemas.microsoft.com/office/drawing/2014/main" id="{3D1E114E-4997-0A44-B0DA-296277DBA596}"/>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6272460" y="4469696"/>
              <a:ext cx="217977" cy="144114"/>
            </a:xfrm>
            <a:prstGeom prst="rect">
              <a:avLst/>
            </a:prstGeom>
            <a:ln>
              <a:noFill/>
            </a:ln>
          </p:spPr>
        </p:pic>
        <p:pic>
          <p:nvPicPr>
            <p:cNvPr id="52" name="Picture 51" descr="pl.png">
              <a:extLst>
                <a:ext uri="{FF2B5EF4-FFF2-40B4-BE49-F238E27FC236}">
                  <a16:creationId xmlns:a16="http://schemas.microsoft.com/office/drawing/2014/main" id="{D262CE8C-B8A5-9B4D-BBED-5BABF920BE3A}"/>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6643600" y="4469696"/>
              <a:ext cx="217977" cy="144114"/>
            </a:xfrm>
            <a:prstGeom prst="rect">
              <a:avLst/>
            </a:prstGeom>
            <a:ln>
              <a:noFill/>
            </a:ln>
          </p:spPr>
        </p:pic>
        <p:pic>
          <p:nvPicPr>
            <p:cNvPr id="53" name="Picture 52" descr="pt.png">
              <a:extLst>
                <a:ext uri="{FF2B5EF4-FFF2-40B4-BE49-F238E27FC236}">
                  <a16:creationId xmlns:a16="http://schemas.microsoft.com/office/drawing/2014/main" id="{476EF548-F3A7-3E48-9970-7DB80C9546EE}"/>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7014740" y="4469696"/>
              <a:ext cx="217977" cy="144114"/>
            </a:xfrm>
            <a:prstGeom prst="rect">
              <a:avLst/>
            </a:prstGeom>
            <a:ln>
              <a:noFill/>
            </a:ln>
          </p:spPr>
        </p:pic>
        <p:pic>
          <p:nvPicPr>
            <p:cNvPr id="54" name="Picture 53" descr="cz.png">
              <a:extLst>
                <a:ext uri="{FF2B5EF4-FFF2-40B4-BE49-F238E27FC236}">
                  <a16:creationId xmlns:a16="http://schemas.microsoft.com/office/drawing/2014/main" id="{7C61E69E-7F76-EA4D-8113-97A6C782B9C4}"/>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7385880" y="4469696"/>
              <a:ext cx="217977" cy="144114"/>
            </a:xfrm>
            <a:prstGeom prst="rect">
              <a:avLst/>
            </a:prstGeom>
            <a:ln>
              <a:noFill/>
            </a:ln>
          </p:spPr>
        </p:pic>
        <p:pic>
          <p:nvPicPr>
            <p:cNvPr id="55" name="Picture 54" descr="ro.png">
              <a:extLst>
                <a:ext uri="{FF2B5EF4-FFF2-40B4-BE49-F238E27FC236}">
                  <a16:creationId xmlns:a16="http://schemas.microsoft.com/office/drawing/2014/main" id="{733ABF75-E6A9-0742-8B25-768256C3644E}"/>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7757020" y="4469696"/>
              <a:ext cx="217977" cy="144114"/>
            </a:xfrm>
            <a:prstGeom prst="rect">
              <a:avLst/>
            </a:prstGeom>
            <a:ln>
              <a:noFill/>
            </a:ln>
          </p:spPr>
        </p:pic>
        <p:pic>
          <p:nvPicPr>
            <p:cNvPr id="56" name="Picture 55" descr="se.png">
              <a:extLst>
                <a:ext uri="{FF2B5EF4-FFF2-40B4-BE49-F238E27FC236}">
                  <a16:creationId xmlns:a16="http://schemas.microsoft.com/office/drawing/2014/main" id="{BF540899-B8A5-6749-A2AE-B1C6E8B58112}"/>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8499300" y="4469696"/>
              <a:ext cx="217977" cy="144114"/>
            </a:xfrm>
            <a:prstGeom prst="rect">
              <a:avLst/>
            </a:prstGeom>
            <a:ln>
              <a:noFill/>
            </a:ln>
          </p:spPr>
        </p:pic>
        <p:pic>
          <p:nvPicPr>
            <p:cNvPr id="57" name="Picture 56" descr="ch.png">
              <a:extLst>
                <a:ext uri="{FF2B5EF4-FFF2-40B4-BE49-F238E27FC236}">
                  <a16:creationId xmlns:a16="http://schemas.microsoft.com/office/drawing/2014/main" id="{E05FFA91-17A2-374A-A154-A5497A44666F}"/>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870442" y="4469696"/>
              <a:ext cx="217977" cy="144114"/>
            </a:xfrm>
            <a:prstGeom prst="rect">
              <a:avLst/>
            </a:prstGeom>
            <a:ln>
              <a:noFill/>
            </a:ln>
          </p:spPr>
        </p:pic>
        <p:pic>
          <p:nvPicPr>
            <p:cNvPr id="58" name="Picture 57" descr="uk.png">
              <a:extLst>
                <a:ext uri="{FF2B5EF4-FFF2-40B4-BE49-F238E27FC236}">
                  <a16:creationId xmlns:a16="http://schemas.microsoft.com/office/drawing/2014/main" id="{0D741B8A-7318-914C-ACFA-2256E6AAD811}"/>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8128160" y="4469696"/>
              <a:ext cx="217977" cy="144114"/>
            </a:xfrm>
            <a:prstGeom prst="rect">
              <a:avLst/>
            </a:prstGeom>
            <a:ln>
              <a:noFill/>
            </a:ln>
          </p:spPr>
        </p:pic>
        <p:pic>
          <p:nvPicPr>
            <p:cNvPr id="60" name="Picture 59">
              <a:extLst>
                <a:ext uri="{FF2B5EF4-FFF2-40B4-BE49-F238E27FC236}">
                  <a16:creationId xmlns:a16="http://schemas.microsoft.com/office/drawing/2014/main" id="{57F95D70-4222-834A-A479-883B86ABDFC2}"/>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9408598" y="4469696"/>
              <a:ext cx="216000" cy="144000"/>
            </a:xfrm>
            <a:prstGeom prst="rect">
              <a:avLst/>
            </a:prstGeom>
          </p:spPr>
        </p:pic>
        <p:pic>
          <p:nvPicPr>
            <p:cNvPr id="62" name="Picture 61">
              <a:extLst>
                <a:ext uri="{FF2B5EF4-FFF2-40B4-BE49-F238E27FC236}">
                  <a16:creationId xmlns:a16="http://schemas.microsoft.com/office/drawing/2014/main" id="{D5A9A062-BBFB-1949-B023-63CD9FD6E445}"/>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9768386" y="4469696"/>
              <a:ext cx="216000" cy="144000"/>
            </a:xfrm>
            <a:prstGeom prst="rect">
              <a:avLst/>
            </a:prstGeom>
          </p:spPr>
        </p:pic>
        <p:pic>
          <p:nvPicPr>
            <p:cNvPr id="63" name="Picture 62" descr="ca.png">
              <a:extLst>
                <a:ext uri="{FF2B5EF4-FFF2-40B4-BE49-F238E27FC236}">
                  <a16:creationId xmlns:a16="http://schemas.microsoft.com/office/drawing/2014/main" id="{20D13912-33D3-F24D-85E7-EB765275DCF1}"/>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10489245" y="4469696"/>
              <a:ext cx="216000" cy="142807"/>
            </a:xfrm>
            <a:prstGeom prst="rect">
              <a:avLst/>
            </a:prstGeom>
            <a:ln>
              <a:noFill/>
            </a:ln>
          </p:spPr>
        </p:pic>
        <p:pic>
          <p:nvPicPr>
            <p:cNvPr id="64" name="Picture 63" descr="si.png">
              <a:extLst>
                <a:ext uri="{FF2B5EF4-FFF2-40B4-BE49-F238E27FC236}">
                  <a16:creationId xmlns:a16="http://schemas.microsoft.com/office/drawing/2014/main" id="{BE60BC26-F5F9-B047-B603-D45BEB8C87A6}"/>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17585345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ARK4">
    <p:spTree>
      <p:nvGrpSpPr>
        <p:cNvPr id="1" name=""/>
        <p:cNvGrpSpPr/>
        <p:nvPr/>
      </p:nvGrpSpPr>
      <p:grpSpPr>
        <a:xfrm>
          <a:off x="0" y="0"/>
          <a:ext cx="0" cy="0"/>
          <a:chOff x="0" y="0"/>
          <a:chExt cx="0" cy="0"/>
        </a:xfrm>
      </p:grpSpPr>
      <p:cxnSp>
        <p:nvCxnSpPr>
          <p:cNvPr id="61" name="Straight Connector 60"/>
          <p:cNvCxnSpPr/>
          <p:nvPr userDrawn="1"/>
        </p:nvCxnSpPr>
        <p:spPr>
          <a:xfrm>
            <a:off x="218263"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31490" y="-216085"/>
            <a:ext cx="2093892" cy="1314000"/>
          </a:xfrm>
          <a:prstGeom prst="rect">
            <a:avLst/>
          </a:prstGeom>
        </p:spPr>
      </p:pic>
      <p:sp>
        <p:nvSpPr>
          <p:cNvPr id="98" name="Text Box 38">
            <a:extLst>
              <a:ext uri="{FF2B5EF4-FFF2-40B4-BE49-F238E27FC236}">
                <a16:creationId xmlns:a16="http://schemas.microsoft.com/office/drawing/2014/main" id="{7FCD07CB-9B49-8542-B6E1-EE8F108950D4}"/>
              </a:ext>
            </a:extLst>
          </p:cNvPr>
          <p:cNvSpPr txBox="1">
            <a:spLocks noChangeArrowheads="1"/>
          </p:cNvSpPr>
          <p:nvPr userDrawn="1"/>
        </p:nvSpPr>
        <p:spPr bwMode="auto">
          <a:xfrm>
            <a:off x="8205941" y="6201716"/>
            <a:ext cx="37514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dirty="0">
              <a:solidFill>
                <a:srgbClr val="8197A6"/>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63" name="Chart 62">
            <a:extLst>
              <a:ext uri="{FF2B5EF4-FFF2-40B4-BE49-F238E27FC236}">
                <a16:creationId xmlns:a16="http://schemas.microsoft.com/office/drawing/2014/main" id="{2642395D-106D-B046-A146-EFCB523A77AF}"/>
              </a:ext>
            </a:extLst>
          </p:cNvPr>
          <p:cNvGraphicFramePr/>
          <p:nvPr userDrawn="1"/>
        </p:nvGraphicFramePr>
        <p:xfrm>
          <a:off x="278275" y="1348842"/>
          <a:ext cx="11624275" cy="4718559"/>
        </p:xfrm>
        <a:graphic>
          <a:graphicData uri="http://schemas.openxmlformats.org/drawingml/2006/chart">
            <c:chart xmlns:c="http://schemas.openxmlformats.org/drawingml/2006/chart" xmlns:r="http://schemas.openxmlformats.org/officeDocument/2006/relationships" r:id="rId3"/>
          </a:graphicData>
        </a:graphic>
      </p:graphicFrame>
      <p:sp>
        <p:nvSpPr>
          <p:cNvPr id="95" name="Rectangle 6">
            <a:extLst>
              <a:ext uri="{FF2B5EF4-FFF2-40B4-BE49-F238E27FC236}">
                <a16:creationId xmlns:a16="http://schemas.microsoft.com/office/drawing/2014/main" id="{D5A66B6B-38AB-5847-8954-F7120559E038}"/>
              </a:ext>
            </a:extLst>
          </p:cNvPr>
          <p:cNvSpPr>
            <a:spLocks noGrp="1" noChangeArrowheads="1"/>
          </p:cNvSpPr>
          <p:nvPr>
            <p:ph type="title" hasCustomPrompt="1"/>
          </p:nvPr>
        </p:nvSpPr>
        <p:spPr bwMode="auto">
          <a:xfrm>
            <a:off x="218262" y="157325"/>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US" altLang="en-US" dirty="0"/>
              <a:t>CLICK TO EDIT MASTER TITLE STYLE</a:t>
            </a:r>
            <a:endParaRPr lang="en-GB" altLang="en-US" dirty="0"/>
          </a:p>
        </p:txBody>
      </p:sp>
      <p:pic>
        <p:nvPicPr>
          <p:cNvPr id="93" name="Picture 92">
            <a:extLst>
              <a:ext uri="{FF2B5EF4-FFF2-40B4-BE49-F238E27FC236}">
                <a16:creationId xmlns:a16="http://schemas.microsoft.com/office/drawing/2014/main" id="{30BBE71F-1AE0-E14C-BCC9-3FFFA214F70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43245" y="6585918"/>
            <a:ext cx="1636920" cy="105919"/>
          </a:xfrm>
          <a:prstGeom prst="rect">
            <a:avLst/>
          </a:prstGeom>
        </p:spPr>
      </p:pic>
    </p:spTree>
    <p:extLst>
      <p:ext uri="{BB962C8B-B14F-4D97-AF65-F5344CB8AC3E}">
        <p14:creationId xmlns:p14="http://schemas.microsoft.com/office/powerpoint/2010/main" val="356993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63">
                                            <p:graphicEl>
                                              <a:chart seriesIdx="-3" categoryIdx="-3" bldStep="gridLegend"/>
                                            </p:graphicEl>
                                          </p:spTgt>
                                        </p:tgtEl>
                                        <p:attrNameLst>
                                          <p:attrName>style.visibility</p:attrName>
                                        </p:attrNameLst>
                                      </p:cBhvr>
                                      <p:to>
                                        <p:strVal val="visible"/>
                                      </p:to>
                                    </p:set>
                                    <p:animEffect transition="in" filter="wipe(down)">
                                      <p:cBhvr>
                                        <p:cTn id="7" dur="300"/>
                                        <p:tgtEl>
                                          <p:spTgt spid="63">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63">
                                            <p:graphicEl>
                                              <a:chart seriesIdx="-4" categoryIdx="0" bldStep="category"/>
                                            </p:graphicEl>
                                          </p:spTgt>
                                        </p:tgtEl>
                                        <p:attrNameLst>
                                          <p:attrName>style.visibility</p:attrName>
                                        </p:attrNameLst>
                                      </p:cBhvr>
                                      <p:to>
                                        <p:strVal val="visible"/>
                                      </p:to>
                                    </p:set>
                                    <p:animEffect transition="in" filter="wipe(down)">
                                      <p:cBhvr>
                                        <p:cTn id="11" dur="300"/>
                                        <p:tgtEl>
                                          <p:spTgt spid="63">
                                            <p:graphicEl>
                                              <a:chart seriesIdx="-4" categoryIdx="0" bldStep="category"/>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63">
                                            <p:graphicEl>
                                              <a:chart seriesIdx="-4" categoryIdx="1" bldStep="category"/>
                                            </p:graphicEl>
                                          </p:spTgt>
                                        </p:tgtEl>
                                        <p:attrNameLst>
                                          <p:attrName>style.visibility</p:attrName>
                                        </p:attrNameLst>
                                      </p:cBhvr>
                                      <p:to>
                                        <p:strVal val="visible"/>
                                      </p:to>
                                    </p:set>
                                    <p:animEffect transition="in" filter="wipe(down)">
                                      <p:cBhvr>
                                        <p:cTn id="15" dur="300"/>
                                        <p:tgtEl>
                                          <p:spTgt spid="63">
                                            <p:graphicEl>
                                              <a:chart seriesIdx="-4" categoryIdx="1"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63">
                                            <p:graphicEl>
                                              <a:chart seriesIdx="-4" categoryIdx="2" bldStep="category"/>
                                            </p:graphicEl>
                                          </p:spTgt>
                                        </p:tgtEl>
                                        <p:attrNameLst>
                                          <p:attrName>style.visibility</p:attrName>
                                        </p:attrNameLst>
                                      </p:cBhvr>
                                      <p:to>
                                        <p:strVal val="visible"/>
                                      </p:to>
                                    </p:set>
                                    <p:animEffect transition="in" filter="wipe(down)">
                                      <p:cBhvr>
                                        <p:cTn id="19" dur="300"/>
                                        <p:tgtEl>
                                          <p:spTgt spid="63">
                                            <p:graphicEl>
                                              <a:chart seriesIdx="-4" categoryIdx="2"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63">
                                            <p:graphicEl>
                                              <a:chart seriesIdx="-4" categoryIdx="3" bldStep="category"/>
                                            </p:graphicEl>
                                          </p:spTgt>
                                        </p:tgtEl>
                                        <p:attrNameLst>
                                          <p:attrName>style.visibility</p:attrName>
                                        </p:attrNameLst>
                                      </p:cBhvr>
                                      <p:to>
                                        <p:strVal val="visible"/>
                                      </p:to>
                                    </p:set>
                                    <p:animEffect transition="in" filter="wipe(down)">
                                      <p:cBhvr>
                                        <p:cTn id="23" dur="300"/>
                                        <p:tgtEl>
                                          <p:spTgt spid="63">
                                            <p:graphicEl>
                                              <a:chart seriesIdx="-4" categoryIdx="3"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63">
                                            <p:graphicEl>
                                              <a:chart seriesIdx="-4" categoryIdx="4" bldStep="category"/>
                                            </p:graphicEl>
                                          </p:spTgt>
                                        </p:tgtEl>
                                        <p:attrNameLst>
                                          <p:attrName>style.visibility</p:attrName>
                                        </p:attrNameLst>
                                      </p:cBhvr>
                                      <p:to>
                                        <p:strVal val="visible"/>
                                      </p:to>
                                    </p:set>
                                    <p:animEffect transition="in" filter="wipe(down)">
                                      <p:cBhvr>
                                        <p:cTn id="27" dur="300"/>
                                        <p:tgtEl>
                                          <p:spTgt spid="63">
                                            <p:graphicEl>
                                              <a:chart seriesIdx="-4" categoryIdx="4"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63">
                                            <p:graphicEl>
                                              <a:chart seriesIdx="-4" categoryIdx="5" bldStep="category"/>
                                            </p:graphicEl>
                                          </p:spTgt>
                                        </p:tgtEl>
                                        <p:attrNameLst>
                                          <p:attrName>style.visibility</p:attrName>
                                        </p:attrNameLst>
                                      </p:cBhvr>
                                      <p:to>
                                        <p:strVal val="visible"/>
                                      </p:to>
                                    </p:set>
                                    <p:animEffect transition="in" filter="wipe(down)">
                                      <p:cBhvr>
                                        <p:cTn id="31" dur="300"/>
                                        <p:tgtEl>
                                          <p:spTgt spid="63">
                                            <p:graphicEl>
                                              <a:chart seriesIdx="-4" categoryIdx="5"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63">
                                            <p:graphicEl>
                                              <a:chart seriesIdx="-4" categoryIdx="6" bldStep="category"/>
                                            </p:graphicEl>
                                          </p:spTgt>
                                        </p:tgtEl>
                                        <p:attrNameLst>
                                          <p:attrName>style.visibility</p:attrName>
                                        </p:attrNameLst>
                                      </p:cBhvr>
                                      <p:to>
                                        <p:strVal val="visible"/>
                                      </p:to>
                                    </p:set>
                                    <p:animEffect transition="in" filter="wipe(down)">
                                      <p:cBhvr>
                                        <p:cTn id="35" dur="300"/>
                                        <p:tgtEl>
                                          <p:spTgt spid="63">
                                            <p:graphicEl>
                                              <a:chart seriesIdx="-4" categoryIdx="6"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63">
                                            <p:graphicEl>
                                              <a:chart seriesIdx="-4" categoryIdx="7" bldStep="category"/>
                                            </p:graphicEl>
                                          </p:spTgt>
                                        </p:tgtEl>
                                        <p:attrNameLst>
                                          <p:attrName>style.visibility</p:attrName>
                                        </p:attrNameLst>
                                      </p:cBhvr>
                                      <p:to>
                                        <p:strVal val="visible"/>
                                      </p:to>
                                    </p:set>
                                    <p:animEffect transition="in" filter="wipe(down)">
                                      <p:cBhvr>
                                        <p:cTn id="39" dur="300"/>
                                        <p:tgtEl>
                                          <p:spTgt spid="63">
                                            <p:graphicEl>
                                              <a:chart seriesIdx="-4" categoryIdx="7"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63">
                                            <p:graphicEl>
                                              <a:chart seriesIdx="-4" categoryIdx="8" bldStep="category"/>
                                            </p:graphicEl>
                                          </p:spTgt>
                                        </p:tgtEl>
                                        <p:attrNameLst>
                                          <p:attrName>style.visibility</p:attrName>
                                        </p:attrNameLst>
                                      </p:cBhvr>
                                      <p:to>
                                        <p:strVal val="visible"/>
                                      </p:to>
                                    </p:set>
                                    <p:animEffect transition="in" filter="wipe(down)">
                                      <p:cBhvr>
                                        <p:cTn id="43" dur="300"/>
                                        <p:tgtEl>
                                          <p:spTgt spid="63">
                                            <p:graphicEl>
                                              <a:chart seriesIdx="-4" categoryIdx="8"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63">
                                            <p:graphicEl>
                                              <a:chart seriesIdx="-4" categoryIdx="9" bldStep="category"/>
                                            </p:graphicEl>
                                          </p:spTgt>
                                        </p:tgtEl>
                                        <p:attrNameLst>
                                          <p:attrName>style.visibility</p:attrName>
                                        </p:attrNameLst>
                                      </p:cBhvr>
                                      <p:to>
                                        <p:strVal val="visible"/>
                                      </p:to>
                                    </p:set>
                                    <p:animEffect transition="in" filter="wipe(down)">
                                      <p:cBhvr>
                                        <p:cTn id="47" dur="300"/>
                                        <p:tgtEl>
                                          <p:spTgt spid="63">
                                            <p:graphicEl>
                                              <a:chart seriesIdx="-4" categoryIdx="9"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63">
                                            <p:graphicEl>
                                              <a:chart seriesIdx="-4" categoryIdx="10" bldStep="category"/>
                                            </p:graphicEl>
                                          </p:spTgt>
                                        </p:tgtEl>
                                        <p:attrNameLst>
                                          <p:attrName>style.visibility</p:attrName>
                                        </p:attrNameLst>
                                      </p:cBhvr>
                                      <p:to>
                                        <p:strVal val="visible"/>
                                      </p:to>
                                    </p:set>
                                    <p:animEffect transition="in" filter="wipe(down)">
                                      <p:cBhvr>
                                        <p:cTn id="51" dur="300"/>
                                        <p:tgtEl>
                                          <p:spTgt spid="63">
                                            <p:graphicEl>
                                              <a:chart seriesIdx="-4" categoryIdx="10"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63">
                                            <p:graphicEl>
                                              <a:chart seriesIdx="-4" categoryIdx="11" bldStep="category"/>
                                            </p:graphicEl>
                                          </p:spTgt>
                                        </p:tgtEl>
                                        <p:attrNameLst>
                                          <p:attrName>style.visibility</p:attrName>
                                        </p:attrNameLst>
                                      </p:cBhvr>
                                      <p:to>
                                        <p:strVal val="visible"/>
                                      </p:to>
                                    </p:set>
                                    <p:animEffect transition="in" filter="wipe(down)">
                                      <p:cBhvr>
                                        <p:cTn id="55" dur="300"/>
                                        <p:tgtEl>
                                          <p:spTgt spid="63">
                                            <p:graphicEl>
                                              <a:chart seriesIdx="-4" categoryIdx="11"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63">
                                            <p:graphicEl>
                                              <a:chart seriesIdx="-4" categoryIdx="12" bldStep="category"/>
                                            </p:graphicEl>
                                          </p:spTgt>
                                        </p:tgtEl>
                                        <p:attrNameLst>
                                          <p:attrName>style.visibility</p:attrName>
                                        </p:attrNameLst>
                                      </p:cBhvr>
                                      <p:to>
                                        <p:strVal val="visible"/>
                                      </p:to>
                                    </p:set>
                                    <p:animEffect transition="in" filter="wipe(down)">
                                      <p:cBhvr>
                                        <p:cTn id="59" dur="300"/>
                                        <p:tgtEl>
                                          <p:spTgt spid="63">
                                            <p:graphicEl>
                                              <a:chart seriesIdx="-4" categoryIdx="12"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63">
                                            <p:graphicEl>
                                              <a:chart seriesIdx="-4" categoryIdx="13" bldStep="category"/>
                                            </p:graphicEl>
                                          </p:spTgt>
                                        </p:tgtEl>
                                        <p:attrNameLst>
                                          <p:attrName>style.visibility</p:attrName>
                                        </p:attrNameLst>
                                      </p:cBhvr>
                                      <p:to>
                                        <p:strVal val="visible"/>
                                      </p:to>
                                    </p:set>
                                    <p:animEffect transition="in" filter="wipe(down)">
                                      <p:cBhvr>
                                        <p:cTn id="63" dur="300"/>
                                        <p:tgtEl>
                                          <p:spTgt spid="63">
                                            <p:graphicEl>
                                              <a:chart seriesIdx="-4" categoryIdx="13"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63">
                                            <p:graphicEl>
                                              <a:chart seriesIdx="-4" categoryIdx="14" bldStep="category"/>
                                            </p:graphicEl>
                                          </p:spTgt>
                                        </p:tgtEl>
                                        <p:attrNameLst>
                                          <p:attrName>style.visibility</p:attrName>
                                        </p:attrNameLst>
                                      </p:cBhvr>
                                      <p:to>
                                        <p:strVal val="visible"/>
                                      </p:to>
                                    </p:set>
                                    <p:animEffect transition="in" filter="wipe(down)">
                                      <p:cBhvr>
                                        <p:cTn id="67" dur="300"/>
                                        <p:tgtEl>
                                          <p:spTgt spid="63">
                                            <p:graphicEl>
                                              <a:chart seriesIdx="-4" categoryIdx="14"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63">
                                            <p:graphicEl>
                                              <a:chart seriesIdx="-4" categoryIdx="15" bldStep="category"/>
                                            </p:graphicEl>
                                          </p:spTgt>
                                        </p:tgtEl>
                                        <p:attrNameLst>
                                          <p:attrName>style.visibility</p:attrName>
                                        </p:attrNameLst>
                                      </p:cBhvr>
                                      <p:to>
                                        <p:strVal val="visible"/>
                                      </p:to>
                                    </p:set>
                                    <p:animEffect transition="in" filter="wipe(down)">
                                      <p:cBhvr>
                                        <p:cTn id="71" dur="300"/>
                                        <p:tgtEl>
                                          <p:spTgt spid="63">
                                            <p:graphicEl>
                                              <a:chart seriesIdx="-4" categoryIdx="15"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63">
                                            <p:graphicEl>
                                              <a:chart seriesIdx="-4" categoryIdx="16" bldStep="category"/>
                                            </p:graphicEl>
                                          </p:spTgt>
                                        </p:tgtEl>
                                        <p:attrNameLst>
                                          <p:attrName>style.visibility</p:attrName>
                                        </p:attrNameLst>
                                      </p:cBhvr>
                                      <p:to>
                                        <p:strVal val="visible"/>
                                      </p:to>
                                    </p:set>
                                    <p:animEffect transition="in" filter="wipe(down)">
                                      <p:cBhvr>
                                        <p:cTn id="75" dur="300"/>
                                        <p:tgtEl>
                                          <p:spTgt spid="63">
                                            <p:graphicEl>
                                              <a:chart seriesIdx="-4" categoryIdx="16"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63">
                                            <p:graphicEl>
                                              <a:chart seriesIdx="-4" categoryIdx="17" bldStep="category"/>
                                            </p:graphicEl>
                                          </p:spTgt>
                                        </p:tgtEl>
                                        <p:attrNameLst>
                                          <p:attrName>style.visibility</p:attrName>
                                        </p:attrNameLst>
                                      </p:cBhvr>
                                      <p:to>
                                        <p:strVal val="visible"/>
                                      </p:to>
                                    </p:set>
                                    <p:animEffect transition="in" filter="wipe(down)">
                                      <p:cBhvr>
                                        <p:cTn id="79" dur="300"/>
                                        <p:tgtEl>
                                          <p:spTgt spid="63">
                                            <p:graphicEl>
                                              <a:chart seriesIdx="-4" categoryIdx="17"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63">
                                            <p:graphicEl>
                                              <a:chart seriesIdx="-4" categoryIdx="18" bldStep="category"/>
                                            </p:graphicEl>
                                          </p:spTgt>
                                        </p:tgtEl>
                                        <p:attrNameLst>
                                          <p:attrName>style.visibility</p:attrName>
                                        </p:attrNameLst>
                                      </p:cBhvr>
                                      <p:to>
                                        <p:strVal val="visible"/>
                                      </p:to>
                                    </p:set>
                                    <p:animEffect transition="in" filter="wipe(down)">
                                      <p:cBhvr>
                                        <p:cTn id="83" dur="300"/>
                                        <p:tgtEl>
                                          <p:spTgt spid="63">
                                            <p:graphicEl>
                                              <a:chart seriesIdx="-4" categoryIdx="18"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63">
                                            <p:graphicEl>
                                              <a:chart seriesIdx="-4" categoryIdx="19" bldStep="category"/>
                                            </p:graphicEl>
                                          </p:spTgt>
                                        </p:tgtEl>
                                        <p:attrNameLst>
                                          <p:attrName>style.visibility</p:attrName>
                                        </p:attrNameLst>
                                      </p:cBhvr>
                                      <p:to>
                                        <p:strVal val="visible"/>
                                      </p:to>
                                    </p:set>
                                    <p:animEffect transition="in" filter="wipe(down)">
                                      <p:cBhvr>
                                        <p:cTn id="87" dur="300"/>
                                        <p:tgtEl>
                                          <p:spTgt spid="63">
                                            <p:graphicEl>
                                              <a:chart seriesIdx="-4" categoryIdx="19"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63">
                                            <p:graphicEl>
                                              <a:chart seriesIdx="-4" categoryIdx="20" bldStep="category"/>
                                            </p:graphicEl>
                                          </p:spTgt>
                                        </p:tgtEl>
                                        <p:attrNameLst>
                                          <p:attrName>style.visibility</p:attrName>
                                        </p:attrNameLst>
                                      </p:cBhvr>
                                      <p:to>
                                        <p:strVal val="visible"/>
                                      </p:to>
                                    </p:set>
                                    <p:animEffect transition="in" filter="wipe(down)">
                                      <p:cBhvr>
                                        <p:cTn id="91" dur="300"/>
                                        <p:tgtEl>
                                          <p:spTgt spid="63">
                                            <p:graphicEl>
                                              <a:chart seriesIdx="-4" categoryIdx="20"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63">
                                            <p:graphicEl>
                                              <a:chart seriesIdx="-4" categoryIdx="21" bldStep="category"/>
                                            </p:graphicEl>
                                          </p:spTgt>
                                        </p:tgtEl>
                                        <p:attrNameLst>
                                          <p:attrName>style.visibility</p:attrName>
                                        </p:attrNameLst>
                                      </p:cBhvr>
                                      <p:to>
                                        <p:strVal val="visible"/>
                                      </p:to>
                                    </p:set>
                                    <p:animEffect transition="in" filter="wipe(down)">
                                      <p:cBhvr>
                                        <p:cTn id="95" dur="300"/>
                                        <p:tgtEl>
                                          <p:spTgt spid="63">
                                            <p:graphicEl>
                                              <a:chart seriesIdx="-4" categoryIdx="21"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63">
                                            <p:graphicEl>
                                              <a:chart seriesIdx="-4" categoryIdx="22" bldStep="category"/>
                                            </p:graphicEl>
                                          </p:spTgt>
                                        </p:tgtEl>
                                        <p:attrNameLst>
                                          <p:attrName>style.visibility</p:attrName>
                                        </p:attrNameLst>
                                      </p:cBhvr>
                                      <p:to>
                                        <p:strVal val="visible"/>
                                      </p:to>
                                    </p:set>
                                    <p:animEffect transition="in" filter="wipe(down)">
                                      <p:cBhvr>
                                        <p:cTn id="99" dur="300"/>
                                        <p:tgtEl>
                                          <p:spTgt spid="63">
                                            <p:graphicEl>
                                              <a:chart seriesIdx="-4" categoryIdx="22"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63">
                                            <p:graphicEl>
                                              <a:chart seriesIdx="-4" categoryIdx="23" bldStep="category"/>
                                            </p:graphicEl>
                                          </p:spTgt>
                                        </p:tgtEl>
                                        <p:attrNameLst>
                                          <p:attrName>style.visibility</p:attrName>
                                        </p:attrNameLst>
                                      </p:cBhvr>
                                      <p:to>
                                        <p:strVal val="visible"/>
                                      </p:to>
                                    </p:set>
                                    <p:animEffect transition="in" filter="wipe(down)">
                                      <p:cBhvr>
                                        <p:cTn id="103" dur="300"/>
                                        <p:tgtEl>
                                          <p:spTgt spid="63">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3" grpId="0">
        <p:bldSub>
          <a:bldChart bld="category"/>
        </p:bldSub>
      </p:bldGraphic>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RK6">
    <p:spTree>
      <p:nvGrpSpPr>
        <p:cNvPr id="1" name=""/>
        <p:cNvGrpSpPr/>
        <p:nvPr/>
      </p:nvGrpSpPr>
      <p:grpSpPr>
        <a:xfrm>
          <a:off x="0" y="0"/>
          <a:ext cx="0" cy="0"/>
          <a:chOff x="0" y="0"/>
          <a:chExt cx="0" cy="0"/>
        </a:xfrm>
      </p:grpSpPr>
      <p:grpSp>
        <p:nvGrpSpPr>
          <p:cNvPr id="4" name="Group 35">
            <a:extLst>
              <a:ext uri="{FF2B5EF4-FFF2-40B4-BE49-F238E27FC236}">
                <a16:creationId xmlns:a16="http://schemas.microsoft.com/office/drawing/2014/main" id="{F49FFC1C-3741-4844-8C3F-E4F557524424}"/>
              </a:ext>
            </a:extLst>
          </p:cNvPr>
          <p:cNvGrpSpPr/>
          <p:nvPr userDrawn="1"/>
        </p:nvGrpSpPr>
        <p:grpSpPr>
          <a:xfrm>
            <a:off x="-6565" y="-3"/>
            <a:ext cx="12269310" cy="6858003"/>
            <a:chOff x="-6566" y="-2"/>
            <a:chExt cx="12269309" cy="6858002"/>
          </a:xfrm>
        </p:grpSpPr>
        <p:sp>
          <p:nvSpPr>
            <p:cNvPr id="5" name="Rectangle 36" hidden="1">
              <a:extLst>
                <a:ext uri="{FF2B5EF4-FFF2-40B4-BE49-F238E27FC236}">
                  <a16:creationId xmlns:a16="http://schemas.microsoft.com/office/drawing/2014/main" id="{0BD74276-8ED2-4824-9998-0BAA3955CD95}"/>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98" dirty="0"/>
            </a:p>
          </p:txBody>
        </p:sp>
        <p:grpSp>
          <p:nvGrpSpPr>
            <p:cNvPr id="6" name="Group 37" hidden="1">
              <a:extLst>
                <a:ext uri="{FF2B5EF4-FFF2-40B4-BE49-F238E27FC236}">
                  <a16:creationId xmlns:a16="http://schemas.microsoft.com/office/drawing/2014/main" id="{978F2107-068F-4327-9136-6EB3073A4403}"/>
                </a:ext>
              </a:extLst>
            </p:cNvPr>
            <p:cNvGrpSpPr/>
            <p:nvPr userDrawn="1"/>
          </p:nvGrpSpPr>
          <p:grpSpPr>
            <a:xfrm>
              <a:off x="442260" y="3456849"/>
              <a:ext cx="11820483"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8263" y="882000"/>
            <a:ext cx="11732718" cy="5328000"/>
          </a:xfrm>
        </p:spPr>
        <p:txBody>
          <a:bodyPr/>
          <a:lstStyle>
            <a:lvl1pPr>
              <a:defRPr sz="1795"/>
            </a:lvl1pPr>
            <a:lvl2pPr>
              <a:defRPr sz="1795"/>
            </a:lvl2pPr>
            <a:lvl3pPr>
              <a:defRPr sz="1795"/>
            </a:lvl3pPr>
            <a:lvl4pPr>
              <a:defRPr sz="1795"/>
            </a:lvl4pPr>
            <a:lvl5pPr>
              <a:defRPr sz="1795"/>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9841446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ARK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3EA04B-9705-5447-BA51-0DE6D96B4A59}"/>
              </a:ext>
            </a:extLst>
          </p:cNvPr>
          <p:cNvSpPr/>
          <p:nvPr userDrawn="1"/>
        </p:nvSpPr>
        <p:spPr>
          <a:xfrm>
            <a:off x="0" y="6426000"/>
            <a:ext cx="12192000" cy="43200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cxnSp>
        <p:nvCxnSpPr>
          <p:cNvPr id="61" name="Straight Connector 60"/>
          <p:cNvCxnSpPr/>
          <p:nvPr userDrawn="1"/>
        </p:nvCxnSpPr>
        <p:spPr>
          <a:xfrm>
            <a:off x="218263"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31490" y="-216085"/>
            <a:ext cx="2093892" cy="1314000"/>
          </a:xfrm>
          <a:prstGeom prst="rect">
            <a:avLst/>
          </a:prstGeom>
        </p:spPr>
      </p:pic>
      <p:sp>
        <p:nvSpPr>
          <p:cNvPr id="98" name="Text Box 38">
            <a:extLst>
              <a:ext uri="{FF2B5EF4-FFF2-40B4-BE49-F238E27FC236}">
                <a16:creationId xmlns:a16="http://schemas.microsoft.com/office/drawing/2014/main" id="{7FCD07CB-9B49-8542-B6E1-EE8F108950D4}"/>
              </a:ext>
            </a:extLst>
          </p:cNvPr>
          <p:cNvSpPr txBox="1">
            <a:spLocks noChangeArrowheads="1"/>
          </p:cNvSpPr>
          <p:nvPr userDrawn="1"/>
        </p:nvSpPr>
        <p:spPr bwMode="auto">
          <a:xfrm>
            <a:off x="8205941" y="6201716"/>
            <a:ext cx="37514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dirty="0">
              <a:solidFill>
                <a:srgbClr val="8197A6"/>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63" name="Chart 62">
            <a:extLst>
              <a:ext uri="{FF2B5EF4-FFF2-40B4-BE49-F238E27FC236}">
                <a16:creationId xmlns:a16="http://schemas.microsoft.com/office/drawing/2014/main" id="{32CB0D33-0F35-234C-8580-BE31162166B2}"/>
              </a:ext>
            </a:extLst>
          </p:cNvPr>
          <p:cNvGraphicFramePr/>
          <p:nvPr userDrawn="1"/>
        </p:nvGraphicFramePr>
        <p:xfrm>
          <a:off x="278275" y="1244314"/>
          <a:ext cx="11624275" cy="4832637"/>
        </p:xfrm>
        <a:graphic>
          <a:graphicData uri="http://schemas.openxmlformats.org/drawingml/2006/chart">
            <c:chart xmlns:c="http://schemas.openxmlformats.org/drawingml/2006/chart" xmlns:r="http://schemas.openxmlformats.org/officeDocument/2006/relationships" r:id="rId3"/>
          </a:graphicData>
        </a:graphic>
      </p:graphicFrame>
      <p:sp>
        <p:nvSpPr>
          <p:cNvPr id="95" name="Rectangle 6">
            <a:extLst>
              <a:ext uri="{FF2B5EF4-FFF2-40B4-BE49-F238E27FC236}">
                <a16:creationId xmlns:a16="http://schemas.microsoft.com/office/drawing/2014/main" id="{34F911A5-0999-1346-B5B7-6D1872DC7B8B}"/>
              </a:ext>
            </a:extLst>
          </p:cNvPr>
          <p:cNvSpPr>
            <a:spLocks noGrp="1" noChangeArrowheads="1"/>
          </p:cNvSpPr>
          <p:nvPr>
            <p:ph type="title" hasCustomPrompt="1"/>
          </p:nvPr>
        </p:nvSpPr>
        <p:spPr bwMode="auto">
          <a:xfrm>
            <a:off x="218262" y="157325"/>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US" altLang="en-US" dirty="0"/>
              <a:t>CLICK TO EDIT MASTER TITLE STYLE</a:t>
            </a:r>
            <a:endParaRPr lang="en-GB" altLang="en-US" dirty="0"/>
          </a:p>
        </p:txBody>
      </p:sp>
      <p:pic>
        <p:nvPicPr>
          <p:cNvPr id="93" name="Picture 92">
            <a:extLst>
              <a:ext uri="{FF2B5EF4-FFF2-40B4-BE49-F238E27FC236}">
                <a16:creationId xmlns:a16="http://schemas.microsoft.com/office/drawing/2014/main" id="{6DD9E2B0-F6A6-2F4E-9ED8-6C559257CAD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43245" y="6585918"/>
            <a:ext cx="1636920" cy="105919"/>
          </a:xfrm>
          <a:prstGeom prst="rect">
            <a:avLst/>
          </a:prstGeom>
        </p:spPr>
      </p:pic>
      <p:grpSp>
        <p:nvGrpSpPr>
          <p:cNvPr id="36" name="Group 35">
            <a:extLst>
              <a:ext uri="{FF2B5EF4-FFF2-40B4-BE49-F238E27FC236}">
                <a16:creationId xmlns:a16="http://schemas.microsoft.com/office/drawing/2014/main" id="{DEE383F7-C6C2-2841-ABD4-C10974766F0E}"/>
              </a:ext>
            </a:extLst>
          </p:cNvPr>
          <p:cNvGrpSpPr/>
          <p:nvPr userDrawn="1"/>
        </p:nvGrpSpPr>
        <p:grpSpPr>
          <a:xfrm>
            <a:off x="226689" y="6569736"/>
            <a:ext cx="9628745" cy="144115"/>
            <a:chOff x="1076500" y="4469696"/>
            <a:chExt cx="9628745" cy="144114"/>
          </a:xfrm>
        </p:grpSpPr>
        <p:pic>
          <p:nvPicPr>
            <p:cNvPr id="37" name="Picture 36" descr="de.png">
              <a:extLst>
                <a:ext uri="{FF2B5EF4-FFF2-40B4-BE49-F238E27FC236}">
                  <a16:creationId xmlns:a16="http://schemas.microsoft.com/office/drawing/2014/main" id="{D61AB204-AA0F-5743-8A09-4575375C275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6500" y="4469696"/>
              <a:ext cx="217977" cy="144114"/>
            </a:xfrm>
            <a:prstGeom prst="rect">
              <a:avLst/>
            </a:prstGeom>
            <a:ln>
              <a:noFill/>
            </a:ln>
          </p:spPr>
        </p:pic>
        <p:pic>
          <p:nvPicPr>
            <p:cNvPr id="38" name="Picture 37" descr="at.png">
              <a:extLst>
                <a:ext uri="{FF2B5EF4-FFF2-40B4-BE49-F238E27FC236}">
                  <a16:creationId xmlns:a16="http://schemas.microsoft.com/office/drawing/2014/main" id="{2887E320-9369-D64F-A9F6-4E80BBD929F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447640" y="4469696"/>
              <a:ext cx="217977" cy="144114"/>
            </a:xfrm>
            <a:prstGeom prst="rect">
              <a:avLst/>
            </a:prstGeom>
            <a:ln>
              <a:noFill/>
            </a:ln>
          </p:spPr>
        </p:pic>
        <p:pic>
          <p:nvPicPr>
            <p:cNvPr id="39" name="Picture 38" descr="be.png">
              <a:extLst>
                <a:ext uri="{FF2B5EF4-FFF2-40B4-BE49-F238E27FC236}">
                  <a16:creationId xmlns:a16="http://schemas.microsoft.com/office/drawing/2014/main" id="{D605BB3D-6453-EB4E-97CF-806127E6046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818780" y="4469696"/>
              <a:ext cx="217977" cy="144114"/>
            </a:xfrm>
            <a:prstGeom prst="rect">
              <a:avLst/>
            </a:prstGeom>
            <a:ln>
              <a:noFill/>
            </a:ln>
          </p:spPr>
        </p:pic>
        <p:pic>
          <p:nvPicPr>
            <p:cNvPr id="40" name="Picture 39" descr="dk.png">
              <a:extLst>
                <a:ext uri="{FF2B5EF4-FFF2-40B4-BE49-F238E27FC236}">
                  <a16:creationId xmlns:a16="http://schemas.microsoft.com/office/drawing/2014/main" id="{EA3D5F0C-515A-044C-BCB5-35CC0D71731B}"/>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189920" y="4469696"/>
              <a:ext cx="217977" cy="144114"/>
            </a:xfrm>
            <a:prstGeom prst="rect">
              <a:avLst/>
            </a:prstGeom>
            <a:ln>
              <a:noFill/>
            </a:ln>
          </p:spPr>
        </p:pic>
        <p:pic>
          <p:nvPicPr>
            <p:cNvPr id="41" name="Picture 40" descr="es.png">
              <a:extLst>
                <a:ext uri="{FF2B5EF4-FFF2-40B4-BE49-F238E27FC236}">
                  <a16:creationId xmlns:a16="http://schemas.microsoft.com/office/drawing/2014/main" id="{A5292C11-C85B-E54D-B5A9-655FA96E910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561060" y="4469696"/>
              <a:ext cx="217977" cy="144114"/>
            </a:xfrm>
            <a:prstGeom prst="rect">
              <a:avLst/>
            </a:prstGeom>
            <a:ln>
              <a:noFill/>
            </a:ln>
          </p:spPr>
        </p:pic>
        <p:pic>
          <p:nvPicPr>
            <p:cNvPr id="42" name="Picture 41" descr="ee.png">
              <a:extLst>
                <a:ext uri="{FF2B5EF4-FFF2-40B4-BE49-F238E27FC236}">
                  <a16:creationId xmlns:a16="http://schemas.microsoft.com/office/drawing/2014/main" id="{22AA4D19-E020-AC47-BCFF-2B5DF32C0200}"/>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932200" y="4469696"/>
              <a:ext cx="217977" cy="144114"/>
            </a:xfrm>
            <a:prstGeom prst="rect">
              <a:avLst/>
            </a:prstGeom>
            <a:ln>
              <a:noFill/>
            </a:ln>
          </p:spPr>
        </p:pic>
        <p:pic>
          <p:nvPicPr>
            <p:cNvPr id="43" name="Picture 42" descr="fi.png">
              <a:extLst>
                <a:ext uri="{FF2B5EF4-FFF2-40B4-BE49-F238E27FC236}">
                  <a16:creationId xmlns:a16="http://schemas.microsoft.com/office/drawing/2014/main" id="{22971BC5-1496-544D-87E8-144A39B4F2D9}"/>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303340" y="4469696"/>
              <a:ext cx="217977" cy="144114"/>
            </a:xfrm>
            <a:prstGeom prst="rect">
              <a:avLst/>
            </a:prstGeom>
            <a:ln>
              <a:noFill/>
            </a:ln>
          </p:spPr>
        </p:pic>
        <p:pic>
          <p:nvPicPr>
            <p:cNvPr id="44" name="Picture 43" descr="fr.png">
              <a:extLst>
                <a:ext uri="{FF2B5EF4-FFF2-40B4-BE49-F238E27FC236}">
                  <a16:creationId xmlns:a16="http://schemas.microsoft.com/office/drawing/2014/main" id="{4FD6F42D-DC4A-6C4C-8CB6-BE88BFE125E5}"/>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3674480" y="4469696"/>
              <a:ext cx="217977" cy="144114"/>
            </a:xfrm>
            <a:prstGeom prst="rect">
              <a:avLst/>
            </a:prstGeom>
            <a:ln>
              <a:noFill/>
            </a:ln>
          </p:spPr>
        </p:pic>
        <p:pic>
          <p:nvPicPr>
            <p:cNvPr id="45" name="Picture 44" descr="gr.png">
              <a:extLst>
                <a:ext uri="{FF2B5EF4-FFF2-40B4-BE49-F238E27FC236}">
                  <a16:creationId xmlns:a16="http://schemas.microsoft.com/office/drawing/2014/main" id="{F14209AA-6ED1-E949-A4B3-6CEC5777116E}"/>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045620" y="4469696"/>
              <a:ext cx="217977" cy="144114"/>
            </a:xfrm>
            <a:prstGeom prst="rect">
              <a:avLst/>
            </a:prstGeom>
            <a:ln>
              <a:noFill/>
            </a:ln>
          </p:spPr>
        </p:pic>
        <p:pic>
          <p:nvPicPr>
            <p:cNvPr id="46" name="Picture 45" descr="hu.png">
              <a:extLst>
                <a:ext uri="{FF2B5EF4-FFF2-40B4-BE49-F238E27FC236}">
                  <a16:creationId xmlns:a16="http://schemas.microsoft.com/office/drawing/2014/main" id="{9118FF56-E53B-3F4D-BB18-0E71566D3F7A}"/>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416760" y="4469696"/>
              <a:ext cx="217977" cy="144114"/>
            </a:xfrm>
            <a:prstGeom prst="rect">
              <a:avLst/>
            </a:prstGeom>
            <a:ln>
              <a:noFill/>
            </a:ln>
          </p:spPr>
        </p:pic>
        <p:pic>
          <p:nvPicPr>
            <p:cNvPr id="47" name="Picture 46" descr="ie.png">
              <a:extLst>
                <a:ext uri="{FF2B5EF4-FFF2-40B4-BE49-F238E27FC236}">
                  <a16:creationId xmlns:a16="http://schemas.microsoft.com/office/drawing/2014/main" id="{819879B3-84FF-924A-959E-984374B58368}"/>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787900" y="4469696"/>
              <a:ext cx="217977" cy="144114"/>
            </a:xfrm>
            <a:prstGeom prst="rect">
              <a:avLst/>
            </a:prstGeom>
            <a:ln>
              <a:noFill/>
            </a:ln>
          </p:spPr>
        </p:pic>
        <p:pic>
          <p:nvPicPr>
            <p:cNvPr id="48" name="Picture 47" descr="it.png">
              <a:extLst>
                <a:ext uri="{FF2B5EF4-FFF2-40B4-BE49-F238E27FC236}">
                  <a16:creationId xmlns:a16="http://schemas.microsoft.com/office/drawing/2014/main" id="{06A9450F-2A9E-214C-85E7-65F0775E1135}"/>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5159040" y="4469696"/>
              <a:ext cx="217977" cy="144114"/>
            </a:xfrm>
            <a:prstGeom prst="rect">
              <a:avLst/>
            </a:prstGeom>
            <a:ln>
              <a:noFill/>
            </a:ln>
          </p:spPr>
        </p:pic>
        <p:pic>
          <p:nvPicPr>
            <p:cNvPr id="49" name="Picture 48" descr="lu.png">
              <a:extLst>
                <a:ext uri="{FF2B5EF4-FFF2-40B4-BE49-F238E27FC236}">
                  <a16:creationId xmlns:a16="http://schemas.microsoft.com/office/drawing/2014/main" id="{2A469CD2-4DD6-ED4E-9C90-AA455196A306}"/>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530180" y="4469696"/>
              <a:ext cx="217977" cy="144114"/>
            </a:xfrm>
            <a:prstGeom prst="rect">
              <a:avLst/>
            </a:prstGeom>
            <a:ln>
              <a:noFill/>
            </a:ln>
          </p:spPr>
        </p:pic>
        <p:pic>
          <p:nvPicPr>
            <p:cNvPr id="50" name="Picture 49" descr="no.png">
              <a:extLst>
                <a:ext uri="{FF2B5EF4-FFF2-40B4-BE49-F238E27FC236}">
                  <a16:creationId xmlns:a16="http://schemas.microsoft.com/office/drawing/2014/main" id="{60709B86-8E47-1F44-9290-FD62395B11D8}"/>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901320" y="4469696"/>
              <a:ext cx="217977" cy="144114"/>
            </a:xfrm>
            <a:prstGeom prst="rect">
              <a:avLst/>
            </a:prstGeom>
            <a:ln>
              <a:noFill/>
            </a:ln>
          </p:spPr>
        </p:pic>
        <p:pic>
          <p:nvPicPr>
            <p:cNvPr id="51" name="Picture 50" descr="nl.png">
              <a:extLst>
                <a:ext uri="{FF2B5EF4-FFF2-40B4-BE49-F238E27FC236}">
                  <a16:creationId xmlns:a16="http://schemas.microsoft.com/office/drawing/2014/main" id="{8D8086BF-EF9B-284C-A622-4C56EF04CC09}"/>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6272460" y="4469696"/>
              <a:ext cx="217977" cy="144114"/>
            </a:xfrm>
            <a:prstGeom prst="rect">
              <a:avLst/>
            </a:prstGeom>
            <a:ln>
              <a:noFill/>
            </a:ln>
          </p:spPr>
        </p:pic>
        <p:pic>
          <p:nvPicPr>
            <p:cNvPr id="52" name="Picture 51" descr="pl.png">
              <a:extLst>
                <a:ext uri="{FF2B5EF4-FFF2-40B4-BE49-F238E27FC236}">
                  <a16:creationId xmlns:a16="http://schemas.microsoft.com/office/drawing/2014/main" id="{4A8B7A39-5954-BC44-9FD4-FE8CE1881DB0}"/>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6643600" y="4469696"/>
              <a:ext cx="217977" cy="144114"/>
            </a:xfrm>
            <a:prstGeom prst="rect">
              <a:avLst/>
            </a:prstGeom>
            <a:ln>
              <a:noFill/>
            </a:ln>
          </p:spPr>
        </p:pic>
        <p:pic>
          <p:nvPicPr>
            <p:cNvPr id="53" name="Picture 52" descr="pt.png">
              <a:extLst>
                <a:ext uri="{FF2B5EF4-FFF2-40B4-BE49-F238E27FC236}">
                  <a16:creationId xmlns:a16="http://schemas.microsoft.com/office/drawing/2014/main" id="{B548F522-9006-314E-ADAF-F798D5BF09FB}"/>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7014740" y="4469696"/>
              <a:ext cx="217977" cy="144114"/>
            </a:xfrm>
            <a:prstGeom prst="rect">
              <a:avLst/>
            </a:prstGeom>
            <a:ln>
              <a:noFill/>
            </a:ln>
          </p:spPr>
        </p:pic>
        <p:pic>
          <p:nvPicPr>
            <p:cNvPr id="54" name="Picture 53" descr="cz.png">
              <a:extLst>
                <a:ext uri="{FF2B5EF4-FFF2-40B4-BE49-F238E27FC236}">
                  <a16:creationId xmlns:a16="http://schemas.microsoft.com/office/drawing/2014/main" id="{1AE077E8-3956-5045-A456-1531A69C1935}"/>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7385880" y="4469696"/>
              <a:ext cx="217977" cy="144114"/>
            </a:xfrm>
            <a:prstGeom prst="rect">
              <a:avLst/>
            </a:prstGeom>
            <a:ln>
              <a:noFill/>
            </a:ln>
          </p:spPr>
        </p:pic>
        <p:pic>
          <p:nvPicPr>
            <p:cNvPr id="55" name="Picture 54" descr="ro.png">
              <a:extLst>
                <a:ext uri="{FF2B5EF4-FFF2-40B4-BE49-F238E27FC236}">
                  <a16:creationId xmlns:a16="http://schemas.microsoft.com/office/drawing/2014/main" id="{7BF22676-8401-E149-A2FE-6E65C2981D80}"/>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7757020" y="4469696"/>
              <a:ext cx="217977" cy="144114"/>
            </a:xfrm>
            <a:prstGeom prst="rect">
              <a:avLst/>
            </a:prstGeom>
            <a:ln>
              <a:noFill/>
            </a:ln>
          </p:spPr>
        </p:pic>
        <p:pic>
          <p:nvPicPr>
            <p:cNvPr id="56" name="Picture 55" descr="se.png">
              <a:extLst>
                <a:ext uri="{FF2B5EF4-FFF2-40B4-BE49-F238E27FC236}">
                  <a16:creationId xmlns:a16="http://schemas.microsoft.com/office/drawing/2014/main" id="{807B08E7-6CF5-794E-96C3-1627B422A5AA}"/>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499300" y="4469696"/>
              <a:ext cx="217977" cy="144114"/>
            </a:xfrm>
            <a:prstGeom prst="rect">
              <a:avLst/>
            </a:prstGeom>
            <a:ln>
              <a:noFill/>
            </a:ln>
          </p:spPr>
        </p:pic>
        <p:pic>
          <p:nvPicPr>
            <p:cNvPr id="57" name="Picture 56" descr="ch.png">
              <a:extLst>
                <a:ext uri="{FF2B5EF4-FFF2-40B4-BE49-F238E27FC236}">
                  <a16:creationId xmlns:a16="http://schemas.microsoft.com/office/drawing/2014/main" id="{206F7321-7B91-E343-8228-E99A38F42EFC}"/>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8870442" y="4469696"/>
              <a:ext cx="217977" cy="144114"/>
            </a:xfrm>
            <a:prstGeom prst="rect">
              <a:avLst/>
            </a:prstGeom>
            <a:ln>
              <a:noFill/>
            </a:ln>
          </p:spPr>
        </p:pic>
        <p:pic>
          <p:nvPicPr>
            <p:cNvPr id="58" name="Picture 57" descr="uk.png">
              <a:extLst>
                <a:ext uri="{FF2B5EF4-FFF2-40B4-BE49-F238E27FC236}">
                  <a16:creationId xmlns:a16="http://schemas.microsoft.com/office/drawing/2014/main" id="{DD9655F0-345A-C244-B4C4-FA35ED4D8F7D}"/>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8128160" y="4469696"/>
              <a:ext cx="217977" cy="144114"/>
            </a:xfrm>
            <a:prstGeom prst="rect">
              <a:avLst/>
            </a:prstGeom>
            <a:ln>
              <a:noFill/>
            </a:ln>
          </p:spPr>
        </p:pic>
        <p:pic>
          <p:nvPicPr>
            <p:cNvPr id="60" name="Picture 59">
              <a:extLst>
                <a:ext uri="{FF2B5EF4-FFF2-40B4-BE49-F238E27FC236}">
                  <a16:creationId xmlns:a16="http://schemas.microsoft.com/office/drawing/2014/main" id="{8EA23B20-64F9-1642-B6AC-151E5953E9BC}"/>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9408598" y="4469696"/>
              <a:ext cx="216000" cy="144000"/>
            </a:xfrm>
            <a:prstGeom prst="rect">
              <a:avLst/>
            </a:prstGeom>
          </p:spPr>
        </p:pic>
        <p:pic>
          <p:nvPicPr>
            <p:cNvPr id="62" name="Picture 61">
              <a:extLst>
                <a:ext uri="{FF2B5EF4-FFF2-40B4-BE49-F238E27FC236}">
                  <a16:creationId xmlns:a16="http://schemas.microsoft.com/office/drawing/2014/main" id="{BA46E487-506C-504E-88AC-8AAA4B4A8A06}"/>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9768386" y="4469696"/>
              <a:ext cx="216000" cy="144000"/>
            </a:xfrm>
            <a:prstGeom prst="rect">
              <a:avLst/>
            </a:prstGeom>
          </p:spPr>
        </p:pic>
        <p:pic>
          <p:nvPicPr>
            <p:cNvPr id="64" name="Picture 63" descr="ca.png">
              <a:extLst>
                <a:ext uri="{FF2B5EF4-FFF2-40B4-BE49-F238E27FC236}">
                  <a16:creationId xmlns:a16="http://schemas.microsoft.com/office/drawing/2014/main" id="{85A498A5-5394-3149-BBED-9A7442BD55F1}"/>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0489245" y="4469696"/>
              <a:ext cx="216000" cy="142807"/>
            </a:xfrm>
            <a:prstGeom prst="rect">
              <a:avLst/>
            </a:prstGeom>
            <a:ln>
              <a:noFill/>
            </a:ln>
          </p:spPr>
        </p:pic>
        <p:pic>
          <p:nvPicPr>
            <p:cNvPr id="66" name="Picture 65" descr="si.png">
              <a:extLst>
                <a:ext uri="{FF2B5EF4-FFF2-40B4-BE49-F238E27FC236}">
                  <a16:creationId xmlns:a16="http://schemas.microsoft.com/office/drawing/2014/main" id="{501127F7-E009-814B-B3DC-048B9809891E}"/>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427729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63">
                                            <p:graphicEl>
                                              <a:chart seriesIdx="-3" categoryIdx="-3" bldStep="gridLegend"/>
                                            </p:graphicEl>
                                          </p:spTgt>
                                        </p:tgtEl>
                                        <p:attrNameLst>
                                          <p:attrName>style.visibility</p:attrName>
                                        </p:attrNameLst>
                                      </p:cBhvr>
                                      <p:to>
                                        <p:strVal val="visible"/>
                                      </p:to>
                                    </p:set>
                                    <p:animEffect transition="in" filter="wipe(down)">
                                      <p:cBhvr>
                                        <p:cTn id="7" dur="300"/>
                                        <p:tgtEl>
                                          <p:spTgt spid="63">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63">
                                            <p:graphicEl>
                                              <a:chart seriesIdx="-4" categoryIdx="0" bldStep="category"/>
                                            </p:graphicEl>
                                          </p:spTgt>
                                        </p:tgtEl>
                                        <p:attrNameLst>
                                          <p:attrName>style.visibility</p:attrName>
                                        </p:attrNameLst>
                                      </p:cBhvr>
                                      <p:to>
                                        <p:strVal val="visible"/>
                                      </p:to>
                                    </p:set>
                                    <p:animEffect transition="in" filter="wipe(down)">
                                      <p:cBhvr>
                                        <p:cTn id="11" dur="300"/>
                                        <p:tgtEl>
                                          <p:spTgt spid="63">
                                            <p:graphicEl>
                                              <a:chart seriesIdx="-4" categoryIdx="0" bldStep="category"/>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63">
                                            <p:graphicEl>
                                              <a:chart seriesIdx="-4" categoryIdx="1" bldStep="category"/>
                                            </p:graphicEl>
                                          </p:spTgt>
                                        </p:tgtEl>
                                        <p:attrNameLst>
                                          <p:attrName>style.visibility</p:attrName>
                                        </p:attrNameLst>
                                      </p:cBhvr>
                                      <p:to>
                                        <p:strVal val="visible"/>
                                      </p:to>
                                    </p:set>
                                    <p:animEffect transition="in" filter="wipe(down)">
                                      <p:cBhvr>
                                        <p:cTn id="15" dur="300"/>
                                        <p:tgtEl>
                                          <p:spTgt spid="63">
                                            <p:graphicEl>
                                              <a:chart seriesIdx="-4" categoryIdx="1"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63">
                                            <p:graphicEl>
                                              <a:chart seriesIdx="-4" categoryIdx="2" bldStep="category"/>
                                            </p:graphicEl>
                                          </p:spTgt>
                                        </p:tgtEl>
                                        <p:attrNameLst>
                                          <p:attrName>style.visibility</p:attrName>
                                        </p:attrNameLst>
                                      </p:cBhvr>
                                      <p:to>
                                        <p:strVal val="visible"/>
                                      </p:to>
                                    </p:set>
                                    <p:animEffect transition="in" filter="wipe(down)">
                                      <p:cBhvr>
                                        <p:cTn id="19" dur="300"/>
                                        <p:tgtEl>
                                          <p:spTgt spid="63">
                                            <p:graphicEl>
                                              <a:chart seriesIdx="-4" categoryIdx="2"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63">
                                            <p:graphicEl>
                                              <a:chart seriesIdx="-4" categoryIdx="3" bldStep="category"/>
                                            </p:graphicEl>
                                          </p:spTgt>
                                        </p:tgtEl>
                                        <p:attrNameLst>
                                          <p:attrName>style.visibility</p:attrName>
                                        </p:attrNameLst>
                                      </p:cBhvr>
                                      <p:to>
                                        <p:strVal val="visible"/>
                                      </p:to>
                                    </p:set>
                                    <p:animEffect transition="in" filter="wipe(down)">
                                      <p:cBhvr>
                                        <p:cTn id="23" dur="300"/>
                                        <p:tgtEl>
                                          <p:spTgt spid="63">
                                            <p:graphicEl>
                                              <a:chart seriesIdx="-4" categoryIdx="3"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63">
                                            <p:graphicEl>
                                              <a:chart seriesIdx="-4" categoryIdx="4" bldStep="category"/>
                                            </p:graphicEl>
                                          </p:spTgt>
                                        </p:tgtEl>
                                        <p:attrNameLst>
                                          <p:attrName>style.visibility</p:attrName>
                                        </p:attrNameLst>
                                      </p:cBhvr>
                                      <p:to>
                                        <p:strVal val="visible"/>
                                      </p:to>
                                    </p:set>
                                    <p:animEffect transition="in" filter="wipe(down)">
                                      <p:cBhvr>
                                        <p:cTn id="27" dur="300"/>
                                        <p:tgtEl>
                                          <p:spTgt spid="63">
                                            <p:graphicEl>
                                              <a:chart seriesIdx="-4" categoryIdx="4"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63">
                                            <p:graphicEl>
                                              <a:chart seriesIdx="-4" categoryIdx="5" bldStep="category"/>
                                            </p:graphicEl>
                                          </p:spTgt>
                                        </p:tgtEl>
                                        <p:attrNameLst>
                                          <p:attrName>style.visibility</p:attrName>
                                        </p:attrNameLst>
                                      </p:cBhvr>
                                      <p:to>
                                        <p:strVal val="visible"/>
                                      </p:to>
                                    </p:set>
                                    <p:animEffect transition="in" filter="wipe(down)">
                                      <p:cBhvr>
                                        <p:cTn id="31" dur="300"/>
                                        <p:tgtEl>
                                          <p:spTgt spid="63">
                                            <p:graphicEl>
                                              <a:chart seriesIdx="-4" categoryIdx="5"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63">
                                            <p:graphicEl>
                                              <a:chart seriesIdx="-4" categoryIdx="6" bldStep="category"/>
                                            </p:graphicEl>
                                          </p:spTgt>
                                        </p:tgtEl>
                                        <p:attrNameLst>
                                          <p:attrName>style.visibility</p:attrName>
                                        </p:attrNameLst>
                                      </p:cBhvr>
                                      <p:to>
                                        <p:strVal val="visible"/>
                                      </p:to>
                                    </p:set>
                                    <p:animEffect transition="in" filter="wipe(down)">
                                      <p:cBhvr>
                                        <p:cTn id="35" dur="300"/>
                                        <p:tgtEl>
                                          <p:spTgt spid="63">
                                            <p:graphicEl>
                                              <a:chart seriesIdx="-4" categoryIdx="6"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63">
                                            <p:graphicEl>
                                              <a:chart seriesIdx="-4" categoryIdx="7" bldStep="category"/>
                                            </p:graphicEl>
                                          </p:spTgt>
                                        </p:tgtEl>
                                        <p:attrNameLst>
                                          <p:attrName>style.visibility</p:attrName>
                                        </p:attrNameLst>
                                      </p:cBhvr>
                                      <p:to>
                                        <p:strVal val="visible"/>
                                      </p:to>
                                    </p:set>
                                    <p:animEffect transition="in" filter="wipe(down)">
                                      <p:cBhvr>
                                        <p:cTn id="39" dur="300"/>
                                        <p:tgtEl>
                                          <p:spTgt spid="63">
                                            <p:graphicEl>
                                              <a:chart seriesIdx="-4" categoryIdx="7"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63">
                                            <p:graphicEl>
                                              <a:chart seriesIdx="-4" categoryIdx="8" bldStep="category"/>
                                            </p:graphicEl>
                                          </p:spTgt>
                                        </p:tgtEl>
                                        <p:attrNameLst>
                                          <p:attrName>style.visibility</p:attrName>
                                        </p:attrNameLst>
                                      </p:cBhvr>
                                      <p:to>
                                        <p:strVal val="visible"/>
                                      </p:to>
                                    </p:set>
                                    <p:animEffect transition="in" filter="wipe(down)">
                                      <p:cBhvr>
                                        <p:cTn id="43" dur="300"/>
                                        <p:tgtEl>
                                          <p:spTgt spid="63">
                                            <p:graphicEl>
                                              <a:chart seriesIdx="-4" categoryIdx="8"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63">
                                            <p:graphicEl>
                                              <a:chart seriesIdx="-4" categoryIdx="9" bldStep="category"/>
                                            </p:graphicEl>
                                          </p:spTgt>
                                        </p:tgtEl>
                                        <p:attrNameLst>
                                          <p:attrName>style.visibility</p:attrName>
                                        </p:attrNameLst>
                                      </p:cBhvr>
                                      <p:to>
                                        <p:strVal val="visible"/>
                                      </p:to>
                                    </p:set>
                                    <p:animEffect transition="in" filter="wipe(down)">
                                      <p:cBhvr>
                                        <p:cTn id="47" dur="300"/>
                                        <p:tgtEl>
                                          <p:spTgt spid="63">
                                            <p:graphicEl>
                                              <a:chart seriesIdx="-4" categoryIdx="9"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63">
                                            <p:graphicEl>
                                              <a:chart seriesIdx="-4" categoryIdx="10" bldStep="category"/>
                                            </p:graphicEl>
                                          </p:spTgt>
                                        </p:tgtEl>
                                        <p:attrNameLst>
                                          <p:attrName>style.visibility</p:attrName>
                                        </p:attrNameLst>
                                      </p:cBhvr>
                                      <p:to>
                                        <p:strVal val="visible"/>
                                      </p:to>
                                    </p:set>
                                    <p:animEffect transition="in" filter="wipe(down)">
                                      <p:cBhvr>
                                        <p:cTn id="51" dur="300"/>
                                        <p:tgtEl>
                                          <p:spTgt spid="63">
                                            <p:graphicEl>
                                              <a:chart seriesIdx="-4" categoryIdx="10"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63">
                                            <p:graphicEl>
                                              <a:chart seriesIdx="-4" categoryIdx="11" bldStep="category"/>
                                            </p:graphicEl>
                                          </p:spTgt>
                                        </p:tgtEl>
                                        <p:attrNameLst>
                                          <p:attrName>style.visibility</p:attrName>
                                        </p:attrNameLst>
                                      </p:cBhvr>
                                      <p:to>
                                        <p:strVal val="visible"/>
                                      </p:to>
                                    </p:set>
                                    <p:animEffect transition="in" filter="wipe(down)">
                                      <p:cBhvr>
                                        <p:cTn id="55" dur="300"/>
                                        <p:tgtEl>
                                          <p:spTgt spid="63">
                                            <p:graphicEl>
                                              <a:chart seriesIdx="-4" categoryIdx="11"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63">
                                            <p:graphicEl>
                                              <a:chart seriesIdx="-4" categoryIdx="12" bldStep="category"/>
                                            </p:graphicEl>
                                          </p:spTgt>
                                        </p:tgtEl>
                                        <p:attrNameLst>
                                          <p:attrName>style.visibility</p:attrName>
                                        </p:attrNameLst>
                                      </p:cBhvr>
                                      <p:to>
                                        <p:strVal val="visible"/>
                                      </p:to>
                                    </p:set>
                                    <p:animEffect transition="in" filter="wipe(down)">
                                      <p:cBhvr>
                                        <p:cTn id="59" dur="300"/>
                                        <p:tgtEl>
                                          <p:spTgt spid="63">
                                            <p:graphicEl>
                                              <a:chart seriesIdx="-4" categoryIdx="12"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63">
                                            <p:graphicEl>
                                              <a:chart seriesIdx="-4" categoryIdx="13" bldStep="category"/>
                                            </p:graphicEl>
                                          </p:spTgt>
                                        </p:tgtEl>
                                        <p:attrNameLst>
                                          <p:attrName>style.visibility</p:attrName>
                                        </p:attrNameLst>
                                      </p:cBhvr>
                                      <p:to>
                                        <p:strVal val="visible"/>
                                      </p:to>
                                    </p:set>
                                    <p:animEffect transition="in" filter="wipe(down)">
                                      <p:cBhvr>
                                        <p:cTn id="63" dur="300"/>
                                        <p:tgtEl>
                                          <p:spTgt spid="63">
                                            <p:graphicEl>
                                              <a:chart seriesIdx="-4" categoryIdx="13"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63">
                                            <p:graphicEl>
                                              <a:chart seriesIdx="-4" categoryIdx="14" bldStep="category"/>
                                            </p:graphicEl>
                                          </p:spTgt>
                                        </p:tgtEl>
                                        <p:attrNameLst>
                                          <p:attrName>style.visibility</p:attrName>
                                        </p:attrNameLst>
                                      </p:cBhvr>
                                      <p:to>
                                        <p:strVal val="visible"/>
                                      </p:to>
                                    </p:set>
                                    <p:animEffect transition="in" filter="wipe(down)">
                                      <p:cBhvr>
                                        <p:cTn id="67" dur="300"/>
                                        <p:tgtEl>
                                          <p:spTgt spid="63">
                                            <p:graphicEl>
                                              <a:chart seriesIdx="-4" categoryIdx="14"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63">
                                            <p:graphicEl>
                                              <a:chart seriesIdx="-4" categoryIdx="15" bldStep="category"/>
                                            </p:graphicEl>
                                          </p:spTgt>
                                        </p:tgtEl>
                                        <p:attrNameLst>
                                          <p:attrName>style.visibility</p:attrName>
                                        </p:attrNameLst>
                                      </p:cBhvr>
                                      <p:to>
                                        <p:strVal val="visible"/>
                                      </p:to>
                                    </p:set>
                                    <p:animEffect transition="in" filter="wipe(down)">
                                      <p:cBhvr>
                                        <p:cTn id="71" dur="300"/>
                                        <p:tgtEl>
                                          <p:spTgt spid="63">
                                            <p:graphicEl>
                                              <a:chart seriesIdx="-4" categoryIdx="15"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63">
                                            <p:graphicEl>
                                              <a:chart seriesIdx="-4" categoryIdx="16" bldStep="category"/>
                                            </p:graphicEl>
                                          </p:spTgt>
                                        </p:tgtEl>
                                        <p:attrNameLst>
                                          <p:attrName>style.visibility</p:attrName>
                                        </p:attrNameLst>
                                      </p:cBhvr>
                                      <p:to>
                                        <p:strVal val="visible"/>
                                      </p:to>
                                    </p:set>
                                    <p:animEffect transition="in" filter="wipe(down)">
                                      <p:cBhvr>
                                        <p:cTn id="75" dur="300"/>
                                        <p:tgtEl>
                                          <p:spTgt spid="63">
                                            <p:graphicEl>
                                              <a:chart seriesIdx="-4" categoryIdx="16"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63">
                                            <p:graphicEl>
                                              <a:chart seriesIdx="-4" categoryIdx="17" bldStep="category"/>
                                            </p:graphicEl>
                                          </p:spTgt>
                                        </p:tgtEl>
                                        <p:attrNameLst>
                                          <p:attrName>style.visibility</p:attrName>
                                        </p:attrNameLst>
                                      </p:cBhvr>
                                      <p:to>
                                        <p:strVal val="visible"/>
                                      </p:to>
                                    </p:set>
                                    <p:animEffect transition="in" filter="wipe(down)">
                                      <p:cBhvr>
                                        <p:cTn id="79" dur="300"/>
                                        <p:tgtEl>
                                          <p:spTgt spid="63">
                                            <p:graphicEl>
                                              <a:chart seriesIdx="-4" categoryIdx="17"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63">
                                            <p:graphicEl>
                                              <a:chart seriesIdx="-4" categoryIdx="18" bldStep="category"/>
                                            </p:graphicEl>
                                          </p:spTgt>
                                        </p:tgtEl>
                                        <p:attrNameLst>
                                          <p:attrName>style.visibility</p:attrName>
                                        </p:attrNameLst>
                                      </p:cBhvr>
                                      <p:to>
                                        <p:strVal val="visible"/>
                                      </p:to>
                                    </p:set>
                                    <p:animEffect transition="in" filter="wipe(down)">
                                      <p:cBhvr>
                                        <p:cTn id="83" dur="300"/>
                                        <p:tgtEl>
                                          <p:spTgt spid="63">
                                            <p:graphicEl>
                                              <a:chart seriesIdx="-4" categoryIdx="18"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63">
                                            <p:graphicEl>
                                              <a:chart seriesIdx="-4" categoryIdx="19" bldStep="category"/>
                                            </p:graphicEl>
                                          </p:spTgt>
                                        </p:tgtEl>
                                        <p:attrNameLst>
                                          <p:attrName>style.visibility</p:attrName>
                                        </p:attrNameLst>
                                      </p:cBhvr>
                                      <p:to>
                                        <p:strVal val="visible"/>
                                      </p:to>
                                    </p:set>
                                    <p:animEffect transition="in" filter="wipe(down)">
                                      <p:cBhvr>
                                        <p:cTn id="87" dur="300"/>
                                        <p:tgtEl>
                                          <p:spTgt spid="63">
                                            <p:graphicEl>
                                              <a:chart seriesIdx="-4" categoryIdx="19"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63">
                                            <p:graphicEl>
                                              <a:chart seriesIdx="-4" categoryIdx="20" bldStep="category"/>
                                            </p:graphicEl>
                                          </p:spTgt>
                                        </p:tgtEl>
                                        <p:attrNameLst>
                                          <p:attrName>style.visibility</p:attrName>
                                        </p:attrNameLst>
                                      </p:cBhvr>
                                      <p:to>
                                        <p:strVal val="visible"/>
                                      </p:to>
                                    </p:set>
                                    <p:animEffect transition="in" filter="wipe(down)">
                                      <p:cBhvr>
                                        <p:cTn id="91" dur="300"/>
                                        <p:tgtEl>
                                          <p:spTgt spid="63">
                                            <p:graphicEl>
                                              <a:chart seriesIdx="-4" categoryIdx="20"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63">
                                            <p:graphicEl>
                                              <a:chart seriesIdx="-4" categoryIdx="21" bldStep="category"/>
                                            </p:graphicEl>
                                          </p:spTgt>
                                        </p:tgtEl>
                                        <p:attrNameLst>
                                          <p:attrName>style.visibility</p:attrName>
                                        </p:attrNameLst>
                                      </p:cBhvr>
                                      <p:to>
                                        <p:strVal val="visible"/>
                                      </p:to>
                                    </p:set>
                                    <p:animEffect transition="in" filter="wipe(down)">
                                      <p:cBhvr>
                                        <p:cTn id="95" dur="300"/>
                                        <p:tgtEl>
                                          <p:spTgt spid="63">
                                            <p:graphicEl>
                                              <a:chart seriesIdx="-4" categoryIdx="21"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63">
                                            <p:graphicEl>
                                              <a:chart seriesIdx="-4" categoryIdx="22" bldStep="category"/>
                                            </p:graphicEl>
                                          </p:spTgt>
                                        </p:tgtEl>
                                        <p:attrNameLst>
                                          <p:attrName>style.visibility</p:attrName>
                                        </p:attrNameLst>
                                      </p:cBhvr>
                                      <p:to>
                                        <p:strVal val="visible"/>
                                      </p:to>
                                    </p:set>
                                    <p:animEffect transition="in" filter="wipe(down)">
                                      <p:cBhvr>
                                        <p:cTn id="99" dur="300"/>
                                        <p:tgtEl>
                                          <p:spTgt spid="63">
                                            <p:graphicEl>
                                              <a:chart seriesIdx="-4" categoryIdx="22"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63">
                                            <p:graphicEl>
                                              <a:chart seriesIdx="-4" categoryIdx="23" bldStep="category"/>
                                            </p:graphicEl>
                                          </p:spTgt>
                                        </p:tgtEl>
                                        <p:attrNameLst>
                                          <p:attrName>style.visibility</p:attrName>
                                        </p:attrNameLst>
                                      </p:cBhvr>
                                      <p:to>
                                        <p:strVal val="visible"/>
                                      </p:to>
                                    </p:set>
                                    <p:animEffect transition="in" filter="wipe(down)">
                                      <p:cBhvr>
                                        <p:cTn id="103" dur="300"/>
                                        <p:tgtEl>
                                          <p:spTgt spid="63">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3" grpId="0">
        <p:bldSub>
          <a:bldChart bld="category"/>
        </p:bldSub>
      </p:bldGraphic>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ARK6">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B4BB0771-C5FD-364D-BD90-42231504E0FB}"/>
              </a:ext>
            </a:extLst>
          </p:cNvPr>
          <p:cNvSpPr/>
          <p:nvPr userDrawn="1"/>
        </p:nvSpPr>
        <p:spPr>
          <a:xfrm>
            <a:off x="0" y="0"/>
            <a:ext cx="12192000" cy="882193"/>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dirty="0"/>
          </a:p>
        </p:txBody>
      </p:sp>
      <p:pic>
        <p:nvPicPr>
          <p:cNvPr id="41" name="Picture 40">
            <a:extLst>
              <a:ext uri="{FF2B5EF4-FFF2-40B4-BE49-F238E27FC236}">
                <a16:creationId xmlns:a16="http://schemas.microsoft.com/office/drawing/2014/main" id="{2CB0AC2C-C495-9D4C-B412-174B5899FD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31490" y="-216085"/>
            <a:ext cx="2093892" cy="1314000"/>
          </a:xfrm>
          <a:prstGeom prst="rect">
            <a:avLst/>
          </a:prstGeom>
        </p:spPr>
      </p:pic>
      <p:sp>
        <p:nvSpPr>
          <p:cNvPr id="39" name="Rectangle 6">
            <a:extLst>
              <a:ext uri="{FF2B5EF4-FFF2-40B4-BE49-F238E27FC236}">
                <a16:creationId xmlns:a16="http://schemas.microsoft.com/office/drawing/2014/main" id="{8493550D-A1E3-3A4E-9392-FA472511DF53}"/>
              </a:ext>
            </a:extLst>
          </p:cNvPr>
          <p:cNvSpPr>
            <a:spLocks noGrp="1" noChangeArrowheads="1"/>
          </p:cNvSpPr>
          <p:nvPr>
            <p:ph type="title" hasCustomPrompt="1"/>
          </p:nvPr>
        </p:nvSpPr>
        <p:spPr bwMode="auto">
          <a:xfrm>
            <a:off x="218262" y="157325"/>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US" altLang="en-US" dirty="0"/>
              <a:t>CLICK TO EDIT MASTER TITLE STYLE</a:t>
            </a:r>
            <a:endParaRPr lang="en-GB" altLang="en-US" dirty="0"/>
          </a:p>
        </p:txBody>
      </p:sp>
      <p:sp>
        <p:nvSpPr>
          <p:cNvPr id="42" name="Content Placeholder 2">
            <a:extLst>
              <a:ext uri="{FF2B5EF4-FFF2-40B4-BE49-F238E27FC236}">
                <a16:creationId xmlns:a16="http://schemas.microsoft.com/office/drawing/2014/main" id="{6C1A716A-F635-E146-B1C9-5DAFF97E9B9F}"/>
              </a:ext>
            </a:extLst>
          </p:cNvPr>
          <p:cNvSpPr>
            <a:spLocks noGrp="1"/>
          </p:cNvSpPr>
          <p:nvPr>
            <p:ph idx="1"/>
          </p:nvPr>
        </p:nvSpPr>
        <p:spPr>
          <a:xfrm>
            <a:off x="218262" y="882192"/>
            <a:ext cx="11763663" cy="5514771"/>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30390084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ARK7">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3EA04B-9705-5447-BA51-0DE6D96B4A59}"/>
              </a:ext>
            </a:extLst>
          </p:cNvPr>
          <p:cNvSpPr/>
          <p:nvPr userDrawn="1"/>
        </p:nvSpPr>
        <p:spPr>
          <a:xfrm>
            <a:off x="0" y="6426000"/>
            <a:ext cx="12192000" cy="43200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cxnSp>
        <p:nvCxnSpPr>
          <p:cNvPr id="61" name="Straight Connector 60"/>
          <p:cNvCxnSpPr/>
          <p:nvPr userDrawn="1"/>
        </p:nvCxnSpPr>
        <p:spPr>
          <a:xfrm>
            <a:off x="218263"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31490" y="-216085"/>
            <a:ext cx="2093892" cy="1314000"/>
          </a:xfrm>
          <a:prstGeom prst="rect">
            <a:avLst/>
          </a:prstGeom>
        </p:spPr>
      </p:pic>
      <p:sp>
        <p:nvSpPr>
          <p:cNvPr id="98" name="Text Box 38">
            <a:extLst>
              <a:ext uri="{FF2B5EF4-FFF2-40B4-BE49-F238E27FC236}">
                <a16:creationId xmlns:a16="http://schemas.microsoft.com/office/drawing/2014/main" id="{7FCD07CB-9B49-8542-B6E1-EE8F108950D4}"/>
              </a:ext>
            </a:extLst>
          </p:cNvPr>
          <p:cNvSpPr txBox="1">
            <a:spLocks noChangeArrowheads="1"/>
          </p:cNvSpPr>
          <p:nvPr userDrawn="1"/>
        </p:nvSpPr>
        <p:spPr bwMode="auto">
          <a:xfrm>
            <a:off x="8205941" y="6201716"/>
            <a:ext cx="37514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dirty="0">
              <a:solidFill>
                <a:srgbClr val="8197A6"/>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63" name="Content Placeholder 2">
            <a:extLst>
              <a:ext uri="{FF2B5EF4-FFF2-40B4-BE49-F238E27FC236}">
                <a16:creationId xmlns:a16="http://schemas.microsoft.com/office/drawing/2014/main" id="{136C1632-A714-CF4A-AE79-5241C3E62579}"/>
              </a:ext>
            </a:extLst>
          </p:cNvPr>
          <p:cNvSpPr>
            <a:spLocks noGrp="1"/>
          </p:cNvSpPr>
          <p:nvPr>
            <p:ph idx="1"/>
          </p:nvPr>
        </p:nvSpPr>
        <p:spPr>
          <a:xfrm>
            <a:off x="218262" y="882192"/>
            <a:ext cx="11763663" cy="5534968"/>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95" name="Rectangle 6">
            <a:extLst>
              <a:ext uri="{FF2B5EF4-FFF2-40B4-BE49-F238E27FC236}">
                <a16:creationId xmlns:a16="http://schemas.microsoft.com/office/drawing/2014/main" id="{AB933D8D-E14C-BA4A-B236-D5A1517FD2DB}"/>
              </a:ext>
            </a:extLst>
          </p:cNvPr>
          <p:cNvSpPr>
            <a:spLocks noGrp="1" noChangeArrowheads="1"/>
          </p:cNvSpPr>
          <p:nvPr>
            <p:ph type="title" hasCustomPrompt="1"/>
          </p:nvPr>
        </p:nvSpPr>
        <p:spPr bwMode="auto">
          <a:xfrm>
            <a:off x="218262" y="157325"/>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US" altLang="en-US" dirty="0"/>
              <a:t>CLICK TO EDIT MASTER TITLE STYLE</a:t>
            </a:r>
            <a:endParaRPr lang="en-GB" altLang="en-US" dirty="0"/>
          </a:p>
        </p:txBody>
      </p:sp>
      <p:pic>
        <p:nvPicPr>
          <p:cNvPr id="93" name="Picture 92">
            <a:extLst>
              <a:ext uri="{FF2B5EF4-FFF2-40B4-BE49-F238E27FC236}">
                <a16:creationId xmlns:a16="http://schemas.microsoft.com/office/drawing/2014/main" id="{87C3AC94-60D7-0646-AE5D-676AB1053A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43245" y="6585918"/>
            <a:ext cx="1636920" cy="105919"/>
          </a:xfrm>
          <a:prstGeom prst="rect">
            <a:avLst/>
          </a:prstGeom>
        </p:spPr>
      </p:pic>
      <p:grpSp>
        <p:nvGrpSpPr>
          <p:cNvPr id="36" name="Group 35">
            <a:extLst>
              <a:ext uri="{FF2B5EF4-FFF2-40B4-BE49-F238E27FC236}">
                <a16:creationId xmlns:a16="http://schemas.microsoft.com/office/drawing/2014/main" id="{DE495C7B-C99F-A548-8714-1E6383B8115B}"/>
              </a:ext>
            </a:extLst>
          </p:cNvPr>
          <p:cNvGrpSpPr/>
          <p:nvPr userDrawn="1"/>
        </p:nvGrpSpPr>
        <p:grpSpPr>
          <a:xfrm>
            <a:off x="226689" y="6569736"/>
            <a:ext cx="9628745" cy="144115"/>
            <a:chOff x="1076500" y="4469696"/>
            <a:chExt cx="9628745" cy="144114"/>
          </a:xfrm>
        </p:grpSpPr>
        <p:pic>
          <p:nvPicPr>
            <p:cNvPr id="37" name="Picture 36" descr="de.png">
              <a:extLst>
                <a:ext uri="{FF2B5EF4-FFF2-40B4-BE49-F238E27FC236}">
                  <a16:creationId xmlns:a16="http://schemas.microsoft.com/office/drawing/2014/main" id="{B31519E1-AB68-B14F-B7B7-BE3A4F56190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6500" y="4469696"/>
              <a:ext cx="217977" cy="144114"/>
            </a:xfrm>
            <a:prstGeom prst="rect">
              <a:avLst/>
            </a:prstGeom>
            <a:ln>
              <a:noFill/>
            </a:ln>
          </p:spPr>
        </p:pic>
        <p:pic>
          <p:nvPicPr>
            <p:cNvPr id="38" name="Picture 37" descr="at.png">
              <a:extLst>
                <a:ext uri="{FF2B5EF4-FFF2-40B4-BE49-F238E27FC236}">
                  <a16:creationId xmlns:a16="http://schemas.microsoft.com/office/drawing/2014/main" id="{B0B06DD7-86B7-764F-AD33-567A0112AC5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447640" y="4469696"/>
              <a:ext cx="217977" cy="144114"/>
            </a:xfrm>
            <a:prstGeom prst="rect">
              <a:avLst/>
            </a:prstGeom>
            <a:ln>
              <a:noFill/>
            </a:ln>
          </p:spPr>
        </p:pic>
        <p:pic>
          <p:nvPicPr>
            <p:cNvPr id="39" name="Picture 38" descr="be.png">
              <a:extLst>
                <a:ext uri="{FF2B5EF4-FFF2-40B4-BE49-F238E27FC236}">
                  <a16:creationId xmlns:a16="http://schemas.microsoft.com/office/drawing/2014/main" id="{82914FDB-A43B-484E-B4BC-035E2EF34FD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818780" y="4469696"/>
              <a:ext cx="217977" cy="144114"/>
            </a:xfrm>
            <a:prstGeom prst="rect">
              <a:avLst/>
            </a:prstGeom>
            <a:ln>
              <a:noFill/>
            </a:ln>
          </p:spPr>
        </p:pic>
        <p:pic>
          <p:nvPicPr>
            <p:cNvPr id="40" name="Picture 39" descr="dk.png">
              <a:extLst>
                <a:ext uri="{FF2B5EF4-FFF2-40B4-BE49-F238E27FC236}">
                  <a16:creationId xmlns:a16="http://schemas.microsoft.com/office/drawing/2014/main" id="{7C59583D-4982-8E4C-9481-1229897B754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189920" y="4469696"/>
              <a:ext cx="217977" cy="144114"/>
            </a:xfrm>
            <a:prstGeom prst="rect">
              <a:avLst/>
            </a:prstGeom>
            <a:ln>
              <a:noFill/>
            </a:ln>
          </p:spPr>
        </p:pic>
        <p:pic>
          <p:nvPicPr>
            <p:cNvPr id="41" name="Picture 40" descr="es.png">
              <a:extLst>
                <a:ext uri="{FF2B5EF4-FFF2-40B4-BE49-F238E27FC236}">
                  <a16:creationId xmlns:a16="http://schemas.microsoft.com/office/drawing/2014/main" id="{D867677B-8A05-5F4C-A80D-A23627418CB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561060" y="4469696"/>
              <a:ext cx="217977" cy="144114"/>
            </a:xfrm>
            <a:prstGeom prst="rect">
              <a:avLst/>
            </a:prstGeom>
            <a:ln>
              <a:noFill/>
            </a:ln>
          </p:spPr>
        </p:pic>
        <p:pic>
          <p:nvPicPr>
            <p:cNvPr id="42" name="Picture 41" descr="ee.png">
              <a:extLst>
                <a:ext uri="{FF2B5EF4-FFF2-40B4-BE49-F238E27FC236}">
                  <a16:creationId xmlns:a16="http://schemas.microsoft.com/office/drawing/2014/main" id="{1F2C73D2-BAF9-1A44-8E17-71E15563CA10}"/>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932200" y="4469696"/>
              <a:ext cx="217977" cy="144114"/>
            </a:xfrm>
            <a:prstGeom prst="rect">
              <a:avLst/>
            </a:prstGeom>
            <a:ln>
              <a:noFill/>
            </a:ln>
          </p:spPr>
        </p:pic>
        <p:pic>
          <p:nvPicPr>
            <p:cNvPr id="43" name="Picture 42" descr="fi.png">
              <a:extLst>
                <a:ext uri="{FF2B5EF4-FFF2-40B4-BE49-F238E27FC236}">
                  <a16:creationId xmlns:a16="http://schemas.microsoft.com/office/drawing/2014/main" id="{306BF285-C5CF-524C-852F-34D8FCD2716E}"/>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3303340" y="4469696"/>
              <a:ext cx="217977" cy="144114"/>
            </a:xfrm>
            <a:prstGeom prst="rect">
              <a:avLst/>
            </a:prstGeom>
            <a:ln>
              <a:noFill/>
            </a:ln>
          </p:spPr>
        </p:pic>
        <p:pic>
          <p:nvPicPr>
            <p:cNvPr id="44" name="Picture 43" descr="fr.png">
              <a:extLst>
                <a:ext uri="{FF2B5EF4-FFF2-40B4-BE49-F238E27FC236}">
                  <a16:creationId xmlns:a16="http://schemas.microsoft.com/office/drawing/2014/main" id="{E8271ADD-0F2A-B247-8508-6BCB80A62D5E}"/>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674480" y="4469696"/>
              <a:ext cx="217977" cy="144114"/>
            </a:xfrm>
            <a:prstGeom prst="rect">
              <a:avLst/>
            </a:prstGeom>
            <a:ln>
              <a:noFill/>
            </a:ln>
          </p:spPr>
        </p:pic>
        <p:pic>
          <p:nvPicPr>
            <p:cNvPr id="45" name="Picture 44" descr="gr.png">
              <a:extLst>
                <a:ext uri="{FF2B5EF4-FFF2-40B4-BE49-F238E27FC236}">
                  <a16:creationId xmlns:a16="http://schemas.microsoft.com/office/drawing/2014/main" id="{05C4033F-583F-3648-87E4-8604D7F4F563}"/>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4045620" y="4469696"/>
              <a:ext cx="217977" cy="144114"/>
            </a:xfrm>
            <a:prstGeom prst="rect">
              <a:avLst/>
            </a:prstGeom>
            <a:ln>
              <a:noFill/>
            </a:ln>
          </p:spPr>
        </p:pic>
        <p:pic>
          <p:nvPicPr>
            <p:cNvPr id="46" name="Picture 45" descr="hu.png">
              <a:extLst>
                <a:ext uri="{FF2B5EF4-FFF2-40B4-BE49-F238E27FC236}">
                  <a16:creationId xmlns:a16="http://schemas.microsoft.com/office/drawing/2014/main" id="{DCBADC7B-A782-3C44-9386-766591F175A4}"/>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416760" y="4469696"/>
              <a:ext cx="217977" cy="144114"/>
            </a:xfrm>
            <a:prstGeom prst="rect">
              <a:avLst/>
            </a:prstGeom>
            <a:ln>
              <a:noFill/>
            </a:ln>
          </p:spPr>
        </p:pic>
        <p:pic>
          <p:nvPicPr>
            <p:cNvPr id="47" name="Picture 46" descr="ie.png">
              <a:extLst>
                <a:ext uri="{FF2B5EF4-FFF2-40B4-BE49-F238E27FC236}">
                  <a16:creationId xmlns:a16="http://schemas.microsoft.com/office/drawing/2014/main" id="{A3CF3C77-BBD3-0C49-BF84-2682CC48872C}"/>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787900" y="4469696"/>
              <a:ext cx="217977" cy="144114"/>
            </a:xfrm>
            <a:prstGeom prst="rect">
              <a:avLst/>
            </a:prstGeom>
            <a:ln>
              <a:noFill/>
            </a:ln>
          </p:spPr>
        </p:pic>
        <p:pic>
          <p:nvPicPr>
            <p:cNvPr id="48" name="Picture 47" descr="it.png">
              <a:extLst>
                <a:ext uri="{FF2B5EF4-FFF2-40B4-BE49-F238E27FC236}">
                  <a16:creationId xmlns:a16="http://schemas.microsoft.com/office/drawing/2014/main" id="{DF7AB8B8-E786-5E42-B93A-46D2560A5D96}"/>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5159040" y="4469696"/>
              <a:ext cx="217977" cy="144114"/>
            </a:xfrm>
            <a:prstGeom prst="rect">
              <a:avLst/>
            </a:prstGeom>
            <a:ln>
              <a:noFill/>
            </a:ln>
          </p:spPr>
        </p:pic>
        <p:pic>
          <p:nvPicPr>
            <p:cNvPr id="49" name="Picture 48" descr="lu.png">
              <a:extLst>
                <a:ext uri="{FF2B5EF4-FFF2-40B4-BE49-F238E27FC236}">
                  <a16:creationId xmlns:a16="http://schemas.microsoft.com/office/drawing/2014/main" id="{1086B736-CA53-7340-AB8D-945C1273E5E2}"/>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5530180" y="4469696"/>
              <a:ext cx="217977" cy="144114"/>
            </a:xfrm>
            <a:prstGeom prst="rect">
              <a:avLst/>
            </a:prstGeom>
            <a:ln>
              <a:noFill/>
            </a:ln>
          </p:spPr>
        </p:pic>
        <p:pic>
          <p:nvPicPr>
            <p:cNvPr id="50" name="Picture 49" descr="no.png">
              <a:extLst>
                <a:ext uri="{FF2B5EF4-FFF2-40B4-BE49-F238E27FC236}">
                  <a16:creationId xmlns:a16="http://schemas.microsoft.com/office/drawing/2014/main" id="{F9CEDDBB-BB81-344A-AE37-E4642835E273}"/>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901320" y="4469696"/>
              <a:ext cx="217977" cy="144114"/>
            </a:xfrm>
            <a:prstGeom prst="rect">
              <a:avLst/>
            </a:prstGeom>
            <a:ln>
              <a:noFill/>
            </a:ln>
          </p:spPr>
        </p:pic>
        <p:pic>
          <p:nvPicPr>
            <p:cNvPr id="51" name="Picture 50" descr="nl.png">
              <a:extLst>
                <a:ext uri="{FF2B5EF4-FFF2-40B4-BE49-F238E27FC236}">
                  <a16:creationId xmlns:a16="http://schemas.microsoft.com/office/drawing/2014/main" id="{160403E6-264D-314D-A183-71AD53090A1D}"/>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6272460" y="4469696"/>
              <a:ext cx="217977" cy="144114"/>
            </a:xfrm>
            <a:prstGeom prst="rect">
              <a:avLst/>
            </a:prstGeom>
            <a:ln>
              <a:noFill/>
            </a:ln>
          </p:spPr>
        </p:pic>
        <p:pic>
          <p:nvPicPr>
            <p:cNvPr id="52" name="Picture 51" descr="pl.png">
              <a:extLst>
                <a:ext uri="{FF2B5EF4-FFF2-40B4-BE49-F238E27FC236}">
                  <a16:creationId xmlns:a16="http://schemas.microsoft.com/office/drawing/2014/main" id="{C01FEAC6-5132-3D45-A626-6994DF997BF1}"/>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6643600" y="4469696"/>
              <a:ext cx="217977" cy="144114"/>
            </a:xfrm>
            <a:prstGeom prst="rect">
              <a:avLst/>
            </a:prstGeom>
            <a:ln>
              <a:noFill/>
            </a:ln>
          </p:spPr>
        </p:pic>
        <p:pic>
          <p:nvPicPr>
            <p:cNvPr id="53" name="Picture 52" descr="pt.png">
              <a:extLst>
                <a:ext uri="{FF2B5EF4-FFF2-40B4-BE49-F238E27FC236}">
                  <a16:creationId xmlns:a16="http://schemas.microsoft.com/office/drawing/2014/main" id="{E1919617-17F6-324D-B7D7-F0514BB3F432}"/>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7014740" y="4469696"/>
              <a:ext cx="217977" cy="144114"/>
            </a:xfrm>
            <a:prstGeom prst="rect">
              <a:avLst/>
            </a:prstGeom>
            <a:ln>
              <a:noFill/>
            </a:ln>
          </p:spPr>
        </p:pic>
        <p:pic>
          <p:nvPicPr>
            <p:cNvPr id="54" name="Picture 53" descr="cz.png">
              <a:extLst>
                <a:ext uri="{FF2B5EF4-FFF2-40B4-BE49-F238E27FC236}">
                  <a16:creationId xmlns:a16="http://schemas.microsoft.com/office/drawing/2014/main" id="{36863B88-A5DD-D541-A3F7-561097912AE2}"/>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7385880" y="4469696"/>
              <a:ext cx="217977" cy="144114"/>
            </a:xfrm>
            <a:prstGeom prst="rect">
              <a:avLst/>
            </a:prstGeom>
            <a:ln>
              <a:noFill/>
            </a:ln>
          </p:spPr>
        </p:pic>
        <p:pic>
          <p:nvPicPr>
            <p:cNvPr id="55" name="Picture 54" descr="ro.png">
              <a:extLst>
                <a:ext uri="{FF2B5EF4-FFF2-40B4-BE49-F238E27FC236}">
                  <a16:creationId xmlns:a16="http://schemas.microsoft.com/office/drawing/2014/main" id="{E4E993A1-EE77-034D-A434-8E431446943C}"/>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7757020" y="4469696"/>
              <a:ext cx="217977" cy="144114"/>
            </a:xfrm>
            <a:prstGeom prst="rect">
              <a:avLst/>
            </a:prstGeom>
            <a:ln>
              <a:noFill/>
            </a:ln>
          </p:spPr>
        </p:pic>
        <p:pic>
          <p:nvPicPr>
            <p:cNvPr id="56" name="Picture 55" descr="se.png">
              <a:extLst>
                <a:ext uri="{FF2B5EF4-FFF2-40B4-BE49-F238E27FC236}">
                  <a16:creationId xmlns:a16="http://schemas.microsoft.com/office/drawing/2014/main" id="{97D3B90C-D149-B849-82FC-011DAEF86E5F}"/>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8499300" y="4469696"/>
              <a:ext cx="217977" cy="144114"/>
            </a:xfrm>
            <a:prstGeom prst="rect">
              <a:avLst/>
            </a:prstGeom>
            <a:ln>
              <a:noFill/>
            </a:ln>
          </p:spPr>
        </p:pic>
        <p:pic>
          <p:nvPicPr>
            <p:cNvPr id="57" name="Picture 56" descr="ch.png">
              <a:extLst>
                <a:ext uri="{FF2B5EF4-FFF2-40B4-BE49-F238E27FC236}">
                  <a16:creationId xmlns:a16="http://schemas.microsoft.com/office/drawing/2014/main" id="{EB5B2E4D-6973-4949-BCDB-DABF8F733EBE}"/>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870442" y="4469696"/>
              <a:ext cx="217977" cy="144114"/>
            </a:xfrm>
            <a:prstGeom prst="rect">
              <a:avLst/>
            </a:prstGeom>
            <a:ln>
              <a:noFill/>
            </a:ln>
          </p:spPr>
        </p:pic>
        <p:pic>
          <p:nvPicPr>
            <p:cNvPr id="58" name="Picture 57" descr="uk.png">
              <a:extLst>
                <a:ext uri="{FF2B5EF4-FFF2-40B4-BE49-F238E27FC236}">
                  <a16:creationId xmlns:a16="http://schemas.microsoft.com/office/drawing/2014/main" id="{A4024BF1-EF63-6547-B6E4-28170FE654C2}"/>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8128160" y="4469696"/>
              <a:ext cx="217977" cy="144114"/>
            </a:xfrm>
            <a:prstGeom prst="rect">
              <a:avLst/>
            </a:prstGeom>
            <a:ln>
              <a:noFill/>
            </a:ln>
          </p:spPr>
        </p:pic>
        <p:pic>
          <p:nvPicPr>
            <p:cNvPr id="60" name="Picture 59">
              <a:extLst>
                <a:ext uri="{FF2B5EF4-FFF2-40B4-BE49-F238E27FC236}">
                  <a16:creationId xmlns:a16="http://schemas.microsoft.com/office/drawing/2014/main" id="{11B29518-1FDA-5E42-8CB4-DA89604CE808}"/>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9408598" y="4469696"/>
              <a:ext cx="216000" cy="144000"/>
            </a:xfrm>
            <a:prstGeom prst="rect">
              <a:avLst/>
            </a:prstGeom>
          </p:spPr>
        </p:pic>
        <p:pic>
          <p:nvPicPr>
            <p:cNvPr id="62" name="Picture 61">
              <a:extLst>
                <a:ext uri="{FF2B5EF4-FFF2-40B4-BE49-F238E27FC236}">
                  <a16:creationId xmlns:a16="http://schemas.microsoft.com/office/drawing/2014/main" id="{41A26EAD-C4E7-1B44-A6C5-234A71C90D2A}"/>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9768386" y="4469696"/>
              <a:ext cx="216000" cy="144000"/>
            </a:xfrm>
            <a:prstGeom prst="rect">
              <a:avLst/>
            </a:prstGeom>
          </p:spPr>
        </p:pic>
        <p:pic>
          <p:nvPicPr>
            <p:cNvPr id="64" name="Picture 63" descr="ca.png">
              <a:extLst>
                <a:ext uri="{FF2B5EF4-FFF2-40B4-BE49-F238E27FC236}">
                  <a16:creationId xmlns:a16="http://schemas.microsoft.com/office/drawing/2014/main" id="{F08FB458-39BD-EC49-A54C-BCB245F9B944}"/>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10489245" y="4469696"/>
              <a:ext cx="216000" cy="142807"/>
            </a:xfrm>
            <a:prstGeom prst="rect">
              <a:avLst/>
            </a:prstGeom>
            <a:ln>
              <a:noFill/>
            </a:ln>
          </p:spPr>
        </p:pic>
        <p:pic>
          <p:nvPicPr>
            <p:cNvPr id="66" name="Picture 65" descr="si.png">
              <a:extLst>
                <a:ext uri="{FF2B5EF4-FFF2-40B4-BE49-F238E27FC236}">
                  <a16:creationId xmlns:a16="http://schemas.microsoft.com/office/drawing/2014/main" id="{2E477A5D-A42C-7D42-8EDA-9094DF09B9AD}"/>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15671360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ARK8">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3EA04B-9705-5447-BA51-0DE6D96B4A59}"/>
              </a:ext>
            </a:extLst>
          </p:cNvPr>
          <p:cNvSpPr/>
          <p:nvPr userDrawn="1"/>
        </p:nvSpPr>
        <p:spPr>
          <a:xfrm>
            <a:off x="0" y="6426000"/>
            <a:ext cx="12192000" cy="43200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cxnSp>
        <p:nvCxnSpPr>
          <p:cNvPr id="61" name="Straight Connector 60"/>
          <p:cNvCxnSpPr/>
          <p:nvPr userDrawn="1"/>
        </p:nvCxnSpPr>
        <p:spPr>
          <a:xfrm>
            <a:off x="218263"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31490" y="-216085"/>
            <a:ext cx="2093892" cy="1314000"/>
          </a:xfrm>
          <a:prstGeom prst="rect">
            <a:avLst/>
          </a:prstGeom>
        </p:spPr>
      </p:pic>
      <p:sp>
        <p:nvSpPr>
          <p:cNvPr id="98" name="Text Box 38">
            <a:extLst>
              <a:ext uri="{FF2B5EF4-FFF2-40B4-BE49-F238E27FC236}">
                <a16:creationId xmlns:a16="http://schemas.microsoft.com/office/drawing/2014/main" id="{7FCD07CB-9B49-8542-B6E1-EE8F108950D4}"/>
              </a:ext>
            </a:extLst>
          </p:cNvPr>
          <p:cNvSpPr txBox="1">
            <a:spLocks noChangeArrowheads="1"/>
          </p:cNvSpPr>
          <p:nvPr userDrawn="1"/>
        </p:nvSpPr>
        <p:spPr bwMode="auto">
          <a:xfrm>
            <a:off x="8205941" y="6201716"/>
            <a:ext cx="37514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dirty="0">
              <a:solidFill>
                <a:srgbClr val="8197A6"/>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63" name="Content Placeholder 2">
            <a:extLst>
              <a:ext uri="{FF2B5EF4-FFF2-40B4-BE49-F238E27FC236}">
                <a16:creationId xmlns:a16="http://schemas.microsoft.com/office/drawing/2014/main" id="{0A18E72C-2C4E-524F-A17A-85AA74107995}"/>
              </a:ext>
            </a:extLst>
          </p:cNvPr>
          <p:cNvSpPr>
            <a:spLocks noGrp="1"/>
          </p:cNvSpPr>
          <p:nvPr>
            <p:ph sz="half" idx="10"/>
          </p:nvPr>
        </p:nvSpPr>
        <p:spPr>
          <a:xfrm>
            <a:off x="218261" y="1673225"/>
            <a:ext cx="5788843" cy="4318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66" name="Content Placeholder 3">
            <a:extLst>
              <a:ext uri="{FF2B5EF4-FFF2-40B4-BE49-F238E27FC236}">
                <a16:creationId xmlns:a16="http://schemas.microsoft.com/office/drawing/2014/main" id="{F3286B48-E06B-6644-A082-EEBC19D84E42}"/>
              </a:ext>
            </a:extLst>
          </p:cNvPr>
          <p:cNvSpPr>
            <a:spLocks noGrp="1"/>
          </p:cNvSpPr>
          <p:nvPr>
            <p:ph sz="half" idx="2"/>
          </p:nvPr>
        </p:nvSpPr>
        <p:spPr>
          <a:xfrm>
            <a:off x="6210296" y="1673225"/>
            <a:ext cx="5776365" cy="4318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96" name="Rectangle 6">
            <a:extLst>
              <a:ext uri="{FF2B5EF4-FFF2-40B4-BE49-F238E27FC236}">
                <a16:creationId xmlns:a16="http://schemas.microsoft.com/office/drawing/2014/main" id="{15637BF2-3DA9-B642-B1D5-C75488583822}"/>
              </a:ext>
            </a:extLst>
          </p:cNvPr>
          <p:cNvSpPr>
            <a:spLocks noGrp="1" noChangeArrowheads="1"/>
          </p:cNvSpPr>
          <p:nvPr>
            <p:ph type="title" hasCustomPrompt="1"/>
          </p:nvPr>
        </p:nvSpPr>
        <p:spPr bwMode="auto">
          <a:xfrm>
            <a:off x="218262" y="157325"/>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US" altLang="en-US" dirty="0"/>
              <a:t>CLICK TO EDIT MASTER TITLE STYLE</a:t>
            </a:r>
            <a:endParaRPr lang="en-GB" altLang="en-US" dirty="0"/>
          </a:p>
        </p:txBody>
      </p:sp>
      <p:pic>
        <p:nvPicPr>
          <p:cNvPr id="94" name="Picture 93">
            <a:extLst>
              <a:ext uri="{FF2B5EF4-FFF2-40B4-BE49-F238E27FC236}">
                <a16:creationId xmlns:a16="http://schemas.microsoft.com/office/drawing/2014/main" id="{A33B9BBA-A845-6D4E-86B2-BC5A90630F4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43245" y="6585918"/>
            <a:ext cx="1636920" cy="105919"/>
          </a:xfrm>
          <a:prstGeom prst="rect">
            <a:avLst/>
          </a:prstGeom>
        </p:spPr>
      </p:pic>
      <p:grpSp>
        <p:nvGrpSpPr>
          <p:cNvPr id="37" name="Group 36">
            <a:extLst>
              <a:ext uri="{FF2B5EF4-FFF2-40B4-BE49-F238E27FC236}">
                <a16:creationId xmlns:a16="http://schemas.microsoft.com/office/drawing/2014/main" id="{5AE2C4A8-E5A0-3142-A910-EABDD6B91EF2}"/>
              </a:ext>
            </a:extLst>
          </p:cNvPr>
          <p:cNvGrpSpPr/>
          <p:nvPr userDrawn="1"/>
        </p:nvGrpSpPr>
        <p:grpSpPr>
          <a:xfrm>
            <a:off x="226689" y="6569736"/>
            <a:ext cx="9628745" cy="144115"/>
            <a:chOff x="1076500" y="4469696"/>
            <a:chExt cx="9628745" cy="144114"/>
          </a:xfrm>
        </p:grpSpPr>
        <p:pic>
          <p:nvPicPr>
            <p:cNvPr id="38" name="Picture 37" descr="de.png">
              <a:extLst>
                <a:ext uri="{FF2B5EF4-FFF2-40B4-BE49-F238E27FC236}">
                  <a16:creationId xmlns:a16="http://schemas.microsoft.com/office/drawing/2014/main" id="{813FA7D7-4A73-D040-8523-81473EE7A31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6500" y="4469696"/>
              <a:ext cx="217977" cy="144114"/>
            </a:xfrm>
            <a:prstGeom prst="rect">
              <a:avLst/>
            </a:prstGeom>
            <a:ln>
              <a:noFill/>
            </a:ln>
          </p:spPr>
        </p:pic>
        <p:pic>
          <p:nvPicPr>
            <p:cNvPr id="39" name="Picture 38" descr="at.png">
              <a:extLst>
                <a:ext uri="{FF2B5EF4-FFF2-40B4-BE49-F238E27FC236}">
                  <a16:creationId xmlns:a16="http://schemas.microsoft.com/office/drawing/2014/main" id="{07C431CB-5178-7F42-A287-6408D79B9AE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447640" y="4469696"/>
              <a:ext cx="217977" cy="144114"/>
            </a:xfrm>
            <a:prstGeom prst="rect">
              <a:avLst/>
            </a:prstGeom>
            <a:ln>
              <a:noFill/>
            </a:ln>
          </p:spPr>
        </p:pic>
        <p:pic>
          <p:nvPicPr>
            <p:cNvPr id="40" name="Picture 39" descr="be.png">
              <a:extLst>
                <a:ext uri="{FF2B5EF4-FFF2-40B4-BE49-F238E27FC236}">
                  <a16:creationId xmlns:a16="http://schemas.microsoft.com/office/drawing/2014/main" id="{191DE87C-CC21-824C-95BA-AE72FC56B40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818780" y="4469696"/>
              <a:ext cx="217977" cy="144114"/>
            </a:xfrm>
            <a:prstGeom prst="rect">
              <a:avLst/>
            </a:prstGeom>
            <a:ln>
              <a:noFill/>
            </a:ln>
          </p:spPr>
        </p:pic>
        <p:pic>
          <p:nvPicPr>
            <p:cNvPr id="41" name="Picture 40" descr="dk.png">
              <a:extLst>
                <a:ext uri="{FF2B5EF4-FFF2-40B4-BE49-F238E27FC236}">
                  <a16:creationId xmlns:a16="http://schemas.microsoft.com/office/drawing/2014/main" id="{B9E82B87-0975-8945-9A76-74323367AAA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189920" y="4469696"/>
              <a:ext cx="217977" cy="144114"/>
            </a:xfrm>
            <a:prstGeom prst="rect">
              <a:avLst/>
            </a:prstGeom>
            <a:ln>
              <a:noFill/>
            </a:ln>
          </p:spPr>
        </p:pic>
        <p:pic>
          <p:nvPicPr>
            <p:cNvPr id="42" name="Picture 41" descr="es.png">
              <a:extLst>
                <a:ext uri="{FF2B5EF4-FFF2-40B4-BE49-F238E27FC236}">
                  <a16:creationId xmlns:a16="http://schemas.microsoft.com/office/drawing/2014/main" id="{7FD5F6CD-80FD-654C-A38D-FD5D861B13AF}"/>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561060" y="4469696"/>
              <a:ext cx="217977" cy="144114"/>
            </a:xfrm>
            <a:prstGeom prst="rect">
              <a:avLst/>
            </a:prstGeom>
            <a:ln>
              <a:noFill/>
            </a:ln>
          </p:spPr>
        </p:pic>
        <p:pic>
          <p:nvPicPr>
            <p:cNvPr id="43" name="Picture 42" descr="ee.png">
              <a:extLst>
                <a:ext uri="{FF2B5EF4-FFF2-40B4-BE49-F238E27FC236}">
                  <a16:creationId xmlns:a16="http://schemas.microsoft.com/office/drawing/2014/main" id="{B9900D21-C873-EA46-BFA2-0D9FF9D5BC06}"/>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932200" y="4469696"/>
              <a:ext cx="217977" cy="144114"/>
            </a:xfrm>
            <a:prstGeom prst="rect">
              <a:avLst/>
            </a:prstGeom>
            <a:ln>
              <a:noFill/>
            </a:ln>
          </p:spPr>
        </p:pic>
        <p:pic>
          <p:nvPicPr>
            <p:cNvPr id="44" name="Picture 43" descr="fi.png">
              <a:extLst>
                <a:ext uri="{FF2B5EF4-FFF2-40B4-BE49-F238E27FC236}">
                  <a16:creationId xmlns:a16="http://schemas.microsoft.com/office/drawing/2014/main" id="{06EE16A9-5578-5C4E-90E5-57E38504C676}"/>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3303340" y="4469696"/>
              <a:ext cx="217977" cy="144114"/>
            </a:xfrm>
            <a:prstGeom prst="rect">
              <a:avLst/>
            </a:prstGeom>
            <a:ln>
              <a:noFill/>
            </a:ln>
          </p:spPr>
        </p:pic>
        <p:pic>
          <p:nvPicPr>
            <p:cNvPr id="45" name="Picture 44" descr="fr.png">
              <a:extLst>
                <a:ext uri="{FF2B5EF4-FFF2-40B4-BE49-F238E27FC236}">
                  <a16:creationId xmlns:a16="http://schemas.microsoft.com/office/drawing/2014/main" id="{E774B96E-1E69-C345-A093-534904233DCC}"/>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674480" y="4469696"/>
              <a:ext cx="217977" cy="144114"/>
            </a:xfrm>
            <a:prstGeom prst="rect">
              <a:avLst/>
            </a:prstGeom>
            <a:ln>
              <a:noFill/>
            </a:ln>
          </p:spPr>
        </p:pic>
        <p:pic>
          <p:nvPicPr>
            <p:cNvPr id="46" name="Picture 45" descr="gr.png">
              <a:extLst>
                <a:ext uri="{FF2B5EF4-FFF2-40B4-BE49-F238E27FC236}">
                  <a16:creationId xmlns:a16="http://schemas.microsoft.com/office/drawing/2014/main" id="{C546935D-CE8C-D641-9C82-D5FDA42C2A20}"/>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4045620" y="4469696"/>
              <a:ext cx="217977" cy="144114"/>
            </a:xfrm>
            <a:prstGeom prst="rect">
              <a:avLst/>
            </a:prstGeom>
            <a:ln>
              <a:noFill/>
            </a:ln>
          </p:spPr>
        </p:pic>
        <p:pic>
          <p:nvPicPr>
            <p:cNvPr id="47" name="Picture 46" descr="hu.png">
              <a:extLst>
                <a:ext uri="{FF2B5EF4-FFF2-40B4-BE49-F238E27FC236}">
                  <a16:creationId xmlns:a16="http://schemas.microsoft.com/office/drawing/2014/main" id="{3C1551D9-6C9B-A34E-A25B-D1AC90EBD327}"/>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416760" y="4469696"/>
              <a:ext cx="217977" cy="144114"/>
            </a:xfrm>
            <a:prstGeom prst="rect">
              <a:avLst/>
            </a:prstGeom>
            <a:ln>
              <a:noFill/>
            </a:ln>
          </p:spPr>
        </p:pic>
        <p:pic>
          <p:nvPicPr>
            <p:cNvPr id="48" name="Picture 47" descr="ie.png">
              <a:extLst>
                <a:ext uri="{FF2B5EF4-FFF2-40B4-BE49-F238E27FC236}">
                  <a16:creationId xmlns:a16="http://schemas.microsoft.com/office/drawing/2014/main" id="{29B7CD4C-A603-964F-8D56-D3E05CC87454}"/>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787900" y="4469696"/>
              <a:ext cx="217977" cy="144114"/>
            </a:xfrm>
            <a:prstGeom prst="rect">
              <a:avLst/>
            </a:prstGeom>
            <a:ln>
              <a:noFill/>
            </a:ln>
          </p:spPr>
        </p:pic>
        <p:pic>
          <p:nvPicPr>
            <p:cNvPr id="49" name="Picture 48" descr="it.png">
              <a:extLst>
                <a:ext uri="{FF2B5EF4-FFF2-40B4-BE49-F238E27FC236}">
                  <a16:creationId xmlns:a16="http://schemas.microsoft.com/office/drawing/2014/main" id="{5C536A5C-301A-E942-A179-A5BC9E1B4D5D}"/>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5159040" y="4469696"/>
              <a:ext cx="217977" cy="144114"/>
            </a:xfrm>
            <a:prstGeom prst="rect">
              <a:avLst/>
            </a:prstGeom>
            <a:ln>
              <a:noFill/>
            </a:ln>
          </p:spPr>
        </p:pic>
        <p:pic>
          <p:nvPicPr>
            <p:cNvPr id="50" name="Picture 49" descr="lu.png">
              <a:extLst>
                <a:ext uri="{FF2B5EF4-FFF2-40B4-BE49-F238E27FC236}">
                  <a16:creationId xmlns:a16="http://schemas.microsoft.com/office/drawing/2014/main" id="{2584B49A-583F-0B4D-9595-95F375BC8E7C}"/>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5530180" y="4469696"/>
              <a:ext cx="217977" cy="144114"/>
            </a:xfrm>
            <a:prstGeom prst="rect">
              <a:avLst/>
            </a:prstGeom>
            <a:ln>
              <a:noFill/>
            </a:ln>
          </p:spPr>
        </p:pic>
        <p:pic>
          <p:nvPicPr>
            <p:cNvPr id="51" name="Picture 50" descr="no.png">
              <a:extLst>
                <a:ext uri="{FF2B5EF4-FFF2-40B4-BE49-F238E27FC236}">
                  <a16:creationId xmlns:a16="http://schemas.microsoft.com/office/drawing/2014/main" id="{2F8AD3FC-14E0-3340-9E9C-34DBE8794623}"/>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901320" y="4469696"/>
              <a:ext cx="217977" cy="144114"/>
            </a:xfrm>
            <a:prstGeom prst="rect">
              <a:avLst/>
            </a:prstGeom>
            <a:ln>
              <a:noFill/>
            </a:ln>
          </p:spPr>
        </p:pic>
        <p:pic>
          <p:nvPicPr>
            <p:cNvPr id="52" name="Picture 51" descr="nl.png">
              <a:extLst>
                <a:ext uri="{FF2B5EF4-FFF2-40B4-BE49-F238E27FC236}">
                  <a16:creationId xmlns:a16="http://schemas.microsoft.com/office/drawing/2014/main" id="{5E6C4AB8-DD25-F148-A406-8AEAE15F8825}"/>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6272460" y="4469696"/>
              <a:ext cx="217977" cy="144114"/>
            </a:xfrm>
            <a:prstGeom prst="rect">
              <a:avLst/>
            </a:prstGeom>
            <a:ln>
              <a:noFill/>
            </a:ln>
          </p:spPr>
        </p:pic>
        <p:pic>
          <p:nvPicPr>
            <p:cNvPr id="53" name="Picture 52" descr="pl.png">
              <a:extLst>
                <a:ext uri="{FF2B5EF4-FFF2-40B4-BE49-F238E27FC236}">
                  <a16:creationId xmlns:a16="http://schemas.microsoft.com/office/drawing/2014/main" id="{F8D1B7EC-EF84-2749-BAA1-24AE7E0A06B6}"/>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6643600" y="4469696"/>
              <a:ext cx="217977" cy="144114"/>
            </a:xfrm>
            <a:prstGeom prst="rect">
              <a:avLst/>
            </a:prstGeom>
            <a:ln>
              <a:noFill/>
            </a:ln>
          </p:spPr>
        </p:pic>
        <p:pic>
          <p:nvPicPr>
            <p:cNvPr id="54" name="Picture 53" descr="pt.png">
              <a:extLst>
                <a:ext uri="{FF2B5EF4-FFF2-40B4-BE49-F238E27FC236}">
                  <a16:creationId xmlns:a16="http://schemas.microsoft.com/office/drawing/2014/main" id="{641ABB5A-9A3F-BC4F-8413-ED5EE33AA955}"/>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7014740" y="4469696"/>
              <a:ext cx="217977" cy="144114"/>
            </a:xfrm>
            <a:prstGeom prst="rect">
              <a:avLst/>
            </a:prstGeom>
            <a:ln>
              <a:noFill/>
            </a:ln>
          </p:spPr>
        </p:pic>
        <p:pic>
          <p:nvPicPr>
            <p:cNvPr id="55" name="Picture 54" descr="cz.png">
              <a:extLst>
                <a:ext uri="{FF2B5EF4-FFF2-40B4-BE49-F238E27FC236}">
                  <a16:creationId xmlns:a16="http://schemas.microsoft.com/office/drawing/2014/main" id="{17D4BFFB-9B00-3247-8A2E-AE6F6F1DB6AE}"/>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7385880" y="4469696"/>
              <a:ext cx="217977" cy="144114"/>
            </a:xfrm>
            <a:prstGeom prst="rect">
              <a:avLst/>
            </a:prstGeom>
            <a:ln>
              <a:noFill/>
            </a:ln>
          </p:spPr>
        </p:pic>
        <p:pic>
          <p:nvPicPr>
            <p:cNvPr id="56" name="Picture 55" descr="ro.png">
              <a:extLst>
                <a:ext uri="{FF2B5EF4-FFF2-40B4-BE49-F238E27FC236}">
                  <a16:creationId xmlns:a16="http://schemas.microsoft.com/office/drawing/2014/main" id="{7EA276C7-2E95-834B-917C-D44CA2A0B7EF}"/>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7757020" y="4469696"/>
              <a:ext cx="217977" cy="144114"/>
            </a:xfrm>
            <a:prstGeom prst="rect">
              <a:avLst/>
            </a:prstGeom>
            <a:ln>
              <a:noFill/>
            </a:ln>
          </p:spPr>
        </p:pic>
        <p:pic>
          <p:nvPicPr>
            <p:cNvPr id="57" name="Picture 56" descr="se.png">
              <a:extLst>
                <a:ext uri="{FF2B5EF4-FFF2-40B4-BE49-F238E27FC236}">
                  <a16:creationId xmlns:a16="http://schemas.microsoft.com/office/drawing/2014/main" id="{0F4F9F16-82A4-DF41-B30C-48C160953B48}"/>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8499300" y="4469696"/>
              <a:ext cx="217977" cy="144114"/>
            </a:xfrm>
            <a:prstGeom prst="rect">
              <a:avLst/>
            </a:prstGeom>
            <a:ln>
              <a:noFill/>
            </a:ln>
          </p:spPr>
        </p:pic>
        <p:pic>
          <p:nvPicPr>
            <p:cNvPr id="58" name="Picture 57" descr="ch.png">
              <a:extLst>
                <a:ext uri="{FF2B5EF4-FFF2-40B4-BE49-F238E27FC236}">
                  <a16:creationId xmlns:a16="http://schemas.microsoft.com/office/drawing/2014/main" id="{2492ECC8-2A80-D546-A64F-833234652B17}"/>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870442" y="4469696"/>
              <a:ext cx="217977" cy="144114"/>
            </a:xfrm>
            <a:prstGeom prst="rect">
              <a:avLst/>
            </a:prstGeom>
            <a:ln>
              <a:noFill/>
            </a:ln>
          </p:spPr>
        </p:pic>
        <p:pic>
          <p:nvPicPr>
            <p:cNvPr id="60" name="Picture 59" descr="uk.png">
              <a:extLst>
                <a:ext uri="{FF2B5EF4-FFF2-40B4-BE49-F238E27FC236}">
                  <a16:creationId xmlns:a16="http://schemas.microsoft.com/office/drawing/2014/main" id="{E6E5418D-739D-1749-88A9-32EA3A9D80FE}"/>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8128160" y="4469696"/>
              <a:ext cx="217977" cy="144114"/>
            </a:xfrm>
            <a:prstGeom prst="rect">
              <a:avLst/>
            </a:prstGeom>
            <a:ln>
              <a:noFill/>
            </a:ln>
          </p:spPr>
        </p:pic>
        <p:pic>
          <p:nvPicPr>
            <p:cNvPr id="62" name="Picture 61">
              <a:extLst>
                <a:ext uri="{FF2B5EF4-FFF2-40B4-BE49-F238E27FC236}">
                  <a16:creationId xmlns:a16="http://schemas.microsoft.com/office/drawing/2014/main" id="{74FD2094-B092-6A46-82CF-1C6E49910606}"/>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9408598" y="4469696"/>
              <a:ext cx="216000" cy="144000"/>
            </a:xfrm>
            <a:prstGeom prst="rect">
              <a:avLst/>
            </a:prstGeom>
          </p:spPr>
        </p:pic>
        <p:pic>
          <p:nvPicPr>
            <p:cNvPr id="64" name="Picture 63">
              <a:extLst>
                <a:ext uri="{FF2B5EF4-FFF2-40B4-BE49-F238E27FC236}">
                  <a16:creationId xmlns:a16="http://schemas.microsoft.com/office/drawing/2014/main" id="{8FC14806-6030-B34E-BDBC-C8888A0EEB36}"/>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9768386" y="4469696"/>
              <a:ext cx="216000" cy="144000"/>
            </a:xfrm>
            <a:prstGeom prst="rect">
              <a:avLst/>
            </a:prstGeom>
          </p:spPr>
        </p:pic>
        <p:pic>
          <p:nvPicPr>
            <p:cNvPr id="67" name="Picture 66" descr="ca.png">
              <a:extLst>
                <a:ext uri="{FF2B5EF4-FFF2-40B4-BE49-F238E27FC236}">
                  <a16:creationId xmlns:a16="http://schemas.microsoft.com/office/drawing/2014/main" id="{DE8B9913-3583-0440-A884-4E4E1225508A}"/>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10489245" y="4469696"/>
              <a:ext cx="216000" cy="142807"/>
            </a:xfrm>
            <a:prstGeom prst="rect">
              <a:avLst/>
            </a:prstGeom>
            <a:ln>
              <a:noFill/>
            </a:ln>
          </p:spPr>
        </p:pic>
        <p:pic>
          <p:nvPicPr>
            <p:cNvPr id="68" name="Picture 67" descr="si.png">
              <a:extLst>
                <a:ext uri="{FF2B5EF4-FFF2-40B4-BE49-F238E27FC236}">
                  <a16:creationId xmlns:a16="http://schemas.microsoft.com/office/drawing/2014/main" id="{E2F45679-533D-DB4F-B192-85F16B0454A5}"/>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13489032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ARK_COLOUR_BG1">
    <p:spTree>
      <p:nvGrpSpPr>
        <p:cNvPr id="1" name=""/>
        <p:cNvGrpSpPr/>
        <p:nvPr/>
      </p:nvGrpSpPr>
      <p:grpSpPr>
        <a:xfrm>
          <a:off x="0" y="0"/>
          <a:ext cx="0" cy="0"/>
          <a:chOff x="0" y="0"/>
          <a:chExt cx="0" cy="0"/>
        </a:xfrm>
      </p:grpSpPr>
      <p:sp>
        <p:nvSpPr>
          <p:cNvPr id="154" name="Rectangle 153">
            <a:extLst>
              <a:ext uri="{FF2B5EF4-FFF2-40B4-BE49-F238E27FC236}">
                <a16:creationId xmlns:a16="http://schemas.microsoft.com/office/drawing/2014/main" id="{2FDEDD14-D71C-FA46-B659-781FB04D4CD6}"/>
              </a:ext>
            </a:extLst>
          </p:cNvPr>
          <p:cNvSpPr/>
          <p:nvPr userDrawn="1"/>
        </p:nvSpPr>
        <p:spPr>
          <a:xfrm>
            <a:off x="-6565" y="-3"/>
            <a:ext cx="12198565" cy="6858003"/>
          </a:xfrm>
          <a:prstGeom prst="rect">
            <a:avLst/>
          </a:prstGeom>
          <a:solidFill>
            <a:srgbClr val="335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cxnSp>
        <p:nvCxnSpPr>
          <p:cNvPr id="61" name="Straight Connector 60"/>
          <p:cNvCxnSpPr/>
          <p:nvPr userDrawn="1"/>
        </p:nvCxnSpPr>
        <p:spPr>
          <a:xfrm>
            <a:off x="218263"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31490" y="-216085"/>
            <a:ext cx="2093892" cy="1314000"/>
          </a:xfrm>
          <a:prstGeom prst="rect">
            <a:avLst/>
          </a:prstGeom>
        </p:spPr>
      </p:pic>
      <p:sp>
        <p:nvSpPr>
          <p:cNvPr id="98" name="Text Box 38">
            <a:extLst>
              <a:ext uri="{FF2B5EF4-FFF2-40B4-BE49-F238E27FC236}">
                <a16:creationId xmlns:a16="http://schemas.microsoft.com/office/drawing/2014/main" id="{7FCD07CB-9B49-8542-B6E1-EE8F108950D4}"/>
              </a:ext>
            </a:extLst>
          </p:cNvPr>
          <p:cNvSpPr txBox="1">
            <a:spLocks noChangeArrowheads="1"/>
          </p:cNvSpPr>
          <p:nvPr userDrawn="1"/>
        </p:nvSpPr>
        <p:spPr bwMode="auto">
          <a:xfrm>
            <a:off x="8205941" y="6201716"/>
            <a:ext cx="37514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chemeClr val="bg1"/>
                </a:solidFill>
                <a:latin typeface="Arial" charset="0"/>
                <a:ea typeface="Arial" charset="0"/>
                <a:cs typeface="Arial" charset="0"/>
              </a:rPr>
              <a:pPr lvl="2" algn="r">
                <a:spcBef>
                  <a:spcPct val="50000"/>
                </a:spcBef>
              </a:pPr>
              <a:t>‹#›</a:t>
            </a:fld>
            <a:endParaRPr lang="en-GB" sz="800" b="0" i="0" noProof="0" dirty="0">
              <a:solidFill>
                <a:schemeClr val="bg1"/>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0" name="Rectangle 6">
            <a:extLst>
              <a:ext uri="{FF2B5EF4-FFF2-40B4-BE49-F238E27FC236}">
                <a16:creationId xmlns:a16="http://schemas.microsoft.com/office/drawing/2014/main" id="{96350AC2-572B-E748-93A7-E8D48F6FC327}"/>
              </a:ext>
            </a:extLst>
          </p:cNvPr>
          <p:cNvSpPr>
            <a:spLocks noGrp="1" noChangeArrowheads="1"/>
          </p:cNvSpPr>
          <p:nvPr>
            <p:ph type="title" hasCustomPrompt="1"/>
          </p:nvPr>
        </p:nvSpPr>
        <p:spPr bwMode="auto">
          <a:xfrm>
            <a:off x="218262" y="157325"/>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US" altLang="en-US" dirty="0"/>
              <a:t>CLICK TO EDIT MASTER TITLE STYLE</a:t>
            </a:r>
            <a:endParaRPr lang="en-GB" altLang="en-US" dirty="0"/>
          </a:p>
        </p:txBody>
      </p:sp>
      <p:sp>
        <p:nvSpPr>
          <p:cNvPr id="41" name="Content Placeholder 2">
            <a:extLst>
              <a:ext uri="{FF2B5EF4-FFF2-40B4-BE49-F238E27FC236}">
                <a16:creationId xmlns:a16="http://schemas.microsoft.com/office/drawing/2014/main" id="{4CCAF8EA-1D76-424C-ACE1-069FB50A35DC}"/>
              </a:ext>
            </a:extLst>
          </p:cNvPr>
          <p:cNvSpPr>
            <a:spLocks noGrp="1"/>
          </p:cNvSpPr>
          <p:nvPr>
            <p:ph idx="1"/>
          </p:nvPr>
        </p:nvSpPr>
        <p:spPr>
          <a:xfrm>
            <a:off x="218262" y="882192"/>
            <a:ext cx="11763663" cy="5534968"/>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pic>
        <p:nvPicPr>
          <p:cNvPr id="38" name="Picture 37">
            <a:extLst>
              <a:ext uri="{FF2B5EF4-FFF2-40B4-BE49-F238E27FC236}">
                <a16:creationId xmlns:a16="http://schemas.microsoft.com/office/drawing/2014/main" id="{5812556C-035F-674D-8E77-65829009A7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43245" y="6585918"/>
            <a:ext cx="1636920" cy="105919"/>
          </a:xfrm>
          <a:prstGeom prst="rect">
            <a:avLst/>
          </a:prstGeom>
        </p:spPr>
      </p:pic>
      <p:grpSp>
        <p:nvGrpSpPr>
          <p:cNvPr id="172" name="Group 171">
            <a:extLst>
              <a:ext uri="{FF2B5EF4-FFF2-40B4-BE49-F238E27FC236}">
                <a16:creationId xmlns:a16="http://schemas.microsoft.com/office/drawing/2014/main" id="{533A28FF-2D15-CA4C-BE38-ACE4F46B1078}"/>
              </a:ext>
            </a:extLst>
          </p:cNvPr>
          <p:cNvGrpSpPr/>
          <p:nvPr userDrawn="1"/>
        </p:nvGrpSpPr>
        <p:grpSpPr>
          <a:xfrm>
            <a:off x="226689" y="6572055"/>
            <a:ext cx="9280921" cy="144115"/>
            <a:chOff x="226688" y="6572055"/>
            <a:chExt cx="9280921" cy="144114"/>
          </a:xfrm>
        </p:grpSpPr>
        <p:pic>
          <p:nvPicPr>
            <p:cNvPr id="173" name="Picture 172" descr="at.png">
              <a:extLst>
                <a:ext uri="{FF2B5EF4-FFF2-40B4-BE49-F238E27FC236}">
                  <a16:creationId xmlns:a16="http://schemas.microsoft.com/office/drawing/2014/main" id="{0E2E3015-98F4-8247-9D73-0375E88996D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26688" y="6572055"/>
              <a:ext cx="217977" cy="144114"/>
            </a:xfrm>
            <a:prstGeom prst="rect">
              <a:avLst/>
            </a:prstGeom>
            <a:ln>
              <a:noFill/>
            </a:ln>
          </p:spPr>
        </p:pic>
        <p:pic>
          <p:nvPicPr>
            <p:cNvPr id="174" name="Picture 173" descr="be.png">
              <a:extLst>
                <a:ext uri="{FF2B5EF4-FFF2-40B4-BE49-F238E27FC236}">
                  <a16:creationId xmlns:a16="http://schemas.microsoft.com/office/drawing/2014/main" id="{9D074CA4-7915-A747-9929-B98273D72C7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97100" y="6572055"/>
              <a:ext cx="217977" cy="144114"/>
            </a:xfrm>
            <a:prstGeom prst="rect">
              <a:avLst/>
            </a:prstGeom>
            <a:ln>
              <a:noFill/>
            </a:ln>
          </p:spPr>
        </p:pic>
        <p:pic>
          <p:nvPicPr>
            <p:cNvPr id="175" name="Picture 174" descr="ch.png">
              <a:extLst>
                <a:ext uri="{FF2B5EF4-FFF2-40B4-BE49-F238E27FC236}">
                  <a16:creationId xmlns:a16="http://schemas.microsoft.com/office/drawing/2014/main" id="{C0DA22F7-53FD-C945-B78E-ABF90C8F4FB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652002" y="6572055"/>
              <a:ext cx="217977" cy="144114"/>
            </a:xfrm>
            <a:prstGeom prst="rect">
              <a:avLst/>
            </a:prstGeom>
            <a:ln>
              <a:noFill/>
            </a:ln>
          </p:spPr>
        </p:pic>
        <p:pic>
          <p:nvPicPr>
            <p:cNvPr id="176" name="Picture 175" descr="cz.png">
              <a:extLst>
                <a:ext uri="{FF2B5EF4-FFF2-40B4-BE49-F238E27FC236}">
                  <a16:creationId xmlns:a16="http://schemas.microsoft.com/office/drawing/2014/main" id="{E10FF190-69E2-5E49-B481-C02894E3838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70446" y="6572055"/>
              <a:ext cx="217977" cy="144114"/>
            </a:xfrm>
            <a:prstGeom prst="rect">
              <a:avLst/>
            </a:prstGeom>
            <a:ln>
              <a:noFill/>
            </a:ln>
          </p:spPr>
        </p:pic>
        <p:pic>
          <p:nvPicPr>
            <p:cNvPr id="177" name="Picture 176" descr="de.png">
              <a:extLst>
                <a:ext uri="{FF2B5EF4-FFF2-40B4-BE49-F238E27FC236}">
                  <a16:creationId xmlns:a16="http://schemas.microsoft.com/office/drawing/2014/main" id="{91116F4C-7CEE-724C-819A-6EDD536CB949}"/>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830886" y="6572055"/>
              <a:ext cx="217977" cy="144114"/>
            </a:xfrm>
            <a:prstGeom prst="rect">
              <a:avLst/>
            </a:prstGeom>
            <a:ln>
              <a:noFill/>
            </a:ln>
          </p:spPr>
        </p:pic>
        <p:pic>
          <p:nvPicPr>
            <p:cNvPr id="178" name="Picture 177" descr="dk.png">
              <a:extLst>
                <a:ext uri="{FF2B5EF4-FFF2-40B4-BE49-F238E27FC236}">
                  <a16:creationId xmlns:a16="http://schemas.microsoft.com/office/drawing/2014/main" id="{39EC5588-D5FA-AB47-B8CD-7BC4F2314864}"/>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340468" y="6572055"/>
              <a:ext cx="217977" cy="144114"/>
            </a:xfrm>
            <a:prstGeom prst="rect">
              <a:avLst/>
            </a:prstGeom>
            <a:ln>
              <a:noFill/>
            </a:ln>
          </p:spPr>
        </p:pic>
        <p:pic>
          <p:nvPicPr>
            <p:cNvPr id="179" name="Picture 178" descr="ee.png">
              <a:extLst>
                <a:ext uri="{FF2B5EF4-FFF2-40B4-BE49-F238E27FC236}">
                  <a16:creationId xmlns:a16="http://schemas.microsoft.com/office/drawing/2014/main" id="{089D7384-0E1C-844B-AB49-7133835688D2}"/>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710886" y="6572055"/>
              <a:ext cx="217977" cy="144114"/>
            </a:xfrm>
            <a:prstGeom prst="rect">
              <a:avLst/>
            </a:prstGeom>
            <a:ln>
              <a:noFill/>
            </a:ln>
          </p:spPr>
        </p:pic>
        <p:pic>
          <p:nvPicPr>
            <p:cNvPr id="180" name="Picture 179" descr="es.png">
              <a:extLst>
                <a:ext uri="{FF2B5EF4-FFF2-40B4-BE49-F238E27FC236}">
                  <a16:creationId xmlns:a16="http://schemas.microsoft.com/office/drawing/2014/main" id="{0E3D0A64-A661-C549-B1E5-4DA7CA496CC7}"/>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909231" y="6572055"/>
              <a:ext cx="217977" cy="144114"/>
            </a:xfrm>
            <a:prstGeom prst="rect">
              <a:avLst/>
            </a:prstGeom>
            <a:ln>
              <a:noFill/>
            </a:ln>
          </p:spPr>
        </p:pic>
        <p:pic>
          <p:nvPicPr>
            <p:cNvPr id="181" name="Picture 180" descr="fi.png">
              <a:extLst>
                <a:ext uri="{FF2B5EF4-FFF2-40B4-BE49-F238E27FC236}">
                  <a16:creationId xmlns:a16="http://schemas.microsoft.com/office/drawing/2014/main" id="{20558D9A-35EB-C34A-817B-0559522AE8C3}"/>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2088120" y="6572055"/>
              <a:ext cx="217977" cy="144114"/>
            </a:xfrm>
            <a:prstGeom prst="rect">
              <a:avLst/>
            </a:prstGeom>
            <a:ln>
              <a:noFill/>
            </a:ln>
          </p:spPr>
        </p:pic>
        <p:pic>
          <p:nvPicPr>
            <p:cNvPr id="182" name="Picture 181" descr="fr.png">
              <a:extLst>
                <a:ext uri="{FF2B5EF4-FFF2-40B4-BE49-F238E27FC236}">
                  <a16:creationId xmlns:a16="http://schemas.microsoft.com/office/drawing/2014/main" id="{35B03227-69B0-3A44-A5FD-555C28A52A89}"/>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2456977" y="6572055"/>
              <a:ext cx="217977" cy="144114"/>
            </a:xfrm>
            <a:prstGeom prst="rect">
              <a:avLst/>
            </a:prstGeom>
            <a:ln>
              <a:noFill/>
            </a:ln>
          </p:spPr>
        </p:pic>
        <p:pic>
          <p:nvPicPr>
            <p:cNvPr id="183" name="Picture 182" descr="gr.png">
              <a:extLst>
                <a:ext uri="{FF2B5EF4-FFF2-40B4-BE49-F238E27FC236}">
                  <a16:creationId xmlns:a16="http://schemas.microsoft.com/office/drawing/2014/main" id="{5E569F24-CE46-2648-AB03-B8B31E9EBFCB}"/>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3199746" y="6572055"/>
              <a:ext cx="217977" cy="144114"/>
            </a:xfrm>
            <a:prstGeom prst="rect">
              <a:avLst/>
            </a:prstGeom>
            <a:ln>
              <a:noFill/>
            </a:ln>
          </p:spPr>
        </p:pic>
        <p:pic>
          <p:nvPicPr>
            <p:cNvPr id="184" name="Picture 183" descr="hu.png">
              <a:extLst>
                <a:ext uri="{FF2B5EF4-FFF2-40B4-BE49-F238E27FC236}">
                  <a16:creationId xmlns:a16="http://schemas.microsoft.com/office/drawing/2014/main" id="{09B3A2D5-836F-E04F-8371-D3F0E82EFE31}"/>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3568607" y="6572055"/>
              <a:ext cx="217977" cy="144114"/>
            </a:xfrm>
            <a:prstGeom prst="rect">
              <a:avLst/>
            </a:prstGeom>
            <a:ln>
              <a:noFill/>
            </a:ln>
          </p:spPr>
        </p:pic>
        <p:pic>
          <p:nvPicPr>
            <p:cNvPr id="185" name="Picture 184" descr="ie.png">
              <a:extLst>
                <a:ext uri="{FF2B5EF4-FFF2-40B4-BE49-F238E27FC236}">
                  <a16:creationId xmlns:a16="http://schemas.microsoft.com/office/drawing/2014/main" id="{0C3D2351-6DE0-A74B-93D0-41A1A80FD858}"/>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3937466" y="6572055"/>
              <a:ext cx="217977" cy="144114"/>
            </a:xfrm>
            <a:prstGeom prst="rect">
              <a:avLst/>
            </a:prstGeom>
            <a:ln>
              <a:noFill/>
            </a:ln>
          </p:spPr>
        </p:pic>
        <p:pic>
          <p:nvPicPr>
            <p:cNvPr id="186" name="Picture 185" descr="it.png">
              <a:extLst>
                <a:ext uri="{FF2B5EF4-FFF2-40B4-BE49-F238E27FC236}">
                  <a16:creationId xmlns:a16="http://schemas.microsoft.com/office/drawing/2014/main" id="{8339AE59-B805-0A4B-B7B0-6A23104F5558}"/>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4306322" y="6572055"/>
              <a:ext cx="217977" cy="144114"/>
            </a:xfrm>
            <a:prstGeom prst="rect">
              <a:avLst/>
            </a:prstGeom>
            <a:ln>
              <a:noFill/>
            </a:ln>
          </p:spPr>
        </p:pic>
        <p:pic>
          <p:nvPicPr>
            <p:cNvPr id="187" name="Picture 186" descr="lu.png">
              <a:extLst>
                <a:ext uri="{FF2B5EF4-FFF2-40B4-BE49-F238E27FC236}">
                  <a16:creationId xmlns:a16="http://schemas.microsoft.com/office/drawing/2014/main" id="{A6AB9BA2-A374-114C-AEB9-FF2E36B6B041}"/>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4676775" y="6572055"/>
              <a:ext cx="217977" cy="144114"/>
            </a:xfrm>
            <a:prstGeom prst="rect">
              <a:avLst/>
            </a:prstGeom>
            <a:ln>
              <a:noFill/>
            </a:ln>
          </p:spPr>
        </p:pic>
        <p:pic>
          <p:nvPicPr>
            <p:cNvPr id="188" name="Picture 187" descr="nl.png">
              <a:extLst>
                <a:ext uri="{FF2B5EF4-FFF2-40B4-BE49-F238E27FC236}">
                  <a16:creationId xmlns:a16="http://schemas.microsoft.com/office/drawing/2014/main" id="{5D787E2C-02FD-9F45-A5DC-20077BC8497B}"/>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5050684" y="6572055"/>
              <a:ext cx="217977" cy="144114"/>
            </a:xfrm>
            <a:prstGeom prst="rect">
              <a:avLst/>
            </a:prstGeom>
            <a:ln>
              <a:noFill/>
            </a:ln>
          </p:spPr>
        </p:pic>
        <p:pic>
          <p:nvPicPr>
            <p:cNvPr id="189" name="Picture 188" descr="no.png">
              <a:extLst>
                <a:ext uri="{FF2B5EF4-FFF2-40B4-BE49-F238E27FC236}">
                  <a16:creationId xmlns:a16="http://schemas.microsoft.com/office/drawing/2014/main" id="{3334BDD4-1A12-EA40-8B95-6A7986C3D3B5}"/>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5428051" y="6572055"/>
              <a:ext cx="217977" cy="144114"/>
            </a:xfrm>
            <a:prstGeom prst="rect">
              <a:avLst/>
            </a:prstGeom>
            <a:ln>
              <a:noFill/>
            </a:ln>
          </p:spPr>
        </p:pic>
        <p:pic>
          <p:nvPicPr>
            <p:cNvPr id="190" name="Picture 189" descr="pl.png">
              <a:extLst>
                <a:ext uri="{FF2B5EF4-FFF2-40B4-BE49-F238E27FC236}">
                  <a16:creationId xmlns:a16="http://schemas.microsoft.com/office/drawing/2014/main" id="{B28A7F64-BEA5-184D-BF8C-0E51ABD63657}"/>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5795181" y="6572055"/>
              <a:ext cx="217977" cy="144114"/>
            </a:xfrm>
            <a:prstGeom prst="rect">
              <a:avLst/>
            </a:prstGeom>
            <a:ln>
              <a:noFill/>
            </a:ln>
          </p:spPr>
        </p:pic>
        <p:pic>
          <p:nvPicPr>
            <p:cNvPr id="191" name="Picture 190" descr="pt.png">
              <a:extLst>
                <a:ext uri="{FF2B5EF4-FFF2-40B4-BE49-F238E27FC236}">
                  <a16:creationId xmlns:a16="http://schemas.microsoft.com/office/drawing/2014/main" id="{585FB01D-B3B0-AD43-85FC-37622F983326}"/>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6167359" y="6572055"/>
              <a:ext cx="217977" cy="144114"/>
            </a:xfrm>
            <a:prstGeom prst="rect">
              <a:avLst/>
            </a:prstGeom>
            <a:ln>
              <a:noFill/>
            </a:ln>
          </p:spPr>
        </p:pic>
        <p:pic>
          <p:nvPicPr>
            <p:cNvPr id="192" name="Picture 191" descr="ro.png">
              <a:extLst>
                <a:ext uri="{FF2B5EF4-FFF2-40B4-BE49-F238E27FC236}">
                  <a16:creationId xmlns:a16="http://schemas.microsoft.com/office/drawing/2014/main" id="{80A1B73F-F128-DC45-A233-BEB4AD436192}"/>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541267" y="6572055"/>
              <a:ext cx="217977" cy="144114"/>
            </a:xfrm>
            <a:prstGeom prst="rect">
              <a:avLst/>
            </a:prstGeom>
            <a:ln>
              <a:noFill/>
            </a:ln>
          </p:spPr>
        </p:pic>
        <p:pic>
          <p:nvPicPr>
            <p:cNvPr id="193" name="Picture 192" descr="se.png">
              <a:extLst>
                <a:ext uri="{FF2B5EF4-FFF2-40B4-BE49-F238E27FC236}">
                  <a16:creationId xmlns:a16="http://schemas.microsoft.com/office/drawing/2014/main" id="{96F2E8BB-654D-5E42-BAEE-4FCCA17BE75D}"/>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7279811" y="6572055"/>
              <a:ext cx="217977" cy="144114"/>
            </a:xfrm>
            <a:prstGeom prst="rect">
              <a:avLst/>
            </a:prstGeom>
            <a:ln>
              <a:noFill/>
            </a:ln>
          </p:spPr>
        </p:pic>
        <p:pic>
          <p:nvPicPr>
            <p:cNvPr id="194" name="Picture 193" descr="uk.png">
              <a:extLst>
                <a:ext uri="{FF2B5EF4-FFF2-40B4-BE49-F238E27FC236}">
                  <a16:creationId xmlns:a16="http://schemas.microsoft.com/office/drawing/2014/main" id="{2D5D70E9-CF0C-5E44-AAD4-3782CE16E3E7}"/>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8017547" y="6572055"/>
              <a:ext cx="217977" cy="144114"/>
            </a:xfrm>
            <a:prstGeom prst="rect">
              <a:avLst/>
            </a:prstGeom>
            <a:ln>
              <a:noFill/>
            </a:ln>
          </p:spPr>
        </p:pic>
        <p:pic>
          <p:nvPicPr>
            <p:cNvPr id="195" name="Picture 194" descr="ca.png">
              <a:extLst>
                <a:ext uri="{FF2B5EF4-FFF2-40B4-BE49-F238E27FC236}">
                  <a16:creationId xmlns:a16="http://schemas.microsoft.com/office/drawing/2014/main" id="{A4881718-6EC8-5841-BF67-0E3E06CBFB6F}"/>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9291609" y="6573362"/>
              <a:ext cx="216000" cy="142807"/>
            </a:xfrm>
            <a:prstGeom prst="rect">
              <a:avLst/>
            </a:prstGeom>
            <a:ln>
              <a:noFill/>
            </a:ln>
          </p:spPr>
        </p:pic>
        <p:pic>
          <p:nvPicPr>
            <p:cNvPr id="196" name="Picture 195">
              <a:extLst>
                <a:ext uri="{FF2B5EF4-FFF2-40B4-BE49-F238E27FC236}">
                  <a16:creationId xmlns:a16="http://schemas.microsoft.com/office/drawing/2014/main" id="{C9ADEF53-156F-E846-A65A-2C73BD6E8D1B}"/>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8555553" y="6572169"/>
              <a:ext cx="216000" cy="144000"/>
            </a:xfrm>
            <a:prstGeom prst="rect">
              <a:avLst/>
            </a:prstGeom>
          </p:spPr>
        </p:pic>
        <p:pic>
          <p:nvPicPr>
            <p:cNvPr id="197" name="Picture 196" descr="si.png">
              <a:extLst>
                <a:ext uri="{FF2B5EF4-FFF2-40B4-BE49-F238E27FC236}">
                  <a16:creationId xmlns:a16="http://schemas.microsoft.com/office/drawing/2014/main" id="{AF225A08-E820-3B4A-8716-A34F02B11ADE}"/>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8928090" y="6572513"/>
              <a:ext cx="217284" cy="143656"/>
            </a:xfrm>
            <a:prstGeom prst="rect">
              <a:avLst/>
            </a:prstGeom>
          </p:spPr>
        </p:pic>
      </p:grpSp>
    </p:spTree>
    <p:extLst>
      <p:ext uri="{BB962C8B-B14F-4D97-AF65-F5344CB8AC3E}">
        <p14:creationId xmlns:p14="http://schemas.microsoft.com/office/powerpoint/2010/main" val="5407028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ARK_COLOUR_BG2">
    <p:spTree>
      <p:nvGrpSpPr>
        <p:cNvPr id="1" name=""/>
        <p:cNvGrpSpPr/>
        <p:nvPr/>
      </p:nvGrpSpPr>
      <p:grpSpPr>
        <a:xfrm>
          <a:off x="0" y="0"/>
          <a:ext cx="0" cy="0"/>
          <a:chOff x="0" y="0"/>
          <a:chExt cx="0" cy="0"/>
        </a:xfrm>
      </p:grpSpPr>
      <p:sp>
        <p:nvSpPr>
          <p:cNvPr id="154" name="Rectangle 153">
            <a:extLst>
              <a:ext uri="{FF2B5EF4-FFF2-40B4-BE49-F238E27FC236}">
                <a16:creationId xmlns:a16="http://schemas.microsoft.com/office/drawing/2014/main" id="{2FDEDD14-D71C-FA46-B659-781FB04D4CD6}"/>
              </a:ext>
            </a:extLst>
          </p:cNvPr>
          <p:cNvSpPr/>
          <p:nvPr userDrawn="1"/>
        </p:nvSpPr>
        <p:spPr>
          <a:xfrm>
            <a:off x="-6565" y="-3"/>
            <a:ext cx="12198565" cy="6858003"/>
          </a:xfrm>
          <a:prstGeom prst="rect">
            <a:avLst/>
          </a:prstGeom>
          <a:solidFill>
            <a:srgbClr val="819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cxnSp>
        <p:nvCxnSpPr>
          <p:cNvPr id="61" name="Straight Connector 60"/>
          <p:cNvCxnSpPr/>
          <p:nvPr userDrawn="1"/>
        </p:nvCxnSpPr>
        <p:spPr>
          <a:xfrm>
            <a:off x="218263"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31490" y="-216085"/>
            <a:ext cx="2093892" cy="1314000"/>
          </a:xfrm>
          <a:prstGeom prst="rect">
            <a:avLst/>
          </a:prstGeom>
        </p:spPr>
      </p:pic>
      <p:sp>
        <p:nvSpPr>
          <p:cNvPr id="98" name="Text Box 38">
            <a:extLst>
              <a:ext uri="{FF2B5EF4-FFF2-40B4-BE49-F238E27FC236}">
                <a16:creationId xmlns:a16="http://schemas.microsoft.com/office/drawing/2014/main" id="{7FCD07CB-9B49-8542-B6E1-EE8F108950D4}"/>
              </a:ext>
            </a:extLst>
          </p:cNvPr>
          <p:cNvSpPr txBox="1">
            <a:spLocks noChangeArrowheads="1"/>
          </p:cNvSpPr>
          <p:nvPr userDrawn="1"/>
        </p:nvSpPr>
        <p:spPr bwMode="auto">
          <a:xfrm>
            <a:off x="8205941" y="6201716"/>
            <a:ext cx="37514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chemeClr val="bg1"/>
                </a:solidFill>
                <a:latin typeface="Arial" charset="0"/>
                <a:ea typeface="Arial" charset="0"/>
                <a:cs typeface="Arial" charset="0"/>
              </a:rPr>
              <a:pPr lvl="2" algn="r">
                <a:spcBef>
                  <a:spcPct val="50000"/>
                </a:spcBef>
              </a:pPr>
              <a:t>‹#›</a:t>
            </a:fld>
            <a:endParaRPr lang="en-GB" sz="800" b="0" i="0" noProof="0" dirty="0">
              <a:solidFill>
                <a:schemeClr val="bg1"/>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0" name="Rectangle 6">
            <a:extLst>
              <a:ext uri="{FF2B5EF4-FFF2-40B4-BE49-F238E27FC236}">
                <a16:creationId xmlns:a16="http://schemas.microsoft.com/office/drawing/2014/main" id="{99CF3855-1D27-0A40-BAE3-42EFBD7480E4}"/>
              </a:ext>
            </a:extLst>
          </p:cNvPr>
          <p:cNvSpPr>
            <a:spLocks noGrp="1" noChangeArrowheads="1"/>
          </p:cNvSpPr>
          <p:nvPr>
            <p:ph type="title" hasCustomPrompt="1"/>
          </p:nvPr>
        </p:nvSpPr>
        <p:spPr bwMode="auto">
          <a:xfrm>
            <a:off x="218262" y="157325"/>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US" altLang="en-US" dirty="0"/>
              <a:t>CLICK TO EDIT MASTER TITLE STYLE</a:t>
            </a:r>
            <a:endParaRPr lang="en-GB" altLang="en-US" dirty="0"/>
          </a:p>
        </p:txBody>
      </p:sp>
      <p:sp>
        <p:nvSpPr>
          <p:cNvPr id="41" name="Content Placeholder 2">
            <a:extLst>
              <a:ext uri="{FF2B5EF4-FFF2-40B4-BE49-F238E27FC236}">
                <a16:creationId xmlns:a16="http://schemas.microsoft.com/office/drawing/2014/main" id="{98BCAF30-A127-1A48-9EAD-FDB4600F8163}"/>
              </a:ext>
            </a:extLst>
          </p:cNvPr>
          <p:cNvSpPr>
            <a:spLocks noGrp="1"/>
          </p:cNvSpPr>
          <p:nvPr>
            <p:ph idx="1"/>
          </p:nvPr>
        </p:nvSpPr>
        <p:spPr>
          <a:xfrm>
            <a:off x="218262" y="882193"/>
            <a:ext cx="11763663" cy="5541665"/>
          </a:xfrm>
        </p:spPr>
        <p:txBody>
          <a:bodyPr/>
          <a:lstStyle>
            <a:lvl1pPr>
              <a:defRPr>
                <a:solidFill>
                  <a:srgbClr val="335E6F"/>
                </a:solidFill>
              </a:defRPr>
            </a:lvl1pPr>
            <a:lvl2pPr>
              <a:defRPr>
                <a:solidFill>
                  <a:srgbClr val="335E6F"/>
                </a:solidFill>
              </a:defRPr>
            </a:lvl2pPr>
            <a:lvl3pPr>
              <a:defRPr>
                <a:solidFill>
                  <a:srgbClr val="335E6F"/>
                </a:solidFill>
              </a:defRPr>
            </a:lvl3pPr>
            <a:lvl4pPr>
              <a:defRPr>
                <a:solidFill>
                  <a:srgbClr val="335E6F"/>
                </a:solidFill>
              </a:defRPr>
            </a:lvl4pPr>
            <a:lvl5pPr>
              <a:defRPr>
                <a:solidFill>
                  <a:srgbClr val="335E6F"/>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pic>
        <p:nvPicPr>
          <p:cNvPr id="38" name="Picture 37">
            <a:extLst>
              <a:ext uri="{FF2B5EF4-FFF2-40B4-BE49-F238E27FC236}">
                <a16:creationId xmlns:a16="http://schemas.microsoft.com/office/drawing/2014/main" id="{E7828C28-FB53-5144-86D3-7E4683BB906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43245" y="6585918"/>
            <a:ext cx="1636920" cy="105919"/>
          </a:xfrm>
          <a:prstGeom prst="rect">
            <a:avLst/>
          </a:prstGeom>
        </p:spPr>
      </p:pic>
      <p:grpSp>
        <p:nvGrpSpPr>
          <p:cNvPr id="172" name="Group 171">
            <a:extLst>
              <a:ext uri="{FF2B5EF4-FFF2-40B4-BE49-F238E27FC236}">
                <a16:creationId xmlns:a16="http://schemas.microsoft.com/office/drawing/2014/main" id="{52A3614A-6788-2248-B62D-2F2427733998}"/>
              </a:ext>
            </a:extLst>
          </p:cNvPr>
          <p:cNvGrpSpPr/>
          <p:nvPr userDrawn="1"/>
        </p:nvGrpSpPr>
        <p:grpSpPr>
          <a:xfrm>
            <a:off x="226689" y="6572055"/>
            <a:ext cx="9280921" cy="144115"/>
            <a:chOff x="226688" y="6572055"/>
            <a:chExt cx="9280921" cy="144114"/>
          </a:xfrm>
        </p:grpSpPr>
        <p:pic>
          <p:nvPicPr>
            <p:cNvPr id="173" name="Picture 172" descr="at.png">
              <a:extLst>
                <a:ext uri="{FF2B5EF4-FFF2-40B4-BE49-F238E27FC236}">
                  <a16:creationId xmlns:a16="http://schemas.microsoft.com/office/drawing/2014/main" id="{584253CC-9B5C-FF46-B30D-58D9DD64865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26688" y="6572055"/>
              <a:ext cx="217977" cy="144114"/>
            </a:xfrm>
            <a:prstGeom prst="rect">
              <a:avLst/>
            </a:prstGeom>
            <a:ln>
              <a:noFill/>
            </a:ln>
          </p:spPr>
        </p:pic>
        <p:pic>
          <p:nvPicPr>
            <p:cNvPr id="174" name="Picture 173" descr="be.png">
              <a:extLst>
                <a:ext uri="{FF2B5EF4-FFF2-40B4-BE49-F238E27FC236}">
                  <a16:creationId xmlns:a16="http://schemas.microsoft.com/office/drawing/2014/main" id="{BE45153C-5281-8F4A-B7BC-531FF5B1BD6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97100" y="6572055"/>
              <a:ext cx="217977" cy="144114"/>
            </a:xfrm>
            <a:prstGeom prst="rect">
              <a:avLst/>
            </a:prstGeom>
            <a:ln>
              <a:noFill/>
            </a:ln>
          </p:spPr>
        </p:pic>
        <p:pic>
          <p:nvPicPr>
            <p:cNvPr id="175" name="Picture 174" descr="ch.png">
              <a:extLst>
                <a:ext uri="{FF2B5EF4-FFF2-40B4-BE49-F238E27FC236}">
                  <a16:creationId xmlns:a16="http://schemas.microsoft.com/office/drawing/2014/main" id="{A65BBAFF-D167-5141-BB55-F82E11C0748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652002" y="6572055"/>
              <a:ext cx="217977" cy="144114"/>
            </a:xfrm>
            <a:prstGeom prst="rect">
              <a:avLst/>
            </a:prstGeom>
            <a:ln>
              <a:noFill/>
            </a:ln>
          </p:spPr>
        </p:pic>
        <p:pic>
          <p:nvPicPr>
            <p:cNvPr id="176" name="Picture 175" descr="cz.png">
              <a:extLst>
                <a:ext uri="{FF2B5EF4-FFF2-40B4-BE49-F238E27FC236}">
                  <a16:creationId xmlns:a16="http://schemas.microsoft.com/office/drawing/2014/main" id="{8152B990-C28D-0246-BCB5-BCE8B2D8CD67}"/>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70446" y="6572055"/>
              <a:ext cx="217977" cy="144114"/>
            </a:xfrm>
            <a:prstGeom prst="rect">
              <a:avLst/>
            </a:prstGeom>
            <a:ln>
              <a:noFill/>
            </a:ln>
          </p:spPr>
        </p:pic>
        <p:pic>
          <p:nvPicPr>
            <p:cNvPr id="177" name="Picture 176" descr="de.png">
              <a:extLst>
                <a:ext uri="{FF2B5EF4-FFF2-40B4-BE49-F238E27FC236}">
                  <a16:creationId xmlns:a16="http://schemas.microsoft.com/office/drawing/2014/main" id="{D93F2E73-85F2-F74D-AD1F-8F4DAE75E0C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830886" y="6572055"/>
              <a:ext cx="217977" cy="144114"/>
            </a:xfrm>
            <a:prstGeom prst="rect">
              <a:avLst/>
            </a:prstGeom>
            <a:ln>
              <a:noFill/>
            </a:ln>
          </p:spPr>
        </p:pic>
        <p:pic>
          <p:nvPicPr>
            <p:cNvPr id="178" name="Picture 177" descr="dk.png">
              <a:extLst>
                <a:ext uri="{FF2B5EF4-FFF2-40B4-BE49-F238E27FC236}">
                  <a16:creationId xmlns:a16="http://schemas.microsoft.com/office/drawing/2014/main" id="{5F37193D-D9BA-B043-9B85-864246FAD4E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340468" y="6572055"/>
              <a:ext cx="217977" cy="144114"/>
            </a:xfrm>
            <a:prstGeom prst="rect">
              <a:avLst/>
            </a:prstGeom>
            <a:ln>
              <a:noFill/>
            </a:ln>
          </p:spPr>
        </p:pic>
        <p:pic>
          <p:nvPicPr>
            <p:cNvPr id="179" name="Picture 178" descr="ee.png">
              <a:extLst>
                <a:ext uri="{FF2B5EF4-FFF2-40B4-BE49-F238E27FC236}">
                  <a16:creationId xmlns:a16="http://schemas.microsoft.com/office/drawing/2014/main" id="{DC5FC4AE-6076-9742-A71F-062F550FC69D}"/>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710886" y="6572055"/>
              <a:ext cx="217977" cy="144114"/>
            </a:xfrm>
            <a:prstGeom prst="rect">
              <a:avLst/>
            </a:prstGeom>
            <a:ln>
              <a:noFill/>
            </a:ln>
          </p:spPr>
        </p:pic>
        <p:pic>
          <p:nvPicPr>
            <p:cNvPr id="180" name="Picture 179" descr="es.png">
              <a:extLst>
                <a:ext uri="{FF2B5EF4-FFF2-40B4-BE49-F238E27FC236}">
                  <a16:creationId xmlns:a16="http://schemas.microsoft.com/office/drawing/2014/main" id="{3C9E6F73-CAD6-8845-B3B0-58C13B98D38C}"/>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909231" y="6572055"/>
              <a:ext cx="217977" cy="144114"/>
            </a:xfrm>
            <a:prstGeom prst="rect">
              <a:avLst/>
            </a:prstGeom>
            <a:ln>
              <a:noFill/>
            </a:ln>
          </p:spPr>
        </p:pic>
        <p:pic>
          <p:nvPicPr>
            <p:cNvPr id="181" name="Picture 180" descr="fi.png">
              <a:extLst>
                <a:ext uri="{FF2B5EF4-FFF2-40B4-BE49-F238E27FC236}">
                  <a16:creationId xmlns:a16="http://schemas.microsoft.com/office/drawing/2014/main" id="{6D931B81-306F-7D40-A641-80EA433FFDE0}"/>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2088120" y="6572055"/>
              <a:ext cx="217977" cy="144114"/>
            </a:xfrm>
            <a:prstGeom prst="rect">
              <a:avLst/>
            </a:prstGeom>
            <a:ln>
              <a:noFill/>
            </a:ln>
          </p:spPr>
        </p:pic>
        <p:pic>
          <p:nvPicPr>
            <p:cNvPr id="182" name="Picture 181" descr="fr.png">
              <a:extLst>
                <a:ext uri="{FF2B5EF4-FFF2-40B4-BE49-F238E27FC236}">
                  <a16:creationId xmlns:a16="http://schemas.microsoft.com/office/drawing/2014/main" id="{4F58ED70-6399-A94F-BAF0-99A8CDEFD012}"/>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2456977" y="6572055"/>
              <a:ext cx="217977" cy="144114"/>
            </a:xfrm>
            <a:prstGeom prst="rect">
              <a:avLst/>
            </a:prstGeom>
            <a:ln>
              <a:noFill/>
            </a:ln>
          </p:spPr>
        </p:pic>
        <p:pic>
          <p:nvPicPr>
            <p:cNvPr id="183" name="Picture 182" descr="gr.png">
              <a:extLst>
                <a:ext uri="{FF2B5EF4-FFF2-40B4-BE49-F238E27FC236}">
                  <a16:creationId xmlns:a16="http://schemas.microsoft.com/office/drawing/2014/main" id="{43007EED-AF95-4245-9D83-C61DF9BE24DB}"/>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3199746" y="6572055"/>
              <a:ext cx="217977" cy="144114"/>
            </a:xfrm>
            <a:prstGeom prst="rect">
              <a:avLst/>
            </a:prstGeom>
            <a:ln>
              <a:noFill/>
            </a:ln>
          </p:spPr>
        </p:pic>
        <p:pic>
          <p:nvPicPr>
            <p:cNvPr id="184" name="Picture 183" descr="hu.png">
              <a:extLst>
                <a:ext uri="{FF2B5EF4-FFF2-40B4-BE49-F238E27FC236}">
                  <a16:creationId xmlns:a16="http://schemas.microsoft.com/office/drawing/2014/main" id="{6F1A4B9A-E1C7-924E-A682-C51BD0A3BD2F}"/>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3568607" y="6572055"/>
              <a:ext cx="217977" cy="144114"/>
            </a:xfrm>
            <a:prstGeom prst="rect">
              <a:avLst/>
            </a:prstGeom>
            <a:ln>
              <a:noFill/>
            </a:ln>
          </p:spPr>
        </p:pic>
        <p:pic>
          <p:nvPicPr>
            <p:cNvPr id="185" name="Picture 184" descr="ie.png">
              <a:extLst>
                <a:ext uri="{FF2B5EF4-FFF2-40B4-BE49-F238E27FC236}">
                  <a16:creationId xmlns:a16="http://schemas.microsoft.com/office/drawing/2014/main" id="{0297B8F6-AA1D-054C-924B-D4488A85D66A}"/>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3937466" y="6572055"/>
              <a:ext cx="217977" cy="144114"/>
            </a:xfrm>
            <a:prstGeom prst="rect">
              <a:avLst/>
            </a:prstGeom>
            <a:ln>
              <a:noFill/>
            </a:ln>
          </p:spPr>
        </p:pic>
        <p:pic>
          <p:nvPicPr>
            <p:cNvPr id="186" name="Picture 185" descr="it.png">
              <a:extLst>
                <a:ext uri="{FF2B5EF4-FFF2-40B4-BE49-F238E27FC236}">
                  <a16:creationId xmlns:a16="http://schemas.microsoft.com/office/drawing/2014/main" id="{0E362650-F059-0E4B-95A1-3DCECE3C60B8}"/>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4306322" y="6572055"/>
              <a:ext cx="217977" cy="144114"/>
            </a:xfrm>
            <a:prstGeom prst="rect">
              <a:avLst/>
            </a:prstGeom>
            <a:ln>
              <a:noFill/>
            </a:ln>
          </p:spPr>
        </p:pic>
        <p:pic>
          <p:nvPicPr>
            <p:cNvPr id="187" name="Picture 186" descr="lu.png">
              <a:extLst>
                <a:ext uri="{FF2B5EF4-FFF2-40B4-BE49-F238E27FC236}">
                  <a16:creationId xmlns:a16="http://schemas.microsoft.com/office/drawing/2014/main" id="{E5CD598B-D782-EA49-B9EF-E6C7FAF8B462}"/>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4676775" y="6572055"/>
              <a:ext cx="217977" cy="144114"/>
            </a:xfrm>
            <a:prstGeom prst="rect">
              <a:avLst/>
            </a:prstGeom>
            <a:ln>
              <a:noFill/>
            </a:ln>
          </p:spPr>
        </p:pic>
        <p:pic>
          <p:nvPicPr>
            <p:cNvPr id="188" name="Picture 187" descr="nl.png">
              <a:extLst>
                <a:ext uri="{FF2B5EF4-FFF2-40B4-BE49-F238E27FC236}">
                  <a16:creationId xmlns:a16="http://schemas.microsoft.com/office/drawing/2014/main" id="{405531A4-257A-3D45-B079-69498C6960C4}"/>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5050684" y="6572055"/>
              <a:ext cx="217977" cy="144114"/>
            </a:xfrm>
            <a:prstGeom prst="rect">
              <a:avLst/>
            </a:prstGeom>
            <a:ln>
              <a:noFill/>
            </a:ln>
          </p:spPr>
        </p:pic>
        <p:pic>
          <p:nvPicPr>
            <p:cNvPr id="189" name="Picture 188" descr="no.png">
              <a:extLst>
                <a:ext uri="{FF2B5EF4-FFF2-40B4-BE49-F238E27FC236}">
                  <a16:creationId xmlns:a16="http://schemas.microsoft.com/office/drawing/2014/main" id="{7EF2CB2B-377A-7C4D-9553-0EE371E5BBE6}"/>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5428051" y="6572055"/>
              <a:ext cx="217977" cy="144114"/>
            </a:xfrm>
            <a:prstGeom prst="rect">
              <a:avLst/>
            </a:prstGeom>
            <a:ln>
              <a:noFill/>
            </a:ln>
          </p:spPr>
        </p:pic>
        <p:pic>
          <p:nvPicPr>
            <p:cNvPr id="190" name="Picture 189" descr="pl.png">
              <a:extLst>
                <a:ext uri="{FF2B5EF4-FFF2-40B4-BE49-F238E27FC236}">
                  <a16:creationId xmlns:a16="http://schemas.microsoft.com/office/drawing/2014/main" id="{ADDAAC74-208C-414F-9A7C-DAD25C8C9222}"/>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5795181" y="6572055"/>
              <a:ext cx="217977" cy="144114"/>
            </a:xfrm>
            <a:prstGeom prst="rect">
              <a:avLst/>
            </a:prstGeom>
            <a:ln>
              <a:noFill/>
            </a:ln>
          </p:spPr>
        </p:pic>
        <p:pic>
          <p:nvPicPr>
            <p:cNvPr id="191" name="Picture 190" descr="pt.png">
              <a:extLst>
                <a:ext uri="{FF2B5EF4-FFF2-40B4-BE49-F238E27FC236}">
                  <a16:creationId xmlns:a16="http://schemas.microsoft.com/office/drawing/2014/main" id="{44A5A0A8-C241-344D-9CA2-7957ED2A6A8F}"/>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6167359" y="6572055"/>
              <a:ext cx="217977" cy="144114"/>
            </a:xfrm>
            <a:prstGeom prst="rect">
              <a:avLst/>
            </a:prstGeom>
            <a:ln>
              <a:noFill/>
            </a:ln>
          </p:spPr>
        </p:pic>
        <p:pic>
          <p:nvPicPr>
            <p:cNvPr id="192" name="Picture 191" descr="ro.png">
              <a:extLst>
                <a:ext uri="{FF2B5EF4-FFF2-40B4-BE49-F238E27FC236}">
                  <a16:creationId xmlns:a16="http://schemas.microsoft.com/office/drawing/2014/main" id="{056A814C-958E-C148-A92C-03064E5AB699}"/>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541267" y="6572055"/>
              <a:ext cx="217977" cy="144114"/>
            </a:xfrm>
            <a:prstGeom prst="rect">
              <a:avLst/>
            </a:prstGeom>
            <a:ln>
              <a:noFill/>
            </a:ln>
          </p:spPr>
        </p:pic>
        <p:pic>
          <p:nvPicPr>
            <p:cNvPr id="193" name="Picture 192" descr="se.png">
              <a:extLst>
                <a:ext uri="{FF2B5EF4-FFF2-40B4-BE49-F238E27FC236}">
                  <a16:creationId xmlns:a16="http://schemas.microsoft.com/office/drawing/2014/main" id="{CE65DB58-E120-B04F-B853-02B2675F5624}"/>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7279811" y="6572055"/>
              <a:ext cx="217977" cy="144114"/>
            </a:xfrm>
            <a:prstGeom prst="rect">
              <a:avLst/>
            </a:prstGeom>
            <a:ln>
              <a:noFill/>
            </a:ln>
          </p:spPr>
        </p:pic>
        <p:pic>
          <p:nvPicPr>
            <p:cNvPr id="194" name="Picture 193" descr="uk.png">
              <a:extLst>
                <a:ext uri="{FF2B5EF4-FFF2-40B4-BE49-F238E27FC236}">
                  <a16:creationId xmlns:a16="http://schemas.microsoft.com/office/drawing/2014/main" id="{D18A8894-A6EC-A64D-9C37-9B8C395282AA}"/>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8017547" y="6572055"/>
              <a:ext cx="217977" cy="144114"/>
            </a:xfrm>
            <a:prstGeom prst="rect">
              <a:avLst/>
            </a:prstGeom>
            <a:ln>
              <a:noFill/>
            </a:ln>
          </p:spPr>
        </p:pic>
        <p:pic>
          <p:nvPicPr>
            <p:cNvPr id="195" name="Picture 194" descr="ca.png">
              <a:extLst>
                <a:ext uri="{FF2B5EF4-FFF2-40B4-BE49-F238E27FC236}">
                  <a16:creationId xmlns:a16="http://schemas.microsoft.com/office/drawing/2014/main" id="{C82B025C-EC9C-1A4B-BD61-356DF95A05B6}"/>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9291609" y="6573362"/>
              <a:ext cx="216000" cy="142807"/>
            </a:xfrm>
            <a:prstGeom prst="rect">
              <a:avLst/>
            </a:prstGeom>
            <a:ln>
              <a:noFill/>
            </a:ln>
          </p:spPr>
        </p:pic>
        <p:pic>
          <p:nvPicPr>
            <p:cNvPr id="196" name="Picture 195">
              <a:extLst>
                <a:ext uri="{FF2B5EF4-FFF2-40B4-BE49-F238E27FC236}">
                  <a16:creationId xmlns:a16="http://schemas.microsoft.com/office/drawing/2014/main" id="{7600AF9E-F5A2-B84E-85FF-0DE9991BB4EA}"/>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8555553" y="6572169"/>
              <a:ext cx="216000" cy="144000"/>
            </a:xfrm>
            <a:prstGeom prst="rect">
              <a:avLst/>
            </a:prstGeom>
          </p:spPr>
        </p:pic>
        <p:pic>
          <p:nvPicPr>
            <p:cNvPr id="197" name="Picture 196" descr="si.png">
              <a:extLst>
                <a:ext uri="{FF2B5EF4-FFF2-40B4-BE49-F238E27FC236}">
                  <a16:creationId xmlns:a16="http://schemas.microsoft.com/office/drawing/2014/main" id="{4B0581A1-7DD4-5541-A6BB-28E41300C32E}"/>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8928090" y="6572513"/>
              <a:ext cx="217284" cy="143656"/>
            </a:xfrm>
            <a:prstGeom prst="rect">
              <a:avLst/>
            </a:prstGeom>
          </p:spPr>
        </p:pic>
      </p:grpSp>
    </p:spTree>
    <p:extLst>
      <p:ext uri="{BB962C8B-B14F-4D97-AF65-F5344CB8AC3E}">
        <p14:creationId xmlns:p14="http://schemas.microsoft.com/office/powerpoint/2010/main" val="8900122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ARK_COLOUR_BG3">
    <p:spTree>
      <p:nvGrpSpPr>
        <p:cNvPr id="1" name=""/>
        <p:cNvGrpSpPr/>
        <p:nvPr/>
      </p:nvGrpSpPr>
      <p:grpSpPr>
        <a:xfrm>
          <a:off x="0" y="0"/>
          <a:ext cx="0" cy="0"/>
          <a:chOff x="0" y="0"/>
          <a:chExt cx="0" cy="0"/>
        </a:xfrm>
      </p:grpSpPr>
      <p:sp>
        <p:nvSpPr>
          <p:cNvPr id="154" name="Rectangle 153">
            <a:extLst>
              <a:ext uri="{FF2B5EF4-FFF2-40B4-BE49-F238E27FC236}">
                <a16:creationId xmlns:a16="http://schemas.microsoft.com/office/drawing/2014/main" id="{2FDEDD14-D71C-FA46-B659-781FB04D4CD6}"/>
              </a:ext>
            </a:extLst>
          </p:cNvPr>
          <p:cNvSpPr/>
          <p:nvPr userDrawn="1"/>
        </p:nvSpPr>
        <p:spPr>
          <a:xfrm>
            <a:off x="-6565" y="-3"/>
            <a:ext cx="12198565" cy="6858003"/>
          </a:xfrm>
          <a:prstGeom prst="rect">
            <a:avLst/>
          </a:prstGeom>
          <a:solidFill>
            <a:srgbClr val="008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cxnSp>
        <p:nvCxnSpPr>
          <p:cNvPr id="61" name="Straight Connector 60"/>
          <p:cNvCxnSpPr/>
          <p:nvPr userDrawn="1"/>
        </p:nvCxnSpPr>
        <p:spPr>
          <a:xfrm>
            <a:off x="218263"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31490" y="-216085"/>
            <a:ext cx="2093892" cy="1314000"/>
          </a:xfrm>
          <a:prstGeom prst="rect">
            <a:avLst/>
          </a:prstGeom>
        </p:spPr>
      </p:pic>
      <p:sp>
        <p:nvSpPr>
          <p:cNvPr id="98" name="Text Box 38">
            <a:extLst>
              <a:ext uri="{FF2B5EF4-FFF2-40B4-BE49-F238E27FC236}">
                <a16:creationId xmlns:a16="http://schemas.microsoft.com/office/drawing/2014/main" id="{7FCD07CB-9B49-8542-B6E1-EE8F108950D4}"/>
              </a:ext>
            </a:extLst>
          </p:cNvPr>
          <p:cNvSpPr txBox="1">
            <a:spLocks noChangeArrowheads="1"/>
          </p:cNvSpPr>
          <p:nvPr userDrawn="1"/>
        </p:nvSpPr>
        <p:spPr bwMode="auto">
          <a:xfrm>
            <a:off x="8205941" y="6201716"/>
            <a:ext cx="37514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chemeClr val="bg1"/>
                </a:solidFill>
                <a:latin typeface="Arial" charset="0"/>
                <a:ea typeface="Arial" charset="0"/>
                <a:cs typeface="Arial" charset="0"/>
              </a:rPr>
              <a:pPr lvl="2" algn="r">
                <a:spcBef>
                  <a:spcPct val="50000"/>
                </a:spcBef>
              </a:pPr>
              <a:t>‹#›</a:t>
            </a:fld>
            <a:endParaRPr lang="en-GB" sz="800" b="0" i="0" noProof="0" dirty="0">
              <a:solidFill>
                <a:schemeClr val="bg1"/>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0" name="Rectangle 6">
            <a:extLst>
              <a:ext uri="{FF2B5EF4-FFF2-40B4-BE49-F238E27FC236}">
                <a16:creationId xmlns:a16="http://schemas.microsoft.com/office/drawing/2014/main" id="{61A08BBE-5D70-DA4B-97D7-C86D7A5ABEF5}"/>
              </a:ext>
            </a:extLst>
          </p:cNvPr>
          <p:cNvSpPr>
            <a:spLocks noGrp="1" noChangeArrowheads="1"/>
          </p:cNvSpPr>
          <p:nvPr>
            <p:ph type="title" hasCustomPrompt="1"/>
          </p:nvPr>
        </p:nvSpPr>
        <p:spPr bwMode="auto">
          <a:xfrm>
            <a:off x="218262" y="157325"/>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US" altLang="en-US" dirty="0"/>
              <a:t>CLICK TO EDIT MASTER TITLE STYLE</a:t>
            </a:r>
            <a:endParaRPr lang="en-GB" altLang="en-US" dirty="0"/>
          </a:p>
        </p:txBody>
      </p:sp>
      <p:sp>
        <p:nvSpPr>
          <p:cNvPr id="41" name="Content Placeholder 2">
            <a:extLst>
              <a:ext uri="{FF2B5EF4-FFF2-40B4-BE49-F238E27FC236}">
                <a16:creationId xmlns:a16="http://schemas.microsoft.com/office/drawing/2014/main" id="{59A771E7-2D58-194C-A791-65ECD8AB5A13}"/>
              </a:ext>
            </a:extLst>
          </p:cNvPr>
          <p:cNvSpPr>
            <a:spLocks noGrp="1"/>
          </p:cNvSpPr>
          <p:nvPr>
            <p:ph idx="1"/>
          </p:nvPr>
        </p:nvSpPr>
        <p:spPr>
          <a:xfrm>
            <a:off x="218262" y="882193"/>
            <a:ext cx="11763663" cy="5541665"/>
          </a:xfrm>
        </p:spPr>
        <p:txBody>
          <a:bodyPr/>
          <a:lstStyle>
            <a:lvl1pPr>
              <a:defRPr>
                <a:solidFill>
                  <a:srgbClr val="76C8AE"/>
                </a:solidFill>
              </a:defRPr>
            </a:lvl1pPr>
            <a:lvl2pPr>
              <a:defRPr>
                <a:solidFill>
                  <a:srgbClr val="76C8AE"/>
                </a:solidFill>
              </a:defRPr>
            </a:lvl2pPr>
            <a:lvl3pPr>
              <a:defRPr>
                <a:solidFill>
                  <a:srgbClr val="76C8AE"/>
                </a:solidFill>
              </a:defRPr>
            </a:lvl3pPr>
            <a:lvl4pPr>
              <a:defRPr>
                <a:solidFill>
                  <a:srgbClr val="76C8AE"/>
                </a:solidFill>
              </a:defRPr>
            </a:lvl4pPr>
            <a:lvl5pPr>
              <a:defRPr>
                <a:solidFill>
                  <a:srgbClr val="76C8AE"/>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pic>
        <p:nvPicPr>
          <p:cNvPr id="38" name="Picture 37">
            <a:extLst>
              <a:ext uri="{FF2B5EF4-FFF2-40B4-BE49-F238E27FC236}">
                <a16:creationId xmlns:a16="http://schemas.microsoft.com/office/drawing/2014/main" id="{DD14AB66-7690-9640-BED0-3CA42831403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43245" y="6585918"/>
            <a:ext cx="1636920" cy="105919"/>
          </a:xfrm>
          <a:prstGeom prst="rect">
            <a:avLst/>
          </a:prstGeom>
        </p:spPr>
      </p:pic>
      <p:grpSp>
        <p:nvGrpSpPr>
          <p:cNvPr id="172" name="Group 171">
            <a:extLst>
              <a:ext uri="{FF2B5EF4-FFF2-40B4-BE49-F238E27FC236}">
                <a16:creationId xmlns:a16="http://schemas.microsoft.com/office/drawing/2014/main" id="{5F6CB173-B6CB-ED4C-BB6E-B192CECEF952}"/>
              </a:ext>
            </a:extLst>
          </p:cNvPr>
          <p:cNvGrpSpPr/>
          <p:nvPr userDrawn="1"/>
        </p:nvGrpSpPr>
        <p:grpSpPr>
          <a:xfrm>
            <a:off x="226689" y="6572055"/>
            <a:ext cx="9280921" cy="144115"/>
            <a:chOff x="226688" y="6572055"/>
            <a:chExt cx="9280921" cy="144114"/>
          </a:xfrm>
        </p:grpSpPr>
        <p:pic>
          <p:nvPicPr>
            <p:cNvPr id="173" name="Picture 172" descr="at.png">
              <a:extLst>
                <a:ext uri="{FF2B5EF4-FFF2-40B4-BE49-F238E27FC236}">
                  <a16:creationId xmlns:a16="http://schemas.microsoft.com/office/drawing/2014/main" id="{EA551FB3-F30A-014C-80D6-2704C1F6638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26688" y="6572055"/>
              <a:ext cx="217977" cy="144114"/>
            </a:xfrm>
            <a:prstGeom prst="rect">
              <a:avLst/>
            </a:prstGeom>
            <a:ln>
              <a:noFill/>
            </a:ln>
          </p:spPr>
        </p:pic>
        <p:pic>
          <p:nvPicPr>
            <p:cNvPr id="174" name="Picture 173" descr="be.png">
              <a:extLst>
                <a:ext uri="{FF2B5EF4-FFF2-40B4-BE49-F238E27FC236}">
                  <a16:creationId xmlns:a16="http://schemas.microsoft.com/office/drawing/2014/main" id="{384B9253-EE84-764B-82E9-F6594617611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97100" y="6572055"/>
              <a:ext cx="217977" cy="144114"/>
            </a:xfrm>
            <a:prstGeom prst="rect">
              <a:avLst/>
            </a:prstGeom>
            <a:ln>
              <a:noFill/>
            </a:ln>
          </p:spPr>
        </p:pic>
        <p:pic>
          <p:nvPicPr>
            <p:cNvPr id="175" name="Picture 174" descr="ch.png">
              <a:extLst>
                <a:ext uri="{FF2B5EF4-FFF2-40B4-BE49-F238E27FC236}">
                  <a16:creationId xmlns:a16="http://schemas.microsoft.com/office/drawing/2014/main" id="{752C153E-69B5-3B4D-96B0-761A90394BE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652002" y="6572055"/>
              <a:ext cx="217977" cy="144114"/>
            </a:xfrm>
            <a:prstGeom prst="rect">
              <a:avLst/>
            </a:prstGeom>
            <a:ln>
              <a:noFill/>
            </a:ln>
          </p:spPr>
        </p:pic>
        <p:pic>
          <p:nvPicPr>
            <p:cNvPr id="176" name="Picture 175" descr="cz.png">
              <a:extLst>
                <a:ext uri="{FF2B5EF4-FFF2-40B4-BE49-F238E27FC236}">
                  <a16:creationId xmlns:a16="http://schemas.microsoft.com/office/drawing/2014/main" id="{470A1ED1-B931-2C44-985B-010222D8E73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70446" y="6572055"/>
              <a:ext cx="217977" cy="144114"/>
            </a:xfrm>
            <a:prstGeom prst="rect">
              <a:avLst/>
            </a:prstGeom>
            <a:ln>
              <a:noFill/>
            </a:ln>
          </p:spPr>
        </p:pic>
        <p:pic>
          <p:nvPicPr>
            <p:cNvPr id="177" name="Picture 176" descr="de.png">
              <a:extLst>
                <a:ext uri="{FF2B5EF4-FFF2-40B4-BE49-F238E27FC236}">
                  <a16:creationId xmlns:a16="http://schemas.microsoft.com/office/drawing/2014/main" id="{335B33C4-CF8E-8D4A-BDA7-6E3D7539EE99}"/>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830886" y="6572055"/>
              <a:ext cx="217977" cy="144114"/>
            </a:xfrm>
            <a:prstGeom prst="rect">
              <a:avLst/>
            </a:prstGeom>
            <a:ln>
              <a:noFill/>
            </a:ln>
          </p:spPr>
        </p:pic>
        <p:pic>
          <p:nvPicPr>
            <p:cNvPr id="178" name="Picture 177" descr="dk.png">
              <a:extLst>
                <a:ext uri="{FF2B5EF4-FFF2-40B4-BE49-F238E27FC236}">
                  <a16:creationId xmlns:a16="http://schemas.microsoft.com/office/drawing/2014/main" id="{631AF28B-F560-9248-AFC3-EA322EA798F6}"/>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340468" y="6572055"/>
              <a:ext cx="217977" cy="144114"/>
            </a:xfrm>
            <a:prstGeom prst="rect">
              <a:avLst/>
            </a:prstGeom>
            <a:ln>
              <a:noFill/>
            </a:ln>
          </p:spPr>
        </p:pic>
        <p:pic>
          <p:nvPicPr>
            <p:cNvPr id="179" name="Picture 178" descr="ee.png">
              <a:extLst>
                <a:ext uri="{FF2B5EF4-FFF2-40B4-BE49-F238E27FC236}">
                  <a16:creationId xmlns:a16="http://schemas.microsoft.com/office/drawing/2014/main" id="{00867832-54BB-674B-AABA-00BD4534274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710886" y="6572055"/>
              <a:ext cx="217977" cy="144114"/>
            </a:xfrm>
            <a:prstGeom prst="rect">
              <a:avLst/>
            </a:prstGeom>
            <a:ln>
              <a:noFill/>
            </a:ln>
          </p:spPr>
        </p:pic>
        <p:pic>
          <p:nvPicPr>
            <p:cNvPr id="180" name="Picture 179" descr="es.png">
              <a:extLst>
                <a:ext uri="{FF2B5EF4-FFF2-40B4-BE49-F238E27FC236}">
                  <a16:creationId xmlns:a16="http://schemas.microsoft.com/office/drawing/2014/main" id="{C26DD8E6-2DB0-4D4B-B68A-976ED030D6DA}"/>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909231" y="6572055"/>
              <a:ext cx="217977" cy="144114"/>
            </a:xfrm>
            <a:prstGeom prst="rect">
              <a:avLst/>
            </a:prstGeom>
            <a:ln>
              <a:noFill/>
            </a:ln>
          </p:spPr>
        </p:pic>
        <p:pic>
          <p:nvPicPr>
            <p:cNvPr id="181" name="Picture 180" descr="fi.png">
              <a:extLst>
                <a:ext uri="{FF2B5EF4-FFF2-40B4-BE49-F238E27FC236}">
                  <a16:creationId xmlns:a16="http://schemas.microsoft.com/office/drawing/2014/main" id="{95790166-BF1B-564D-AFAE-D9DF30AFDDC9}"/>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2088120" y="6572055"/>
              <a:ext cx="217977" cy="144114"/>
            </a:xfrm>
            <a:prstGeom prst="rect">
              <a:avLst/>
            </a:prstGeom>
            <a:ln>
              <a:noFill/>
            </a:ln>
          </p:spPr>
        </p:pic>
        <p:pic>
          <p:nvPicPr>
            <p:cNvPr id="182" name="Picture 181" descr="fr.png">
              <a:extLst>
                <a:ext uri="{FF2B5EF4-FFF2-40B4-BE49-F238E27FC236}">
                  <a16:creationId xmlns:a16="http://schemas.microsoft.com/office/drawing/2014/main" id="{006E17F2-1548-9548-ACB0-FEED80280AD3}"/>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2456977" y="6572055"/>
              <a:ext cx="217977" cy="144114"/>
            </a:xfrm>
            <a:prstGeom prst="rect">
              <a:avLst/>
            </a:prstGeom>
            <a:ln>
              <a:noFill/>
            </a:ln>
          </p:spPr>
        </p:pic>
        <p:pic>
          <p:nvPicPr>
            <p:cNvPr id="183" name="Picture 182" descr="gr.png">
              <a:extLst>
                <a:ext uri="{FF2B5EF4-FFF2-40B4-BE49-F238E27FC236}">
                  <a16:creationId xmlns:a16="http://schemas.microsoft.com/office/drawing/2014/main" id="{235A6156-83CE-644B-84F7-50883476E0D1}"/>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3199746" y="6572055"/>
              <a:ext cx="217977" cy="144114"/>
            </a:xfrm>
            <a:prstGeom prst="rect">
              <a:avLst/>
            </a:prstGeom>
            <a:ln>
              <a:noFill/>
            </a:ln>
          </p:spPr>
        </p:pic>
        <p:pic>
          <p:nvPicPr>
            <p:cNvPr id="184" name="Picture 183" descr="hu.png">
              <a:extLst>
                <a:ext uri="{FF2B5EF4-FFF2-40B4-BE49-F238E27FC236}">
                  <a16:creationId xmlns:a16="http://schemas.microsoft.com/office/drawing/2014/main" id="{22E71396-ECA6-9242-831B-445E24E8C29F}"/>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3568607" y="6572055"/>
              <a:ext cx="217977" cy="144114"/>
            </a:xfrm>
            <a:prstGeom prst="rect">
              <a:avLst/>
            </a:prstGeom>
            <a:ln>
              <a:noFill/>
            </a:ln>
          </p:spPr>
        </p:pic>
        <p:pic>
          <p:nvPicPr>
            <p:cNvPr id="185" name="Picture 184" descr="ie.png">
              <a:extLst>
                <a:ext uri="{FF2B5EF4-FFF2-40B4-BE49-F238E27FC236}">
                  <a16:creationId xmlns:a16="http://schemas.microsoft.com/office/drawing/2014/main" id="{8020EFB5-52DE-B040-BB18-4A1FF88F5F1B}"/>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3937466" y="6572055"/>
              <a:ext cx="217977" cy="144114"/>
            </a:xfrm>
            <a:prstGeom prst="rect">
              <a:avLst/>
            </a:prstGeom>
            <a:ln>
              <a:noFill/>
            </a:ln>
          </p:spPr>
        </p:pic>
        <p:pic>
          <p:nvPicPr>
            <p:cNvPr id="186" name="Picture 185" descr="it.png">
              <a:extLst>
                <a:ext uri="{FF2B5EF4-FFF2-40B4-BE49-F238E27FC236}">
                  <a16:creationId xmlns:a16="http://schemas.microsoft.com/office/drawing/2014/main" id="{3A758FE5-4022-5C45-951C-39CF723F8BD9}"/>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4306322" y="6572055"/>
              <a:ext cx="217977" cy="144114"/>
            </a:xfrm>
            <a:prstGeom prst="rect">
              <a:avLst/>
            </a:prstGeom>
            <a:ln>
              <a:noFill/>
            </a:ln>
          </p:spPr>
        </p:pic>
        <p:pic>
          <p:nvPicPr>
            <p:cNvPr id="187" name="Picture 186" descr="lu.png">
              <a:extLst>
                <a:ext uri="{FF2B5EF4-FFF2-40B4-BE49-F238E27FC236}">
                  <a16:creationId xmlns:a16="http://schemas.microsoft.com/office/drawing/2014/main" id="{BE0DDB5F-75F4-4146-A65A-6BE348C1DD3F}"/>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4676775" y="6572055"/>
              <a:ext cx="217977" cy="144114"/>
            </a:xfrm>
            <a:prstGeom prst="rect">
              <a:avLst/>
            </a:prstGeom>
            <a:ln>
              <a:noFill/>
            </a:ln>
          </p:spPr>
        </p:pic>
        <p:pic>
          <p:nvPicPr>
            <p:cNvPr id="188" name="Picture 187" descr="nl.png">
              <a:extLst>
                <a:ext uri="{FF2B5EF4-FFF2-40B4-BE49-F238E27FC236}">
                  <a16:creationId xmlns:a16="http://schemas.microsoft.com/office/drawing/2014/main" id="{4D2FCD63-5B62-1445-93DC-E1F898439E66}"/>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5050684" y="6572055"/>
              <a:ext cx="217977" cy="144114"/>
            </a:xfrm>
            <a:prstGeom prst="rect">
              <a:avLst/>
            </a:prstGeom>
            <a:ln>
              <a:noFill/>
            </a:ln>
          </p:spPr>
        </p:pic>
        <p:pic>
          <p:nvPicPr>
            <p:cNvPr id="189" name="Picture 188" descr="no.png">
              <a:extLst>
                <a:ext uri="{FF2B5EF4-FFF2-40B4-BE49-F238E27FC236}">
                  <a16:creationId xmlns:a16="http://schemas.microsoft.com/office/drawing/2014/main" id="{3E715264-F183-804B-B1E4-FD7F86D109AF}"/>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5428051" y="6572055"/>
              <a:ext cx="217977" cy="144114"/>
            </a:xfrm>
            <a:prstGeom prst="rect">
              <a:avLst/>
            </a:prstGeom>
            <a:ln>
              <a:noFill/>
            </a:ln>
          </p:spPr>
        </p:pic>
        <p:pic>
          <p:nvPicPr>
            <p:cNvPr id="190" name="Picture 189" descr="pl.png">
              <a:extLst>
                <a:ext uri="{FF2B5EF4-FFF2-40B4-BE49-F238E27FC236}">
                  <a16:creationId xmlns:a16="http://schemas.microsoft.com/office/drawing/2014/main" id="{C92BC563-BE85-E74D-A455-63F6462B728B}"/>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5795181" y="6572055"/>
              <a:ext cx="217977" cy="144114"/>
            </a:xfrm>
            <a:prstGeom prst="rect">
              <a:avLst/>
            </a:prstGeom>
            <a:ln>
              <a:noFill/>
            </a:ln>
          </p:spPr>
        </p:pic>
        <p:pic>
          <p:nvPicPr>
            <p:cNvPr id="191" name="Picture 190" descr="pt.png">
              <a:extLst>
                <a:ext uri="{FF2B5EF4-FFF2-40B4-BE49-F238E27FC236}">
                  <a16:creationId xmlns:a16="http://schemas.microsoft.com/office/drawing/2014/main" id="{1DF8479F-DA33-FF4F-BBBC-AC381EA89637}"/>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6167359" y="6572055"/>
              <a:ext cx="217977" cy="144114"/>
            </a:xfrm>
            <a:prstGeom prst="rect">
              <a:avLst/>
            </a:prstGeom>
            <a:ln>
              <a:noFill/>
            </a:ln>
          </p:spPr>
        </p:pic>
        <p:pic>
          <p:nvPicPr>
            <p:cNvPr id="192" name="Picture 191" descr="ro.png">
              <a:extLst>
                <a:ext uri="{FF2B5EF4-FFF2-40B4-BE49-F238E27FC236}">
                  <a16:creationId xmlns:a16="http://schemas.microsoft.com/office/drawing/2014/main" id="{81539D7A-3745-BA4E-B009-65878E251411}"/>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541267" y="6572055"/>
              <a:ext cx="217977" cy="144114"/>
            </a:xfrm>
            <a:prstGeom prst="rect">
              <a:avLst/>
            </a:prstGeom>
            <a:ln>
              <a:noFill/>
            </a:ln>
          </p:spPr>
        </p:pic>
        <p:pic>
          <p:nvPicPr>
            <p:cNvPr id="193" name="Picture 192" descr="se.png">
              <a:extLst>
                <a:ext uri="{FF2B5EF4-FFF2-40B4-BE49-F238E27FC236}">
                  <a16:creationId xmlns:a16="http://schemas.microsoft.com/office/drawing/2014/main" id="{9BE17C5C-619E-5D4F-864D-D1939DE9D08E}"/>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7279811" y="6572055"/>
              <a:ext cx="217977" cy="144114"/>
            </a:xfrm>
            <a:prstGeom prst="rect">
              <a:avLst/>
            </a:prstGeom>
            <a:ln>
              <a:noFill/>
            </a:ln>
          </p:spPr>
        </p:pic>
        <p:pic>
          <p:nvPicPr>
            <p:cNvPr id="194" name="Picture 193" descr="uk.png">
              <a:extLst>
                <a:ext uri="{FF2B5EF4-FFF2-40B4-BE49-F238E27FC236}">
                  <a16:creationId xmlns:a16="http://schemas.microsoft.com/office/drawing/2014/main" id="{1FC8FDA7-C4C2-434B-B994-EA82017FC5A5}"/>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8017547" y="6572055"/>
              <a:ext cx="217977" cy="144114"/>
            </a:xfrm>
            <a:prstGeom prst="rect">
              <a:avLst/>
            </a:prstGeom>
            <a:ln>
              <a:noFill/>
            </a:ln>
          </p:spPr>
        </p:pic>
        <p:pic>
          <p:nvPicPr>
            <p:cNvPr id="195" name="Picture 194" descr="ca.png">
              <a:extLst>
                <a:ext uri="{FF2B5EF4-FFF2-40B4-BE49-F238E27FC236}">
                  <a16:creationId xmlns:a16="http://schemas.microsoft.com/office/drawing/2014/main" id="{33BA2489-126B-A540-8AFD-EB11DBC141E2}"/>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9291609" y="6573362"/>
              <a:ext cx="216000" cy="142807"/>
            </a:xfrm>
            <a:prstGeom prst="rect">
              <a:avLst/>
            </a:prstGeom>
            <a:ln>
              <a:noFill/>
            </a:ln>
          </p:spPr>
        </p:pic>
        <p:pic>
          <p:nvPicPr>
            <p:cNvPr id="196" name="Picture 195">
              <a:extLst>
                <a:ext uri="{FF2B5EF4-FFF2-40B4-BE49-F238E27FC236}">
                  <a16:creationId xmlns:a16="http://schemas.microsoft.com/office/drawing/2014/main" id="{2D9F7493-9E8F-AD4D-9552-63D05986B698}"/>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8555553" y="6572169"/>
              <a:ext cx="216000" cy="144000"/>
            </a:xfrm>
            <a:prstGeom prst="rect">
              <a:avLst/>
            </a:prstGeom>
          </p:spPr>
        </p:pic>
        <p:pic>
          <p:nvPicPr>
            <p:cNvPr id="197" name="Picture 196" descr="si.png">
              <a:extLst>
                <a:ext uri="{FF2B5EF4-FFF2-40B4-BE49-F238E27FC236}">
                  <a16:creationId xmlns:a16="http://schemas.microsoft.com/office/drawing/2014/main" id="{FCBA6C43-07FF-E141-B820-809A1A1D02DD}"/>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8928090" y="6572513"/>
              <a:ext cx="217284" cy="143656"/>
            </a:xfrm>
            <a:prstGeom prst="rect">
              <a:avLst/>
            </a:prstGeom>
          </p:spPr>
        </p:pic>
      </p:grpSp>
    </p:spTree>
    <p:extLst>
      <p:ext uri="{BB962C8B-B14F-4D97-AF65-F5344CB8AC3E}">
        <p14:creationId xmlns:p14="http://schemas.microsoft.com/office/powerpoint/2010/main" val="29929418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ARK_COLOUR_BG4">
    <p:spTree>
      <p:nvGrpSpPr>
        <p:cNvPr id="1" name=""/>
        <p:cNvGrpSpPr/>
        <p:nvPr/>
      </p:nvGrpSpPr>
      <p:grpSpPr>
        <a:xfrm>
          <a:off x="0" y="0"/>
          <a:ext cx="0" cy="0"/>
          <a:chOff x="0" y="0"/>
          <a:chExt cx="0" cy="0"/>
        </a:xfrm>
      </p:grpSpPr>
      <p:sp>
        <p:nvSpPr>
          <p:cNvPr id="154" name="Rectangle 153">
            <a:extLst>
              <a:ext uri="{FF2B5EF4-FFF2-40B4-BE49-F238E27FC236}">
                <a16:creationId xmlns:a16="http://schemas.microsoft.com/office/drawing/2014/main" id="{2FDEDD14-D71C-FA46-B659-781FB04D4CD6}"/>
              </a:ext>
            </a:extLst>
          </p:cNvPr>
          <p:cNvSpPr/>
          <p:nvPr userDrawn="1"/>
        </p:nvSpPr>
        <p:spPr>
          <a:xfrm>
            <a:off x="-6565" y="-1"/>
            <a:ext cx="12198565" cy="6858001"/>
          </a:xfrm>
          <a:prstGeom prst="rect">
            <a:avLst/>
          </a:prstGeom>
          <a:solidFill>
            <a:srgbClr val="960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cxnSp>
        <p:nvCxnSpPr>
          <p:cNvPr id="61" name="Straight Connector 60"/>
          <p:cNvCxnSpPr/>
          <p:nvPr userDrawn="1"/>
        </p:nvCxnSpPr>
        <p:spPr>
          <a:xfrm>
            <a:off x="218263"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31490" y="-216085"/>
            <a:ext cx="2093892" cy="1314000"/>
          </a:xfrm>
          <a:prstGeom prst="rect">
            <a:avLst/>
          </a:prstGeom>
        </p:spPr>
      </p:pic>
      <p:sp>
        <p:nvSpPr>
          <p:cNvPr id="98" name="Text Box 38">
            <a:extLst>
              <a:ext uri="{FF2B5EF4-FFF2-40B4-BE49-F238E27FC236}">
                <a16:creationId xmlns:a16="http://schemas.microsoft.com/office/drawing/2014/main" id="{7FCD07CB-9B49-8542-B6E1-EE8F108950D4}"/>
              </a:ext>
            </a:extLst>
          </p:cNvPr>
          <p:cNvSpPr txBox="1">
            <a:spLocks noChangeArrowheads="1"/>
          </p:cNvSpPr>
          <p:nvPr userDrawn="1"/>
        </p:nvSpPr>
        <p:spPr bwMode="auto">
          <a:xfrm>
            <a:off x="8205941" y="6201716"/>
            <a:ext cx="37514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chemeClr val="bg1"/>
                </a:solidFill>
                <a:latin typeface="Arial" charset="0"/>
                <a:ea typeface="Arial" charset="0"/>
                <a:cs typeface="Arial" charset="0"/>
              </a:rPr>
              <a:pPr lvl="2" algn="r">
                <a:spcBef>
                  <a:spcPct val="50000"/>
                </a:spcBef>
              </a:pPr>
              <a:t>‹#›</a:t>
            </a:fld>
            <a:endParaRPr lang="en-GB" sz="800" b="0" i="0" noProof="0" dirty="0">
              <a:solidFill>
                <a:schemeClr val="bg1"/>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0" name="Rectangle 6">
            <a:extLst>
              <a:ext uri="{FF2B5EF4-FFF2-40B4-BE49-F238E27FC236}">
                <a16:creationId xmlns:a16="http://schemas.microsoft.com/office/drawing/2014/main" id="{A19D1F52-7906-AD4A-B780-043F23CACFC7}"/>
              </a:ext>
            </a:extLst>
          </p:cNvPr>
          <p:cNvSpPr>
            <a:spLocks noGrp="1" noChangeArrowheads="1"/>
          </p:cNvSpPr>
          <p:nvPr>
            <p:ph type="title" hasCustomPrompt="1"/>
          </p:nvPr>
        </p:nvSpPr>
        <p:spPr bwMode="auto">
          <a:xfrm>
            <a:off x="218262" y="157325"/>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US" altLang="en-US" dirty="0"/>
              <a:t>CLICK TO EDIT MASTER TITLE STYLE</a:t>
            </a:r>
            <a:endParaRPr lang="en-GB" altLang="en-US" dirty="0"/>
          </a:p>
        </p:txBody>
      </p:sp>
      <p:sp>
        <p:nvSpPr>
          <p:cNvPr id="41" name="Content Placeholder 2">
            <a:extLst>
              <a:ext uri="{FF2B5EF4-FFF2-40B4-BE49-F238E27FC236}">
                <a16:creationId xmlns:a16="http://schemas.microsoft.com/office/drawing/2014/main" id="{50DD3B0C-E39C-2649-9351-6C8A44BE98F2}"/>
              </a:ext>
            </a:extLst>
          </p:cNvPr>
          <p:cNvSpPr>
            <a:spLocks noGrp="1"/>
          </p:cNvSpPr>
          <p:nvPr>
            <p:ph idx="1"/>
          </p:nvPr>
        </p:nvSpPr>
        <p:spPr>
          <a:xfrm>
            <a:off x="218262" y="882192"/>
            <a:ext cx="11763663" cy="5541667"/>
          </a:xfrm>
        </p:spPr>
        <p:txBody>
          <a:bodyPr/>
          <a:lstStyle>
            <a:lvl1pPr>
              <a:defRPr>
                <a:solidFill>
                  <a:srgbClr val="F1666A"/>
                </a:solidFill>
              </a:defRPr>
            </a:lvl1pPr>
            <a:lvl2pPr>
              <a:defRPr>
                <a:solidFill>
                  <a:srgbClr val="F1666A"/>
                </a:solidFill>
              </a:defRPr>
            </a:lvl2pPr>
            <a:lvl3pPr>
              <a:defRPr>
                <a:solidFill>
                  <a:srgbClr val="F1666A"/>
                </a:solidFill>
              </a:defRPr>
            </a:lvl3pPr>
            <a:lvl4pPr>
              <a:defRPr>
                <a:solidFill>
                  <a:srgbClr val="F1666A"/>
                </a:solidFill>
              </a:defRPr>
            </a:lvl4pPr>
            <a:lvl5pPr>
              <a:defRPr>
                <a:solidFill>
                  <a:srgbClr val="F1666A"/>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pic>
        <p:nvPicPr>
          <p:cNvPr id="38" name="Picture 37">
            <a:extLst>
              <a:ext uri="{FF2B5EF4-FFF2-40B4-BE49-F238E27FC236}">
                <a16:creationId xmlns:a16="http://schemas.microsoft.com/office/drawing/2014/main" id="{461E3115-3303-9045-AC29-E05D095BD84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43245" y="6585918"/>
            <a:ext cx="1636920" cy="105919"/>
          </a:xfrm>
          <a:prstGeom prst="rect">
            <a:avLst/>
          </a:prstGeom>
        </p:spPr>
      </p:pic>
      <p:grpSp>
        <p:nvGrpSpPr>
          <p:cNvPr id="172" name="Group 171">
            <a:extLst>
              <a:ext uri="{FF2B5EF4-FFF2-40B4-BE49-F238E27FC236}">
                <a16:creationId xmlns:a16="http://schemas.microsoft.com/office/drawing/2014/main" id="{84829EC8-9F1D-F149-A219-804BBAF3FAE4}"/>
              </a:ext>
            </a:extLst>
          </p:cNvPr>
          <p:cNvGrpSpPr/>
          <p:nvPr userDrawn="1"/>
        </p:nvGrpSpPr>
        <p:grpSpPr>
          <a:xfrm>
            <a:off x="226689" y="6572055"/>
            <a:ext cx="9280921" cy="144115"/>
            <a:chOff x="226688" y="6572055"/>
            <a:chExt cx="9280921" cy="144114"/>
          </a:xfrm>
        </p:grpSpPr>
        <p:pic>
          <p:nvPicPr>
            <p:cNvPr id="173" name="Picture 172" descr="at.png">
              <a:extLst>
                <a:ext uri="{FF2B5EF4-FFF2-40B4-BE49-F238E27FC236}">
                  <a16:creationId xmlns:a16="http://schemas.microsoft.com/office/drawing/2014/main" id="{C19983A8-7062-3F43-8A1D-37604D6D584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26688" y="6572055"/>
              <a:ext cx="217977" cy="144114"/>
            </a:xfrm>
            <a:prstGeom prst="rect">
              <a:avLst/>
            </a:prstGeom>
            <a:ln>
              <a:noFill/>
            </a:ln>
          </p:spPr>
        </p:pic>
        <p:pic>
          <p:nvPicPr>
            <p:cNvPr id="174" name="Picture 173" descr="be.png">
              <a:extLst>
                <a:ext uri="{FF2B5EF4-FFF2-40B4-BE49-F238E27FC236}">
                  <a16:creationId xmlns:a16="http://schemas.microsoft.com/office/drawing/2014/main" id="{A26B8D4A-247B-E24D-992C-A88A6B969B6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97100" y="6572055"/>
              <a:ext cx="217977" cy="144114"/>
            </a:xfrm>
            <a:prstGeom prst="rect">
              <a:avLst/>
            </a:prstGeom>
            <a:ln>
              <a:noFill/>
            </a:ln>
          </p:spPr>
        </p:pic>
        <p:pic>
          <p:nvPicPr>
            <p:cNvPr id="175" name="Picture 174" descr="ch.png">
              <a:extLst>
                <a:ext uri="{FF2B5EF4-FFF2-40B4-BE49-F238E27FC236}">
                  <a16:creationId xmlns:a16="http://schemas.microsoft.com/office/drawing/2014/main" id="{BE5E6113-818D-FB49-B090-E19342F28C7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652002" y="6572055"/>
              <a:ext cx="217977" cy="144114"/>
            </a:xfrm>
            <a:prstGeom prst="rect">
              <a:avLst/>
            </a:prstGeom>
            <a:ln>
              <a:noFill/>
            </a:ln>
          </p:spPr>
        </p:pic>
        <p:pic>
          <p:nvPicPr>
            <p:cNvPr id="176" name="Picture 175" descr="cz.png">
              <a:extLst>
                <a:ext uri="{FF2B5EF4-FFF2-40B4-BE49-F238E27FC236}">
                  <a16:creationId xmlns:a16="http://schemas.microsoft.com/office/drawing/2014/main" id="{1FE898A1-4B3A-2F42-A01B-183D128F320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70446" y="6572055"/>
              <a:ext cx="217977" cy="144114"/>
            </a:xfrm>
            <a:prstGeom prst="rect">
              <a:avLst/>
            </a:prstGeom>
            <a:ln>
              <a:noFill/>
            </a:ln>
          </p:spPr>
        </p:pic>
        <p:pic>
          <p:nvPicPr>
            <p:cNvPr id="177" name="Picture 176" descr="de.png">
              <a:extLst>
                <a:ext uri="{FF2B5EF4-FFF2-40B4-BE49-F238E27FC236}">
                  <a16:creationId xmlns:a16="http://schemas.microsoft.com/office/drawing/2014/main" id="{57187CBC-5F64-3940-94C4-F4586E23B39A}"/>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830886" y="6572055"/>
              <a:ext cx="217977" cy="144114"/>
            </a:xfrm>
            <a:prstGeom prst="rect">
              <a:avLst/>
            </a:prstGeom>
            <a:ln>
              <a:noFill/>
            </a:ln>
          </p:spPr>
        </p:pic>
        <p:pic>
          <p:nvPicPr>
            <p:cNvPr id="178" name="Picture 177" descr="dk.png">
              <a:extLst>
                <a:ext uri="{FF2B5EF4-FFF2-40B4-BE49-F238E27FC236}">
                  <a16:creationId xmlns:a16="http://schemas.microsoft.com/office/drawing/2014/main" id="{1A77F22F-4EA4-1B4E-AD85-83E6A9E6F03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340468" y="6572055"/>
              <a:ext cx="217977" cy="144114"/>
            </a:xfrm>
            <a:prstGeom prst="rect">
              <a:avLst/>
            </a:prstGeom>
            <a:ln>
              <a:noFill/>
            </a:ln>
          </p:spPr>
        </p:pic>
        <p:pic>
          <p:nvPicPr>
            <p:cNvPr id="179" name="Picture 178" descr="ee.png">
              <a:extLst>
                <a:ext uri="{FF2B5EF4-FFF2-40B4-BE49-F238E27FC236}">
                  <a16:creationId xmlns:a16="http://schemas.microsoft.com/office/drawing/2014/main" id="{C971E61C-3E5D-A44F-BB32-C135DCA40246}"/>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710886" y="6572055"/>
              <a:ext cx="217977" cy="144114"/>
            </a:xfrm>
            <a:prstGeom prst="rect">
              <a:avLst/>
            </a:prstGeom>
            <a:ln>
              <a:noFill/>
            </a:ln>
          </p:spPr>
        </p:pic>
        <p:pic>
          <p:nvPicPr>
            <p:cNvPr id="180" name="Picture 179" descr="es.png">
              <a:extLst>
                <a:ext uri="{FF2B5EF4-FFF2-40B4-BE49-F238E27FC236}">
                  <a16:creationId xmlns:a16="http://schemas.microsoft.com/office/drawing/2014/main" id="{52BDB40C-C8F6-2F46-B22B-53159FB7223C}"/>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909231" y="6572055"/>
              <a:ext cx="217977" cy="144114"/>
            </a:xfrm>
            <a:prstGeom prst="rect">
              <a:avLst/>
            </a:prstGeom>
            <a:ln>
              <a:noFill/>
            </a:ln>
          </p:spPr>
        </p:pic>
        <p:pic>
          <p:nvPicPr>
            <p:cNvPr id="181" name="Picture 180" descr="fi.png">
              <a:extLst>
                <a:ext uri="{FF2B5EF4-FFF2-40B4-BE49-F238E27FC236}">
                  <a16:creationId xmlns:a16="http://schemas.microsoft.com/office/drawing/2014/main" id="{9A6C3A39-8815-6E46-A4A7-F1DF4D946009}"/>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2088120" y="6572055"/>
              <a:ext cx="217977" cy="144114"/>
            </a:xfrm>
            <a:prstGeom prst="rect">
              <a:avLst/>
            </a:prstGeom>
            <a:ln>
              <a:noFill/>
            </a:ln>
          </p:spPr>
        </p:pic>
        <p:pic>
          <p:nvPicPr>
            <p:cNvPr id="182" name="Picture 181" descr="fr.png">
              <a:extLst>
                <a:ext uri="{FF2B5EF4-FFF2-40B4-BE49-F238E27FC236}">
                  <a16:creationId xmlns:a16="http://schemas.microsoft.com/office/drawing/2014/main" id="{89C6B1C6-96B4-BB4A-8EF4-D905EBCDDB04}"/>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2456977" y="6572055"/>
              <a:ext cx="217977" cy="144114"/>
            </a:xfrm>
            <a:prstGeom prst="rect">
              <a:avLst/>
            </a:prstGeom>
            <a:ln>
              <a:noFill/>
            </a:ln>
          </p:spPr>
        </p:pic>
        <p:pic>
          <p:nvPicPr>
            <p:cNvPr id="183" name="Picture 182" descr="gr.png">
              <a:extLst>
                <a:ext uri="{FF2B5EF4-FFF2-40B4-BE49-F238E27FC236}">
                  <a16:creationId xmlns:a16="http://schemas.microsoft.com/office/drawing/2014/main" id="{1E8E5058-5837-0641-8ACC-2A22E98C61DB}"/>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3199746" y="6572055"/>
              <a:ext cx="217977" cy="144114"/>
            </a:xfrm>
            <a:prstGeom prst="rect">
              <a:avLst/>
            </a:prstGeom>
            <a:ln>
              <a:noFill/>
            </a:ln>
          </p:spPr>
        </p:pic>
        <p:pic>
          <p:nvPicPr>
            <p:cNvPr id="184" name="Picture 183" descr="hu.png">
              <a:extLst>
                <a:ext uri="{FF2B5EF4-FFF2-40B4-BE49-F238E27FC236}">
                  <a16:creationId xmlns:a16="http://schemas.microsoft.com/office/drawing/2014/main" id="{9280B1B9-E87E-1A4F-891B-FE02DF8C84F1}"/>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3568607" y="6572055"/>
              <a:ext cx="217977" cy="144114"/>
            </a:xfrm>
            <a:prstGeom prst="rect">
              <a:avLst/>
            </a:prstGeom>
            <a:ln>
              <a:noFill/>
            </a:ln>
          </p:spPr>
        </p:pic>
        <p:pic>
          <p:nvPicPr>
            <p:cNvPr id="185" name="Picture 184" descr="ie.png">
              <a:extLst>
                <a:ext uri="{FF2B5EF4-FFF2-40B4-BE49-F238E27FC236}">
                  <a16:creationId xmlns:a16="http://schemas.microsoft.com/office/drawing/2014/main" id="{E1DA4A09-1BBB-9841-8DDD-85AD266CEE85}"/>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3937466" y="6572055"/>
              <a:ext cx="217977" cy="144114"/>
            </a:xfrm>
            <a:prstGeom prst="rect">
              <a:avLst/>
            </a:prstGeom>
            <a:ln>
              <a:noFill/>
            </a:ln>
          </p:spPr>
        </p:pic>
        <p:pic>
          <p:nvPicPr>
            <p:cNvPr id="186" name="Picture 185" descr="it.png">
              <a:extLst>
                <a:ext uri="{FF2B5EF4-FFF2-40B4-BE49-F238E27FC236}">
                  <a16:creationId xmlns:a16="http://schemas.microsoft.com/office/drawing/2014/main" id="{9F861CE1-36F2-304A-BA2D-3B29B84F8D22}"/>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4306322" y="6572055"/>
              <a:ext cx="217977" cy="144114"/>
            </a:xfrm>
            <a:prstGeom prst="rect">
              <a:avLst/>
            </a:prstGeom>
            <a:ln>
              <a:noFill/>
            </a:ln>
          </p:spPr>
        </p:pic>
        <p:pic>
          <p:nvPicPr>
            <p:cNvPr id="187" name="Picture 186" descr="lu.png">
              <a:extLst>
                <a:ext uri="{FF2B5EF4-FFF2-40B4-BE49-F238E27FC236}">
                  <a16:creationId xmlns:a16="http://schemas.microsoft.com/office/drawing/2014/main" id="{0CC6F197-295E-AA48-9F54-5BB992E44941}"/>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4676775" y="6572055"/>
              <a:ext cx="217977" cy="144114"/>
            </a:xfrm>
            <a:prstGeom prst="rect">
              <a:avLst/>
            </a:prstGeom>
            <a:ln>
              <a:noFill/>
            </a:ln>
          </p:spPr>
        </p:pic>
        <p:pic>
          <p:nvPicPr>
            <p:cNvPr id="188" name="Picture 187" descr="nl.png">
              <a:extLst>
                <a:ext uri="{FF2B5EF4-FFF2-40B4-BE49-F238E27FC236}">
                  <a16:creationId xmlns:a16="http://schemas.microsoft.com/office/drawing/2014/main" id="{B2470C86-76A1-0747-82C7-81CE98BC136B}"/>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5050684" y="6572055"/>
              <a:ext cx="217977" cy="144114"/>
            </a:xfrm>
            <a:prstGeom prst="rect">
              <a:avLst/>
            </a:prstGeom>
            <a:ln>
              <a:noFill/>
            </a:ln>
          </p:spPr>
        </p:pic>
        <p:pic>
          <p:nvPicPr>
            <p:cNvPr id="189" name="Picture 188" descr="no.png">
              <a:extLst>
                <a:ext uri="{FF2B5EF4-FFF2-40B4-BE49-F238E27FC236}">
                  <a16:creationId xmlns:a16="http://schemas.microsoft.com/office/drawing/2014/main" id="{211EEA25-F325-7745-8745-5B5BBAC4FDB1}"/>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5428051" y="6572055"/>
              <a:ext cx="217977" cy="144114"/>
            </a:xfrm>
            <a:prstGeom prst="rect">
              <a:avLst/>
            </a:prstGeom>
            <a:ln>
              <a:noFill/>
            </a:ln>
          </p:spPr>
        </p:pic>
        <p:pic>
          <p:nvPicPr>
            <p:cNvPr id="190" name="Picture 189" descr="pl.png">
              <a:extLst>
                <a:ext uri="{FF2B5EF4-FFF2-40B4-BE49-F238E27FC236}">
                  <a16:creationId xmlns:a16="http://schemas.microsoft.com/office/drawing/2014/main" id="{C156D6C9-FE9B-354E-A16F-294D149E4191}"/>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5795181" y="6572055"/>
              <a:ext cx="217977" cy="144114"/>
            </a:xfrm>
            <a:prstGeom prst="rect">
              <a:avLst/>
            </a:prstGeom>
            <a:ln>
              <a:noFill/>
            </a:ln>
          </p:spPr>
        </p:pic>
        <p:pic>
          <p:nvPicPr>
            <p:cNvPr id="191" name="Picture 190" descr="pt.png">
              <a:extLst>
                <a:ext uri="{FF2B5EF4-FFF2-40B4-BE49-F238E27FC236}">
                  <a16:creationId xmlns:a16="http://schemas.microsoft.com/office/drawing/2014/main" id="{5B31BF8B-99DC-4F4A-BB25-16401B2EE1DC}"/>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6167359" y="6572055"/>
              <a:ext cx="217977" cy="144114"/>
            </a:xfrm>
            <a:prstGeom prst="rect">
              <a:avLst/>
            </a:prstGeom>
            <a:ln>
              <a:noFill/>
            </a:ln>
          </p:spPr>
        </p:pic>
        <p:pic>
          <p:nvPicPr>
            <p:cNvPr id="192" name="Picture 191" descr="ro.png">
              <a:extLst>
                <a:ext uri="{FF2B5EF4-FFF2-40B4-BE49-F238E27FC236}">
                  <a16:creationId xmlns:a16="http://schemas.microsoft.com/office/drawing/2014/main" id="{CC17C73D-B199-8446-8356-06B17E465103}"/>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541267" y="6572055"/>
              <a:ext cx="217977" cy="144114"/>
            </a:xfrm>
            <a:prstGeom prst="rect">
              <a:avLst/>
            </a:prstGeom>
            <a:ln>
              <a:noFill/>
            </a:ln>
          </p:spPr>
        </p:pic>
        <p:pic>
          <p:nvPicPr>
            <p:cNvPr id="193" name="Picture 192" descr="se.png">
              <a:extLst>
                <a:ext uri="{FF2B5EF4-FFF2-40B4-BE49-F238E27FC236}">
                  <a16:creationId xmlns:a16="http://schemas.microsoft.com/office/drawing/2014/main" id="{F8E7A4F7-C776-E44C-B459-792904B1175A}"/>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7279811" y="6572055"/>
              <a:ext cx="217977" cy="144114"/>
            </a:xfrm>
            <a:prstGeom prst="rect">
              <a:avLst/>
            </a:prstGeom>
            <a:ln>
              <a:noFill/>
            </a:ln>
          </p:spPr>
        </p:pic>
        <p:pic>
          <p:nvPicPr>
            <p:cNvPr id="194" name="Picture 193" descr="uk.png">
              <a:extLst>
                <a:ext uri="{FF2B5EF4-FFF2-40B4-BE49-F238E27FC236}">
                  <a16:creationId xmlns:a16="http://schemas.microsoft.com/office/drawing/2014/main" id="{4F8273AC-F4CD-7B44-A339-1DFDEDA6D7F6}"/>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8017547" y="6572055"/>
              <a:ext cx="217977" cy="144114"/>
            </a:xfrm>
            <a:prstGeom prst="rect">
              <a:avLst/>
            </a:prstGeom>
            <a:ln>
              <a:noFill/>
            </a:ln>
          </p:spPr>
        </p:pic>
        <p:pic>
          <p:nvPicPr>
            <p:cNvPr id="195" name="Picture 194" descr="ca.png">
              <a:extLst>
                <a:ext uri="{FF2B5EF4-FFF2-40B4-BE49-F238E27FC236}">
                  <a16:creationId xmlns:a16="http://schemas.microsoft.com/office/drawing/2014/main" id="{D054CC79-C8A4-6849-83FA-F64F0120C418}"/>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9291609" y="6573362"/>
              <a:ext cx="216000" cy="142807"/>
            </a:xfrm>
            <a:prstGeom prst="rect">
              <a:avLst/>
            </a:prstGeom>
            <a:ln>
              <a:noFill/>
            </a:ln>
          </p:spPr>
        </p:pic>
        <p:pic>
          <p:nvPicPr>
            <p:cNvPr id="196" name="Picture 195">
              <a:extLst>
                <a:ext uri="{FF2B5EF4-FFF2-40B4-BE49-F238E27FC236}">
                  <a16:creationId xmlns:a16="http://schemas.microsoft.com/office/drawing/2014/main" id="{422BE5F0-9351-1F49-AD56-2D379D64F732}"/>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8555553" y="6572169"/>
              <a:ext cx="216000" cy="144000"/>
            </a:xfrm>
            <a:prstGeom prst="rect">
              <a:avLst/>
            </a:prstGeom>
          </p:spPr>
        </p:pic>
        <p:pic>
          <p:nvPicPr>
            <p:cNvPr id="197" name="Picture 196" descr="si.png">
              <a:extLst>
                <a:ext uri="{FF2B5EF4-FFF2-40B4-BE49-F238E27FC236}">
                  <a16:creationId xmlns:a16="http://schemas.microsoft.com/office/drawing/2014/main" id="{12509DAF-C81C-B546-BCD1-6B1C5D6535F2}"/>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8928090" y="6572513"/>
              <a:ext cx="217284" cy="143656"/>
            </a:xfrm>
            <a:prstGeom prst="rect">
              <a:avLst/>
            </a:prstGeom>
          </p:spPr>
        </p:pic>
      </p:grpSp>
    </p:spTree>
    <p:extLst>
      <p:ext uri="{BB962C8B-B14F-4D97-AF65-F5344CB8AC3E}">
        <p14:creationId xmlns:p14="http://schemas.microsoft.com/office/powerpoint/2010/main" val="39906825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ARK_COLOUR_BG5">
    <p:spTree>
      <p:nvGrpSpPr>
        <p:cNvPr id="1" name=""/>
        <p:cNvGrpSpPr/>
        <p:nvPr/>
      </p:nvGrpSpPr>
      <p:grpSpPr>
        <a:xfrm>
          <a:off x="0" y="0"/>
          <a:ext cx="0" cy="0"/>
          <a:chOff x="0" y="0"/>
          <a:chExt cx="0" cy="0"/>
        </a:xfrm>
      </p:grpSpPr>
      <p:sp>
        <p:nvSpPr>
          <p:cNvPr id="154" name="Rectangle 153">
            <a:extLst>
              <a:ext uri="{FF2B5EF4-FFF2-40B4-BE49-F238E27FC236}">
                <a16:creationId xmlns:a16="http://schemas.microsoft.com/office/drawing/2014/main" id="{2FDEDD14-D71C-FA46-B659-781FB04D4CD6}"/>
              </a:ext>
            </a:extLst>
          </p:cNvPr>
          <p:cNvSpPr/>
          <p:nvPr userDrawn="1"/>
        </p:nvSpPr>
        <p:spPr>
          <a:xfrm>
            <a:off x="-6565" y="-3"/>
            <a:ext cx="12198565" cy="6858003"/>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cxnSp>
        <p:nvCxnSpPr>
          <p:cNvPr id="61" name="Straight Connector 60"/>
          <p:cNvCxnSpPr/>
          <p:nvPr userDrawn="1"/>
        </p:nvCxnSpPr>
        <p:spPr>
          <a:xfrm>
            <a:off x="218263"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31490" y="-216085"/>
            <a:ext cx="2093892" cy="1314000"/>
          </a:xfrm>
          <a:prstGeom prst="rect">
            <a:avLst/>
          </a:prstGeom>
        </p:spPr>
      </p:pic>
      <p:sp>
        <p:nvSpPr>
          <p:cNvPr id="98" name="Text Box 38">
            <a:extLst>
              <a:ext uri="{FF2B5EF4-FFF2-40B4-BE49-F238E27FC236}">
                <a16:creationId xmlns:a16="http://schemas.microsoft.com/office/drawing/2014/main" id="{7FCD07CB-9B49-8542-B6E1-EE8F108950D4}"/>
              </a:ext>
            </a:extLst>
          </p:cNvPr>
          <p:cNvSpPr txBox="1">
            <a:spLocks noChangeArrowheads="1"/>
          </p:cNvSpPr>
          <p:nvPr userDrawn="1"/>
        </p:nvSpPr>
        <p:spPr bwMode="auto">
          <a:xfrm>
            <a:off x="8205941" y="6201716"/>
            <a:ext cx="37514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chemeClr val="bg1"/>
                </a:solidFill>
                <a:latin typeface="Arial" charset="0"/>
                <a:ea typeface="Arial" charset="0"/>
                <a:cs typeface="Arial" charset="0"/>
              </a:rPr>
              <a:pPr lvl="2" algn="r">
                <a:spcBef>
                  <a:spcPct val="50000"/>
                </a:spcBef>
              </a:pPr>
              <a:t>‹#›</a:t>
            </a:fld>
            <a:endParaRPr lang="en-GB" sz="800" b="0" i="0" noProof="0" dirty="0">
              <a:solidFill>
                <a:schemeClr val="bg1"/>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0" name="Rectangle 6">
            <a:extLst>
              <a:ext uri="{FF2B5EF4-FFF2-40B4-BE49-F238E27FC236}">
                <a16:creationId xmlns:a16="http://schemas.microsoft.com/office/drawing/2014/main" id="{5F3F0105-74A7-3F48-A708-DBA480D47395}"/>
              </a:ext>
            </a:extLst>
          </p:cNvPr>
          <p:cNvSpPr>
            <a:spLocks noGrp="1" noChangeArrowheads="1"/>
          </p:cNvSpPr>
          <p:nvPr>
            <p:ph type="title" hasCustomPrompt="1"/>
          </p:nvPr>
        </p:nvSpPr>
        <p:spPr bwMode="auto">
          <a:xfrm>
            <a:off x="218262" y="157325"/>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US" altLang="en-US" dirty="0"/>
              <a:t>CLICK TO EDIT MASTER TITLE STYLE</a:t>
            </a:r>
            <a:endParaRPr lang="en-GB" altLang="en-US" dirty="0"/>
          </a:p>
        </p:txBody>
      </p:sp>
      <p:sp>
        <p:nvSpPr>
          <p:cNvPr id="41" name="Content Placeholder 2">
            <a:extLst>
              <a:ext uri="{FF2B5EF4-FFF2-40B4-BE49-F238E27FC236}">
                <a16:creationId xmlns:a16="http://schemas.microsoft.com/office/drawing/2014/main" id="{4DA19BBF-7A1B-C946-AFAB-AA5FF1EEEEF8}"/>
              </a:ext>
            </a:extLst>
          </p:cNvPr>
          <p:cNvSpPr>
            <a:spLocks noGrp="1"/>
          </p:cNvSpPr>
          <p:nvPr>
            <p:ph idx="1"/>
          </p:nvPr>
        </p:nvSpPr>
        <p:spPr>
          <a:xfrm>
            <a:off x="218262" y="882192"/>
            <a:ext cx="11763663" cy="5548032"/>
          </a:xfrm>
        </p:spPr>
        <p:txBody>
          <a:bodyPr/>
          <a:lstStyle>
            <a:lvl1pPr>
              <a:defRPr>
                <a:solidFill>
                  <a:srgbClr val="FFCC4E"/>
                </a:solidFill>
              </a:defRPr>
            </a:lvl1pPr>
            <a:lvl2pPr>
              <a:defRPr>
                <a:solidFill>
                  <a:srgbClr val="FFCC4E"/>
                </a:solidFill>
              </a:defRPr>
            </a:lvl2pPr>
            <a:lvl3pPr>
              <a:defRPr>
                <a:solidFill>
                  <a:srgbClr val="FFCC4E"/>
                </a:solidFill>
              </a:defRPr>
            </a:lvl3pPr>
            <a:lvl4pPr>
              <a:defRPr>
                <a:solidFill>
                  <a:srgbClr val="FFCC4E"/>
                </a:solidFill>
              </a:defRPr>
            </a:lvl4pPr>
            <a:lvl5pPr>
              <a:defRPr>
                <a:solidFill>
                  <a:srgbClr val="FFCC4E"/>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pic>
        <p:nvPicPr>
          <p:cNvPr id="38" name="Picture 37">
            <a:extLst>
              <a:ext uri="{FF2B5EF4-FFF2-40B4-BE49-F238E27FC236}">
                <a16:creationId xmlns:a16="http://schemas.microsoft.com/office/drawing/2014/main" id="{304BE09E-F3B3-F242-8C42-C6589CA8A0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43245" y="6585918"/>
            <a:ext cx="1636920" cy="105919"/>
          </a:xfrm>
          <a:prstGeom prst="rect">
            <a:avLst/>
          </a:prstGeom>
        </p:spPr>
      </p:pic>
      <p:grpSp>
        <p:nvGrpSpPr>
          <p:cNvPr id="172" name="Group 171">
            <a:extLst>
              <a:ext uri="{FF2B5EF4-FFF2-40B4-BE49-F238E27FC236}">
                <a16:creationId xmlns:a16="http://schemas.microsoft.com/office/drawing/2014/main" id="{55BF7BF6-3392-B144-8001-12FDDEF808F2}"/>
              </a:ext>
            </a:extLst>
          </p:cNvPr>
          <p:cNvGrpSpPr/>
          <p:nvPr userDrawn="1"/>
        </p:nvGrpSpPr>
        <p:grpSpPr>
          <a:xfrm>
            <a:off x="226689" y="6572055"/>
            <a:ext cx="9280921" cy="144115"/>
            <a:chOff x="226688" y="6572055"/>
            <a:chExt cx="9280921" cy="144114"/>
          </a:xfrm>
        </p:grpSpPr>
        <p:pic>
          <p:nvPicPr>
            <p:cNvPr id="173" name="Picture 172" descr="at.png">
              <a:extLst>
                <a:ext uri="{FF2B5EF4-FFF2-40B4-BE49-F238E27FC236}">
                  <a16:creationId xmlns:a16="http://schemas.microsoft.com/office/drawing/2014/main" id="{A9274A80-DE14-534B-8E88-EB6B9AF8118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26688" y="6572055"/>
              <a:ext cx="217977" cy="144114"/>
            </a:xfrm>
            <a:prstGeom prst="rect">
              <a:avLst/>
            </a:prstGeom>
            <a:ln>
              <a:noFill/>
            </a:ln>
          </p:spPr>
        </p:pic>
        <p:pic>
          <p:nvPicPr>
            <p:cNvPr id="174" name="Picture 173" descr="be.png">
              <a:extLst>
                <a:ext uri="{FF2B5EF4-FFF2-40B4-BE49-F238E27FC236}">
                  <a16:creationId xmlns:a16="http://schemas.microsoft.com/office/drawing/2014/main" id="{5C7C1A99-BE34-E948-80DE-BC4F3DA3139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97100" y="6572055"/>
              <a:ext cx="217977" cy="144114"/>
            </a:xfrm>
            <a:prstGeom prst="rect">
              <a:avLst/>
            </a:prstGeom>
            <a:ln>
              <a:noFill/>
            </a:ln>
          </p:spPr>
        </p:pic>
        <p:pic>
          <p:nvPicPr>
            <p:cNvPr id="175" name="Picture 174" descr="ch.png">
              <a:extLst>
                <a:ext uri="{FF2B5EF4-FFF2-40B4-BE49-F238E27FC236}">
                  <a16:creationId xmlns:a16="http://schemas.microsoft.com/office/drawing/2014/main" id="{A0D8E890-179F-134F-A153-70684E8B9F8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652002" y="6572055"/>
              <a:ext cx="217977" cy="144114"/>
            </a:xfrm>
            <a:prstGeom prst="rect">
              <a:avLst/>
            </a:prstGeom>
            <a:ln>
              <a:noFill/>
            </a:ln>
          </p:spPr>
        </p:pic>
        <p:pic>
          <p:nvPicPr>
            <p:cNvPr id="176" name="Picture 175" descr="cz.png">
              <a:extLst>
                <a:ext uri="{FF2B5EF4-FFF2-40B4-BE49-F238E27FC236}">
                  <a16:creationId xmlns:a16="http://schemas.microsoft.com/office/drawing/2014/main" id="{7FF2C21D-860C-3449-9C03-257D2590A39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70446" y="6572055"/>
              <a:ext cx="217977" cy="144114"/>
            </a:xfrm>
            <a:prstGeom prst="rect">
              <a:avLst/>
            </a:prstGeom>
            <a:ln>
              <a:noFill/>
            </a:ln>
          </p:spPr>
        </p:pic>
        <p:pic>
          <p:nvPicPr>
            <p:cNvPr id="177" name="Picture 176" descr="de.png">
              <a:extLst>
                <a:ext uri="{FF2B5EF4-FFF2-40B4-BE49-F238E27FC236}">
                  <a16:creationId xmlns:a16="http://schemas.microsoft.com/office/drawing/2014/main" id="{F361ED7A-68E6-0E4D-9BC4-097D41D9FBCA}"/>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830886" y="6572055"/>
              <a:ext cx="217977" cy="144114"/>
            </a:xfrm>
            <a:prstGeom prst="rect">
              <a:avLst/>
            </a:prstGeom>
            <a:ln>
              <a:noFill/>
            </a:ln>
          </p:spPr>
        </p:pic>
        <p:pic>
          <p:nvPicPr>
            <p:cNvPr id="178" name="Picture 177" descr="dk.png">
              <a:extLst>
                <a:ext uri="{FF2B5EF4-FFF2-40B4-BE49-F238E27FC236}">
                  <a16:creationId xmlns:a16="http://schemas.microsoft.com/office/drawing/2014/main" id="{C424A9F5-069A-434E-8E83-3408A9C196F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340468" y="6572055"/>
              <a:ext cx="217977" cy="144114"/>
            </a:xfrm>
            <a:prstGeom prst="rect">
              <a:avLst/>
            </a:prstGeom>
            <a:ln>
              <a:noFill/>
            </a:ln>
          </p:spPr>
        </p:pic>
        <p:pic>
          <p:nvPicPr>
            <p:cNvPr id="179" name="Picture 178" descr="ee.png">
              <a:extLst>
                <a:ext uri="{FF2B5EF4-FFF2-40B4-BE49-F238E27FC236}">
                  <a16:creationId xmlns:a16="http://schemas.microsoft.com/office/drawing/2014/main" id="{1B1CC685-FAA3-A248-AAB2-F20C3883BE6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710886" y="6572055"/>
              <a:ext cx="217977" cy="144114"/>
            </a:xfrm>
            <a:prstGeom prst="rect">
              <a:avLst/>
            </a:prstGeom>
            <a:ln>
              <a:noFill/>
            </a:ln>
          </p:spPr>
        </p:pic>
        <p:pic>
          <p:nvPicPr>
            <p:cNvPr id="180" name="Picture 179" descr="es.png">
              <a:extLst>
                <a:ext uri="{FF2B5EF4-FFF2-40B4-BE49-F238E27FC236}">
                  <a16:creationId xmlns:a16="http://schemas.microsoft.com/office/drawing/2014/main" id="{B75A8634-06BC-094C-89BB-1D7B1C89735C}"/>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909231" y="6572055"/>
              <a:ext cx="217977" cy="144114"/>
            </a:xfrm>
            <a:prstGeom prst="rect">
              <a:avLst/>
            </a:prstGeom>
            <a:ln>
              <a:noFill/>
            </a:ln>
          </p:spPr>
        </p:pic>
        <p:pic>
          <p:nvPicPr>
            <p:cNvPr id="181" name="Picture 180" descr="fi.png">
              <a:extLst>
                <a:ext uri="{FF2B5EF4-FFF2-40B4-BE49-F238E27FC236}">
                  <a16:creationId xmlns:a16="http://schemas.microsoft.com/office/drawing/2014/main" id="{D6307B4D-5DCF-B74D-A84C-DA63FB025A0E}"/>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2088120" y="6572055"/>
              <a:ext cx="217977" cy="144114"/>
            </a:xfrm>
            <a:prstGeom prst="rect">
              <a:avLst/>
            </a:prstGeom>
            <a:ln>
              <a:noFill/>
            </a:ln>
          </p:spPr>
        </p:pic>
        <p:pic>
          <p:nvPicPr>
            <p:cNvPr id="182" name="Picture 181" descr="fr.png">
              <a:extLst>
                <a:ext uri="{FF2B5EF4-FFF2-40B4-BE49-F238E27FC236}">
                  <a16:creationId xmlns:a16="http://schemas.microsoft.com/office/drawing/2014/main" id="{2691AFB8-3B77-0A4F-828F-4FE7F3613B52}"/>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2456977" y="6572055"/>
              <a:ext cx="217977" cy="144114"/>
            </a:xfrm>
            <a:prstGeom prst="rect">
              <a:avLst/>
            </a:prstGeom>
            <a:ln>
              <a:noFill/>
            </a:ln>
          </p:spPr>
        </p:pic>
        <p:pic>
          <p:nvPicPr>
            <p:cNvPr id="183" name="Picture 182" descr="gr.png">
              <a:extLst>
                <a:ext uri="{FF2B5EF4-FFF2-40B4-BE49-F238E27FC236}">
                  <a16:creationId xmlns:a16="http://schemas.microsoft.com/office/drawing/2014/main" id="{B33F68EE-435E-0244-8392-CD25D552D019}"/>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3199746" y="6572055"/>
              <a:ext cx="217977" cy="144114"/>
            </a:xfrm>
            <a:prstGeom prst="rect">
              <a:avLst/>
            </a:prstGeom>
            <a:ln>
              <a:noFill/>
            </a:ln>
          </p:spPr>
        </p:pic>
        <p:pic>
          <p:nvPicPr>
            <p:cNvPr id="184" name="Picture 183" descr="hu.png">
              <a:extLst>
                <a:ext uri="{FF2B5EF4-FFF2-40B4-BE49-F238E27FC236}">
                  <a16:creationId xmlns:a16="http://schemas.microsoft.com/office/drawing/2014/main" id="{FE3CC19D-9F24-E44A-A693-0555D62C8412}"/>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3568607" y="6572055"/>
              <a:ext cx="217977" cy="144114"/>
            </a:xfrm>
            <a:prstGeom prst="rect">
              <a:avLst/>
            </a:prstGeom>
            <a:ln>
              <a:noFill/>
            </a:ln>
          </p:spPr>
        </p:pic>
        <p:pic>
          <p:nvPicPr>
            <p:cNvPr id="185" name="Picture 184" descr="ie.png">
              <a:extLst>
                <a:ext uri="{FF2B5EF4-FFF2-40B4-BE49-F238E27FC236}">
                  <a16:creationId xmlns:a16="http://schemas.microsoft.com/office/drawing/2014/main" id="{2786FEC6-B769-1D4E-B6B3-0D617EFC7910}"/>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3937466" y="6572055"/>
              <a:ext cx="217977" cy="144114"/>
            </a:xfrm>
            <a:prstGeom prst="rect">
              <a:avLst/>
            </a:prstGeom>
            <a:ln>
              <a:noFill/>
            </a:ln>
          </p:spPr>
        </p:pic>
        <p:pic>
          <p:nvPicPr>
            <p:cNvPr id="186" name="Picture 185" descr="it.png">
              <a:extLst>
                <a:ext uri="{FF2B5EF4-FFF2-40B4-BE49-F238E27FC236}">
                  <a16:creationId xmlns:a16="http://schemas.microsoft.com/office/drawing/2014/main" id="{FFF41234-4D97-8944-94E0-DB24DA9547C4}"/>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4306322" y="6572055"/>
              <a:ext cx="217977" cy="144114"/>
            </a:xfrm>
            <a:prstGeom prst="rect">
              <a:avLst/>
            </a:prstGeom>
            <a:ln>
              <a:noFill/>
            </a:ln>
          </p:spPr>
        </p:pic>
        <p:pic>
          <p:nvPicPr>
            <p:cNvPr id="187" name="Picture 186" descr="lu.png">
              <a:extLst>
                <a:ext uri="{FF2B5EF4-FFF2-40B4-BE49-F238E27FC236}">
                  <a16:creationId xmlns:a16="http://schemas.microsoft.com/office/drawing/2014/main" id="{5CC9CE43-782F-B243-B0F2-A1F201A9855B}"/>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4676775" y="6572055"/>
              <a:ext cx="217977" cy="144114"/>
            </a:xfrm>
            <a:prstGeom prst="rect">
              <a:avLst/>
            </a:prstGeom>
            <a:ln>
              <a:noFill/>
            </a:ln>
          </p:spPr>
        </p:pic>
        <p:pic>
          <p:nvPicPr>
            <p:cNvPr id="188" name="Picture 187" descr="nl.png">
              <a:extLst>
                <a:ext uri="{FF2B5EF4-FFF2-40B4-BE49-F238E27FC236}">
                  <a16:creationId xmlns:a16="http://schemas.microsoft.com/office/drawing/2014/main" id="{D541A120-0643-A34E-B774-D4AD5DC1AC28}"/>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5050684" y="6572055"/>
              <a:ext cx="217977" cy="144114"/>
            </a:xfrm>
            <a:prstGeom prst="rect">
              <a:avLst/>
            </a:prstGeom>
            <a:ln>
              <a:noFill/>
            </a:ln>
          </p:spPr>
        </p:pic>
        <p:pic>
          <p:nvPicPr>
            <p:cNvPr id="189" name="Picture 188" descr="no.png">
              <a:extLst>
                <a:ext uri="{FF2B5EF4-FFF2-40B4-BE49-F238E27FC236}">
                  <a16:creationId xmlns:a16="http://schemas.microsoft.com/office/drawing/2014/main" id="{EF8B4CE5-903D-2A49-961E-99890647F273}"/>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5428051" y="6572055"/>
              <a:ext cx="217977" cy="144114"/>
            </a:xfrm>
            <a:prstGeom prst="rect">
              <a:avLst/>
            </a:prstGeom>
            <a:ln>
              <a:noFill/>
            </a:ln>
          </p:spPr>
        </p:pic>
        <p:pic>
          <p:nvPicPr>
            <p:cNvPr id="190" name="Picture 189" descr="pl.png">
              <a:extLst>
                <a:ext uri="{FF2B5EF4-FFF2-40B4-BE49-F238E27FC236}">
                  <a16:creationId xmlns:a16="http://schemas.microsoft.com/office/drawing/2014/main" id="{DD754616-3344-5C4C-80F5-3023168B3E03}"/>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5795181" y="6572055"/>
              <a:ext cx="217977" cy="144114"/>
            </a:xfrm>
            <a:prstGeom prst="rect">
              <a:avLst/>
            </a:prstGeom>
            <a:ln>
              <a:noFill/>
            </a:ln>
          </p:spPr>
        </p:pic>
        <p:pic>
          <p:nvPicPr>
            <p:cNvPr id="191" name="Picture 190" descr="pt.png">
              <a:extLst>
                <a:ext uri="{FF2B5EF4-FFF2-40B4-BE49-F238E27FC236}">
                  <a16:creationId xmlns:a16="http://schemas.microsoft.com/office/drawing/2014/main" id="{9976AFC9-2D5A-C54B-9CA7-A994E7CCC7AB}"/>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6167359" y="6572055"/>
              <a:ext cx="217977" cy="144114"/>
            </a:xfrm>
            <a:prstGeom prst="rect">
              <a:avLst/>
            </a:prstGeom>
            <a:ln>
              <a:noFill/>
            </a:ln>
          </p:spPr>
        </p:pic>
        <p:pic>
          <p:nvPicPr>
            <p:cNvPr id="192" name="Picture 191" descr="ro.png">
              <a:extLst>
                <a:ext uri="{FF2B5EF4-FFF2-40B4-BE49-F238E27FC236}">
                  <a16:creationId xmlns:a16="http://schemas.microsoft.com/office/drawing/2014/main" id="{A7F9BD34-A5E5-A54D-80AD-7BB6BBA466E0}"/>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541267" y="6572055"/>
              <a:ext cx="217977" cy="144114"/>
            </a:xfrm>
            <a:prstGeom prst="rect">
              <a:avLst/>
            </a:prstGeom>
            <a:ln>
              <a:noFill/>
            </a:ln>
          </p:spPr>
        </p:pic>
        <p:pic>
          <p:nvPicPr>
            <p:cNvPr id="193" name="Picture 192" descr="se.png">
              <a:extLst>
                <a:ext uri="{FF2B5EF4-FFF2-40B4-BE49-F238E27FC236}">
                  <a16:creationId xmlns:a16="http://schemas.microsoft.com/office/drawing/2014/main" id="{903582D9-7119-CD44-BA81-A6FBFD1AE7F3}"/>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7279811" y="6572055"/>
              <a:ext cx="217977" cy="144114"/>
            </a:xfrm>
            <a:prstGeom prst="rect">
              <a:avLst/>
            </a:prstGeom>
            <a:ln>
              <a:noFill/>
            </a:ln>
          </p:spPr>
        </p:pic>
        <p:pic>
          <p:nvPicPr>
            <p:cNvPr id="194" name="Picture 193" descr="uk.png">
              <a:extLst>
                <a:ext uri="{FF2B5EF4-FFF2-40B4-BE49-F238E27FC236}">
                  <a16:creationId xmlns:a16="http://schemas.microsoft.com/office/drawing/2014/main" id="{7F7A8D82-051C-C148-9664-C747BDB476F9}"/>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8017547" y="6572055"/>
              <a:ext cx="217977" cy="144114"/>
            </a:xfrm>
            <a:prstGeom prst="rect">
              <a:avLst/>
            </a:prstGeom>
            <a:ln>
              <a:noFill/>
            </a:ln>
          </p:spPr>
        </p:pic>
        <p:pic>
          <p:nvPicPr>
            <p:cNvPr id="195" name="Picture 194" descr="ca.png">
              <a:extLst>
                <a:ext uri="{FF2B5EF4-FFF2-40B4-BE49-F238E27FC236}">
                  <a16:creationId xmlns:a16="http://schemas.microsoft.com/office/drawing/2014/main" id="{447F0220-5C4A-BE4B-B874-6CD8BB3810F6}"/>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9291609" y="6573362"/>
              <a:ext cx="216000" cy="142807"/>
            </a:xfrm>
            <a:prstGeom prst="rect">
              <a:avLst/>
            </a:prstGeom>
            <a:ln>
              <a:noFill/>
            </a:ln>
          </p:spPr>
        </p:pic>
        <p:pic>
          <p:nvPicPr>
            <p:cNvPr id="196" name="Picture 195">
              <a:extLst>
                <a:ext uri="{FF2B5EF4-FFF2-40B4-BE49-F238E27FC236}">
                  <a16:creationId xmlns:a16="http://schemas.microsoft.com/office/drawing/2014/main" id="{570B4468-AA03-5247-BAAB-718BC1670B31}"/>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8555553" y="6572169"/>
              <a:ext cx="216000" cy="144000"/>
            </a:xfrm>
            <a:prstGeom prst="rect">
              <a:avLst/>
            </a:prstGeom>
          </p:spPr>
        </p:pic>
        <p:pic>
          <p:nvPicPr>
            <p:cNvPr id="197" name="Picture 196" descr="si.png">
              <a:extLst>
                <a:ext uri="{FF2B5EF4-FFF2-40B4-BE49-F238E27FC236}">
                  <a16:creationId xmlns:a16="http://schemas.microsoft.com/office/drawing/2014/main" id="{B3D3F122-B79E-FE4A-85D5-63B2D0A9F8D3}"/>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8928090" y="6572513"/>
              <a:ext cx="217284" cy="143656"/>
            </a:xfrm>
            <a:prstGeom prst="rect">
              <a:avLst/>
            </a:prstGeom>
          </p:spPr>
        </p:pic>
      </p:grpSp>
    </p:spTree>
    <p:extLst>
      <p:ext uri="{BB962C8B-B14F-4D97-AF65-F5344CB8AC3E}">
        <p14:creationId xmlns:p14="http://schemas.microsoft.com/office/powerpoint/2010/main" val="21646323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ARK_COLOUR_BG6">
    <p:spTree>
      <p:nvGrpSpPr>
        <p:cNvPr id="1" name=""/>
        <p:cNvGrpSpPr/>
        <p:nvPr/>
      </p:nvGrpSpPr>
      <p:grpSpPr>
        <a:xfrm>
          <a:off x="0" y="0"/>
          <a:ext cx="0" cy="0"/>
          <a:chOff x="0" y="0"/>
          <a:chExt cx="0" cy="0"/>
        </a:xfrm>
      </p:grpSpPr>
      <p:sp>
        <p:nvSpPr>
          <p:cNvPr id="154" name="Rectangle 153">
            <a:extLst>
              <a:ext uri="{FF2B5EF4-FFF2-40B4-BE49-F238E27FC236}">
                <a16:creationId xmlns:a16="http://schemas.microsoft.com/office/drawing/2014/main" id="{2FDEDD14-D71C-FA46-B659-781FB04D4CD6}"/>
              </a:ext>
            </a:extLst>
          </p:cNvPr>
          <p:cNvSpPr/>
          <p:nvPr userDrawn="1"/>
        </p:nvSpPr>
        <p:spPr>
          <a:xfrm>
            <a:off x="-6565" y="-3"/>
            <a:ext cx="12198565" cy="6858003"/>
          </a:xfrm>
          <a:prstGeom prst="rect">
            <a:avLst/>
          </a:prstGeom>
          <a:solidFill>
            <a:srgbClr val="006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cxnSp>
        <p:nvCxnSpPr>
          <p:cNvPr id="61" name="Straight Connector 60"/>
          <p:cNvCxnSpPr/>
          <p:nvPr userDrawn="1"/>
        </p:nvCxnSpPr>
        <p:spPr>
          <a:xfrm>
            <a:off x="218263"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31490" y="-216085"/>
            <a:ext cx="2093892" cy="1314000"/>
          </a:xfrm>
          <a:prstGeom prst="rect">
            <a:avLst/>
          </a:prstGeom>
        </p:spPr>
      </p:pic>
      <p:sp>
        <p:nvSpPr>
          <p:cNvPr id="98" name="Text Box 38">
            <a:extLst>
              <a:ext uri="{FF2B5EF4-FFF2-40B4-BE49-F238E27FC236}">
                <a16:creationId xmlns:a16="http://schemas.microsoft.com/office/drawing/2014/main" id="{7FCD07CB-9B49-8542-B6E1-EE8F108950D4}"/>
              </a:ext>
            </a:extLst>
          </p:cNvPr>
          <p:cNvSpPr txBox="1">
            <a:spLocks noChangeArrowheads="1"/>
          </p:cNvSpPr>
          <p:nvPr userDrawn="1"/>
        </p:nvSpPr>
        <p:spPr bwMode="auto">
          <a:xfrm>
            <a:off x="8205941" y="6201716"/>
            <a:ext cx="37514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chemeClr val="bg1"/>
                </a:solidFill>
                <a:latin typeface="Arial" charset="0"/>
                <a:ea typeface="Arial" charset="0"/>
                <a:cs typeface="Arial" charset="0"/>
              </a:rPr>
              <a:pPr lvl="2" algn="r">
                <a:spcBef>
                  <a:spcPct val="50000"/>
                </a:spcBef>
              </a:pPr>
              <a:t>‹#›</a:t>
            </a:fld>
            <a:endParaRPr lang="en-GB" sz="800" b="0" i="0" noProof="0" dirty="0">
              <a:solidFill>
                <a:schemeClr val="bg1"/>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0" name="Rectangle 6">
            <a:extLst>
              <a:ext uri="{FF2B5EF4-FFF2-40B4-BE49-F238E27FC236}">
                <a16:creationId xmlns:a16="http://schemas.microsoft.com/office/drawing/2014/main" id="{31144C82-D053-8F4B-894B-EE0D394C022E}"/>
              </a:ext>
            </a:extLst>
          </p:cNvPr>
          <p:cNvSpPr>
            <a:spLocks noGrp="1" noChangeArrowheads="1"/>
          </p:cNvSpPr>
          <p:nvPr>
            <p:ph type="title" hasCustomPrompt="1"/>
          </p:nvPr>
        </p:nvSpPr>
        <p:spPr bwMode="auto">
          <a:xfrm>
            <a:off x="218262" y="157325"/>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US" altLang="en-US" dirty="0"/>
              <a:t>CLICK TO EDIT MASTER TITLE STYLE</a:t>
            </a:r>
            <a:endParaRPr lang="en-GB" altLang="en-US" dirty="0"/>
          </a:p>
        </p:txBody>
      </p:sp>
      <p:sp>
        <p:nvSpPr>
          <p:cNvPr id="41" name="Content Placeholder 2">
            <a:extLst>
              <a:ext uri="{FF2B5EF4-FFF2-40B4-BE49-F238E27FC236}">
                <a16:creationId xmlns:a16="http://schemas.microsoft.com/office/drawing/2014/main" id="{AECCC4E8-0B5E-9C4D-AB80-150457D92BDA}"/>
              </a:ext>
            </a:extLst>
          </p:cNvPr>
          <p:cNvSpPr>
            <a:spLocks noGrp="1"/>
          </p:cNvSpPr>
          <p:nvPr>
            <p:ph idx="1"/>
          </p:nvPr>
        </p:nvSpPr>
        <p:spPr>
          <a:xfrm>
            <a:off x="218262" y="882192"/>
            <a:ext cx="11763663" cy="5534968"/>
          </a:xfrm>
        </p:spPr>
        <p:txBody>
          <a:bodyPr/>
          <a:lstStyle>
            <a:lvl1pPr>
              <a:defRPr>
                <a:solidFill>
                  <a:srgbClr val="009BDB"/>
                </a:solidFill>
              </a:defRPr>
            </a:lvl1pPr>
            <a:lvl2pPr>
              <a:defRPr>
                <a:solidFill>
                  <a:srgbClr val="009BDB"/>
                </a:solidFill>
              </a:defRPr>
            </a:lvl2pPr>
            <a:lvl3pPr>
              <a:defRPr>
                <a:solidFill>
                  <a:srgbClr val="009BDB"/>
                </a:solidFill>
              </a:defRPr>
            </a:lvl3pPr>
            <a:lvl4pPr>
              <a:defRPr>
                <a:solidFill>
                  <a:srgbClr val="009BDB"/>
                </a:solidFill>
              </a:defRPr>
            </a:lvl4pPr>
            <a:lvl5pPr>
              <a:defRPr>
                <a:solidFill>
                  <a:srgbClr val="009BDB"/>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pic>
        <p:nvPicPr>
          <p:cNvPr id="38" name="Picture 37">
            <a:extLst>
              <a:ext uri="{FF2B5EF4-FFF2-40B4-BE49-F238E27FC236}">
                <a16:creationId xmlns:a16="http://schemas.microsoft.com/office/drawing/2014/main" id="{EF769265-2000-A745-853D-4F112CDCFB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43245" y="6585918"/>
            <a:ext cx="1636920" cy="105919"/>
          </a:xfrm>
          <a:prstGeom prst="rect">
            <a:avLst/>
          </a:prstGeom>
        </p:spPr>
      </p:pic>
      <p:grpSp>
        <p:nvGrpSpPr>
          <p:cNvPr id="173" name="Group 172">
            <a:extLst>
              <a:ext uri="{FF2B5EF4-FFF2-40B4-BE49-F238E27FC236}">
                <a16:creationId xmlns:a16="http://schemas.microsoft.com/office/drawing/2014/main" id="{9C03ECFA-F0E6-3F43-AB7D-B1FC42BC6B83}"/>
              </a:ext>
            </a:extLst>
          </p:cNvPr>
          <p:cNvGrpSpPr/>
          <p:nvPr userDrawn="1"/>
        </p:nvGrpSpPr>
        <p:grpSpPr>
          <a:xfrm>
            <a:off x="226689" y="6572055"/>
            <a:ext cx="9280921" cy="144115"/>
            <a:chOff x="226688" y="6572055"/>
            <a:chExt cx="9280921" cy="144114"/>
          </a:xfrm>
        </p:grpSpPr>
        <p:pic>
          <p:nvPicPr>
            <p:cNvPr id="174" name="Picture 173" descr="at.png">
              <a:extLst>
                <a:ext uri="{FF2B5EF4-FFF2-40B4-BE49-F238E27FC236}">
                  <a16:creationId xmlns:a16="http://schemas.microsoft.com/office/drawing/2014/main" id="{3824C34D-E8F4-6046-BAD3-FF544547B56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26688" y="6572055"/>
              <a:ext cx="217977" cy="144114"/>
            </a:xfrm>
            <a:prstGeom prst="rect">
              <a:avLst/>
            </a:prstGeom>
            <a:ln>
              <a:noFill/>
            </a:ln>
          </p:spPr>
        </p:pic>
        <p:pic>
          <p:nvPicPr>
            <p:cNvPr id="175" name="Picture 174" descr="be.png">
              <a:extLst>
                <a:ext uri="{FF2B5EF4-FFF2-40B4-BE49-F238E27FC236}">
                  <a16:creationId xmlns:a16="http://schemas.microsoft.com/office/drawing/2014/main" id="{D3C84D9E-605B-5C40-AC60-4287ECCFCF3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97100" y="6572055"/>
              <a:ext cx="217977" cy="144114"/>
            </a:xfrm>
            <a:prstGeom prst="rect">
              <a:avLst/>
            </a:prstGeom>
            <a:ln>
              <a:noFill/>
            </a:ln>
          </p:spPr>
        </p:pic>
        <p:pic>
          <p:nvPicPr>
            <p:cNvPr id="176" name="Picture 175" descr="ch.png">
              <a:extLst>
                <a:ext uri="{FF2B5EF4-FFF2-40B4-BE49-F238E27FC236}">
                  <a16:creationId xmlns:a16="http://schemas.microsoft.com/office/drawing/2014/main" id="{C9081AC3-3B15-C74D-99C2-853A5909C01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652002" y="6572055"/>
              <a:ext cx="217977" cy="144114"/>
            </a:xfrm>
            <a:prstGeom prst="rect">
              <a:avLst/>
            </a:prstGeom>
            <a:ln>
              <a:noFill/>
            </a:ln>
          </p:spPr>
        </p:pic>
        <p:pic>
          <p:nvPicPr>
            <p:cNvPr id="177" name="Picture 176" descr="cz.png">
              <a:extLst>
                <a:ext uri="{FF2B5EF4-FFF2-40B4-BE49-F238E27FC236}">
                  <a16:creationId xmlns:a16="http://schemas.microsoft.com/office/drawing/2014/main" id="{D25A0EC2-80AF-3549-B68D-0824059F9D58}"/>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70446" y="6572055"/>
              <a:ext cx="217977" cy="144114"/>
            </a:xfrm>
            <a:prstGeom prst="rect">
              <a:avLst/>
            </a:prstGeom>
            <a:ln>
              <a:noFill/>
            </a:ln>
          </p:spPr>
        </p:pic>
        <p:pic>
          <p:nvPicPr>
            <p:cNvPr id="178" name="Picture 177" descr="de.png">
              <a:extLst>
                <a:ext uri="{FF2B5EF4-FFF2-40B4-BE49-F238E27FC236}">
                  <a16:creationId xmlns:a16="http://schemas.microsoft.com/office/drawing/2014/main" id="{01CFBFE7-56FE-7D43-8225-3FEC97C7E6A7}"/>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830886" y="6572055"/>
              <a:ext cx="217977" cy="144114"/>
            </a:xfrm>
            <a:prstGeom prst="rect">
              <a:avLst/>
            </a:prstGeom>
            <a:ln>
              <a:noFill/>
            </a:ln>
          </p:spPr>
        </p:pic>
        <p:pic>
          <p:nvPicPr>
            <p:cNvPr id="179" name="Picture 178" descr="dk.png">
              <a:extLst>
                <a:ext uri="{FF2B5EF4-FFF2-40B4-BE49-F238E27FC236}">
                  <a16:creationId xmlns:a16="http://schemas.microsoft.com/office/drawing/2014/main" id="{824EBC88-E0A5-4F40-8D70-4A191BB0E450}"/>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340468" y="6572055"/>
              <a:ext cx="217977" cy="144114"/>
            </a:xfrm>
            <a:prstGeom prst="rect">
              <a:avLst/>
            </a:prstGeom>
            <a:ln>
              <a:noFill/>
            </a:ln>
          </p:spPr>
        </p:pic>
        <p:pic>
          <p:nvPicPr>
            <p:cNvPr id="180" name="Picture 179" descr="ee.png">
              <a:extLst>
                <a:ext uri="{FF2B5EF4-FFF2-40B4-BE49-F238E27FC236}">
                  <a16:creationId xmlns:a16="http://schemas.microsoft.com/office/drawing/2014/main" id="{DF36E0EF-A035-434C-ACC2-1E0A85C9511D}"/>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710886" y="6572055"/>
              <a:ext cx="217977" cy="144114"/>
            </a:xfrm>
            <a:prstGeom prst="rect">
              <a:avLst/>
            </a:prstGeom>
            <a:ln>
              <a:noFill/>
            </a:ln>
          </p:spPr>
        </p:pic>
        <p:pic>
          <p:nvPicPr>
            <p:cNvPr id="181" name="Picture 180" descr="es.png">
              <a:extLst>
                <a:ext uri="{FF2B5EF4-FFF2-40B4-BE49-F238E27FC236}">
                  <a16:creationId xmlns:a16="http://schemas.microsoft.com/office/drawing/2014/main" id="{9855D420-8B9F-DB4D-BFFD-88B92FBC93E1}"/>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909231" y="6572055"/>
              <a:ext cx="217977" cy="144114"/>
            </a:xfrm>
            <a:prstGeom prst="rect">
              <a:avLst/>
            </a:prstGeom>
            <a:ln>
              <a:noFill/>
            </a:ln>
          </p:spPr>
        </p:pic>
        <p:pic>
          <p:nvPicPr>
            <p:cNvPr id="182" name="Picture 181" descr="fi.png">
              <a:extLst>
                <a:ext uri="{FF2B5EF4-FFF2-40B4-BE49-F238E27FC236}">
                  <a16:creationId xmlns:a16="http://schemas.microsoft.com/office/drawing/2014/main" id="{D8DA4ED2-71BF-D54A-8729-667C353420B3}"/>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2088120" y="6572055"/>
              <a:ext cx="217977" cy="144114"/>
            </a:xfrm>
            <a:prstGeom prst="rect">
              <a:avLst/>
            </a:prstGeom>
            <a:ln>
              <a:noFill/>
            </a:ln>
          </p:spPr>
        </p:pic>
        <p:pic>
          <p:nvPicPr>
            <p:cNvPr id="183" name="Picture 182" descr="fr.png">
              <a:extLst>
                <a:ext uri="{FF2B5EF4-FFF2-40B4-BE49-F238E27FC236}">
                  <a16:creationId xmlns:a16="http://schemas.microsoft.com/office/drawing/2014/main" id="{95700422-738E-3F43-9BD9-732D1F1CD51B}"/>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2456977" y="6572055"/>
              <a:ext cx="217977" cy="144114"/>
            </a:xfrm>
            <a:prstGeom prst="rect">
              <a:avLst/>
            </a:prstGeom>
            <a:ln>
              <a:noFill/>
            </a:ln>
          </p:spPr>
        </p:pic>
        <p:pic>
          <p:nvPicPr>
            <p:cNvPr id="184" name="Picture 183" descr="gr.png">
              <a:extLst>
                <a:ext uri="{FF2B5EF4-FFF2-40B4-BE49-F238E27FC236}">
                  <a16:creationId xmlns:a16="http://schemas.microsoft.com/office/drawing/2014/main" id="{3ADFE767-2157-EF4F-A55A-529EEB11AD12}"/>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3199746" y="6572055"/>
              <a:ext cx="217977" cy="144114"/>
            </a:xfrm>
            <a:prstGeom prst="rect">
              <a:avLst/>
            </a:prstGeom>
            <a:ln>
              <a:noFill/>
            </a:ln>
          </p:spPr>
        </p:pic>
        <p:pic>
          <p:nvPicPr>
            <p:cNvPr id="185" name="Picture 184" descr="hu.png">
              <a:extLst>
                <a:ext uri="{FF2B5EF4-FFF2-40B4-BE49-F238E27FC236}">
                  <a16:creationId xmlns:a16="http://schemas.microsoft.com/office/drawing/2014/main" id="{94431EEF-3F6C-EB40-AB87-05DDC4908F69}"/>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3568607" y="6572055"/>
              <a:ext cx="217977" cy="144114"/>
            </a:xfrm>
            <a:prstGeom prst="rect">
              <a:avLst/>
            </a:prstGeom>
            <a:ln>
              <a:noFill/>
            </a:ln>
          </p:spPr>
        </p:pic>
        <p:pic>
          <p:nvPicPr>
            <p:cNvPr id="186" name="Picture 185" descr="ie.png">
              <a:extLst>
                <a:ext uri="{FF2B5EF4-FFF2-40B4-BE49-F238E27FC236}">
                  <a16:creationId xmlns:a16="http://schemas.microsoft.com/office/drawing/2014/main" id="{0F4742A7-B3EF-E940-8319-F483AEA93001}"/>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3937466" y="6572055"/>
              <a:ext cx="217977" cy="144114"/>
            </a:xfrm>
            <a:prstGeom prst="rect">
              <a:avLst/>
            </a:prstGeom>
            <a:ln>
              <a:noFill/>
            </a:ln>
          </p:spPr>
        </p:pic>
        <p:pic>
          <p:nvPicPr>
            <p:cNvPr id="187" name="Picture 186" descr="it.png">
              <a:extLst>
                <a:ext uri="{FF2B5EF4-FFF2-40B4-BE49-F238E27FC236}">
                  <a16:creationId xmlns:a16="http://schemas.microsoft.com/office/drawing/2014/main" id="{F916B730-76B6-7C44-B685-963A89AC4D34}"/>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4306322" y="6572055"/>
              <a:ext cx="217977" cy="144114"/>
            </a:xfrm>
            <a:prstGeom prst="rect">
              <a:avLst/>
            </a:prstGeom>
            <a:ln>
              <a:noFill/>
            </a:ln>
          </p:spPr>
        </p:pic>
        <p:pic>
          <p:nvPicPr>
            <p:cNvPr id="188" name="Picture 187" descr="lu.png">
              <a:extLst>
                <a:ext uri="{FF2B5EF4-FFF2-40B4-BE49-F238E27FC236}">
                  <a16:creationId xmlns:a16="http://schemas.microsoft.com/office/drawing/2014/main" id="{371EAC75-DE61-124E-801F-B188BAD04F77}"/>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4676775" y="6572055"/>
              <a:ext cx="217977" cy="144114"/>
            </a:xfrm>
            <a:prstGeom prst="rect">
              <a:avLst/>
            </a:prstGeom>
            <a:ln>
              <a:noFill/>
            </a:ln>
          </p:spPr>
        </p:pic>
        <p:pic>
          <p:nvPicPr>
            <p:cNvPr id="189" name="Picture 188" descr="nl.png">
              <a:extLst>
                <a:ext uri="{FF2B5EF4-FFF2-40B4-BE49-F238E27FC236}">
                  <a16:creationId xmlns:a16="http://schemas.microsoft.com/office/drawing/2014/main" id="{27CD426E-F43D-7A47-82F0-CE6F0A7451A2}"/>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5050684" y="6572055"/>
              <a:ext cx="217977" cy="144114"/>
            </a:xfrm>
            <a:prstGeom prst="rect">
              <a:avLst/>
            </a:prstGeom>
            <a:ln>
              <a:noFill/>
            </a:ln>
          </p:spPr>
        </p:pic>
        <p:pic>
          <p:nvPicPr>
            <p:cNvPr id="190" name="Picture 189" descr="no.png">
              <a:extLst>
                <a:ext uri="{FF2B5EF4-FFF2-40B4-BE49-F238E27FC236}">
                  <a16:creationId xmlns:a16="http://schemas.microsoft.com/office/drawing/2014/main" id="{BFC941B5-B595-3545-9AE8-692D142F4154}"/>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5428051" y="6572055"/>
              <a:ext cx="217977" cy="144114"/>
            </a:xfrm>
            <a:prstGeom prst="rect">
              <a:avLst/>
            </a:prstGeom>
            <a:ln>
              <a:noFill/>
            </a:ln>
          </p:spPr>
        </p:pic>
        <p:pic>
          <p:nvPicPr>
            <p:cNvPr id="191" name="Picture 190" descr="pl.png">
              <a:extLst>
                <a:ext uri="{FF2B5EF4-FFF2-40B4-BE49-F238E27FC236}">
                  <a16:creationId xmlns:a16="http://schemas.microsoft.com/office/drawing/2014/main" id="{0ADF2A94-9206-EC4F-8756-8FE56F5E7FD2}"/>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5795181" y="6572055"/>
              <a:ext cx="217977" cy="144114"/>
            </a:xfrm>
            <a:prstGeom prst="rect">
              <a:avLst/>
            </a:prstGeom>
            <a:ln>
              <a:noFill/>
            </a:ln>
          </p:spPr>
        </p:pic>
        <p:pic>
          <p:nvPicPr>
            <p:cNvPr id="192" name="Picture 191" descr="pt.png">
              <a:extLst>
                <a:ext uri="{FF2B5EF4-FFF2-40B4-BE49-F238E27FC236}">
                  <a16:creationId xmlns:a16="http://schemas.microsoft.com/office/drawing/2014/main" id="{111C1773-57A2-D846-A061-DCC75173328E}"/>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6167359" y="6572055"/>
              <a:ext cx="217977" cy="144114"/>
            </a:xfrm>
            <a:prstGeom prst="rect">
              <a:avLst/>
            </a:prstGeom>
            <a:ln>
              <a:noFill/>
            </a:ln>
          </p:spPr>
        </p:pic>
        <p:pic>
          <p:nvPicPr>
            <p:cNvPr id="193" name="Picture 192" descr="ro.png">
              <a:extLst>
                <a:ext uri="{FF2B5EF4-FFF2-40B4-BE49-F238E27FC236}">
                  <a16:creationId xmlns:a16="http://schemas.microsoft.com/office/drawing/2014/main" id="{20020476-0B2D-A04E-B153-DCADFDF58FB3}"/>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541267" y="6572055"/>
              <a:ext cx="217977" cy="144114"/>
            </a:xfrm>
            <a:prstGeom prst="rect">
              <a:avLst/>
            </a:prstGeom>
            <a:ln>
              <a:noFill/>
            </a:ln>
          </p:spPr>
        </p:pic>
        <p:pic>
          <p:nvPicPr>
            <p:cNvPr id="194" name="Picture 193" descr="se.png">
              <a:extLst>
                <a:ext uri="{FF2B5EF4-FFF2-40B4-BE49-F238E27FC236}">
                  <a16:creationId xmlns:a16="http://schemas.microsoft.com/office/drawing/2014/main" id="{B59E6C4B-8074-D841-A73A-F1B33B3C6E82}"/>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7279811" y="6572055"/>
              <a:ext cx="217977" cy="144114"/>
            </a:xfrm>
            <a:prstGeom prst="rect">
              <a:avLst/>
            </a:prstGeom>
            <a:ln>
              <a:noFill/>
            </a:ln>
          </p:spPr>
        </p:pic>
        <p:pic>
          <p:nvPicPr>
            <p:cNvPr id="195" name="Picture 194" descr="uk.png">
              <a:extLst>
                <a:ext uri="{FF2B5EF4-FFF2-40B4-BE49-F238E27FC236}">
                  <a16:creationId xmlns:a16="http://schemas.microsoft.com/office/drawing/2014/main" id="{D012AEDC-CFA2-5F45-B10F-82E3A1BBE409}"/>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8017547" y="6572055"/>
              <a:ext cx="217977" cy="144114"/>
            </a:xfrm>
            <a:prstGeom prst="rect">
              <a:avLst/>
            </a:prstGeom>
            <a:ln>
              <a:noFill/>
            </a:ln>
          </p:spPr>
        </p:pic>
        <p:pic>
          <p:nvPicPr>
            <p:cNvPr id="196" name="Picture 195" descr="ca.png">
              <a:extLst>
                <a:ext uri="{FF2B5EF4-FFF2-40B4-BE49-F238E27FC236}">
                  <a16:creationId xmlns:a16="http://schemas.microsoft.com/office/drawing/2014/main" id="{0E4FB537-7180-1042-9D96-38B8DE330FB2}"/>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9291609" y="6573362"/>
              <a:ext cx="216000" cy="142807"/>
            </a:xfrm>
            <a:prstGeom prst="rect">
              <a:avLst/>
            </a:prstGeom>
            <a:ln>
              <a:noFill/>
            </a:ln>
          </p:spPr>
        </p:pic>
        <p:pic>
          <p:nvPicPr>
            <p:cNvPr id="197" name="Picture 196">
              <a:extLst>
                <a:ext uri="{FF2B5EF4-FFF2-40B4-BE49-F238E27FC236}">
                  <a16:creationId xmlns:a16="http://schemas.microsoft.com/office/drawing/2014/main" id="{3F6A389A-CB86-8B42-AC65-749665029DDC}"/>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8555553" y="6572169"/>
              <a:ext cx="216000" cy="144000"/>
            </a:xfrm>
            <a:prstGeom prst="rect">
              <a:avLst/>
            </a:prstGeom>
          </p:spPr>
        </p:pic>
        <p:pic>
          <p:nvPicPr>
            <p:cNvPr id="198" name="Picture 197" descr="si.png">
              <a:extLst>
                <a:ext uri="{FF2B5EF4-FFF2-40B4-BE49-F238E27FC236}">
                  <a16:creationId xmlns:a16="http://schemas.microsoft.com/office/drawing/2014/main" id="{F9AD2EBC-E00E-BF4A-9B91-0F4C777AC0EC}"/>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8928090" y="6572513"/>
              <a:ext cx="217284" cy="143656"/>
            </a:xfrm>
            <a:prstGeom prst="rect">
              <a:avLst/>
            </a:prstGeom>
          </p:spPr>
        </p:pic>
      </p:grpSp>
    </p:spTree>
    <p:extLst>
      <p:ext uri="{BB962C8B-B14F-4D97-AF65-F5344CB8AC3E}">
        <p14:creationId xmlns:p14="http://schemas.microsoft.com/office/powerpoint/2010/main" val="782757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RK7">
    <p:spTree>
      <p:nvGrpSpPr>
        <p:cNvPr id="1" name=""/>
        <p:cNvGrpSpPr/>
        <p:nvPr/>
      </p:nvGrpSpPr>
      <p:grpSpPr>
        <a:xfrm>
          <a:off x="0" y="0"/>
          <a:ext cx="0" cy="0"/>
          <a:chOff x="0" y="0"/>
          <a:chExt cx="0" cy="0"/>
        </a:xfrm>
      </p:grpSpPr>
      <p:grpSp>
        <p:nvGrpSpPr>
          <p:cNvPr id="5" name="Group 35">
            <a:extLst>
              <a:ext uri="{FF2B5EF4-FFF2-40B4-BE49-F238E27FC236}">
                <a16:creationId xmlns:a16="http://schemas.microsoft.com/office/drawing/2014/main" id="{15C1165B-50AC-46F5-B945-37FE6AF1F392}"/>
              </a:ext>
            </a:extLst>
          </p:cNvPr>
          <p:cNvGrpSpPr/>
          <p:nvPr userDrawn="1"/>
        </p:nvGrpSpPr>
        <p:grpSpPr>
          <a:xfrm>
            <a:off x="-6565" y="-3"/>
            <a:ext cx="12269310" cy="6858003"/>
            <a:chOff x="-6566" y="-2"/>
            <a:chExt cx="12269309" cy="6858002"/>
          </a:xfrm>
        </p:grpSpPr>
        <p:sp>
          <p:nvSpPr>
            <p:cNvPr id="6" name="Rectangle 36" hidden="1">
              <a:extLst>
                <a:ext uri="{FF2B5EF4-FFF2-40B4-BE49-F238E27FC236}">
                  <a16:creationId xmlns:a16="http://schemas.microsoft.com/office/drawing/2014/main" id="{EA24BE63-1E38-4FA8-B27E-7568D000D456}"/>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98" dirty="0"/>
            </a:p>
          </p:txBody>
        </p:sp>
        <p:grpSp>
          <p:nvGrpSpPr>
            <p:cNvPr id="7" name="Group 37" hidden="1">
              <a:extLst>
                <a:ext uri="{FF2B5EF4-FFF2-40B4-BE49-F238E27FC236}">
                  <a16:creationId xmlns:a16="http://schemas.microsoft.com/office/drawing/2014/main" id="{D4DAB8E7-6AD7-4E3B-87D7-9C92D704A0D5}"/>
                </a:ext>
              </a:extLst>
            </p:cNvPr>
            <p:cNvGrpSpPr/>
            <p:nvPr userDrawn="1"/>
          </p:nvGrpSpPr>
          <p:grpSpPr>
            <a:xfrm>
              <a:off x="442260" y="3456849"/>
              <a:ext cx="11820483" cy="2970388"/>
              <a:chOff x="442260" y="3600153"/>
              <a:chExt cx="11820483" cy="2970388"/>
            </a:xfrm>
          </p:grpSpPr>
          <p:cxnSp>
            <p:nvCxnSpPr>
              <p:cNvPr id="8" name="Straight Connector 38">
                <a:extLst>
                  <a:ext uri="{FF2B5EF4-FFF2-40B4-BE49-F238E27FC236}">
                    <a16:creationId xmlns:a16="http://schemas.microsoft.com/office/drawing/2014/main" id="{0F24E6D8-B4AC-477C-A584-BF9803AD059A}"/>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39">
                <a:extLst>
                  <a:ext uri="{FF2B5EF4-FFF2-40B4-BE49-F238E27FC236}">
                    <a16:creationId xmlns:a16="http://schemas.microsoft.com/office/drawing/2014/main" id="{2AFEE107-23D8-49B8-B87B-287A589B06A3}"/>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0">
                <a:extLst>
                  <a:ext uri="{FF2B5EF4-FFF2-40B4-BE49-F238E27FC236}">
                    <a16:creationId xmlns:a16="http://schemas.microsoft.com/office/drawing/2014/main" id="{FC46F22B-8D16-44B9-B078-5202FAD5506C}"/>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1">
                <a:extLst>
                  <a:ext uri="{FF2B5EF4-FFF2-40B4-BE49-F238E27FC236}">
                    <a16:creationId xmlns:a16="http://schemas.microsoft.com/office/drawing/2014/main" id="{84F40097-447D-4345-A231-8E06B5113DAF}"/>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2">
                <a:extLst>
                  <a:ext uri="{FF2B5EF4-FFF2-40B4-BE49-F238E27FC236}">
                    <a16:creationId xmlns:a16="http://schemas.microsoft.com/office/drawing/2014/main" id="{42254BF6-C2FE-484E-B8E5-A5FB6CAE68DA}"/>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3">
                <a:extLst>
                  <a:ext uri="{FF2B5EF4-FFF2-40B4-BE49-F238E27FC236}">
                    <a16:creationId xmlns:a16="http://schemas.microsoft.com/office/drawing/2014/main" id="{E5B7F90F-FC2C-4515-8D32-89F631EBA147}"/>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4">
                <a:extLst>
                  <a:ext uri="{FF2B5EF4-FFF2-40B4-BE49-F238E27FC236}">
                    <a16:creationId xmlns:a16="http://schemas.microsoft.com/office/drawing/2014/main" id="{E99345B2-5577-4798-8DBC-A8040E1C170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5">
                <a:extLst>
                  <a:ext uri="{FF2B5EF4-FFF2-40B4-BE49-F238E27FC236}">
                    <a16:creationId xmlns:a16="http://schemas.microsoft.com/office/drawing/2014/main" id="{F327189C-9AB2-4BE4-BEFF-13F4E1778D06}"/>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6">
                <a:extLst>
                  <a:ext uri="{FF2B5EF4-FFF2-40B4-BE49-F238E27FC236}">
                    <a16:creationId xmlns:a16="http://schemas.microsoft.com/office/drawing/2014/main" id="{7F11114A-60DF-4358-A694-BB4FEEA2A6C7}"/>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7">
                <a:extLst>
                  <a:ext uri="{FF2B5EF4-FFF2-40B4-BE49-F238E27FC236}">
                    <a16:creationId xmlns:a16="http://schemas.microsoft.com/office/drawing/2014/main" id="{A23FCE7B-565B-4C89-BB57-1638682A4280}"/>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8">
                <a:extLst>
                  <a:ext uri="{FF2B5EF4-FFF2-40B4-BE49-F238E27FC236}">
                    <a16:creationId xmlns:a16="http://schemas.microsoft.com/office/drawing/2014/main" id="{0E2613AD-9079-429A-BC7D-F00A04FEFC83}"/>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49">
                <a:extLst>
                  <a:ext uri="{FF2B5EF4-FFF2-40B4-BE49-F238E27FC236}">
                    <a16:creationId xmlns:a16="http://schemas.microsoft.com/office/drawing/2014/main" id="{D8432CDA-98D7-4A05-A0F3-EDA2D11BC74F}"/>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0">
                <a:extLst>
                  <a:ext uri="{FF2B5EF4-FFF2-40B4-BE49-F238E27FC236}">
                    <a16:creationId xmlns:a16="http://schemas.microsoft.com/office/drawing/2014/main" id="{9E761685-9937-4475-8FEE-7B969A517733}"/>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1">
                <a:extLst>
                  <a:ext uri="{FF2B5EF4-FFF2-40B4-BE49-F238E27FC236}">
                    <a16:creationId xmlns:a16="http://schemas.microsoft.com/office/drawing/2014/main" id="{504C3711-C622-42DC-9899-B3858E082F8D}"/>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2">
                <a:extLst>
                  <a:ext uri="{FF2B5EF4-FFF2-40B4-BE49-F238E27FC236}">
                    <a16:creationId xmlns:a16="http://schemas.microsoft.com/office/drawing/2014/main" id="{1A83ECB3-AA6D-4F83-A917-59F1F3CAF53A}"/>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3">
                <a:extLst>
                  <a:ext uri="{FF2B5EF4-FFF2-40B4-BE49-F238E27FC236}">
                    <a16:creationId xmlns:a16="http://schemas.microsoft.com/office/drawing/2014/main" id="{3375B322-614F-48CD-9559-DDABC5D9313C}"/>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4">
                <a:extLst>
                  <a:ext uri="{FF2B5EF4-FFF2-40B4-BE49-F238E27FC236}">
                    <a16:creationId xmlns:a16="http://schemas.microsoft.com/office/drawing/2014/main" id="{B19264DC-7279-4EAE-9B3E-6C1ADC0DB8DF}"/>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5">
                <a:extLst>
                  <a:ext uri="{FF2B5EF4-FFF2-40B4-BE49-F238E27FC236}">
                    <a16:creationId xmlns:a16="http://schemas.microsoft.com/office/drawing/2014/main" id="{785CCA65-BECC-4A15-B2F7-9CCF558B8165}"/>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6">
                <a:extLst>
                  <a:ext uri="{FF2B5EF4-FFF2-40B4-BE49-F238E27FC236}">
                    <a16:creationId xmlns:a16="http://schemas.microsoft.com/office/drawing/2014/main" id="{7CC1776D-4ADE-4C0C-965F-79108AEEF1BC}"/>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7">
                <a:extLst>
                  <a:ext uri="{FF2B5EF4-FFF2-40B4-BE49-F238E27FC236}">
                    <a16:creationId xmlns:a16="http://schemas.microsoft.com/office/drawing/2014/main" id="{B55C28CF-9862-488A-8C81-3050036A705D}"/>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8">
                <a:extLst>
                  <a:ext uri="{FF2B5EF4-FFF2-40B4-BE49-F238E27FC236}">
                    <a16:creationId xmlns:a16="http://schemas.microsoft.com/office/drawing/2014/main" id="{21D5562D-7135-49BA-B33A-8426A8A0AD75}"/>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59">
                <a:extLst>
                  <a:ext uri="{FF2B5EF4-FFF2-40B4-BE49-F238E27FC236}">
                    <a16:creationId xmlns:a16="http://schemas.microsoft.com/office/drawing/2014/main" id="{F39A28E8-9029-4984-AFC2-3FD4EEC51BA7}"/>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0">
                <a:extLst>
                  <a:ext uri="{FF2B5EF4-FFF2-40B4-BE49-F238E27FC236}">
                    <a16:creationId xmlns:a16="http://schemas.microsoft.com/office/drawing/2014/main" id="{15D4F68C-30B2-45C2-BDD1-B6EBEE511F2B}"/>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61">
                <a:extLst>
                  <a:ext uri="{FF2B5EF4-FFF2-40B4-BE49-F238E27FC236}">
                    <a16:creationId xmlns:a16="http://schemas.microsoft.com/office/drawing/2014/main" id="{051ED23E-8584-4999-8EC5-84277C9290D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94A4DDCC-9F42-4948-9645-E86435B98BA5}"/>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4" name="Content Placeholder 2">
            <a:extLst>
              <a:ext uri="{FF2B5EF4-FFF2-40B4-BE49-F238E27FC236}">
                <a16:creationId xmlns:a16="http://schemas.microsoft.com/office/drawing/2014/main" id="{E06FD5EE-114E-4722-B4F2-F97B4E5BFF1B}"/>
              </a:ext>
            </a:extLst>
          </p:cNvPr>
          <p:cNvSpPr>
            <a:spLocks noGrp="1"/>
          </p:cNvSpPr>
          <p:nvPr>
            <p:ph idx="1"/>
          </p:nvPr>
        </p:nvSpPr>
        <p:spPr>
          <a:xfrm>
            <a:off x="218263" y="882000"/>
            <a:ext cx="11732718" cy="5328000"/>
          </a:xfrm>
        </p:spPr>
        <p:txBody>
          <a:bodyPr/>
          <a:lstStyle>
            <a:lvl1pPr>
              <a:defRPr sz="1795"/>
            </a:lvl1pPr>
            <a:lvl2pPr>
              <a:defRPr sz="1795"/>
            </a:lvl2pPr>
            <a:lvl3pPr>
              <a:defRPr sz="1795"/>
            </a:lvl3pPr>
            <a:lvl4pPr>
              <a:defRPr sz="1795"/>
            </a:lvl4pPr>
            <a:lvl5pPr>
              <a:defRPr sz="1795"/>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33" name="Straight Connector 32">
            <a:extLst>
              <a:ext uri="{FF2B5EF4-FFF2-40B4-BE49-F238E27FC236}">
                <a16:creationId xmlns:a16="http://schemas.microsoft.com/office/drawing/2014/main" id="{46A4415C-3223-40AA-9C39-316146802F95}"/>
              </a:ext>
            </a:extLst>
          </p:cNvPr>
          <p:cNvCxnSpPr/>
          <p:nvPr userDrawn="1"/>
        </p:nvCxnSpPr>
        <p:spPr>
          <a:xfrm>
            <a:off x="217667" y="882193"/>
            <a:ext cx="1173630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4836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ARK_CLOSING1">
    <p:spTree>
      <p:nvGrpSpPr>
        <p:cNvPr id="1" name=""/>
        <p:cNvGrpSpPr/>
        <p:nvPr/>
      </p:nvGrpSpPr>
      <p:grpSpPr>
        <a:xfrm>
          <a:off x="0" y="0"/>
          <a:ext cx="0" cy="0"/>
          <a:chOff x="0" y="0"/>
          <a:chExt cx="0" cy="0"/>
        </a:xfrm>
      </p:grpSpPr>
      <p:sp>
        <p:nvSpPr>
          <p:cNvPr id="14" name="Rectangle 13"/>
          <p:cNvSpPr/>
          <p:nvPr userDrawn="1"/>
        </p:nvSpPr>
        <p:spPr>
          <a:xfrm>
            <a:off x="0" y="-1"/>
            <a:ext cx="12192000" cy="6858001"/>
          </a:xfrm>
          <a:prstGeom prst="rect">
            <a:avLst/>
          </a:prstGeom>
          <a:solidFill>
            <a:srgbClr val="335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335E6F"/>
              </a:solidFill>
            </a:endParaRPr>
          </a:p>
        </p:txBody>
      </p:sp>
      <p:sp>
        <p:nvSpPr>
          <p:cNvPr id="9" name="Rectangle 8"/>
          <p:cNvSpPr/>
          <p:nvPr userDrawn="1"/>
        </p:nvSpPr>
        <p:spPr>
          <a:xfrm flipH="1">
            <a:off x="4686300" y="2011304"/>
            <a:ext cx="2819400" cy="2819035"/>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Subtitle 2"/>
          <p:cNvSpPr txBox="1">
            <a:spLocks/>
          </p:cNvSpPr>
          <p:nvPr userDrawn="1"/>
        </p:nvSpPr>
        <p:spPr>
          <a:xfrm>
            <a:off x="4686299" y="4524206"/>
            <a:ext cx="2812781" cy="3144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endParaRPr lang="en-GB" sz="1400" dirty="0">
              <a:solidFill>
                <a:srgbClr val="8197A6"/>
              </a:solidFill>
              <a:latin typeface="Arial" charset="0"/>
              <a:ea typeface="Arial" charset="0"/>
              <a:cs typeface="Arial" charset="0"/>
            </a:endParaRPr>
          </a:p>
        </p:txBody>
      </p:sp>
      <p:sp>
        <p:nvSpPr>
          <p:cNvPr id="7" name="Subtitle 2"/>
          <p:cNvSpPr txBox="1">
            <a:spLocks/>
          </p:cNvSpPr>
          <p:nvPr userDrawn="1"/>
        </p:nvSpPr>
        <p:spPr>
          <a:xfrm>
            <a:off x="4686297" y="1740024"/>
            <a:ext cx="2819403" cy="2615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1100" dirty="0">
                <a:solidFill>
                  <a:schemeClr val="bg1"/>
                </a:solidFill>
                <a:latin typeface="Arial" charset="0"/>
                <a:ea typeface="Arial" charset="0"/>
                <a:cs typeface="Arial" charset="0"/>
              </a:rPr>
              <a:t>Produced by</a:t>
            </a:r>
            <a:endParaRPr lang="en-US" sz="1100" dirty="0">
              <a:solidFill>
                <a:schemeClr val="bg1"/>
              </a:solidFill>
              <a:latin typeface="Arial" charset="0"/>
              <a:ea typeface="Arial" charset="0"/>
              <a:cs typeface="Arial" charset="0"/>
            </a:endParaRPr>
          </a:p>
        </p:txBody>
      </p:sp>
      <p:sp>
        <p:nvSpPr>
          <p:cNvPr id="8" name="Text Placeholder 2">
            <a:extLst>
              <a:ext uri="{FF2B5EF4-FFF2-40B4-BE49-F238E27FC236}">
                <a16:creationId xmlns:a16="http://schemas.microsoft.com/office/drawing/2014/main" id="{7C01D068-9364-9848-89E9-73AD77FBF2D2}"/>
              </a:ext>
            </a:extLst>
          </p:cNvPr>
          <p:cNvSpPr>
            <a:spLocks noGrp="1"/>
          </p:cNvSpPr>
          <p:nvPr>
            <p:ph type="body" idx="14"/>
          </p:nvPr>
        </p:nvSpPr>
        <p:spPr>
          <a:xfrm>
            <a:off x="4686297" y="2041527"/>
            <a:ext cx="2819403" cy="2359024"/>
          </a:xfrm>
          <a:prstGeom prst="rect">
            <a:avLst/>
          </a:prstGeom>
        </p:spPr>
        <p:txBody>
          <a:bodyPr anchor="t">
            <a:normAutofit/>
          </a:bodyPr>
          <a:lstStyle>
            <a:lvl1pPr marL="0" indent="0" algn="l">
              <a:buNone/>
              <a:defRPr sz="2140" b="0" baseline="0">
                <a:solidFill>
                  <a:schemeClr val="bg1"/>
                </a:solidFill>
                <a:latin typeface="Arial" charset="0"/>
                <a:ea typeface="Arial" charset="0"/>
                <a:cs typeface="Arial"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10" name="Text Placeholder 2">
            <a:extLst>
              <a:ext uri="{FF2B5EF4-FFF2-40B4-BE49-F238E27FC236}">
                <a16:creationId xmlns:a16="http://schemas.microsoft.com/office/drawing/2014/main" id="{CEA846BB-3E9A-6A43-8C02-4025B1D22551}"/>
              </a:ext>
            </a:extLst>
          </p:cNvPr>
          <p:cNvSpPr>
            <a:spLocks noGrp="1"/>
          </p:cNvSpPr>
          <p:nvPr>
            <p:ph type="body" idx="15" hasCustomPrompt="1"/>
          </p:nvPr>
        </p:nvSpPr>
        <p:spPr>
          <a:xfrm>
            <a:off x="4686297" y="4406774"/>
            <a:ext cx="2819403" cy="423565"/>
          </a:xfrm>
          <a:prstGeom prst="rect">
            <a:avLst/>
          </a:prstGeom>
        </p:spPr>
        <p:txBody>
          <a:bodyPr anchor="ctr">
            <a:noAutofit/>
          </a:bodyPr>
          <a:lstStyle>
            <a:lvl1pPr marL="0" indent="0" algn="l">
              <a:buNone/>
              <a:defRPr sz="1500" b="0" baseline="0">
                <a:solidFill>
                  <a:schemeClr val="bg1"/>
                </a:solidFill>
                <a:latin typeface="Arial" charset="0"/>
                <a:ea typeface="Arial" charset="0"/>
                <a:cs typeface="Arial"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Tree>
    <p:extLst>
      <p:ext uri="{BB962C8B-B14F-4D97-AF65-F5344CB8AC3E}">
        <p14:creationId xmlns:p14="http://schemas.microsoft.com/office/powerpoint/2010/main" val="11867468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Vain otsikko">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90782" y="214287"/>
            <a:ext cx="9566461" cy="543675"/>
          </a:xfrm>
          <a:prstGeom prst="rect">
            <a:avLst/>
          </a:prstGeom>
          <a:noFill/>
          <a:ln>
            <a:noFill/>
          </a:ln>
        </p:spPr>
        <p:txBody>
          <a:bodyPr vert="horz" wrap="square" lIns="91440" tIns="45720" rIns="91440" bIns="45720" numCol="1" anchor="ctr" anchorCtr="0" compatLnSpc="1">
            <a:prstTxWarp prst="textNoShape">
              <a:avLst/>
            </a:prstTxWarp>
            <a:spAutoFit/>
          </a:bodyPr>
          <a:lstStyle>
            <a:lvl1pPr>
              <a:defRPr lang="en-GB" sz="2933"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fi-FI"/>
              <a:t>Muokkaa perustyyl. napsautt.</a:t>
            </a:r>
            <a:endParaRPr lang="en-GB" dirty="0"/>
          </a:p>
        </p:txBody>
      </p:sp>
    </p:spTree>
    <p:extLst>
      <p:ext uri="{BB962C8B-B14F-4D97-AF65-F5344CB8AC3E}">
        <p14:creationId xmlns:p14="http://schemas.microsoft.com/office/powerpoint/2010/main" val="36450300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cSld name="1_COVER1">
    <p:spTree>
      <p:nvGrpSpPr>
        <p:cNvPr id="1" name=""/>
        <p:cNvGrpSpPr/>
        <p:nvPr/>
      </p:nvGrpSpPr>
      <p:grpSpPr>
        <a:xfrm>
          <a:off x="0" y="0"/>
          <a:ext cx="0" cy="0"/>
          <a:chOff x="0" y="0"/>
          <a:chExt cx="0" cy="0"/>
        </a:xfrm>
      </p:grpSpPr>
      <p:pic>
        <p:nvPicPr>
          <p:cNvPr id="2" name="Picture 169">
            <a:extLst>
              <a:ext uri="{FF2B5EF4-FFF2-40B4-BE49-F238E27FC236}">
                <a16:creationId xmlns:a16="http://schemas.microsoft.com/office/drawing/2014/main" id="{655A41B8-2864-44C4-A9B2-9F40A95F93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0" name="Rectangle 4">
            <a:extLst>
              <a:ext uri="{FF2B5EF4-FFF2-40B4-BE49-F238E27FC236}">
                <a16:creationId xmlns:a16="http://schemas.microsoft.com/office/drawing/2014/main" id="{FBF93EDD-5149-43C3-AE03-E4F5F512FE93}"/>
              </a:ext>
            </a:extLst>
          </p:cNvPr>
          <p:cNvSpPr/>
          <p:nvPr userDrawn="1"/>
        </p:nvSpPr>
        <p:spPr>
          <a:xfrm>
            <a:off x="0" y="-1"/>
            <a:ext cx="12192000" cy="6858001"/>
          </a:xfrm>
          <a:prstGeom prst="rect">
            <a:avLst/>
          </a:prstGeom>
          <a:solidFill>
            <a:srgbClr val="0032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795" dirty="0"/>
          </a:p>
        </p:txBody>
      </p:sp>
      <p:sp>
        <p:nvSpPr>
          <p:cNvPr id="56323" name="Rectangle 2"/>
          <p:cNvSpPr>
            <a:spLocks noGrp="1" noChangeArrowheads="1"/>
          </p:cNvSpPr>
          <p:nvPr>
            <p:ph type="subTitle" idx="1" hasCustomPrompt="1"/>
          </p:nvPr>
        </p:nvSpPr>
        <p:spPr>
          <a:xfrm>
            <a:off x="113309" y="5258118"/>
            <a:ext cx="10598400" cy="381451"/>
          </a:xfrm>
          <a:prstGeom prst="rect">
            <a:avLst/>
          </a:prstGeom>
        </p:spPr>
        <p:txBody>
          <a:bodyPr wrap="square">
            <a:spAutoFit/>
          </a:bodyPr>
          <a:lstStyle>
            <a:lvl1pPr marL="0" indent="0">
              <a:buFont typeface="Verdana" pitchFamily="34" charset="0"/>
              <a:buNone/>
              <a:defRPr sz="1731"/>
            </a:lvl1pPr>
          </a:lstStyle>
          <a:p>
            <a:pPr lvl="0"/>
            <a:r>
              <a:rPr lang="en-GB" noProof="0" dirty="0" err="1"/>
              <a:t>SubTitle</a:t>
            </a:r>
            <a:endParaRPr lang="en-GB" noProof="0" dirty="0"/>
          </a:p>
        </p:txBody>
      </p:sp>
      <p:sp>
        <p:nvSpPr>
          <p:cNvPr id="56325" name="Rectangle 6"/>
          <p:cNvSpPr>
            <a:spLocks noGrp="1" noChangeArrowheads="1"/>
          </p:cNvSpPr>
          <p:nvPr>
            <p:ph type="ctrTitle" hasCustomPrompt="1"/>
          </p:nvPr>
        </p:nvSpPr>
        <p:spPr>
          <a:xfrm>
            <a:off x="147302" y="3421831"/>
            <a:ext cx="10596033" cy="567399"/>
          </a:xfrm>
          <a:prstGeom prst="rect">
            <a:avLst/>
          </a:prstGeom>
        </p:spPr>
        <p:txBody>
          <a:bodyPr/>
          <a:lstStyle>
            <a:lvl1pPr>
              <a:defRPr sz="3079">
                <a:solidFill>
                  <a:schemeClr val="bg1"/>
                </a:solidFill>
              </a:defRPr>
            </a:lvl1pPr>
          </a:lstStyle>
          <a:p>
            <a:pPr lvl="0"/>
            <a:r>
              <a:rPr lang="en-GB" noProof="0" dirty="0"/>
              <a:t>NAME YOUR PRESENTATION</a:t>
            </a:r>
          </a:p>
        </p:txBody>
      </p:sp>
      <p:sp>
        <p:nvSpPr>
          <p:cNvPr id="56347" name="Text Box 27"/>
          <p:cNvSpPr txBox="1">
            <a:spLocks noChangeArrowheads="1"/>
          </p:cNvSpPr>
          <p:nvPr userDrawn="1"/>
        </p:nvSpPr>
        <p:spPr bwMode="auto">
          <a:xfrm>
            <a:off x="842434" y="6429376"/>
            <a:ext cx="668866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0" noProof="0" dirty="0"/>
          </a:p>
        </p:txBody>
      </p:sp>
      <p:sp>
        <p:nvSpPr>
          <p:cNvPr id="10" name="Text Box 58"/>
          <p:cNvSpPr txBox="1">
            <a:spLocks noChangeArrowheads="1"/>
          </p:cNvSpPr>
          <p:nvPr userDrawn="1"/>
        </p:nvSpPr>
        <p:spPr bwMode="auto">
          <a:xfrm>
            <a:off x="212898" y="6202800"/>
            <a:ext cx="668866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798" noProof="0">
                <a:solidFill>
                  <a:srgbClr val="8197A6"/>
                </a:solidFill>
                <a:latin typeface="Arial" panose="020B0604020202020204" pitchFamily="34" charset="0"/>
                <a:cs typeface="Arial" panose="020B0604020202020204" pitchFamily="34" charset="0"/>
              </a:rPr>
              <a:t>ESA UNCLASSIFIED – For ESA Official Use Only</a:t>
            </a:r>
            <a:endParaRPr lang="en-GB" sz="798" noProof="0" dirty="0">
              <a:solidFill>
                <a:srgbClr val="8197A6"/>
              </a:solidFill>
              <a:latin typeface="Arial" panose="020B0604020202020204" pitchFamily="34" charset="0"/>
              <a:cs typeface="Arial" panose="020B0604020202020204" pitchFamily="34" charset="0"/>
            </a:endParaRPr>
          </a:p>
        </p:txBody>
      </p: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222592" y="4106871"/>
            <a:ext cx="11703996"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6C34021B-66EB-9E45-8BD1-64D5855A580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03315" y="-216085"/>
            <a:ext cx="2088182" cy="1314000"/>
          </a:xfrm>
          <a:prstGeom prst="rect">
            <a:avLst/>
          </a:prstGeom>
        </p:spPr>
      </p:pic>
      <p:cxnSp>
        <p:nvCxnSpPr>
          <p:cNvPr id="39" name="Straight Connector 38">
            <a:extLst>
              <a:ext uri="{FF2B5EF4-FFF2-40B4-BE49-F238E27FC236}">
                <a16:creationId xmlns:a16="http://schemas.microsoft.com/office/drawing/2014/main" id="{D90A106D-F82D-4A4A-81C2-51E2F76FBD9F}"/>
              </a:ext>
            </a:extLst>
          </p:cNvPr>
          <p:cNvCxnSpPr>
            <a:cxnSpLocks/>
          </p:cNvCxnSpPr>
          <p:nvPr userDrawn="1"/>
        </p:nvCxnSpPr>
        <p:spPr>
          <a:xfrm>
            <a:off x="220831" y="6422971"/>
            <a:ext cx="11703996"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404D7138-AD9C-C946-BD30-C3547A00250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15039" y="6585917"/>
            <a:ext cx="1632456" cy="105918"/>
          </a:xfrm>
          <a:prstGeom prst="rect">
            <a:avLst/>
          </a:prstGeom>
        </p:spPr>
      </p:pic>
      <p:grpSp>
        <p:nvGrpSpPr>
          <p:cNvPr id="41" name="Group 40">
            <a:extLst>
              <a:ext uri="{FF2B5EF4-FFF2-40B4-BE49-F238E27FC236}">
                <a16:creationId xmlns:a16="http://schemas.microsoft.com/office/drawing/2014/main" id="{FB321021-5660-EB47-8BA6-304C79272C62}"/>
              </a:ext>
            </a:extLst>
          </p:cNvPr>
          <p:cNvGrpSpPr/>
          <p:nvPr userDrawn="1"/>
        </p:nvGrpSpPr>
        <p:grpSpPr>
          <a:xfrm>
            <a:off x="226070" y="6569736"/>
            <a:ext cx="9602488" cy="144114"/>
            <a:chOff x="1076500" y="4469696"/>
            <a:chExt cx="9628745" cy="144114"/>
          </a:xfrm>
        </p:grpSpPr>
        <p:pic>
          <p:nvPicPr>
            <p:cNvPr id="42" name="Picture 41" descr="de.png">
              <a:extLst>
                <a:ext uri="{FF2B5EF4-FFF2-40B4-BE49-F238E27FC236}">
                  <a16:creationId xmlns:a16="http://schemas.microsoft.com/office/drawing/2014/main" id="{6705C573-7F21-B342-A090-1A6C26CD7B8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6500" y="4469696"/>
              <a:ext cx="217977" cy="144114"/>
            </a:xfrm>
            <a:prstGeom prst="rect">
              <a:avLst/>
            </a:prstGeom>
            <a:ln>
              <a:noFill/>
            </a:ln>
          </p:spPr>
        </p:pic>
        <p:pic>
          <p:nvPicPr>
            <p:cNvPr id="43" name="Picture 42" descr="at.png">
              <a:extLst>
                <a:ext uri="{FF2B5EF4-FFF2-40B4-BE49-F238E27FC236}">
                  <a16:creationId xmlns:a16="http://schemas.microsoft.com/office/drawing/2014/main" id="{6E5EA9CB-46C1-1244-9266-8C00B92ABFC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447640" y="4469696"/>
              <a:ext cx="217977" cy="144114"/>
            </a:xfrm>
            <a:prstGeom prst="rect">
              <a:avLst/>
            </a:prstGeom>
            <a:ln>
              <a:noFill/>
            </a:ln>
          </p:spPr>
        </p:pic>
        <p:pic>
          <p:nvPicPr>
            <p:cNvPr id="44" name="Picture 43" descr="be.png">
              <a:extLst>
                <a:ext uri="{FF2B5EF4-FFF2-40B4-BE49-F238E27FC236}">
                  <a16:creationId xmlns:a16="http://schemas.microsoft.com/office/drawing/2014/main" id="{AB9EB0F2-8599-8F46-BDBF-50594130B1B2}"/>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818780" y="4469696"/>
              <a:ext cx="217977" cy="144114"/>
            </a:xfrm>
            <a:prstGeom prst="rect">
              <a:avLst/>
            </a:prstGeom>
            <a:ln>
              <a:noFill/>
            </a:ln>
          </p:spPr>
        </p:pic>
        <p:pic>
          <p:nvPicPr>
            <p:cNvPr id="45" name="Picture 44" descr="dk.png">
              <a:extLst>
                <a:ext uri="{FF2B5EF4-FFF2-40B4-BE49-F238E27FC236}">
                  <a16:creationId xmlns:a16="http://schemas.microsoft.com/office/drawing/2014/main" id="{E84CCD7E-CD19-5C40-8499-A9A2BF933B3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189920" y="4469696"/>
              <a:ext cx="217977" cy="144114"/>
            </a:xfrm>
            <a:prstGeom prst="rect">
              <a:avLst/>
            </a:prstGeom>
            <a:ln>
              <a:noFill/>
            </a:ln>
          </p:spPr>
        </p:pic>
        <p:pic>
          <p:nvPicPr>
            <p:cNvPr id="46" name="Picture 45" descr="es.png">
              <a:extLst>
                <a:ext uri="{FF2B5EF4-FFF2-40B4-BE49-F238E27FC236}">
                  <a16:creationId xmlns:a16="http://schemas.microsoft.com/office/drawing/2014/main" id="{64F9DD03-F825-A14A-8939-41CEA1D3F80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561060" y="4469696"/>
              <a:ext cx="217977" cy="144114"/>
            </a:xfrm>
            <a:prstGeom prst="rect">
              <a:avLst/>
            </a:prstGeom>
            <a:ln>
              <a:noFill/>
            </a:ln>
          </p:spPr>
        </p:pic>
        <p:pic>
          <p:nvPicPr>
            <p:cNvPr id="47" name="Picture 46" descr="ee.png">
              <a:extLst>
                <a:ext uri="{FF2B5EF4-FFF2-40B4-BE49-F238E27FC236}">
                  <a16:creationId xmlns:a16="http://schemas.microsoft.com/office/drawing/2014/main" id="{686C5F97-EE26-D545-972E-35E1947B818B}"/>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932200" y="4469696"/>
              <a:ext cx="217977" cy="144114"/>
            </a:xfrm>
            <a:prstGeom prst="rect">
              <a:avLst/>
            </a:prstGeom>
            <a:ln>
              <a:noFill/>
            </a:ln>
          </p:spPr>
        </p:pic>
        <p:pic>
          <p:nvPicPr>
            <p:cNvPr id="48" name="Picture 47" descr="fi.png">
              <a:extLst>
                <a:ext uri="{FF2B5EF4-FFF2-40B4-BE49-F238E27FC236}">
                  <a16:creationId xmlns:a16="http://schemas.microsoft.com/office/drawing/2014/main" id="{CAAFFB4A-3C75-C945-A251-BEE380521953}"/>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303340" y="4469696"/>
              <a:ext cx="217977" cy="144114"/>
            </a:xfrm>
            <a:prstGeom prst="rect">
              <a:avLst/>
            </a:prstGeom>
            <a:ln>
              <a:noFill/>
            </a:ln>
          </p:spPr>
        </p:pic>
        <p:pic>
          <p:nvPicPr>
            <p:cNvPr id="49" name="Picture 48" descr="fr.png">
              <a:extLst>
                <a:ext uri="{FF2B5EF4-FFF2-40B4-BE49-F238E27FC236}">
                  <a16:creationId xmlns:a16="http://schemas.microsoft.com/office/drawing/2014/main" id="{98635036-B69D-3742-9E37-5ED8FDB996CB}"/>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3674480" y="4469696"/>
              <a:ext cx="217977" cy="144114"/>
            </a:xfrm>
            <a:prstGeom prst="rect">
              <a:avLst/>
            </a:prstGeom>
            <a:ln>
              <a:noFill/>
            </a:ln>
          </p:spPr>
        </p:pic>
        <p:pic>
          <p:nvPicPr>
            <p:cNvPr id="50" name="Picture 49" descr="gr.png">
              <a:extLst>
                <a:ext uri="{FF2B5EF4-FFF2-40B4-BE49-F238E27FC236}">
                  <a16:creationId xmlns:a16="http://schemas.microsoft.com/office/drawing/2014/main" id="{10D8C8F8-E354-894F-A153-41AC96F6CD80}"/>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045620" y="4469696"/>
              <a:ext cx="217977" cy="144114"/>
            </a:xfrm>
            <a:prstGeom prst="rect">
              <a:avLst/>
            </a:prstGeom>
            <a:ln>
              <a:noFill/>
            </a:ln>
          </p:spPr>
        </p:pic>
        <p:pic>
          <p:nvPicPr>
            <p:cNvPr id="51" name="Picture 50" descr="hu.png">
              <a:extLst>
                <a:ext uri="{FF2B5EF4-FFF2-40B4-BE49-F238E27FC236}">
                  <a16:creationId xmlns:a16="http://schemas.microsoft.com/office/drawing/2014/main" id="{5A9BF6FD-8270-9D43-B521-8581BC3948F1}"/>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416760" y="4469696"/>
              <a:ext cx="217977" cy="144114"/>
            </a:xfrm>
            <a:prstGeom prst="rect">
              <a:avLst/>
            </a:prstGeom>
            <a:ln>
              <a:noFill/>
            </a:ln>
          </p:spPr>
        </p:pic>
        <p:pic>
          <p:nvPicPr>
            <p:cNvPr id="52" name="Picture 51" descr="ie.png">
              <a:extLst>
                <a:ext uri="{FF2B5EF4-FFF2-40B4-BE49-F238E27FC236}">
                  <a16:creationId xmlns:a16="http://schemas.microsoft.com/office/drawing/2014/main" id="{14B6B9B8-9CB9-C54F-AE18-37B7E06A5C09}"/>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787900" y="4469696"/>
              <a:ext cx="217977" cy="144114"/>
            </a:xfrm>
            <a:prstGeom prst="rect">
              <a:avLst/>
            </a:prstGeom>
            <a:ln>
              <a:noFill/>
            </a:ln>
          </p:spPr>
        </p:pic>
        <p:pic>
          <p:nvPicPr>
            <p:cNvPr id="53" name="Picture 52" descr="it.png">
              <a:extLst>
                <a:ext uri="{FF2B5EF4-FFF2-40B4-BE49-F238E27FC236}">
                  <a16:creationId xmlns:a16="http://schemas.microsoft.com/office/drawing/2014/main" id="{768B3063-BAAD-1340-A865-830B2616D6FF}"/>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5159040" y="4469696"/>
              <a:ext cx="217977" cy="144114"/>
            </a:xfrm>
            <a:prstGeom prst="rect">
              <a:avLst/>
            </a:prstGeom>
            <a:ln>
              <a:noFill/>
            </a:ln>
          </p:spPr>
        </p:pic>
        <p:pic>
          <p:nvPicPr>
            <p:cNvPr id="54" name="Picture 53" descr="lu.png">
              <a:extLst>
                <a:ext uri="{FF2B5EF4-FFF2-40B4-BE49-F238E27FC236}">
                  <a16:creationId xmlns:a16="http://schemas.microsoft.com/office/drawing/2014/main" id="{C50D5B27-F700-0E4D-ABAC-8E7F47823451}"/>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530180" y="4469696"/>
              <a:ext cx="217977" cy="144114"/>
            </a:xfrm>
            <a:prstGeom prst="rect">
              <a:avLst/>
            </a:prstGeom>
            <a:ln>
              <a:noFill/>
            </a:ln>
          </p:spPr>
        </p:pic>
        <p:pic>
          <p:nvPicPr>
            <p:cNvPr id="55" name="Picture 54" descr="no.png">
              <a:extLst>
                <a:ext uri="{FF2B5EF4-FFF2-40B4-BE49-F238E27FC236}">
                  <a16:creationId xmlns:a16="http://schemas.microsoft.com/office/drawing/2014/main" id="{EEE21768-4FCC-884A-B1AE-22B6652D9A65}"/>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901320" y="4469696"/>
              <a:ext cx="217977" cy="144114"/>
            </a:xfrm>
            <a:prstGeom prst="rect">
              <a:avLst/>
            </a:prstGeom>
            <a:ln>
              <a:noFill/>
            </a:ln>
          </p:spPr>
        </p:pic>
        <p:pic>
          <p:nvPicPr>
            <p:cNvPr id="56" name="Picture 55" descr="nl.png">
              <a:extLst>
                <a:ext uri="{FF2B5EF4-FFF2-40B4-BE49-F238E27FC236}">
                  <a16:creationId xmlns:a16="http://schemas.microsoft.com/office/drawing/2014/main" id="{F3A8536C-BDE0-404F-837A-2693906048DE}"/>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6272460" y="4469696"/>
              <a:ext cx="217977" cy="144114"/>
            </a:xfrm>
            <a:prstGeom prst="rect">
              <a:avLst/>
            </a:prstGeom>
            <a:ln>
              <a:noFill/>
            </a:ln>
          </p:spPr>
        </p:pic>
        <p:pic>
          <p:nvPicPr>
            <p:cNvPr id="57" name="Picture 56" descr="pl.png">
              <a:extLst>
                <a:ext uri="{FF2B5EF4-FFF2-40B4-BE49-F238E27FC236}">
                  <a16:creationId xmlns:a16="http://schemas.microsoft.com/office/drawing/2014/main" id="{C2AC4DB9-ABEE-C04F-B4C3-09C4682EFF08}"/>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6643600" y="4469696"/>
              <a:ext cx="217977" cy="144114"/>
            </a:xfrm>
            <a:prstGeom prst="rect">
              <a:avLst/>
            </a:prstGeom>
            <a:ln>
              <a:noFill/>
            </a:ln>
          </p:spPr>
        </p:pic>
        <p:pic>
          <p:nvPicPr>
            <p:cNvPr id="58" name="Picture 57" descr="pt.png">
              <a:extLst>
                <a:ext uri="{FF2B5EF4-FFF2-40B4-BE49-F238E27FC236}">
                  <a16:creationId xmlns:a16="http://schemas.microsoft.com/office/drawing/2014/main" id="{1583F378-AC2C-D048-A473-AB1BFE7EA3D6}"/>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7014740" y="4469696"/>
              <a:ext cx="217977" cy="144114"/>
            </a:xfrm>
            <a:prstGeom prst="rect">
              <a:avLst/>
            </a:prstGeom>
            <a:ln>
              <a:noFill/>
            </a:ln>
          </p:spPr>
        </p:pic>
        <p:pic>
          <p:nvPicPr>
            <p:cNvPr id="59" name="Picture 58" descr="cz.png">
              <a:extLst>
                <a:ext uri="{FF2B5EF4-FFF2-40B4-BE49-F238E27FC236}">
                  <a16:creationId xmlns:a16="http://schemas.microsoft.com/office/drawing/2014/main" id="{DF5F68D2-8406-374A-AD83-A239F5455955}"/>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7385880" y="4469696"/>
              <a:ext cx="217977" cy="144114"/>
            </a:xfrm>
            <a:prstGeom prst="rect">
              <a:avLst/>
            </a:prstGeom>
            <a:ln>
              <a:noFill/>
            </a:ln>
          </p:spPr>
        </p:pic>
        <p:pic>
          <p:nvPicPr>
            <p:cNvPr id="60" name="Picture 59" descr="ro.png">
              <a:extLst>
                <a:ext uri="{FF2B5EF4-FFF2-40B4-BE49-F238E27FC236}">
                  <a16:creationId xmlns:a16="http://schemas.microsoft.com/office/drawing/2014/main" id="{E6725D2E-4FF2-9248-8333-05CFA18C70C0}"/>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7757020" y="4469696"/>
              <a:ext cx="217977" cy="144114"/>
            </a:xfrm>
            <a:prstGeom prst="rect">
              <a:avLst/>
            </a:prstGeom>
            <a:ln>
              <a:noFill/>
            </a:ln>
          </p:spPr>
        </p:pic>
        <p:pic>
          <p:nvPicPr>
            <p:cNvPr id="61" name="Picture 60" descr="se.png">
              <a:extLst>
                <a:ext uri="{FF2B5EF4-FFF2-40B4-BE49-F238E27FC236}">
                  <a16:creationId xmlns:a16="http://schemas.microsoft.com/office/drawing/2014/main" id="{74AB8C92-E6A7-C144-B537-72B3915DD46B}"/>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499300" y="4469696"/>
              <a:ext cx="217977" cy="144114"/>
            </a:xfrm>
            <a:prstGeom prst="rect">
              <a:avLst/>
            </a:prstGeom>
            <a:ln>
              <a:noFill/>
            </a:ln>
          </p:spPr>
        </p:pic>
        <p:pic>
          <p:nvPicPr>
            <p:cNvPr id="62" name="Picture 61" descr="ch.png">
              <a:extLst>
                <a:ext uri="{FF2B5EF4-FFF2-40B4-BE49-F238E27FC236}">
                  <a16:creationId xmlns:a16="http://schemas.microsoft.com/office/drawing/2014/main" id="{C48E0D8F-2BC8-F14C-9362-9E8607F5C1C0}"/>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8870442" y="4469696"/>
              <a:ext cx="217977" cy="144114"/>
            </a:xfrm>
            <a:prstGeom prst="rect">
              <a:avLst/>
            </a:prstGeom>
            <a:ln>
              <a:noFill/>
            </a:ln>
          </p:spPr>
        </p:pic>
        <p:pic>
          <p:nvPicPr>
            <p:cNvPr id="89" name="Picture 88" descr="uk.png">
              <a:extLst>
                <a:ext uri="{FF2B5EF4-FFF2-40B4-BE49-F238E27FC236}">
                  <a16:creationId xmlns:a16="http://schemas.microsoft.com/office/drawing/2014/main" id="{E5508957-8372-AF44-9157-4F8AF0056F70}"/>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8128160" y="4469696"/>
              <a:ext cx="217977" cy="144114"/>
            </a:xfrm>
            <a:prstGeom prst="rect">
              <a:avLst/>
            </a:prstGeom>
            <a:ln>
              <a:noFill/>
            </a:ln>
          </p:spPr>
        </p:pic>
        <p:pic>
          <p:nvPicPr>
            <p:cNvPr id="91" name="Picture 90">
              <a:extLst>
                <a:ext uri="{FF2B5EF4-FFF2-40B4-BE49-F238E27FC236}">
                  <a16:creationId xmlns:a16="http://schemas.microsoft.com/office/drawing/2014/main" id="{93E77BB0-CCCB-184C-8A71-2856CDD78E38}"/>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9408598" y="4469696"/>
              <a:ext cx="216000" cy="144000"/>
            </a:xfrm>
            <a:prstGeom prst="rect">
              <a:avLst/>
            </a:prstGeom>
          </p:spPr>
        </p:pic>
        <p:pic>
          <p:nvPicPr>
            <p:cNvPr id="92" name="Picture 91">
              <a:extLst>
                <a:ext uri="{FF2B5EF4-FFF2-40B4-BE49-F238E27FC236}">
                  <a16:creationId xmlns:a16="http://schemas.microsoft.com/office/drawing/2014/main" id="{7D4A6225-A6BA-474B-9F8F-B55FD8A87BDA}"/>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9768386" y="4469696"/>
              <a:ext cx="216000" cy="144000"/>
            </a:xfrm>
            <a:prstGeom prst="rect">
              <a:avLst/>
            </a:prstGeom>
          </p:spPr>
        </p:pic>
        <p:pic>
          <p:nvPicPr>
            <p:cNvPr id="93" name="Picture 92" descr="ca.png">
              <a:extLst>
                <a:ext uri="{FF2B5EF4-FFF2-40B4-BE49-F238E27FC236}">
                  <a16:creationId xmlns:a16="http://schemas.microsoft.com/office/drawing/2014/main" id="{02C75BE4-D548-4049-B4EA-FE8098E2394C}"/>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0489245" y="4469696"/>
              <a:ext cx="216000" cy="142807"/>
            </a:xfrm>
            <a:prstGeom prst="rect">
              <a:avLst/>
            </a:prstGeom>
            <a:ln>
              <a:noFill/>
            </a:ln>
          </p:spPr>
        </p:pic>
        <p:pic>
          <p:nvPicPr>
            <p:cNvPr id="95" name="Picture 94" descr="si.png">
              <a:extLst>
                <a:ext uri="{FF2B5EF4-FFF2-40B4-BE49-F238E27FC236}">
                  <a16:creationId xmlns:a16="http://schemas.microsoft.com/office/drawing/2014/main" id="{28548056-32EB-4547-A1E8-C49E5B25653B}"/>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220269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accel="100000"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500" fill="hold"/>
                                        <p:tgtEl>
                                          <p:spTgt spid="90"/>
                                        </p:tgtEl>
                                        <p:attrNameLst>
                                          <p:attrName>ppt_x</p:attrName>
                                        </p:attrNameLst>
                                      </p:cBhvr>
                                      <p:tavLst>
                                        <p:tav tm="0">
                                          <p:val>
                                            <p:strVal val="0-#ppt_w/2"/>
                                          </p:val>
                                        </p:tav>
                                        <p:tav tm="100000">
                                          <p:val>
                                            <p:strVal val="#ppt_x"/>
                                          </p:val>
                                        </p:tav>
                                      </p:tavLst>
                                    </p:anim>
                                    <p:anim calcmode="lin" valueType="num">
                                      <p:cBhvr additive="base">
                                        <p:cTn id="8" dur="500" fill="hold"/>
                                        <p:tgtEl>
                                          <p:spTgt spid="9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000"/>
                            </p:stCondLst>
                            <p:childTnLst>
                              <p:par>
                                <p:cTn id="14" presetID="18" presetClass="entr" presetSubtype="3" fill="hold" nodeType="afterEffect">
                                  <p:stCondLst>
                                    <p:cond delay="0"/>
                                  </p:stCondLst>
                                  <p:childTnLst>
                                    <p:set>
                                      <p:cBhvr>
                                        <p:cTn id="15" dur="1" fill="hold">
                                          <p:stCondLst>
                                            <p:cond delay="0"/>
                                          </p:stCondLst>
                                        </p:cTn>
                                        <p:tgtEl>
                                          <p:spTgt spid="94"/>
                                        </p:tgtEl>
                                        <p:attrNameLst>
                                          <p:attrName>style.visibility</p:attrName>
                                        </p:attrNameLst>
                                      </p:cBhvr>
                                      <p:to>
                                        <p:strVal val="visible"/>
                                      </p:to>
                                    </p:set>
                                    <p:animEffect transition="in" filter="strips(upRight)">
                                      <p:cBhvr>
                                        <p:cTn id="16" dur="500"/>
                                        <p:tgtEl>
                                          <p:spTgt spid="94"/>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1500" fill="hold"/>
                                        <p:tgtEl>
                                          <p:spTgt spid="41"/>
                                        </p:tgtEl>
                                        <p:attrNameLst>
                                          <p:attrName>ppt_x</p:attrName>
                                        </p:attrNameLst>
                                      </p:cBhvr>
                                      <p:tavLst>
                                        <p:tav tm="0">
                                          <p:val>
                                            <p:strVal val="0-#ppt_w/2"/>
                                          </p:val>
                                        </p:tav>
                                        <p:tav tm="100000">
                                          <p:val>
                                            <p:strVal val="#ppt_x"/>
                                          </p:val>
                                        </p:tav>
                                      </p:tavLst>
                                    </p:anim>
                                    <p:anim calcmode="lin" valueType="num">
                                      <p:cBhvr additive="base">
                                        <p:cTn id="25" dur="1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10" grpId="0"/>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CLEAR3">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001" y="882193"/>
            <a:ext cx="11732718"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795"/>
            </a:lvl1pPr>
            <a:lvl2pPr>
              <a:defRPr sz="1795"/>
            </a:lvl2pPr>
            <a:lvl3pPr>
              <a:defRPr sz="1795"/>
            </a:lvl3pPr>
            <a:lvl4pPr>
              <a:defRPr sz="1795"/>
            </a:lvl4pPr>
            <a:lvl5pPr>
              <a:defRPr sz="1795"/>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8" name="Straight Connector 7">
            <a:extLst>
              <a:ext uri="{FF2B5EF4-FFF2-40B4-BE49-F238E27FC236}">
                <a16:creationId xmlns:a16="http://schemas.microsoft.com/office/drawing/2014/main" id="{FDDE0A18-E398-40EE-9B5C-EFF1AB1879B0}"/>
              </a:ext>
            </a:extLst>
          </p:cNvPr>
          <p:cNvCxnSpPr>
            <a:cxnSpLocks/>
          </p:cNvCxnSpPr>
          <p:nvPr userDrawn="1"/>
        </p:nvCxnSpPr>
        <p:spPr>
          <a:xfrm>
            <a:off x="220831" y="6422971"/>
            <a:ext cx="11703996"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54FC899-091E-48CC-B4A2-B442B733582F}"/>
              </a:ext>
            </a:extLst>
          </p:cNvPr>
          <p:cNvCxnSpPr/>
          <p:nvPr userDrawn="1"/>
        </p:nvCxnSpPr>
        <p:spPr>
          <a:xfrm>
            <a:off x="217667" y="882193"/>
            <a:ext cx="11736308"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125220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CLEAR2">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66570320-3196-EF45-AA70-55A3A8412E23}"/>
              </a:ext>
            </a:extLst>
          </p:cNvPr>
          <p:cNvSpPr>
            <a:spLocks noGrp="1" noChangeArrowheads="1"/>
          </p:cNvSpPr>
          <p:nvPr>
            <p:ph type="title" hasCustomPrompt="1"/>
          </p:nvPr>
        </p:nvSpPr>
        <p:spPr bwMode="auto">
          <a:xfrm>
            <a:off x="218261" y="157324"/>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rgbClr val="335E6F"/>
                </a:solidFill>
              </a:defRPr>
            </a:lvl1pPr>
          </a:lstStyle>
          <a:p>
            <a:pPr lvl="0"/>
            <a:r>
              <a:rPr lang="en-US" altLang="en-US" dirty="0"/>
              <a:t>CLICK TO EDIT MASTER TITLE STYLE</a:t>
            </a:r>
            <a:endParaRPr lang="en-GB" altLang="en-US" dirty="0"/>
          </a:p>
        </p:txBody>
      </p:sp>
      <p:sp>
        <p:nvSpPr>
          <p:cNvPr id="33" name="Content Placeholder 2">
            <a:extLst>
              <a:ext uri="{FF2B5EF4-FFF2-40B4-BE49-F238E27FC236}">
                <a16:creationId xmlns:a16="http://schemas.microsoft.com/office/drawing/2014/main" id="{BE56DB9E-ADEC-C041-9F85-12B8B19C015A}"/>
              </a:ext>
            </a:extLst>
          </p:cNvPr>
          <p:cNvSpPr>
            <a:spLocks noGrp="1"/>
          </p:cNvSpPr>
          <p:nvPr>
            <p:ph idx="1"/>
          </p:nvPr>
        </p:nvSpPr>
        <p:spPr>
          <a:xfrm>
            <a:off x="218262" y="882192"/>
            <a:ext cx="11763662" cy="554077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29" name="Straight Connector 28">
            <a:extLst>
              <a:ext uri="{FF2B5EF4-FFF2-40B4-BE49-F238E27FC236}">
                <a16:creationId xmlns:a16="http://schemas.microsoft.com/office/drawing/2014/main" id="{535E5E0F-3BDB-C24D-BC1B-B04099CF0BBD}"/>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4670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_CLEAR1">
    <p:spTree>
      <p:nvGrpSpPr>
        <p:cNvPr id="1" name=""/>
        <p:cNvGrpSpPr/>
        <p:nvPr/>
      </p:nvGrpSpPr>
      <p:grpSpPr>
        <a:xfrm>
          <a:off x="0" y="0"/>
          <a:ext cx="0" cy="0"/>
          <a:chOff x="0" y="0"/>
          <a:chExt cx="0" cy="0"/>
        </a:xfrm>
      </p:grpSpPr>
      <p:sp>
        <p:nvSpPr>
          <p:cNvPr id="4" name="Rectangle 37">
            <a:extLst>
              <a:ext uri="{FF2B5EF4-FFF2-40B4-BE49-F238E27FC236}">
                <a16:creationId xmlns:a16="http://schemas.microsoft.com/office/drawing/2014/main" id="{DA6F988C-F9E9-488F-B04A-A6A5E348FB48}"/>
              </a:ext>
            </a:extLst>
          </p:cNvPr>
          <p:cNvSpPr/>
          <p:nvPr userDrawn="1"/>
        </p:nvSpPr>
        <p:spPr>
          <a:xfrm>
            <a:off x="0" y="0"/>
            <a:ext cx="12192000" cy="882193"/>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69" dirty="0"/>
          </a:p>
        </p:txBody>
      </p:sp>
      <p:sp>
        <p:nvSpPr>
          <p:cNvPr id="2" name="Titolo 1">
            <a:extLst>
              <a:ext uri="{FF2B5EF4-FFF2-40B4-BE49-F238E27FC236}">
                <a16:creationId xmlns:a16="http://schemas.microsoft.com/office/drawing/2014/main" id="{FB711613-D936-4B0D-87EB-6F0E6CE90865}"/>
              </a:ext>
            </a:extLst>
          </p:cNvPr>
          <p:cNvSpPr>
            <a:spLocks noGrp="1"/>
          </p:cNvSpPr>
          <p:nvPr>
            <p:ph type="title" hasCustomPrompt="1"/>
          </p:nvPr>
        </p:nvSpPr>
        <p:spPr/>
        <p:txBody>
          <a:bodyPr/>
          <a:lstStyle>
            <a:lvl1pPr algn="l">
              <a:defRPr>
                <a:solidFill>
                  <a:schemeClr val="bg1"/>
                </a:solidFill>
              </a:defRPr>
            </a:lvl1pPr>
          </a:lstStyle>
          <a:p>
            <a:r>
              <a:rPr lang="en-GB" altLang="en-US" noProof="0" dirty="0"/>
              <a:t>CLICK TO EDIT MASTER TITLE STYLE</a:t>
            </a:r>
            <a:endParaRPr lang="en-GB" noProof="0" dirty="0"/>
          </a:p>
        </p:txBody>
      </p:sp>
      <p:sp>
        <p:nvSpPr>
          <p:cNvPr id="7" name="Content Placeholder 2">
            <a:extLst>
              <a:ext uri="{FF2B5EF4-FFF2-40B4-BE49-F238E27FC236}">
                <a16:creationId xmlns:a16="http://schemas.microsoft.com/office/drawing/2014/main" id="{68D686FA-69F1-452F-8A03-7EBE0FAEF436}"/>
              </a:ext>
            </a:extLst>
          </p:cNvPr>
          <p:cNvSpPr>
            <a:spLocks noGrp="1"/>
          </p:cNvSpPr>
          <p:nvPr>
            <p:ph idx="1"/>
          </p:nvPr>
        </p:nvSpPr>
        <p:spPr>
          <a:xfrm>
            <a:off x="219001" y="882196"/>
            <a:ext cx="11732718" cy="5328000"/>
          </a:xfrm>
        </p:spPr>
        <p:txBody>
          <a:bodyPr/>
          <a:lstStyle>
            <a:lvl1pPr>
              <a:defRPr sz="1795"/>
            </a:lvl1pPr>
            <a:lvl2pPr>
              <a:defRPr sz="1795"/>
            </a:lvl2pPr>
            <a:lvl3pPr>
              <a:defRPr sz="1795"/>
            </a:lvl3pPr>
            <a:lvl4pPr>
              <a:defRPr sz="1795"/>
            </a:lvl4pPr>
            <a:lvl5pPr>
              <a:defRPr sz="1795"/>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9" name="Picture 8">
            <a:extLst>
              <a:ext uri="{FF2B5EF4-FFF2-40B4-BE49-F238E27FC236}">
                <a16:creationId xmlns:a16="http://schemas.microsoft.com/office/drawing/2014/main" id="{2CB0AC2C-C495-9D4C-B412-174B5899FD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3315" y="-216085"/>
            <a:ext cx="2088182" cy="1314000"/>
          </a:xfrm>
          <a:prstGeom prst="rect">
            <a:avLst/>
          </a:prstGeom>
        </p:spPr>
      </p:pic>
      <p:cxnSp>
        <p:nvCxnSpPr>
          <p:cNvPr id="10" name="Straight Connector 9">
            <a:extLst>
              <a:ext uri="{FF2B5EF4-FFF2-40B4-BE49-F238E27FC236}">
                <a16:creationId xmlns:a16="http://schemas.microsoft.com/office/drawing/2014/main" id="{DFD03D16-060D-4760-9512-2863FE01A681}"/>
              </a:ext>
            </a:extLst>
          </p:cNvPr>
          <p:cNvCxnSpPr>
            <a:cxnSpLocks/>
          </p:cNvCxnSpPr>
          <p:nvPr userDrawn="1"/>
        </p:nvCxnSpPr>
        <p:spPr>
          <a:xfrm>
            <a:off x="220831" y="6422971"/>
            <a:ext cx="11703996"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75033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VER1">
    <p:spTree>
      <p:nvGrpSpPr>
        <p:cNvPr id="1" name=""/>
        <p:cNvGrpSpPr/>
        <p:nvPr/>
      </p:nvGrpSpPr>
      <p:grpSpPr>
        <a:xfrm>
          <a:off x="0" y="0"/>
          <a:ext cx="0" cy="0"/>
          <a:chOff x="0" y="0"/>
          <a:chExt cx="0" cy="0"/>
        </a:xfrm>
      </p:grpSpPr>
      <p:pic>
        <p:nvPicPr>
          <p:cNvPr id="3" name="Picture 169">
            <a:extLst>
              <a:ext uri="{FF2B5EF4-FFF2-40B4-BE49-F238E27FC236}">
                <a16:creationId xmlns:a16="http://schemas.microsoft.com/office/drawing/2014/main" id="{62C2602F-BC1F-4AC9-8F8F-37D4246EC5C5}"/>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1"/>
            <a:ext cx="12195851" cy="6878925"/>
          </a:xfrm>
          <a:prstGeom prst="rect">
            <a:avLst/>
          </a:prstGeom>
        </p:spPr>
      </p:pic>
      <p:sp>
        <p:nvSpPr>
          <p:cNvPr id="90" name="Rectangle 4">
            <a:extLst>
              <a:ext uri="{FF2B5EF4-FFF2-40B4-BE49-F238E27FC236}">
                <a16:creationId xmlns:a16="http://schemas.microsoft.com/office/drawing/2014/main" id="{FBF93EDD-5149-43C3-AE03-E4F5F512FE93}"/>
              </a:ext>
            </a:extLst>
          </p:cNvPr>
          <p:cNvSpPr/>
          <p:nvPr userDrawn="1"/>
        </p:nvSpPr>
        <p:spPr>
          <a:xfrm>
            <a:off x="1" y="-2"/>
            <a:ext cx="12192000" cy="6878925"/>
          </a:xfrm>
          <a:prstGeom prst="rect">
            <a:avLst/>
          </a:prstGeom>
          <a:solidFill>
            <a:srgbClr val="0032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790" dirty="0"/>
          </a:p>
        </p:txBody>
      </p:sp>
      <p:sp>
        <p:nvSpPr>
          <p:cNvPr id="56323" name="Rectangle 2"/>
          <p:cNvSpPr>
            <a:spLocks noGrp="1" noChangeArrowheads="1"/>
          </p:cNvSpPr>
          <p:nvPr>
            <p:ph type="subTitle" idx="1" hasCustomPrompt="1"/>
          </p:nvPr>
        </p:nvSpPr>
        <p:spPr>
          <a:xfrm>
            <a:off x="118375" y="5258120"/>
            <a:ext cx="10598400" cy="409279"/>
          </a:xfrm>
          <a:prstGeom prst="rect">
            <a:avLst/>
          </a:prstGeom>
        </p:spPr>
        <p:txBody>
          <a:bodyPr wrap="square">
            <a:spAutoFit/>
          </a:bodyPr>
          <a:lstStyle>
            <a:lvl1pPr marL="0" indent="0">
              <a:buFont typeface="Verdana" pitchFamily="34" charset="0"/>
              <a:buNone/>
              <a:defRPr sz="1726"/>
            </a:lvl1pPr>
          </a:lstStyle>
          <a:p>
            <a:pPr lvl="0"/>
            <a:r>
              <a:rPr lang="en-GB" noProof="0" dirty="0" err="1"/>
              <a:t>SubTitle</a:t>
            </a:r>
            <a:endParaRPr lang="en-GB" noProof="0" dirty="0"/>
          </a:p>
        </p:txBody>
      </p:sp>
      <p:sp>
        <p:nvSpPr>
          <p:cNvPr id="56325" name="Rectangle 6"/>
          <p:cNvSpPr>
            <a:spLocks noGrp="1" noChangeArrowheads="1"/>
          </p:cNvSpPr>
          <p:nvPr>
            <p:ph type="ctrTitle" hasCustomPrompt="1"/>
          </p:nvPr>
        </p:nvSpPr>
        <p:spPr>
          <a:xfrm>
            <a:off x="125658" y="3421831"/>
            <a:ext cx="10596033" cy="567399"/>
          </a:xfrm>
          <a:prstGeom prst="rect">
            <a:avLst/>
          </a:prstGeom>
        </p:spPr>
        <p:txBody>
          <a:bodyPr/>
          <a:lstStyle>
            <a:lvl1pPr algn="l">
              <a:defRPr sz="3071">
                <a:solidFill>
                  <a:schemeClr val="bg1"/>
                </a:solidFill>
              </a:defRPr>
            </a:lvl1pPr>
          </a:lstStyle>
          <a:p>
            <a:pPr lvl="0"/>
            <a:r>
              <a:rPr lang="en-GB" noProof="0" dirty="0"/>
              <a:t>NAME YOUR PRESENTATION</a:t>
            </a:r>
          </a:p>
        </p:txBody>
      </p:sp>
      <p:sp>
        <p:nvSpPr>
          <p:cNvPr id="56347" name="Text Box 27"/>
          <p:cNvSpPr txBox="1">
            <a:spLocks noChangeArrowheads="1"/>
          </p:cNvSpPr>
          <p:nvPr userDrawn="1"/>
        </p:nvSpPr>
        <p:spPr bwMode="auto">
          <a:xfrm>
            <a:off x="842434" y="6429376"/>
            <a:ext cx="668866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68" noProof="0" dirty="0"/>
          </a:p>
        </p:txBody>
      </p:sp>
      <p:cxnSp>
        <p:nvCxnSpPr>
          <p:cNvPr id="121" name="Straight Connector 64">
            <a:extLst>
              <a:ext uri="{FF2B5EF4-FFF2-40B4-BE49-F238E27FC236}">
                <a16:creationId xmlns:a16="http://schemas.microsoft.com/office/drawing/2014/main" id="{6B88ADAB-0C9C-4BC9-A42C-A57312626145}"/>
              </a:ext>
            </a:extLst>
          </p:cNvPr>
          <p:cNvCxnSpPr>
            <a:cxnSpLocks/>
          </p:cNvCxnSpPr>
          <p:nvPr userDrawn="1"/>
        </p:nvCxnSpPr>
        <p:spPr>
          <a:xfrm>
            <a:off x="221435" y="6422971"/>
            <a:ext cx="11736001"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222591" y="4106871"/>
            <a:ext cx="1173630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 Box 24">
            <a:extLst>
              <a:ext uri="{FF2B5EF4-FFF2-40B4-BE49-F238E27FC236}">
                <a16:creationId xmlns:a16="http://schemas.microsoft.com/office/drawing/2014/main" id="{7D33984A-D43C-428F-AB4A-04E5B59FAE71}"/>
              </a:ext>
            </a:extLst>
          </p:cNvPr>
          <p:cNvSpPr txBox="1">
            <a:spLocks noChangeArrowheads="1"/>
          </p:cNvSpPr>
          <p:nvPr userDrawn="1"/>
        </p:nvSpPr>
        <p:spPr bwMode="auto">
          <a:xfrm>
            <a:off x="11801314" y="5406993"/>
            <a:ext cx="227325" cy="276999"/>
          </a:xfrm>
          <a:prstGeom prst="rect">
            <a:avLst/>
          </a:prstGeom>
          <a:noFill/>
          <a:ln>
            <a:noFill/>
          </a:ln>
          <a:effectLst/>
        </p:spPr>
        <p:txBody>
          <a:bodyPr wrap="none">
            <a:spAutoFit/>
          </a:bodyPr>
          <a:lstStyle/>
          <a:p>
            <a:pPr algn="r">
              <a:spcBef>
                <a:spcPts val="0"/>
              </a:spcBef>
            </a:pPr>
            <a:r>
              <a:rPr lang="en-GB" sz="1194" dirty="0">
                <a:solidFill>
                  <a:schemeClr val="bg1"/>
                </a:solidFill>
                <a:latin typeface="Arial" panose="020B0604020202020204" pitchFamily="34" charset="0"/>
                <a:cs typeface="Arial" panose="020B0604020202020204" pitchFamily="34" charset="0"/>
              </a:rPr>
              <a:t> </a:t>
            </a:r>
          </a:p>
        </p:txBody>
      </p:sp>
      <p:sp>
        <p:nvSpPr>
          <p:cNvPr id="44" name="Text Box 25">
            <a:extLst>
              <a:ext uri="{FF2B5EF4-FFF2-40B4-BE49-F238E27FC236}">
                <a16:creationId xmlns:a16="http://schemas.microsoft.com/office/drawing/2014/main" id="{7AB46881-5DF0-4A35-AA27-0D32ECF82359}"/>
              </a:ext>
            </a:extLst>
          </p:cNvPr>
          <p:cNvSpPr txBox="1">
            <a:spLocks noChangeArrowheads="1"/>
          </p:cNvSpPr>
          <p:nvPr userDrawn="1"/>
        </p:nvSpPr>
        <p:spPr bwMode="auto">
          <a:xfrm>
            <a:off x="11779244" y="6156812"/>
            <a:ext cx="227326" cy="276999"/>
          </a:xfrm>
          <a:prstGeom prst="rect">
            <a:avLst/>
          </a:prstGeom>
          <a:noFill/>
          <a:ln>
            <a:noFill/>
          </a:ln>
          <a:effectLst/>
        </p:spPr>
        <p:txBody>
          <a:bodyPr wrap="none">
            <a:spAutoFit/>
          </a:bodyPr>
          <a:lstStyle/>
          <a:p>
            <a:pPr algn="r">
              <a:spcBef>
                <a:spcPts val="0"/>
              </a:spcBef>
            </a:pPr>
            <a:r>
              <a:rPr lang="en-GB" sz="1194" dirty="0">
                <a:solidFill>
                  <a:schemeClr val="bg1"/>
                </a:solidFill>
                <a:latin typeface="Arial" panose="020B0604020202020204" pitchFamily="34" charset="0"/>
                <a:cs typeface="Arial" panose="020B0604020202020204" pitchFamily="34" charset="0"/>
              </a:rPr>
              <a:t> </a:t>
            </a:r>
          </a:p>
        </p:txBody>
      </p:sp>
      <p:sp>
        <p:nvSpPr>
          <p:cNvPr id="45" name="Text Box 99">
            <a:extLst>
              <a:ext uri="{FF2B5EF4-FFF2-40B4-BE49-F238E27FC236}">
                <a16:creationId xmlns:a16="http://schemas.microsoft.com/office/drawing/2014/main" id="{D9FE3E1C-24B3-4F63-846C-260B4220AAC5}"/>
              </a:ext>
            </a:extLst>
          </p:cNvPr>
          <p:cNvSpPr/>
          <p:nvPr userDrawn="1"/>
        </p:nvSpPr>
        <p:spPr>
          <a:xfrm>
            <a:off x="11094664" y="5811879"/>
            <a:ext cx="911906" cy="217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194" dirty="0">
                <a:latin typeface="Arial" panose="020B0604020202020204" pitchFamily="34" charset="0"/>
                <a:cs typeface="Arial" panose="020B0604020202020204" pitchFamily="34" charset="0"/>
              </a:rPr>
              <a:t> </a:t>
            </a:r>
          </a:p>
        </p:txBody>
      </p:sp>
      <p:sp>
        <p:nvSpPr>
          <p:cNvPr id="10" name="Text Box 58"/>
          <p:cNvSpPr txBox="1">
            <a:spLocks noChangeArrowheads="1"/>
          </p:cNvSpPr>
          <p:nvPr userDrawn="1"/>
        </p:nvSpPr>
        <p:spPr bwMode="auto">
          <a:xfrm>
            <a:off x="222592" y="6213933"/>
            <a:ext cx="668866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796" noProof="0" dirty="0">
                <a:solidFill>
                  <a:srgbClr val="8197A6"/>
                </a:solidFill>
                <a:latin typeface="Arial" panose="020B0604020202020204" pitchFamily="34" charset="0"/>
                <a:cs typeface="Arial" panose="020B0604020202020204" pitchFamily="34" charset="0"/>
              </a:rPr>
              <a:t>ESA UNCLASSIFIED - For ESA Official Use Only</a:t>
            </a:r>
          </a:p>
        </p:txBody>
      </p:sp>
      <p:sp>
        <p:nvSpPr>
          <p:cNvPr id="4" name="Text Box 34">
            <a:extLst>
              <a:ext uri="{FF2B5EF4-FFF2-40B4-BE49-F238E27FC236}">
                <a16:creationId xmlns:a16="http://schemas.microsoft.com/office/drawing/2014/main" id="{936521E2-36D7-4AF3-B70B-FA4D9649E46F}"/>
              </a:ext>
            </a:extLst>
          </p:cNvPr>
          <p:cNvSpPr txBox="1">
            <a:spLocks noChangeArrowheads="1"/>
          </p:cNvSpPr>
          <p:nvPr userDrawn="1"/>
        </p:nvSpPr>
        <p:spPr bwMode="auto">
          <a:xfrm>
            <a:off x="11648674" y="6202803"/>
            <a:ext cx="274325" cy="2151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796" noProof="1">
                <a:solidFill>
                  <a:schemeClr val="bg1"/>
                </a:solidFill>
                <a:latin typeface="Arial" panose="020B0604020202020204" pitchFamily="34" charset="0"/>
                <a:cs typeface="Arial" panose="020B0604020202020204" pitchFamily="34" charset="0"/>
              </a:rPr>
              <a:t>  </a:t>
            </a:r>
            <a:fld id="{FDAC5C42-9B53-4063-AF51-A40D4C64F718}" type="slidenum">
              <a:rPr lang="it-IT" sz="796" noProof="1" smtClean="0">
                <a:solidFill>
                  <a:schemeClr val="bg1"/>
                </a:solidFill>
                <a:latin typeface="Arial" panose="020B0604020202020204" pitchFamily="34" charset="0"/>
                <a:cs typeface="Arial" panose="020B0604020202020204" pitchFamily="34" charset="0"/>
              </a:rPr>
              <a:t>‹#›</a:t>
            </a:fld>
            <a:endParaRPr lang="en-GB" sz="796" noProof="1">
              <a:solidFill>
                <a:schemeClr val="bg1"/>
              </a:solidFill>
              <a:latin typeface="Arial" panose="020B0604020202020204" pitchFamily="34" charset="0"/>
              <a:cs typeface="Arial" panose="020B0604020202020204" pitchFamily="34" charset="0"/>
            </a:endParaRPr>
          </a:p>
        </p:txBody>
      </p:sp>
      <p:pic>
        <p:nvPicPr>
          <p:cNvPr id="63" name="Picture 6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03315" y="-216085"/>
            <a:ext cx="2088182" cy="1314000"/>
          </a:xfrm>
          <a:prstGeom prst="rect">
            <a:avLst/>
          </a:prstGeom>
        </p:spPr>
      </p:pic>
      <p:pic>
        <p:nvPicPr>
          <p:cNvPr id="64" name="Picture 63">
            <a:extLst>
              <a:ext uri="{FF2B5EF4-FFF2-40B4-BE49-F238E27FC236}">
                <a16:creationId xmlns:a16="http://schemas.microsoft.com/office/drawing/2014/main" id="{404D7138-AD9C-C946-BD30-C3547A00250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15039" y="6585917"/>
            <a:ext cx="1632456" cy="105918"/>
          </a:xfrm>
          <a:prstGeom prst="rect">
            <a:avLst/>
          </a:prstGeom>
        </p:spPr>
      </p:pic>
      <p:grpSp>
        <p:nvGrpSpPr>
          <p:cNvPr id="65" name="Group 64">
            <a:extLst>
              <a:ext uri="{FF2B5EF4-FFF2-40B4-BE49-F238E27FC236}">
                <a16:creationId xmlns:a16="http://schemas.microsoft.com/office/drawing/2014/main" id="{FB321021-5660-EB47-8BA6-304C79272C62}"/>
              </a:ext>
            </a:extLst>
          </p:cNvPr>
          <p:cNvGrpSpPr/>
          <p:nvPr userDrawn="1"/>
        </p:nvGrpSpPr>
        <p:grpSpPr>
          <a:xfrm>
            <a:off x="226070" y="6569736"/>
            <a:ext cx="9602488" cy="144114"/>
            <a:chOff x="1076500" y="4469696"/>
            <a:chExt cx="9628745" cy="144114"/>
          </a:xfrm>
        </p:grpSpPr>
        <p:pic>
          <p:nvPicPr>
            <p:cNvPr id="66" name="Picture 65" descr="de.png">
              <a:extLst>
                <a:ext uri="{FF2B5EF4-FFF2-40B4-BE49-F238E27FC236}">
                  <a16:creationId xmlns:a16="http://schemas.microsoft.com/office/drawing/2014/main" id="{6705C573-7F21-B342-A090-1A6C26CD7B8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6500" y="4469696"/>
              <a:ext cx="217977" cy="144114"/>
            </a:xfrm>
            <a:prstGeom prst="rect">
              <a:avLst/>
            </a:prstGeom>
            <a:ln>
              <a:noFill/>
            </a:ln>
          </p:spPr>
        </p:pic>
        <p:pic>
          <p:nvPicPr>
            <p:cNvPr id="67" name="Picture 66" descr="at.png">
              <a:extLst>
                <a:ext uri="{FF2B5EF4-FFF2-40B4-BE49-F238E27FC236}">
                  <a16:creationId xmlns:a16="http://schemas.microsoft.com/office/drawing/2014/main" id="{6E5EA9CB-46C1-1244-9266-8C00B92ABFC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447640" y="4469696"/>
              <a:ext cx="217977" cy="144114"/>
            </a:xfrm>
            <a:prstGeom prst="rect">
              <a:avLst/>
            </a:prstGeom>
            <a:ln>
              <a:noFill/>
            </a:ln>
          </p:spPr>
        </p:pic>
        <p:pic>
          <p:nvPicPr>
            <p:cNvPr id="68" name="Picture 67" descr="be.png">
              <a:extLst>
                <a:ext uri="{FF2B5EF4-FFF2-40B4-BE49-F238E27FC236}">
                  <a16:creationId xmlns:a16="http://schemas.microsoft.com/office/drawing/2014/main" id="{AB9EB0F2-8599-8F46-BDBF-50594130B1B2}"/>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818780" y="4469696"/>
              <a:ext cx="217977" cy="144114"/>
            </a:xfrm>
            <a:prstGeom prst="rect">
              <a:avLst/>
            </a:prstGeom>
            <a:ln>
              <a:noFill/>
            </a:ln>
          </p:spPr>
        </p:pic>
        <p:pic>
          <p:nvPicPr>
            <p:cNvPr id="69" name="Picture 68" descr="dk.png">
              <a:extLst>
                <a:ext uri="{FF2B5EF4-FFF2-40B4-BE49-F238E27FC236}">
                  <a16:creationId xmlns:a16="http://schemas.microsoft.com/office/drawing/2014/main" id="{E84CCD7E-CD19-5C40-8499-A9A2BF933B3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189920" y="4469696"/>
              <a:ext cx="217977" cy="144114"/>
            </a:xfrm>
            <a:prstGeom prst="rect">
              <a:avLst/>
            </a:prstGeom>
            <a:ln>
              <a:noFill/>
            </a:ln>
          </p:spPr>
        </p:pic>
        <p:pic>
          <p:nvPicPr>
            <p:cNvPr id="70" name="Picture 69" descr="es.png">
              <a:extLst>
                <a:ext uri="{FF2B5EF4-FFF2-40B4-BE49-F238E27FC236}">
                  <a16:creationId xmlns:a16="http://schemas.microsoft.com/office/drawing/2014/main" id="{64F9DD03-F825-A14A-8939-41CEA1D3F80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561060" y="4469696"/>
              <a:ext cx="217977" cy="144114"/>
            </a:xfrm>
            <a:prstGeom prst="rect">
              <a:avLst/>
            </a:prstGeom>
            <a:ln>
              <a:noFill/>
            </a:ln>
          </p:spPr>
        </p:pic>
        <p:pic>
          <p:nvPicPr>
            <p:cNvPr id="71" name="Picture 70" descr="ee.png">
              <a:extLst>
                <a:ext uri="{FF2B5EF4-FFF2-40B4-BE49-F238E27FC236}">
                  <a16:creationId xmlns:a16="http://schemas.microsoft.com/office/drawing/2014/main" id="{686C5F97-EE26-D545-972E-35E1947B818B}"/>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932200" y="4469696"/>
              <a:ext cx="217977" cy="144114"/>
            </a:xfrm>
            <a:prstGeom prst="rect">
              <a:avLst/>
            </a:prstGeom>
            <a:ln>
              <a:noFill/>
            </a:ln>
          </p:spPr>
        </p:pic>
        <p:pic>
          <p:nvPicPr>
            <p:cNvPr id="72" name="Picture 71" descr="fi.png">
              <a:extLst>
                <a:ext uri="{FF2B5EF4-FFF2-40B4-BE49-F238E27FC236}">
                  <a16:creationId xmlns:a16="http://schemas.microsoft.com/office/drawing/2014/main" id="{CAAFFB4A-3C75-C945-A251-BEE380521953}"/>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303340" y="4469696"/>
              <a:ext cx="217977" cy="144114"/>
            </a:xfrm>
            <a:prstGeom prst="rect">
              <a:avLst/>
            </a:prstGeom>
            <a:ln>
              <a:noFill/>
            </a:ln>
          </p:spPr>
        </p:pic>
        <p:pic>
          <p:nvPicPr>
            <p:cNvPr id="73" name="Picture 72" descr="fr.png">
              <a:extLst>
                <a:ext uri="{FF2B5EF4-FFF2-40B4-BE49-F238E27FC236}">
                  <a16:creationId xmlns:a16="http://schemas.microsoft.com/office/drawing/2014/main" id="{98635036-B69D-3742-9E37-5ED8FDB996CB}"/>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3674480" y="4469696"/>
              <a:ext cx="217977" cy="144114"/>
            </a:xfrm>
            <a:prstGeom prst="rect">
              <a:avLst/>
            </a:prstGeom>
            <a:ln>
              <a:noFill/>
            </a:ln>
          </p:spPr>
        </p:pic>
        <p:pic>
          <p:nvPicPr>
            <p:cNvPr id="74" name="Picture 73" descr="gr.png">
              <a:extLst>
                <a:ext uri="{FF2B5EF4-FFF2-40B4-BE49-F238E27FC236}">
                  <a16:creationId xmlns:a16="http://schemas.microsoft.com/office/drawing/2014/main" id="{10D8C8F8-E354-894F-A153-41AC96F6CD80}"/>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045620" y="4469696"/>
              <a:ext cx="217977" cy="144114"/>
            </a:xfrm>
            <a:prstGeom prst="rect">
              <a:avLst/>
            </a:prstGeom>
            <a:ln>
              <a:noFill/>
            </a:ln>
          </p:spPr>
        </p:pic>
        <p:pic>
          <p:nvPicPr>
            <p:cNvPr id="75" name="Picture 74" descr="hu.png">
              <a:extLst>
                <a:ext uri="{FF2B5EF4-FFF2-40B4-BE49-F238E27FC236}">
                  <a16:creationId xmlns:a16="http://schemas.microsoft.com/office/drawing/2014/main" id="{5A9BF6FD-8270-9D43-B521-8581BC3948F1}"/>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416760" y="4469696"/>
              <a:ext cx="217977" cy="144114"/>
            </a:xfrm>
            <a:prstGeom prst="rect">
              <a:avLst/>
            </a:prstGeom>
            <a:ln>
              <a:noFill/>
            </a:ln>
          </p:spPr>
        </p:pic>
        <p:pic>
          <p:nvPicPr>
            <p:cNvPr id="76" name="Picture 75" descr="ie.png">
              <a:extLst>
                <a:ext uri="{FF2B5EF4-FFF2-40B4-BE49-F238E27FC236}">
                  <a16:creationId xmlns:a16="http://schemas.microsoft.com/office/drawing/2014/main" id="{14B6B9B8-9CB9-C54F-AE18-37B7E06A5C09}"/>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787900" y="4469696"/>
              <a:ext cx="217977" cy="144114"/>
            </a:xfrm>
            <a:prstGeom prst="rect">
              <a:avLst/>
            </a:prstGeom>
            <a:ln>
              <a:noFill/>
            </a:ln>
          </p:spPr>
        </p:pic>
        <p:pic>
          <p:nvPicPr>
            <p:cNvPr id="77" name="Picture 76" descr="it.png">
              <a:extLst>
                <a:ext uri="{FF2B5EF4-FFF2-40B4-BE49-F238E27FC236}">
                  <a16:creationId xmlns:a16="http://schemas.microsoft.com/office/drawing/2014/main" id="{768B3063-BAAD-1340-A865-830B2616D6FF}"/>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5159040" y="4469696"/>
              <a:ext cx="217977" cy="144114"/>
            </a:xfrm>
            <a:prstGeom prst="rect">
              <a:avLst/>
            </a:prstGeom>
            <a:ln>
              <a:noFill/>
            </a:ln>
          </p:spPr>
        </p:pic>
        <p:pic>
          <p:nvPicPr>
            <p:cNvPr id="78" name="Picture 77" descr="lu.png">
              <a:extLst>
                <a:ext uri="{FF2B5EF4-FFF2-40B4-BE49-F238E27FC236}">
                  <a16:creationId xmlns:a16="http://schemas.microsoft.com/office/drawing/2014/main" id="{C50D5B27-F700-0E4D-ABAC-8E7F47823451}"/>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530180" y="4469696"/>
              <a:ext cx="217977" cy="144114"/>
            </a:xfrm>
            <a:prstGeom prst="rect">
              <a:avLst/>
            </a:prstGeom>
            <a:ln>
              <a:noFill/>
            </a:ln>
          </p:spPr>
        </p:pic>
        <p:pic>
          <p:nvPicPr>
            <p:cNvPr id="79" name="Picture 78" descr="no.png">
              <a:extLst>
                <a:ext uri="{FF2B5EF4-FFF2-40B4-BE49-F238E27FC236}">
                  <a16:creationId xmlns:a16="http://schemas.microsoft.com/office/drawing/2014/main" id="{EEE21768-4FCC-884A-B1AE-22B6652D9A65}"/>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901320" y="4469696"/>
              <a:ext cx="217977" cy="144114"/>
            </a:xfrm>
            <a:prstGeom prst="rect">
              <a:avLst/>
            </a:prstGeom>
            <a:ln>
              <a:noFill/>
            </a:ln>
          </p:spPr>
        </p:pic>
        <p:pic>
          <p:nvPicPr>
            <p:cNvPr id="80" name="Picture 79" descr="nl.png">
              <a:extLst>
                <a:ext uri="{FF2B5EF4-FFF2-40B4-BE49-F238E27FC236}">
                  <a16:creationId xmlns:a16="http://schemas.microsoft.com/office/drawing/2014/main" id="{F3A8536C-BDE0-404F-837A-2693906048DE}"/>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6272460" y="4469696"/>
              <a:ext cx="217977" cy="144114"/>
            </a:xfrm>
            <a:prstGeom prst="rect">
              <a:avLst/>
            </a:prstGeom>
            <a:ln>
              <a:noFill/>
            </a:ln>
          </p:spPr>
        </p:pic>
        <p:pic>
          <p:nvPicPr>
            <p:cNvPr id="81" name="Picture 80" descr="pl.png">
              <a:extLst>
                <a:ext uri="{FF2B5EF4-FFF2-40B4-BE49-F238E27FC236}">
                  <a16:creationId xmlns:a16="http://schemas.microsoft.com/office/drawing/2014/main" id="{C2AC4DB9-ABEE-C04F-B4C3-09C4682EFF08}"/>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6643600" y="4469696"/>
              <a:ext cx="217977" cy="144114"/>
            </a:xfrm>
            <a:prstGeom prst="rect">
              <a:avLst/>
            </a:prstGeom>
            <a:ln>
              <a:noFill/>
            </a:ln>
          </p:spPr>
        </p:pic>
        <p:pic>
          <p:nvPicPr>
            <p:cNvPr id="82" name="Picture 81" descr="pt.png">
              <a:extLst>
                <a:ext uri="{FF2B5EF4-FFF2-40B4-BE49-F238E27FC236}">
                  <a16:creationId xmlns:a16="http://schemas.microsoft.com/office/drawing/2014/main" id="{1583F378-AC2C-D048-A473-AB1BFE7EA3D6}"/>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7014740" y="4469696"/>
              <a:ext cx="217977" cy="144114"/>
            </a:xfrm>
            <a:prstGeom prst="rect">
              <a:avLst/>
            </a:prstGeom>
            <a:ln>
              <a:noFill/>
            </a:ln>
          </p:spPr>
        </p:pic>
        <p:pic>
          <p:nvPicPr>
            <p:cNvPr id="83" name="Picture 82" descr="cz.png">
              <a:extLst>
                <a:ext uri="{FF2B5EF4-FFF2-40B4-BE49-F238E27FC236}">
                  <a16:creationId xmlns:a16="http://schemas.microsoft.com/office/drawing/2014/main" id="{DF5F68D2-8406-374A-AD83-A239F5455955}"/>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7385880" y="4469696"/>
              <a:ext cx="217977" cy="144114"/>
            </a:xfrm>
            <a:prstGeom prst="rect">
              <a:avLst/>
            </a:prstGeom>
            <a:ln>
              <a:noFill/>
            </a:ln>
          </p:spPr>
        </p:pic>
        <p:pic>
          <p:nvPicPr>
            <p:cNvPr id="84" name="Picture 83" descr="ro.png">
              <a:extLst>
                <a:ext uri="{FF2B5EF4-FFF2-40B4-BE49-F238E27FC236}">
                  <a16:creationId xmlns:a16="http://schemas.microsoft.com/office/drawing/2014/main" id="{E6725D2E-4FF2-9248-8333-05CFA18C70C0}"/>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7757020" y="4469696"/>
              <a:ext cx="217977" cy="144114"/>
            </a:xfrm>
            <a:prstGeom prst="rect">
              <a:avLst/>
            </a:prstGeom>
            <a:ln>
              <a:noFill/>
            </a:ln>
          </p:spPr>
        </p:pic>
        <p:pic>
          <p:nvPicPr>
            <p:cNvPr id="85" name="Picture 84" descr="se.png">
              <a:extLst>
                <a:ext uri="{FF2B5EF4-FFF2-40B4-BE49-F238E27FC236}">
                  <a16:creationId xmlns:a16="http://schemas.microsoft.com/office/drawing/2014/main" id="{74AB8C92-E6A7-C144-B537-72B3915DD46B}"/>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499300" y="4469696"/>
              <a:ext cx="217977" cy="144114"/>
            </a:xfrm>
            <a:prstGeom prst="rect">
              <a:avLst/>
            </a:prstGeom>
            <a:ln>
              <a:noFill/>
            </a:ln>
          </p:spPr>
        </p:pic>
        <p:pic>
          <p:nvPicPr>
            <p:cNvPr id="86" name="Picture 85" descr="ch.png">
              <a:extLst>
                <a:ext uri="{FF2B5EF4-FFF2-40B4-BE49-F238E27FC236}">
                  <a16:creationId xmlns:a16="http://schemas.microsoft.com/office/drawing/2014/main" id="{C48E0D8F-2BC8-F14C-9362-9E8607F5C1C0}"/>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8870442" y="4469696"/>
              <a:ext cx="217977" cy="144114"/>
            </a:xfrm>
            <a:prstGeom prst="rect">
              <a:avLst/>
            </a:prstGeom>
            <a:ln>
              <a:noFill/>
            </a:ln>
          </p:spPr>
        </p:pic>
        <p:pic>
          <p:nvPicPr>
            <p:cNvPr id="87" name="Picture 86" descr="uk.png">
              <a:extLst>
                <a:ext uri="{FF2B5EF4-FFF2-40B4-BE49-F238E27FC236}">
                  <a16:creationId xmlns:a16="http://schemas.microsoft.com/office/drawing/2014/main" id="{E5508957-8372-AF44-9157-4F8AF0056F70}"/>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8128160" y="4469696"/>
              <a:ext cx="217977" cy="144114"/>
            </a:xfrm>
            <a:prstGeom prst="rect">
              <a:avLst/>
            </a:prstGeom>
            <a:ln>
              <a:noFill/>
            </a:ln>
          </p:spPr>
        </p:pic>
        <p:pic>
          <p:nvPicPr>
            <p:cNvPr id="88" name="Picture 87">
              <a:extLst>
                <a:ext uri="{FF2B5EF4-FFF2-40B4-BE49-F238E27FC236}">
                  <a16:creationId xmlns:a16="http://schemas.microsoft.com/office/drawing/2014/main" id="{93E77BB0-CCCB-184C-8A71-2856CDD78E38}"/>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9408598" y="4469696"/>
              <a:ext cx="216000" cy="144000"/>
            </a:xfrm>
            <a:prstGeom prst="rect">
              <a:avLst/>
            </a:prstGeom>
          </p:spPr>
        </p:pic>
        <p:pic>
          <p:nvPicPr>
            <p:cNvPr id="98" name="Picture 97">
              <a:extLst>
                <a:ext uri="{FF2B5EF4-FFF2-40B4-BE49-F238E27FC236}">
                  <a16:creationId xmlns:a16="http://schemas.microsoft.com/office/drawing/2014/main" id="{7D4A6225-A6BA-474B-9F8F-B55FD8A87BDA}"/>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9768386" y="4469696"/>
              <a:ext cx="216000" cy="144000"/>
            </a:xfrm>
            <a:prstGeom prst="rect">
              <a:avLst/>
            </a:prstGeom>
          </p:spPr>
        </p:pic>
        <p:pic>
          <p:nvPicPr>
            <p:cNvPr id="99" name="Picture 98" descr="ca.png">
              <a:extLst>
                <a:ext uri="{FF2B5EF4-FFF2-40B4-BE49-F238E27FC236}">
                  <a16:creationId xmlns:a16="http://schemas.microsoft.com/office/drawing/2014/main" id="{02C75BE4-D548-4049-B4EA-FE8098E2394C}"/>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0489245" y="4469696"/>
              <a:ext cx="216000" cy="142807"/>
            </a:xfrm>
            <a:prstGeom prst="rect">
              <a:avLst/>
            </a:prstGeom>
            <a:ln>
              <a:noFill/>
            </a:ln>
          </p:spPr>
        </p:pic>
        <p:pic>
          <p:nvPicPr>
            <p:cNvPr id="100" name="Picture 99" descr="si.png">
              <a:extLst>
                <a:ext uri="{FF2B5EF4-FFF2-40B4-BE49-F238E27FC236}">
                  <a16:creationId xmlns:a16="http://schemas.microsoft.com/office/drawing/2014/main" id="{28548056-32EB-4547-A1E8-C49E5B25653B}"/>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25477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strips(upRight)">
                                      <p:cBhvr>
                                        <p:cTn id="7" dur="500"/>
                                        <p:tgtEl>
                                          <p:spTgt spid="121"/>
                                        </p:tgtEl>
                                      </p:cBhvr>
                                    </p:animEffect>
                                  </p:childTnLst>
                                </p:cTn>
                              </p:par>
                            </p:childTnLst>
                          </p:cTn>
                        </p:par>
                        <p:par>
                          <p:cTn id="8" fill="hold">
                            <p:stCondLst>
                              <p:cond delay="500"/>
                            </p:stCondLst>
                            <p:childTnLst>
                              <p:par>
                                <p:cTn id="9" presetID="2" presetClass="entr" presetSubtype="12" accel="100000"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500" fill="hold"/>
                                        <p:tgtEl>
                                          <p:spTgt spid="90"/>
                                        </p:tgtEl>
                                        <p:attrNameLst>
                                          <p:attrName>ppt_x</p:attrName>
                                        </p:attrNameLst>
                                      </p:cBhvr>
                                      <p:tavLst>
                                        <p:tav tm="0">
                                          <p:val>
                                            <p:strVal val="0-#ppt_w/2"/>
                                          </p:val>
                                        </p:tav>
                                        <p:tav tm="100000">
                                          <p:val>
                                            <p:strVal val="#ppt_x"/>
                                          </p:val>
                                        </p:tav>
                                      </p:tavLst>
                                    </p:anim>
                                    <p:anim calcmode="lin" valueType="num">
                                      <p:cBhvr additive="base">
                                        <p:cTn id="12" dur="50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500"/>
                            </p:stCondLst>
                            <p:childTnLst>
                              <p:par>
                                <p:cTn id="18" presetID="18" presetClass="entr" presetSubtype="3" fill="hold" nodeType="after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strips(upRight)">
                                      <p:cBhvr>
                                        <p:cTn id="20" dur="500"/>
                                        <p:tgtEl>
                                          <p:spTgt spid="94"/>
                                        </p:tgtEl>
                                      </p:cBhvr>
                                    </p:animEffect>
                                  </p:childTnLst>
                                </p:cTn>
                              </p:par>
                            </p:childTnLst>
                          </p:cTn>
                        </p:par>
                        <p:par>
                          <p:cTn id="21" fill="hold">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43">
                                            <p:txEl>
                                              <p:pRg st="0" end="0"/>
                                            </p:txEl>
                                          </p:spTgt>
                                        </p:tgtEl>
                                        <p:attrNameLst>
                                          <p:attrName>style.visibility</p:attrName>
                                        </p:attrNameLst>
                                      </p:cBhvr>
                                      <p:to>
                                        <p:strVal val="visible"/>
                                      </p:to>
                                    </p:set>
                                    <p:anim calcmode="lin" valueType="num">
                                      <p:cBhvr additive="base">
                                        <p:cTn id="24" dur="5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43">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45">
                                            <p:txEl>
                                              <p:pRg st="0" end="0"/>
                                            </p:txEl>
                                          </p:spTgt>
                                        </p:tgtEl>
                                        <p:attrNameLst>
                                          <p:attrName>style.visibility</p:attrName>
                                        </p:attrNameLst>
                                      </p:cBhvr>
                                      <p:to>
                                        <p:strVal val="visible"/>
                                      </p:to>
                                    </p:set>
                                    <p:anim calcmode="lin" valueType="num">
                                      <p:cBhvr additive="base">
                                        <p:cTn id="28"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45">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 calcmode="lin" valueType="num">
                                      <p:cBhvr additive="base">
                                        <p:cTn id="32"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44">
                                            <p:txEl>
                                              <p:pRg st="0" end="0"/>
                                            </p:txEl>
                                          </p:spTgt>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45">
                                            <p:txEl>
                                              <p:pRg st="0" end="0"/>
                                            </p:txEl>
                                          </p:spTgt>
                                        </p:tgtEl>
                                        <p:attrNameLst>
                                          <p:attrName>style.visibility</p:attrName>
                                        </p:attrNameLst>
                                      </p:cBhvr>
                                      <p:to>
                                        <p:strVal val="visible"/>
                                      </p:to>
                                    </p:set>
                                    <p:anim calcmode="lin" valueType="num">
                                      <p:cBhvr additive="base">
                                        <p:cTn id="36"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1" presetClass="entr" presetSubtype="0"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childTnLst>
                          </p:cTn>
                        </p:par>
                        <p:par>
                          <p:cTn id="41" fill="hold">
                            <p:stCondLst>
                              <p:cond delay="2500"/>
                            </p:stCondLst>
                            <p:childTnLst>
                              <p:par>
                                <p:cTn id="42" presetID="22" presetClass="entr" presetSubtype="8"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wipe(left)">
                                      <p:cBhvr>
                                        <p:cTn id="44" dur="500"/>
                                        <p:tgtEl>
                                          <p:spTgt spid="64"/>
                                        </p:tgtEl>
                                      </p:cBhvr>
                                    </p:animEffect>
                                  </p:childTnLst>
                                </p:cTn>
                              </p:par>
                            </p:childTnLst>
                          </p:cTn>
                        </p:par>
                        <p:par>
                          <p:cTn id="45" fill="hold">
                            <p:stCondLst>
                              <p:cond delay="3000"/>
                            </p:stCondLst>
                            <p:childTnLst>
                              <p:par>
                                <p:cTn id="46" presetID="2" presetClass="entr" presetSubtype="8" fill="hold"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additive="base">
                                        <p:cTn id="48" dur="1500" fill="hold"/>
                                        <p:tgtEl>
                                          <p:spTgt spid="65"/>
                                        </p:tgtEl>
                                        <p:attrNameLst>
                                          <p:attrName>ppt_x</p:attrName>
                                        </p:attrNameLst>
                                      </p:cBhvr>
                                      <p:tavLst>
                                        <p:tav tm="0">
                                          <p:val>
                                            <p:strVal val="0-#ppt_w/2"/>
                                          </p:val>
                                        </p:tav>
                                        <p:tav tm="100000">
                                          <p:val>
                                            <p:strVal val="#ppt_x"/>
                                          </p:val>
                                        </p:tav>
                                      </p:tavLst>
                                    </p:anim>
                                    <p:anim calcmode="lin" valueType="num">
                                      <p:cBhvr additive="base">
                                        <p:cTn id="49" dur="1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43" grpId="0" build="allAtOnce"/>
      <p:bldP spid="44" grpId="0" build="allAtOnce"/>
      <p:bldP spid="45" grpId="0" build="allAtOnce"/>
      <p:bldP spid="10" grpId="0"/>
    </p:bldLst>
  </p:timing>
  <p:hf sldNum="0" hdr="0" dt="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CLEAR1">
    <p:spTree>
      <p:nvGrpSpPr>
        <p:cNvPr id="1" name=""/>
        <p:cNvGrpSpPr/>
        <p:nvPr/>
      </p:nvGrpSpPr>
      <p:grpSpPr>
        <a:xfrm>
          <a:off x="0" y="0"/>
          <a:ext cx="0" cy="0"/>
          <a:chOff x="0" y="0"/>
          <a:chExt cx="0" cy="0"/>
        </a:xfrm>
      </p:grpSpPr>
      <p:sp>
        <p:nvSpPr>
          <p:cNvPr id="4" name="Rectangle 37">
            <a:extLst>
              <a:ext uri="{FF2B5EF4-FFF2-40B4-BE49-F238E27FC236}">
                <a16:creationId xmlns:a16="http://schemas.microsoft.com/office/drawing/2014/main" id="{DA6F988C-F9E9-488F-B04A-A6A5E348FB48}"/>
              </a:ext>
            </a:extLst>
          </p:cNvPr>
          <p:cNvSpPr/>
          <p:nvPr userDrawn="1"/>
        </p:nvSpPr>
        <p:spPr>
          <a:xfrm>
            <a:off x="0" y="0"/>
            <a:ext cx="12192000" cy="882193"/>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66" dirty="0"/>
          </a:p>
        </p:txBody>
      </p:sp>
      <p:sp>
        <p:nvSpPr>
          <p:cNvPr id="2" name="Titolo 1">
            <a:extLst>
              <a:ext uri="{FF2B5EF4-FFF2-40B4-BE49-F238E27FC236}">
                <a16:creationId xmlns:a16="http://schemas.microsoft.com/office/drawing/2014/main" id="{FB711613-D936-4B0D-87EB-6F0E6CE90865}"/>
              </a:ext>
            </a:extLst>
          </p:cNvPr>
          <p:cNvSpPr>
            <a:spLocks noGrp="1"/>
          </p:cNvSpPr>
          <p:nvPr>
            <p:ph type="title" hasCustomPrompt="1"/>
          </p:nvPr>
        </p:nvSpPr>
        <p:spPr/>
        <p:txBody>
          <a:bodyPr/>
          <a:lstStyle>
            <a:lvl1pPr algn="l">
              <a:defRPr>
                <a:solidFill>
                  <a:schemeClr val="bg1"/>
                </a:solidFill>
              </a:defRPr>
            </a:lvl1pPr>
          </a:lstStyle>
          <a:p>
            <a:r>
              <a:rPr lang="en-GB" altLang="en-US" noProof="0" dirty="0"/>
              <a:t>CLICK TO EDIT MASTER TITLE STYLE</a:t>
            </a:r>
            <a:endParaRPr lang="en-GB" noProof="0" dirty="0"/>
          </a:p>
        </p:txBody>
      </p:sp>
      <p:sp>
        <p:nvSpPr>
          <p:cNvPr id="7" name="Content Placeholder 2">
            <a:extLst>
              <a:ext uri="{FF2B5EF4-FFF2-40B4-BE49-F238E27FC236}">
                <a16:creationId xmlns:a16="http://schemas.microsoft.com/office/drawing/2014/main" id="{68D686FA-69F1-452F-8A03-7EBE0FAEF436}"/>
              </a:ext>
            </a:extLst>
          </p:cNvPr>
          <p:cNvSpPr>
            <a:spLocks noGrp="1"/>
          </p:cNvSpPr>
          <p:nvPr>
            <p:ph idx="1"/>
          </p:nvPr>
        </p:nvSpPr>
        <p:spPr>
          <a:xfrm>
            <a:off x="219001" y="882196"/>
            <a:ext cx="11732718" cy="5328000"/>
          </a:xfrm>
        </p:spPr>
        <p:txBody>
          <a:bodyPr/>
          <a:lstStyle>
            <a:lvl1pPr>
              <a:defRPr sz="1790"/>
            </a:lvl1pPr>
            <a:lvl2pPr>
              <a:defRPr sz="1790"/>
            </a:lvl2pPr>
            <a:lvl3pPr>
              <a:defRPr sz="1790"/>
            </a:lvl3pPr>
            <a:lvl4pPr>
              <a:defRPr sz="1790"/>
            </a:lvl4pPr>
            <a:lvl5pPr>
              <a:defRPr sz="179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9" name="Picture 8">
            <a:extLst>
              <a:ext uri="{FF2B5EF4-FFF2-40B4-BE49-F238E27FC236}">
                <a16:creationId xmlns:a16="http://schemas.microsoft.com/office/drawing/2014/main" id="{2CB0AC2C-C495-9D4C-B412-174B5899FD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3315" y="-216085"/>
            <a:ext cx="2088182" cy="1314000"/>
          </a:xfrm>
          <a:prstGeom prst="rect">
            <a:avLst/>
          </a:prstGeom>
        </p:spPr>
      </p:pic>
      <p:cxnSp>
        <p:nvCxnSpPr>
          <p:cNvPr id="10" name="Straight Connector 9">
            <a:extLst>
              <a:ext uri="{FF2B5EF4-FFF2-40B4-BE49-F238E27FC236}">
                <a16:creationId xmlns:a16="http://schemas.microsoft.com/office/drawing/2014/main" id="{DFD03D16-060D-4760-9512-2863FE01A681}"/>
              </a:ext>
            </a:extLst>
          </p:cNvPr>
          <p:cNvCxnSpPr>
            <a:cxnSpLocks/>
          </p:cNvCxnSpPr>
          <p:nvPr userDrawn="1"/>
        </p:nvCxnSpPr>
        <p:spPr>
          <a:xfrm>
            <a:off x="220831" y="6422971"/>
            <a:ext cx="11703996"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90684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LEAR2">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8263" y="882193"/>
            <a:ext cx="11732718"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790"/>
            </a:lvl1pPr>
            <a:lvl2pPr>
              <a:defRPr sz="1790"/>
            </a:lvl2pPr>
            <a:lvl3pPr>
              <a:defRPr sz="1790"/>
            </a:lvl3pPr>
            <a:lvl4pPr>
              <a:defRPr sz="1790"/>
            </a:lvl4pPr>
            <a:lvl5pPr>
              <a:defRPr sz="179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5" name="Straight Connector 4">
            <a:extLst>
              <a:ext uri="{FF2B5EF4-FFF2-40B4-BE49-F238E27FC236}">
                <a16:creationId xmlns:a16="http://schemas.microsoft.com/office/drawing/2014/main" id="{AA26AA14-B9DD-4FF8-8B2B-689FEBBACA1A}"/>
              </a:ext>
            </a:extLst>
          </p:cNvPr>
          <p:cNvCxnSpPr>
            <a:cxnSpLocks/>
          </p:cNvCxnSpPr>
          <p:nvPr userDrawn="1"/>
        </p:nvCxnSpPr>
        <p:spPr>
          <a:xfrm>
            <a:off x="220831" y="6422971"/>
            <a:ext cx="11703996"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245900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LEAR3">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001" y="882193"/>
            <a:ext cx="11732718"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790"/>
            </a:lvl1pPr>
            <a:lvl2pPr>
              <a:defRPr sz="1790"/>
            </a:lvl2pPr>
            <a:lvl3pPr>
              <a:defRPr sz="1790"/>
            </a:lvl3pPr>
            <a:lvl4pPr>
              <a:defRPr sz="1790"/>
            </a:lvl4pPr>
            <a:lvl5pPr>
              <a:defRPr sz="179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8" name="Straight Connector 7">
            <a:extLst>
              <a:ext uri="{FF2B5EF4-FFF2-40B4-BE49-F238E27FC236}">
                <a16:creationId xmlns:a16="http://schemas.microsoft.com/office/drawing/2014/main" id="{FDDE0A18-E398-40EE-9B5C-EFF1AB1879B0}"/>
              </a:ext>
            </a:extLst>
          </p:cNvPr>
          <p:cNvCxnSpPr>
            <a:cxnSpLocks/>
          </p:cNvCxnSpPr>
          <p:nvPr userDrawn="1"/>
        </p:nvCxnSpPr>
        <p:spPr>
          <a:xfrm>
            <a:off x="220831" y="6422971"/>
            <a:ext cx="11703996"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54FC899-091E-48CC-B4A2-B442B733582F}"/>
              </a:ext>
            </a:extLst>
          </p:cNvPr>
          <p:cNvCxnSpPr/>
          <p:nvPr userDrawn="1"/>
        </p:nvCxnSpPr>
        <p:spPr>
          <a:xfrm>
            <a:off x="217667" y="882193"/>
            <a:ext cx="11736308"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524884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9" Type="http://schemas.openxmlformats.org/officeDocument/2006/relationships/image" Target="../media/image15.png"/><Relationship Id="rId21" Type="http://schemas.openxmlformats.org/officeDocument/2006/relationships/slideLayout" Target="../slideLayouts/slideLayout21.xml"/><Relationship Id="rId34" Type="http://schemas.openxmlformats.org/officeDocument/2006/relationships/image" Target="../media/image10.png"/><Relationship Id="rId42" Type="http://schemas.openxmlformats.org/officeDocument/2006/relationships/image" Target="../media/image18.png"/><Relationship Id="rId47" Type="http://schemas.openxmlformats.org/officeDocument/2006/relationships/image" Target="../media/image23.png"/><Relationship Id="rId50" Type="http://schemas.openxmlformats.org/officeDocument/2006/relationships/image" Target="../media/image26.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image" Target="../media/image5.png"/><Relationship Id="rId11" Type="http://schemas.openxmlformats.org/officeDocument/2006/relationships/slideLayout" Target="../slideLayouts/slideLayout11.xml"/><Relationship Id="rId24" Type="http://schemas.openxmlformats.org/officeDocument/2006/relationships/theme" Target="../theme/theme1.xml"/><Relationship Id="rId32" Type="http://schemas.openxmlformats.org/officeDocument/2006/relationships/image" Target="../media/image8.png"/><Relationship Id="rId37" Type="http://schemas.openxmlformats.org/officeDocument/2006/relationships/image" Target="../media/image13.png"/><Relationship Id="rId40" Type="http://schemas.openxmlformats.org/officeDocument/2006/relationships/image" Target="../media/image16.png"/><Relationship Id="rId45" Type="http://schemas.openxmlformats.org/officeDocument/2006/relationships/image" Target="../media/image21.png"/><Relationship Id="rId53" Type="http://schemas.openxmlformats.org/officeDocument/2006/relationships/image" Target="../media/image29.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7.png"/><Relationship Id="rId44" Type="http://schemas.openxmlformats.org/officeDocument/2006/relationships/image" Target="../media/image20.png"/><Relationship Id="rId52" Type="http://schemas.openxmlformats.org/officeDocument/2006/relationships/image" Target="../media/image28.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 Id="rId30" Type="http://schemas.openxmlformats.org/officeDocument/2006/relationships/image" Target="../media/image6.png"/><Relationship Id="rId35" Type="http://schemas.openxmlformats.org/officeDocument/2006/relationships/image" Target="../media/image11.png"/><Relationship Id="rId43" Type="http://schemas.openxmlformats.org/officeDocument/2006/relationships/image" Target="../media/image19.png"/><Relationship Id="rId48" Type="http://schemas.openxmlformats.org/officeDocument/2006/relationships/image" Target="../media/image24.png"/><Relationship Id="rId8" Type="http://schemas.openxmlformats.org/officeDocument/2006/relationships/slideLayout" Target="../slideLayouts/slideLayout8.xml"/><Relationship Id="rId51" Type="http://schemas.openxmlformats.org/officeDocument/2006/relationships/image" Target="../media/image27.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33" Type="http://schemas.openxmlformats.org/officeDocument/2006/relationships/image" Target="../media/image9.png"/><Relationship Id="rId38" Type="http://schemas.openxmlformats.org/officeDocument/2006/relationships/image" Target="../media/image14.png"/><Relationship Id="rId46" Type="http://schemas.openxmlformats.org/officeDocument/2006/relationships/image" Target="../media/image22.png"/><Relationship Id="rId20" Type="http://schemas.openxmlformats.org/officeDocument/2006/relationships/slideLayout" Target="../slideLayouts/slideLayout20.xml"/><Relationship Id="rId41"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4.png"/><Relationship Id="rId36" Type="http://schemas.openxmlformats.org/officeDocument/2006/relationships/image" Target="../media/image12.png"/><Relationship Id="rId49" Type="http://schemas.openxmlformats.org/officeDocument/2006/relationships/image" Target="../media/image25.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36.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theme" Target="../theme/theme2.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24.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emf"/><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7.xml"/><Relationship Id="rId18" Type="http://schemas.openxmlformats.org/officeDocument/2006/relationships/image" Target="../media/image3.png"/><Relationship Id="rId26" Type="http://schemas.openxmlformats.org/officeDocument/2006/relationships/image" Target="../media/image11.png"/><Relationship Id="rId39" Type="http://schemas.openxmlformats.org/officeDocument/2006/relationships/image" Target="../media/image24.png"/><Relationship Id="rId21" Type="http://schemas.openxmlformats.org/officeDocument/2006/relationships/image" Target="../media/image6.png"/><Relationship Id="rId34" Type="http://schemas.openxmlformats.org/officeDocument/2006/relationships/image" Target="../media/image19.png"/><Relationship Id="rId42" Type="http://schemas.openxmlformats.org/officeDocument/2006/relationships/image" Target="../media/image27.png"/><Relationship Id="rId7" Type="http://schemas.openxmlformats.org/officeDocument/2006/relationships/slideLayout" Target="../slideLayouts/slideLayout31.xml"/><Relationship Id="rId2" Type="http://schemas.openxmlformats.org/officeDocument/2006/relationships/slideLayout" Target="../slideLayouts/slideLayout26.xml"/><Relationship Id="rId16" Type="http://schemas.openxmlformats.org/officeDocument/2006/relationships/image" Target="../media/image37.png"/><Relationship Id="rId20" Type="http://schemas.openxmlformats.org/officeDocument/2006/relationships/image" Target="../media/image5.png"/><Relationship Id="rId29" Type="http://schemas.openxmlformats.org/officeDocument/2006/relationships/image" Target="../media/image14.png"/><Relationship Id="rId41" Type="http://schemas.openxmlformats.org/officeDocument/2006/relationships/image" Target="../media/image26.emf"/><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image" Target="../media/image9.png"/><Relationship Id="rId32" Type="http://schemas.openxmlformats.org/officeDocument/2006/relationships/image" Target="../media/image17.png"/><Relationship Id="rId37" Type="http://schemas.openxmlformats.org/officeDocument/2006/relationships/image" Target="../media/image22.png"/><Relationship Id="rId40" Type="http://schemas.openxmlformats.org/officeDocument/2006/relationships/image" Target="../media/image25.png"/><Relationship Id="rId5" Type="http://schemas.openxmlformats.org/officeDocument/2006/relationships/slideLayout" Target="../slideLayouts/slideLayout29.xml"/><Relationship Id="rId15" Type="http://schemas.openxmlformats.org/officeDocument/2006/relationships/theme" Target="../theme/theme3.xml"/><Relationship Id="rId23" Type="http://schemas.openxmlformats.org/officeDocument/2006/relationships/image" Target="../media/image8.png"/><Relationship Id="rId28" Type="http://schemas.openxmlformats.org/officeDocument/2006/relationships/image" Target="../media/image13.png"/><Relationship Id="rId36" Type="http://schemas.openxmlformats.org/officeDocument/2006/relationships/image" Target="../media/image21.png"/><Relationship Id="rId10" Type="http://schemas.openxmlformats.org/officeDocument/2006/relationships/slideLayout" Target="../slideLayouts/slideLayout34.xml"/><Relationship Id="rId19" Type="http://schemas.openxmlformats.org/officeDocument/2006/relationships/image" Target="../media/image4.png"/><Relationship Id="rId31" Type="http://schemas.openxmlformats.org/officeDocument/2006/relationships/image" Target="../media/image16.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image" Target="../media/image7.png"/><Relationship Id="rId27" Type="http://schemas.openxmlformats.org/officeDocument/2006/relationships/image" Target="../media/image12.png"/><Relationship Id="rId30" Type="http://schemas.openxmlformats.org/officeDocument/2006/relationships/image" Target="../media/image15.png"/><Relationship Id="rId35" Type="http://schemas.openxmlformats.org/officeDocument/2006/relationships/image" Target="../media/image20.png"/><Relationship Id="rId43" Type="http://schemas.openxmlformats.org/officeDocument/2006/relationships/image" Target="../media/image28.png"/><Relationship Id="rId8" Type="http://schemas.openxmlformats.org/officeDocument/2006/relationships/slideLayout" Target="../slideLayouts/slideLayout32.xml"/><Relationship Id="rId3" Type="http://schemas.openxmlformats.org/officeDocument/2006/relationships/slideLayout" Target="../slideLayouts/slideLayout27.xml"/><Relationship Id="rId12" Type="http://schemas.openxmlformats.org/officeDocument/2006/relationships/slideLayout" Target="../slideLayouts/slideLayout36.xml"/><Relationship Id="rId17" Type="http://schemas.openxmlformats.org/officeDocument/2006/relationships/image" Target="../media/image38.png"/><Relationship Id="rId25" Type="http://schemas.openxmlformats.org/officeDocument/2006/relationships/image" Target="../media/image10.png"/><Relationship Id="rId33" Type="http://schemas.openxmlformats.org/officeDocument/2006/relationships/image" Target="../media/image18.png"/><Relationship Id="rId38" Type="http://schemas.openxmlformats.org/officeDocument/2006/relationships/image" Target="../media/image2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13" Type="http://schemas.openxmlformats.org/officeDocument/2006/relationships/image" Target="../media/image9.png"/><Relationship Id="rId18" Type="http://schemas.openxmlformats.org/officeDocument/2006/relationships/image" Target="../media/image14.png"/><Relationship Id="rId26" Type="http://schemas.openxmlformats.org/officeDocument/2006/relationships/image" Target="../media/image22.png"/><Relationship Id="rId3" Type="http://schemas.openxmlformats.org/officeDocument/2006/relationships/slideLayout" Target="../slideLayouts/slideLayout56.xml"/><Relationship Id="rId21" Type="http://schemas.openxmlformats.org/officeDocument/2006/relationships/image" Target="../media/image17.png"/><Relationship Id="rId7" Type="http://schemas.openxmlformats.org/officeDocument/2006/relationships/image" Target="../media/image3.png"/><Relationship Id="rId12" Type="http://schemas.openxmlformats.org/officeDocument/2006/relationships/image" Target="../media/image8.png"/><Relationship Id="rId17" Type="http://schemas.openxmlformats.org/officeDocument/2006/relationships/image" Target="../media/image13.png"/><Relationship Id="rId25" Type="http://schemas.openxmlformats.org/officeDocument/2006/relationships/image" Target="../media/image21.png"/><Relationship Id="rId33" Type="http://schemas.openxmlformats.org/officeDocument/2006/relationships/image" Target="../media/image37.png"/><Relationship Id="rId2" Type="http://schemas.openxmlformats.org/officeDocument/2006/relationships/slideLayout" Target="../slideLayouts/slideLayout55.xml"/><Relationship Id="rId16" Type="http://schemas.openxmlformats.org/officeDocument/2006/relationships/image" Target="../media/image12.png"/><Relationship Id="rId20" Type="http://schemas.openxmlformats.org/officeDocument/2006/relationships/image" Target="../media/image16.png"/><Relationship Id="rId29" Type="http://schemas.openxmlformats.org/officeDocument/2006/relationships/image" Target="../media/image25.png"/><Relationship Id="rId1" Type="http://schemas.openxmlformats.org/officeDocument/2006/relationships/slideLayout" Target="../slideLayouts/slideLayout54.xml"/><Relationship Id="rId6" Type="http://schemas.openxmlformats.org/officeDocument/2006/relationships/image" Target="../media/image38.png"/><Relationship Id="rId11" Type="http://schemas.openxmlformats.org/officeDocument/2006/relationships/image" Target="../media/image7.png"/><Relationship Id="rId24" Type="http://schemas.openxmlformats.org/officeDocument/2006/relationships/image" Target="../media/image20.png"/><Relationship Id="rId32" Type="http://schemas.openxmlformats.org/officeDocument/2006/relationships/image" Target="../media/image28.png"/><Relationship Id="rId5" Type="http://schemas.openxmlformats.org/officeDocument/2006/relationships/image" Target="../media/image36.png"/><Relationship Id="rId15" Type="http://schemas.openxmlformats.org/officeDocument/2006/relationships/image" Target="../media/image11.png"/><Relationship Id="rId23" Type="http://schemas.openxmlformats.org/officeDocument/2006/relationships/image" Target="../media/image19.png"/><Relationship Id="rId28" Type="http://schemas.openxmlformats.org/officeDocument/2006/relationships/image" Target="../media/image24.png"/><Relationship Id="rId10" Type="http://schemas.openxmlformats.org/officeDocument/2006/relationships/image" Target="../media/image6.png"/><Relationship Id="rId19" Type="http://schemas.openxmlformats.org/officeDocument/2006/relationships/image" Target="../media/image15.png"/><Relationship Id="rId31" Type="http://schemas.openxmlformats.org/officeDocument/2006/relationships/image" Target="../media/image27.png"/><Relationship Id="rId4" Type="http://schemas.openxmlformats.org/officeDocument/2006/relationships/theme" Target="../theme/theme5.xml"/><Relationship Id="rId9" Type="http://schemas.openxmlformats.org/officeDocument/2006/relationships/image" Target="../media/image5.png"/><Relationship Id="rId14" Type="http://schemas.openxmlformats.org/officeDocument/2006/relationships/image" Target="../media/image10.png"/><Relationship Id="rId22" Type="http://schemas.openxmlformats.org/officeDocument/2006/relationships/image" Target="../media/image18.png"/><Relationship Id="rId27" Type="http://schemas.openxmlformats.org/officeDocument/2006/relationships/image" Target="../media/image23.png"/><Relationship Id="rId30" Type="http://schemas.openxmlformats.org/officeDocument/2006/relationships/image" Target="../media/image26.emf"/><Relationship Id="rId8"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69.xml"/><Relationship Id="rId18" Type="http://schemas.openxmlformats.org/officeDocument/2006/relationships/theme" Target="../theme/theme6.xml"/><Relationship Id="rId26" Type="http://schemas.openxmlformats.org/officeDocument/2006/relationships/image" Target="../media/image8.png"/><Relationship Id="rId39" Type="http://schemas.openxmlformats.org/officeDocument/2006/relationships/image" Target="../media/image21.png"/><Relationship Id="rId21" Type="http://schemas.openxmlformats.org/officeDocument/2006/relationships/image" Target="../media/image3.png"/><Relationship Id="rId34" Type="http://schemas.openxmlformats.org/officeDocument/2006/relationships/image" Target="../media/image16.png"/><Relationship Id="rId42" Type="http://schemas.openxmlformats.org/officeDocument/2006/relationships/image" Target="../media/image44.png"/><Relationship Id="rId7" Type="http://schemas.openxmlformats.org/officeDocument/2006/relationships/slideLayout" Target="../slideLayouts/slideLayout6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9" Type="http://schemas.openxmlformats.org/officeDocument/2006/relationships/image" Target="../media/image11.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image" Target="../media/image6.png"/><Relationship Id="rId32" Type="http://schemas.openxmlformats.org/officeDocument/2006/relationships/image" Target="../media/image14.png"/><Relationship Id="rId37" Type="http://schemas.openxmlformats.org/officeDocument/2006/relationships/image" Target="../media/image43.png"/><Relationship Id="rId40" Type="http://schemas.openxmlformats.org/officeDocument/2006/relationships/image" Target="../media/image22.png"/><Relationship Id="rId45" Type="http://schemas.openxmlformats.org/officeDocument/2006/relationships/image" Target="../media/image27.png"/><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image" Target="../media/image5.png"/><Relationship Id="rId28" Type="http://schemas.openxmlformats.org/officeDocument/2006/relationships/image" Target="../media/image10.png"/><Relationship Id="rId36" Type="http://schemas.openxmlformats.org/officeDocument/2006/relationships/image" Target="../media/image18.png"/><Relationship Id="rId10" Type="http://schemas.openxmlformats.org/officeDocument/2006/relationships/slideLayout" Target="../slideLayouts/slideLayout66.xml"/><Relationship Id="rId19" Type="http://schemas.openxmlformats.org/officeDocument/2006/relationships/image" Target="../media/image46.png"/><Relationship Id="rId31" Type="http://schemas.openxmlformats.org/officeDocument/2006/relationships/image" Target="../media/image13.png"/><Relationship Id="rId44" Type="http://schemas.openxmlformats.org/officeDocument/2006/relationships/image" Target="../media/image26.emf"/><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image" Target="../media/image4.png"/><Relationship Id="rId27" Type="http://schemas.openxmlformats.org/officeDocument/2006/relationships/image" Target="../media/image9.png"/><Relationship Id="rId30" Type="http://schemas.openxmlformats.org/officeDocument/2006/relationships/image" Target="../media/image12.png"/><Relationship Id="rId35" Type="http://schemas.openxmlformats.org/officeDocument/2006/relationships/image" Target="../media/image17.png"/><Relationship Id="rId43" Type="http://schemas.openxmlformats.org/officeDocument/2006/relationships/image" Target="../media/image25.png"/><Relationship Id="rId8" Type="http://schemas.openxmlformats.org/officeDocument/2006/relationships/slideLayout" Target="../slideLayouts/slideLayout64.xml"/><Relationship Id="rId3" Type="http://schemas.openxmlformats.org/officeDocument/2006/relationships/slideLayout" Target="../slideLayouts/slideLayout59.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image" Target="../media/image7.png"/><Relationship Id="rId33" Type="http://schemas.openxmlformats.org/officeDocument/2006/relationships/image" Target="../media/image15.png"/><Relationship Id="rId38" Type="http://schemas.openxmlformats.org/officeDocument/2006/relationships/image" Target="../media/image20.png"/><Relationship Id="rId46" Type="http://schemas.openxmlformats.org/officeDocument/2006/relationships/image" Target="../media/image45.png"/><Relationship Id="rId20" Type="http://schemas.openxmlformats.org/officeDocument/2006/relationships/image" Target="../media/image47.png"/><Relationship Id="rId41" Type="http://schemas.openxmlformats.org/officeDocument/2006/relationships/image" Target="../media/image23.png"/></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86.xml"/><Relationship Id="rId18" Type="http://schemas.openxmlformats.org/officeDocument/2006/relationships/slideLayout" Target="../slideLayouts/slideLayout91.xml"/><Relationship Id="rId26" Type="http://schemas.openxmlformats.org/officeDocument/2006/relationships/image" Target="../media/image41.png"/><Relationship Id="rId39" Type="http://schemas.openxmlformats.org/officeDocument/2006/relationships/image" Target="../media/image15.png"/><Relationship Id="rId21" Type="http://schemas.openxmlformats.org/officeDocument/2006/relationships/slideLayout" Target="../slideLayouts/slideLayout94.xml"/><Relationship Id="rId34" Type="http://schemas.openxmlformats.org/officeDocument/2006/relationships/image" Target="../media/image10.png"/><Relationship Id="rId42" Type="http://schemas.openxmlformats.org/officeDocument/2006/relationships/image" Target="../media/image18.png"/><Relationship Id="rId47" Type="http://schemas.openxmlformats.org/officeDocument/2006/relationships/image" Target="../media/image23.png"/><Relationship Id="rId50" Type="http://schemas.openxmlformats.org/officeDocument/2006/relationships/image" Target="../media/image26.emf"/><Relationship Id="rId7" Type="http://schemas.openxmlformats.org/officeDocument/2006/relationships/slideLayout" Target="../slideLayouts/slideLayout8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9" Type="http://schemas.openxmlformats.org/officeDocument/2006/relationships/image" Target="../media/image5.png"/><Relationship Id="rId11" Type="http://schemas.openxmlformats.org/officeDocument/2006/relationships/slideLayout" Target="../slideLayouts/slideLayout84.xml"/><Relationship Id="rId24" Type="http://schemas.openxmlformats.org/officeDocument/2006/relationships/image" Target="../media/image42.png"/><Relationship Id="rId32" Type="http://schemas.openxmlformats.org/officeDocument/2006/relationships/image" Target="../media/image8.png"/><Relationship Id="rId37" Type="http://schemas.openxmlformats.org/officeDocument/2006/relationships/image" Target="../media/image13.png"/><Relationship Id="rId40" Type="http://schemas.openxmlformats.org/officeDocument/2006/relationships/image" Target="../media/image16.png"/><Relationship Id="rId45" Type="http://schemas.openxmlformats.org/officeDocument/2006/relationships/image" Target="../media/image21.png"/><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theme" Target="../theme/theme7.xml"/><Relationship Id="rId28" Type="http://schemas.openxmlformats.org/officeDocument/2006/relationships/image" Target="../media/image4.png"/><Relationship Id="rId36" Type="http://schemas.openxmlformats.org/officeDocument/2006/relationships/image" Target="../media/image12.png"/><Relationship Id="rId49" Type="http://schemas.openxmlformats.org/officeDocument/2006/relationships/image" Target="../media/image25.png"/><Relationship Id="rId10" Type="http://schemas.openxmlformats.org/officeDocument/2006/relationships/slideLayout" Target="../slideLayouts/slideLayout83.xml"/><Relationship Id="rId19" Type="http://schemas.openxmlformats.org/officeDocument/2006/relationships/slideLayout" Target="../slideLayouts/slideLayout92.xml"/><Relationship Id="rId31" Type="http://schemas.openxmlformats.org/officeDocument/2006/relationships/image" Target="../media/image7.png"/><Relationship Id="rId44" Type="http://schemas.openxmlformats.org/officeDocument/2006/relationships/image" Target="../media/image20.png"/><Relationship Id="rId52" Type="http://schemas.openxmlformats.org/officeDocument/2006/relationships/image" Target="../media/image45.png"/><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 Id="rId27" Type="http://schemas.openxmlformats.org/officeDocument/2006/relationships/image" Target="../media/image3.png"/><Relationship Id="rId30" Type="http://schemas.openxmlformats.org/officeDocument/2006/relationships/image" Target="../media/image6.png"/><Relationship Id="rId35" Type="http://schemas.openxmlformats.org/officeDocument/2006/relationships/image" Target="../media/image11.png"/><Relationship Id="rId43" Type="http://schemas.openxmlformats.org/officeDocument/2006/relationships/image" Target="../media/image43.png"/><Relationship Id="rId48" Type="http://schemas.openxmlformats.org/officeDocument/2006/relationships/image" Target="../media/image44.png"/><Relationship Id="rId8" Type="http://schemas.openxmlformats.org/officeDocument/2006/relationships/slideLayout" Target="../slideLayouts/slideLayout81.xml"/><Relationship Id="rId51" Type="http://schemas.openxmlformats.org/officeDocument/2006/relationships/image" Target="../media/image27.png"/><Relationship Id="rId3" Type="http://schemas.openxmlformats.org/officeDocument/2006/relationships/slideLayout" Target="../slideLayouts/slideLayout76.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5" Type="http://schemas.openxmlformats.org/officeDocument/2006/relationships/image" Target="../media/image74.png"/><Relationship Id="rId33" Type="http://schemas.openxmlformats.org/officeDocument/2006/relationships/image" Target="../media/image9.png"/><Relationship Id="rId38" Type="http://schemas.openxmlformats.org/officeDocument/2006/relationships/image" Target="../media/image14.png"/><Relationship Id="rId46" Type="http://schemas.openxmlformats.org/officeDocument/2006/relationships/image" Target="../media/image22.png"/><Relationship Id="rId20" Type="http://schemas.openxmlformats.org/officeDocument/2006/relationships/slideLayout" Target="../slideLayouts/slideLayout93.xml"/><Relationship Id="rId41" Type="http://schemas.openxmlformats.org/officeDocument/2006/relationships/image" Target="../media/image17.png"/><Relationship Id="rId1" Type="http://schemas.openxmlformats.org/officeDocument/2006/relationships/slideLayout" Target="../slideLayouts/slideLayout74.xml"/><Relationship Id="rId6"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108.xml"/><Relationship Id="rId18" Type="http://schemas.openxmlformats.org/officeDocument/2006/relationships/image" Target="../media/image3.png"/><Relationship Id="rId26" Type="http://schemas.openxmlformats.org/officeDocument/2006/relationships/image" Target="../media/image11.png"/><Relationship Id="rId39" Type="http://schemas.openxmlformats.org/officeDocument/2006/relationships/image" Target="../media/image24.png"/><Relationship Id="rId21" Type="http://schemas.openxmlformats.org/officeDocument/2006/relationships/image" Target="../media/image6.png"/><Relationship Id="rId34" Type="http://schemas.openxmlformats.org/officeDocument/2006/relationships/image" Target="../media/image19.png"/><Relationship Id="rId42" Type="http://schemas.openxmlformats.org/officeDocument/2006/relationships/image" Target="../media/image27.png"/><Relationship Id="rId7" Type="http://schemas.openxmlformats.org/officeDocument/2006/relationships/slideLayout" Target="../slideLayouts/slideLayout102.xml"/><Relationship Id="rId2" Type="http://schemas.openxmlformats.org/officeDocument/2006/relationships/slideLayout" Target="../slideLayouts/slideLayout97.xml"/><Relationship Id="rId16" Type="http://schemas.openxmlformats.org/officeDocument/2006/relationships/image" Target="../media/image37.png"/><Relationship Id="rId20" Type="http://schemas.openxmlformats.org/officeDocument/2006/relationships/image" Target="../media/image5.png"/><Relationship Id="rId29" Type="http://schemas.openxmlformats.org/officeDocument/2006/relationships/image" Target="../media/image14.png"/><Relationship Id="rId41" Type="http://schemas.openxmlformats.org/officeDocument/2006/relationships/image" Target="../media/image26.emf"/><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24" Type="http://schemas.openxmlformats.org/officeDocument/2006/relationships/image" Target="../media/image9.png"/><Relationship Id="rId32" Type="http://schemas.openxmlformats.org/officeDocument/2006/relationships/image" Target="../media/image17.png"/><Relationship Id="rId37" Type="http://schemas.openxmlformats.org/officeDocument/2006/relationships/image" Target="../media/image22.png"/><Relationship Id="rId40" Type="http://schemas.openxmlformats.org/officeDocument/2006/relationships/image" Target="../media/image25.png"/><Relationship Id="rId5" Type="http://schemas.openxmlformats.org/officeDocument/2006/relationships/slideLayout" Target="../slideLayouts/slideLayout100.xml"/><Relationship Id="rId15" Type="http://schemas.openxmlformats.org/officeDocument/2006/relationships/theme" Target="../theme/theme8.xml"/><Relationship Id="rId23" Type="http://schemas.openxmlformats.org/officeDocument/2006/relationships/image" Target="../media/image8.png"/><Relationship Id="rId28" Type="http://schemas.openxmlformats.org/officeDocument/2006/relationships/image" Target="../media/image13.png"/><Relationship Id="rId36" Type="http://schemas.openxmlformats.org/officeDocument/2006/relationships/image" Target="../media/image21.png"/><Relationship Id="rId10" Type="http://schemas.openxmlformats.org/officeDocument/2006/relationships/slideLayout" Target="../slideLayouts/slideLayout105.xml"/><Relationship Id="rId19" Type="http://schemas.openxmlformats.org/officeDocument/2006/relationships/image" Target="../media/image4.png"/><Relationship Id="rId31" Type="http://schemas.openxmlformats.org/officeDocument/2006/relationships/image" Target="../media/image16.png"/><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 Id="rId22" Type="http://schemas.openxmlformats.org/officeDocument/2006/relationships/image" Target="../media/image7.png"/><Relationship Id="rId27" Type="http://schemas.openxmlformats.org/officeDocument/2006/relationships/image" Target="../media/image12.png"/><Relationship Id="rId30" Type="http://schemas.openxmlformats.org/officeDocument/2006/relationships/image" Target="../media/image15.png"/><Relationship Id="rId35" Type="http://schemas.openxmlformats.org/officeDocument/2006/relationships/image" Target="../media/image20.png"/><Relationship Id="rId43" Type="http://schemas.openxmlformats.org/officeDocument/2006/relationships/image" Target="../media/image28.png"/><Relationship Id="rId8" Type="http://schemas.openxmlformats.org/officeDocument/2006/relationships/slideLayout" Target="../slideLayouts/slideLayout103.xml"/><Relationship Id="rId3" Type="http://schemas.openxmlformats.org/officeDocument/2006/relationships/slideLayout" Target="../slideLayouts/slideLayout98.xml"/><Relationship Id="rId12" Type="http://schemas.openxmlformats.org/officeDocument/2006/relationships/slideLayout" Target="../slideLayouts/slideLayout107.xml"/><Relationship Id="rId17" Type="http://schemas.openxmlformats.org/officeDocument/2006/relationships/image" Target="../media/image38.png"/><Relationship Id="rId25" Type="http://schemas.openxmlformats.org/officeDocument/2006/relationships/image" Target="../media/image10.png"/><Relationship Id="rId33" Type="http://schemas.openxmlformats.org/officeDocument/2006/relationships/image" Target="../media/image18.png"/><Relationship Id="rId38" Type="http://schemas.openxmlformats.org/officeDocument/2006/relationships/image" Target="../media/image2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18" Type="http://schemas.openxmlformats.org/officeDocument/2006/relationships/slideLayout" Target="../slideLayouts/slideLayout127.xml"/><Relationship Id="rId3" Type="http://schemas.openxmlformats.org/officeDocument/2006/relationships/slideLayout" Target="../slideLayouts/slideLayout112.xml"/><Relationship Id="rId21" Type="http://schemas.openxmlformats.org/officeDocument/2006/relationships/image" Target="../media/image77.png"/><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5" Type="http://schemas.openxmlformats.org/officeDocument/2006/relationships/image" Target="../media/image79.emf"/><Relationship Id="rId2" Type="http://schemas.openxmlformats.org/officeDocument/2006/relationships/slideLayout" Target="../slideLayouts/slideLayout111.xml"/><Relationship Id="rId16" Type="http://schemas.openxmlformats.org/officeDocument/2006/relationships/slideLayout" Target="../slideLayouts/slideLayout125.xml"/><Relationship Id="rId20" Type="http://schemas.openxmlformats.org/officeDocument/2006/relationships/theme" Target="../theme/theme9.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24" Type="http://schemas.openxmlformats.org/officeDocument/2006/relationships/image" Target="../media/image36.png"/><Relationship Id="rId5" Type="http://schemas.openxmlformats.org/officeDocument/2006/relationships/slideLayout" Target="../slideLayouts/slideLayout114.xml"/><Relationship Id="rId15" Type="http://schemas.openxmlformats.org/officeDocument/2006/relationships/slideLayout" Target="../slideLayouts/slideLayout124.xml"/><Relationship Id="rId23" Type="http://schemas.openxmlformats.org/officeDocument/2006/relationships/image" Target="../media/image78.png"/><Relationship Id="rId10" Type="http://schemas.openxmlformats.org/officeDocument/2006/relationships/slideLayout" Target="../slideLayouts/slideLayout119.xml"/><Relationship Id="rId19" Type="http://schemas.openxmlformats.org/officeDocument/2006/relationships/slideLayout" Target="../slideLayouts/slideLayout128.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53249"/>
        </a:solidFill>
        <a:effectLst/>
      </p:bgPr>
    </p:bg>
    <p:spTree>
      <p:nvGrpSpPr>
        <p:cNvPr id="1" name=""/>
        <p:cNvGrpSpPr/>
        <p:nvPr/>
      </p:nvGrpSpPr>
      <p:grpSpPr>
        <a:xfrm>
          <a:off x="0" y="0"/>
          <a:ext cx="0" cy="0"/>
          <a:chOff x="0" y="0"/>
          <a:chExt cx="0" cy="0"/>
        </a:xfrm>
      </p:grpSpPr>
      <p:sp>
        <p:nvSpPr>
          <p:cNvPr id="14" name="Text Box 38"/>
          <p:cNvSpPr txBox="1">
            <a:spLocks noChangeArrowheads="1"/>
          </p:cNvSpPr>
          <p:nvPr userDrawn="1"/>
        </p:nvSpPr>
        <p:spPr bwMode="auto">
          <a:xfrm>
            <a:off x="220801" y="6202800"/>
            <a:ext cx="12085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150" sz="798" noProof="0">
                <a:solidFill>
                  <a:srgbClr val="8197A6"/>
                </a:solidFill>
                <a:latin typeface="Arial" panose="020B0604020202020204" pitchFamily="34" charset="0"/>
                <a:cs typeface="Arial" panose="020B0604020202020204" pitchFamily="34" charset="0"/>
              </a:rPr>
              <a:t> </a:t>
            </a:r>
            <a:endParaRPr lang="en-GB" sz="798" noProof="0" dirty="0">
              <a:solidFill>
                <a:srgbClr val="8197A6"/>
              </a:solidFill>
              <a:latin typeface="Arial" panose="020B0604020202020204" pitchFamily="34" charset="0"/>
              <a:cs typeface="Arial" panose="020B0604020202020204" pitchFamily="34" charset="0"/>
            </a:endParaRPr>
          </a:p>
        </p:txBody>
      </p:sp>
      <p:pic>
        <p:nvPicPr>
          <p:cNvPr id="3" name="Picture 35" hidden="1">
            <a:extLst>
              <a:ext uri="{FF2B5EF4-FFF2-40B4-BE49-F238E27FC236}">
                <a16:creationId xmlns:a16="http://schemas.microsoft.com/office/drawing/2014/main" id="{C995CFAD-3BA1-4EC9-867D-60423D76AD7D}"/>
              </a:ext>
            </a:extLst>
          </p:cNvPr>
          <p:cNvPicPr>
            <a:picLocks noChangeAspect="1"/>
          </p:cNvPicPr>
          <p:nvPr userDrawn="1"/>
        </p:nvPicPr>
        <p:blipFill rotWithShape="1">
          <a:blip r:embed="rId25"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Text Box DG"/>
          <p:cNvSpPr txBox="1">
            <a:spLocks noChangeArrowheads="1"/>
          </p:cNvSpPr>
          <p:nvPr userDrawn="1"/>
        </p:nvSpPr>
        <p:spPr bwMode="auto">
          <a:xfrm>
            <a:off x="770887" y="447366"/>
            <a:ext cx="668866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0" noProof="0" dirty="0"/>
          </a:p>
        </p:txBody>
      </p:sp>
      <p:sp>
        <p:nvSpPr>
          <p:cNvPr id="10" name="Rectangle 6"/>
          <p:cNvSpPr>
            <a:spLocks noGrp="1" noChangeArrowheads="1"/>
          </p:cNvSpPr>
          <p:nvPr>
            <p:ph type="title"/>
          </p:nvPr>
        </p:nvSpPr>
        <p:spPr bwMode="auto">
          <a:xfrm>
            <a:off x="215411" y="154800"/>
            <a:ext cx="10081234"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US" altLang="en-US" noProof="0"/>
              <a:t>Click to edit Master title style</a:t>
            </a:r>
            <a:endParaRPr lang="en-GB" noProof="0" dirty="0"/>
          </a:p>
        </p:txBody>
      </p:sp>
      <p:sp>
        <p:nvSpPr>
          <p:cNvPr id="72" name="Rectangle 2">
            <a:extLst>
              <a:ext uri="{FF2B5EF4-FFF2-40B4-BE49-F238E27FC236}">
                <a16:creationId xmlns:a16="http://schemas.microsoft.com/office/drawing/2014/main" id="{F152A04D-5063-4E95-9CB5-5C50E37A6E5E}"/>
              </a:ext>
            </a:extLst>
          </p:cNvPr>
          <p:cNvSpPr>
            <a:spLocks noGrp="1" noChangeArrowheads="1"/>
          </p:cNvSpPr>
          <p:nvPr>
            <p:ph type="body" idx="1"/>
          </p:nvPr>
        </p:nvSpPr>
        <p:spPr bwMode="auto">
          <a:xfrm>
            <a:off x="219001" y="882000"/>
            <a:ext cx="11732718"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dirty="0"/>
          </a:p>
        </p:txBody>
      </p:sp>
      <p:sp>
        <p:nvSpPr>
          <p:cNvPr id="39" name="Text Box 34"/>
          <p:cNvSpPr txBox="1">
            <a:spLocks noChangeArrowheads="1"/>
          </p:cNvSpPr>
          <p:nvPr userDrawn="1"/>
        </p:nvSpPr>
        <p:spPr bwMode="auto">
          <a:xfrm>
            <a:off x="11648673" y="6202801"/>
            <a:ext cx="274325" cy="2151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798" noProof="1">
                <a:solidFill>
                  <a:schemeClr val="bg1"/>
                </a:solidFill>
                <a:latin typeface="Arial" panose="020B0604020202020204" pitchFamily="34" charset="0"/>
                <a:cs typeface="Arial" panose="020B0604020202020204" pitchFamily="34" charset="0"/>
              </a:rPr>
              <a:t>  </a:t>
            </a:r>
            <a:fld id="{FDAC5C42-9B53-4063-AF51-A40D4C64F718}" type="slidenum">
              <a:rPr lang="it-IT" sz="798" noProof="1" smtClean="0">
                <a:solidFill>
                  <a:srgbClr val="8197A6"/>
                </a:solidFill>
                <a:latin typeface="Arial" panose="020B0604020202020204" pitchFamily="34" charset="0"/>
                <a:cs typeface="Arial" panose="020B0604020202020204" pitchFamily="34" charset="0"/>
              </a:rPr>
              <a:t>‹#›</a:t>
            </a:fld>
            <a:endParaRPr lang="en-GB" sz="798" noProof="1">
              <a:solidFill>
                <a:srgbClr val="8197A6"/>
              </a:solidFill>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6C34021B-66EB-9E45-8BD1-64D5855A5802}"/>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10303315" y="-216085"/>
            <a:ext cx="2088182" cy="1314000"/>
          </a:xfrm>
          <a:prstGeom prst="rect">
            <a:avLst/>
          </a:prstGeom>
        </p:spPr>
      </p:pic>
      <p:cxnSp>
        <p:nvCxnSpPr>
          <p:cNvPr id="38" name="Straight Connector 37">
            <a:extLst>
              <a:ext uri="{FF2B5EF4-FFF2-40B4-BE49-F238E27FC236}">
                <a16:creationId xmlns:a16="http://schemas.microsoft.com/office/drawing/2014/main" id="{EE71E5B5-6921-4FB2-A9C4-9C2A029FF0B3}"/>
              </a:ext>
            </a:extLst>
          </p:cNvPr>
          <p:cNvCxnSpPr>
            <a:cxnSpLocks/>
          </p:cNvCxnSpPr>
          <p:nvPr userDrawn="1"/>
        </p:nvCxnSpPr>
        <p:spPr>
          <a:xfrm>
            <a:off x="220831" y="6422971"/>
            <a:ext cx="11703996"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61873755-77D2-7D48-99A1-3F0D7902F7E5}"/>
              </a:ext>
            </a:extLst>
          </p:cNvPr>
          <p:cNvGrpSpPr/>
          <p:nvPr userDrawn="1"/>
        </p:nvGrpSpPr>
        <p:grpSpPr>
          <a:xfrm>
            <a:off x="226070" y="6569736"/>
            <a:ext cx="9602488" cy="144114"/>
            <a:chOff x="1076500" y="4469696"/>
            <a:chExt cx="9628745" cy="144114"/>
          </a:xfrm>
        </p:grpSpPr>
        <p:pic>
          <p:nvPicPr>
            <p:cNvPr id="41" name="Picture 40" descr="de.png">
              <a:extLst>
                <a:ext uri="{FF2B5EF4-FFF2-40B4-BE49-F238E27FC236}">
                  <a16:creationId xmlns:a16="http://schemas.microsoft.com/office/drawing/2014/main" id="{E193B19F-9EA7-C04A-B6E1-E84938123396}"/>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1076500" y="4469696"/>
              <a:ext cx="217977" cy="144114"/>
            </a:xfrm>
            <a:prstGeom prst="rect">
              <a:avLst/>
            </a:prstGeom>
            <a:ln>
              <a:noFill/>
            </a:ln>
          </p:spPr>
        </p:pic>
        <p:pic>
          <p:nvPicPr>
            <p:cNvPr id="42" name="Picture 41" descr="at.png">
              <a:extLst>
                <a:ext uri="{FF2B5EF4-FFF2-40B4-BE49-F238E27FC236}">
                  <a16:creationId xmlns:a16="http://schemas.microsoft.com/office/drawing/2014/main" id="{BE4D4226-1484-894D-A57B-DF3CA0AEEA82}"/>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1447640" y="4469696"/>
              <a:ext cx="217977" cy="144114"/>
            </a:xfrm>
            <a:prstGeom prst="rect">
              <a:avLst/>
            </a:prstGeom>
            <a:ln>
              <a:noFill/>
            </a:ln>
          </p:spPr>
        </p:pic>
        <p:pic>
          <p:nvPicPr>
            <p:cNvPr id="43" name="Picture 42" descr="be.png">
              <a:extLst>
                <a:ext uri="{FF2B5EF4-FFF2-40B4-BE49-F238E27FC236}">
                  <a16:creationId xmlns:a16="http://schemas.microsoft.com/office/drawing/2014/main" id="{CEB1C35B-A1B4-0D49-9F9A-EBE869AA06A6}"/>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818780" y="4469696"/>
              <a:ext cx="217977" cy="144114"/>
            </a:xfrm>
            <a:prstGeom prst="rect">
              <a:avLst/>
            </a:prstGeom>
            <a:ln>
              <a:noFill/>
            </a:ln>
          </p:spPr>
        </p:pic>
        <p:pic>
          <p:nvPicPr>
            <p:cNvPr id="44" name="Picture 43" descr="dk.png">
              <a:extLst>
                <a:ext uri="{FF2B5EF4-FFF2-40B4-BE49-F238E27FC236}">
                  <a16:creationId xmlns:a16="http://schemas.microsoft.com/office/drawing/2014/main" id="{77471C13-DD1F-3A45-BC46-C08FDA203336}"/>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2189920" y="4469696"/>
              <a:ext cx="217977" cy="144114"/>
            </a:xfrm>
            <a:prstGeom prst="rect">
              <a:avLst/>
            </a:prstGeom>
            <a:ln>
              <a:noFill/>
            </a:ln>
          </p:spPr>
        </p:pic>
        <p:pic>
          <p:nvPicPr>
            <p:cNvPr id="45" name="Picture 44" descr="es.png">
              <a:extLst>
                <a:ext uri="{FF2B5EF4-FFF2-40B4-BE49-F238E27FC236}">
                  <a16:creationId xmlns:a16="http://schemas.microsoft.com/office/drawing/2014/main" id="{19BEDE25-37C8-C04F-A9F9-4836374CE6E2}"/>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2561060" y="4469696"/>
              <a:ext cx="217977" cy="144114"/>
            </a:xfrm>
            <a:prstGeom prst="rect">
              <a:avLst/>
            </a:prstGeom>
            <a:ln>
              <a:noFill/>
            </a:ln>
          </p:spPr>
        </p:pic>
        <p:pic>
          <p:nvPicPr>
            <p:cNvPr id="46" name="Picture 45" descr="ee.png">
              <a:extLst>
                <a:ext uri="{FF2B5EF4-FFF2-40B4-BE49-F238E27FC236}">
                  <a16:creationId xmlns:a16="http://schemas.microsoft.com/office/drawing/2014/main" id="{731ED53B-A8E5-8746-8B18-868E3939807B}"/>
                </a:ext>
              </a:extLst>
            </p:cNvPr>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2932200" y="4469696"/>
              <a:ext cx="217977" cy="144114"/>
            </a:xfrm>
            <a:prstGeom prst="rect">
              <a:avLst/>
            </a:prstGeom>
            <a:ln>
              <a:noFill/>
            </a:ln>
          </p:spPr>
        </p:pic>
        <p:pic>
          <p:nvPicPr>
            <p:cNvPr id="47" name="Picture 46" descr="fi.png">
              <a:extLst>
                <a:ext uri="{FF2B5EF4-FFF2-40B4-BE49-F238E27FC236}">
                  <a16:creationId xmlns:a16="http://schemas.microsoft.com/office/drawing/2014/main" id="{3DD470AD-8BA3-354E-96A9-EACC81BA7374}"/>
                </a:ext>
              </a:extLst>
            </p:cNvPr>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3303340" y="4469696"/>
              <a:ext cx="217977" cy="144114"/>
            </a:xfrm>
            <a:prstGeom prst="rect">
              <a:avLst/>
            </a:prstGeom>
            <a:ln>
              <a:noFill/>
            </a:ln>
          </p:spPr>
        </p:pic>
        <p:pic>
          <p:nvPicPr>
            <p:cNvPr id="48" name="Picture 47" descr="fr.png">
              <a:extLst>
                <a:ext uri="{FF2B5EF4-FFF2-40B4-BE49-F238E27FC236}">
                  <a16:creationId xmlns:a16="http://schemas.microsoft.com/office/drawing/2014/main" id="{7488A28E-83DC-D84A-AF92-F323BB68BD05}"/>
                </a:ext>
              </a:extLst>
            </p:cNvPr>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3674480" y="4469696"/>
              <a:ext cx="217977" cy="144114"/>
            </a:xfrm>
            <a:prstGeom prst="rect">
              <a:avLst/>
            </a:prstGeom>
            <a:ln>
              <a:noFill/>
            </a:ln>
          </p:spPr>
        </p:pic>
        <p:pic>
          <p:nvPicPr>
            <p:cNvPr id="49" name="Picture 48" descr="gr.png">
              <a:extLst>
                <a:ext uri="{FF2B5EF4-FFF2-40B4-BE49-F238E27FC236}">
                  <a16:creationId xmlns:a16="http://schemas.microsoft.com/office/drawing/2014/main" id="{7BE53EFB-834C-B148-BA0D-1101E67FD5E6}"/>
                </a:ext>
              </a:extLst>
            </p:cNvPr>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4045620" y="4469696"/>
              <a:ext cx="217977" cy="144114"/>
            </a:xfrm>
            <a:prstGeom prst="rect">
              <a:avLst/>
            </a:prstGeom>
            <a:ln>
              <a:noFill/>
            </a:ln>
          </p:spPr>
        </p:pic>
        <p:pic>
          <p:nvPicPr>
            <p:cNvPr id="50" name="Picture 49" descr="hu.png">
              <a:extLst>
                <a:ext uri="{FF2B5EF4-FFF2-40B4-BE49-F238E27FC236}">
                  <a16:creationId xmlns:a16="http://schemas.microsoft.com/office/drawing/2014/main" id="{7B981BCF-7994-754E-94CB-E04B6C9FA6E2}"/>
                </a:ext>
              </a:extLst>
            </p:cNvPr>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4416760" y="4469696"/>
              <a:ext cx="217977" cy="144114"/>
            </a:xfrm>
            <a:prstGeom prst="rect">
              <a:avLst/>
            </a:prstGeom>
            <a:ln>
              <a:noFill/>
            </a:ln>
          </p:spPr>
        </p:pic>
        <p:pic>
          <p:nvPicPr>
            <p:cNvPr id="51" name="Picture 50" descr="ie.png">
              <a:extLst>
                <a:ext uri="{FF2B5EF4-FFF2-40B4-BE49-F238E27FC236}">
                  <a16:creationId xmlns:a16="http://schemas.microsoft.com/office/drawing/2014/main" id="{03DCBA8B-803C-A244-8E76-CDA502AB1898}"/>
                </a:ext>
              </a:extLst>
            </p:cNvPr>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4787900" y="4469696"/>
              <a:ext cx="217977" cy="144114"/>
            </a:xfrm>
            <a:prstGeom prst="rect">
              <a:avLst/>
            </a:prstGeom>
            <a:ln>
              <a:noFill/>
            </a:ln>
          </p:spPr>
        </p:pic>
        <p:pic>
          <p:nvPicPr>
            <p:cNvPr id="52" name="Picture 51" descr="it.png">
              <a:extLst>
                <a:ext uri="{FF2B5EF4-FFF2-40B4-BE49-F238E27FC236}">
                  <a16:creationId xmlns:a16="http://schemas.microsoft.com/office/drawing/2014/main" id="{8ACC76C5-A2F5-BB42-863E-CDED5BB6304A}"/>
                </a:ext>
              </a:extLst>
            </p:cNvPr>
            <p:cNvPicPr>
              <a:picLocks noChangeAspect="1"/>
            </p:cNvPicPr>
            <p:nvPr userDrawn="1"/>
          </p:nvPicPr>
          <p:blipFill>
            <a:blip r:embed="rId38" cstate="screen">
              <a:extLst>
                <a:ext uri="{28A0092B-C50C-407E-A947-70E740481C1C}">
                  <a14:useLocalDpi xmlns:a14="http://schemas.microsoft.com/office/drawing/2010/main"/>
                </a:ext>
              </a:extLst>
            </a:blip>
            <a:stretch>
              <a:fillRect/>
            </a:stretch>
          </p:blipFill>
          <p:spPr>
            <a:xfrm>
              <a:off x="5159040" y="4469696"/>
              <a:ext cx="217977" cy="144114"/>
            </a:xfrm>
            <a:prstGeom prst="rect">
              <a:avLst/>
            </a:prstGeom>
            <a:ln>
              <a:noFill/>
            </a:ln>
          </p:spPr>
        </p:pic>
        <p:pic>
          <p:nvPicPr>
            <p:cNvPr id="53" name="Picture 52" descr="lu.png">
              <a:extLst>
                <a:ext uri="{FF2B5EF4-FFF2-40B4-BE49-F238E27FC236}">
                  <a16:creationId xmlns:a16="http://schemas.microsoft.com/office/drawing/2014/main" id="{B08DA397-697F-DF44-9F75-47F9E99D8F10}"/>
                </a:ext>
              </a:extLst>
            </p:cNvPr>
            <p:cNvPicPr>
              <a:picLocks noChangeAspect="1"/>
            </p:cNvPicPr>
            <p:nvPr userDrawn="1"/>
          </p:nvPicPr>
          <p:blipFill>
            <a:blip r:embed="rId39" cstate="screen">
              <a:extLst>
                <a:ext uri="{28A0092B-C50C-407E-A947-70E740481C1C}">
                  <a14:useLocalDpi xmlns:a14="http://schemas.microsoft.com/office/drawing/2010/main"/>
                </a:ext>
              </a:extLst>
            </a:blip>
            <a:stretch>
              <a:fillRect/>
            </a:stretch>
          </p:blipFill>
          <p:spPr>
            <a:xfrm>
              <a:off x="5530180" y="4469696"/>
              <a:ext cx="217977" cy="144114"/>
            </a:xfrm>
            <a:prstGeom prst="rect">
              <a:avLst/>
            </a:prstGeom>
            <a:ln>
              <a:noFill/>
            </a:ln>
          </p:spPr>
        </p:pic>
        <p:pic>
          <p:nvPicPr>
            <p:cNvPr id="54" name="Picture 53" descr="no.png">
              <a:extLst>
                <a:ext uri="{FF2B5EF4-FFF2-40B4-BE49-F238E27FC236}">
                  <a16:creationId xmlns:a16="http://schemas.microsoft.com/office/drawing/2014/main" id="{8253A672-7057-114B-A847-EFB1DC7557B1}"/>
                </a:ext>
              </a:extLst>
            </p:cNvPr>
            <p:cNvPicPr>
              <a:picLocks noChangeAspect="1"/>
            </p:cNvPicPr>
            <p:nvPr userDrawn="1"/>
          </p:nvPicPr>
          <p:blipFill>
            <a:blip r:embed="rId40" cstate="screen">
              <a:extLst>
                <a:ext uri="{28A0092B-C50C-407E-A947-70E740481C1C}">
                  <a14:useLocalDpi xmlns:a14="http://schemas.microsoft.com/office/drawing/2010/main"/>
                </a:ext>
              </a:extLst>
            </a:blip>
            <a:stretch>
              <a:fillRect/>
            </a:stretch>
          </p:blipFill>
          <p:spPr>
            <a:xfrm>
              <a:off x="5901320" y="4469696"/>
              <a:ext cx="217977" cy="144114"/>
            </a:xfrm>
            <a:prstGeom prst="rect">
              <a:avLst/>
            </a:prstGeom>
            <a:ln>
              <a:noFill/>
            </a:ln>
          </p:spPr>
        </p:pic>
        <p:pic>
          <p:nvPicPr>
            <p:cNvPr id="55" name="Picture 54" descr="nl.png">
              <a:extLst>
                <a:ext uri="{FF2B5EF4-FFF2-40B4-BE49-F238E27FC236}">
                  <a16:creationId xmlns:a16="http://schemas.microsoft.com/office/drawing/2014/main" id="{701C9B59-FE02-FC4A-A5B9-B6769E324D02}"/>
                </a:ext>
              </a:extLst>
            </p:cNvPr>
            <p:cNvPicPr>
              <a:picLocks noChangeAspect="1"/>
            </p:cNvPicPr>
            <p:nvPr userDrawn="1"/>
          </p:nvPicPr>
          <p:blipFill>
            <a:blip r:embed="rId41" cstate="screen">
              <a:extLst>
                <a:ext uri="{28A0092B-C50C-407E-A947-70E740481C1C}">
                  <a14:useLocalDpi xmlns:a14="http://schemas.microsoft.com/office/drawing/2010/main"/>
                </a:ext>
              </a:extLst>
            </a:blip>
            <a:stretch>
              <a:fillRect/>
            </a:stretch>
          </p:blipFill>
          <p:spPr>
            <a:xfrm>
              <a:off x="6272460" y="4469696"/>
              <a:ext cx="217977" cy="144114"/>
            </a:xfrm>
            <a:prstGeom prst="rect">
              <a:avLst/>
            </a:prstGeom>
            <a:ln>
              <a:noFill/>
            </a:ln>
          </p:spPr>
        </p:pic>
        <p:pic>
          <p:nvPicPr>
            <p:cNvPr id="56" name="Picture 55" descr="pl.png">
              <a:extLst>
                <a:ext uri="{FF2B5EF4-FFF2-40B4-BE49-F238E27FC236}">
                  <a16:creationId xmlns:a16="http://schemas.microsoft.com/office/drawing/2014/main" id="{36F70CAB-D276-EF47-92BB-4323FF59683C}"/>
                </a:ext>
              </a:extLst>
            </p:cNvPr>
            <p:cNvPicPr>
              <a:picLocks noChangeAspect="1"/>
            </p:cNvPicPr>
            <p:nvPr userDrawn="1"/>
          </p:nvPicPr>
          <p:blipFill>
            <a:blip r:embed="rId42" cstate="screen">
              <a:extLst>
                <a:ext uri="{28A0092B-C50C-407E-A947-70E740481C1C}">
                  <a14:useLocalDpi xmlns:a14="http://schemas.microsoft.com/office/drawing/2010/main"/>
                </a:ext>
              </a:extLst>
            </a:blip>
            <a:stretch>
              <a:fillRect/>
            </a:stretch>
          </p:blipFill>
          <p:spPr>
            <a:xfrm>
              <a:off x="6643600" y="4469696"/>
              <a:ext cx="217977" cy="144114"/>
            </a:xfrm>
            <a:prstGeom prst="rect">
              <a:avLst/>
            </a:prstGeom>
            <a:ln>
              <a:noFill/>
            </a:ln>
          </p:spPr>
        </p:pic>
        <p:pic>
          <p:nvPicPr>
            <p:cNvPr id="57" name="Picture 56" descr="pt.png">
              <a:extLst>
                <a:ext uri="{FF2B5EF4-FFF2-40B4-BE49-F238E27FC236}">
                  <a16:creationId xmlns:a16="http://schemas.microsoft.com/office/drawing/2014/main" id="{C7F3D8B4-851A-AF49-B59B-8E8259E36029}"/>
                </a:ext>
              </a:extLst>
            </p:cNvPr>
            <p:cNvPicPr>
              <a:picLocks noChangeAspect="1"/>
            </p:cNvPicPr>
            <p:nvPr userDrawn="1"/>
          </p:nvPicPr>
          <p:blipFill>
            <a:blip r:embed="rId43" cstate="screen">
              <a:extLst>
                <a:ext uri="{28A0092B-C50C-407E-A947-70E740481C1C}">
                  <a14:useLocalDpi xmlns:a14="http://schemas.microsoft.com/office/drawing/2010/main"/>
                </a:ext>
              </a:extLst>
            </a:blip>
            <a:stretch>
              <a:fillRect/>
            </a:stretch>
          </p:blipFill>
          <p:spPr>
            <a:xfrm>
              <a:off x="7014740" y="4469696"/>
              <a:ext cx="217977" cy="144114"/>
            </a:xfrm>
            <a:prstGeom prst="rect">
              <a:avLst/>
            </a:prstGeom>
            <a:ln>
              <a:noFill/>
            </a:ln>
          </p:spPr>
        </p:pic>
        <p:pic>
          <p:nvPicPr>
            <p:cNvPr id="58" name="Picture 57" descr="cz.png">
              <a:extLst>
                <a:ext uri="{FF2B5EF4-FFF2-40B4-BE49-F238E27FC236}">
                  <a16:creationId xmlns:a16="http://schemas.microsoft.com/office/drawing/2014/main" id="{844C8E73-19C0-8645-BA2C-9A2AE13016FC}"/>
                </a:ext>
              </a:extLst>
            </p:cNvPr>
            <p:cNvPicPr>
              <a:picLocks noChangeAspect="1"/>
            </p:cNvPicPr>
            <p:nvPr userDrawn="1"/>
          </p:nvPicPr>
          <p:blipFill>
            <a:blip r:embed="rId44" cstate="screen">
              <a:extLst>
                <a:ext uri="{28A0092B-C50C-407E-A947-70E740481C1C}">
                  <a14:useLocalDpi xmlns:a14="http://schemas.microsoft.com/office/drawing/2010/main"/>
                </a:ext>
              </a:extLst>
            </a:blip>
            <a:stretch>
              <a:fillRect/>
            </a:stretch>
          </p:blipFill>
          <p:spPr>
            <a:xfrm>
              <a:off x="7385880" y="4469696"/>
              <a:ext cx="217977" cy="144114"/>
            </a:xfrm>
            <a:prstGeom prst="rect">
              <a:avLst/>
            </a:prstGeom>
            <a:ln>
              <a:noFill/>
            </a:ln>
          </p:spPr>
        </p:pic>
        <p:pic>
          <p:nvPicPr>
            <p:cNvPr id="59" name="Picture 58" descr="ro.png">
              <a:extLst>
                <a:ext uri="{FF2B5EF4-FFF2-40B4-BE49-F238E27FC236}">
                  <a16:creationId xmlns:a16="http://schemas.microsoft.com/office/drawing/2014/main" id="{E654A66D-2732-E344-B843-6CE13AAC680F}"/>
                </a:ext>
              </a:extLst>
            </p:cNvPr>
            <p:cNvPicPr>
              <a:picLocks noChangeAspect="1"/>
            </p:cNvPicPr>
            <p:nvPr userDrawn="1"/>
          </p:nvPicPr>
          <p:blipFill>
            <a:blip r:embed="rId45" cstate="screen">
              <a:extLst>
                <a:ext uri="{28A0092B-C50C-407E-A947-70E740481C1C}">
                  <a14:useLocalDpi xmlns:a14="http://schemas.microsoft.com/office/drawing/2010/main"/>
                </a:ext>
              </a:extLst>
            </a:blip>
            <a:stretch>
              <a:fillRect/>
            </a:stretch>
          </p:blipFill>
          <p:spPr>
            <a:xfrm>
              <a:off x="7757020" y="4469696"/>
              <a:ext cx="217977" cy="144114"/>
            </a:xfrm>
            <a:prstGeom prst="rect">
              <a:avLst/>
            </a:prstGeom>
            <a:ln>
              <a:noFill/>
            </a:ln>
          </p:spPr>
        </p:pic>
        <p:pic>
          <p:nvPicPr>
            <p:cNvPr id="60" name="Picture 59" descr="se.png">
              <a:extLst>
                <a:ext uri="{FF2B5EF4-FFF2-40B4-BE49-F238E27FC236}">
                  <a16:creationId xmlns:a16="http://schemas.microsoft.com/office/drawing/2014/main" id="{A024F0CF-1EFB-9148-9695-6CAA150C585D}"/>
                </a:ext>
              </a:extLst>
            </p:cNvPr>
            <p:cNvPicPr>
              <a:picLocks noChangeAspect="1"/>
            </p:cNvPicPr>
            <p:nvPr userDrawn="1"/>
          </p:nvPicPr>
          <p:blipFill>
            <a:blip r:embed="rId46" cstate="screen">
              <a:extLst>
                <a:ext uri="{28A0092B-C50C-407E-A947-70E740481C1C}">
                  <a14:useLocalDpi xmlns:a14="http://schemas.microsoft.com/office/drawing/2010/main"/>
                </a:ext>
              </a:extLst>
            </a:blip>
            <a:stretch>
              <a:fillRect/>
            </a:stretch>
          </p:blipFill>
          <p:spPr>
            <a:xfrm>
              <a:off x="8499300" y="4469696"/>
              <a:ext cx="217977" cy="144114"/>
            </a:xfrm>
            <a:prstGeom prst="rect">
              <a:avLst/>
            </a:prstGeom>
            <a:ln>
              <a:noFill/>
            </a:ln>
          </p:spPr>
        </p:pic>
        <p:pic>
          <p:nvPicPr>
            <p:cNvPr id="61" name="Picture 60" descr="ch.png">
              <a:extLst>
                <a:ext uri="{FF2B5EF4-FFF2-40B4-BE49-F238E27FC236}">
                  <a16:creationId xmlns:a16="http://schemas.microsoft.com/office/drawing/2014/main" id="{AA23EA42-BF26-D747-A010-8F9D8D9057CA}"/>
                </a:ext>
              </a:extLst>
            </p:cNvPr>
            <p:cNvPicPr>
              <a:picLocks noChangeAspect="1"/>
            </p:cNvPicPr>
            <p:nvPr userDrawn="1"/>
          </p:nvPicPr>
          <p:blipFill>
            <a:blip r:embed="rId47" cstate="screen">
              <a:extLst>
                <a:ext uri="{28A0092B-C50C-407E-A947-70E740481C1C}">
                  <a14:useLocalDpi xmlns:a14="http://schemas.microsoft.com/office/drawing/2010/main"/>
                </a:ext>
              </a:extLst>
            </a:blip>
            <a:stretch>
              <a:fillRect/>
            </a:stretch>
          </p:blipFill>
          <p:spPr>
            <a:xfrm>
              <a:off x="8870442" y="4469696"/>
              <a:ext cx="217977" cy="144114"/>
            </a:xfrm>
            <a:prstGeom prst="rect">
              <a:avLst/>
            </a:prstGeom>
            <a:ln>
              <a:noFill/>
            </a:ln>
          </p:spPr>
        </p:pic>
        <p:pic>
          <p:nvPicPr>
            <p:cNvPr id="62" name="Picture 61" descr="uk.png">
              <a:extLst>
                <a:ext uri="{FF2B5EF4-FFF2-40B4-BE49-F238E27FC236}">
                  <a16:creationId xmlns:a16="http://schemas.microsoft.com/office/drawing/2014/main" id="{8CFFF940-BC23-CD46-9090-334560F7BA9D}"/>
                </a:ext>
              </a:extLst>
            </p:cNvPr>
            <p:cNvPicPr>
              <a:picLocks noChangeAspect="1"/>
            </p:cNvPicPr>
            <p:nvPr userDrawn="1"/>
          </p:nvPicPr>
          <p:blipFill>
            <a:blip r:embed="rId48" cstate="screen">
              <a:extLst>
                <a:ext uri="{28A0092B-C50C-407E-A947-70E740481C1C}">
                  <a14:useLocalDpi xmlns:a14="http://schemas.microsoft.com/office/drawing/2010/main"/>
                </a:ext>
              </a:extLst>
            </a:blip>
            <a:stretch>
              <a:fillRect/>
            </a:stretch>
          </p:blipFill>
          <p:spPr>
            <a:xfrm>
              <a:off x="8128160" y="4469696"/>
              <a:ext cx="217977" cy="144114"/>
            </a:xfrm>
            <a:prstGeom prst="rect">
              <a:avLst/>
            </a:prstGeom>
            <a:ln>
              <a:noFill/>
            </a:ln>
          </p:spPr>
        </p:pic>
        <p:pic>
          <p:nvPicPr>
            <p:cNvPr id="89" name="Picture 88">
              <a:extLst>
                <a:ext uri="{FF2B5EF4-FFF2-40B4-BE49-F238E27FC236}">
                  <a16:creationId xmlns:a16="http://schemas.microsoft.com/office/drawing/2014/main" id="{20AB05E4-2BE8-DE46-B436-FE570335B0F5}"/>
                </a:ext>
              </a:extLst>
            </p:cNvPr>
            <p:cNvPicPr>
              <a:picLocks noChangeAspect="1"/>
            </p:cNvPicPr>
            <p:nvPr userDrawn="1"/>
          </p:nvPicPr>
          <p:blipFill>
            <a:blip r:embed="rId49" cstate="screen">
              <a:extLst>
                <a:ext uri="{28A0092B-C50C-407E-A947-70E740481C1C}">
                  <a14:useLocalDpi xmlns:a14="http://schemas.microsoft.com/office/drawing/2010/main"/>
                </a:ext>
              </a:extLst>
            </a:blip>
            <a:stretch>
              <a:fillRect/>
            </a:stretch>
          </p:blipFill>
          <p:spPr>
            <a:xfrm>
              <a:off x="9408598" y="4469696"/>
              <a:ext cx="216000" cy="144000"/>
            </a:xfrm>
            <a:prstGeom prst="rect">
              <a:avLst/>
            </a:prstGeom>
          </p:spPr>
        </p:pic>
        <p:pic>
          <p:nvPicPr>
            <p:cNvPr id="91" name="Picture 90">
              <a:extLst>
                <a:ext uri="{FF2B5EF4-FFF2-40B4-BE49-F238E27FC236}">
                  <a16:creationId xmlns:a16="http://schemas.microsoft.com/office/drawing/2014/main" id="{2D163D4C-EE71-9744-BE99-D166BF8ADE72}"/>
                </a:ext>
              </a:extLst>
            </p:cNvPr>
            <p:cNvPicPr>
              <a:picLocks noChangeAspect="1"/>
            </p:cNvPicPr>
            <p:nvPr userDrawn="1"/>
          </p:nvPicPr>
          <p:blipFill>
            <a:blip r:embed="rId50" cstate="screen">
              <a:extLst>
                <a:ext uri="{28A0092B-C50C-407E-A947-70E740481C1C}">
                  <a14:useLocalDpi xmlns:a14="http://schemas.microsoft.com/office/drawing/2010/main"/>
                </a:ext>
              </a:extLst>
            </a:blip>
            <a:stretch>
              <a:fillRect/>
            </a:stretch>
          </p:blipFill>
          <p:spPr>
            <a:xfrm>
              <a:off x="9768386" y="4469696"/>
              <a:ext cx="216000" cy="144000"/>
            </a:xfrm>
            <a:prstGeom prst="rect">
              <a:avLst/>
            </a:prstGeom>
          </p:spPr>
        </p:pic>
        <p:pic>
          <p:nvPicPr>
            <p:cNvPr id="92" name="Picture 91" descr="ca.png">
              <a:extLst>
                <a:ext uri="{FF2B5EF4-FFF2-40B4-BE49-F238E27FC236}">
                  <a16:creationId xmlns:a16="http://schemas.microsoft.com/office/drawing/2014/main" id="{A559A498-3191-894A-810C-BD4AE5EEB4C7}"/>
                </a:ext>
              </a:extLst>
            </p:cNvPr>
            <p:cNvPicPr>
              <a:picLocks noChangeAspect="1"/>
            </p:cNvPicPr>
            <p:nvPr userDrawn="1"/>
          </p:nvPicPr>
          <p:blipFill>
            <a:blip r:embed="rId51" cstate="screen">
              <a:extLst>
                <a:ext uri="{28A0092B-C50C-407E-A947-70E740481C1C}">
                  <a14:useLocalDpi xmlns:a14="http://schemas.microsoft.com/office/drawing/2010/main"/>
                </a:ext>
              </a:extLst>
            </a:blip>
            <a:stretch>
              <a:fillRect/>
            </a:stretch>
          </p:blipFill>
          <p:spPr>
            <a:xfrm>
              <a:off x="10489245" y="4469696"/>
              <a:ext cx="216000" cy="142807"/>
            </a:xfrm>
            <a:prstGeom prst="rect">
              <a:avLst/>
            </a:prstGeom>
            <a:ln>
              <a:noFill/>
            </a:ln>
          </p:spPr>
        </p:pic>
        <p:pic>
          <p:nvPicPr>
            <p:cNvPr id="93" name="Picture 92" descr="si.png">
              <a:extLst>
                <a:ext uri="{FF2B5EF4-FFF2-40B4-BE49-F238E27FC236}">
                  <a16:creationId xmlns:a16="http://schemas.microsoft.com/office/drawing/2014/main" id="{A0422BBB-5084-E44D-8BE9-72C53820AD6D}"/>
                </a:ext>
              </a:extLst>
            </p:cNvPr>
            <p:cNvPicPr>
              <a:picLocks noChangeAspect="1"/>
            </p:cNvPicPr>
            <p:nvPr userDrawn="1"/>
          </p:nvPicPr>
          <p:blipFill>
            <a:blip r:embed="rId52" cstate="screen">
              <a:extLst>
                <a:ext uri="{28A0092B-C50C-407E-A947-70E740481C1C}">
                  <a14:useLocalDpi xmlns:a14="http://schemas.microsoft.com/office/drawing/2010/main"/>
                </a:ext>
              </a:extLst>
            </a:blip>
            <a:stretch>
              <a:fillRect/>
            </a:stretch>
          </p:blipFill>
          <p:spPr>
            <a:xfrm>
              <a:off x="10128174" y="4469696"/>
              <a:ext cx="217284" cy="143656"/>
            </a:xfrm>
            <a:prstGeom prst="rect">
              <a:avLst/>
            </a:prstGeom>
          </p:spPr>
        </p:pic>
      </p:grpSp>
      <p:pic>
        <p:nvPicPr>
          <p:cNvPr id="94" name="Picture 93">
            <a:extLst>
              <a:ext uri="{FF2B5EF4-FFF2-40B4-BE49-F238E27FC236}">
                <a16:creationId xmlns:a16="http://schemas.microsoft.com/office/drawing/2014/main" id="{AD8FAFFC-0223-1740-BEBD-B739458582D9}"/>
              </a:ext>
            </a:extLst>
          </p:cNvPr>
          <p:cNvPicPr>
            <a:picLocks noChangeAspect="1"/>
          </p:cNvPicPr>
          <p:nvPr userDrawn="1"/>
        </p:nvPicPr>
        <p:blipFill>
          <a:blip r:embed="rId53" cstate="screen">
            <a:extLst>
              <a:ext uri="{28A0092B-C50C-407E-A947-70E740481C1C}">
                <a14:useLocalDpi xmlns:a14="http://schemas.microsoft.com/office/drawing/2010/main"/>
              </a:ext>
            </a:extLst>
          </a:blip>
          <a:stretch>
            <a:fillRect/>
          </a:stretch>
        </p:blipFill>
        <p:spPr>
          <a:xfrm>
            <a:off x="10315039" y="6585917"/>
            <a:ext cx="1632456" cy="105918"/>
          </a:xfrm>
          <a:prstGeom prst="rect">
            <a:avLst/>
          </a:prstGeom>
        </p:spPr>
      </p:pic>
    </p:spTree>
    <p:extLst>
      <p:ext uri="{BB962C8B-B14F-4D97-AF65-F5344CB8AC3E}">
        <p14:creationId xmlns:p14="http://schemas.microsoft.com/office/powerpoint/2010/main" val="169071029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86" r:id="rId22"/>
    <p:sldLayoutId id="2147483826" r:id="rId23"/>
  </p:sldLayoutIdLst>
  <p:hf hdr="0" dt="0"/>
  <p:txStyles>
    <p:titleStyle>
      <a:lvl1pPr algn="l" rtl="0" eaLnBrk="1" fontAlgn="base" hangingPunct="1">
        <a:spcBef>
          <a:spcPct val="0"/>
        </a:spcBef>
        <a:spcAft>
          <a:spcPct val="0"/>
        </a:spcAft>
        <a:defRPr lang="en-GB" sz="2992" b="1" dirty="0" smtClean="0">
          <a:solidFill>
            <a:schemeClr val="bg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116" b="1">
          <a:solidFill>
            <a:schemeClr val="bg1"/>
          </a:solidFill>
          <a:latin typeface="Verdana" pitchFamily="34" charset="0"/>
        </a:defRPr>
      </a:lvl2pPr>
      <a:lvl3pPr algn="l" rtl="0" eaLnBrk="1" fontAlgn="base" hangingPunct="1">
        <a:spcBef>
          <a:spcPct val="0"/>
        </a:spcBef>
        <a:spcAft>
          <a:spcPct val="0"/>
        </a:spcAft>
        <a:defRPr sz="2116" b="1">
          <a:solidFill>
            <a:schemeClr val="bg1"/>
          </a:solidFill>
          <a:latin typeface="Verdana" pitchFamily="34" charset="0"/>
        </a:defRPr>
      </a:lvl3pPr>
      <a:lvl4pPr algn="l" rtl="0" eaLnBrk="1" fontAlgn="base" hangingPunct="1">
        <a:spcBef>
          <a:spcPct val="0"/>
        </a:spcBef>
        <a:spcAft>
          <a:spcPct val="0"/>
        </a:spcAft>
        <a:defRPr sz="2116" b="1">
          <a:solidFill>
            <a:schemeClr val="bg1"/>
          </a:solidFill>
          <a:latin typeface="Verdana" pitchFamily="34" charset="0"/>
        </a:defRPr>
      </a:lvl4pPr>
      <a:lvl5pPr algn="l" rtl="0" eaLnBrk="1" fontAlgn="base" hangingPunct="1">
        <a:spcBef>
          <a:spcPct val="0"/>
        </a:spcBef>
        <a:spcAft>
          <a:spcPct val="0"/>
        </a:spcAft>
        <a:defRPr sz="2116" b="1">
          <a:solidFill>
            <a:schemeClr val="bg1"/>
          </a:solidFill>
          <a:latin typeface="Verdana" pitchFamily="34" charset="0"/>
        </a:defRPr>
      </a:lvl5pPr>
      <a:lvl6pPr marL="439824" algn="l" rtl="0" eaLnBrk="1" fontAlgn="base" hangingPunct="1">
        <a:spcBef>
          <a:spcPct val="0"/>
        </a:spcBef>
        <a:spcAft>
          <a:spcPct val="0"/>
        </a:spcAft>
        <a:defRPr sz="2116" b="1">
          <a:solidFill>
            <a:schemeClr val="bg1"/>
          </a:solidFill>
          <a:latin typeface="Verdana" pitchFamily="34" charset="0"/>
        </a:defRPr>
      </a:lvl6pPr>
      <a:lvl7pPr marL="879649" algn="l" rtl="0" eaLnBrk="1" fontAlgn="base" hangingPunct="1">
        <a:spcBef>
          <a:spcPct val="0"/>
        </a:spcBef>
        <a:spcAft>
          <a:spcPct val="0"/>
        </a:spcAft>
        <a:defRPr sz="2116" b="1">
          <a:solidFill>
            <a:schemeClr val="bg1"/>
          </a:solidFill>
          <a:latin typeface="Verdana" pitchFamily="34" charset="0"/>
        </a:defRPr>
      </a:lvl7pPr>
      <a:lvl8pPr marL="1319473" algn="l" rtl="0" eaLnBrk="1" fontAlgn="base" hangingPunct="1">
        <a:spcBef>
          <a:spcPct val="0"/>
        </a:spcBef>
        <a:spcAft>
          <a:spcPct val="0"/>
        </a:spcAft>
        <a:defRPr sz="2116" b="1">
          <a:solidFill>
            <a:schemeClr val="bg1"/>
          </a:solidFill>
          <a:latin typeface="Verdana" pitchFamily="34" charset="0"/>
        </a:defRPr>
      </a:lvl8pPr>
      <a:lvl9pPr marL="1759297" algn="l" rtl="0" eaLnBrk="1" fontAlgn="base" hangingPunct="1">
        <a:spcBef>
          <a:spcPct val="0"/>
        </a:spcBef>
        <a:spcAft>
          <a:spcPct val="0"/>
        </a:spcAft>
        <a:defRPr sz="2116" b="1">
          <a:solidFill>
            <a:schemeClr val="bg1"/>
          </a:solidFill>
          <a:latin typeface="Verdana" pitchFamily="34" charset="0"/>
        </a:defRPr>
      </a:lvl9pPr>
    </p:titleStyle>
    <p:bodyStyle>
      <a:lvl1pPr marL="0" indent="0" algn="l" rtl="0" eaLnBrk="1" fontAlgn="base" hangingPunct="1">
        <a:lnSpc>
          <a:spcPct val="119000"/>
        </a:lnSpc>
        <a:spcBef>
          <a:spcPct val="20000"/>
        </a:spcBef>
        <a:spcAft>
          <a:spcPct val="0"/>
        </a:spcAft>
        <a:buClr>
          <a:srgbClr val="8197A6"/>
        </a:buClr>
        <a:buFont typeface="Arial" panose="020B0604020202020204" pitchFamily="34" charset="0"/>
        <a:buNone/>
        <a:defRPr lang="en-GB" sz="1795" dirty="0" smtClean="0">
          <a:solidFill>
            <a:srgbClr val="8197A6"/>
          </a:solidFill>
          <a:latin typeface="Arial" panose="020B0604020202020204" pitchFamily="34" charset="0"/>
          <a:ea typeface="+mn-ea"/>
          <a:cs typeface="Arial" panose="020B0604020202020204" pitchFamily="34" charset="0"/>
        </a:defRPr>
      </a:lvl1pPr>
      <a:lvl2pPr marL="779216" indent="0" algn="l" rtl="0" eaLnBrk="1" fontAlgn="base" hangingPunct="1">
        <a:lnSpc>
          <a:spcPct val="119000"/>
        </a:lnSpc>
        <a:spcBef>
          <a:spcPct val="20000"/>
        </a:spcBef>
        <a:spcAft>
          <a:spcPct val="0"/>
        </a:spcAft>
        <a:buClr>
          <a:schemeClr val="accent1"/>
        </a:buClr>
        <a:buFont typeface="Verdana" pitchFamily="34" charset="0"/>
        <a:buNone/>
        <a:defRPr lang="en-GB" sz="1795" dirty="0" smtClean="0">
          <a:solidFill>
            <a:srgbClr val="8197A6"/>
          </a:solidFill>
          <a:latin typeface="Arial" panose="020B0604020202020204" pitchFamily="34" charset="0"/>
          <a:ea typeface="+mn-ea"/>
          <a:cs typeface="Arial" panose="020B0604020202020204" pitchFamily="34" charset="0"/>
        </a:defRPr>
      </a:lvl2pPr>
      <a:lvl3pPr marL="1354105" indent="0" algn="l" rtl="0" eaLnBrk="1" fontAlgn="base" hangingPunct="1">
        <a:lnSpc>
          <a:spcPct val="119000"/>
        </a:lnSpc>
        <a:spcBef>
          <a:spcPct val="20000"/>
        </a:spcBef>
        <a:spcAft>
          <a:spcPct val="0"/>
        </a:spcAft>
        <a:buClr>
          <a:schemeClr val="accent1"/>
        </a:buClr>
        <a:buFont typeface="Verdana" pitchFamily="34" charset="0"/>
        <a:buNone/>
        <a:defRPr lang="en-GB" sz="1795" dirty="0" smtClean="0">
          <a:solidFill>
            <a:srgbClr val="8197A6"/>
          </a:solidFill>
          <a:latin typeface="Arial" panose="020B0604020202020204" pitchFamily="34" charset="0"/>
          <a:ea typeface="+mn-ea"/>
          <a:cs typeface="Arial" panose="020B0604020202020204" pitchFamily="34" charset="0"/>
        </a:defRPr>
      </a:lvl3pPr>
      <a:lvl4pPr marL="1928994" indent="0" algn="l" rtl="0" eaLnBrk="1" fontAlgn="base" hangingPunct="1">
        <a:lnSpc>
          <a:spcPct val="119000"/>
        </a:lnSpc>
        <a:spcBef>
          <a:spcPct val="20000"/>
        </a:spcBef>
        <a:spcAft>
          <a:spcPct val="0"/>
        </a:spcAft>
        <a:buClr>
          <a:schemeClr val="accent1"/>
        </a:buClr>
        <a:buFont typeface="Verdana" pitchFamily="34" charset="0"/>
        <a:buNone/>
        <a:defRPr lang="en-GB" sz="1795" dirty="0" smtClean="0">
          <a:solidFill>
            <a:srgbClr val="8197A6"/>
          </a:solidFill>
          <a:latin typeface="Arial" panose="020B0604020202020204" pitchFamily="34" charset="0"/>
          <a:ea typeface="+mn-ea"/>
          <a:cs typeface="Arial" panose="020B0604020202020204" pitchFamily="34" charset="0"/>
        </a:defRPr>
      </a:lvl4pPr>
      <a:lvl5pPr marL="2503882" indent="0" algn="l" rtl="0" eaLnBrk="1" fontAlgn="base" hangingPunct="1">
        <a:lnSpc>
          <a:spcPct val="119000"/>
        </a:lnSpc>
        <a:spcBef>
          <a:spcPct val="20000"/>
        </a:spcBef>
        <a:spcAft>
          <a:spcPct val="0"/>
        </a:spcAft>
        <a:buClr>
          <a:schemeClr val="accent1"/>
        </a:buClr>
        <a:buFont typeface="Verdana" pitchFamily="34" charset="0"/>
        <a:buNone/>
        <a:defRPr lang="en-GB" sz="1795" dirty="0" smtClean="0">
          <a:solidFill>
            <a:srgbClr val="8197A6"/>
          </a:solidFill>
          <a:latin typeface="Arial" panose="020B0604020202020204" pitchFamily="34" charset="0"/>
          <a:ea typeface="+mn-ea"/>
          <a:cs typeface="Arial" panose="020B0604020202020204" pitchFamily="34" charset="0"/>
        </a:defRPr>
      </a:lvl5pPr>
      <a:lvl6pPr marL="3347552" indent="-403172" algn="l" rtl="0" eaLnBrk="1" fontAlgn="base" hangingPunct="1">
        <a:lnSpc>
          <a:spcPct val="119000"/>
        </a:lnSpc>
        <a:spcBef>
          <a:spcPct val="20000"/>
        </a:spcBef>
        <a:spcAft>
          <a:spcPct val="0"/>
        </a:spcAft>
        <a:buClr>
          <a:schemeClr val="accent1"/>
        </a:buClr>
        <a:buFont typeface="Verdana" pitchFamily="34" charset="0"/>
        <a:buChar char="–"/>
        <a:defRPr sz="1539">
          <a:solidFill>
            <a:schemeClr val="bg2"/>
          </a:solidFill>
          <a:latin typeface="+mn-lt"/>
        </a:defRPr>
      </a:lvl6pPr>
      <a:lvl7pPr marL="3787376" indent="-403172" algn="l" rtl="0" eaLnBrk="1" fontAlgn="base" hangingPunct="1">
        <a:lnSpc>
          <a:spcPct val="119000"/>
        </a:lnSpc>
        <a:spcBef>
          <a:spcPct val="20000"/>
        </a:spcBef>
        <a:spcAft>
          <a:spcPct val="0"/>
        </a:spcAft>
        <a:buClr>
          <a:schemeClr val="accent1"/>
        </a:buClr>
        <a:buFont typeface="Verdana" pitchFamily="34" charset="0"/>
        <a:buChar char="–"/>
        <a:defRPr sz="1539">
          <a:solidFill>
            <a:schemeClr val="bg2"/>
          </a:solidFill>
          <a:latin typeface="+mn-lt"/>
        </a:defRPr>
      </a:lvl7pPr>
      <a:lvl8pPr marL="4227201" indent="-403172" algn="l" rtl="0" eaLnBrk="1" fontAlgn="base" hangingPunct="1">
        <a:lnSpc>
          <a:spcPct val="119000"/>
        </a:lnSpc>
        <a:spcBef>
          <a:spcPct val="20000"/>
        </a:spcBef>
        <a:spcAft>
          <a:spcPct val="0"/>
        </a:spcAft>
        <a:buClr>
          <a:schemeClr val="accent1"/>
        </a:buClr>
        <a:buFont typeface="Verdana" pitchFamily="34" charset="0"/>
        <a:buChar char="–"/>
        <a:defRPr sz="1539">
          <a:solidFill>
            <a:schemeClr val="bg2"/>
          </a:solidFill>
          <a:latin typeface="+mn-lt"/>
        </a:defRPr>
      </a:lvl8pPr>
      <a:lvl9pPr marL="4667025" indent="-403172" algn="l" rtl="0" eaLnBrk="1" fontAlgn="base" hangingPunct="1">
        <a:lnSpc>
          <a:spcPct val="119000"/>
        </a:lnSpc>
        <a:spcBef>
          <a:spcPct val="20000"/>
        </a:spcBef>
        <a:spcAft>
          <a:spcPct val="0"/>
        </a:spcAft>
        <a:buClr>
          <a:schemeClr val="accent1"/>
        </a:buClr>
        <a:buFont typeface="Verdana" pitchFamily="34" charset="0"/>
        <a:buChar char="–"/>
        <a:defRPr sz="1539">
          <a:solidFill>
            <a:schemeClr val="bg2"/>
          </a:solidFill>
          <a:latin typeface="+mn-lt"/>
        </a:defRPr>
      </a:lvl9pPr>
    </p:bodyStyle>
    <p:otherStyle>
      <a:defPPr>
        <a:defRPr lang="en-US"/>
      </a:defPPr>
      <a:lvl1pPr marL="0" algn="l" defTabSz="879649" rtl="0" eaLnBrk="1" latinLnBrk="0" hangingPunct="1">
        <a:defRPr sz="1731" kern="1200">
          <a:solidFill>
            <a:schemeClr val="tx1"/>
          </a:solidFill>
          <a:latin typeface="+mn-lt"/>
          <a:ea typeface="+mn-ea"/>
          <a:cs typeface="+mn-cs"/>
        </a:defRPr>
      </a:lvl1pPr>
      <a:lvl2pPr marL="439824" algn="l" defTabSz="879649" rtl="0" eaLnBrk="1" latinLnBrk="0" hangingPunct="1">
        <a:defRPr sz="1731" kern="1200">
          <a:solidFill>
            <a:schemeClr val="tx1"/>
          </a:solidFill>
          <a:latin typeface="+mn-lt"/>
          <a:ea typeface="+mn-ea"/>
          <a:cs typeface="+mn-cs"/>
        </a:defRPr>
      </a:lvl2pPr>
      <a:lvl3pPr marL="879649" algn="l" defTabSz="879649" rtl="0" eaLnBrk="1" latinLnBrk="0" hangingPunct="1">
        <a:defRPr sz="1731" kern="1200">
          <a:solidFill>
            <a:schemeClr val="tx1"/>
          </a:solidFill>
          <a:latin typeface="+mn-lt"/>
          <a:ea typeface="+mn-ea"/>
          <a:cs typeface="+mn-cs"/>
        </a:defRPr>
      </a:lvl3pPr>
      <a:lvl4pPr marL="1319473" algn="l" defTabSz="879649" rtl="0" eaLnBrk="1" latinLnBrk="0" hangingPunct="1">
        <a:defRPr sz="1731" kern="1200">
          <a:solidFill>
            <a:schemeClr val="tx1"/>
          </a:solidFill>
          <a:latin typeface="+mn-lt"/>
          <a:ea typeface="+mn-ea"/>
          <a:cs typeface="+mn-cs"/>
        </a:defRPr>
      </a:lvl4pPr>
      <a:lvl5pPr marL="1759297" algn="l" defTabSz="879649" rtl="0" eaLnBrk="1" latinLnBrk="0" hangingPunct="1">
        <a:defRPr sz="1731" kern="1200">
          <a:solidFill>
            <a:schemeClr val="tx1"/>
          </a:solidFill>
          <a:latin typeface="+mn-lt"/>
          <a:ea typeface="+mn-ea"/>
          <a:cs typeface="+mn-cs"/>
        </a:defRPr>
      </a:lvl5pPr>
      <a:lvl6pPr marL="2199122" algn="l" defTabSz="879649" rtl="0" eaLnBrk="1" latinLnBrk="0" hangingPunct="1">
        <a:defRPr sz="1731" kern="1200">
          <a:solidFill>
            <a:schemeClr val="tx1"/>
          </a:solidFill>
          <a:latin typeface="+mn-lt"/>
          <a:ea typeface="+mn-ea"/>
          <a:cs typeface="+mn-cs"/>
        </a:defRPr>
      </a:lvl6pPr>
      <a:lvl7pPr marL="2638947" algn="l" defTabSz="879649" rtl="0" eaLnBrk="1" latinLnBrk="0" hangingPunct="1">
        <a:defRPr sz="1731" kern="1200">
          <a:solidFill>
            <a:schemeClr val="tx1"/>
          </a:solidFill>
          <a:latin typeface="+mn-lt"/>
          <a:ea typeface="+mn-ea"/>
          <a:cs typeface="+mn-cs"/>
        </a:defRPr>
      </a:lvl7pPr>
      <a:lvl8pPr marL="3078771" algn="l" defTabSz="879649" rtl="0" eaLnBrk="1" latinLnBrk="0" hangingPunct="1">
        <a:defRPr sz="1731" kern="1200">
          <a:solidFill>
            <a:schemeClr val="tx1"/>
          </a:solidFill>
          <a:latin typeface="+mn-lt"/>
          <a:ea typeface="+mn-ea"/>
          <a:cs typeface="+mn-cs"/>
        </a:defRPr>
      </a:lvl8pPr>
      <a:lvl9pPr marL="3518595" algn="l" defTabSz="879649" rtl="0" eaLnBrk="1" latinLnBrk="0" hangingPunct="1">
        <a:defRPr sz="173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5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0887" y="447366"/>
            <a:ext cx="668866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0" noProof="0" dirty="0"/>
          </a:p>
        </p:txBody>
      </p:sp>
      <p:sp>
        <p:nvSpPr>
          <p:cNvPr id="10" name="Rectangle 6"/>
          <p:cNvSpPr>
            <a:spLocks noGrp="1" noChangeArrowheads="1"/>
          </p:cNvSpPr>
          <p:nvPr>
            <p:ph type="title"/>
          </p:nvPr>
        </p:nvSpPr>
        <p:spPr bwMode="auto">
          <a:xfrm>
            <a:off x="215411" y="154800"/>
            <a:ext cx="10081234"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dirty="0"/>
              <a:t>CLICK TO EDIT MASTER TITLE STYLE</a:t>
            </a:r>
            <a:endParaRPr lang="en-GB" noProof="0" dirty="0"/>
          </a:p>
        </p:txBody>
      </p:sp>
      <p:sp>
        <p:nvSpPr>
          <p:cNvPr id="14" name="Text Box 38"/>
          <p:cNvSpPr txBox="1">
            <a:spLocks noChangeArrowheads="1"/>
          </p:cNvSpPr>
          <p:nvPr userDrawn="1"/>
        </p:nvSpPr>
        <p:spPr bwMode="auto">
          <a:xfrm>
            <a:off x="220801" y="6202800"/>
            <a:ext cx="12085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150" sz="798" noProof="0">
                <a:solidFill>
                  <a:srgbClr val="8197A6"/>
                </a:solidFill>
                <a:latin typeface="Arial" panose="020B0604020202020204" pitchFamily="34" charset="0"/>
                <a:cs typeface="Arial" panose="020B0604020202020204" pitchFamily="34" charset="0"/>
              </a:rPr>
              <a:t> </a:t>
            </a:r>
            <a:endParaRPr lang="en-GB" sz="798" noProof="0" dirty="0">
              <a:solidFill>
                <a:srgbClr val="8197A6"/>
              </a:solidFill>
              <a:latin typeface="Arial" panose="020B0604020202020204" pitchFamily="34" charset="0"/>
              <a:cs typeface="Arial" panose="020B0604020202020204" pitchFamily="34" charset="0"/>
            </a:endParaRPr>
          </a:p>
        </p:txBody>
      </p:sp>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8263" y="882000"/>
            <a:ext cx="11732718"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pic>
        <p:nvPicPr>
          <p:cNvPr id="7" name="Picture 5">
            <a:extLst>
              <a:ext uri="{FF2B5EF4-FFF2-40B4-BE49-F238E27FC236}">
                <a16:creationId xmlns:a16="http://schemas.microsoft.com/office/drawing/2014/main" id="{109A9530-2671-487F-A9F5-FDB35D172B87}"/>
              </a:ext>
            </a:extLst>
          </p:cNvPr>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10314596" y="6584400"/>
            <a:ext cx="1633533" cy="104400"/>
          </a:xfrm>
          <a:prstGeom prst="rect">
            <a:avLst/>
          </a:prstGeom>
        </p:spPr>
      </p:pic>
      <p:sp>
        <p:nvSpPr>
          <p:cNvPr id="3" name="Text Box 34">
            <a:extLst>
              <a:ext uri="{FF2B5EF4-FFF2-40B4-BE49-F238E27FC236}">
                <a16:creationId xmlns:a16="http://schemas.microsoft.com/office/drawing/2014/main" id="{174566EC-B884-414A-9831-F2C2C01CAF72}"/>
              </a:ext>
            </a:extLst>
          </p:cNvPr>
          <p:cNvSpPr txBox="1">
            <a:spLocks noChangeArrowheads="1"/>
          </p:cNvSpPr>
          <p:nvPr userDrawn="1"/>
        </p:nvSpPr>
        <p:spPr bwMode="auto">
          <a:xfrm>
            <a:off x="11648673" y="6202801"/>
            <a:ext cx="274325" cy="2151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798" noProof="1">
                <a:solidFill>
                  <a:schemeClr val="bg1"/>
                </a:solidFill>
                <a:latin typeface="Arial" panose="020B0604020202020204" pitchFamily="34" charset="0"/>
                <a:cs typeface="Arial" panose="020B0604020202020204" pitchFamily="34" charset="0"/>
              </a:rPr>
              <a:t>  </a:t>
            </a:r>
            <a:fld id="{FDAC5C42-9B53-4063-AF51-A40D4C64F718}" type="slidenum">
              <a:rPr lang="it-IT" sz="798" noProof="1" smtClean="0">
                <a:solidFill>
                  <a:srgbClr val="8197A6"/>
                </a:solidFill>
                <a:latin typeface="Arial" panose="020B0604020202020204" pitchFamily="34" charset="0"/>
                <a:cs typeface="Arial" panose="020B0604020202020204" pitchFamily="34" charset="0"/>
              </a:rPr>
              <a:t>‹#›</a:t>
            </a:fld>
            <a:endParaRPr lang="en-GB" sz="798" noProof="1">
              <a:solidFill>
                <a:srgbClr val="8197A6"/>
              </a:solidFill>
              <a:latin typeface="Arial" panose="020B0604020202020204" pitchFamily="34" charset="0"/>
              <a:cs typeface="Arial" panose="020B0604020202020204" pitchFamily="34" charset="0"/>
            </a:endParaRPr>
          </a:p>
        </p:txBody>
      </p:sp>
      <p:pic>
        <p:nvPicPr>
          <p:cNvPr id="62" name="Picture 61">
            <a:extLst>
              <a:ext uri="{FF2B5EF4-FFF2-40B4-BE49-F238E27FC236}">
                <a16:creationId xmlns:a16="http://schemas.microsoft.com/office/drawing/2014/main" id="{68673324-7E47-2849-ABFE-CFCE924180D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03315" y="-216085"/>
            <a:ext cx="2088182" cy="1314000"/>
          </a:xfrm>
          <a:prstGeom prst="rect">
            <a:avLst/>
          </a:prstGeom>
        </p:spPr>
      </p:pic>
      <p:cxnSp>
        <p:nvCxnSpPr>
          <p:cNvPr id="65" name="Straight Connector 64">
            <a:extLst>
              <a:ext uri="{FF2B5EF4-FFF2-40B4-BE49-F238E27FC236}">
                <a16:creationId xmlns:a16="http://schemas.microsoft.com/office/drawing/2014/main" id="{B6E905FD-56C1-4FF6-A433-C72EFE86E9E9}"/>
              </a:ext>
            </a:extLst>
          </p:cNvPr>
          <p:cNvCxnSpPr>
            <a:cxnSpLocks/>
          </p:cNvCxnSpPr>
          <p:nvPr userDrawn="1"/>
        </p:nvCxnSpPr>
        <p:spPr>
          <a:xfrm>
            <a:off x="220831" y="6422971"/>
            <a:ext cx="11703996"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61873755-77D2-7D48-99A1-3F0D7902F7E5}"/>
              </a:ext>
            </a:extLst>
          </p:cNvPr>
          <p:cNvGrpSpPr/>
          <p:nvPr userDrawn="1"/>
        </p:nvGrpSpPr>
        <p:grpSpPr>
          <a:xfrm>
            <a:off x="226070" y="6569736"/>
            <a:ext cx="9602488" cy="144114"/>
            <a:chOff x="1076500" y="4469696"/>
            <a:chExt cx="9628745" cy="144114"/>
          </a:xfrm>
        </p:grpSpPr>
        <p:pic>
          <p:nvPicPr>
            <p:cNvPr id="66" name="Picture 65" descr="de.png">
              <a:extLst>
                <a:ext uri="{FF2B5EF4-FFF2-40B4-BE49-F238E27FC236}">
                  <a16:creationId xmlns:a16="http://schemas.microsoft.com/office/drawing/2014/main" id="{E193B19F-9EA7-C04A-B6E1-E8493812339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6500" y="4469696"/>
              <a:ext cx="217977" cy="144114"/>
            </a:xfrm>
            <a:prstGeom prst="rect">
              <a:avLst/>
            </a:prstGeom>
            <a:ln>
              <a:noFill/>
            </a:ln>
          </p:spPr>
        </p:pic>
        <p:pic>
          <p:nvPicPr>
            <p:cNvPr id="67" name="Picture 66" descr="at.png">
              <a:extLst>
                <a:ext uri="{FF2B5EF4-FFF2-40B4-BE49-F238E27FC236}">
                  <a16:creationId xmlns:a16="http://schemas.microsoft.com/office/drawing/2014/main" id="{BE4D4226-1484-894D-A57B-DF3CA0AEEA8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447640" y="4469696"/>
              <a:ext cx="217977" cy="144114"/>
            </a:xfrm>
            <a:prstGeom prst="rect">
              <a:avLst/>
            </a:prstGeom>
            <a:ln>
              <a:noFill/>
            </a:ln>
          </p:spPr>
        </p:pic>
        <p:pic>
          <p:nvPicPr>
            <p:cNvPr id="68" name="Picture 67" descr="be.png">
              <a:extLst>
                <a:ext uri="{FF2B5EF4-FFF2-40B4-BE49-F238E27FC236}">
                  <a16:creationId xmlns:a16="http://schemas.microsoft.com/office/drawing/2014/main" id="{CEB1C35B-A1B4-0D49-9F9A-EBE869AA06A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818780" y="4469696"/>
              <a:ext cx="217977" cy="144114"/>
            </a:xfrm>
            <a:prstGeom prst="rect">
              <a:avLst/>
            </a:prstGeom>
            <a:ln>
              <a:noFill/>
            </a:ln>
          </p:spPr>
        </p:pic>
        <p:pic>
          <p:nvPicPr>
            <p:cNvPr id="69" name="Picture 68" descr="dk.png">
              <a:extLst>
                <a:ext uri="{FF2B5EF4-FFF2-40B4-BE49-F238E27FC236}">
                  <a16:creationId xmlns:a16="http://schemas.microsoft.com/office/drawing/2014/main" id="{77471C13-DD1F-3A45-BC46-C08FDA20333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189920" y="4469696"/>
              <a:ext cx="217977" cy="144114"/>
            </a:xfrm>
            <a:prstGeom prst="rect">
              <a:avLst/>
            </a:prstGeom>
            <a:ln>
              <a:noFill/>
            </a:ln>
          </p:spPr>
        </p:pic>
        <p:pic>
          <p:nvPicPr>
            <p:cNvPr id="70" name="Picture 69" descr="es.png">
              <a:extLst>
                <a:ext uri="{FF2B5EF4-FFF2-40B4-BE49-F238E27FC236}">
                  <a16:creationId xmlns:a16="http://schemas.microsoft.com/office/drawing/2014/main" id="{19BEDE25-37C8-C04F-A9F9-4836374CE6E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561060" y="4469696"/>
              <a:ext cx="217977" cy="144114"/>
            </a:xfrm>
            <a:prstGeom prst="rect">
              <a:avLst/>
            </a:prstGeom>
            <a:ln>
              <a:noFill/>
            </a:ln>
          </p:spPr>
        </p:pic>
        <p:pic>
          <p:nvPicPr>
            <p:cNvPr id="71" name="Picture 70" descr="ee.png">
              <a:extLst>
                <a:ext uri="{FF2B5EF4-FFF2-40B4-BE49-F238E27FC236}">
                  <a16:creationId xmlns:a16="http://schemas.microsoft.com/office/drawing/2014/main" id="{731ED53B-A8E5-8746-8B18-868E3939807B}"/>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932200" y="4469696"/>
              <a:ext cx="217977" cy="144114"/>
            </a:xfrm>
            <a:prstGeom prst="rect">
              <a:avLst/>
            </a:prstGeom>
            <a:ln>
              <a:noFill/>
            </a:ln>
          </p:spPr>
        </p:pic>
        <p:pic>
          <p:nvPicPr>
            <p:cNvPr id="72" name="Picture 71" descr="fi.png">
              <a:extLst>
                <a:ext uri="{FF2B5EF4-FFF2-40B4-BE49-F238E27FC236}">
                  <a16:creationId xmlns:a16="http://schemas.microsoft.com/office/drawing/2014/main" id="{3DD470AD-8BA3-354E-96A9-EACC81BA7374}"/>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303340" y="4469696"/>
              <a:ext cx="217977" cy="144114"/>
            </a:xfrm>
            <a:prstGeom prst="rect">
              <a:avLst/>
            </a:prstGeom>
            <a:ln>
              <a:noFill/>
            </a:ln>
          </p:spPr>
        </p:pic>
        <p:pic>
          <p:nvPicPr>
            <p:cNvPr id="73" name="Picture 72" descr="fr.png">
              <a:extLst>
                <a:ext uri="{FF2B5EF4-FFF2-40B4-BE49-F238E27FC236}">
                  <a16:creationId xmlns:a16="http://schemas.microsoft.com/office/drawing/2014/main" id="{7488A28E-83DC-D84A-AF92-F323BB68BD05}"/>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3674480" y="4469696"/>
              <a:ext cx="217977" cy="144114"/>
            </a:xfrm>
            <a:prstGeom prst="rect">
              <a:avLst/>
            </a:prstGeom>
            <a:ln>
              <a:noFill/>
            </a:ln>
          </p:spPr>
        </p:pic>
        <p:pic>
          <p:nvPicPr>
            <p:cNvPr id="74" name="Picture 73" descr="gr.png">
              <a:extLst>
                <a:ext uri="{FF2B5EF4-FFF2-40B4-BE49-F238E27FC236}">
                  <a16:creationId xmlns:a16="http://schemas.microsoft.com/office/drawing/2014/main" id="{7BE53EFB-834C-B148-BA0D-1101E67FD5E6}"/>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045620" y="4469696"/>
              <a:ext cx="217977" cy="144114"/>
            </a:xfrm>
            <a:prstGeom prst="rect">
              <a:avLst/>
            </a:prstGeom>
            <a:ln>
              <a:noFill/>
            </a:ln>
          </p:spPr>
        </p:pic>
        <p:pic>
          <p:nvPicPr>
            <p:cNvPr id="75" name="Picture 74" descr="hu.png">
              <a:extLst>
                <a:ext uri="{FF2B5EF4-FFF2-40B4-BE49-F238E27FC236}">
                  <a16:creationId xmlns:a16="http://schemas.microsoft.com/office/drawing/2014/main" id="{7B981BCF-7994-754E-94CB-E04B6C9FA6E2}"/>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416760" y="4469696"/>
              <a:ext cx="217977" cy="144114"/>
            </a:xfrm>
            <a:prstGeom prst="rect">
              <a:avLst/>
            </a:prstGeom>
            <a:ln>
              <a:noFill/>
            </a:ln>
          </p:spPr>
        </p:pic>
        <p:pic>
          <p:nvPicPr>
            <p:cNvPr id="76" name="Picture 75" descr="ie.png">
              <a:extLst>
                <a:ext uri="{FF2B5EF4-FFF2-40B4-BE49-F238E27FC236}">
                  <a16:creationId xmlns:a16="http://schemas.microsoft.com/office/drawing/2014/main" id="{03DCBA8B-803C-A244-8E76-CDA502AB1898}"/>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787900" y="4469696"/>
              <a:ext cx="217977" cy="144114"/>
            </a:xfrm>
            <a:prstGeom prst="rect">
              <a:avLst/>
            </a:prstGeom>
            <a:ln>
              <a:noFill/>
            </a:ln>
          </p:spPr>
        </p:pic>
        <p:pic>
          <p:nvPicPr>
            <p:cNvPr id="77" name="Picture 76" descr="it.png">
              <a:extLst>
                <a:ext uri="{FF2B5EF4-FFF2-40B4-BE49-F238E27FC236}">
                  <a16:creationId xmlns:a16="http://schemas.microsoft.com/office/drawing/2014/main" id="{8ACC76C5-A2F5-BB42-863E-CDED5BB6304A}"/>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5159040" y="4469696"/>
              <a:ext cx="217977" cy="144114"/>
            </a:xfrm>
            <a:prstGeom prst="rect">
              <a:avLst/>
            </a:prstGeom>
            <a:ln>
              <a:noFill/>
            </a:ln>
          </p:spPr>
        </p:pic>
        <p:pic>
          <p:nvPicPr>
            <p:cNvPr id="78" name="Picture 77" descr="lu.png">
              <a:extLst>
                <a:ext uri="{FF2B5EF4-FFF2-40B4-BE49-F238E27FC236}">
                  <a16:creationId xmlns:a16="http://schemas.microsoft.com/office/drawing/2014/main" id="{B08DA397-697F-DF44-9F75-47F9E99D8F10}"/>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530180" y="4469696"/>
              <a:ext cx="217977" cy="144114"/>
            </a:xfrm>
            <a:prstGeom prst="rect">
              <a:avLst/>
            </a:prstGeom>
            <a:ln>
              <a:noFill/>
            </a:ln>
          </p:spPr>
        </p:pic>
        <p:pic>
          <p:nvPicPr>
            <p:cNvPr id="79" name="Picture 78" descr="no.png">
              <a:extLst>
                <a:ext uri="{FF2B5EF4-FFF2-40B4-BE49-F238E27FC236}">
                  <a16:creationId xmlns:a16="http://schemas.microsoft.com/office/drawing/2014/main" id="{8253A672-7057-114B-A847-EFB1DC7557B1}"/>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901320" y="4469696"/>
              <a:ext cx="217977" cy="144114"/>
            </a:xfrm>
            <a:prstGeom prst="rect">
              <a:avLst/>
            </a:prstGeom>
            <a:ln>
              <a:noFill/>
            </a:ln>
          </p:spPr>
        </p:pic>
        <p:pic>
          <p:nvPicPr>
            <p:cNvPr id="80" name="Picture 79" descr="nl.png">
              <a:extLst>
                <a:ext uri="{FF2B5EF4-FFF2-40B4-BE49-F238E27FC236}">
                  <a16:creationId xmlns:a16="http://schemas.microsoft.com/office/drawing/2014/main" id="{701C9B59-FE02-FC4A-A5B9-B6769E324D02}"/>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6272460" y="4469696"/>
              <a:ext cx="217977" cy="144114"/>
            </a:xfrm>
            <a:prstGeom prst="rect">
              <a:avLst/>
            </a:prstGeom>
            <a:ln>
              <a:noFill/>
            </a:ln>
          </p:spPr>
        </p:pic>
        <p:pic>
          <p:nvPicPr>
            <p:cNvPr id="81" name="Picture 80" descr="pl.png">
              <a:extLst>
                <a:ext uri="{FF2B5EF4-FFF2-40B4-BE49-F238E27FC236}">
                  <a16:creationId xmlns:a16="http://schemas.microsoft.com/office/drawing/2014/main" id="{36F70CAB-D276-EF47-92BB-4323FF59683C}"/>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6643600" y="4469696"/>
              <a:ext cx="217977" cy="144114"/>
            </a:xfrm>
            <a:prstGeom prst="rect">
              <a:avLst/>
            </a:prstGeom>
            <a:ln>
              <a:noFill/>
            </a:ln>
          </p:spPr>
        </p:pic>
        <p:pic>
          <p:nvPicPr>
            <p:cNvPr id="82" name="Picture 81" descr="pt.png">
              <a:extLst>
                <a:ext uri="{FF2B5EF4-FFF2-40B4-BE49-F238E27FC236}">
                  <a16:creationId xmlns:a16="http://schemas.microsoft.com/office/drawing/2014/main" id="{C7F3D8B4-851A-AF49-B59B-8E8259E36029}"/>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7014740" y="4469696"/>
              <a:ext cx="217977" cy="144114"/>
            </a:xfrm>
            <a:prstGeom prst="rect">
              <a:avLst/>
            </a:prstGeom>
            <a:ln>
              <a:noFill/>
            </a:ln>
          </p:spPr>
        </p:pic>
        <p:pic>
          <p:nvPicPr>
            <p:cNvPr id="83" name="Picture 82" descr="cz.png">
              <a:extLst>
                <a:ext uri="{FF2B5EF4-FFF2-40B4-BE49-F238E27FC236}">
                  <a16:creationId xmlns:a16="http://schemas.microsoft.com/office/drawing/2014/main" id="{844C8E73-19C0-8645-BA2C-9A2AE13016FC}"/>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7385880" y="4469696"/>
              <a:ext cx="217977" cy="144114"/>
            </a:xfrm>
            <a:prstGeom prst="rect">
              <a:avLst/>
            </a:prstGeom>
            <a:ln>
              <a:noFill/>
            </a:ln>
          </p:spPr>
        </p:pic>
        <p:pic>
          <p:nvPicPr>
            <p:cNvPr id="84" name="Picture 83" descr="ro.png">
              <a:extLst>
                <a:ext uri="{FF2B5EF4-FFF2-40B4-BE49-F238E27FC236}">
                  <a16:creationId xmlns:a16="http://schemas.microsoft.com/office/drawing/2014/main" id="{E654A66D-2732-E344-B843-6CE13AAC680F}"/>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7757020" y="4469696"/>
              <a:ext cx="217977" cy="144114"/>
            </a:xfrm>
            <a:prstGeom prst="rect">
              <a:avLst/>
            </a:prstGeom>
            <a:ln>
              <a:noFill/>
            </a:ln>
          </p:spPr>
        </p:pic>
        <p:pic>
          <p:nvPicPr>
            <p:cNvPr id="85" name="Picture 84" descr="se.png">
              <a:extLst>
                <a:ext uri="{FF2B5EF4-FFF2-40B4-BE49-F238E27FC236}">
                  <a16:creationId xmlns:a16="http://schemas.microsoft.com/office/drawing/2014/main" id="{A024F0CF-1EFB-9148-9695-6CAA150C585D}"/>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499300" y="4469696"/>
              <a:ext cx="217977" cy="144114"/>
            </a:xfrm>
            <a:prstGeom prst="rect">
              <a:avLst/>
            </a:prstGeom>
            <a:ln>
              <a:noFill/>
            </a:ln>
          </p:spPr>
        </p:pic>
        <p:pic>
          <p:nvPicPr>
            <p:cNvPr id="86" name="Picture 85" descr="ch.png">
              <a:extLst>
                <a:ext uri="{FF2B5EF4-FFF2-40B4-BE49-F238E27FC236}">
                  <a16:creationId xmlns:a16="http://schemas.microsoft.com/office/drawing/2014/main" id="{AA23EA42-BF26-D747-A010-8F9D8D9057CA}"/>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8870442" y="4469696"/>
              <a:ext cx="217977" cy="144114"/>
            </a:xfrm>
            <a:prstGeom prst="rect">
              <a:avLst/>
            </a:prstGeom>
            <a:ln>
              <a:noFill/>
            </a:ln>
          </p:spPr>
        </p:pic>
        <p:pic>
          <p:nvPicPr>
            <p:cNvPr id="87" name="Picture 86" descr="uk.png">
              <a:extLst>
                <a:ext uri="{FF2B5EF4-FFF2-40B4-BE49-F238E27FC236}">
                  <a16:creationId xmlns:a16="http://schemas.microsoft.com/office/drawing/2014/main" id="{8CFFF940-BC23-CD46-9090-334560F7BA9D}"/>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8128160" y="4469696"/>
              <a:ext cx="217977" cy="144114"/>
            </a:xfrm>
            <a:prstGeom prst="rect">
              <a:avLst/>
            </a:prstGeom>
            <a:ln>
              <a:noFill/>
            </a:ln>
          </p:spPr>
        </p:pic>
        <p:pic>
          <p:nvPicPr>
            <p:cNvPr id="88" name="Picture 87">
              <a:extLst>
                <a:ext uri="{FF2B5EF4-FFF2-40B4-BE49-F238E27FC236}">
                  <a16:creationId xmlns:a16="http://schemas.microsoft.com/office/drawing/2014/main" id="{20AB05E4-2BE8-DE46-B436-FE570335B0F5}"/>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9408598" y="4469696"/>
              <a:ext cx="216000" cy="144000"/>
            </a:xfrm>
            <a:prstGeom prst="rect">
              <a:avLst/>
            </a:prstGeom>
          </p:spPr>
        </p:pic>
        <p:pic>
          <p:nvPicPr>
            <p:cNvPr id="89" name="Picture 88">
              <a:extLst>
                <a:ext uri="{FF2B5EF4-FFF2-40B4-BE49-F238E27FC236}">
                  <a16:creationId xmlns:a16="http://schemas.microsoft.com/office/drawing/2014/main" id="{2D163D4C-EE71-9744-BE99-D166BF8ADE72}"/>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9768386" y="4469696"/>
              <a:ext cx="216000" cy="144000"/>
            </a:xfrm>
            <a:prstGeom prst="rect">
              <a:avLst/>
            </a:prstGeom>
          </p:spPr>
        </p:pic>
        <p:pic>
          <p:nvPicPr>
            <p:cNvPr id="90" name="Picture 89" descr="ca.png">
              <a:extLst>
                <a:ext uri="{FF2B5EF4-FFF2-40B4-BE49-F238E27FC236}">
                  <a16:creationId xmlns:a16="http://schemas.microsoft.com/office/drawing/2014/main" id="{A559A498-3191-894A-810C-BD4AE5EEB4C7}"/>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0489245" y="4469696"/>
              <a:ext cx="216000" cy="142807"/>
            </a:xfrm>
            <a:prstGeom prst="rect">
              <a:avLst/>
            </a:prstGeom>
            <a:ln>
              <a:noFill/>
            </a:ln>
          </p:spPr>
        </p:pic>
        <p:pic>
          <p:nvPicPr>
            <p:cNvPr id="91" name="Picture 90" descr="si.png">
              <a:extLst>
                <a:ext uri="{FF2B5EF4-FFF2-40B4-BE49-F238E27FC236}">
                  <a16:creationId xmlns:a16="http://schemas.microsoft.com/office/drawing/2014/main" id="{A0422BBB-5084-E44D-8BE9-72C53820AD6D}"/>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3835226830"/>
      </p:ext>
    </p:extLst>
  </p:cSld>
  <p:clrMap bg1="lt1" tx1="dk1" bg2="lt2" tx2="dk2" accent1="accent1" accent2="accent2" accent3="accent3" accent4="accent4" accent5="accent5" accent6="accent6" hlink="hlink" folHlink="folHlink"/>
  <p:sldLayoutIdLst>
    <p:sldLayoutId id="2147483745" r:id="rId1"/>
  </p:sldLayoutIdLst>
  <p:hf sldNum="0" hdr="0" dt="0"/>
  <p:txStyles>
    <p:titleStyle>
      <a:lvl1pPr algn="just" rtl="0" fontAlgn="base">
        <a:spcBef>
          <a:spcPct val="0"/>
        </a:spcBef>
        <a:spcAft>
          <a:spcPct val="0"/>
        </a:spcAft>
        <a:defRPr lang="en-GB" sz="2992" b="1" dirty="0" smtClean="0">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16" b="1">
          <a:solidFill>
            <a:schemeClr val="bg1"/>
          </a:solidFill>
          <a:latin typeface="Verdana" pitchFamily="34" charset="0"/>
        </a:defRPr>
      </a:lvl2pPr>
      <a:lvl3pPr algn="l" rtl="0" fontAlgn="base">
        <a:spcBef>
          <a:spcPct val="0"/>
        </a:spcBef>
        <a:spcAft>
          <a:spcPct val="0"/>
        </a:spcAft>
        <a:defRPr sz="2116" b="1">
          <a:solidFill>
            <a:schemeClr val="bg1"/>
          </a:solidFill>
          <a:latin typeface="Verdana" pitchFamily="34" charset="0"/>
        </a:defRPr>
      </a:lvl3pPr>
      <a:lvl4pPr algn="l" rtl="0" fontAlgn="base">
        <a:spcBef>
          <a:spcPct val="0"/>
        </a:spcBef>
        <a:spcAft>
          <a:spcPct val="0"/>
        </a:spcAft>
        <a:defRPr sz="2116" b="1">
          <a:solidFill>
            <a:schemeClr val="bg1"/>
          </a:solidFill>
          <a:latin typeface="Verdana" pitchFamily="34" charset="0"/>
        </a:defRPr>
      </a:lvl4pPr>
      <a:lvl5pPr algn="l" rtl="0" fontAlgn="base">
        <a:spcBef>
          <a:spcPct val="0"/>
        </a:spcBef>
        <a:spcAft>
          <a:spcPct val="0"/>
        </a:spcAft>
        <a:defRPr sz="2116" b="1">
          <a:solidFill>
            <a:schemeClr val="bg1"/>
          </a:solidFill>
          <a:latin typeface="Verdana" pitchFamily="34" charset="0"/>
        </a:defRPr>
      </a:lvl5pPr>
      <a:lvl6pPr marL="439824" algn="l" rtl="0" fontAlgn="base">
        <a:spcBef>
          <a:spcPct val="0"/>
        </a:spcBef>
        <a:spcAft>
          <a:spcPct val="0"/>
        </a:spcAft>
        <a:defRPr sz="2116" b="1">
          <a:solidFill>
            <a:schemeClr val="bg1"/>
          </a:solidFill>
          <a:latin typeface="Verdana" pitchFamily="34" charset="0"/>
        </a:defRPr>
      </a:lvl6pPr>
      <a:lvl7pPr marL="879649" algn="l" rtl="0" fontAlgn="base">
        <a:spcBef>
          <a:spcPct val="0"/>
        </a:spcBef>
        <a:spcAft>
          <a:spcPct val="0"/>
        </a:spcAft>
        <a:defRPr sz="2116" b="1">
          <a:solidFill>
            <a:schemeClr val="bg1"/>
          </a:solidFill>
          <a:latin typeface="Verdana" pitchFamily="34" charset="0"/>
        </a:defRPr>
      </a:lvl7pPr>
      <a:lvl8pPr marL="1319473" algn="l" rtl="0" fontAlgn="base">
        <a:spcBef>
          <a:spcPct val="0"/>
        </a:spcBef>
        <a:spcAft>
          <a:spcPct val="0"/>
        </a:spcAft>
        <a:defRPr sz="2116" b="1">
          <a:solidFill>
            <a:schemeClr val="bg1"/>
          </a:solidFill>
          <a:latin typeface="Verdana" pitchFamily="34" charset="0"/>
        </a:defRPr>
      </a:lvl8pPr>
      <a:lvl9pPr marL="1759297" algn="l" rtl="0" fontAlgn="base">
        <a:spcBef>
          <a:spcPct val="0"/>
        </a:spcBef>
        <a:spcAft>
          <a:spcPct val="0"/>
        </a:spcAft>
        <a:defRPr sz="2116"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795" dirty="0">
          <a:solidFill>
            <a:srgbClr val="8197A6"/>
          </a:solidFill>
          <a:latin typeface="Arial" panose="020B0604020202020204" pitchFamily="34" charset="0"/>
          <a:ea typeface="MS PGothic" pitchFamily="34" charset="-128"/>
          <a:cs typeface="Arial" panose="020B0604020202020204" pitchFamily="34" charset="0"/>
        </a:defRPr>
      </a:lvl1pPr>
      <a:lvl2pPr marL="779216" indent="0" algn="l" rtl="0" eaLnBrk="0" fontAlgn="base" hangingPunct="0">
        <a:lnSpc>
          <a:spcPct val="119000"/>
        </a:lnSpc>
        <a:spcBef>
          <a:spcPct val="20000"/>
        </a:spcBef>
        <a:spcAft>
          <a:spcPct val="0"/>
        </a:spcAft>
        <a:buClr>
          <a:schemeClr val="accent1"/>
        </a:buClr>
        <a:buFont typeface="Verdana" pitchFamily="34" charset="0"/>
        <a:buNone/>
        <a:defRPr lang="en-US" altLang="en-US" sz="1795" dirty="0">
          <a:solidFill>
            <a:srgbClr val="8197A6"/>
          </a:solidFill>
          <a:latin typeface="Arial" panose="020B0604020202020204" pitchFamily="34" charset="0"/>
          <a:ea typeface="MS PGothic" pitchFamily="34" charset="-128"/>
          <a:cs typeface="Arial" panose="020B0604020202020204" pitchFamily="34" charset="0"/>
        </a:defRPr>
      </a:lvl2pPr>
      <a:lvl3pPr marL="1354105" indent="0" algn="l" rtl="0" eaLnBrk="0" fontAlgn="base" hangingPunct="0">
        <a:lnSpc>
          <a:spcPct val="119000"/>
        </a:lnSpc>
        <a:spcBef>
          <a:spcPct val="20000"/>
        </a:spcBef>
        <a:spcAft>
          <a:spcPct val="0"/>
        </a:spcAft>
        <a:buClr>
          <a:schemeClr val="accent1"/>
        </a:buClr>
        <a:buFont typeface="Verdana" pitchFamily="34" charset="0"/>
        <a:buNone/>
        <a:defRPr lang="en-US" altLang="en-US" sz="1795" dirty="0">
          <a:solidFill>
            <a:srgbClr val="8197A6"/>
          </a:solidFill>
          <a:latin typeface="Arial" panose="020B0604020202020204" pitchFamily="34" charset="0"/>
          <a:ea typeface="MS PGothic" pitchFamily="34" charset="-128"/>
          <a:cs typeface="Arial" panose="020B0604020202020204" pitchFamily="34" charset="0"/>
        </a:defRPr>
      </a:lvl3pPr>
      <a:lvl4pPr marL="1928994" indent="0" algn="l" rtl="0" eaLnBrk="0" fontAlgn="base" hangingPunct="0">
        <a:lnSpc>
          <a:spcPct val="119000"/>
        </a:lnSpc>
        <a:spcBef>
          <a:spcPct val="20000"/>
        </a:spcBef>
        <a:spcAft>
          <a:spcPct val="0"/>
        </a:spcAft>
        <a:buClr>
          <a:schemeClr val="accent1"/>
        </a:buClr>
        <a:buFont typeface="Verdana" pitchFamily="34" charset="0"/>
        <a:buNone/>
        <a:defRPr lang="en-US" altLang="en-US" sz="1795" dirty="0">
          <a:solidFill>
            <a:srgbClr val="8197A6"/>
          </a:solidFill>
          <a:latin typeface="Arial" charset="0"/>
          <a:ea typeface="MS PGothic" pitchFamily="34" charset="-128"/>
          <a:cs typeface="Arial" charset="0"/>
        </a:defRPr>
      </a:lvl4pPr>
      <a:lvl5pPr marL="2503882" indent="0" algn="l" rtl="0" eaLnBrk="0" fontAlgn="base" hangingPunct="0">
        <a:lnSpc>
          <a:spcPct val="119000"/>
        </a:lnSpc>
        <a:spcBef>
          <a:spcPct val="20000"/>
        </a:spcBef>
        <a:spcAft>
          <a:spcPct val="0"/>
        </a:spcAft>
        <a:buClr>
          <a:schemeClr val="accent1"/>
        </a:buClr>
        <a:buFont typeface="Verdana" pitchFamily="34" charset="0"/>
        <a:buNone/>
        <a:defRPr lang="en-GB" altLang="en-US" sz="1795" dirty="0">
          <a:solidFill>
            <a:srgbClr val="8197A6"/>
          </a:solidFill>
          <a:latin typeface="Arial" charset="0"/>
          <a:ea typeface="MS PGothic" pitchFamily="34" charset="-128"/>
          <a:cs typeface="Arial" charset="0"/>
        </a:defRPr>
      </a:lvl5pPr>
      <a:lvl6pPr marL="3347552" indent="-403172" algn="l" rtl="0" fontAlgn="base">
        <a:lnSpc>
          <a:spcPct val="119000"/>
        </a:lnSpc>
        <a:spcBef>
          <a:spcPct val="20000"/>
        </a:spcBef>
        <a:spcAft>
          <a:spcPct val="0"/>
        </a:spcAft>
        <a:buClr>
          <a:schemeClr val="accent1"/>
        </a:buClr>
        <a:buFont typeface="Verdana" pitchFamily="34" charset="0"/>
        <a:buChar char="–"/>
        <a:defRPr sz="1539">
          <a:solidFill>
            <a:schemeClr val="bg2"/>
          </a:solidFill>
          <a:latin typeface="+mn-lt"/>
        </a:defRPr>
      </a:lvl6pPr>
      <a:lvl7pPr marL="3787376" indent="-403172" algn="l" rtl="0" fontAlgn="base">
        <a:lnSpc>
          <a:spcPct val="119000"/>
        </a:lnSpc>
        <a:spcBef>
          <a:spcPct val="20000"/>
        </a:spcBef>
        <a:spcAft>
          <a:spcPct val="0"/>
        </a:spcAft>
        <a:buClr>
          <a:schemeClr val="accent1"/>
        </a:buClr>
        <a:buFont typeface="Verdana" pitchFamily="34" charset="0"/>
        <a:buChar char="–"/>
        <a:defRPr sz="1539">
          <a:solidFill>
            <a:schemeClr val="bg2"/>
          </a:solidFill>
          <a:latin typeface="+mn-lt"/>
        </a:defRPr>
      </a:lvl7pPr>
      <a:lvl8pPr marL="4227201" indent="-403172" algn="l" rtl="0" fontAlgn="base">
        <a:lnSpc>
          <a:spcPct val="119000"/>
        </a:lnSpc>
        <a:spcBef>
          <a:spcPct val="20000"/>
        </a:spcBef>
        <a:spcAft>
          <a:spcPct val="0"/>
        </a:spcAft>
        <a:buClr>
          <a:schemeClr val="accent1"/>
        </a:buClr>
        <a:buFont typeface="Verdana" pitchFamily="34" charset="0"/>
        <a:buChar char="–"/>
        <a:defRPr sz="1539">
          <a:solidFill>
            <a:schemeClr val="bg2"/>
          </a:solidFill>
          <a:latin typeface="+mn-lt"/>
        </a:defRPr>
      </a:lvl8pPr>
      <a:lvl9pPr marL="4667025" indent="-403172" algn="l" rtl="0" fontAlgn="base">
        <a:lnSpc>
          <a:spcPct val="119000"/>
        </a:lnSpc>
        <a:spcBef>
          <a:spcPct val="20000"/>
        </a:spcBef>
        <a:spcAft>
          <a:spcPct val="0"/>
        </a:spcAft>
        <a:buClr>
          <a:schemeClr val="accent1"/>
        </a:buClr>
        <a:buFont typeface="Verdana" pitchFamily="34" charset="0"/>
        <a:buChar char="–"/>
        <a:defRPr sz="1539">
          <a:solidFill>
            <a:schemeClr val="bg2"/>
          </a:solidFill>
          <a:latin typeface="+mn-lt"/>
        </a:defRPr>
      </a:lvl9pPr>
    </p:bodyStyle>
    <p:otherStyle>
      <a:defPPr>
        <a:defRPr lang="en-US"/>
      </a:defPPr>
      <a:lvl1pPr marL="0" algn="l" defTabSz="879649" rtl="0" eaLnBrk="1" latinLnBrk="0" hangingPunct="1">
        <a:defRPr sz="1731" kern="1200">
          <a:solidFill>
            <a:schemeClr val="tx1"/>
          </a:solidFill>
          <a:latin typeface="+mn-lt"/>
          <a:ea typeface="+mn-ea"/>
          <a:cs typeface="+mn-cs"/>
        </a:defRPr>
      </a:lvl1pPr>
      <a:lvl2pPr marL="439824" algn="l" defTabSz="879649" rtl="0" eaLnBrk="1" latinLnBrk="0" hangingPunct="1">
        <a:defRPr sz="1731" kern="1200">
          <a:solidFill>
            <a:schemeClr val="tx1"/>
          </a:solidFill>
          <a:latin typeface="+mn-lt"/>
          <a:ea typeface="+mn-ea"/>
          <a:cs typeface="+mn-cs"/>
        </a:defRPr>
      </a:lvl2pPr>
      <a:lvl3pPr marL="879649" algn="l" defTabSz="879649" rtl="0" eaLnBrk="1" latinLnBrk="0" hangingPunct="1">
        <a:defRPr sz="1731" kern="1200">
          <a:solidFill>
            <a:schemeClr val="tx1"/>
          </a:solidFill>
          <a:latin typeface="+mn-lt"/>
          <a:ea typeface="+mn-ea"/>
          <a:cs typeface="+mn-cs"/>
        </a:defRPr>
      </a:lvl3pPr>
      <a:lvl4pPr marL="1319473" algn="l" defTabSz="879649" rtl="0" eaLnBrk="1" latinLnBrk="0" hangingPunct="1">
        <a:defRPr sz="1731" kern="1200">
          <a:solidFill>
            <a:schemeClr val="tx1"/>
          </a:solidFill>
          <a:latin typeface="+mn-lt"/>
          <a:ea typeface="+mn-ea"/>
          <a:cs typeface="+mn-cs"/>
        </a:defRPr>
      </a:lvl4pPr>
      <a:lvl5pPr marL="1759297" algn="l" defTabSz="879649" rtl="0" eaLnBrk="1" latinLnBrk="0" hangingPunct="1">
        <a:defRPr sz="1731" kern="1200">
          <a:solidFill>
            <a:schemeClr val="tx1"/>
          </a:solidFill>
          <a:latin typeface="+mn-lt"/>
          <a:ea typeface="+mn-ea"/>
          <a:cs typeface="+mn-cs"/>
        </a:defRPr>
      </a:lvl5pPr>
      <a:lvl6pPr marL="2199122" algn="l" defTabSz="879649" rtl="0" eaLnBrk="1" latinLnBrk="0" hangingPunct="1">
        <a:defRPr sz="1731" kern="1200">
          <a:solidFill>
            <a:schemeClr val="tx1"/>
          </a:solidFill>
          <a:latin typeface="+mn-lt"/>
          <a:ea typeface="+mn-ea"/>
          <a:cs typeface="+mn-cs"/>
        </a:defRPr>
      </a:lvl6pPr>
      <a:lvl7pPr marL="2638947" algn="l" defTabSz="879649" rtl="0" eaLnBrk="1" latinLnBrk="0" hangingPunct="1">
        <a:defRPr sz="1731" kern="1200">
          <a:solidFill>
            <a:schemeClr val="tx1"/>
          </a:solidFill>
          <a:latin typeface="+mn-lt"/>
          <a:ea typeface="+mn-ea"/>
          <a:cs typeface="+mn-cs"/>
        </a:defRPr>
      </a:lvl7pPr>
      <a:lvl8pPr marL="3078771" algn="l" defTabSz="879649" rtl="0" eaLnBrk="1" latinLnBrk="0" hangingPunct="1">
        <a:defRPr sz="1731" kern="1200">
          <a:solidFill>
            <a:schemeClr val="tx1"/>
          </a:solidFill>
          <a:latin typeface="+mn-lt"/>
          <a:ea typeface="+mn-ea"/>
          <a:cs typeface="+mn-cs"/>
        </a:defRPr>
      </a:lvl8pPr>
      <a:lvl9pPr marL="3518595" algn="l" defTabSz="879649" rtl="0" eaLnBrk="1" latinLnBrk="0" hangingPunct="1">
        <a:defRPr sz="173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5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0887" y="447366"/>
            <a:ext cx="668866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0" noProof="0" dirty="0"/>
          </a:p>
        </p:txBody>
      </p:sp>
      <p:sp>
        <p:nvSpPr>
          <p:cNvPr id="10" name="Rectangle 6"/>
          <p:cNvSpPr>
            <a:spLocks noGrp="1" noChangeArrowheads="1"/>
          </p:cNvSpPr>
          <p:nvPr>
            <p:ph type="title"/>
          </p:nvPr>
        </p:nvSpPr>
        <p:spPr bwMode="auto">
          <a:xfrm>
            <a:off x="215411" y="154800"/>
            <a:ext cx="10081234"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dirty="0"/>
              <a:t>CLICK TO EDIT MASTER TITLE STYLE</a:t>
            </a:r>
            <a:endParaRPr lang="en-GB" noProof="0" dirty="0"/>
          </a:p>
        </p:txBody>
      </p:sp>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9001" y="882000"/>
            <a:ext cx="11732718"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
        <p:nvSpPr>
          <p:cNvPr id="67" name="Text Box DG">
            <a:extLst>
              <a:ext uri="{FF2B5EF4-FFF2-40B4-BE49-F238E27FC236}">
                <a16:creationId xmlns:a16="http://schemas.microsoft.com/office/drawing/2014/main" id="{041D4B4D-8C28-4798-BDA6-9AF59297F358}"/>
              </a:ext>
            </a:extLst>
          </p:cNvPr>
          <p:cNvSpPr txBox="1">
            <a:spLocks noChangeArrowheads="1"/>
          </p:cNvSpPr>
          <p:nvPr userDrawn="1"/>
        </p:nvSpPr>
        <p:spPr bwMode="auto">
          <a:xfrm>
            <a:off x="770887" y="447366"/>
            <a:ext cx="668866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0" noProof="0" dirty="0"/>
          </a:p>
        </p:txBody>
      </p:sp>
      <p:sp>
        <p:nvSpPr>
          <p:cNvPr id="14" name="Text Box 38"/>
          <p:cNvSpPr txBox="1">
            <a:spLocks noChangeArrowheads="1"/>
          </p:cNvSpPr>
          <p:nvPr userDrawn="1"/>
        </p:nvSpPr>
        <p:spPr bwMode="auto">
          <a:xfrm>
            <a:off x="220801" y="6202800"/>
            <a:ext cx="12085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150" sz="798" noProof="0">
                <a:solidFill>
                  <a:srgbClr val="8197A6"/>
                </a:solidFill>
                <a:latin typeface="Arial" panose="020B0604020202020204" pitchFamily="34" charset="0"/>
                <a:cs typeface="Arial" panose="020B0604020202020204" pitchFamily="34" charset="0"/>
              </a:rPr>
              <a:t> </a:t>
            </a:r>
            <a:endParaRPr lang="en-GB" sz="798" noProof="0" dirty="0">
              <a:solidFill>
                <a:srgbClr val="8197A6"/>
              </a:solidFill>
              <a:latin typeface="Arial" panose="020B0604020202020204" pitchFamily="34" charset="0"/>
              <a:cs typeface="Arial" panose="020B0604020202020204" pitchFamily="34" charset="0"/>
            </a:endParaRPr>
          </a:p>
        </p:txBody>
      </p:sp>
      <p:sp>
        <p:nvSpPr>
          <p:cNvPr id="2" name="Text Box 34">
            <a:extLst>
              <a:ext uri="{FF2B5EF4-FFF2-40B4-BE49-F238E27FC236}">
                <a16:creationId xmlns:a16="http://schemas.microsoft.com/office/drawing/2014/main" id="{06E20340-F309-4C15-A091-9346422556E1}"/>
              </a:ext>
            </a:extLst>
          </p:cNvPr>
          <p:cNvSpPr txBox="1">
            <a:spLocks noChangeArrowheads="1"/>
          </p:cNvSpPr>
          <p:nvPr userDrawn="1"/>
        </p:nvSpPr>
        <p:spPr bwMode="auto">
          <a:xfrm>
            <a:off x="11648673" y="6202801"/>
            <a:ext cx="274325" cy="2151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798" noProof="1">
                <a:solidFill>
                  <a:schemeClr val="bg1"/>
                </a:solidFill>
                <a:latin typeface="Arial" panose="020B0604020202020204" pitchFamily="34" charset="0"/>
                <a:cs typeface="Arial" panose="020B0604020202020204" pitchFamily="34" charset="0"/>
              </a:rPr>
              <a:t>  </a:t>
            </a:r>
            <a:fld id="{FDAC5C42-9B53-4063-AF51-A40D4C64F718}" type="slidenum">
              <a:rPr lang="it-IT" sz="798" noProof="1" smtClean="0">
                <a:solidFill>
                  <a:srgbClr val="8197A6"/>
                </a:solidFill>
                <a:latin typeface="Arial" panose="020B0604020202020204" pitchFamily="34" charset="0"/>
                <a:cs typeface="Arial" panose="020B0604020202020204" pitchFamily="34" charset="0"/>
              </a:rPr>
              <a:t>‹#›</a:t>
            </a:fld>
            <a:endParaRPr lang="en-GB" sz="798" noProof="1">
              <a:solidFill>
                <a:srgbClr val="8197A6"/>
              </a:solidFill>
              <a:latin typeface="Arial" panose="020B0604020202020204" pitchFamily="34" charset="0"/>
              <a:cs typeface="Arial" panose="020B0604020202020204" pitchFamily="34" charset="0"/>
            </a:endParaRPr>
          </a:p>
        </p:txBody>
      </p:sp>
      <p:pic>
        <p:nvPicPr>
          <p:cNvPr id="66" name="Picture 65"/>
          <p:cNvPicPr>
            <a:picLocks/>
          </p:cNvPicPr>
          <p:nvPr userDrawn="1"/>
        </p:nvPicPr>
        <p:blipFill>
          <a:blip r:embed="rId16" cstate="screen">
            <a:extLst>
              <a:ext uri="{28A0092B-C50C-407E-A947-70E740481C1C}">
                <a14:useLocalDpi xmlns:a14="http://schemas.microsoft.com/office/drawing/2010/main"/>
              </a:ext>
            </a:extLst>
          </a:blip>
          <a:stretch>
            <a:fillRect/>
          </a:stretch>
        </p:blipFill>
        <p:spPr>
          <a:xfrm>
            <a:off x="10303316" y="-215904"/>
            <a:ext cx="2089486" cy="1314000"/>
          </a:xfrm>
          <a:prstGeom prst="rect">
            <a:avLst/>
          </a:prstGeom>
        </p:spPr>
      </p:pic>
      <p:pic>
        <p:nvPicPr>
          <p:cNvPr id="68" name="Picture 67">
            <a:extLst>
              <a:ext uri="{FF2B5EF4-FFF2-40B4-BE49-F238E27FC236}">
                <a16:creationId xmlns:a16="http://schemas.microsoft.com/office/drawing/2014/main" id="{4A98235A-908E-9E4D-97CE-A7BE035FCD96}"/>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0315039" y="6585917"/>
            <a:ext cx="1632456" cy="105918"/>
          </a:xfrm>
          <a:prstGeom prst="rect">
            <a:avLst/>
          </a:prstGeom>
        </p:spPr>
      </p:pic>
      <p:grpSp>
        <p:nvGrpSpPr>
          <p:cNvPr id="69" name="Group 68">
            <a:extLst>
              <a:ext uri="{FF2B5EF4-FFF2-40B4-BE49-F238E27FC236}">
                <a16:creationId xmlns:a16="http://schemas.microsoft.com/office/drawing/2014/main" id="{9E72F4FA-AA84-3845-A45E-1DF449D7C0F2}"/>
              </a:ext>
            </a:extLst>
          </p:cNvPr>
          <p:cNvGrpSpPr/>
          <p:nvPr userDrawn="1"/>
        </p:nvGrpSpPr>
        <p:grpSpPr>
          <a:xfrm>
            <a:off x="226070" y="6569736"/>
            <a:ext cx="9602488" cy="144114"/>
            <a:chOff x="1076500" y="4469696"/>
            <a:chExt cx="9628745" cy="144114"/>
          </a:xfrm>
        </p:grpSpPr>
        <p:pic>
          <p:nvPicPr>
            <p:cNvPr id="70" name="Picture 69" descr="de.png">
              <a:extLst>
                <a:ext uri="{FF2B5EF4-FFF2-40B4-BE49-F238E27FC236}">
                  <a16:creationId xmlns:a16="http://schemas.microsoft.com/office/drawing/2014/main" id="{E044A2EC-38AD-874D-8B46-906925A6705F}"/>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076500" y="4469696"/>
              <a:ext cx="217977" cy="144114"/>
            </a:xfrm>
            <a:prstGeom prst="rect">
              <a:avLst/>
            </a:prstGeom>
            <a:ln>
              <a:noFill/>
            </a:ln>
          </p:spPr>
        </p:pic>
        <p:pic>
          <p:nvPicPr>
            <p:cNvPr id="71" name="Picture 70" descr="at.png">
              <a:extLst>
                <a:ext uri="{FF2B5EF4-FFF2-40B4-BE49-F238E27FC236}">
                  <a16:creationId xmlns:a16="http://schemas.microsoft.com/office/drawing/2014/main" id="{C56C0BB1-C835-034A-8033-0886C0CAD1C1}"/>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447640" y="4469696"/>
              <a:ext cx="217977" cy="144114"/>
            </a:xfrm>
            <a:prstGeom prst="rect">
              <a:avLst/>
            </a:prstGeom>
            <a:ln>
              <a:noFill/>
            </a:ln>
          </p:spPr>
        </p:pic>
        <p:pic>
          <p:nvPicPr>
            <p:cNvPr id="72" name="Picture 71" descr="be.png">
              <a:extLst>
                <a:ext uri="{FF2B5EF4-FFF2-40B4-BE49-F238E27FC236}">
                  <a16:creationId xmlns:a16="http://schemas.microsoft.com/office/drawing/2014/main" id="{0C76739E-E31E-2641-8E97-919E0DEBA265}"/>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818780" y="4469696"/>
              <a:ext cx="217977" cy="144114"/>
            </a:xfrm>
            <a:prstGeom prst="rect">
              <a:avLst/>
            </a:prstGeom>
            <a:ln>
              <a:noFill/>
            </a:ln>
          </p:spPr>
        </p:pic>
        <p:pic>
          <p:nvPicPr>
            <p:cNvPr id="73" name="Picture 72" descr="dk.png">
              <a:extLst>
                <a:ext uri="{FF2B5EF4-FFF2-40B4-BE49-F238E27FC236}">
                  <a16:creationId xmlns:a16="http://schemas.microsoft.com/office/drawing/2014/main" id="{9CA97FFC-CDBE-244D-A003-136FE1650721}"/>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2189920" y="4469696"/>
              <a:ext cx="217977" cy="144114"/>
            </a:xfrm>
            <a:prstGeom prst="rect">
              <a:avLst/>
            </a:prstGeom>
            <a:ln>
              <a:noFill/>
            </a:ln>
          </p:spPr>
        </p:pic>
        <p:pic>
          <p:nvPicPr>
            <p:cNvPr id="74" name="Picture 73" descr="es.png">
              <a:extLst>
                <a:ext uri="{FF2B5EF4-FFF2-40B4-BE49-F238E27FC236}">
                  <a16:creationId xmlns:a16="http://schemas.microsoft.com/office/drawing/2014/main" id="{B17730C2-E184-364B-A859-505111F77C2B}"/>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2561060" y="4469696"/>
              <a:ext cx="217977" cy="144114"/>
            </a:xfrm>
            <a:prstGeom prst="rect">
              <a:avLst/>
            </a:prstGeom>
            <a:ln>
              <a:noFill/>
            </a:ln>
          </p:spPr>
        </p:pic>
        <p:pic>
          <p:nvPicPr>
            <p:cNvPr id="75" name="Picture 74" descr="ee.png">
              <a:extLst>
                <a:ext uri="{FF2B5EF4-FFF2-40B4-BE49-F238E27FC236}">
                  <a16:creationId xmlns:a16="http://schemas.microsoft.com/office/drawing/2014/main" id="{CBEEBDC9-F82C-C542-968E-0699D48E991D}"/>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2932200" y="4469696"/>
              <a:ext cx="217977" cy="144114"/>
            </a:xfrm>
            <a:prstGeom prst="rect">
              <a:avLst/>
            </a:prstGeom>
            <a:ln>
              <a:noFill/>
            </a:ln>
          </p:spPr>
        </p:pic>
        <p:pic>
          <p:nvPicPr>
            <p:cNvPr id="76" name="Picture 75" descr="fi.png">
              <a:extLst>
                <a:ext uri="{FF2B5EF4-FFF2-40B4-BE49-F238E27FC236}">
                  <a16:creationId xmlns:a16="http://schemas.microsoft.com/office/drawing/2014/main" id="{656AADB3-0160-E246-91E9-6F14C35E375A}"/>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303340" y="4469696"/>
              <a:ext cx="217977" cy="144114"/>
            </a:xfrm>
            <a:prstGeom prst="rect">
              <a:avLst/>
            </a:prstGeom>
            <a:ln>
              <a:noFill/>
            </a:ln>
          </p:spPr>
        </p:pic>
        <p:pic>
          <p:nvPicPr>
            <p:cNvPr id="77" name="Picture 76" descr="fr.png">
              <a:extLst>
                <a:ext uri="{FF2B5EF4-FFF2-40B4-BE49-F238E27FC236}">
                  <a16:creationId xmlns:a16="http://schemas.microsoft.com/office/drawing/2014/main" id="{95815962-FBFF-4E43-90AF-A5552120649F}"/>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3674480" y="4469696"/>
              <a:ext cx="217977" cy="144114"/>
            </a:xfrm>
            <a:prstGeom prst="rect">
              <a:avLst/>
            </a:prstGeom>
            <a:ln>
              <a:noFill/>
            </a:ln>
          </p:spPr>
        </p:pic>
        <p:pic>
          <p:nvPicPr>
            <p:cNvPr id="78" name="Picture 77" descr="gr.png">
              <a:extLst>
                <a:ext uri="{FF2B5EF4-FFF2-40B4-BE49-F238E27FC236}">
                  <a16:creationId xmlns:a16="http://schemas.microsoft.com/office/drawing/2014/main" id="{21E1ADE8-7FBD-0646-A61B-CB9767EF32DB}"/>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4045620" y="4469696"/>
              <a:ext cx="217977" cy="144114"/>
            </a:xfrm>
            <a:prstGeom prst="rect">
              <a:avLst/>
            </a:prstGeom>
            <a:ln>
              <a:noFill/>
            </a:ln>
          </p:spPr>
        </p:pic>
        <p:pic>
          <p:nvPicPr>
            <p:cNvPr id="79" name="Picture 78" descr="hu.png">
              <a:extLst>
                <a:ext uri="{FF2B5EF4-FFF2-40B4-BE49-F238E27FC236}">
                  <a16:creationId xmlns:a16="http://schemas.microsoft.com/office/drawing/2014/main" id="{D8155EAB-1225-4049-8904-31D87A6B30F5}"/>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4416760" y="4469696"/>
              <a:ext cx="217977" cy="144114"/>
            </a:xfrm>
            <a:prstGeom prst="rect">
              <a:avLst/>
            </a:prstGeom>
            <a:ln>
              <a:noFill/>
            </a:ln>
          </p:spPr>
        </p:pic>
        <p:pic>
          <p:nvPicPr>
            <p:cNvPr id="80" name="Picture 79" descr="ie.png">
              <a:extLst>
                <a:ext uri="{FF2B5EF4-FFF2-40B4-BE49-F238E27FC236}">
                  <a16:creationId xmlns:a16="http://schemas.microsoft.com/office/drawing/2014/main" id="{EF04B81C-2531-C14D-A87E-D44A15F47380}"/>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4787900" y="4469696"/>
              <a:ext cx="217977" cy="144114"/>
            </a:xfrm>
            <a:prstGeom prst="rect">
              <a:avLst/>
            </a:prstGeom>
            <a:ln>
              <a:noFill/>
            </a:ln>
          </p:spPr>
        </p:pic>
        <p:pic>
          <p:nvPicPr>
            <p:cNvPr id="81" name="Picture 80" descr="it.png">
              <a:extLst>
                <a:ext uri="{FF2B5EF4-FFF2-40B4-BE49-F238E27FC236}">
                  <a16:creationId xmlns:a16="http://schemas.microsoft.com/office/drawing/2014/main" id="{95328A20-A885-4C43-A058-B369E1ADDA16}"/>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5159040" y="4469696"/>
              <a:ext cx="217977" cy="144114"/>
            </a:xfrm>
            <a:prstGeom prst="rect">
              <a:avLst/>
            </a:prstGeom>
            <a:ln>
              <a:noFill/>
            </a:ln>
          </p:spPr>
        </p:pic>
        <p:pic>
          <p:nvPicPr>
            <p:cNvPr id="82" name="Picture 81" descr="lu.png">
              <a:extLst>
                <a:ext uri="{FF2B5EF4-FFF2-40B4-BE49-F238E27FC236}">
                  <a16:creationId xmlns:a16="http://schemas.microsoft.com/office/drawing/2014/main" id="{D3E97139-4C26-4E4D-A683-341E6639829D}"/>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5530180" y="4469696"/>
              <a:ext cx="217977" cy="144114"/>
            </a:xfrm>
            <a:prstGeom prst="rect">
              <a:avLst/>
            </a:prstGeom>
            <a:ln>
              <a:noFill/>
            </a:ln>
          </p:spPr>
        </p:pic>
        <p:pic>
          <p:nvPicPr>
            <p:cNvPr id="83" name="Picture 82" descr="no.png">
              <a:extLst>
                <a:ext uri="{FF2B5EF4-FFF2-40B4-BE49-F238E27FC236}">
                  <a16:creationId xmlns:a16="http://schemas.microsoft.com/office/drawing/2014/main" id="{324D22DC-D816-1243-B082-8865DB196206}"/>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5901320" y="4469696"/>
              <a:ext cx="217977" cy="144114"/>
            </a:xfrm>
            <a:prstGeom prst="rect">
              <a:avLst/>
            </a:prstGeom>
            <a:ln>
              <a:noFill/>
            </a:ln>
          </p:spPr>
        </p:pic>
        <p:pic>
          <p:nvPicPr>
            <p:cNvPr id="84" name="Picture 83" descr="nl.png">
              <a:extLst>
                <a:ext uri="{FF2B5EF4-FFF2-40B4-BE49-F238E27FC236}">
                  <a16:creationId xmlns:a16="http://schemas.microsoft.com/office/drawing/2014/main" id="{3D07C25D-2917-F84E-A8AC-12F4CD466850}"/>
                </a:ext>
              </a:extLst>
            </p:cNvPr>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6272460" y="4469696"/>
              <a:ext cx="217977" cy="144114"/>
            </a:xfrm>
            <a:prstGeom prst="rect">
              <a:avLst/>
            </a:prstGeom>
            <a:ln>
              <a:noFill/>
            </a:ln>
          </p:spPr>
        </p:pic>
        <p:pic>
          <p:nvPicPr>
            <p:cNvPr id="85" name="Picture 84" descr="pl.png">
              <a:extLst>
                <a:ext uri="{FF2B5EF4-FFF2-40B4-BE49-F238E27FC236}">
                  <a16:creationId xmlns:a16="http://schemas.microsoft.com/office/drawing/2014/main" id="{B33D011E-EDFE-6C47-90B7-8E838D0A5970}"/>
                </a:ext>
              </a:extLst>
            </p:cNvPr>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6643600" y="4469696"/>
              <a:ext cx="217977" cy="144114"/>
            </a:xfrm>
            <a:prstGeom prst="rect">
              <a:avLst/>
            </a:prstGeom>
            <a:ln>
              <a:noFill/>
            </a:ln>
          </p:spPr>
        </p:pic>
        <p:pic>
          <p:nvPicPr>
            <p:cNvPr id="86" name="Picture 85" descr="pt.png">
              <a:extLst>
                <a:ext uri="{FF2B5EF4-FFF2-40B4-BE49-F238E27FC236}">
                  <a16:creationId xmlns:a16="http://schemas.microsoft.com/office/drawing/2014/main" id="{E26A8BCE-FE5B-0B4B-97B7-B953C77F0FBD}"/>
                </a:ext>
              </a:extLst>
            </p:cNvPr>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7014740" y="4469696"/>
              <a:ext cx="217977" cy="144114"/>
            </a:xfrm>
            <a:prstGeom prst="rect">
              <a:avLst/>
            </a:prstGeom>
            <a:ln>
              <a:noFill/>
            </a:ln>
          </p:spPr>
        </p:pic>
        <p:pic>
          <p:nvPicPr>
            <p:cNvPr id="87" name="Picture 86" descr="cz.png">
              <a:extLst>
                <a:ext uri="{FF2B5EF4-FFF2-40B4-BE49-F238E27FC236}">
                  <a16:creationId xmlns:a16="http://schemas.microsoft.com/office/drawing/2014/main" id="{EA3C71A0-92F6-5449-B7A5-EE98B2C610FC}"/>
                </a:ext>
              </a:extLst>
            </p:cNvPr>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7385880" y="4469696"/>
              <a:ext cx="217977" cy="144114"/>
            </a:xfrm>
            <a:prstGeom prst="rect">
              <a:avLst/>
            </a:prstGeom>
            <a:ln>
              <a:noFill/>
            </a:ln>
          </p:spPr>
        </p:pic>
        <p:pic>
          <p:nvPicPr>
            <p:cNvPr id="88" name="Picture 87" descr="ro.png">
              <a:extLst>
                <a:ext uri="{FF2B5EF4-FFF2-40B4-BE49-F238E27FC236}">
                  <a16:creationId xmlns:a16="http://schemas.microsoft.com/office/drawing/2014/main" id="{4B9F4E5B-7A64-F841-A279-D97A9EDF1F0F}"/>
                </a:ext>
              </a:extLst>
            </p:cNvPr>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7757020" y="4469696"/>
              <a:ext cx="217977" cy="144114"/>
            </a:xfrm>
            <a:prstGeom prst="rect">
              <a:avLst/>
            </a:prstGeom>
            <a:ln>
              <a:noFill/>
            </a:ln>
          </p:spPr>
        </p:pic>
        <p:pic>
          <p:nvPicPr>
            <p:cNvPr id="89" name="Picture 88" descr="se.png">
              <a:extLst>
                <a:ext uri="{FF2B5EF4-FFF2-40B4-BE49-F238E27FC236}">
                  <a16:creationId xmlns:a16="http://schemas.microsoft.com/office/drawing/2014/main" id="{DDB1648C-F873-6749-A640-4082AF751D87}"/>
                </a:ext>
              </a:extLst>
            </p:cNvPr>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8499300" y="4469696"/>
              <a:ext cx="217977" cy="144114"/>
            </a:xfrm>
            <a:prstGeom prst="rect">
              <a:avLst/>
            </a:prstGeom>
            <a:ln>
              <a:noFill/>
            </a:ln>
          </p:spPr>
        </p:pic>
        <p:pic>
          <p:nvPicPr>
            <p:cNvPr id="90" name="Picture 89" descr="ch.png">
              <a:extLst>
                <a:ext uri="{FF2B5EF4-FFF2-40B4-BE49-F238E27FC236}">
                  <a16:creationId xmlns:a16="http://schemas.microsoft.com/office/drawing/2014/main" id="{CDF58799-0634-5441-BED0-EA59E1AB37D8}"/>
                </a:ext>
              </a:extLst>
            </p:cNvPr>
            <p:cNvPicPr>
              <a:picLocks noChangeAspect="1"/>
            </p:cNvPicPr>
            <p:nvPr userDrawn="1"/>
          </p:nvPicPr>
          <p:blipFill>
            <a:blip r:embed="rId38" cstate="screen">
              <a:extLst>
                <a:ext uri="{28A0092B-C50C-407E-A947-70E740481C1C}">
                  <a14:useLocalDpi xmlns:a14="http://schemas.microsoft.com/office/drawing/2010/main"/>
                </a:ext>
              </a:extLst>
            </a:blip>
            <a:stretch>
              <a:fillRect/>
            </a:stretch>
          </p:blipFill>
          <p:spPr>
            <a:xfrm>
              <a:off x="8870442" y="4469696"/>
              <a:ext cx="217977" cy="144114"/>
            </a:xfrm>
            <a:prstGeom prst="rect">
              <a:avLst/>
            </a:prstGeom>
            <a:ln>
              <a:noFill/>
            </a:ln>
          </p:spPr>
        </p:pic>
        <p:pic>
          <p:nvPicPr>
            <p:cNvPr id="91" name="Picture 90" descr="uk.png">
              <a:extLst>
                <a:ext uri="{FF2B5EF4-FFF2-40B4-BE49-F238E27FC236}">
                  <a16:creationId xmlns:a16="http://schemas.microsoft.com/office/drawing/2014/main" id="{98203A33-83F3-EF48-9824-219DF5D6937A}"/>
                </a:ext>
              </a:extLst>
            </p:cNvPr>
            <p:cNvPicPr>
              <a:picLocks noChangeAspect="1"/>
            </p:cNvPicPr>
            <p:nvPr userDrawn="1"/>
          </p:nvPicPr>
          <p:blipFill>
            <a:blip r:embed="rId39" cstate="screen">
              <a:extLst>
                <a:ext uri="{28A0092B-C50C-407E-A947-70E740481C1C}">
                  <a14:useLocalDpi xmlns:a14="http://schemas.microsoft.com/office/drawing/2010/main"/>
                </a:ext>
              </a:extLst>
            </a:blip>
            <a:stretch>
              <a:fillRect/>
            </a:stretch>
          </p:blipFill>
          <p:spPr>
            <a:xfrm>
              <a:off x="8128160" y="4469696"/>
              <a:ext cx="217977" cy="144114"/>
            </a:xfrm>
            <a:prstGeom prst="rect">
              <a:avLst/>
            </a:prstGeom>
            <a:ln>
              <a:noFill/>
            </a:ln>
          </p:spPr>
        </p:pic>
        <p:pic>
          <p:nvPicPr>
            <p:cNvPr id="92" name="Picture 91">
              <a:extLst>
                <a:ext uri="{FF2B5EF4-FFF2-40B4-BE49-F238E27FC236}">
                  <a16:creationId xmlns:a16="http://schemas.microsoft.com/office/drawing/2014/main" id="{5AF3F362-335A-2842-8023-E7A6D384C6AB}"/>
                </a:ext>
              </a:extLst>
            </p:cNvPr>
            <p:cNvPicPr>
              <a:picLocks noChangeAspect="1"/>
            </p:cNvPicPr>
            <p:nvPr userDrawn="1"/>
          </p:nvPicPr>
          <p:blipFill>
            <a:blip r:embed="rId40" cstate="screen">
              <a:extLst>
                <a:ext uri="{28A0092B-C50C-407E-A947-70E740481C1C}">
                  <a14:useLocalDpi xmlns:a14="http://schemas.microsoft.com/office/drawing/2010/main"/>
                </a:ext>
              </a:extLst>
            </a:blip>
            <a:stretch>
              <a:fillRect/>
            </a:stretch>
          </p:blipFill>
          <p:spPr>
            <a:xfrm>
              <a:off x="9408598" y="4469696"/>
              <a:ext cx="216000" cy="144000"/>
            </a:xfrm>
            <a:prstGeom prst="rect">
              <a:avLst/>
            </a:prstGeom>
          </p:spPr>
        </p:pic>
        <p:pic>
          <p:nvPicPr>
            <p:cNvPr id="93" name="Picture 92">
              <a:extLst>
                <a:ext uri="{FF2B5EF4-FFF2-40B4-BE49-F238E27FC236}">
                  <a16:creationId xmlns:a16="http://schemas.microsoft.com/office/drawing/2014/main" id="{4C4F2EF4-11EA-364F-BAF7-246B7CF1C816}"/>
                </a:ext>
              </a:extLst>
            </p:cNvPr>
            <p:cNvPicPr>
              <a:picLocks noChangeAspect="1"/>
            </p:cNvPicPr>
            <p:nvPr userDrawn="1"/>
          </p:nvPicPr>
          <p:blipFill>
            <a:blip r:embed="rId41" cstate="screen">
              <a:extLst>
                <a:ext uri="{28A0092B-C50C-407E-A947-70E740481C1C}">
                  <a14:useLocalDpi xmlns:a14="http://schemas.microsoft.com/office/drawing/2010/main"/>
                </a:ext>
              </a:extLst>
            </a:blip>
            <a:stretch>
              <a:fillRect/>
            </a:stretch>
          </p:blipFill>
          <p:spPr>
            <a:xfrm>
              <a:off x="9768386" y="4469696"/>
              <a:ext cx="216000" cy="144000"/>
            </a:xfrm>
            <a:prstGeom prst="rect">
              <a:avLst/>
            </a:prstGeom>
          </p:spPr>
        </p:pic>
        <p:pic>
          <p:nvPicPr>
            <p:cNvPr id="94" name="Picture 93" descr="ca.png">
              <a:extLst>
                <a:ext uri="{FF2B5EF4-FFF2-40B4-BE49-F238E27FC236}">
                  <a16:creationId xmlns:a16="http://schemas.microsoft.com/office/drawing/2014/main" id="{DED3E4FD-F737-FA46-85D9-21C9604F0B66}"/>
                </a:ext>
              </a:extLst>
            </p:cNvPr>
            <p:cNvPicPr>
              <a:picLocks noChangeAspect="1"/>
            </p:cNvPicPr>
            <p:nvPr userDrawn="1"/>
          </p:nvPicPr>
          <p:blipFill>
            <a:blip r:embed="rId42" cstate="screen">
              <a:extLst>
                <a:ext uri="{28A0092B-C50C-407E-A947-70E740481C1C}">
                  <a14:useLocalDpi xmlns:a14="http://schemas.microsoft.com/office/drawing/2010/main"/>
                </a:ext>
              </a:extLst>
            </a:blip>
            <a:stretch>
              <a:fillRect/>
            </a:stretch>
          </p:blipFill>
          <p:spPr>
            <a:xfrm>
              <a:off x="10489245" y="4469696"/>
              <a:ext cx="216000" cy="142807"/>
            </a:xfrm>
            <a:prstGeom prst="rect">
              <a:avLst/>
            </a:prstGeom>
            <a:ln>
              <a:noFill/>
            </a:ln>
          </p:spPr>
        </p:pic>
        <p:pic>
          <p:nvPicPr>
            <p:cNvPr id="95" name="Picture 94" descr="si.png">
              <a:extLst>
                <a:ext uri="{FF2B5EF4-FFF2-40B4-BE49-F238E27FC236}">
                  <a16:creationId xmlns:a16="http://schemas.microsoft.com/office/drawing/2014/main" id="{23F56142-1525-C14D-B747-95D034DF083C}"/>
                </a:ext>
              </a:extLst>
            </p:cNvPr>
            <p:cNvPicPr>
              <a:picLocks noChangeAspect="1"/>
            </p:cNvPicPr>
            <p:nvPr userDrawn="1"/>
          </p:nvPicPr>
          <p:blipFill>
            <a:blip r:embed="rId43" cstate="screen">
              <a:extLst>
                <a:ext uri="{28A0092B-C50C-407E-A947-70E740481C1C}">
                  <a14:useLocalDpi xmlns:a14="http://schemas.microsoft.com/office/drawing/2010/main"/>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42690393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67" r:id="rId12"/>
    <p:sldLayoutId id="2147483834" r:id="rId13"/>
    <p:sldLayoutId id="2147483835" r:id="rId14"/>
  </p:sldLayoutIdLst>
  <p:hf sldNum="0" hdr="0" dt="0"/>
  <p:txStyles>
    <p:titleStyle>
      <a:lvl1pPr algn="just" rtl="0" fontAlgn="base">
        <a:spcBef>
          <a:spcPct val="0"/>
        </a:spcBef>
        <a:spcAft>
          <a:spcPct val="0"/>
        </a:spcAft>
        <a:defRPr lang="en-GB" sz="2992" b="1" dirty="0" smtClean="0">
          <a:solidFill>
            <a:srgbClr val="003249"/>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16" b="1">
          <a:solidFill>
            <a:schemeClr val="bg1"/>
          </a:solidFill>
          <a:latin typeface="Verdana" pitchFamily="34" charset="0"/>
        </a:defRPr>
      </a:lvl2pPr>
      <a:lvl3pPr algn="l" rtl="0" fontAlgn="base">
        <a:spcBef>
          <a:spcPct val="0"/>
        </a:spcBef>
        <a:spcAft>
          <a:spcPct val="0"/>
        </a:spcAft>
        <a:defRPr sz="2116" b="1">
          <a:solidFill>
            <a:schemeClr val="bg1"/>
          </a:solidFill>
          <a:latin typeface="Verdana" pitchFamily="34" charset="0"/>
        </a:defRPr>
      </a:lvl3pPr>
      <a:lvl4pPr algn="l" rtl="0" fontAlgn="base">
        <a:spcBef>
          <a:spcPct val="0"/>
        </a:spcBef>
        <a:spcAft>
          <a:spcPct val="0"/>
        </a:spcAft>
        <a:defRPr sz="2116" b="1">
          <a:solidFill>
            <a:schemeClr val="bg1"/>
          </a:solidFill>
          <a:latin typeface="Verdana" pitchFamily="34" charset="0"/>
        </a:defRPr>
      </a:lvl4pPr>
      <a:lvl5pPr algn="l" rtl="0" fontAlgn="base">
        <a:spcBef>
          <a:spcPct val="0"/>
        </a:spcBef>
        <a:spcAft>
          <a:spcPct val="0"/>
        </a:spcAft>
        <a:defRPr sz="2116" b="1">
          <a:solidFill>
            <a:schemeClr val="bg1"/>
          </a:solidFill>
          <a:latin typeface="Verdana" pitchFamily="34" charset="0"/>
        </a:defRPr>
      </a:lvl5pPr>
      <a:lvl6pPr marL="439824" algn="l" rtl="0" fontAlgn="base">
        <a:spcBef>
          <a:spcPct val="0"/>
        </a:spcBef>
        <a:spcAft>
          <a:spcPct val="0"/>
        </a:spcAft>
        <a:defRPr sz="2116" b="1">
          <a:solidFill>
            <a:schemeClr val="bg1"/>
          </a:solidFill>
          <a:latin typeface="Verdana" pitchFamily="34" charset="0"/>
        </a:defRPr>
      </a:lvl6pPr>
      <a:lvl7pPr marL="879649" algn="l" rtl="0" fontAlgn="base">
        <a:spcBef>
          <a:spcPct val="0"/>
        </a:spcBef>
        <a:spcAft>
          <a:spcPct val="0"/>
        </a:spcAft>
        <a:defRPr sz="2116" b="1">
          <a:solidFill>
            <a:schemeClr val="bg1"/>
          </a:solidFill>
          <a:latin typeface="Verdana" pitchFamily="34" charset="0"/>
        </a:defRPr>
      </a:lvl7pPr>
      <a:lvl8pPr marL="1319473" algn="l" rtl="0" fontAlgn="base">
        <a:spcBef>
          <a:spcPct val="0"/>
        </a:spcBef>
        <a:spcAft>
          <a:spcPct val="0"/>
        </a:spcAft>
        <a:defRPr sz="2116" b="1">
          <a:solidFill>
            <a:schemeClr val="bg1"/>
          </a:solidFill>
          <a:latin typeface="Verdana" pitchFamily="34" charset="0"/>
        </a:defRPr>
      </a:lvl8pPr>
      <a:lvl9pPr marL="1759297" algn="l" rtl="0" fontAlgn="base">
        <a:spcBef>
          <a:spcPct val="0"/>
        </a:spcBef>
        <a:spcAft>
          <a:spcPct val="0"/>
        </a:spcAft>
        <a:defRPr sz="2116"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795" dirty="0">
          <a:solidFill>
            <a:srgbClr val="8197A6"/>
          </a:solidFill>
          <a:latin typeface="Arial" panose="020B0604020202020204" pitchFamily="34" charset="0"/>
          <a:ea typeface="MS PGothic" pitchFamily="34" charset="-128"/>
          <a:cs typeface="Arial" panose="020B0604020202020204" pitchFamily="34" charset="0"/>
        </a:defRPr>
      </a:lvl1pPr>
      <a:lvl2pPr marL="779216" indent="0" algn="l" rtl="0" eaLnBrk="0" fontAlgn="base" hangingPunct="0">
        <a:lnSpc>
          <a:spcPct val="119000"/>
        </a:lnSpc>
        <a:spcBef>
          <a:spcPct val="20000"/>
        </a:spcBef>
        <a:spcAft>
          <a:spcPct val="0"/>
        </a:spcAft>
        <a:buClr>
          <a:schemeClr val="accent1"/>
        </a:buClr>
        <a:buFont typeface="Verdana" pitchFamily="34" charset="0"/>
        <a:buNone/>
        <a:defRPr lang="en-US" altLang="en-US" sz="1795" dirty="0">
          <a:solidFill>
            <a:srgbClr val="8197A6"/>
          </a:solidFill>
          <a:latin typeface="Arial" panose="020B0604020202020204" pitchFamily="34" charset="0"/>
          <a:ea typeface="MS PGothic" pitchFamily="34" charset="-128"/>
          <a:cs typeface="Arial" panose="020B0604020202020204" pitchFamily="34" charset="0"/>
        </a:defRPr>
      </a:lvl2pPr>
      <a:lvl3pPr marL="1354105" indent="0" algn="l" rtl="0" eaLnBrk="0" fontAlgn="base" hangingPunct="0">
        <a:lnSpc>
          <a:spcPct val="119000"/>
        </a:lnSpc>
        <a:spcBef>
          <a:spcPct val="20000"/>
        </a:spcBef>
        <a:spcAft>
          <a:spcPct val="0"/>
        </a:spcAft>
        <a:buClr>
          <a:schemeClr val="accent1"/>
        </a:buClr>
        <a:buFont typeface="Verdana" pitchFamily="34" charset="0"/>
        <a:buNone/>
        <a:defRPr lang="en-US" altLang="en-US" sz="1795" dirty="0">
          <a:solidFill>
            <a:srgbClr val="8197A6"/>
          </a:solidFill>
          <a:latin typeface="Arial" panose="020B0604020202020204" pitchFamily="34" charset="0"/>
          <a:ea typeface="MS PGothic" pitchFamily="34" charset="-128"/>
          <a:cs typeface="Arial" panose="020B0604020202020204" pitchFamily="34" charset="0"/>
        </a:defRPr>
      </a:lvl3pPr>
      <a:lvl4pPr marL="1928994" indent="0" algn="l" rtl="0" eaLnBrk="0" fontAlgn="base" hangingPunct="0">
        <a:lnSpc>
          <a:spcPct val="119000"/>
        </a:lnSpc>
        <a:spcBef>
          <a:spcPct val="20000"/>
        </a:spcBef>
        <a:spcAft>
          <a:spcPct val="0"/>
        </a:spcAft>
        <a:buClr>
          <a:schemeClr val="accent1"/>
        </a:buClr>
        <a:buFont typeface="Verdana" pitchFamily="34" charset="0"/>
        <a:buNone/>
        <a:defRPr lang="en-US" altLang="en-US" sz="1795" dirty="0">
          <a:solidFill>
            <a:srgbClr val="8197A6"/>
          </a:solidFill>
          <a:latin typeface="Arial" charset="0"/>
          <a:ea typeface="MS PGothic" pitchFamily="34" charset="-128"/>
          <a:cs typeface="Arial" charset="0"/>
        </a:defRPr>
      </a:lvl4pPr>
      <a:lvl5pPr marL="2503882" indent="0" algn="l" rtl="0" eaLnBrk="0" fontAlgn="base" hangingPunct="0">
        <a:lnSpc>
          <a:spcPct val="119000"/>
        </a:lnSpc>
        <a:spcBef>
          <a:spcPct val="20000"/>
        </a:spcBef>
        <a:spcAft>
          <a:spcPct val="0"/>
        </a:spcAft>
        <a:buClr>
          <a:schemeClr val="accent1"/>
        </a:buClr>
        <a:buFont typeface="Verdana" pitchFamily="34" charset="0"/>
        <a:buNone/>
        <a:defRPr lang="en-GB" altLang="en-US" sz="1795" dirty="0">
          <a:solidFill>
            <a:srgbClr val="8197A6"/>
          </a:solidFill>
          <a:latin typeface="Arial" charset="0"/>
          <a:ea typeface="MS PGothic" pitchFamily="34" charset="-128"/>
          <a:cs typeface="Arial" charset="0"/>
        </a:defRPr>
      </a:lvl5pPr>
      <a:lvl6pPr marL="3347552" indent="-403172" algn="l" rtl="0" fontAlgn="base">
        <a:lnSpc>
          <a:spcPct val="119000"/>
        </a:lnSpc>
        <a:spcBef>
          <a:spcPct val="20000"/>
        </a:spcBef>
        <a:spcAft>
          <a:spcPct val="0"/>
        </a:spcAft>
        <a:buClr>
          <a:schemeClr val="accent1"/>
        </a:buClr>
        <a:buFont typeface="Verdana" pitchFamily="34" charset="0"/>
        <a:buChar char="–"/>
        <a:defRPr sz="1539">
          <a:solidFill>
            <a:schemeClr val="bg2"/>
          </a:solidFill>
          <a:latin typeface="+mn-lt"/>
        </a:defRPr>
      </a:lvl6pPr>
      <a:lvl7pPr marL="3787376" indent="-403172" algn="l" rtl="0" fontAlgn="base">
        <a:lnSpc>
          <a:spcPct val="119000"/>
        </a:lnSpc>
        <a:spcBef>
          <a:spcPct val="20000"/>
        </a:spcBef>
        <a:spcAft>
          <a:spcPct val="0"/>
        </a:spcAft>
        <a:buClr>
          <a:schemeClr val="accent1"/>
        </a:buClr>
        <a:buFont typeface="Verdana" pitchFamily="34" charset="0"/>
        <a:buChar char="–"/>
        <a:defRPr sz="1539">
          <a:solidFill>
            <a:schemeClr val="bg2"/>
          </a:solidFill>
          <a:latin typeface="+mn-lt"/>
        </a:defRPr>
      </a:lvl7pPr>
      <a:lvl8pPr marL="4227201" indent="-403172" algn="l" rtl="0" fontAlgn="base">
        <a:lnSpc>
          <a:spcPct val="119000"/>
        </a:lnSpc>
        <a:spcBef>
          <a:spcPct val="20000"/>
        </a:spcBef>
        <a:spcAft>
          <a:spcPct val="0"/>
        </a:spcAft>
        <a:buClr>
          <a:schemeClr val="accent1"/>
        </a:buClr>
        <a:buFont typeface="Verdana" pitchFamily="34" charset="0"/>
        <a:buChar char="–"/>
        <a:defRPr sz="1539">
          <a:solidFill>
            <a:schemeClr val="bg2"/>
          </a:solidFill>
          <a:latin typeface="+mn-lt"/>
        </a:defRPr>
      </a:lvl8pPr>
      <a:lvl9pPr marL="4667025" indent="-403172" algn="l" rtl="0" fontAlgn="base">
        <a:lnSpc>
          <a:spcPct val="119000"/>
        </a:lnSpc>
        <a:spcBef>
          <a:spcPct val="20000"/>
        </a:spcBef>
        <a:spcAft>
          <a:spcPct val="0"/>
        </a:spcAft>
        <a:buClr>
          <a:schemeClr val="accent1"/>
        </a:buClr>
        <a:buFont typeface="Verdana" pitchFamily="34" charset="0"/>
        <a:buChar char="–"/>
        <a:defRPr sz="1539">
          <a:solidFill>
            <a:schemeClr val="bg2"/>
          </a:solidFill>
          <a:latin typeface="+mn-lt"/>
        </a:defRPr>
      </a:lvl9pPr>
    </p:bodyStyle>
    <p:otherStyle>
      <a:defPPr>
        <a:defRPr lang="en-US"/>
      </a:defPPr>
      <a:lvl1pPr marL="0" algn="l" defTabSz="879649" rtl="0" eaLnBrk="1" latinLnBrk="0" hangingPunct="1">
        <a:defRPr sz="1731" kern="1200">
          <a:solidFill>
            <a:schemeClr val="tx1"/>
          </a:solidFill>
          <a:latin typeface="+mn-lt"/>
          <a:ea typeface="+mn-ea"/>
          <a:cs typeface="+mn-cs"/>
        </a:defRPr>
      </a:lvl1pPr>
      <a:lvl2pPr marL="439824" algn="l" defTabSz="879649" rtl="0" eaLnBrk="1" latinLnBrk="0" hangingPunct="1">
        <a:defRPr sz="1731" kern="1200">
          <a:solidFill>
            <a:schemeClr val="tx1"/>
          </a:solidFill>
          <a:latin typeface="+mn-lt"/>
          <a:ea typeface="+mn-ea"/>
          <a:cs typeface="+mn-cs"/>
        </a:defRPr>
      </a:lvl2pPr>
      <a:lvl3pPr marL="879649" algn="l" defTabSz="879649" rtl="0" eaLnBrk="1" latinLnBrk="0" hangingPunct="1">
        <a:defRPr sz="1731" kern="1200">
          <a:solidFill>
            <a:schemeClr val="tx1"/>
          </a:solidFill>
          <a:latin typeface="+mn-lt"/>
          <a:ea typeface="+mn-ea"/>
          <a:cs typeface="+mn-cs"/>
        </a:defRPr>
      </a:lvl3pPr>
      <a:lvl4pPr marL="1319473" algn="l" defTabSz="879649" rtl="0" eaLnBrk="1" latinLnBrk="0" hangingPunct="1">
        <a:defRPr sz="1731" kern="1200">
          <a:solidFill>
            <a:schemeClr val="tx1"/>
          </a:solidFill>
          <a:latin typeface="+mn-lt"/>
          <a:ea typeface="+mn-ea"/>
          <a:cs typeface="+mn-cs"/>
        </a:defRPr>
      </a:lvl4pPr>
      <a:lvl5pPr marL="1759297" algn="l" defTabSz="879649" rtl="0" eaLnBrk="1" latinLnBrk="0" hangingPunct="1">
        <a:defRPr sz="1731" kern="1200">
          <a:solidFill>
            <a:schemeClr val="tx1"/>
          </a:solidFill>
          <a:latin typeface="+mn-lt"/>
          <a:ea typeface="+mn-ea"/>
          <a:cs typeface="+mn-cs"/>
        </a:defRPr>
      </a:lvl5pPr>
      <a:lvl6pPr marL="2199122" algn="l" defTabSz="879649" rtl="0" eaLnBrk="1" latinLnBrk="0" hangingPunct="1">
        <a:defRPr sz="1731" kern="1200">
          <a:solidFill>
            <a:schemeClr val="tx1"/>
          </a:solidFill>
          <a:latin typeface="+mn-lt"/>
          <a:ea typeface="+mn-ea"/>
          <a:cs typeface="+mn-cs"/>
        </a:defRPr>
      </a:lvl6pPr>
      <a:lvl7pPr marL="2638947" algn="l" defTabSz="879649" rtl="0" eaLnBrk="1" latinLnBrk="0" hangingPunct="1">
        <a:defRPr sz="1731" kern="1200">
          <a:solidFill>
            <a:schemeClr val="tx1"/>
          </a:solidFill>
          <a:latin typeface="+mn-lt"/>
          <a:ea typeface="+mn-ea"/>
          <a:cs typeface="+mn-cs"/>
        </a:defRPr>
      </a:lvl7pPr>
      <a:lvl8pPr marL="3078771" algn="l" defTabSz="879649" rtl="0" eaLnBrk="1" latinLnBrk="0" hangingPunct="1">
        <a:defRPr sz="1731" kern="1200">
          <a:solidFill>
            <a:schemeClr val="tx1"/>
          </a:solidFill>
          <a:latin typeface="+mn-lt"/>
          <a:ea typeface="+mn-ea"/>
          <a:cs typeface="+mn-cs"/>
        </a:defRPr>
      </a:lvl8pPr>
      <a:lvl9pPr marL="3518595" algn="l" defTabSz="879649" rtl="0" eaLnBrk="1" latinLnBrk="0" hangingPunct="1">
        <a:defRPr sz="173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5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B23F53-1D3E-F347-8152-59DBC7516D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C5E935C-99CA-0441-9A43-3712D3F355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8C55F45-2FF4-FA43-AE30-82646A05E0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B4BDB2-F8D9-1C48-9244-3C41F3CC2BCF}" type="datetimeFigureOut">
              <a:rPr lang="en-GB" smtClean="0"/>
              <a:t>22/11/2024</a:t>
            </a:fld>
            <a:endParaRPr lang="en-GB"/>
          </a:p>
        </p:txBody>
      </p:sp>
      <p:sp>
        <p:nvSpPr>
          <p:cNvPr id="5" name="Footer Placeholder 4">
            <a:extLst>
              <a:ext uri="{FF2B5EF4-FFF2-40B4-BE49-F238E27FC236}">
                <a16:creationId xmlns:a16="http://schemas.microsoft.com/office/drawing/2014/main" id="{1BE429D0-C04A-2345-89C8-EDA1147FB4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D45928B-1E73-FD42-BE6F-656C94694D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B4518A-AA93-C242-B39A-B4B68D523701}" type="slidenum">
              <a:rPr lang="en-GB" smtClean="0"/>
              <a:t>‹#›</a:t>
            </a:fld>
            <a:endParaRPr lang="en-GB"/>
          </a:p>
        </p:txBody>
      </p:sp>
    </p:spTree>
    <p:extLst>
      <p:ext uri="{BB962C8B-B14F-4D97-AF65-F5344CB8AC3E}">
        <p14:creationId xmlns:p14="http://schemas.microsoft.com/office/powerpoint/2010/main" val="1651951322"/>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836" r:id="rId12"/>
    <p:sldLayoutId id="2147483837" r:id="rId13"/>
    <p:sldLayoutId id="2147483838" r:id="rId14"/>
    <p:sldLayoutId id="214748383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0887" y="447366"/>
            <a:ext cx="668866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0" noProof="0" dirty="0"/>
          </a:p>
        </p:txBody>
      </p:sp>
      <p:sp>
        <p:nvSpPr>
          <p:cNvPr id="10" name="Rectangle 6"/>
          <p:cNvSpPr>
            <a:spLocks noGrp="1" noChangeArrowheads="1"/>
          </p:cNvSpPr>
          <p:nvPr>
            <p:ph type="title"/>
          </p:nvPr>
        </p:nvSpPr>
        <p:spPr bwMode="auto">
          <a:xfrm>
            <a:off x="215411" y="154800"/>
            <a:ext cx="9722215"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dirty="0"/>
              <a:t>CLICK TO EDIT MASTER TITLE STYLE</a:t>
            </a:r>
            <a:endParaRPr lang="en-GB" noProof="0" dirty="0"/>
          </a:p>
        </p:txBody>
      </p:sp>
      <p:sp>
        <p:nvSpPr>
          <p:cNvPr id="14" name="Text Box 38"/>
          <p:cNvSpPr txBox="1">
            <a:spLocks noChangeArrowheads="1"/>
          </p:cNvSpPr>
          <p:nvPr userDrawn="1"/>
        </p:nvSpPr>
        <p:spPr bwMode="auto">
          <a:xfrm>
            <a:off x="220801" y="6202800"/>
            <a:ext cx="12085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150" sz="798" noProof="0">
                <a:solidFill>
                  <a:srgbClr val="8197A6"/>
                </a:solidFill>
                <a:latin typeface="Arial" panose="020B0604020202020204" pitchFamily="34" charset="0"/>
                <a:cs typeface="Arial" panose="020B0604020202020204" pitchFamily="34" charset="0"/>
              </a:rPr>
              <a:t> </a:t>
            </a:r>
            <a:endParaRPr lang="en-GB" sz="798" noProof="0" dirty="0">
              <a:solidFill>
                <a:srgbClr val="8197A6"/>
              </a:solidFill>
              <a:latin typeface="Arial" panose="020B0604020202020204" pitchFamily="34" charset="0"/>
              <a:cs typeface="Arial" panose="020B0604020202020204" pitchFamily="34" charset="0"/>
            </a:endParaRPr>
          </a:p>
        </p:txBody>
      </p:sp>
      <p:cxnSp>
        <p:nvCxnSpPr>
          <p:cNvPr id="34" name="Straight Connector 64">
            <a:extLst>
              <a:ext uri="{FF2B5EF4-FFF2-40B4-BE49-F238E27FC236}">
                <a16:creationId xmlns:a16="http://schemas.microsoft.com/office/drawing/2014/main" id="{8F972EA9-1462-4B0E-A09A-25D9F39ABE44}"/>
              </a:ext>
            </a:extLst>
          </p:cNvPr>
          <p:cNvCxnSpPr>
            <a:cxnSpLocks/>
          </p:cNvCxnSpPr>
          <p:nvPr userDrawn="1"/>
        </p:nvCxnSpPr>
        <p:spPr>
          <a:xfrm>
            <a:off x="221435" y="6411947"/>
            <a:ext cx="11736001"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4" name="Picture 5">
            <a:extLst>
              <a:ext uri="{FF2B5EF4-FFF2-40B4-BE49-F238E27FC236}">
                <a16:creationId xmlns:a16="http://schemas.microsoft.com/office/drawing/2014/main" id="{5217072E-26F2-4536-B7A4-4922A861EFC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343246" y="6578011"/>
            <a:ext cx="1636920" cy="113828"/>
          </a:xfrm>
          <a:prstGeom prst="rect">
            <a:avLst/>
          </a:prstGeom>
        </p:spPr>
      </p:pic>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8262" y="882000"/>
            <a:ext cx="11732718"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
        <p:nvSpPr>
          <p:cNvPr id="5" name="Text Box 34">
            <a:extLst>
              <a:ext uri="{FF2B5EF4-FFF2-40B4-BE49-F238E27FC236}">
                <a16:creationId xmlns:a16="http://schemas.microsoft.com/office/drawing/2014/main" id="{3DFCB740-7646-4EBC-AD20-3EBB6A01A799}"/>
              </a:ext>
            </a:extLst>
          </p:cNvPr>
          <p:cNvSpPr txBox="1">
            <a:spLocks noChangeArrowheads="1"/>
          </p:cNvSpPr>
          <p:nvPr userDrawn="1"/>
        </p:nvSpPr>
        <p:spPr bwMode="auto">
          <a:xfrm>
            <a:off x="11648673" y="6202801"/>
            <a:ext cx="274325" cy="2151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798" noProof="1">
                <a:solidFill>
                  <a:schemeClr val="bg1"/>
                </a:solidFill>
                <a:latin typeface="Arial" panose="020B0604020202020204" pitchFamily="34" charset="0"/>
                <a:cs typeface="Arial" panose="020B0604020202020204" pitchFamily="34" charset="0"/>
              </a:rPr>
              <a:t>  </a:t>
            </a:r>
            <a:fld id="{FDAC5C42-9B53-4063-AF51-A40D4C64F718}" type="slidenum">
              <a:rPr lang="it-IT" sz="798" noProof="1" smtClean="0">
                <a:solidFill>
                  <a:srgbClr val="8197A6"/>
                </a:solidFill>
                <a:latin typeface="Arial" panose="020B0604020202020204" pitchFamily="34" charset="0"/>
                <a:cs typeface="Arial" panose="020B0604020202020204" pitchFamily="34" charset="0"/>
              </a:rPr>
              <a:t>‹#›</a:t>
            </a:fld>
            <a:endParaRPr lang="en-GB" sz="798" noProof="1">
              <a:solidFill>
                <a:srgbClr val="8197A6"/>
              </a:solidFill>
              <a:latin typeface="Arial" panose="020B0604020202020204" pitchFamily="34" charset="0"/>
              <a:cs typeface="Arial" panose="020B0604020202020204" pitchFamily="34" charset="0"/>
            </a:endParaRPr>
          </a:p>
        </p:txBody>
      </p:sp>
      <p:pic>
        <p:nvPicPr>
          <p:cNvPr id="65" name="Picture 64">
            <a:extLst>
              <a:ext uri="{FF2B5EF4-FFF2-40B4-BE49-F238E27FC236}">
                <a16:creationId xmlns:a16="http://schemas.microsoft.com/office/drawing/2014/main" id="{4A98235A-908E-9E4D-97CE-A7BE035FCD9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315039" y="6585917"/>
            <a:ext cx="1632456" cy="105918"/>
          </a:xfrm>
          <a:prstGeom prst="rect">
            <a:avLst/>
          </a:prstGeom>
        </p:spPr>
      </p:pic>
      <p:grpSp>
        <p:nvGrpSpPr>
          <p:cNvPr id="66" name="Group 65">
            <a:extLst>
              <a:ext uri="{FF2B5EF4-FFF2-40B4-BE49-F238E27FC236}">
                <a16:creationId xmlns:a16="http://schemas.microsoft.com/office/drawing/2014/main" id="{9E72F4FA-AA84-3845-A45E-1DF449D7C0F2}"/>
              </a:ext>
            </a:extLst>
          </p:cNvPr>
          <p:cNvGrpSpPr/>
          <p:nvPr userDrawn="1"/>
        </p:nvGrpSpPr>
        <p:grpSpPr>
          <a:xfrm>
            <a:off x="226070" y="6569736"/>
            <a:ext cx="9602488" cy="144114"/>
            <a:chOff x="1076500" y="4469696"/>
            <a:chExt cx="9628745" cy="144114"/>
          </a:xfrm>
        </p:grpSpPr>
        <p:pic>
          <p:nvPicPr>
            <p:cNvPr id="67" name="Picture 66" descr="de.png">
              <a:extLst>
                <a:ext uri="{FF2B5EF4-FFF2-40B4-BE49-F238E27FC236}">
                  <a16:creationId xmlns:a16="http://schemas.microsoft.com/office/drawing/2014/main" id="{E044A2EC-38AD-874D-8B46-906925A6705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76500" y="4469696"/>
              <a:ext cx="217977" cy="144114"/>
            </a:xfrm>
            <a:prstGeom prst="rect">
              <a:avLst/>
            </a:prstGeom>
            <a:ln>
              <a:noFill/>
            </a:ln>
          </p:spPr>
        </p:pic>
        <p:pic>
          <p:nvPicPr>
            <p:cNvPr id="68" name="Picture 67" descr="at.png">
              <a:extLst>
                <a:ext uri="{FF2B5EF4-FFF2-40B4-BE49-F238E27FC236}">
                  <a16:creationId xmlns:a16="http://schemas.microsoft.com/office/drawing/2014/main" id="{C56C0BB1-C835-034A-8033-0886C0CAD1C1}"/>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447640" y="4469696"/>
              <a:ext cx="217977" cy="144114"/>
            </a:xfrm>
            <a:prstGeom prst="rect">
              <a:avLst/>
            </a:prstGeom>
            <a:ln>
              <a:noFill/>
            </a:ln>
          </p:spPr>
        </p:pic>
        <p:pic>
          <p:nvPicPr>
            <p:cNvPr id="69" name="Picture 68" descr="be.png">
              <a:extLst>
                <a:ext uri="{FF2B5EF4-FFF2-40B4-BE49-F238E27FC236}">
                  <a16:creationId xmlns:a16="http://schemas.microsoft.com/office/drawing/2014/main" id="{0C76739E-E31E-2641-8E97-919E0DEBA26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818780" y="4469696"/>
              <a:ext cx="217977" cy="144114"/>
            </a:xfrm>
            <a:prstGeom prst="rect">
              <a:avLst/>
            </a:prstGeom>
            <a:ln>
              <a:noFill/>
            </a:ln>
          </p:spPr>
        </p:pic>
        <p:pic>
          <p:nvPicPr>
            <p:cNvPr id="70" name="Picture 69" descr="dk.png">
              <a:extLst>
                <a:ext uri="{FF2B5EF4-FFF2-40B4-BE49-F238E27FC236}">
                  <a16:creationId xmlns:a16="http://schemas.microsoft.com/office/drawing/2014/main" id="{9CA97FFC-CDBE-244D-A003-136FE1650721}"/>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89920" y="4469696"/>
              <a:ext cx="217977" cy="144114"/>
            </a:xfrm>
            <a:prstGeom prst="rect">
              <a:avLst/>
            </a:prstGeom>
            <a:ln>
              <a:noFill/>
            </a:ln>
          </p:spPr>
        </p:pic>
        <p:pic>
          <p:nvPicPr>
            <p:cNvPr id="71" name="Picture 70" descr="es.png">
              <a:extLst>
                <a:ext uri="{FF2B5EF4-FFF2-40B4-BE49-F238E27FC236}">
                  <a16:creationId xmlns:a16="http://schemas.microsoft.com/office/drawing/2014/main" id="{B17730C2-E184-364B-A859-505111F77C2B}"/>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2561060" y="4469696"/>
              <a:ext cx="217977" cy="144114"/>
            </a:xfrm>
            <a:prstGeom prst="rect">
              <a:avLst/>
            </a:prstGeom>
            <a:ln>
              <a:noFill/>
            </a:ln>
          </p:spPr>
        </p:pic>
        <p:pic>
          <p:nvPicPr>
            <p:cNvPr id="72" name="Picture 71" descr="ee.png">
              <a:extLst>
                <a:ext uri="{FF2B5EF4-FFF2-40B4-BE49-F238E27FC236}">
                  <a16:creationId xmlns:a16="http://schemas.microsoft.com/office/drawing/2014/main" id="{CBEEBDC9-F82C-C542-968E-0699D48E991D}"/>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2932200" y="4469696"/>
              <a:ext cx="217977" cy="144114"/>
            </a:xfrm>
            <a:prstGeom prst="rect">
              <a:avLst/>
            </a:prstGeom>
            <a:ln>
              <a:noFill/>
            </a:ln>
          </p:spPr>
        </p:pic>
        <p:pic>
          <p:nvPicPr>
            <p:cNvPr id="73" name="Picture 72" descr="fi.png">
              <a:extLst>
                <a:ext uri="{FF2B5EF4-FFF2-40B4-BE49-F238E27FC236}">
                  <a16:creationId xmlns:a16="http://schemas.microsoft.com/office/drawing/2014/main" id="{656AADB3-0160-E246-91E9-6F14C35E375A}"/>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3303340" y="4469696"/>
              <a:ext cx="217977" cy="144114"/>
            </a:xfrm>
            <a:prstGeom prst="rect">
              <a:avLst/>
            </a:prstGeom>
            <a:ln>
              <a:noFill/>
            </a:ln>
          </p:spPr>
        </p:pic>
        <p:pic>
          <p:nvPicPr>
            <p:cNvPr id="74" name="Picture 73" descr="fr.png">
              <a:extLst>
                <a:ext uri="{FF2B5EF4-FFF2-40B4-BE49-F238E27FC236}">
                  <a16:creationId xmlns:a16="http://schemas.microsoft.com/office/drawing/2014/main" id="{95815962-FBFF-4E43-90AF-A5552120649F}"/>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3674480" y="4469696"/>
              <a:ext cx="217977" cy="144114"/>
            </a:xfrm>
            <a:prstGeom prst="rect">
              <a:avLst/>
            </a:prstGeom>
            <a:ln>
              <a:noFill/>
            </a:ln>
          </p:spPr>
        </p:pic>
        <p:pic>
          <p:nvPicPr>
            <p:cNvPr id="75" name="Picture 74" descr="gr.png">
              <a:extLst>
                <a:ext uri="{FF2B5EF4-FFF2-40B4-BE49-F238E27FC236}">
                  <a16:creationId xmlns:a16="http://schemas.microsoft.com/office/drawing/2014/main" id="{21E1ADE8-7FBD-0646-A61B-CB9767EF32DB}"/>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045620" y="4469696"/>
              <a:ext cx="217977" cy="144114"/>
            </a:xfrm>
            <a:prstGeom prst="rect">
              <a:avLst/>
            </a:prstGeom>
            <a:ln>
              <a:noFill/>
            </a:ln>
          </p:spPr>
        </p:pic>
        <p:pic>
          <p:nvPicPr>
            <p:cNvPr id="76" name="Picture 75" descr="hu.png">
              <a:extLst>
                <a:ext uri="{FF2B5EF4-FFF2-40B4-BE49-F238E27FC236}">
                  <a16:creationId xmlns:a16="http://schemas.microsoft.com/office/drawing/2014/main" id="{D8155EAB-1225-4049-8904-31D87A6B30F5}"/>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4416760" y="4469696"/>
              <a:ext cx="217977" cy="144114"/>
            </a:xfrm>
            <a:prstGeom prst="rect">
              <a:avLst/>
            </a:prstGeom>
            <a:ln>
              <a:noFill/>
            </a:ln>
          </p:spPr>
        </p:pic>
        <p:pic>
          <p:nvPicPr>
            <p:cNvPr id="77" name="Picture 76" descr="ie.png">
              <a:extLst>
                <a:ext uri="{FF2B5EF4-FFF2-40B4-BE49-F238E27FC236}">
                  <a16:creationId xmlns:a16="http://schemas.microsoft.com/office/drawing/2014/main" id="{EF04B81C-2531-C14D-A87E-D44A15F47380}"/>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4787900" y="4469696"/>
              <a:ext cx="217977" cy="144114"/>
            </a:xfrm>
            <a:prstGeom prst="rect">
              <a:avLst/>
            </a:prstGeom>
            <a:ln>
              <a:noFill/>
            </a:ln>
          </p:spPr>
        </p:pic>
        <p:pic>
          <p:nvPicPr>
            <p:cNvPr id="78" name="Picture 77" descr="it.png">
              <a:extLst>
                <a:ext uri="{FF2B5EF4-FFF2-40B4-BE49-F238E27FC236}">
                  <a16:creationId xmlns:a16="http://schemas.microsoft.com/office/drawing/2014/main" id="{95328A20-A885-4C43-A058-B369E1ADDA16}"/>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159040" y="4469696"/>
              <a:ext cx="217977" cy="144114"/>
            </a:xfrm>
            <a:prstGeom prst="rect">
              <a:avLst/>
            </a:prstGeom>
            <a:ln>
              <a:noFill/>
            </a:ln>
          </p:spPr>
        </p:pic>
        <p:pic>
          <p:nvPicPr>
            <p:cNvPr id="79" name="Picture 78" descr="lu.png">
              <a:extLst>
                <a:ext uri="{FF2B5EF4-FFF2-40B4-BE49-F238E27FC236}">
                  <a16:creationId xmlns:a16="http://schemas.microsoft.com/office/drawing/2014/main" id="{D3E97139-4C26-4E4D-A683-341E6639829D}"/>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5530180" y="4469696"/>
              <a:ext cx="217977" cy="144114"/>
            </a:xfrm>
            <a:prstGeom prst="rect">
              <a:avLst/>
            </a:prstGeom>
            <a:ln>
              <a:noFill/>
            </a:ln>
          </p:spPr>
        </p:pic>
        <p:pic>
          <p:nvPicPr>
            <p:cNvPr id="80" name="Picture 79" descr="no.png">
              <a:extLst>
                <a:ext uri="{FF2B5EF4-FFF2-40B4-BE49-F238E27FC236}">
                  <a16:creationId xmlns:a16="http://schemas.microsoft.com/office/drawing/2014/main" id="{324D22DC-D816-1243-B082-8865DB196206}"/>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5901320" y="4469696"/>
              <a:ext cx="217977" cy="144114"/>
            </a:xfrm>
            <a:prstGeom prst="rect">
              <a:avLst/>
            </a:prstGeom>
            <a:ln>
              <a:noFill/>
            </a:ln>
          </p:spPr>
        </p:pic>
        <p:pic>
          <p:nvPicPr>
            <p:cNvPr id="81" name="Picture 80" descr="nl.png">
              <a:extLst>
                <a:ext uri="{FF2B5EF4-FFF2-40B4-BE49-F238E27FC236}">
                  <a16:creationId xmlns:a16="http://schemas.microsoft.com/office/drawing/2014/main" id="{3D07C25D-2917-F84E-A8AC-12F4CD466850}"/>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6272460" y="4469696"/>
              <a:ext cx="217977" cy="144114"/>
            </a:xfrm>
            <a:prstGeom prst="rect">
              <a:avLst/>
            </a:prstGeom>
            <a:ln>
              <a:noFill/>
            </a:ln>
          </p:spPr>
        </p:pic>
        <p:pic>
          <p:nvPicPr>
            <p:cNvPr id="82" name="Picture 81" descr="pl.png">
              <a:extLst>
                <a:ext uri="{FF2B5EF4-FFF2-40B4-BE49-F238E27FC236}">
                  <a16:creationId xmlns:a16="http://schemas.microsoft.com/office/drawing/2014/main" id="{B33D011E-EDFE-6C47-90B7-8E838D0A5970}"/>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6643600" y="4469696"/>
              <a:ext cx="217977" cy="144114"/>
            </a:xfrm>
            <a:prstGeom prst="rect">
              <a:avLst/>
            </a:prstGeom>
            <a:ln>
              <a:noFill/>
            </a:ln>
          </p:spPr>
        </p:pic>
        <p:pic>
          <p:nvPicPr>
            <p:cNvPr id="83" name="Picture 82" descr="pt.png">
              <a:extLst>
                <a:ext uri="{FF2B5EF4-FFF2-40B4-BE49-F238E27FC236}">
                  <a16:creationId xmlns:a16="http://schemas.microsoft.com/office/drawing/2014/main" id="{E26A8BCE-FE5B-0B4B-97B7-B953C77F0FBD}"/>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7014740" y="4469696"/>
              <a:ext cx="217977" cy="144114"/>
            </a:xfrm>
            <a:prstGeom prst="rect">
              <a:avLst/>
            </a:prstGeom>
            <a:ln>
              <a:noFill/>
            </a:ln>
          </p:spPr>
        </p:pic>
        <p:pic>
          <p:nvPicPr>
            <p:cNvPr id="84" name="Picture 83" descr="cz.png">
              <a:extLst>
                <a:ext uri="{FF2B5EF4-FFF2-40B4-BE49-F238E27FC236}">
                  <a16:creationId xmlns:a16="http://schemas.microsoft.com/office/drawing/2014/main" id="{EA3C71A0-92F6-5449-B7A5-EE98B2C610FC}"/>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7385880" y="4469696"/>
              <a:ext cx="217977" cy="144114"/>
            </a:xfrm>
            <a:prstGeom prst="rect">
              <a:avLst/>
            </a:prstGeom>
            <a:ln>
              <a:noFill/>
            </a:ln>
          </p:spPr>
        </p:pic>
        <p:pic>
          <p:nvPicPr>
            <p:cNvPr id="85" name="Picture 84" descr="ro.png">
              <a:extLst>
                <a:ext uri="{FF2B5EF4-FFF2-40B4-BE49-F238E27FC236}">
                  <a16:creationId xmlns:a16="http://schemas.microsoft.com/office/drawing/2014/main" id="{4B9F4E5B-7A64-F841-A279-D97A9EDF1F0F}"/>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7757020" y="4469696"/>
              <a:ext cx="217977" cy="144114"/>
            </a:xfrm>
            <a:prstGeom prst="rect">
              <a:avLst/>
            </a:prstGeom>
            <a:ln>
              <a:noFill/>
            </a:ln>
          </p:spPr>
        </p:pic>
        <p:pic>
          <p:nvPicPr>
            <p:cNvPr id="86" name="Picture 85" descr="se.png">
              <a:extLst>
                <a:ext uri="{FF2B5EF4-FFF2-40B4-BE49-F238E27FC236}">
                  <a16:creationId xmlns:a16="http://schemas.microsoft.com/office/drawing/2014/main" id="{DDB1648C-F873-6749-A640-4082AF751D87}"/>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8499300" y="4469696"/>
              <a:ext cx="217977" cy="144114"/>
            </a:xfrm>
            <a:prstGeom prst="rect">
              <a:avLst/>
            </a:prstGeom>
            <a:ln>
              <a:noFill/>
            </a:ln>
          </p:spPr>
        </p:pic>
        <p:pic>
          <p:nvPicPr>
            <p:cNvPr id="87" name="Picture 86" descr="ch.png">
              <a:extLst>
                <a:ext uri="{FF2B5EF4-FFF2-40B4-BE49-F238E27FC236}">
                  <a16:creationId xmlns:a16="http://schemas.microsoft.com/office/drawing/2014/main" id="{CDF58799-0634-5441-BED0-EA59E1AB37D8}"/>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8870442" y="4469696"/>
              <a:ext cx="217977" cy="144114"/>
            </a:xfrm>
            <a:prstGeom prst="rect">
              <a:avLst/>
            </a:prstGeom>
            <a:ln>
              <a:noFill/>
            </a:ln>
          </p:spPr>
        </p:pic>
        <p:pic>
          <p:nvPicPr>
            <p:cNvPr id="88" name="Picture 87" descr="uk.png">
              <a:extLst>
                <a:ext uri="{FF2B5EF4-FFF2-40B4-BE49-F238E27FC236}">
                  <a16:creationId xmlns:a16="http://schemas.microsoft.com/office/drawing/2014/main" id="{98203A33-83F3-EF48-9824-219DF5D6937A}"/>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8128160" y="4469696"/>
              <a:ext cx="217977" cy="144114"/>
            </a:xfrm>
            <a:prstGeom prst="rect">
              <a:avLst/>
            </a:prstGeom>
            <a:ln>
              <a:noFill/>
            </a:ln>
          </p:spPr>
        </p:pic>
        <p:pic>
          <p:nvPicPr>
            <p:cNvPr id="90" name="Picture 89">
              <a:extLst>
                <a:ext uri="{FF2B5EF4-FFF2-40B4-BE49-F238E27FC236}">
                  <a16:creationId xmlns:a16="http://schemas.microsoft.com/office/drawing/2014/main" id="{5AF3F362-335A-2842-8023-E7A6D384C6AB}"/>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9408598" y="4469696"/>
              <a:ext cx="216000" cy="144000"/>
            </a:xfrm>
            <a:prstGeom prst="rect">
              <a:avLst/>
            </a:prstGeom>
          </p:spPr>
        </p:pic>
        <p:pic>
          <p:nvPicPr>
            <p:cNvPr id="91" name="Picture 90">
              <a:extLst>
                <a:ext uri="{FF2B5EF4-FFF2-40B4-BE49-F238E27FC236}">
                  <a16:creationId xmlns:a16="http://schemas.microsoft.com/office/drawing/2014/main" id="{4C4F2EF4-11EA-364F-BAF7-246B7CF1C816}"/>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9768386" y="4469696"/>
              <a:ext cx="216000" cy="144000"/>
            </a:xfrm>
            <a:prstGeom prst="rect">
              <a:avLst/>
            </a:prstGeom>
          </p:spPr>
        </p:pic>
        <p:pic>
          <p:nvPicPr>
            <p:cNvPr id="92" name="Picture 91" descr="ca.png">
              <a:extLst>
                <a:ext uri="{FF2B5EF4-FFF2-40B4-BE49-F238E27FC236}">
                  <a16:creationId xmlns:a16="http://schemas.microsoft.com/office/drawing/2014/main" id="{DED3E4FD-F737-FA46-85D9-21C9604F0B66}"/>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10489245" y="4469696"/>
              <a:ext cx="216000" cy="142807"/>
            </a:xfrm>
            <a:prstGeom prst="rect">
              <a:avLst/>
            </a:prstGeom>
            <a:ln>
              <a:noFill/>
            </a:ln>
          </p:spPr>
        </p:pic>
        <p:pic>
          <p:nvPicPr>
            <p:cNvPr id="93" name="Picture 92" descr="si.png">
              <a:extLst>
                <a:ext uri="{FF2B5EF4-FFF2-40B4-BE49-F238E27FC236}">
                  <a16:creationId xmlns:a16="http://schemas.microsoft.com/office/drawing/2014/main" id="{23F56142-1525-C14D-B747-95D034DF083C}"/>
                </a:ext>
              </a:extLst>
            </p:cNvPr>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10128174" y="4469696"/>
              <a:ext cx="217284" cy="143656"/>
            </a:xfrm>
            <a:prstGeom prst="rect">
              <a:avLst/>
            </a:prstGeom>
          </p:spPr>
        </p:pic>
      </p:grpSp>
      <p:pic>
        <p:nvPicPr>
          <p:cNvPr id="94" name="Picture 93"/>
          <p:cNvPicPr>
            <a:picLocks/>
          </p:cNvPicPr>
          <p:nvPr userDrawn="1"/>
        </p:nvPicPr>
        <p:blipFill>
          <a:blip r:embed="rId33" cstate="screen">
            <a:extLst>
              <a:ext uri="{28A0092B-C50C-407E-A947-70E740481C1C}">
                <a14:useLocalDpi xmlns:a14="http://schemas.microsoft.com/office/drawing/2010/main"/>
              </a:ext>
            </a:extLst>
          </a:blip>
          <a:stretch>
            <a:fillRect/>
          </a:stretch>
        </p:blipFill>
        <p:spPr>
          <a:xfrm>
            <a:off x="10303316" y="-215904"/>
            <a:ext cx="2089486" cy="1314000"/>
          </a:xfrm>
          <a:prstGeom prst="rect">
            <a:avLst/>
          </a:prstGeom>
        </p:spPr>
      </p:pic>
    </p:spTree>
    <p:extLst>
      <p:ext uri="{BB962C8B-B14F-4D97-AF65-F5344CB8AC3E}">
        <p14:creationId xmlns:p14="http://schemas.microsoft.com/office/powerpoint/2010/main" val="4130252384"/>
      </p:ext>
    </p:extLst>
  </p:cSld>
  <p:clrMap bg1="lt1" tx1="dk1" bg2="lt2" tx2="dk2" accent1="accent1" accent2="accent2" accent3="accent3" accent4="accent4" accent5="accent5" accent6="accent6" hlink="hlink" folHlink="folHlink"/>
  <p:sldLayoutIdLst>
    <p:sldLayoutId id="2147483759" r:id="rId1"/>
    <p:sldLayoutId id="2147483827" r:id="rId2"/>
    <p:sldLayoutId id="2147483861" r:id="rId3"/>
  </p:sldLayoutIdLst>
  <p:hf sldNum="0" hdr="0" dt="0"/>
  <p:txStyles>
    <p:titleStyle>
      <a:lvl1pPr algn="just" rtl="0" fontAlgn="base">
        <a:spcBef>
          <a:spcPct val="0"/>
        </a:spcBef>
        <a:spcAft>
          <a:spcPct val="0"/>
        </a:spcAft>
        <a:defRPr lang="en-GB" sz="2992" b="1" dirty="0" smtClean="0">
          <a:solidFill>
            <a:srgbClr val="003249"/>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16" b="1">
          <a:solidFill>
            <a:schemeClr val="bg1"/>
          </a:solidFill>
          <a:latin typeface="Verdana" pitchFamily="34" charset="0"/>
        </a:defRPr>
      </a:lvl2pPr>
      <a:lvl3pPr algn="l" rtl="0" fontAlgn="base">
        <a:spcBef>
          <a:spcPct val="0"/>
        </a:spcBef>
        <a:spcAft>
          <a:spcPct val="0"/>
        </a:spcAft>
        <a:defRPr sz="2116" b="1">
          <a:solidFill>
            <a:schemeClr val="bg1"/>
          </a:solidFill>
          <a:latin typeface="Verdana" pitchFamily="34" charset="0"/>
        </a:defRPr>
      </a:lvl3pPr>
      <a:lvl4pPr algn="l" rtl="0" fontAlgn="base">
        <a:spcBef>
          <a:spcPct val="0"/>
        </a:spcBef>
        <a:spcAft>
          <a:spcPct val="0"/>
        </a:spcAft>
        <a:defRPr sz="2116" b="1">
          <a:solidFill>
            <a:schemeClr val="bg1"/>
          </a:solidFill>
          <a:latin typeface="Verdana" pitchFamily="34" charset="0"/>
        </a:defRPr>
      </a:lvl4pPr>
      <a:lvl5pPr algn="l" rtl="0" fontAlgn="base">
        <a:spcBef>
          <a:spcPct val="0"/>
        </a:spcBef>
        <a:spcAft>
          <a:spcPct val="0"/>
        </a:spcAft>
        <a:defRPr sz="2116" b="1">
          <a:solidFill>
            <a:schemeClr val="bg1"/>
          </a:solidFill>
          <a:latin typeface="Verdana" pitchFamily="34" charset="0"/>
        </a:defRPr>
      </a:lvl5pPr>
      <a:lvl6pPr marL="439824" algn="l" rtl="0" fontAlgn="base">
        <a:spcBef>
          <a:spcPct val="0"/>
        </a:spcBef>
        <a:spcAft>
          <a:spcPct val="0"/>
        </a:spcAft>
        <a:defRPr sz="2116" b="1">
          <a:solidFill>
            <a:schemeClr val="bg1"/>
          </a:solidFill>
          <a:latin typeface="Verdana" pitchFamily="34" charset="0"/>
        </a:defRPr>
      </a:lvl6pPr>
      <a:lvl7pPr marL="879649" algn="l" rtl="0" fontAlgn="base">
        <a:spcBef>
          <a:spcPct val="0"/>
        </a:spcBef>
        <a:spcAft>
          <a:spcPct val="0"/>
        </a:spcAft>
        <a:defRPr sz="2116" b="1">
          <a:solidFill>
            <a:schemeClr val="bg1"/>
          </a:solidFill>
          <a:latin typeface="Verdana" pitchFamily="34" charset="0"/>
        </a:defRPr>
      </a:lvl7pPr>
      <a:lvl8pPr marL="1319473" algn="l" rtl="0" fontAlgn="base">
        <a:spcBef>
          <a:spcPct val="0"/>
        </a:spcBef>
        <a:spcAft>
          <a:spcPct val="0"/>
        </a:spcAft>
        <a:defRPr sz="2116" b="1">
          <a:solidFill>
            <a:schemeClr val="bg1"/>
          </a:solidFill>
          <a:latin typeface="Verdana" pitchFamily="34" charset="0"/>
        </a:defRPr>
      </a:lvl8pPr>
      <a:lvl9pPr marL="1759297" algn="l" rtl="0" fontAlgn="base">
        <a:spcBef>
          <a:spcPct val="0"/>
        </a:spcBef>
        <a:spcAft>
          <a:spcPct val="0"/>
        </a:spcAft>
        <a:defRPr sz="2116"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795" dirty="0">
          <a:solidFill>
            <a:srgbClr val="8197A6"/>
          </a:solidFill>
          <a:latin typeface="Arial" panose="020B0604020202020204" pitchFamily="34" charset="0"/>
          <a:ea typeface="MS PGothic" pitchFamily="34" charset="-128"/>
          <a:cs typeface="Arial" panose="020B0604020202020204" pitchFamily="34" charset="0"/>
        </a:defRPr>
      </a:lvl1pPr>
      <a:lvl2pPr marL="779216" indent="0" algn="l" rtl="0" eaLnBrk="0" fontAlgn="base" hangingPunct="0">
        <a:lnSpc>
          <a:spcPct val="119000"/>
        </a:lnSpc>
        <a:spcBef>
          <a:spcPct val="20000"/>
        </a:spcBef>
        <a:spcAft>
          <a:spcPct val="0"/>
        </a:spcAft>
        <a:buClr>
          <a:schemeClr val="accent1"/>
        </a:buClr>
        <a:buFont typeface="Verdana" pitchFamily="34" charset="0"/>
        <a:buNone/>
        <a:defRPr lang="en-US" altLang="en-US" sz="1795" dirty="0">
          <a:solidFill>
            <a:srgbClr val="8197A6"/>
          </a:solidFill>
          <a:latin typeface="Arial" panose="020B0604020202020204" pitchFamily="34" charset="0"/>
          <a:ea typeface="MS PGothic" pitchFamily="34" charset="-128"/>
          <a:cs typeface="Arial" panose="020B0604020202020204" pitchFamily="34" charset="0"/>
        </a:defRPr>
      </a:lvl2pPr>
      <a:lvl3pPr marL="1354105" indent="0" algn="l" rtl="0" eaLnBrk="0" fontAlgn="base" hangingPunct="0">
        <a:lnSpc>
          <a:spcPct val="119000"/>
        </a:lnSpc>
        <a:spcBef>
          <a:spcPct val="20000"/>
        </a:spcBef>
        <a:spcAft>
          <a:spcPct val="0"/>
        </a:spcAft>
        <a:buClr>
          <a:schemeClr val="accent1"/>
        </a:buClr>
        <a:buFont typeface="Verdana" pitchFamily="34" charset="0"/>
        <a:buNone/>
        <a:defRPr lang="en-US" altLang="en-US" sz="1795" dirty="0">
          <a:solidFill>
            <a:srgbClr val="8197A6"/>
          </a:solidFill>
          <a:latin typeface="Arial" panose="020B0604020202020204" pitchFamily="34" charset="0"/>
          <a:ea typeface="MS PGothic" pitchFamily="34" charset="-128"/>
          <a:cs typeface="Arial" panose="020B0604020202020204" pitchFamily="34" charset="0"/>
        </a:defRPr>
      </a:lvl3pPr>
      <a:lvl4pPr marL="1928994" indent="0" algn="l" rtl="0" eaLnBrk="0" fontAlgn="base" hangingPunct="0">
        <a:lnSpc>
          <a:spcPct val="119000"/>
        </a:lnSpc>
        <a:spcBef>
          <a:spcPct val="20000"/>
        </a:spcBef>
        <a:spcAft>
          <a:spcPct val="0"/>
        </a:spcAft>
        <a:buClr>
          <a:schemeClr val="accent1"/>
        </a:buClr>
        <a:buFont typeface="Verdana" pitchFamily="34" charset="0"/>
        <a:buNone/>
        <a:defRPr lang="en-US" altLang="en-US" sz="1795" dirty="0">
          <a:solidFill>
            <a:srgbClr val="8197A6"/>
          </a:solidFill>
          <a:latin typeface="Arial" charset="0"/>
          <a:ea typeface="MS PGothic" pitchFamily="34" charset="-128"/>
          <a:cs typeface="Arial" charset="0"/>
        </a:defRPr>
      </a:lvl4pPr>
      <a:lvl5pPr marL="2503882" indent="0" algn="l" rtl="0" eaLnBrk="0" fontAlgn="base" hangingPunct="0">
        <a:lnSpc>
          <a:spcPct val="119000"/>
        </a:lnSpc>
        <a:spcBef>
          <a:spcPct val="20000"/>
        </a:spcBef>
        <a:spcAft>
          <a:spcPct val="0"/>
        </a:spcAft>
        <a:buClr>
          <a:schemeClr val="accent1"/>
        </a:buClr>
        <a:buFont typeface="Verdana" pitchFamily="34" charset="0"/>
        <a:buNone/>
        <a:defRPr lang="en-GB" altLang="en-US" sz="1795" dirty="0">
          <a:solidFill>
            <a:srgbClr val="8197A6"/>
          </a:solidFill>
          <a:latin typeface="Arial" charset="0"/>
          <a:ea typeface="MS PGothic" pitchFamily="34" charset="-128"/>
          <a:cs typeface="Arial" charset="0"/>
        </a:defRPr>
      </a:lvl5pPr>
      <a:lvl6pPr marL="3347552" indent="-403172" algn="l" rtl="0" fontAlgn="base">
        <a:lnSpc>
          <a:spcPct val="119000"/>
        </a:lnSpc>
        <a:spcBef>
          <a:spcPct val="20000"/>
        </a:spcBef>
        <a:spcAft>
          <a:spcPct val="0"/>
        </a:spcAft>
        <a:buClr>
          <a:schemeClr val="accent1"/>
        </a:buClr>
        <a:buFont typeface="Verdana" pitchFamily="34" charset="0"/>
        <a:buChar char="–"/>
        <a:defRPr sz="1539">
          <a:solidFill>
            <a:schemeClr val="bg2"/>
          </a:solidFill>
          <a:latin typeface="+mn-lt"/>
        </a:defRPr>
      </a:lvl6pPr>
      <a:lvl7pPr marL="3787376" indent="-403172" algn="l" rtl="0" fontAlgn="base">
        <a:lnSpc>
          <a:spcPct val="119000"/>
        </a:lnSpc>
        <a:spcBef>
          <a:spcPct val="20000"/>
        </a:spcBef>
        <a:spcAft>
          <a:spcPct val="0"/>
        </a:spcAft>
        <a:buClr>
          <a:schemeClr val="accent1"/>
        </a:buClr>
        <a:buFont typeface="Verdana" pitchFamily="34" charset="0"/>
        <a:buChar char="–"/>
        <a:defRPr sz="1539">
          <a:solidFill>
            <a:schemeClr val="bg2"/>
          </a:solidFill>
          <a:latin typeface="+mn-lt"/>
        </a:defRPr>
      </a:lvl7pPr>
      <a:lvl8pPr marL="4227201" indent="-403172" algn="l" rtl="0" fontAlgn="base">
        <a:lnSpc>
          <a:spcPct val="119000"/>
        </a:lnSpc>
        <a:spcBef>
          <a:spcPct val="20000"/>
        </a:spcBef>
        <a:spcAft>
          <a:spcPct val="0"/>
        </a:spcAft>
        <a:buClr>
          <a:schemeClr val="accent1"/>
        </a:buClr>
        <a:buFont typeface="Verdana" pitchFamily="34" charset="0"/>
        <a:buChar char="–"/>
        <a:defRPr sz="1539">
          <a:solidFill>
            <a:schemeClr val="bg2"/>
          </a:solidFill>
          <a:latin typeface="+mn-lt"/>
        </a:defRPr>
      </a:lvl8pPr>
      <a:lvl9pPr marL="4667025" indent="-403172" algn="l" rtl="0" fontAlgn="base">
        <a:lnSpc>
          <a:spcPct val="119000"/>
        </a:lnSpc>
        <a:spcBef>
          <a:spcPct val="20000"/>
        </a:spcBef>
        <a:spcAft>
          <a:spcPct val="0"/>
        </a:spcAft>
        <a:buClr>
          <a:schemeClr val="accent1"/>
        </a:buClr>
        <a:buFont typeface="Verdana" pitchFamily="34" charset="0"/>
        <a:buChar char="–"/>
        <a:defRPr sz="1539">
          <a:solidFill>
            <a:schemeClr val="bg2"/>
          </a:solidFill>
          <a:latin typeface="+mn-lt"/>
        </a:defRPr>
      </a:lvl9pPr>
    </p:bodyStyle>
    <p:otherStyle>
      <a:defPPr>
        <a:defRPr lang="en-US"/>
      </a:defPPr>
      <a:lvl1pPr marL="0" algn="l" defTabSz="879649" rtl="0" eaLnBrk="1" latinLnBrk="0" hangingPunct="1">
        <a:defRPr sz="1731" kern="1200">
          <a:solidFill>
            <a:schemeClr val="tx1"/>
          </a:solidFill>
          <a:latin typeface="+mn-lt"/>
          <a:ea typeface="+mn-ea"/>
          <a:cs typeface="+mn-cs"/>
        </a:defRPr>
      </a:lvl1pPr>
      <a:lvl2pPr marL="439824" algn="l" defTabSz="879649" rtl="0" eaLnBrk="1" latinLnBrk="0" hangingPunct="1">
        <a:defRPr sz="1731" kern="1200">
          <a:solidFill>
            <a:schemeClr val="tx1"/>
          </a:solidFill>
          <a:latin typeface="+mn-lt"/>
          <a:ea typeface="+mn-ea"/>
          <a:cs typeface="+mn-cs"/>
        </a:defRPr>
      </a:lvl2pPr>
      <a:lvl3pPr marL="879649" algn="l" defTabSz="879649" rtl="0" eaLnBrk="1" latinLnBrk="0" hangingPunct="1">
        <a:defRPr sz="1731" kern="1200">
          <a:solidFill>
            <a:schemeClr val="tx1"/>
          </a:solidFill>
          <a:latin typeface="+mn-lt"/>
          <a:ea typeface="+mn-ea"/>
          <a:cs typeface="+mn-cs"/>
        </a:defRPr>
      </a:lvl3pPr>
      <a:lvl4pPr marL="1319473" algn="l" defTabSz="879649" rtl="0" eaLnBrk="1" latinLnBrk="0" hangingPunct="1">
        <a:defRPr sz="1731" kern="1200">
          <a:solidFill>
            <a:schemeClr val="tx1"/>
          </a:solidFill>
          <a:latin typeface="+mn-lt"/>
          <a:ea typeface="+mn-ea"/>
          <a:cs typeface="+mn-cs"/>
        </a:defRPr>
      </a:lvl4pPr>
      <a:lvl5pPr marL="1759297" algn="l" defTabSz="879649" rtl="0" eaLnBrk="1" latinLnBrk="0" hangingPunct="1">
        <a:defRPr sz="1731" kern="1200">
          <a:solidFill>
            <a:schemeClr val="tx1"/>
          </a:solidFill>
          <a:latin typeface="+mn-lt"/>
          <a:ea typeface="+mn-ea"/>
          <a:cs typeface="+mn-cs"/>
        </a:defRPr>
      </a:lvl5pPr>
      <a:lvl6pPr marL="2199122" algn="l" defTabSz="879649" rtl="0" eaLnBrk="1" latinLnBrk="0" hangingPunct="1">
        <a:defRPr sz="1731" kern="1200">
          <a:solidFill>
            <a:schemeClr val="tx1"/>
          </a:solidFill>
          <a:latin typeface="+mn-lt"/>
          <a:ea typeface="+mn-ea"/>
          <a:cs typeface="+mn-cs"/>
        </a:defRPr>
      </a:lvl6pPr>
      <a:lvl7pPr marL="2638947" algn="l" defTabSz="879649" rtl="0" eaLnBrk="1" latinLnBrk="0" hangingPunct="1">
        <a:defRPr sz="1731" kern="1200">
          <a:solidFill>
            <a:schemeClr val="tx1"/>
          </a:solidFill>
          <a:latin typeface="+mn-lt"/>
          <a:ea typeface="+mn-ea"/>
          <a:cs typeface="+mn-cs"/>
        </a:defRPr>
      </a:lvl7pPr>
      <a:lvl8pPr marL="3078771" algn="l" defTabSz="879649" rtl="0" eaLnBrk="1" latinLnBrk="0" hangingPunct="1">
        <a:defRPr sz="1731" kern="1200">
          <a:solidFill>
            <a:schemeClr val="tx1"/>
          </a:solidFill>
          <a:latin typeface="+mn-lt"/>
          <a:ea typeface="+mn-ea"/>
          <a:cs typeface="+mn-cs"/>
        </a:defRPr>
      </a:lvl8pPr>
      <a:lvl9pPr marL="3518595" algn="l" defTabSz="879649" rtl="0" eaLnBrk="1" latinLnBrk="0" hangingPunct="1">
        <a:defRPr sz="173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5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0887" y="447368"/>
            <a:ext cx="6688667" cy="210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1" noProof="0" dirty="0"/>
          </a:p>
        </p:txBody>
      </p:sp>
      <p:sp>
        <p:nvSpPr>
          <p:cNvPr id="10" name="Rectangle 6"/>
          <p:cNvSpPr>
            <a:spLocks noGrp="1" noChangeArrowheads="1"/>
          </p:cNvSpPr>
          <p:nvPr>
            <p:ph type="title"/>
          </p:nvPr>
        </p:nvSpPr>
        <p:spPr bwMode="auto">
          <a:xfrm>
            <a:off x="215411" y="161010"/>
            <a:ext cx="10081235" cy="55278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dirty="0"/>
              <a:t>CLICK TO EDIT MASTER TITLE STYLE</a:t>
            </a:r>
            <a:endParaRPr lang="en-GB" noProof="0" dirty="0"/>
          </a:p>
        </p:txBody>
      </p:sp>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9002" y="882000"/>
            <a:ext cx="11732719"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
        <p:nvSpPr>
          <p:cNvPr id="67" name="Text Box DG">
            <a:extLst>
              <a:ext uri="{FF2B5EF4-FFF2-40B4-BE49-F238E27FC236}">
                <a16:creationId xmlns:a16="http://schemas.microsoft.com/office/drawing/2014/main" id="{041D4B4D-8C28-4798-BDA6-9AF59297F358}"/>
              </a:ext>
            </a:extLst>
          </p:cNvPr>
          <p:cNvSpPr txBox="1">
            <a:spLocks noChangeArrowheads="1"/>
          </p:cNvSpPr>
          <p:nvPr userDrawn="1"/>
        </p:nvSpPr>
        <p:spPr bwMode="auto">
          <a:xfrm>
            <a:off x="770887" y="447368"/>
            <a:ext cx="6688667" cy="210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1" noProof="0" dirty="0"/>
          </a:p>
        </p:txBody>
      </p:sp>
      <p:sp>
        <p:nvSpPr>
          <p:cNvPr id="14" name="Text Box 38"/>
          <p:cNvSpPr txBox="1">
            <a:spLocks noChangeArrowheads="1"/>
          </p:cNvSpPr>
          <p:nvPr userDrawn="1"/>
        </p:nvSpPr>
        <p:spPr bwMode="auto">
          <a:xfrm>
            <a:off x="220802" y="6202801"/>
            <a:ext cx="121187" cy="215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150" sz="799" noProof="0">
                <a:solidFill>
                  <a:srgbClr val="8197A6"/>
                </a:solidFill>
                <a:latin typeface="Arial" panose="020B0604020202020204" pitchFamily="34" charset="0"/>
                <a:cs typeface="Arial" panose="020B0604020202020204" pitchFamily="34" charset="0"/>
              </a:rPr>
              <a:t> </a:t>
            </a:r>
            <a:endParaRPr lang="en-GB" sz="799" noProof="0" dirty="0">
              <a:solidFill>
                <a:srgbClr val="8197A6"/>
              </a:solidFill>
              <a:latin typeface="Arial" panose="020B0604020202020204" pitchFamily="34" charset="0"/>
              <a:cs typeface="Arial" panose="020B0604020202020204" pitchFamily="34" charset="0"/>
            </a:endParaRPr>
          </a:p>
        </p:txBody>
      </p:sp>
      <p:sp>
        <p:nvSpPr>
          <p:cNvPr id="2" name="Text Box 34">
            <a:extLst>
              <a:ext uri="{FF2B5EF4-FFF2-40B4-BE49-F238E27FC236}">
                <a16:creationId xmlns:a16="http://schemas.microsoft.com/office/drawing/2014/main" id="{06E20340-F309-4C15-A091-9346422556E1}"/>
              </a:ext>
            </a:extLst>
          </p:cNvPr>
          <p:cNvSpPr txBox="1">
            <a:spLocks noChangeArrowheads="1"/>
          </p:cNvSpPr>
          <p:nvPr userDrawn="1"/>
        </p:nvSpPr>
        <p:spPr bwMode="auto">
          <a:xfrm>
            <a:off x="11647925" y="6202802"/>
            <a:ext cx="275075" cy="2153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799" noProof="1">
                <a:solidFill>
                  <a:schemeClr val="bg1"/>
                </a:solidFill>
                <a:latin typeface="Arial" panose="020B0604020202020204" pitchFamily="34" charset="0"/>
                <a:cs typeface="Arial" panose="020B0604020202020204" pitchFamily="34" charset="0"/>
              </a:rPr>
              <a:t>  </a:t>
            </a:r>
            <a:fld id="{FDAC5C42-9B53-4063-AF51-A40D4C64F718}" type="slidenum">
              <a:rPr lang="it-IT" sz="799" noProof="1" smtClean="0">
                <a:solidFill>
                  <a:srgbClr val="8197A6"/>
                </a:solidFill>
                <a:latin typeface="Arial" panose="020B0604020202020204" pitchFamily="34" charset="0"/>
                <a:cs typeface="Arial" panose="020B0604020202020204" pitchFamily="34" charset="0"/>
              </a:rPr>
              <a:t>‹#›</a:t>
            </a:fld>
            <a:endParaRPr lang="en-GB" sz="799" noProof="1">
              <a:solidFill>
                <a:srgbClr val="8197A6"/>
              </a:solidFill>
              <a:latin typeface="Arial" panose="020B0604020202020204" pitchFamily="34" charset="0"/>
              <a:cs typeface="Arial" panose="020B0604020202020204" pitchFamily="34" charset="0"/>
            </a:endParaRPr>
          </a:p>
        </p:txBody>
      </p:sp>
      <p:pic>
        <p:nvPicPr>
          <p:cNvPr id="66" name="Picture 65"/>
          <p:cNvPicPr>
            <a:picLocks/>
          </p:cNvPicPr>
          <p:nvPr userDrawn="1"/>
        </p:nvPicPr>
        <p:blipFill>
          <a:blip r:embed="rId19" cstate="screen">
            <a:extLst>
              <a:ext uri="{28A0092B-C50C-407E-A947-70E740481C1C}">
                <a14:useLocalDpi xmlns:a14="http://schemas.microsoft.com/office/drawing/2010/main"/>
              </a:ext>
            </a:extLst>
          </a:blip>
          <a:stretch>
            <a:fillRect/>
          </a:stretch>
        </p:blipFill>
        <p:spPr>
          <a:xfrm>
            <a:off x="10303317" y="-215904"/>
            <a:ext cx="2089487" cy="1314000"/>
          </a:xfrm>
          <a:prstGeom prst="rect">
            <a:avLst/>
          </a:prstGeom>
        </p:spPr>
      </p:pic>
      <p:pic>
        <p:nvPicPr>
          <p:cNvPr id="68" name="Picture 67">
            <a:extLst>
              <a:ext uri="{FF2B5EF4-FFF2-40B4-BE49-F238E27FC236}">
                <a16:creationId xmlns:a16="http://schemas.microsoft.com/office/drawing/2014/main" id="{4A98235A-908E-9E4D-97CE-A7BE035FCD96}"/>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315039" y="6585918"/>
            <a:ext cx="1632456" cy="105919"/>
          </a:xfrm>
          <a:prstGeom prst="rect">
            <a:avLst/>
          </a:prstGeom>
        </p:spPr>
      </p:pic>
      <p:grpSp>
        <p:nvGrpSpPr>
          <p:cNvPr id="69" name="Group 68">
            <a:extLst>
              <a:ext uri="{FF2B5EF4-FFF2-40B4-BE49-F238E27FC236}">
                <a16:creationId xmlns:a16="http://schemas.microsoft.com/office/drawing/2014/main" id="{9E72F4FA-AA84-3845-A45E-1DF449D7C0F2}"/>
              </a:ext>
            </a:extLst>
          </p:cNvPr>
          <p:cNvGrpSpPr/>
          <p:nvPr userDrawn="1"/>
        </p:nvGrpSpPr>
        <p:grpSpPr>
          <a:xfrm>
            <a:off x="226071" y="6569736"/>
            <a:ext cx="9602488" cy="144115"/>
            <a:chOff x="1076500" y="4469696"/>
            <a:chExt cx="9628745" cy="144114"/>
          </a:xfrm>
        </p:grpSpPr>
        <p:pic>
          <p:nvPicPr>
            <p:cNvPr id="70" name="Picture 69" descr="de.png">
              <a:extLst>
                <a:ext uri="{FF2B5EF4-FFF2-40B4-BE49-F238E27FC236}">
                  <a16:creationId xmlns:a16="http://schemas.microsoft.com/office/drawing/2014/main" id="{E044A2EC-38AD-874D-8B46-906925A6705F}"/>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076500" y="4469696"/>
              <a:ext cx="217977" cy="144114"/>
            </a:xfrm>
            <a:prstGeom prst="rect">
              <a:avLst/>
            </a:prstGeom>
            <a:ln>
              <a:noFill/>
            </a:ln>
          </p:spPr>
        </p:pic>
        <p:pic>
          <p:nvPicPr>
            <p:cNvPr id="71" name="Picture 70" descr="at.png">
              <a:extLst>
                <a:ext uri="{FF2B5EF4-FFF2-40B4-BE49-F238E27FC236}">
                  <a16:creationId xmlns:a16="http://schemas.microsoft.com/office/drawing/2014/main" id="{C56C0BB1-C835-034A-8033-0886C0CAD1C1}"/>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1447640" y="4469696"/>
              <a:ext cx="217977" cy="144114"/>
            </a:xfrm>
            <a:prstGeom prst="rect">
              <a:avLst/>
            </a:prstGeom>
            <a:ln>
              <a:noFill/>
            </a:ln>
          </p:spPr>
        </p:pic>
        <p:pic>
          <p:nvPicPr>
            <p:cNvPr id="72" name="Picture 71" descr="be.png">
              <a:extLst>
                <a:ext uri="{FF2B5EF4-FFF2-40B4-BE49-F238E27FC236}">
                  <a16:creationId xmlns:a16="http://schemas.microsoft.com/office/drawing/2014/main" id="{0C76739E-E31E-2641-8E97-919E0DEBA265}"/>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818780" y="4469696"/>
              <a:ext cx="217977" cy="144114"/>
            </a:xfrm>
            <a:prstGeom prst="rect">
              <a:avLst/>
            </a:prstGeom>
            <a:ln>
              <a:noFill/>
            </a:ln>
          </p:spPr>
        </p:pic>
        <p:pic>
          <p:nvPicPr>
            <p:cNvPr id="73" name="Picture 72" descr="dk.png">
              <a:extLst>
                <a:ext uri="{FF2B5EF4-FFF2-40B4-BE49-F238E27FC236}">
                  <a16:creationId xmlns:a16="http://schemas.microsoft.com/office/drawing/2014/main" id="{9CA97FFC-CDBE-244D-A003-136FE1650721}"/>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2189920" y="4469696"/>
              <a:ext cx="217977" cy="144114"/>
            </a:xfrm>
            <a:prstGeom prst="rect">
              <a:avLst/>
            </a:prstGeom>
            <a:ln>
              <a:noFill/>
            </a:ln>
          </p:spPr>
        </p:pic>
        <p:pic>
          <p:nvPicPr>
            <p:cNvPr id="74" name="Picture 73" descr="es.png">
              <a:extLst>
                <a:ext uri="{FF2B5EF4-FFF2-40B4-BE49-F238E27FC236}">
                  <a16:creationId xmlns:a16="http://schemas.microsoft.com/office/drawing/2014/main" id="{B17730C2-E184-364B-A859-505111F77C2B}"/>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2561060" y="4469696"/>
              <a:ext cx="217977" cy="144114"/>
            </a:xfrm>
            <a:prstGeom prst="rect">
              <a:avLst/>
            </a:prstGeom>
            <a:ln>
              <a:noFill/>
            </a:ln>
          </p:spPr>
        </p:pic>
        <p:pic>
          <p:nvPicPr>
            <p:cNvPr id="75" name="Picture 74" descr="ee.png">
              <a:extLst>
                <a:ext uri="{FF2B5EF4-FFF2-40B4-BE49-F238E27FC236}">
                  <a16:creationId xmlns:a16="http://schemas.microsoft.com/office/drawing/2014/main" id="{CBEEBDC9-F82C-C542-968E-0699D48E991D}"/>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932200" y="4469696"/>
              <a:ext cx="217977" cy="144114"/>
            </a:xfrm>
            <a:prstGeom prst="rect">
              <a:avLst/>
            </a:prstGeom>
            <a:ln>
              <a:noFill/>
            </a:ln>
          </p:spPr>
        </p:pic>
        <p:pic>
          <p:nvPicPr>
            <p:cNvPr id="76" name="Picture 75" descr="fi.png">
              <a:extLst>
                <a:ext uri="{FF2B5EF4-FFF2-40B4-BE49-F238E27FC236}">
                  <a16:creationId xmlns:a16="http://schemas.microsoft.com/office/drawing/2014/main" id="{656AADB3-0160-E246-91E9-6F14C35E375A}"/>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3303340" y="4469696"/>
              <a:ext cx="217977" cy="144114"/>
            </a:xfrm>
            <a:prstGeom prst="rect">
              <a:avLst/>
            </a:prstGeom>
            <a:ln>
              <a:noFill/>
            </a:ln>
          </p:spPr>
        </p:pic>
        <p:pic>
          <p:nvPicPr>
            <p:cNvPr id="77" name="Picture 76" descr="fr.png">
              <a:extLst>
                <a:ext uri="{FF2B5EF4-FFF2-40B4-BE49-F238E27FC236}">
                  <a16:creationId xmlns:a16="http://schemas.microsoft.com/office/drawing/2014/main" id="{95815962-FBFF-4E43-90AF-A5552120649F}"/>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3674480" y="4469696"/>
              <a:ext cx="217977" cy="144114"/>
            </a:xfrm>
            <a:prstGeom prst="rect">
              <a:avLst/>
            </a:prstGeom>
            <a:ln>
              <a:noFill/>
            </a:ln>
          </p:spPr>
        </p:pic>
        <p:pic>
          <p:nvPicPr>
            <p:cNvPr id="78" name="Picture 77" descr="gr.png">
              <a:extLst>
                <a:ext uri="{FF2B5EF4-FFF2-40B4-BE49-F238E27FC236}">
                  <a16:creationId xmlns:a16="http://schemas.microsoft.com/office/drawing/2014/main" id="{21E1ADE8-7FBD-0646-A61B-CB9767EF32DB}"/>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4045620" y="4469696"/>
              <a:ext cx="217977" cy="144114"/>
            </a:xfrm>
            <a:prstGeom prst="rect">
              <a:avLst/>
            </a:prstGeom>
            <a:ln>
              <a:noFill/>
            </a:ln>
          </p:spPr>
        </p:pic>
        <p:pic>
          <p:nvPicPr>
            <p:cNvPr id="79" name="Picture 78" descr="hu.png">
              <a:extLst>
                <a:ext uri="{FF2B5EF4-FFF2-40B4-BE49-F238E27FC236}">
                  <a16:creationId xmlns:a16="http://schemas.microsoft.com/office/drawing/2014/main" id="{D8155EAB-1225-4049-8904-31D87A6B30F5}"/>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4416760" y="4469696"/>
              <a:ext cx="217977" cy="144114"/>
            </a:xfrm>
            <a:prstGeom prst="rect">
              <a:avLst/>
            </a:prstGeom>
            <a:ln>
              <a:noFill/>
            </a:ln>
          </p:spPr>
        </p:pic>
        <p:pic>
          <p:nvPicPr>
            <p:cNvPr id="80" name="Picture 79" descr="ie.png">
              <a:extLst>
                <a:ext uri="{FF2B5EF4-FFF2-40B4-BE49-F238E27FC236}">
                  <a16:creationId xmlns:a16="http://schemas.microsoft.com/office/drawing/2014/main" id="{EF04B81C-2531-C14D-A87E-D44A15F47380}"/>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4787900" y="4469696"/>
              <a:ext cx="217977" cy="144114"/>
            </a:xfrm>
            <a:prstGeom prst="rect">
              <a:avLst/>
            </a:prstGeom>
            <a:ln>
              <a:noFill/>
            </a:ln>
          </p:spPr>
        </p:pic>
        <p:pic>
          <p:nvPicPr>
            <p:cNvPr id="81" name="Picture 80" descr="it.png">
              <a:extLst>
                <a:ext uri="{FF2B5EF4-FFF2-40B4-BE49-F238E27FC236}">
                  <a16:creationId xmlns:a16="http://schemas.microsoft.com/office/drawing/2014/main" id="{95328A20-A885-4C43-A058-B369E1ADDA16}"/>
                </a:ext>
              </a:extLst>
            </p:cNvPr>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5159040" y="4469696"/>
              <a:ext cx="217977" cy="144114"/>
            </a:xfrm>
            <a:prstGeom prst="rect">
              <a:avLst/>
            </a:prstGeom>
            <a:ln>
              <a:noFill/>
            </a:ln>
          </p:spPr>
        </p:pic>
        <p:pic>
          <p:nvPicPr>
            <p:cNvPr id="82" name="Picture 81" descr="lu.png">
              <a:extLst>
                <a:ext uri="{FF2B5EF4-FFF2-40B4-BE49-F238E27FC236}">
                  <a16:creationId xmlns:a16="http://schemas.microsoft.com/office/drawing/2014/main" id="{D3E97139-4C26-4E4D-A683-341E6639829D}"/>
                </a:ext>
              </a:extLst>
            </p:cNvPr>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5530180" y="4469696"/>
              <a:ext cx="217977" cy="144114"/>
            </a:xfrm>
            <a:prstGeom prst="rect">
              <a:avLst/>
            </a:prstGeom>
            <a:ln>
              <a:noFill/>
            </a:ln>
          </p:spPr>
        </p:pic>
        <p:pic>
          <p:nvPicPr>
            <p:cNvPr id="83" name="Picture 82" descr="no.png">
              <a:extLst>
                <a:ext uri="{FF2B5EF4-FFF2-40B4-BE49-F238E27FC236}">
                  <a16:creationId xmlns:a16="http://schemas.microsoft.com/office/drawing/2014/main" id="{324D22DC-D816-1243-B082-8865DB196206}"/>
                </a:ext>
              </a:extLst>
            </p:cNvPr>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5901320" y="4469696"/>
              <a:ext cx="217977" cy="144114"/>
            </a:xfrm>
            <a:prstGeom prst="rect">
              <a:avLst/>
            </a:prstGeom>
            <a:ln>
              <a:noFill/>
            </a:ln>
          </p:spPr>
        </p:pic>
        <p:pic>
          <p:nvPicPr>
            <p:cNvPr id="84" name="Picture 83" descr="nl.png">
              <a:extLst>
                <a:ext uri="{FF2B5EF4-FFF2-40B4-BE49-F238E27FC236}">
                  <a16:creationId xmlns:a16="http://schemas.microsoft.com/office/drawing/2014/main" id="{3D07C25D-2917-F84E-A8AC-12F4CD466850}"/>
                </a:ext>
              </a:extLst>
            </p:cNvPr>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6272460" y="4469696"/>
              <a:ext cx="217977" cy="144114"/>
            </a:xfrm>
            <a:prstGeom prst="rect">
              <a:avLst/>
            </a:prstGeom>
            <a:ln>
              <a:noFill/>
            </a:ln>
          </p:spPr>
        </p:pic>
        <p:pic>
          <p:nvPicPr>
            <p:cNvPr id="85" name="Picture 84" descr="pl.png">
              <a:extLst>
                <a:ext uri="{FF2B5EF4-FFF2-40B4-BE49-F238E27FC236}">
                  <a16:creationId xmlns:a16="http://schemas.microsoft.com/office/drawing/2014/main" id="{B33D011E-EDFE-6C47-90B7-8E838D0A5970}"/>
                </a:ext>
              </a:extLst>
            </p:cNvPr>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6643600" y="4469696"/>
              <a:ext cx="217977" cy="144114"/>
            </a:xfrm>
            <a:prstGeom prst="rect">
              <a:avLst/>
            </a:prstGeom>
            <a:ln>
              <a:noFill/>
            </a:ln>
          </p:spPr>
        </p:pic>
        <p:pic>
          <p:nvPicPr>
            <p:cNvPr id="86" name="Picture 85" descr="pt.png">
              <a:extLst>
                <a:ext uri="{FF2B5EF4-FFF2-40B4-BE49-F238E27FC236}">
                  <a16:creationId xmlns:a16="http://schemas.microsoft.com/office/drawing/2014/main" id="{E26A8BCE-FE5B-0B4B-97B7-B953C77F0FBD}"/>
                </a:ext>
              </a:extLst>
            </p:cNvPr>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7014740" y="4469696"/>
              <a:ext cx="217977" cy="144114"/>
            </a:xfrm>
            <a:prstGeom prst="rect">
              <a:avLst/>
            </a:prstGeom>
            <a:ln>
              <a:noFill/>
            </a:ln>
          </p:spPr>
        </p:pic>
        <p:pic>
          <p:nvPicPr>
            <p:cNvPr id="87" name="Picture 86" descr="cz.png">
              <a:extLst>
                <a:ext uri="{FF2B5EF4-FFF2-40B4-BE49-F238E27FC236}">
                  <a16:creationId xmlns:a16="http://schemas.microsoft.com/office/drawing/2014/main" id="{EA3C71A0-92F6-5449-B7A5-EE98B2C610FC}"/>
                </a:ext>
              </a:extLst>
            </p:cNvPr>
            <p:cNvPicPr>
              <a:picLocks noChangeAspect="1"/>
            </p:cNvPicPr>
            <p:nvPr userDrawn="1"/>
          </p:nvPicPr>
          <p:blipFill>
            <a:blip r:embed="rId38" cstate="screen">
              <a:extLst>
                <a:ext uri="{28A0092B-C50C-407E-A947-70E740481C1C}">
                  <a14:useLocalDpi xmlns:a14="http://schemas.microsoft.com/office/drawing/2010/main"/>
                </a:ext>
              </a:extLst>
            </a:blip>
            <a:stretch>
              <a:fillRect/>
            </a:stretch>
          </p:blipFill>
          <p:spPr>
            <a:xfrm>
              <a:off x="7385880" y="4469696"/>
              <a:ext cx="217977" cy="144114"/>
            </a:xfrm>
            <a:prstGeom prst="rect">
              <a:avLst/>
            </a:prstGeom>
            <a:ln>
              <a:noFill/>
            </a:ln>
          </p:spPr>
        </p:pic>
        <p:pic>
          <p:nvPicPr>
            <p:cNvPr id="88" name="Picture 87" descr="ro.png">
              <a:extLst>
                <a:ext uri="{FF2B5EF4-FFF2-40B4-BE49-F238E27FC236}">
                  <a16:creationId xmlns:a16="http://schemas.microsoft.com/office/drawing/2014/main" id="{4B9F4E5B-7A64-F841-A279-D97A9EDF1F0F}"/>
                </a:ext>
              </a:extLst>
            </p:cNvPr>
            <p:cNvPicPr>
              <a:picLocks noChangeAspect="1"/>
            </p:cNvPicPr>
            <p:nvPr userDrawn="1"/>
          </p:nvPicPr>
          <p:blipFill>
            <a:blip r:embed="rId39" cstate="screen">
              <a:extLst>
                <a:ext uri="{28A0092B-C50C-407E-A947-70E740481C1C}">
                  <a14:useLocalDpi xmlns:a14="http://schemas.microsoft.com/office/drawing/2010/main"/>
                </a:ext>
              </a:extLst>
            </a:blip>
            <a:stretch>
              <a:fillRect/>
            </a:stretch>
          </p:blipFill>
          <p:spPr>
            <a:xfrm>
              <a:off x="7757020" y="4469696"/>
              <a:ext cx="217977" cy="144114"/>
            </a:xfrm>
            <a:prstGeom prst="rect">
              <a:avLst/>
            </a:prstGeom>
            <a:ln>
              <a:noFill/>
            </a:ln>
          </p:spPr>
        </p:pic>
        <p:pic>
          <p:nvPicPr>
            <p:cNvPr id="89" name="Picture 88" descr="se.png">
              <a:extLst>
                <a:ext uri="{FF2B5EF4-FFF2-40B4-BE49-F238E27FC236}">
                  <a16:creationId xmlns:a16="http://schemas.microsoft.com/office/drawing/2014/main" id="{DDB1648C-F873-6749-A640-4082AF751D87}"/>
                </a:ext>
              </a:extLst>
            </p:cNvPr>
            <p:cNvPicPr>
              <a:picLocks noChangeAspect="1"/>
            </p:cNvPicPr>
            <p:nvPr userDrawn="1"/>
          </p:nvPicPr>
          <p:blipFill>
            <a:blip r:embed="rId40" cstate="screen">
              <a:extLst>
                <a:ext uri="{28A0092B-C50C-407E-A947-70E740481C1C}">
                  <a14:useLocalDpi xmlns:a14="http://schemas.microsoft.com/office/drawing/2010/main"/>
                </a:ext>
              </a:extLst>
            </a:blip>
            <a:stretch>
              <a:fillRect/>
            </a:stretch>
          </p:blipFill>
          <p:spPr>
            <a:xfrm>
              <a:off x="8499300" y="4469696"/>
              <a:ext cx="217977" cy="144114"/>
            </a:xfrm>
            <a:prstGeom prst="rect">
              <a:avLst/>
            </a:prstGeom>
            <a:ln>
              <a:noFill/>
            </a:ln>
          </p:spPr>
        </p:pic>
        <p:pic>
          <p:nvPicPr>
            <p:cNvPr id="90" name="Picture 89" descr="ch.png">
              <a:extLst>
                <a:ext uri="{FF2B5EF4-FFF2-40B4-BE49-F238E27FC236}">
                  <a16:creationId xmlns:a16="http://schemas.microsoft.com/office/drawing/2014/main" id="{CDF58799-0634-5441-BED0-EA59E1AB37D8}"/>
                </a:ext>
              </a:extLst>
            </p:cNvPr>
            <p:cNvPicPr>
              <a:picLocks noChangeAspect="1"/>
            </p:cNvPicPr>
            <p:nvPr userDrawn="1"/>
          </p:nvPicPr>
          <p:blipFill>
            <a:blip r:embed="rId41" cstate="screen">
              <a:extLst>
                <a:ext uri="{28A0092B-C50C-407E-A947-70E740481C1C}">
                  <a14:useLocalDpi xmlns:a14="http://schemas.microsoft.com/office/drawing/2010/main"/>
                </a:ext>
              </a:extLst>
            </a:blip>
            <a:stretch>
              <a:fillRect/>
            </a:stretch>
          </p:blipFill>
          <p:spPr>
            <a:xfrm>
              <a:off x="8870442" y="4469696"/>
              <a:ext cx="217977" cy="144114"/>
            </a:xfrm>
            <a:prstGeom prst="rect">
              <a:avLst/>
            </a:prstGeom>
            <a:ln>
              <a:noFill/>
            </a:ln>
          </p:spPr>
        </p:pic>
        <p:pic>
          <p:nvPicPr>
            <p:cNvPr id="91" name="Picture 90" descr="uk.png">
              <a:extLst>
                <a:ext uri="{FF2B5EF4-FFF2-40B4-BE49-F238E27FC236}">
                  <a16:creationId xmlns:a16="http://schemas.microsoft.com/office/drawing/2014/main" id="{98203A33-83F3-EF48-9824-219DF5D6937A}"/>
                </a:ext>
              </a:extLst>
            </p:cNvPr>
            <p:cNvPicPr>
              <a:picLocks noChangeAspect="1"/>
            </p:cNvPicPr>
            <p:nvPr userDrawn="1"/>
          </p:nvPicPr>
          <p:blipFill>
            <a:blip r:embed="rId42" cstate="screen">
              <a:extLst>
                <a:ext uri="{28A0092B-C50C-407E-A947-70E740481C1C}">
                  <a14:useLocalDpi xmlns:a14="http://schemas.microsoft.com/office/drawing/2010/main"/>
                </a:ext>
              </a:extLst>
            </a:blip>
            <a:stretch>
              <a:fillRect/>
            </a:stretch>
          </p:blipFill>
          <p:spPr>
            <a:xfrm>
              <a:off x="8128160" y="4469696"/>
              <a:ext cx="217977" cy="144114"/>
            </a:xfrm>
            <a:prstGeom prst="rect">
              <a:avLst/>
            </a:prstGeom>
            <a:ln>
              <a:noFill/>
            </a:ln>
          </p:spPr>
        </p:pic>
        <p:pic>
          <p:nvPicPr>
            <p:cNvPr id="92" name="Picture 91">
              <a:extLst>
                <a:ext uri="{FF2B5EF4-FFF2-40B4-BE49-F238E27FC236}">
                  <a16:creationId xmlns:a16="http://schemas.microsoft.com/office/drawing/2014/main" id="{5AF3F362-335A-2842-8023-E7A6D384C6AB}"/>
                </a:ext>
              </a:extLst>
            </p:cNvPr>
            <p:cNvPicPr>
              <a:picLocks noChangeAspect="1"/>
            </p:cNvPicPr>
            <p:nvPr userDrawn="1"/>
          </p:nvPicPr>
          <p:blipFill>
            <a:blip r:embed="rId43" cstate="screen">
              <a:extLst>
                <a:ext uri="{28A0092B-C50C-407E-A947-70E740481C1C}">
                  <a14:useLocalDpi xmlns:a14="http://schemas.microsoft.com/office/drawing/2010/main"/>
                </a:ext>
              </a:extLst>
            </a:blip>
            <a:stretch>
              <a:fillRect/>
            </a:stretch>
          </p:blipFill>
          <p:spPr>
            <a:xfrm>
              <a:off x="9408598" y="4469696"/>
              <a:ext cx="216000" cy="144000"/>
            </a:xfrm>
            <a:prstGeom prst="rect">
              <a:avLst/>
            </a:prstGeom>
          </p:spPr>
        </p:pic>
        <p:pic>
          <p:nvPicPr>
            <p:cNvPr id="93" name="Picture 92">
              <a:extLst>
                <a:ext uri="{FF2B5EF4-FFF2-40B4-BE49-F238E27FC236}">
                  <a16:creationId xmlns:a16="http://schemas.microsoft.com/office/drawing/2014/main" id="{4C4F2EF4-11EA-364F-BAF7-246B7CF1C816}"/>
                </a:ext>
              </a:extLst>
            </p:cNvPr>
            <p:cNvPicPr>
              <a:picLocks noChangeAspect="1"/>
            </p:cNvPicPr>
            <p:nvPr userDrawn="1"/>
          </p:nvPicPr>
          <p:blipFill>
            <a:blip r:embed="rId44" cstate="screen">
              <a:extLst>
                <a:ext uri="{28A0092B-C50C-407E-A947-70E740481C1C}">
                  <a14:useLocalDpi xmlns:a14="http://schemas.microsoft.com/office/drawing/2010/main"/>
                </a:ext>
              </a:extLst>
            </a:blip>
            <a:stretch>
              <a:fillRect/>
            </a:stretch>
          </p:blipFill>
          <p:spPr>
            <a:xfrm>
              <a:off x="9768386" y="4469696"/>
              <a:ext cx="216000" cy="144000"/>
            </a:xfrm>
            <a:prstGeom prst="rect">
              <a:avLst/>
            </a:prstGeom>
          </p:spPr>
        </p:pic>
        <p:pic>
          <p:nvPicPr>
            <p:cNvPr id="94" name="Picture 93" descr="ca.png">
              <a:extLst>
                <a:ext uri="{FF2B5EF4-FFF2-40B4-BE49-F238E27FC236}">
                  <a16:creationId xmlns:a16="http://schemas.microsoft.com/office/drawing/2014/main" id="{DED3E4FD-F737-FA46-85D9-21C9604F0B66}"/>
                </a:ext>
              </a:extLst>
            </p:cNvPr>
            <p:cNvPicPr>
              <a:picLocks noChangeAspect="1"/>
            </p:cNvPicPr>
            <p:nvPr userDrawn="1"/>
          </p:nvPicPr>
          <p:blipFill>
            <a:blip r:embed="rId45" cstate="screen">
              <a:extLst>
                <a:ext uri="{28A0092B-C50C-407E-A947-70E740481C1C}">
                  <a14:useLocalDpi xmlns:a14="http://schemas.microsoft.com/office/drawing/2010/main"/>
                </a:ext>
              </a:extLst>
            </a:blip>
            <a:stretch>
              <a:fillRect/>
            </a:stretch>
          </p:blipFill>
          <p:spPr>
            <a:xfrm>
              <a:off x="10489245" y="4469696"/>
              <a:ext cx="216000" cy="142807"/>
            </a:xfrm>
            <a:prstGeom prst="rect">
              <a:avLst/>
            </a:prstGeom>
            <a:ln>
              <a:noFill/>
            </a:ln>
          </p:spPr>
        </p:pic>
        <p:pic>
          <p:nvPicPr>
            <p:cNvPr id="95" name="Picture 94" descr="si.png">
              <a:extLst>
                <a:ext uri="{FF2B5EF4-FFF2-40B4-BE49-F238E27FC236}">
                  <a16:creationId xmlns:a16="http://schemas.microsoft.com/office/drawing/2014/main" id="{23F56142-1525-C14D-B747-95D034DF083C}"/>
                </a:ext>
              </a:extLst>
            </p:cNvPr>
            <p:cNvPicPr>
              <a:picLocks noChangeAspect="1"/>
            </p:cNvPicPr>
            <p:nvPr userDrawn="1"/>
          </p:nvPicPr>
          <p:blipFill>
            <a:blip r:embed="rId46" cstate="screen">
              <a:extLst>
                <a:ext uri="{28A0092B-C50C-407E-A947-70E740481C1C}">
                  <a14:useLocalDpi xmlns:a14="http://schemas.microsoft.com/office/drawing/2010/main"/>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13069645"/>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42" r:id="rId16"/>
    <p:sldLayoutId id="2147483843" r:id="rId17"/>
  </p:sldLayoutIdLst>
  <p:hf sldNum="0" hdr="0" dt="0"/>
  <p:txStyles>
    <p:titleStyle>
      <a:lvl1pPr algn="just" rtl="0" fontAlgn="base">
        <a:spcBef>
          <a:spcPct val="0"/>
        </a:spcBef>
        <a:spcAft>
          <a:spcPct val="0"/>
        </a:spcAft>
        <a:defRPr lang="en-GB" sz="2992" b="1" dirty="0" smtClean="0">
          <a:solidFill>
            <a:srgbClr val="003249"/>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16" b="1">
          <a:solidFill>
            <a:schemeClr val="bg1"/>
          </a:solidFill>
          <a:latin typeface="Verdana" pitchFamily="34" charset="0"/>
        </a:defRPr>
      </a:lvl2pPr>
      <a:lvl3pPr algn="l" rtl="0" fontAlgn="base">
        <a:spcBef>
          <a:spcPct val="0"/>
        </a:spcBef>
        <a:spcAft>
          <a:spcPct val="0"/>
        </a:spcAft>
        <a:defRPr sz="2116" b="1">
          <a:solidFill>
            <a:schemeClr val="bg1"/>
          </a:solidFill>
          <a:latin typeface="Verdana" pitchFamily="34" charset="0"/>
        </a:defRPr>
      </a:lvl3pPr>
      <a:lvl4pPr algn="l" rtl="0" fontAlgn="base">
        <a:spcBef>
          <a:spcPct val="0"/>
        </a:spcBef>
        <a:spcAft>
          <a:spcPct val="0"/>
        </a:spcAft>
        <a:defRPr sz="2116" b="1">
          <a:solidFill>
            <a:schemeClr val="bg1"/>
          </a:solidFill>
          <a:latin typeface="Verdana" pitchFamily="34" charset="0"/>
        </a:defRPr>
      </a:lvl4pPr>
      <a:lvl5pPr algn="l" rtl="0" fontAlgn="base">
        <a:spcBef>
          <a:spcPct val="0"/>
        </a:spcBef>
        <a:spcAft>
          <a:spcPct val="0"/>
        </a:spcAft>
        <a:defRPr sz="2116" b="1">
          <a:solidFill>
            <a:schemeClr val="bg1"/>
          </a:solidFill>
          <a:latin typeface="Verdana" pitchFamily="34" charset="0"/>
        </a:defRPr>
      </a:lvl5pPr>
      <a:lvl6pPr marL="439813" algn="l" rtl="0" fontAlgn="base">
        <a:spcBef>
          <a:spcPct val="0"/>
        </a:spcBef>
        <a:spcAft>
          <a:spcPct val="0"/>
        </a:spcAft>
        <a:defRPr sz="2116" b="1">
          <a:solidFill>
            <a:schemeClr val="bg1"/>
          </a:solidFill>
          <a:latin typeface="Verdana" pitchFamily="34" charset="0"/>
        </a:defRPr>
      </a:lvl6pPr>
      <a:lvl7pPr marL="879627" algn="l" rtl="0" fontAlgn="base">
        <a:spcBef>
          <a:spcPct val="0"/>
        </a:spcBef>
        <a:spcAft>
          <a:spcPct val="0"/>
        </a:spcAft>
        <a:defRPr sz="2116" b="1">
          <a:solidFill>
            <a:schemeClr val="bg1"/>
          </a:solidFill>
          <a:latin typeface="Verdana" pitchFamily="34" charset="0"/>
        </a:defRPr>
      </a:lvl7pPr>
      <a:lvl8pPr marL="1319440" algn="l" rtl="0" fontAlgn="base">
        <a:spcBef>
          <a:spcPct val="0"/>
        </a:spcBef>
        <a:spcAft>
          <a:spcPct val="0"/>
        </a:spcAft>
        <a:defRPr sz="2116" b="1">
          <a:solidFill>
            <a:schemeClr val="bg1"/>
          </a:solidFill>
          <a:latin typeface="Verdana" pitchFamily="34" charset="0"/>
        </a:defRPr>
      </a:lvl8pPr>
      <a:lvl9pPr marL="1759253" algn="l" rtl="0" fontAlgn="base">
        <a:spcBef>
          <a:spcPct val="0"/>
        </a:spcBef>
        <a:spcAft>
          <a:spcPct val="0"/>
        </a:spcAft>
        <a:defRPr sz="2116"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795" dirty="0">
          <a:solidFill>
            <a:srgbClr val="8197A6"/>
          </a:solidFill>
          <a:latin typeface="Arial" panose="020B0604020202020204" pitchFamily="34" charset="0"/>
          <a:ea typeface="MS PGothic" pitchFamily="34" charset="-128"/>
          <a:cs typeface="Arial" panose="020B0604020202020204" pitchFamily="34" charset="0"/>
        </a:defRPr>
      </a:lvl1pPr>
      <a:lvl2pPr marL="779197" indent="0" algn="l" rtl="0" eaLnBrk="0" fontAlgn="base" hangingPunct="0">
        <a:lnSpc>
          <a:spcPct val="119000"/>
        </a:lnSpc>
        <a:spcBef>
          <a:spcPct val="20000"/>
        </a:spcBef>
        <a:spcAft>
          <a:spcPct val="0"/>
        </a:spcAft>
        <a:buClr>
          <a:schemeClr val="accent1"/>
        </a:buClr>
        <a:buFont typeface="Verdana" pitchFamily="34" charset="0"/>
        <a:buNone/>
        <a:defRPr lang="en-US" altLang="en-US" sz="1795" dirty="0">
          <a:solidFill>
            <a:srgbClr val="8197A6"/>
          </a:solidFill>
          <a:latin typeface="Arial" panose="020B0604020202020204" pitchFamily="34" charset="0"/>
          <a:ea typeface="MS PGothic" pitchFamily="34" charset="-128"/>
          <a:cs typeface="Arial" panose="020B0604020202020204" pitchFamily="34" charset="0"/>
        </a:defRPr>
      </a:lvl2pPr>
      <a:lvl3pPr marL="1354071" indent="0" algn="l" rtl="0" eaLnBrk="0" fontAlgn="base" hangingPunct="0">
        <a:lnSpc>
          <a:spcPct val="119000"/>
        </a:lnSpc>
        <a:spcBef>
          <a:spcPct val="20000"/>
        </a:spcBef>
        <a:spcAft>
          <a:spcPct val="0"/>
        </a:spcAft>
        <a:buClr>
          <a:schemeClr val="accent1"/>
        </a:buClr>
        <a:buFont typeface="Verdana" pitchFamily="34" charset="0"/>
        <a:buNone/>
        <a:defRPr lang="en-US" altLang="en-US" sz="1795" dirty="0">
          <a:solidFill>
            <a:srgbClr val="8197A6"/>
          </a:solidFill>
          <a:latin typeface="Arial" panose="020B0604020202020204" pitchFamily="34" charset="0"/>
          <a:ea typeface="MS PGothic" pitchFamily="34" charset="-128"/>
          <a:cs typeface="Arial" panose="020B0604020202020204" pitchFamily="34" charset="0"/>
        </a:defRPr>
      </a:lvl3pPr>
      <a:lvl4pPr marL="1928946" indent="0" algn="l" rtl="0" eaLnBrk="0" fontAlgn="base" hangingPunct="0">
        <a:lnSpc>
          <a:spcPct val="119000"/>
        </a:lnSpc>
        <a:spcBef>
          <a:spcPct val="20000"/>
        </a:spcBef>
        <a:spcAft>
          <a:spcPct val="0"/>
        </a:spcAft>
        <a:buClr>
          <a:schemeClr val="accent1"/>
        </a:buClr>
        <a:buFont typeface="Verdana" pitchFamily="34" charset="0"/>
        <a:buNone/>
        <a:defRPr lang="en-US" altLang="en-US" sz="1795" dirty="0">
          <a:solidFill>
            <a:srgbClr val="8197A6"/>
          </a:solidFill>
          <a:latin typeface="Arial" charset="0"/>
          <a:ea typeface="MS PGothic" pitchFamily="34" charset="-128"/>
          <a:cs typeface="Arial" charset="0"/>
        </a:defRPr>
      </a:lvl4pPr>
      <a:lvl5pPr marL="2503820" indent="0" algn="l" rtl="0" eaLnBrk="0" fontAlgn="base" hangingPunct="0">
        <a:lnSpc>
          <a:spcPct val="119000"/>
        </a:lnSpc>
        <a:spcBef>
          <a:spcPct val="20000"/>
        </a:spcBef>
        <a:spcAft>
          <a:spcPct val="0"/>
        </a:spcAft>
        <a:buClr>
          <a:schemeClr val="accent1"/>
        </a:buClr>
        <a:buFont typeface="Verdana" pitchFamily="34" charset="0"/>
        <a:buNone/>
        <a:defRPr lang="en-GB" altLang="en-US" sz="1795" dirty="0">
          <a:solidFill>
            <a:srgbClr val="8197A6"/>
          </a:solidFill>
          <a:latin typeface="Arial" charset="0"/>
          <a:ea typeface="MS PGothic" pitchFamily="34" charset="-128"/>
          <a:cs typeface="Arial" charset="0"/>
        </a:defRPr>
      </a:lvl5pPr>
      <a:lvl6pPr marL="3347468" indent="-403162" algn="l" rtl="0" fontAlgn="base">
        <a:lnSpc>
          <a:spcPct val="119000"/>
        </a:lnSpc>
        <a:spcBef>
          <a:spcPct val="20000"/>
        </a:spcBef>
        <a:spcAft>
          <a:spcPct val="0"/>
        </a:spcAft>
        <a:buClr>
          <a:schemeClr val="accent1"/>
        </a:buClr>
        <a:buFont typeface="Verdana" pitchFamily="34" charset="0"/>
        <a:buChar char="–"/>
        <a:defRPr sz="1539">
          <a:solidFill>
            <a:schemeClr val="bg2"/>
          </a:solidFill>
          <a:latin typeface="+mn-lt"/>
        </a:defRPr>
      </a:lvl6pPr>
      <a:lvl7pPr marL="3787281" indent="-403162" algn="l" rtl="0" fontAlgn="base">
        <a:lnSpc>
          <a:spcPct val="119000"/>
        </a:lnSpc>
        <a:spcBef>
          <a:spcPct val="20000"/>
        </a:spcBef>
        <a:spcAft>
          <a:spcPct val="0"/>
        </a:spcAft>
        <a:buClr>
          <a:schemeClr val="accent1"/>
        </a:buClr>
        <a:buFont typeface="Verdana" pitchFamily="34" charset="0"/>
        <a:buChar char="–"/>
        <a:defRPr sz="1539">
          <a:solidFill>
            <a:schemeClr val="bg2"/>
          </a:solidFill>
          <a:latin typeface="+mn-lt"/>
        </a:defRPr>
      </a:lvl7pPr>
      <a:lvl8pPr marL="4227096" indent="-403162" algn="l" rtl="0" fontAlgn="base">
        <a:lnSpc>
          <a:spcPct val="119000"/>
        </a:lnSpc>
        <a:spcBef>
          <a:spcPct val="20000"/>
        </a:spcBef>
        <a:spcAft>
          <a:spcPct val="0"/>
        </a:spcAft>
        <a:buClr>
          <a:schemeClr val="accent1"/>
        </a:buClr>
        <a:buFont typeface="Verdana" pitchFamily="34" charset="0"/>
        <a:buChar char="–"/>
        <a:defRPr sz="1539">
          <a:solidFill>
            <a:schemeClr val="bg2"/>
          </a:solidFill>
          <a:latin typeface="+mn-lt"/>
        </a:defRPr>
      </a:lvl8pPr>
      <a:lvl9pPr marL="4666909" indent="-403162" algn="l" rtl="0" fontAlgn="base">
        <a:lnSpc>
          <a:spcPct val="119000"/>
        </a:lnSpc>
        <a:spcBef>
          <a:spcPct val="20000"/>
        </a:spcBef>
        <a:spcAft>
          <a:spcPct val="0"/>
        </a:spcAft>
        <a:buClr>
          <a:schemeClr val="accent1"/>
        </a:buClr>
        <a:buFont typeface="Verdana" pitchFamily="34" charset="0"/>
        <a:buChar char="–"/>
        <a:defRPr sz="1539">
          <a:solidFill>
            <a:schemeClr val="bg2"/>
          </a:solidFill>
          <a:latin typeface="+mn-lt"/>
        </a:defRPr>
      </a:lvl9pPr>
    </p:bodyStyle>
    <p:otherStyle>
      <a:defPPr>
        <a:defRPr lang="en-US"/>
      </a:defPPr>
      <a:lvl1pPr marL="0" algn="l" defTabSz="879627" rtl="0" eaLnBrk="1" latinLnBrk="0" hangingPunct="1">
        <a:defRPr sz="1731" kern="1200">
          <a:solidFill>
            <a:schemeClr val="tx1"/>
          </a:solidFill>
          <a:latin typeface="+mn-lt"/>
          <a:ea typeface="+mn-ea"/>
          <a:cs typeface="+mn-cs"/>
        </a:defRPr>
      </a:lvl1pPr>
      <a:lvl2pPr marL="439813" algn="l" defTabSz="879627" rtl="0" eaLnBrk="1" latinLnBrk="0" hangingPunct="1">
        <a:defRPr sz="1731" kern="1200">
          <a:solidFill>
            <a:schemeClr val="tx1"/>
          </a:solidFill>
          <a:latin typeface="+mn-lt"/>
          <a:ea typeface="+mn-ea"/>
          <a:cs typeface="+mn-cs"/>
        </a:defRPr>
      </a:lvl2pPr>
      <a:lvl3pPr marL="879627" algn="l" defTabSz="879627" rtl="0" eaLnBrk="1" latinLnBrk="0" hangingPunct="1">
        <a:defRPr sz="1731" kern="1200">
          <a:solidFill>
            <a:schemeClr val="tx1"/>
          </a:solidFill>
          <a:latin typeface="+mn-lt"/>
          <a:ea typeface="+mn-ea"/>
          <a:cs typeface="+mn-cs"/>
        </a:defRPr>
      </a:lvl3pPr>
      <a:lvl4pPr marL="1319440" algn="l" defTabSz="879627" rtl="0" eaLnBrk="1" latinLnBrk="0" hangingPunct="1">
        <a:defRPr sz="1731" kern="1200">
          <a:solidFill>
            <a:schemeClr val="tx1"/>
          </a:solidFill>
          <a:latin typeface="+mn-lt"/>
          <a:ea typeface="+mn-ea"/>
          <a:cs typeface="+mn-cs"/>
        </a:defRPr>
      </a:lvl4pPr>
      <a:lvl5pPr marL="1759253" algn="l" defTabSz="879627" rtl="0" eaLnBrk="1" latinLnBrk="0" hangingPunct="1">
        <a:defRPr sz="1731" kern="1200">
          <a:solidFill>
            <a:schemeClr val="tx1"/>
          </a:solidFill>
          <a:latin typeface="+mn-lt"/>
          <a:ea typeface="+mn-ea"/>
          <a:cs typeface="+mn-cs"/>
        </a:defRPr>
      </a:lvl5pPr>
      <a:lvl6pPr marL="2199068" algn="l" defTabSz="879627" rtl="0" eaLnBrk="1" latinLnBrk="0" hangingPunct="1">
        <a:defRPr sz="1731" kern="1200">
          <a:solidFill>
            <a:schemeClr val="tx1"/>
          </a:solidFill>
          <a:latin typeface="+mn-lt"/>
          <a:ea typeface="+mn-ea"/>
          <a:cs typeface="+mn-cs"/>
        </a:defRPr>
      </a:lvl6pPr>
      <a:lvl7pPr marL="2638881" algn="l" defTabSz="879627" rtl="0" eaLnBrk="1" latinLnBrk="0" hangingPunct="1">
        <a:defRPr sz="1731" kern="1200">
          <a:solidFill>
            <a:schemeClr val="tx1"/>
          </a:solidFill>
          <a:latin typeface="+mn-lt"/>
          <a:ea typeface="+mn-ea"/>
          <a:cs typeface="+mn-cs"/>
        </a:defRPr>
      </a:lvl7pPr>
      <a:lvl8pPr marL="3078694" algn="l" defTabSz="879627" rtl="0" eaLnBrk="1" latinLnBrk="0" hangingPunct="1">
        <a:defRPr sz="1731" kern="1200">
          <a:solidFill>
            <a:schemeClr val="tx1"/>
          </a:solidFill>
          <a:latin typeface="+mn-lt"/>
          <a:ea typeface="+mn-ea"/>
          <a:cs typeface="+mn-cs"/>
        </a:defRPr>
      </a:lvl8pPr>
      <a:lvl9pPr marL="3518507" algn="l" defTabSz="879627" rtl="0" eaLnBrk="1" latinLnBrk="0" hangingPunct="1">
        <a:defRPr sz="173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5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8077D2-44D8-C949-9A73-F0823F3F8B6A}"/>
              </a:ext>
            </a:extLst>
          </p:cNvPr>
          <p:cNvSpPr/>
          <p:nvPr userDrawn="1"/>
        </p:nvSpPr>
        <p:spPr>
          <a:xfrm>
            <a:off x="-6566" y="-3"/>
            <a:ext cx="12198567" cy="6858003"/>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dirty="0"/>
          </a:p>
        </p:txBody>
      </p:sp>
      <p:pic>
        <p:nvPicPr>
          <p:cNvPr id="6" name="Picture 5">
            <a:extLst>
              <a:ext uri="{FF2B5EF4-FFF2-40B4-BE49-F238E27FC236}">
                <a16:creationId xmlns:a16="http://schemas.microsoft.com/office/drawing/2014/main" id="{AD8FAFFC-0223-1740-BEBD-B739458582D9}"/>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0343245" y="6585918"/>
            <a:ext cx="1636920" cy="105919"/>
          </a:xfrm>
          <a:prstGeom prst="rect">
            <a:avLst/>
          </a:prstGeom>
        </p:spPr>
      </p:pic>
      <p:pic>
        <p:nvPicPr>
          <p:cNvPr id="1028" name="Picture 35" descr="PPT_Header02" hidden="1"/>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0" y="1"/>
            <a:ext cx="12192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body" idx="1"/>
          </p:nvPr>
        </p:nvSpPr>
        <p:spPr bwMode="auto">
          <a:xfrm>
            <a:off x="218262" y="882192"/>
            <a:ext cx="11763663" cy="553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21" name="Text Box 38">
            <a:extLst>
              <a:ext uri="{FF2B5EF4-FFF2-40B4-BE49-F238E27FC236}">
                <a16:creationId xmlns:a16="http://schemas.microsoft.com/office/drawing/2014/main" id="{3C549275-6783-7945-A889-48A7AC6D14D0}"/>
              </a:ext>
            </a:extLst>
          </p:cNvPr>
          <p:cNvSpPr txBox="1">
            <a:spLocks noChangeArrowheads="1"/>
          </p:cNvSpPr>
          <p:nvPr userDrawn="1"/>
        </p:nvSpPr>
        <p:spPr bwMode="auto">
          <a:xfrm>
            <a:off x="8205941" y="6201716"/>
            <a:ext cx="37514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dirty="0">
              <a:solidFill>
                <a:srgbClr val="8197A6"/>
              </a:solidFill>
              <a:latin typeface="Arial" charset="0"/>
              <a:ea typeface="Arial" charset="0"/>
              <a:cs typeface="Arial" charset="0"/>
            </a:endParaRPr>
          </a:p>
        </p:txBody>
      </p:sp>
      <p:pic>
        <p:nvPicPr>
          <p:cNvPr id="64" name="Picture 63">
            <a:extLst>
              <a:ext uri="{FF2B5EF4-FFF2-40B4-BE49-F238E27FC236}">
                <a16:creationId xmlns:a16="http://schemas.microsoft.com/office/drawing/2014/main" id="{6C34021B-66EB-9E45-8BD1-64D5855A5802}"/>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10331490" y="-216085"/>
            <a:ext cx="2093892" cy="1314000"/>
          </a:xfrm>
          <a:prstGeom prst="rect">
            <a:avLst/>
          </a:prstGeom>
        </p:spPr>
      </p:pic>
      <p:cxnSp>
        <p:nvCxnSpPr>
          <p:cNvPr id="65" name="Straight Connector 64">
            <a:extLst>
              <a:ext uri="{FF2B5EF4-FFF2-40B4-BE49-F238E27FC236}">
                <a16:creationId xmlns:a16="http://schemas.microsoft.com/office/drawing/2014/main" id="{43648EA2-6243-D841-A5D2-EDAD9B113465}"/>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66" name="Title Placeholder 2">
            <a:extLst>
              <a:ext uri="{FF2B5EF4-FFF2-40B4-BE49-F238E27FC236}">
                <a16:creationId xmlns:a16="http://schemas.microsoft.com/office/drawing/2014/main" id="{8AE608B3-9E11-BF49-BEEA-5EA8E0ACBEBF}"/>
              </a:ext>
            </a:extLst>
          </p:cNvPr>
          <p:cNvSpPr>
            <a:spLocks noGrp="1"/>
          </p:cNvSpPr>
          <p:nvPr userDrawn="1">
            <p:ph type="title"/>
          </p:nvPr>
        </p:nvSpPr>
        <p:spPr>
          <a:xfrm>
            <a:off x="216425" y="156383"/>
            <a:ext cx="10108851" cy="563779"/>
          </a:xfrm>
          <a:prstGeom prst="rect">
            <a:avLst/>
          </a:prstGeom>
        </p:spPr>
        <p:txBody>
          <a:bodyPr vert="horz" lIns="0" tIns="45720" rIns="0" bIns="45720" rtlCol="0" anchor="ctr" anchorCtr="0">
            <a:normAutofit/>
          </a:bodyPr>
          <a:lstStyle/>
          <a:p>
            <a:r>
              <a:rPr lang="en-US" dirty="0"/>
              <a:t>CLICK TO EDIT MASTER TITLE STYLE</a:t>
            </a:r>
            <a:endParaRPr lang="it-IT" dirty="0"/>
          </a:p>
        </p:txBody>
      </p:sp>
      <p:grpSp>
        <p:nvGrpSpPr>
          <p:cNvPr id="36" name="Group 35">
            <a:extLst>
              <a:ext uri="{FF2B5EF4-FFF2-40B4-BE49-F238E27FC236}">
                <a16:creationId xmlns:a16="http://schemas.microsoft.com/office/drawing/2014/main" id="{901C8FCC-C16D-4242-9A01-3AAE2B254378}"/>
              </a:ext>
            </a:extLst>
          </p:cNvPr>
          <p:cNvGrpSpPr/>
          <p:nvPr userDrawn="1"/>
        </p:nvGrpSpPr>
        <p:grpSpPr>
          <a:xfrm>
            <a:off x="226689" y="6569736"/>
            <a:ext cx="9628745" cy="144115"/>
            <a:chOff x="1076500" y="4469696"/>
            <a:chExt cx="9628745" cy="144114"/>
          </a:xfrm>
        </p:grpSpPr>
        <p:pic>
          <p:nvPicPr>
            <p:cNvPr id="37" name="Picture 36" descr="de.png">
              <a:extLst>
                <a:ext uri="{FF2B5EF4-FFF2-40B4-BE49-F238E27FC236}">
                  <a16:creationId xmlns:a16="http://schemas.microsoft.com/office/drawing/2014/main" id="{C4010A5B-E3C9-EA4C-8037-EB4A9F531067}"/>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1076500" y="4469696"/>
              <a:ext cx="217977" cy="144114"/>
            </a:xfrm>
            <a:prstGeom prst="rect">
              <a:avLst/>
            </a:prstGeom>
            <a:ln>
              <a:noFill/>
            </a:ln>
          </p:spPr>
        </p:pic>
        <p:pic>
          <p:nvPicPr>
            <p:cNvPr id="38" name="Picture 37" descr="at.png">
              <a:extLst>
                <a:ext uri="{FF2B5EF4-FFF2-40B4-BE49-F238E27FC236}">
                  <a16:creationId xmlns:a16="http://schemas.microsoft.com/office/drawing/2014/main" id="{CAFC9276-A7EF-A343-BEA3-6987B86B8C40}"/>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1447640" y="4469696"/>
              <a:ext cx="217977" cy="144114"/>
            </a:xfrm>
            <a:prstGeom prst="rect">
              <a:avLst/>
            </a:prstGeom>
            <a:ln>
              <a:noFill/>
            </a:ln>
          </p:spPr>
        </p:pic>
        <p:pic>
          <p:nvPicPr>
            <p:cNvPr id="39" name="Picture 38" descr="be.png">
              <a:extLst>
                <a:ext uri="{FF2B5EF4-FFF2-40B4-BE49-F238E27FC236}">
                  <a16:creationId xmlns:a16="http://schemas.microsoft.com/office/drawing/2014/main" id="{D08A268C-57DF-4C4E-AEB9-245D12741AF0}"/>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818780" y="4469696"/>
              <a:ext cx="217977" cy="144114"/>
            </a:xfrm>
            <a:prstGeom prst="rect">
              <a:avLst/>
            </a:prstGeom>
            <a:ln>
              <a:noFill/>
            </a:ln>
          </p:spPr>
        </p:pic>
        <p:pic>
          <p:nvPicPr>
            <p:cNvPr id="40" name="Picture 39" descr="dk.png">
              <a:extLst>
                <a:ext uri="{FF2B5EF4-FFF2-40B4-BE49-F238E27FC236}">
                  <a16:creationId xmlns:a16="http://schemas.microsoft.com/office/drawing/2014/main" id="{7C17AA37-2234-5644-99AB-EDB4D042901E}"/>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2189920" y="4469696"/>
              <a:ext cx="217977" cy="144114"/>
            </a:xfrm>
            <a:prstGeom prst="rect">
              <a:avLst/>
            </a:prstGeom>
            <a:ln>
              <a:noFill/>
            </a:ln>
          </p:spPr>
        </p:pic>
        <p:pic>
          <p:nvPicPr>
            <p:cNvPr id="41" name="Picture 40" descr="es.png">
              <a:extLst>
                <a:ext uri="{FF2B5EF4-FFF2-40B4-BE49-F238E27FC236}">
                  <a16:creationId xmlns:a16="http://schemas.microsoft.com/office/drawing/2014/main" id="{8AACEB9B-6E31-A543-8D15-B06279156C5C}"/>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2561060" y="4469696"/>
              <a:ext cx="217977" cy="144114"/>
            </a:xfrm>
            <a:prstGeom prst="rect">
              <a:avLst/>
            </a:prstGeom>
            <a:ln>
              <a:noFill/>
            </a:ln>
          </p:spPr>
        </p:pic>
        <p:pic>
          <p:nvPicPr>
            <p:cNvPr id="42" name="Picture 41" descr="ee.png">
              <a:extLst>
                <a:ext uri="{FF2B5EF4-FFF2-40B4-BE49-F238E27FC236}">
                  <a16:creationId xmlns:a16="http://schemas.microsoft.com/office/drawing/2014/main" id="{7FDD634F-F1F8-5445-844B-66AA333BCE14}"/>
                </a:ext>
              </a:extLst>
            </p:cNvPr>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2932200" y="4469696"/>
              <a:ext cx="217977" cy="144114"/>
            </a:xfrm>
            <a:prstGeom prst="rect">
              <a:avLst/>
            </a:prstGeom>
            <a:ln>
              <a:noFill/>
            </a:ln>
          </p:spPr>
        </p:pic>
        <p:pic>
          <p:nvPicPr>
            <p:cNvPr id="43" name="Picture 42" descr="fi.png">
              <a:extLst>
                <a:ext uri="{FF2B5EF4-FFF2-40B4-BE49-F238E27FC236}">
                  <a16:creationId xmlns:a16="http://schemas.microsoft.com/office/drawing/2014/main" id="{E7D6FE69-9A30-084D-BB9E-48A162FC43C4}"/>
                </a:ext>
              </a:extLst>
            </p:cNvPr>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3303340" y="4469696"/>
              <a:ext cx="217977" cy="144114"/>
            </a:xfrm>
            <a:prstGeom prst="rect">
              <a:avLst/>
            </a:prstGeom>
            <a:ln>
              <a:noFill/>
            </a:ln>
          </p:spPr>
        </p:pic>
        <p:pic>
          <p:nvPicPr>
            <p:cNvPr id="44" name="Picture 43" descr="fr.png">
              <a:extLst>
                <a:ext uri="{FF2B5EF4-FFF2-40B4-BE49-F238E27FC236}">
                  <a16:creationId xmlns:a16="http://schemas.microsoft.com/office/drawing/2014/main" id="{6C22E6BC-19EA-514D-8CCA-0E21DBD80964}"/>
                </a:ext>
              </a:extLst>
            </p:cNvPr>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3674480" y="4469696"/>
              <a:ext cx="217977" cy="144114"/>
            </a:xfrm>
            <a:prstGeom prst="rect">
              <a:avLst/>
            </a:prstGeom>
            <a:ln>
              <a:noFill/>
            </a:ln>
          </p:spPr>
        </p:pic>
        <p:pic>
          <p:nvPicPr>
            <p:cNvPr id="45" name="Picture 44" descr="gr.png">
              <a:extLst>
                <a:ext uri="{FF2B5EF4-FFF2-40B4-BE49-F238E27FC236}">
                  <a16:creationId xmlns:a16="http://schemas.microsoft.com/office/drawing/2014/main" id="{3C959F8B-A2E2-5949-8643-CB7F20D9CF24}"/>
                </a:ext>
              </a:extLst>
            </p:cNvPr>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4045620" y="4469696"/>
              <a:ext cx="217977" cy="144114"/>
            </a:xfrm>
            <a:prstGeom prst="rect">
              <a:avLst/>
            </a:prstGeom>
            <a:ln>
              <a:noFill/>
            </a:ln>
          </p:spPr>
        </p:pic>
        <p:pic>
          <p:nvPicPr>
            <p:cNvPr id="46" name="Picture 45" descr="hu.png">
              <a:extLst>
                <a:ext uri="{FF2B5EF4-FFF2-40B4-BE49-F238E27FC236}">
                  <a16:creationId xmlns:a16="http://schemas.microsoft.com/office/drawing/2014/main" id="{AFB70AEF-D71B-154C-B9E4-C0CB8223C9CB}"/>
                </a:ext>
              </a:extLst>
            </p:cNvPr>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4416760" y="4469696"/>
              <a:ext cx="217977" cy="144114"/>
            </a:xfrm>
            <a:prstGeom prst="rect">
              <a:avLst/>
            </a:prstGeom>
            <a:ln>
              <a:noFill/>
            </a:ln>
          </p:spPr>
        </p:pic>
        <p:pic>
          <p:nvPicPr>
            <p:cNvPr id="47" name="Picture 46" descr="ie.png">
              <a:extLst>
                <a:ext uri="{FF2B5EF4-FFF2-40B4-BE49-F238E27FC236}">
                  <a16:creationId xmlns:a16="http://schemas.microsoft.com/office/drawing/2014/main" id="{F508ED0D-3E5B-9E46-A5A4-26E55DDC602E}"/>
                </a:ext>
              </a:extLst>
            </p:cNvPr>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4787900" y="4469696"/>
              <a:ext cx="217977" cy="144114"/>
            </a:xfrm>
            <a:prstGeom prst="rect">
              <a:avLst/>
            </a:prstGeom>
            <a:ln>
              <a:noFill/>
            </a:ln>
          </p:spPr>
        </p:pic>
        <p:pic>
          <p:nvPicPr>
            <p:cNvPr id="48" name="Picture 47" descr="it.png">
              <a:extLst>
                <a:ext uri="{FF2B5EF4-FFF2-40B4-BE49-F238E27FC236}">
                  <a16:creationId xmlns:a16="http://schemas.microsoft.com/office/drawing/2014/main" id="{1FE75CBA-F594-F743-A434-5F3505F664DC}"/>
                </a:ext>
              </a:extLst>
            </p:cNvPr>
            <p:cNvPicPr>
              <a:picLocks noChangeAspect="1"/>
            </p:cNvPicPr>
            <p:nvPr userDrawn="1"/>
          </p:nvPicPr>
          <p:blipFill>
            <a:blip r:embed="rId38" cstate="screen">
              <a:extLst>
                <a:ext uri="{28A0092B-C50C-407E-A947-70E740481C1C}">
                  <a14:useLocalDpi xmlns:a14="http://schemas.microsoft.com/office/drawing/2010/main"/>
                </a:ext>
              </a:extLst>
            </a:blip>
            <a:stretch>
              <a:fillRect/>
            </a:stretch>
          </p:blipFill>
          <p:spPr>
            <a:xfrm>
              <a:off x="5159040" y="4469696"/>
              <a:ext cx="217977" cy="144114"/>
            </a:xfrm>
            <a:prstGeom prst="rect">
              <a:avLst/>
            </a:prstGeom>
            <a:ln>
              <a:noFill/>
            </a:ln>
          </p:spPr>
        </p:pic>
        <p:pic>
          <p:nvPicPr>
            <p:cNvPr id="49" name="Picture 48" descr="lu.png">
              <a:extLst>
                <a:ext uri="{FF2B5EF4-FFF2-40B4-BE49-F238E27FC236}">
                  <a16:creationId xmlns:a16="http://schemas.microsoft.com/office/drawing/2014/main" id="{A6D1C6EF-8926-FF46-A257-4BAD4754F108}"/>
                </a:ext>
              </a:extLst>
            </p:cNvPr>
            <p:cNvPicPr>
              <a:picLocks noChangeAspect="1"/>
            </p:cNvPicPr>
            <p:nvPr userDrawn="1"/>
          </p:nvPicPr>
          <p:blipFill>
            <a:blip r:embed="rId39" cstate="screen">
              <a:extLst>
                <a:ext uri="{28A0092B-C50C-407E-A947-70E740481C1C}">
                  <a14:useLocalDpi xmlns:a14="http://schemas.microsoft.com/office/drawing/2010/main"/>
                </a:ext>
              </a:extLst>
            </a:blip>
            <a:stretch>
              <a:fillRect/>
            </a:stretch>
          </p:blipFill>
          <p:spPr>
            <a:xfrm>
              <a:off x="5530180" y="4469696"/>
              <a:ext cx="217977" cy="144114"/>
            </a:xfrm>
            <a:prstGeom prst="rect">
              <a:avLst/>
            </a:prstGeom>
            <a:ln>
              <a:noFill/>
            </a:ln>
          </p:spPr>
        </p:pic>
        <p:pic>
          <p:nvPicPr>
            <p:cNvPr id="50" name="Picture 49" descr="no.png">
              <a:extLst>
                <a:ext uri="{FF2B5EF4-FFF2-40B4-BE49-F238E27FC236}">
                  <a16:creationId xmlns:a16="http://schemas.microsoft.com/office/drawing/2014/main" id="{9A447D61-8B67-0844-A7CF-27EBFADF5003}"/>
                </a:ext>
              </a:extLst>
            </p:cNvPr>
            <p:cNvPicPr>
              <a:picLocks noChangeAspect="1"/>
            </p:cNvPicPr>
            <p:nvPr userDrawn="1"/>
          </p:nvPicPr>
          <p:blipFill>
            <a:blip r:embed="rId40" cstate="screen">
              <a:extLst>
                <a:ext uri="{28A0092B-C50C-407E-A947-70E740481C1C}">
                  <a14:useLocalDpi xmlns:a14="http://schemas.microsoft.com/office/drawing/2010/main"/>
                </a:ext>
              </a:extLst>
            </a:blip>
            <a:stretch>
              <a:fillRect/>
            </a:stretch>
          </p:blipFill>
          <p:spPr>
            <a:xfrm>
              <a:off x="5901320" y="4469696"/>
              <a:ext cx="217977" cy="144114"/>
            </a:xfrm>
            <a:prstGeom prst="rect">
              <a:avLst/>
            </a:prstGeom>
            <a:ln>
              <a:noFill/>
            </a:ln>
          </p:spPr>
        </p:pic>
        <p:pic>
          <p:nvPicPr>
            <p:cNvPr id="51" name="Picture 50" descr="nl.png">
              <a:extLst>
                <a:ext uri="{FF2B5EF4-FFF2-40B4-BE49-F238E27FC236}">
                  <a16:creationId xmlns:a16="http://schemas.microsoft.com/office/drawing/2014/main" id="{94C2B2ED-4CA0-CA43-8604-154DE55B5AC8}"/>
                </a:ext>
              </a:extLst>
            </p:cNvPr>
            <p:cNvPicPr>
              <a:picLocks noChangeAspect="1"/>
            </p:cNvPicPr>
            <p:nvPr userDrawn="1"/>
          </p:nvPicPr>
          <p:blipFill>
            <a:blip r:embed="rId41" cstate="screen">
              <a:extLst>
                <a:ext uri="{28A0092B-C50C-407E-A947-70E740481C1C}">
                  <a14:useLocalDpi xmlns:a14="http://schemas.microsoft.com/office/drawing/2010/main"/>
                </a:ext>
              </a:extLst>
            </a:blip>
            <a:stretch>
              <a:fillRect/>
            </a:stretch>
          </p:blipFill>
          <p:spPr>
            <a:xfrm>
              <a:off x="6272460" y="4469696"/>
              <a:ext cx="217977" cy="144114"/>
            </a:xfrm>
            <a:prstGeom prst="rect">
              <a:avLst/>
            </a:prstGeom>
            <a:ln>
              <a:noFill/>
            </a:ln>
          </p:spPr>
        </p:pic>
        <p:pic>
          <p:nvPicPr>
            <p:cNvPr id="52" name="Picture 51" descr="pl.png">
              <a:extLst>
                <a:ext uri="{FF2B5EF4-FFF2-40B4-BE49-F238E27FC236}">
                  <a16:creationId xmlns:a16="http://schemas.microsoft.com/office/drawing/2014/main" id="{74043A45-21C9-9046-8BCB-EB7E7F3EE889}"/>
                </a:ext>
              </a:extLst>
            </p:cNvPr>
            <p:cNvPicPr>
              <a:picLocks noChangeAspect="1"/>
            </p:cNvPicPr>
            <p:nvPr userDrawn="1"/>
          </p:nvPicPr>
          <p:blipFill>
            <a:blip r:embed="rId42" cstate="screen">
              <a:extLst>
                <a:ext uri="{28A0092B-C50C-407E-A947-70E740481C1C}">
                  <a14:useLocalDpi xmlns:a14="http://schemas.microsoft.com/office/drawing/2010/main"/>
                </a:ext>
              </a:extLst>
            </a:blip>
            <a:stretch>
              <a:fillRect/>
            </a:stretch>
          </p:blipFill>
          <p:spPr>
            <a:xfrm>
              <a:off x="6643600" y="4469696"/>
              <a:ext cx="217977" cy="144114"/>
            </a:xfrm>
            <a:prstGeom prst="rect">
              <a:avLst/>
            </a:prstGeom>
            <a:ln>
              <a:noFill/>
            </a:ln>
          </p:spPr>
        </p:pic>
        <p:pic>
          <p:nvPicPr>
            <p:cNvPr id="53" name="Picture 52" descr="pt.png">
              <a:extLst>
                <a:ext uri="{FF2B5EF4-FFF2-40B4-BE49-F238E27FC236}">
                  <a16:creationId xmlns:a16="http://schemas.microsoft.com/office/drawing/2014/main" id="{E2E11D2A-5E83-1644-ABBA-4FC9C8C71C77}"/>
                </a:ext>
              </a:extLst>
            </p:cNvPr>
            <p:cNvPicPr>
              <a:picLocks noChangeAspect="1"/>
            </p:cNvPicPr>
            <p:nvPr userDrawn="1"/>
          </p:nvPicPr>
          <p:blipFill>
            <a:blip r:embed="rId43" cstate="screen">
              <a:extLst>
                <a:ext uri="{28A0092B-C50C-407E-A947-70E740481C1C}">
                  <a14:useLocalDpi xmlns:a14="http://schemas.microsoft.com/office/drawing/2010/main"/>
                </a:ext>
              </a:extLst>
            </a:blip>
            <a:stretch>
              <a:fillRect/>
            </a:stretch>
          </p:blipFill>
          <p:spPr>
            <a:xfrm>
              <a:off x="7014740" y="4469696"/>
              <a:ext cx="217977" cy="144114"/>
            </a:xfrm>
            <a:prstGeom prst="rect">
              <a:avLst/>
            </a:prstGeom>
            <a:ln>
              <a:noFill/>
            </a:ln>
          </p:spPr>
        </p:pic>
        <p:pic>
          <p:nvPicPr>
            <p:cNvPr id="54" name="Picture 53" descr="cz.png">
              <a:extLst>
                <a:ext uri="{FF2B5EF4-FFF2-40B4-BE49-F238E27FC236}">
                  <a16:creationId xmlns:a16="http://schemas.microsoft.com/office/drawing/2014/main" id="{2456144B-EEC0-D245-992B-12C2944445E1}"/>
                </a:ext>
              </a:extLst>
            </p:cNvPr>
            <p:cNvPicPr>
              <a:picLocks noChangeAspect="1"/>
            </p:cNvPicPr>
            <p:nvPr userDrawn="1"/>
          </p:nvPicPr>
          <p:blipFill>
            <a:blip r:embed="rId44" cstate="screen">
              <a:extLst>
                <a:ext uri="{28A0092B-C50C-407E-A947-70E740481C1C}">
                  <a14:useLocalDpi xmlns:a14="http://schemas.microsoft.com/office/drawing/2010/main"/>
                </a:ext>
              </a:extLst>
            </a:blip>
            <a:stretch>
              <a:fillRect/>
            </a:stretch>
          </p:blipFill>
          <p:spPr>
            <a:xfrm>
              <a:off x="7385880" y="4469696"/>
              <a:ext cx="217977" cy="144114"/>
            </a:xfrm>
            <a:prstGeom prst="rect">
              <a:avLst/>
            </a:prstGeom>
            <a:ln>
              <a:noFill/>
            </a:ln>
          </p:spPr>
        </p:pic>
        <p:pic>
          <p:nvPicPr>
            <p:cNvPr id="55" name="Picture 54" descr="ro.png">
              <a:extLst>
                <a:ext uri="{FF2B5EF4-FFF2-40B4-BE49-F238E27FC236}">
                  <a16:creationId xmlns:a16="http://schemas.microsoft.com/office/drawing/2014/main" id="{8F141B92-AFB4-4546-B306-4D9D2CD626F0}"/>
                </a:ext>
              </a:extLst>
            </p:cNvPr>
            <p:cNvPicPr>
              <a:picLocks noChangeAspect="1"/>
            </p:cNvPicPr>
            <p:nvPr userDrawn="1"/>
          </p:nvPicPr>
          <p:blipFill>
            <a:blip r:embed="rId45" cstate="screen">
              <a:extLst>
                <a:ext uri="{28A0092B-C50C-407E-A947-70E740481C1C}">
                  <a14:useLocalDpi xmlns:a14="http://schemas.microsoft.com/office/drawing/2010/main"/>
                </a:ext>
              </a:extLst>
            </a:blip>
            <a:stretch>
              <a:fillRect/>
            </a:stretch>
          </p:blipFill>
          <p:spPr>
            <a:xfrm>
              <a:off x="7757020" y="4469696"/>
              <a:ext cx="217977" cy="144114"/>
            </a:xfrm>
            <a:prstGeom prst="rect">
              <a:avLst/>
            </a:prstGeom>
            <a:ln>
              <a:noFill/>
            </a:ln>
          </p:spPr>
        </p:pic>
        <p:pic>
          <p:nvPicPr>
            <p:cNvPr id="56" name="Picture 55" descr="se.png">
              <a:extLst>
                <a:ext uri="{FF2B5EF4-FFF2-40B4-BE49-F238E27FC236}">
                  <a16:creationId xmlns:a16="http://schemas.microsoft.com/office/drawing/2014/main" id="{7327B04B-17C4-3343-A55F-197944AC3509}"/>
                </a:ext>
              </a:extLst>
            </p:cNvPr>
            <p:cNvPicPr>
              <a:picLocks noChangeAspect="1"/>
            </p:cNvPicPr>
            <p:nvPr userDrawn="1"/>
          </p:nvPicPr>
          <p:blipFill>
            <a:blip r:embed="rId46" cstate="screen">
              <a:extLst>
                <a:ext uri="{28A0092B-C50C-407E-A947-70E740481C1C}">
                  <a14:useLocalDpi xmlns:a14="http://schemas.microsoft.com/office/drawing/2010/main"/>
                </a:ext>
              </a:extLst>
            </a:blip>
            <a:stretch>
              <a:fillRect/>
            </a:stretch>
          </p:blipFill>
          <p:spPr>
            <a:xfrm>
              <a:off x="8499300" y="4469696"/>
              <a:ext cx="217977" cy="144114"/>
            </a:xfrm>
            <a:prstGeom prst="rect">
              <a:avLst/>
            </a:prstGeom>
            <a:ln>
              <a:noFill/>
            </a:ln>
          </p:spPr>
        </p:pic>
        <p:pic>
          <p:nvPicPr>
            <p:cNvPr id="57" name="Picture 56" descr="ch.png">
              <a:extLst>
                <a:ext uri="{FF2B5EF4-FFF2-40B4-BE49-F238E27FC236}">
                  <a16:creationId xmlns:a16="http://schemas.microsoft.com/office/drawing/2014/main" id="{AA051DF0-C555-C141-8AF1-1A1745CFF8BC}"/>
                </a:ext>
              </a:extLst>
            </p:cNvPr>
            <p:cNvPicPr>
              <a:picLocks noChangeAspect="1"/>
            </p:cNvPicPr>
            <p:nvPr userDrawn="1"/>
          </p:nvPicPr>
          <p:blipFill>
            <a:blip r:embed="rId47" cstate="screen">
              <a:extLst>
                <a:ext uri="{28A0092B-C50C-407E-A947-70E740481C1C}">
                  <a14:useLocalDpi xmlns:a14="http://schemas.microsoft.com/office/drawing/2010/main"/>
                </a:ext>
              </a:extLst>
            </a:blip>
            <a:stretch>
              <a:fillRect/>
            </a:stretch>
          </p:blipFill>
          <p:spPr>
            <a:xfrm>
              <a:off x="8870442" y="4469696"/>
              <a:ext cx="217977" cy="144114"/>
            </a:xfrm>
            <a:prstGeom prst="rect">
              <a:avLst/>
            </a:prstGeom>
            <a:ln>
              <a:noFill/>
            </a:ln>
          </p:spPr>
        </p:pic>
        <p:pic>
          <p:nvPicPr>
            <p:cNvPr id="58" name="Picture 57" descr="uk.png">
              <a:extLst>
                <a:ext uri="{FF2B5EF4-FFF2-40B4-BE49-F238E27FC236}">
                  <a16:creationId xmlns:a16="http://schemas.microsoft.com/office/drawing/2014/main" id="{709E49DB-EACA-3240-87D4-F53CF90D27E0}"/>
                </a:ext>
              </a:extLst>
            </p:cNvPr>
            <p:cNvPicPr>
              <a:picLocks noChangeAspect="1"/>
            </p:cNvPicPr>
            <p:nvPr userDrawn="1"/>
          </p:nvPicPr>
          <p:blipFill>
            <a:blip r:embed="rId48" cstate="screen">
              <a:extLst>
                <a:ext uri="{28A0092B-C50C-407E-A947-70E740481C1C}">
                  <a14:useLocalDpi xmlns:a14="http://schemas.microsoft.com/office/drawing/2010/main"/>
                </a:ext>
              </a:extLst>
            </a:blip>
            <a:stretch>
              <a:fillRect/>
            </a:stretch>
          </p:blipFill>
          <p:spPr>
            <a:xfrm>
              <a:off x="8128160" y="4469696"/>
              <a:ext cx="217977" cy="144114"/>
            </a:xfrm>
            <a:prstGeom prst="rect">
              <a:avLst/>
            </a:prstGeom>
            <a:ln>
              <a:noFill/>
            </a:ln>
          </p:spPr>
        </p:pic>
        <p:pic>
          <p:nvPicPr>
            <p:cNvPr id="59" name="Picture 58">
              <a:extLst>
                <a:ext uri="{FF2B5EF4-FFF2-40B4-BE49-F238E27FC236}">
                  <a16:creationId xmlns:a16="http://schemas.microsoft.com/office/drawing/2014/main" id="{9F5D9BF2-B75C-034A-9F44-F67747FFF6B9}"/>
                </a:ext>
              </a:extLst>
            </p:cNvPr>
            <p:cNvPicPr>
              <a:picLocks noChangeAspect="1"/>
            </p:cNvPicPr>
            <p:nvPr userDrawn="1"/>
          </p:nvPicPr>
          <p:blipFill>
            <a:blip r:embed="rId49" cstate="screen">
              <a:extLst>
                <a:ext uri="{28A0092B-C50C-407E-A947-70E740481C1C}">
                  <a14:useLocalDpi xmlns:a14="http://schemas.microsoft.com/office/drawing/2010/main"/>
                </a:ext>
              </a:extLst>
            </a:blip>
            <a:stretch>
              <a:fillRect/>
            </a:stretch>
          </p:blipFill>
          <p:spPr>
            <a:xfrm>
              <a:off x="9408598" y="4469696"/>
              <a:ext cx="216000" cy="144000"/>
            </a:xfrm>
            <a:prstGeom prst="rect">
              <a:avLst/>
            </a:prstGeom>
          </p:spPr>
        </p:pic>
        <p:pic>
          <p:nvPicPr>
            <p:cNvPr id="60" name="Picture 59">
              <a:extLst>
                <a:ext uri="{FF2B5EF4-FFF2-40B4-BE49-F238E27FC236}">
                  <a16:creationId xmlns:a16="http://schemas.microsoft.com/office/drawing/2014/main" id="{B97FA4D5-C4AB-6A4C-A61B-8D74FF232123}"/>
                </a:ext>
              </a:extLst>
            </p:cNvPr>
            <p:cNvPicPr>
              <a:picLocks noChangeAspect="1"/>
            </p:cNvPicPr>
            <p:nvPr userDrawn="1"/>
          </p:nvPicPr>
          <p:blipFill>
            <a:blip r:embed="rId50" cstate="screen">
              <a:extLst>
                <a:ext uri="{28A0092B-C50C-407E-A947-70E740481C1C}">
                  <a14:useLocalDpi xmlns:a14="http://schemas.microsoft.com/office/drawing/2010/main"/>
                </a:ext>
              </a:extLst>
            </a:blip>
            <a:stretch>
              <a:fillRect/>
            </a:stretch>
          </p:blipFill>
          <p:spPr>
            <a:xfrm>
              <a:off x="9768386" y="4469696"/>
              <a:ext cx="216000" cy="144000"/>
            </a:xfrm>
            <a:prstGeom prst="rect">
              <a:avLst/>
            </a:prstGeom>
          </p:spPr>
        </p:pic>
        <p:pic>
          <p:nvPicPr>
            <p:cNvPr id="61" name="Picture 60" descr="ca.png">
              <a:extLst>
                <a:ext uri="{FF2B5EF4-FFF2-40B4-BE49-F238E27FC236}">
                  <a16:creationId xmlns:a16="http://schemas.microsoft.com/office/drawing/2014/main" id="{CE20F978-04EA-EA4B-956E-D48A2E2AF41F}"/>
                </a:ext>
              </a:extLst>
            </p:cNvPr>
            <p:cNvPicPr>
              <a:picLocks noChangeAspect="1"/>
            </p:cNvPicPr>
            <p:nvPr userDrawn="1"/>
          </p:nvPicPr>
          <p:blipFill>
            <a:blip r:embed="rId51" cstate="screen">
              <a:extLst>
                <a:ext uri="{28A0092B-C50C-407E-A947-70E740481C1C}">
                  <a14:useLocalDpi xmlns:a14="http://schemas.microsoft.com/office/drawing/2010/main"/>
                </a:ext>
              </a:extLst>
            </a:blip>
            <a:stretch>
              <a:fillRect/>
            </a:stretch>
          </p:blipFill>
          <p:spPr>
            <a:xfrm>
              <a:off x="10489245" y="4469696"/>
              <a:ext cx="216000" cy="142807"/>
            </a:xfrm>
            <a:prstGeom prst="rect">
              <a:avLst/>
            </a:prstGeom>
            <a:ln>
              <a:noFill/>
            </a:ln>
          </p:spPr>
        </p:pic>
        <p:pic>
          <p:nvPicPr>
            <p:cNvPr id="62" name="Picture 61" descr="si.png">
              <a:extLst>
                <a:ext uri="{FF2B5EF4-FFF2-40B4-BE49-F238E27FC236}">
                  <a16:creationId xmlns:a16="http://schemas.microsoft.com/office/drawing/2014/main" id="{049AE418-8592-9642-A1E1-DE1185824B64}"/>
                </a:ext>
              </a:extLst>
            </p:cNvPr>
            <p:cNvPicPr>
              <a:picLocks noChangeAspect="1"/>
            </p:cNvPicPr>
            <p:nvPr userDrawn="1"/>
          </p:nvPicPr>
          <p:blipFill>
            <a:blip r:embed="rId52" cstate="screen">
              <a:extLst>
                <a:ext uri="{28A0092B-C50C-407E-A947-70E740481C1C}">
                  <a14:useLocalDpi xmlns:a14="http://schemas.microsoft.com/office/drawing/2010/main"/>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3303717656"/>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 id="2147483824" r:id="rId18"/>
    <p:sldLayoutId id="2147483831" r:id="rId19"/>
    <p:sldLayoutId id="2147483832" r:id="rId20"/>
    <p:sldLayoutId id="2147483833" r:id="rId21"/>
    <p:sldLayoutId id="2147483841" r:id="rId22"/>
  </p:sldLayoutIdLst>
  <p:hf sldNum="0" hdr="0" dt="0"/>
  <p:txStyles>
    <p:titleStyle>
      <a:lvl1pPr algn="l" rtl="0" eaLnBrk="0" fontAlgn="base" hangingPunct="0">
        <a:spcBef>
          <a:spcPct val="0"/>
        </a:spcBef>
        <a:spcAft>
          <a:spcPct val="0"/>
        </a:spcAft>
        <a:defRPr sz="3000" b="1">
          <a:solidFill>
            <a:schemeClr val="bg1"/>
          </a:solidFill>
          <a:latin typeface="Arial" charset="0"/>
          <a:ea typeface="MS PGothic" pitchFamily="34" charset="-128"/>
          <a:cs typeface="Arial" charset="0"/>
        </a:defRPr>
      </a:lvl1pPr>
      <a:lvl2pPr algn="l" rtl="0" eaLnBrk="0" fontAlgn="base" hangingPunct="0">
        <a:spcBef>
          <a:spcPct val="0"/>
        </a:spcBef>
        <a:spcAft>
          <a:spcPct val="0"/>
        </a:spcAft>
        <a:defRPr sz="2200">
          <a:solidFill>
            <a:srgbClr val="0070C0"/>
          </a:solidFill>
          <a:latin typeface="Arial" charset="0"/>
          <a:ea typeface="MS PGothic" pitchFamily="34" charset="-128"/>
          <a:cs typeface="Arial" charset="0"/>
        </a:defRPr>
      </a:lvl2pPr>
      <a:lvl3pPr algn="l" rtl="0" eaLnBrk="0" fontAlgn="base" hangingPunct="0">
        <a:spcBef>
          <a:spcPct val="0"/>
        </a:spcBef>
        <a:spcAft>
          <a:spcPct val="0"/>
        </a:spcAft>
        <a:defRPr sz="2200">
          <a:solidFill>
            <a:srgbClr val="0070C0"/>
          </a:solidFill>
          <a:latin typeface="Arial" charset="0"/>
          <a:ea typeface="MS PGothic" pitchFamily="34" charset="-128"/>
          <a:cs typeface="Arial" charset="0"/>
        </a:defRPr>
      </a:lvl3pPr>
      <a:lvl4pPr algn="l" rtl="0" eaLnBrk="0" fontAlgn="base" hangingPunct="0">
        <a:spcBef>
          <a:spcPct val="0"/>
        </a:spcBef>
        <a:spcAft>
          <a:spcPct val="0"/>
        </a:spcAft>
        <a:defRPr sz="2200">
          <a:solidFill>
            <a:srgbClr val="0070C0"/>
          </a:solidFill>
          <a:latin typeface="Arial" charset="0"/>
          <a:ea typeface="MS PGothic" pitchFamily="34" charset="-128"/>
          <a:cs typeface="Arial" charset="0"/>
        </a:defRPr>
      </a:lvl4pPr>
      <a:lvl5pPr algn="l" rtl="0" eaLnBrk="0" fontAlgn="base" hangingPunct="0">
        <a:spcBef>
          <a:spcPct val="0"/>
        </a:spcBef>
        <a:spcAft>
          <a:spcPct val="0"/>
        </a:spcAft>
        <a:defRPr sz="2200">
          <a:solidFill>
            <a:srgbClr val="0070C0"/>
          </a:solidFill>
          <a:latin typeface="Arial" charset="0"/>
          <a:ea typeface="MS PGothic" pitchFamily="34" charset="-128"/>
          <a:cs typeface="Arial" charset="0"/>
        </a:defRPr>
      </a:lvl5pPr>
      <a:lvl6pPr marL="457189" algn="l" rtl="0" eaLnBrk="1" fontAlgn="base" hangingPunct="1">
        <a:spcBef>
          <a:spcPct val="0"/>
        </a:spcBef>
        <a:spcAft>
          <a:spcPct val="0"/>
        </a:spcAft>
        <a:defRPr sz="2200" b="1">
          <a:solidFill>
            <a:schemeClr val="bg1"/>
          </a:solidFill>
          <a:latin typeface="Verdana" pitchFamily="34" charset="0"/>
        </a:defRPr>
      </a:lvl6pPr>
      <a:lvl7pPr marL="914377" algn="l" rtl="0" eaLnBrk="1" fontAlgn="base" hangingPunct="1">
        <a:spcBef>
          <a:spcPct val="0"/>
        </a:spcBef>
        <a:spcAft>
          <a:spcPct val="0"/>
        </a:spcAft>
        <a:defRPr sz="2200" b="1">
          <a:solidFill>
            <a:schemeClr val="bg1"/>
          </a:solidFill>
          <a:latin typeface="Verdana" pitchFamily="34" charset="0"/>
        </a:defRPr>
      </a:lvl7pPr>
      <a:lvl8pPr marL="1371566" algn="l" rtl="0" eaLnBrk="1" fontAlgn="base" hangingPunct="1">
        <a:spcBef>
          <a:spcPct val="0"/>
        </a:spcBef>
        <a:spcAft>
          <a:spcPct val="0"/>
        </a:spcAft>
        <a:defRPr sz="2200" b="1">
          <a:solidFill>
            <a:schemeClr val="bg1"/>
          </a:solidFill>
          <a:latin typeface="Verdana" pitchFamily="34" charset="0"/>
        </a:defRPr>
      </a:lvl8pPr>
      <a:lvl9pPr marL="1828754" algn="l" rtl="0" eaLnBrk="1" fontAlgn="base" hangingPunct="1">
        <a:spcBef>
          <a:spcPct val="0"/>
        </a:spcBef>
        <a:spcAft>
          <a:spcPct val="0"/>
        </a:spcAft>
        <a:defRPr sz="2200" b="1">
          <a:solidFill>
            <a:schemeClr val="bg1"/>
          </a:solidFill>
          <a:latin typeface="Verdana" pitchFamily="34" charset="0"/>
        </a:defRPr>
      </a:lvl9pPr>
    </p:titleStyle>
    <p:bodyStyle>
      <a:lvl1pPr marL="342891" indent="-342891" algn="l" rtl="0" eaLnBrk="0" fontAlgn="base" hangingPunct="0">
        <a:lnSpc>
          <a:spcPct val="119000"/>
        </a:lnSpc>
        <a:spcBef>
          <a:spcPct val="20000"/>
        </a:spcBef>
        <a:spcAft>
          <a:spcPct val="0"/>
        </a:spcAft>
        <a:buClr>
          <a:schemeClr val="accent1"/>
        </a:buClr>
        <a:buFont typeface="Verdana" charset="0"/>
        <a:defRPr sz="1800">
          <a:solidFill>
            <a:srgbClr val="8197A6"/>
          </a:solidFill>
          <a:latin typeface="Arial" charset="0"/>
          <a:ea typeface="MS PGothic" pitchFamily="34" charset="-128"/>
          <a:cs typeface="Arial" charset="0"/>
        </a:defRPr>
      </a:lvl1pPr>
      <a:lvl2pPr marL="808018" indent="-350830"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2pPr>
      <a:lvl3pPr marL="1406490" indent="-492113"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3pPr>
      <a:lvl4pPr marL="2004963" indent="-633397"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4pPr>
      <a:lvl5pPr marL="2603435" indent="-774681"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5pPr>
      <a:lvl6pPr marL="3479713" indent="-41909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6902" indent="-41909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090" indent="-41909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279" indent="-41909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0887" y="447366"/>
            <a:ext cx="668866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68" noProof="0" dirty="0"/>
          </a:p>
        </p:txBody>
      </p:sp>
      <p:sp>
        <p:nvSpPr>
          <p:cNvPr id="10" name="Rectangle 6"/>
          <p:cNvSpPr>
            <a:spLocks noGrp="1" noChangeArrowheads="1"/>
          </p:cNvSpPr>
          <p:nvPr>
            <p:ph type="title"/>
          </p:nvPr>
        </p:nvSpPr>
        <p:spPr bwMode="auto">
          <a:xfrm>
            <a:off x="215411" y="154800"/>
            <a:ext cx="10081234"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dirty="0"/>
              <a:t>CLICK TO EDIT MASTER TITLE STYLE</a:t>
            </a:r>
            <a:endParaRPr lang="en-GB" noProof="0" dirty="0"/>
          </a:p>
        </p:txBody>
      </p:sp>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9001" y="882000"/>
            <a:ext cx="11732718"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
        <p:nvSpPr>
          <p:cNvPr id="67" name="Text Box DG">
            <a:extLst>
              <a:ext uri="{FF2B5EF4-FFF2-40B4-BE49-F238E27FC236}">
                <a16:creationId xmlns:a16="http://schemas.microsoft.com/office/drawing/2014/main" id="{041D4B4D-8C28-4798-BDA6-9AF59297F358}"/>
              </a:ext>
            </a:extLst>
          </p:cNvPr>
          <p:cNvSpPr txBox="1">
            <a:spLocks noChangeArrowheads="1"/>
          </p:cNvSpPr>
          <p:nvPr userDrawn="1"/>
        </p:nvSpPr>
        <p:spPr bwMode="auto">
          <a:xfrm>
            <a:off x="770887" y="447366"/>
            <a:ext cx="668866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68" noProof="0" dirty="0"/>
          </a:p>
        </p:txBody>
      </p:sp>
      <p:sp>
        <p:nvSpPr>
          <p:cNvPr id="14" name="Text Box 38"/>
          <p:cNvSpPr txBox="1">
            <a:spLocks noChangeArrowheads="1"/>
          </p:cNvSpPr>
          <p:nvPr userDrawn="1"/>
        </p:nvSpPr>
        <p:spPr bwMode="auto">
          <a:xfrm>
            <a:off x="220802" y="6202800"/>
            <a:ext cx="12085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150" sz="796" noProof="0">
                <a:solidFill>
                  <a:srgbClr val="8197A6"/>
                </a:solidFill>
                <a:latin typeface="Arial" panose="020B0604020202020204" pitchFamily="34" charset="0"/>
                <a:cs typeface="Arial" panose="020B0604020202020204" pitchFamily="34" charset="0"/>
              </a:rPr>
              <a:t> </a:t>
            </a:r>
            <a:endParaRPr lang="en-GB" sz="796" noProof="0" dirty="0">
              <a:solidFill>
                <a:srgbClr val="8197A6"/>
              </a:solidFill>
              <a:latin typeface="Arial" panose="020B0604020202020204" pitchFamily="34" charset="0"/>
              <a:cs typeface="Arial" panose="020B0604020202020204" pitchFamily="34" charset="0"/>
            </a:endParaRPr>
          </a:p>
        </p:txBody>
      </p:sp>
      <p:sp>
        <p:nvSpPr>
          <p:cNvPr id="2" name="Text Box 34">
            <a:extLst>
              <a:ext uri="{FF2B5EF4-FFF2-40B4-BE49-F238E27FC236}">
                <a16:creationId xmlns:a16="http://schemas.microsoft.com/office/drawing/2014/main" id="{06E20340-F309-4C15-A091-9346422556E1}"/>
              </a:ext>
            </a:extLst>
          </p:cNvPr>
          <p:cNvSpPr txBox="1">
            <a:spLocks noChangeArrowheads="1"/>
          </p:cNvSpPr>
          <p:nvPr userDrawn="1"/>
        </p:nvSpPr>
        <p:spPr bwMode="auto">
          <a:xfrm>
            <a:off x="11648674" y="6202803"/>
            <a:ext cx="274325" cy="2151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796" noProof="1">
                <a:solidFill>
                  <a:schemeClr val="bg1"/>
                </a:solidFill>
                <a:latin typeface="Arial" panose="020B0604020202020204" pitchFamily="34" charset="0"/>
                <a:cs typeface="Arial" panose="020B0604020202020204" pitchFamily="34" charset="0"/>
              </a:rPr>
              <a:t>  </a:t>
            </a:r>
            <a:fld id="{FDAC5C42-9B53-4063-AF51-A40D4C64F718}" type="slidenum">
              <a:rPr lang="it-IT" sz="796" noProof="1" smtClean="0">
                <a:solidFill>
                  <a:srgbClr val="8197A6"/>
                </a:solidFill>
                <a:latin typeface="Arial" panose="020B0604020202020204" pitchFamily="34" charset="0"/>
                <a:cs typeface="Arial" panose="020B0604020202020204" pitchFamily="34" charset="0"/>
              </a:rPr>
              <a:t>‹#›</a:t>
            </a:fld>
            <a:endParaRPr lang="en-GB" sz="796" noProof="1">
              <a:solidFill>
                <a:srgbClr val="8197A6"/>
              </a:solidFill>
              <a:latin typeface="Arial" panose="020B0604020202020204" pitchFamily="34" charset="0"/>
              <a:cs typeface="Arial" panose="020B0604020202020204" pitchFamily="34" charset="0"/>
            </a:endParaRPr>
          </a:p>
        </p:txBody>
      </p:sp>
      <p:pic>
        <p:nvPicPr>
          <p:cNvPr id="66" name="Picture 65"/>
          <p:cNvPicPr>
            <a:picLocks/>
          </p:cNvPicPr>
          <p:nvPr userDrawn="1"/>
        </p:nvPicPr>
        <p:blipFill>
          <a:blip r:embed="rId16" cstate="screen">
            <a:extLst>
              <a:ext uri="{28A0092B-C50C-407E-A947-70E740481C1C}">
                <a14:useLocalDpi xmlns:a14="http://schemas.microsoft.com/office/drawing/2010/main"/>
              </a:ext>
            </a:extLst>
          </a:blip>
          <a:stretch>
            <a:fillRect/>
          </a:stretch>
        </p:blipFill>
        <p:spPr>
          <a:xfrm>
            <a:off x="10303316" y="-215904"/>
            <a:ext cx="2089486" cy="1314000"/>
          </a:xfrm>
          <a:prstGeom prst="rect">
            <a:avLst/>
          </a:prstGeom>
        </p:spPr>
      </p:pic>
      <p:pic>
        <p:nvPicPr>
          <p:cNvPr id="68" name="Picture 67">
            <a:extLst>
              <a:ext uri="{FF2B5EF4-FFF2-40B4-BE49-F238E27FC236}">
                <a16:creationId xmlns:a16="http://schemas.microsoft.com/office/drawing/2014/main" id="{4A98235A-908E-9E4D-97CE-A7BE035FCD96}"/>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0315039" y="6585917"/>
            <a:ext cx="1632456" cy="105918"/>
          </a:xfrm>
          <a:prstGeom prst="rect">
            <a:avLst/>
          </a:prstGeom>
        </p:spPr>
      </p:pic>
      <p:grpSp>
        <p:nvGrpSpPr>
          <p:cNvPr id="69" name="Group 68">
            <a:extLst>
              <a:ext uri="{FF2B5EF4-FFF2-40B4-BE49-F238E27FC236}">
                <a16:creationId xmlns:a16="http://schemas.microsoft.com/office/drawing/2014/main" id="{9E72F4FA-AA84-3845-A45E-1DF449D7C0F2}"/>
              </a:ext>
            </a:extLst>
          </p:cNvPr>
          <p:cNvGrpSpPr/>
          <p:nvPr userDrawn="1"/>
        </p:nvGrpSpPr>
        <p:grpSpPr>
          <a:xfrm>
            <a:off x="226070" y="6569736"/>
            <a:ext cx="9602488" cy="144114"/>
            <a:chOff x="1076500" y="4469696"/>
            <a:chExt cx="9628745" cy="144114"/>
          </a:xfrm>
        </p:grpSpPr>
        <p:pic>
          <p:nvPicPr>
            <p:cNvPr id="70" name="Picture 69" descr="de.png">
              <a:extLst>
                <a:ext uri="{FF2B5EF4-FFF2-40B4-BE49-F238E27FC236}">
                  <a16:creationId xmlns:a16="http://schemas.microsoft.com/office/drawing/2014/main" id="{E044A2EC-38AD-874D-8B46-906925A6705F}"/>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076500" y="4469696"/>
              <a:ext cx="217977" cy="144114"/>
            </a:xfrm>
            <a:prstGeom prst="rect">
              <a:avLst/>
            </a:prstGeom>
            <a:ln>
              <a:noFill/>
            </a:ln>
          </p:spPr>
        </p:pic>
        <p:pic>
          <p:nvPicPr>
            <p:cNvPr id="71" name="Picture 70" descr="at.png">
              <a:extLst>
                <a:ext uri="{FF2B5EF4-FFF2-40B4-BE49-F238E27FC236}">
                  <a16:creationId xmlns:a16="http://schemas.microsoft.com/office/drawing/2014/main" id="{C56C0BB1-C835-034A-8033-0886C0CAD1C1}"/>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447640" y="4469696"/>
              <a:ext cx="217977" cy="144114"/>
            </a:xfrm>
            <a:prstGeom prst="rect">
              <a:avLst/>
            </a:prstGeom>
            <a:ln>
              <a:noFill/>
            </a:ln>
          </p:spPr>
        </p:pic>
        <p:pic>
          <p:nvPicPr>
            <p:cNvPr id="72" name="Picture 71" descr="be.png">
              <a:extLst>
                <a:ext uri="{FF2B5EF4-FFF2-40B4-BE49-F238E27FC236}">
                  <a16:creationId xmlns:a16="http://schemas.microsoft.com/office/drawing/2014/main" id="{0C76739E-E31E-2641-8E97-919E0DEBA265}"/>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818780" y="4469696"/>
              <a:ext cx="217977" cy="144114"/>
            </a:xfrm>
            <a:prstGeom prst="rect">
              <a:avLst/>
            </a:prstGeom>
            <a:ln>
              <a:noFill/>
            </a:ln>
          </p:spPr>
        </p:pic>
        <p:pic>
          <p:nvPicPr>
            <p:cNvPr id="73" name="Picture 72" descr="dk.png">
              <a:extLst>
                <a:ext uri="{FF2B5EF4-FFF2-40B4-BE49-F238E27FC236}">
                  <a16:creationId xmlns:a16="http://schemas.microsoft.com/office/drawing/2014/main" id="{9CA97FFC-CDBE-244D-A003-136FE1650721}"/>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2189920" y="4469696"/>
              <a:ext cx="217977" cy="144114"/>
            </a:xfrm>
            <a:prstGeom prst="rect">
              <a:avLst/>
            </a:prstGeom>
            <a:ln>
              <a:noFill/>
            </a:ln>
          </p:spPr>
        </p:pic>
        <p:pic>
          <p:nvPicPr>
            <p:cNvPr id="74" name="Picture 73" descr="es.png">
              <a:extLst>
                <a:ext uri="{FF2B5EF4-FFF2-40B4-BE49-F238E27FC236}">
                  <a16:creationId xmlns:a16="http://schemas.microsoft.com/office/drawing/2014/main" id="{B17730C2-E184-364B-A859-505111F77C2B}"/>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2561060" y="4469696"/>
              <a:ext cx="217977" cy="144114"/>
            </a:xfrm>
            <a:prstGeom prst="rect">
              <a:avLst/>
            </a:prstGeom>
            <a:ln>
              <a:noFill/>
            </a:ln>
          </p:spPr>
        </p:pic>
        <p:pic>
          <p:nvPicPr>
            <p:cNvPr id="75" name="Picture 74" descr="ee.png">
              <a:extLst>
                <a:ext uri="{FF2B5EF4-FFF2-40B4-BE49-F238E27FC236}">
                  <a16:creationId xmlns:a16="http://schemas.microsoft.com/office/drawing/2014/main" id="{CBEEBDC9-F82C-C542-968E-0699D48E991D}"/>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2932200" y="4469696"/>
              <a:ext cx="217977" cy="144114"/>
            </a:xfrm>
            <a:prstGeom prst="rect">
              <a:avLst/>
            </a:prstGeom>
            <a:ln>
              <a:noFill/>
            </a:ln>
          </p:spPr>
        </p:pic>
        <p:pic>
          <p:nvPicPr>
            <p:cNvPr id="76" name="Picture 75" descr="fi.png">
              <a:extLst>
                <a:ext uri="{FF2B5EF4-FFF2-40B4-BE49-F238E27FC236}">
                  <a16:creationId xmlns:a16="http://schemas.microsoft.com/office/drawing/2014/main" id="{656AADB3-0160-E246-91E9-6F14C35E375A}"/>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303340" y="4469696"/>
              <a:ext cx="217977" cy="144114"/>
            </a:xfrm>
            <a:prstGeom prst="rect">
              <a:avLst/>
            </a:prstGeom>
            <a:ln>
              <a:noFill/>
            </a:ln>
          </p:spPr>
        </p:pic>
        <p:pic>
          <p:nvPicPr>
            <p:cNvPr id="77" name="Picture 76" descr="fr.png">
              <a:extLst>
                <a:ext uri="{FF2B5EF4-FFF2-40B4-BE49-F238E27FC236}">
                  <a16:creationId xmlns:a16="http://schemas.microsoft.com/office/drawing/2014/main" id="{95815962-FBFF-4E43-90AF-A5552120649F}"/>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3674480" y="4469696"/>
              <a:ext cx="217977" cy="144114"/>
            </a:xfrm>
            <a:prstGeom prst="rect">
              <a:avLst/>
            </a:prstGeom>
            <a:ln>
              <a:noFill/>
            </a:ln>
          </p:spPr>
        </p:pic>
        <p:pic>
          <p:nvPicPr>
            <p:cNvPr id="78" name="Picture 77" descr="gr.png">
              <a:extLst>
                <a:ext uri="{FF2B5EF4-FFF2-40B4-BE49-F238E27FC236}">
                  <a16:creationId xmlns:a16="http://schemas.microsoft.com/office/drawing/2014/main" id="{21E1ADE8-7FBD-0646-A61B-CB9767EF32DB}"/>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4045620" y="4469696"/>
              <a:ext cx="217977" cy="144114"/>
            </a:xfrm>
            <a:prstGeom prst="rect">
              <a:avLst/>
            </a:prstGeom>
            <a:ln>
              <a:noFill/>
            </a:ln>
          </p:spPr>
        </p:pic>
        <p:pic>
          <p:nvPicPr>
            <p:cNvPr id="79" name="Picture 78" descr="hu.png">
              <a:extLst>
                <a:ext uri="{FF2B5EF4-FFF2-40B4-BE49-F238E27FC236}">
                  <a16:creationId xmlns:a16="http://schemas.microsoft.com/office/drawing/2014/main" id="{D8155EAB-1225-4049-8904-31D87A6B30F5}"/>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4416760" y="4469696"/>
              <a:ext cx="217977" cy="144114"/>
            </a:xfrm>
            <a:prstGeom prst="rect">
              <a:avLst/>
            </a:prstGeom>
            <a:ln>
              <a:noFill/>
            </a:ln>
          </p:spPr>
        </p:pic>
        <p:pic>
          <p:nvPicPr>
            <p:cNvPr id="80" name="Picture 79" descr="ie.png">
              <a:extLst>
                <a:ext uri="{FF2B5EF4-FFF2-40B4-BE49-F238E27FC236}">
                  <a16:creationId xmlns:a16="http://schemas.microsoft.com/office/drawing/2014/main" id="{EF04B81C-2531-C14D-A87E-D44A15F47380}"/>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4787900" y="4469696"/>
              <a:ext cx="217977" cy="144114"/>
            </a:xfrm>
            <a:prstGeom prst="rect">
              <a:avLst/>
            </a:prstGeom>
            <a:ln>
              <a:noFill/>
            </a:ln>
          </p:spPr>
        </p:pic>
        <p:pic>
          <p:nvPicPr>
            <p:cNvPr id="81" name="Picture 80" descr="it.png">
              <a:extLst>
                <a:ext uri="{FF2B5EF4-FFF2-40B4-BE49-F238E27FC236}">
                  <a16:creationId xmlns:a16="http://schemas.microsoft.com/office/drawing/2014/main" id="{95328A20-A885-4C43-A058-B369E1ADDA16}"/>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5159040" y="4469696"/>
              <a:ext cx="217977" cy="144114"/>
            </a:xfrm>
            <a:prstGeom prst="rect">
              <a:avLst/>
            </a:prstGeom>
            <a:ln>
              <a:noFill/>
            </a:ln>
          </p:spPr>
        </p:pic>
        <p:pic>
          <p:nvPicPr>
            <p:cNvPr id="82" name="Picture 81" descr="lu.png">
              <a:extLst>
                <a:ext uri="{FF2B5EF4-FFF2-40B4-BE49-F238E27FC236}">
                  <a16:creationId xmlns:a16="http://schemas.microsoft.com/office/drawing/2014/main" id="{D3E97139-4C26-4E4D-A683-341E6639829D}"/>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5530180" y="4469696"/>
              <a:ext cx="217977" cy="144114"/>
            </a:xfrm>
            <a:prstGeom prst="rect">
              <a:avLst/>
            </a:prstGeom>
            <a:ln>
              <a:noFill/>
            </a:ln>
          </p:spPr>
        </p:pic>
        <p:pic>
          <p:nvPicPr>
            <p:cNvPr id="83" name="Picture 82" descr="no.png">
              <a:extLst>
                <a:ext uri="{FF2B5EF4-FFF2-40B4-BE49-F238E27FC236}">
                  <a16:creationId xmlns:a16="http://schemas.microsoft.com/office/drawing/2014/main" id="{324D22DC-D816-1243-B082-8865DB196206}"/>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5901320" y="4469696"/>
              <a:ext cx="217977" cy="144114"/>
            </a:xfrm>
            <a:prstGeom prst="rect">
              <a:avLst/>
            </a:prstGeom>
            <a:ln>
              <a:noFill/>
            </a:ln>
          </p:spPr>
        </p:pic>
        <p:pic>
          <p:nvPicPr>
            <p:cNvPr id="84" name="Picture 83" descr="nl.png">
              <a:extLst>
                <a:ext uri="{FF2B5EF4-FFF2-40B4-BE49-F238E27FC236}">
                  <a16:creationId xmlns:a16="http://schemas.microsoft.com/office/drawing/2014/main" id="{3D07C25D-2917-F84E-A8AC-12F4CD466850}"/>
                </a:ext>
              </a:extLst>
            </p:cNvPr>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6272460" y="4469696"/>
              <a:ext cx="217977" cy="144114"/>
            </a:xfrm>
            <a:prstGeom prst="rect">
              <a:avLst/>
            </a:prstGeom>
            <a:ln>
              <a:noFill/>
            </a:ln>
          </p:spPr>
        </p:pic>
        <p:pic>
          <p:nvPicPr>
            <p:cNvPr id="85" name="Picture 84" descr="pl.png">
              <a:extLst>
                <a:ext uri="{FF2B5EF4-FFF2-40B4-BE49-F238E27FC236}">
                  <a16:creationId xmlns:a16="http://schemas.microsoft.com/office/drawing/2014/main" id="{B33D011E-EDFE-6C47-90B7-8E838D0A5970}"/>
                </a:ext>
              </a:extLst>
            </p:cNvPr>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6643600" y="4469696"/>
              <a:ext cx="217977" cy="144114"/>
            </a:xfrm>
            <a:prstGeom prst="rect">
              <a:avLst/>
            </a:prstGeom>
            <a:ln>
              <a:noFill/>
            </a:ln>
          </p:spPr>
        </p:pic>
        <p:pic>
          <p:nvPicPr>
            <p:cNvPr id="86" name="Picture 85" descr="pt.png">
              <a:extLst>
                <a:ext uri="{FF2B5EF4-FFF2-40B4-BE49-F238E27FC236}">
                  <a16:creationId xmlns:a16="http://schemas.microsoft.com/office/drawing/2014/main" id="{E26A8BCE-FE5B-0B4B-97B7-B953C77F0FBD}"/>
                </a:ext>
              </a:extLst>
            </p:cNvPr>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7014740" y="4469696"/>
              <a:ext cx="217977" cy="144114"/>
            </a:xfrm>
            <a:prstGeom prst="rect">
              <a:avLst/>
            </a:prstGeom>
            <a:ln>
              <a:noFill/>
            </a:ln>
          </p:spPr>
        </p:pic>
        <p:pic>
          <p:nvPicPr>
            <p:cNvPr id="87" name="Picture 86" descr="cz.png">
              <a:extLst>
                <a:ext uri="{FF2B5EF4-FFF2-40B4-BE49-F238E27FC236}">
                  <a16:creationId xmlns:a16="http://schemas.microsoft.com/office/drawing/2014/main" id="{EA3C71A0-92F6-5449-B7A5-EE98B2C610FC}"/>
                </a:ext>
              </a:extLst>
            </p:cNvPr>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7385880" y="4469696"/>
              <a:ext cx="217977" cy="144114"/>
            </a:xfrm>
            <a:prstGeom prst="rect">
              <a:avLst/>
            </a:prstGeom>
            <a:ln>
              <a:noFill/>
            </a:ln>
          </p:spPr>
        </p:pic>
        <p:pic>
          <p:nvPicPr>
            <p:cNvPr id="88" name="Picture 87" descr="ro.png">
              <a:extLst>
                <a:ext uri="{FF2B5EF4-FFF2-40B4-BE49-F238E27FC236}">
                  <a16:creationId xmlns:a16="http://schemas.microsoft.com/office/drawing/2014/main" id="{4B9F4E5B-7A64-F841-A279-D97A9EDF1F0F}"/>
                </a:ext>
              </a:extLst>
            </p:cNvPr>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7757020" y="4469696"/>
              <a:ext cx="217977" cy="144114"/>
            </a:xfrm>
            <a:prstGeom prst="rect">
              <a:avLst/>
            </a:prstGeom>
            <a:ln>
              <a:noFill/>
            </a:ln>
          </p:spPr>
        </p:pic>
        <p:pic>
          <p:nvPicPr>
            <p:cNvPr id="89" name="Picture 88" descr="se.png">
              <a:extLst>
                <a:ext uri="{FF2B5EF4-FFF2-40B4-BE49-F238E27FC236}">
                  <a16:creationId xmlns:a16="http://schemas.microsoft.com/office/drawing/2014/main" id="{DDB1648C-F873-6749-A640-4082AF751D87}"/>
                </a:ext>
              </a:extLst>
            </p:cNvPr>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8499300" y="4469696"/>
              <a:ext cx="217977" cy="144114"/>
            </a:xfrm>
            <a:prstGeom prst="rect">
              <a:avLst/>
            </a:prstGeom>
            <a:ln>
              <a:noFill/>
            </a:ln>
          </p:spPr>
        </p:pic>
        <p:pic>
          <p:nvPicPr>
            <p:cNvPr id="90" name="Picture 89" descr="ch.png">
              <a:extLst>
                <a:ext uri="{FF2B5EF4-FFF2-40B4-BE49-F238E27FC236}">
                  <a16:creationId xmlns:a16="http://schemas.microsoft.com/office/drawing/2014/main" id="{CDF58799-0634-5441-BED0-EA59E1AB37D8}"/>
                </a:ext>
              </a:extLst>
            </p:cNvPr>
            <p:cNvPicPr>
              <a:picLocks noChangeAspect="1"/>
            </p:cNvPicPr>
            <p:nvPr userDrawn="1"/>
          </p:nvPicPr>
          <p:blipFill>
            <a:blip r:embed="rId38" cstate="screen">
              <a:extLst>
                <a:ext uri="{28A0092B-C50C-407E-A947-70E740481C1C}">
                  <a14:useLocalDpi xmlns:a14="http://schemas.microsoft.com/office/drawing/2010/main"/>
                </a:ext>
              </a:extLst>
            </a:blip>
            <a:stretch>
              <a:fillRect/>
            </a:stretch>
          </p:blipFill>
          <p:spPr>
            <a:xfrm>
              <a:off x="8870442" y="4469696"/>
              <a:ext cx="217977" cy="144114"/>
            </a:xfrm>
            <a:prstGeom prst="rect">
              <a:avLst/>
            </a:prstGeom>
            <a:ln>
              <a:noFill/>
            </a:ln>
          </p:spPr>
        </p:pic>
        <p:pic>
          <p:nvPicPr>
            <p:cNvPr id="91" name="Picture 90" descr="uk.png">
              <a:extLst>
                <a:ext uri="{FF2B5EF4-FFF2-40B4-BE49-F238E27FC236}">
                  <a16:creationId xmlns:a16="http://schemas.microsoft.com/office/drawing/2014/main" id="{98203A33-83F3-EF48-9824-219DF5D6937A}"/>
                </a:ext>
              </a:extLst>
            </p:cNvPr>
            <p:cNvPicPr>
              <a:picLocks noChangeAspect="1"/>
            </p:cNvPicPr>
            <p:nvPr userDrawn="1"/>
          </p:nvPicPr>
          <p:blipFill>
            <a:blip r:embed="rId39" cstate="screen">
              <a:extLst>
                <a:ext uri="{28A0092B-C50C-407E-A947-70E740481C1C}">
                  <a14:useLocalDpi xmlns:a14="http://schemas.microsoft.com/office/drawing/2010/main"/>
                </a:ext>
              </a:extLst>
            </a:blip>
            <a:stretch>
              <a:fillRect/>
            </a:stretch>
          </p:blipFill>
          <p:spPr>
            <a:xfrm>
              <a:off x="8128160" y="4469696"/>
              <a:ext cx="217977" cy="144114"/>
            </a:xfrm>
            <a:prstGeom prst="rect">
              <a:avLst/>
            </a:prstGeom>
            <a:ln>
              <a:noFill/>
            </a:ln>
          </p:spPr>
        </p:pic>
        <p:pic>
          <p:nvPicPr>
            <p:cNvPr id="92" name="Picture 91">
              <a:extLst>
                <a:ext uri="{FF2B5EF4-FFF2-40B4-BE49-F238E27FC236}">
                  <a16:creationId xmlns:a16="http://schemas.microsoft.com/office/drawing/2014/main" id="{5AF3F362-335A-2842-8023-E7A6D384C6AB}"/>
                </a:ext>
              </a:extLst>
            </p:cNvPr>
            <p:cNvPicPr>
              <a:picLocks noChangeAspect="1"/>
            </p:cNvPicPr>
            <p:nvPr userDrawn="1"/>
          </p:nvPicPr>
          <p:blipFill>
            <a:blip r:embed="rId40" cstate="screen">
              <a:extLst>
                <a:ext uri="{28A0092B-C50C-407E-A947-70E740481C1C}">
                  <a14:useLocalDpi xmlns:a14="http://schemas.microsoft.com/office/drawing/2010/main"/>
                </a:ext>
              </a:extLst>
            </a:blip>
            <a:stretch>
              <a:fillRect/>
            </a:stretch>
          </p:blipFill>
          <p:spPr>
            <a:xfrm>
              <a:off x="9408598" y="4469696"/>
              <a:ext cx="216000" cy="144000"/>
            </a:xfrm>
            <a:prstGeom prst="rect">
              <a:avLst/>
            </a:prstGeom>
          </p:spPr>
        </p:pic>
        <p:pic>
          <p:nvPicPr>
            <p:cNvPr id="93" name="Picture 92">
              <a:extLst>
                <a:ext uri="{FF2B5EF4-FFF2-40B4-BE49-F238E27FC236}">
                  <a16:creationId xmlns:a16="http://schemas.microsoft.com/office/drawing/2014/main" id="{4C4F2EF4-11EA-364F-BAF7-246B7CF1C816}"/>
                </a:ext>
              </a:extLst>
            </p:cNvPr>
            <p:cNvPicPr>
              <a:picLocks noChangeAspect="1"/>
            </p:cNvPicPr>
            <p:nvPr userDrawn="1"/>
          </p:nvPicPr>
          <p:blipFill>
            <a:blip r:embed="rId41" cstate="screen">
              <a:extLst>
                <a:ext uri="{28A0092B-C50C-407E-A947-70E740481C1C}">
                  <a14:useLocalDpi xmlns:a14="http://schemas.microsoft.com/office/drawing/2010/main"/>
                </a:ext>
              </a:extLst>
            </a:blip>
            <a:stretch>
              <a:fillRect/>
            </a:stretch>
          </p:blipFill>
          <p:spPr>
            <a:xfrm>
              <a:off x="9768386" y="4469696"/>
              <a:ext cx="216000" cy="144000"/>
            </a:xfrm>
            <a:prstGeom prst="rect">
              <a:avLst/>
            </a:prstGeom>
          </p:spPr>
        </p:pic>
        <p:pic>
          <p:nvPicPr>
            <p:cNvPr id="94" name="Picture 93" descr="ca.png">
              <a:extLst>
                <a:ext uri="{FF2B5EF4-FFF2-40B4-BE49-F238E27FC236}">
                  <a16:creationId xmlns:a16="http://schemas.microsoft.com/office/drawing/2014/main" id="{DED3E4FD-F737-FA46-85D9-21C9604F0B66}"/>
                </a:ext>
              </a:extLst>
            </p:cNvPr>
            <p:cNvPicPr>
              <a:picLocks noChangeAspect="1"/>
            </p:cNvPicPr>
            <p:nvPr userDrawn="1"/>
          </p:nvPicPr>
          <p:blipFill>
            <a:blip r:embed="rId42" cstate="screen">
              <a:extLst>
                <a:ext uri="{28A0092B-C50C-407E-A947-70E740481C1C}">
                  <a14:useLocalDpi xmlns:a14="http://schemas.microsoft.com/office/drawing/2010/main"/>
                </a:ext>
              </a:extLst>
            </a:blip>
            <a:stretch>
              <a:fillRect/>
            </a:stretch>
          </p:blipFill>
          <p:spPr>
            <a:xfrm>
              <a:off x="10489245" y="4469696"/>
              <a:ext cx="216000" cy="142807"/>
            </a:xfrm>
            <a:prstGeom prst="rect">
              <a:avLst/>
            </a:prstGeom>
            <a:ln>
              <a:noFill/>
            </a:ln>
          </p:spPr>
        </p:pic>
        <p:pic>
          <p:nvPicPr>
            <p:cNvPr id="95" name="Picture 94" descr="si.png">
              <a:extLst>
                <a:ext uri="{FF2B5EF4-FFF2-40B4-BE49-F238E27FC236}">
                  <a16:creationId xmlns:a16="http://schemas.microsoft.com/office/drawing/2014/main" id="{23F56142-1525-C14D-B747-95D034DF083C}"/>
                </a:ext>
              </a:extLst>
            </p:cNvPr>
            <p:cNvPicPr>
              <a:picLocks noChangeAspect="1"/>
            </p:cNvPicPr>
            <p:nvPr userDrawn="1"/>
          </p:nvPicPr>
          <p:blipFill>
            <a:blip r:embed="rId43" cstate="screen">
              <a:extLst>
                <a:ext uri="{28A0092B-C50C-407E-A947-70E740481C1C}">
                  <a14:useLocalDpi xmlns:a14="http://schemas.microsoft.com/office/drawing/2010/main"/>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1081522554"/>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9" r:id="rId13"/>
    <p:sldLayoutId id="2147483860" r:id="rId14"/>
  </p:sldLayoutIdLst>
  <p:hf sldNum="0" hdr="0" dt="0"/>
  <p:txStyles>
    <p:titleStyle>
      <a:lvl1pPr algn="just" rtl="0" fontAlgn="base">
        <a:spcBef>
          <a:spcPct val="0"/>
        </a:spcBef>
        <a:spcAft>
          <a:spcPct val="0"/>
        </a:spcAft>
        <a:defRPr lang="en-GB" sz="2984" b="1" dirty="0" smtClean="0">
          <a:solidFill>
            <a:srgbClr val="003249"/>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10" b="1">
          <a:solidFill>
            <a:schemeClr val="bg1"/>
          </a:solidFill>
          <a:latin typeface="Verdana" pitchFamily="34" charset="0"/>
        </a:defRPr>
      </a:lvl2pPr>
      <a:lvl3pPr algn="l" rtl="0" fontAlgn="base">
        <a:spcBef>
          <a:spcPct val="0"/>
        </a:spcBef>
        <a:spcAft>
          <a:spcPct val="0"/>
        </a:spcAft>
        <a:defRPr sz="2110" b="1">
          <a:solidFill>
            <a:schemeClr val="bg1"/>
          </a:solidFill>
          <a:latin typeface="Verdana" pitchFamily="34" charset="0"/>
        </a:defRPr>
      </a:lvl3pPr>
      <a:lvl4pPr algn="l" rtl="0" fontAlgn="base">
        <a:spcBef>
          <a:spcPct val="0"/>
        </a:spcBef>
        <a:spcAft>
          <a:spcPct val="0"/>
        </a:spcAft>
        <a:defRPr sz="2110" b="1">
          <a:solidFill>
            <a:schemeClr val="bg1"/>
          </a:solidFill>
          <a:latin typeface="Verdana" pitchFamily="34" charset="0"/>
        </a:defRPr>
      </a:lvl4pPr>
      <a:lvl5pPr algn="l" rtl="0" fontAlgn="base">
        <a:spcBef>
          <a:spcPct val="0"/>
        </a:spcBef>
        <a:spcAft>
          <a:spcPct val="0"/>
        </a:spcAft>
        <a:defRPr sz="2110" b="1">
          <a:solidFill>
            <a:schemeClr val="bg1"/>
          </a:solidFill>
          <a:latin typeface="Verdana" pitchFamily="34" charset="0"/>
        </a:defRPr>
      </a:lvl5pPr>
      <a:lvl6pPr marL="438636" algn="l" rtl="0" fontAlgn="base">
        <a:spcBef>
          <a:spcPct val="0"/>
        </a:spcBef>
        <a:spcAft>
          <a:spcPct val="0"/>
        </a:spcAft>
        <a:defRPr sz="2110" b="1">
          <a:solidFill>
            <a:schemeClr val="bg1"/>
          </a:solidFill>
          <a:latin typeface="Verdana" pitchFamily="34" charset="0"/>
        </a:defRPr>
      </a:lvl6pPr>
      <a:lvl7pPr marL="877274" algn="l" rtl="0" fontAlgn="base">
        <a:spcBef>
          <a:spcPct val="0"/>
        </a:spcBef>
        <a:spcAft>
          <a:spcPct val="0"/>
        </a:spcAft>
        <a:defRPr sz="2110" b="1">
          <a:solidFill>
            <a:schemeClr val="bg1"/>
          </a:solidFill>
          <a:latin typeface="Verdana" pitchFamily="34" charset="0"/>
        </a:defRPr>
      </a:lvl7pPr>
      <a:lvl8pPr marL="1315910" algn="l" rtl="0" fontAlgn="base">
        <a:spcBef>
          <a:spcPct val="0"/>
        </a:spcBef>
        <a:spcAft>
          <a:spcPct val="0"/>
        </a:spcAft>
        <a:defRPr sz="2110" b="1">
          <a:solidFill>
            <a:schemeClr val="bg1"/>
          </a:solidFill>
          <a:latin typeface="Verdana" pitchFamily="34" charset="0"/>
        </a:defRPr>
      </a:lvl8pPr>
      <a:lvl9pPr marL="1754547" algn="l" rtl="0" fontAlgn="base">
        <a:spcBef>
          <a:spcPct val="0"/>
        </a:spcBef>
        <a:spcAft>
          <a:spcPct val="0"/>
        </a:spcAft>
        <a:defRPr sz="2110"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790" dirty="0">
          <a:solidFill>
            <a:srgbClr val="8197A6"/>
          </a:solidFill>
          <a:latin typeface="Arial" panose="020B0604020202020204" pitchFamily="34" charset="0"/>
          <a:ea typeface="MS PGothic" pitchFamily="34" charset="-128"/>
          <a:cs typeface="Arial" panose="020B0604020202020204" pitchFamily="34" charset="0"/>
        </a:defRPr>
      </a:lvl1pPr>
      <a:lvl2pPr marL="777112" indent="0" algn="l" rtl="0" eaLnBrk="0" fontAlgn="base" hangingPunct="0">
        <a:lnSpc>
          <a:spcPct val="119000"/>
        </a:lnSpc>
        <a:spcBef>
          <a:spcPct val="20000"/>
        </a:spcBef>
        <a:spcAft>
          <a:spcPct val="0"/>
        </a:spcAft>
        <a:buClr>
          <a:schemeClr val="accent1"/>
        </a:buClr>
        <a:buFont typeface="Verdana" pitchFamily="34" charset="0"/>
        <a:buNone/>
        <a:defRPr lang="en-US" altLang="en-US" sz="1790" dirty="0">
          <a:solidFill>
            <a:srgbClr val="8197A6"/>
          </a:solidFill>
          <a:latin typeface="Arial" panose="020B0604020202020204" pitchFamily="34" charset="0"/>
          <a:ea typeface="MS PGothic" pitchFamily="34" charset="-128"/>
          <a:cs typeface="Arial" panose="020B0604020202020204" pitchFamily="34" charset="0"/>
        </a:defRPr>
      </a:lvl2pPr>
      <a:lvl3pPr marL="1350449" indent="0" algn="l" rtl="0" eaLnBrk="0" fontAlgn="base" hangingPunct="0">
        <a:lnSpc>
          <a:spcPct val="119000"/>
        </a:lnSpc>
        <a:spcBef>
          <a:spcPct val="20000"/>
        </a:spcBef>
        <a:spcAft>
          <a:spcPct val="0"/>
        </a:spcAft>
        <a:buClr>
          <a:schemeClr val="accent1"/>
        </a:buClr>
        <a:buFont typeface="Verdana" pitchFamily="34" charset="0"/>
        <a:buNone/>
        <a:defRPr lang="en-US" altLang="en-US" sz="1790" dirty="0">
          <a:solidFill>
            <a:srgbClr val="8197A6"/>
          </a:solidFill>
          <a:latin typeface="Arial" panose="020B0604020202020204" pitchFamily="34" charset="0"/>
          <a:ea typeface="MS PGothic" pitchFamily="34" charset="-128"/>
          <a:cs typeface="Arial" panose="020B0604020202020204" pitchFamily="34" charset="0"/>
        </a:defRPr>
      </a:lvl3pPr>
      <a:lvl4pPr marL="1923786" indent="0" algn="l" rtl="0" eaLnBrk="0" fontAlgn="base" hangingPunct="0">
        <a:lnSpc>
          <a:spcPct val="119000"/>
        </a:lnSpc>
        <a:spcBef>
          <a:spcPct val="20000"/>
        </a:spcBef>
        <a:spcAft>
          <a:spcPct val="0"/>
        </a:spcAft>
        <a:buClr>
          <a:schemeClr val="accent1"/>
        </a:buClr>
        <a:buFont typeface="Verdana" pitchFamily="34" charset="0"/>
        <a:buNone/>
        <a:defRPr lang="en-US" altLang="en-US" sz="1790" dirty="0">
          <a:solidFill>
            <a:srgbClr val="8197A6"/>
          </a:solidFill>
          <a:latin typeface="Arial" charset="0"/>
          <a:ea typeface="MS PGothic" pitchFamily="34" charset="-128"/>
          <a:cs typeface="Arial" charset="0"/>
        </a:defRPr>
      </a:lvl4pPr>
      <a:lvl5pPr marL="2497122" indent="0" algn="l" rtl="0" eaLnBrk="0" fontAlgn="base" hangingPunct="0">
        <a:lnSpc>
          <a:spcPct val="119000"/>
        </a:lnSpc>
        <a:spcBef>
          <a:spcPct val="20000"/>
        </a:spcBef>
        <a:spcAft>
          <a:spcPct val="0"/>
        </a:spcAft>
        <a:buClr>
          <a:schemeClr val="accent1"/>
        </a:buClr>
        <a:buFont typeface="Verdana" pitchFamily="34" charset="0"/>
        <a:buNone/>
        <a:defRPr lang="en-GB" altLang="en-US" sz="1790" dirty="0">
          <a:solidFill>
            <a:srgbClr val="8197A6"/>
          </a:solidFill>
          <a:latin typeface="Arial" charset="0"/>
          <a:ea typeface="MS PGothic" pitchFamily="34" charset="-128"/>
          <a:cs typeface="Arial" charset="0"/>
        </a:defRPr>
      </a:lvl5pPr>
      <a:lvl6pPr marL="3338514" indent="-402083" algn="l" rtl="0" fontAlgn="base">
        <a:lnSpc>
          <a:spcPct val="119000"/>
        </a:lnSpc>
        <a:spcBef>
          <a:spcPct val="20000"/>
        </a:spcBef>
        <a:spcAft>
          <a:spcPct val="0"/>
        </a:spcAft>
        <a:buClr>
          <a:schemeClr val="accent1"/>
        </a:buClr>
        <a:buFont typeface="Verdana" pitchFamily="34" charset="0"/>
        <a:buChar char="–"/>
        <a:defRPr sz="1535">
          <a:solidFill>
            <a:schemeClr val="bg2"/>
          </a:solidFill>
          <a:latin typeface="+mn-lt"/>
        </a:defRPr>
      </a:lvl6pPr>
      <a:lvl7pPr marL="3777150" indent="-402083" algn="l" rtl="0" fontAlgn="base">
        <a:lnSpc>
          <a:spcPct val="119000"/>
        </a:lnSpc>
        <a:spcBef>
          <a:spcPct val="20000"/>
        </a:spcBef>
        <a:spcAft>
          <a:spcPct val="0"/>
        </a:spcAft>
        <a:buClr>
          <a:schemeClr val="accent1"/>
        </a:buClr>
        <a:buFont typeface="Verdana" pitchFamily="34" charset="0"/>
        <a:buChar char="–"/>
        <a:defRPr sz="1535">
          <a:solidFill>
            <a:schemeClr val="bg2"/>
          </a:solidFill>
          <a:latin typeface="+mn-lt"/>
        </a:defRPr>
      </a:lvl7pPr>
      <a:lvl8pPr marL="4215788" indent="-402083" algn="l" rtl="0" fontAlgn="base">
        <a:lnSpc>
          <a:spcPct val="119000"/>
        </a:lnSpc>
        <a:spcBef>
          <a:spcPct val="20000"/>
        </a:spcBef>
        <a:spcAft>
          <a:spcPct val="0"/>
        </a:spcAft>
        <a:buClr>
          <a:schemeClr val="accent1"/>
        </a:buClr>
        <a:buFont typeface="Verdana" pitchFamily="34" charset="0"/>
        <a:buChar char="–"/>
        <a:defRPr sz="1535">
          <a:solidFill>
            <a:schemeClr val="bg2"/>
          </a:solidFill>
          <a:latin typeface="+mn-lt"/>
        </a:defRPr>
      </a:lvl8pPr>
      <a:lvl9pPr marL="4654424" indent="-402083" algn="l" rtl="0" fontAlgn="base">
        <a:lnSpc>
          <a:spcPct val="119000"/>
        </a:lnSpc>
        <a:spcBef>
          <a:spcPct val="20000"/>
        </a:spcBef>
        <a:spcAft>
          <a:spcPct val="0"/>
        </a:spcAft>
        <a:buClr>
          <a:schemeClr val="accent1"/>
        </a:buClr>
        <a:buFont typeface="Verdana" pitchFamily="34" charset="0"/>
        <a:buChar char="–"/>
        <a:defRPr sz="1535">
          <a:solidFill>
            <a:schemeClr val="bg2"/>
          </a:solidFill>
          <a:latin typeface="+mn-lt"/>
        </a:defRPr>
      </a:lvl9pPr>
    </p:bodyStyle>
    <p:otherStyle>
      <a:defPPr>
        <a:defRPr lang="en-US"/>
      </a:defPPr>
      <a:lvl1pPr marL="0" algn="l" defTabSz="877274" rtl="0" eaLnBrk="1" latinLnBrk="0" hangingPunct="1">
        <a:defRPr sz="1726" kern="1200">
          <a:solidFill>
            <a:schemeClr val="tx1"/>
          </a:solidFill>
          <a:latin typeface="+mn-lt"/>
          <a:ea typeface="+mn-ea"/>
          <a:cs typeface="+mn-cs"/>
        </a:defRPr>
      </a:lvl1pPr>
      <a:lvl2pPr marL="438636" algn="l" defTabSz="877274" rtl="0" eaLnBrk="1" latinLnBrk="0" hangingPunct="1">
        <a:defRPr sz="1726" kern="1200">
          <a:solidFill>
            <a:schemeClr val="tx1"/>
          </a:solidFill>
          <a:latin typeface="+mn-lt"/>
          <a:ea typeface="+mn-ea"/>
          <a:cs typeface="+mn-cs"/>
        </a:defRPr>
      </a:lvl2pPr>
      <a:lvl3pPr marL="877274" algn="l" defTabSz="877274" rtl="0" eaLnBrk="1" latinLnBrk="0" hangingPunct="1">
        <a:defRPr sz="1726" kern="1200">
          <a:solidFill>
            <a:schemeClr val="tx1"/>
          </a:solidFill>
          <a:latin typeface="+mn-lt"/>
          <a:ea typeface="+mn-ea"/>
          <a:cs typeface="+mn-cs"/>
        </a:defRPr>
      </a:lvl3pPr>
      <a:lvl4pPr marL="1315910" algn="l" defTabSz="877274" rtl="0" eaLnBrk="1" latinLnBrk="0" hangingPunct="1">
        <a:defRPr sz="1726" kern="1200">
          <a:solidFill>
            <a:schemeClr val="tx1"/>
          </a:solidFill>
          <a:latin typeface="+mn-lt"/>
          <a:ea typeface="+mn-ea"/>
          <a:cs typeface="+mn-cs"/>
        </a:defRPr>
      </a:lvl4pPr>
      <a:lvl5pPr marL="1754547" algn="l" defTabSz="877274" rtl="0" eaLnBrk="1" latinLnBrk="0" hangingPunct="1">
        <a:defRPr sz="1726" kern="1200">
          <a:solidFill>
            <a:schemeClr val="tx1"/>
          </a:solidFill>
          <a:latin typeface="+mn-lt"/>
          <a:ea typeface="+mn-ea"/>
          <a:cs typeface="+mn-cs"/>
        </a:defRPr>
      </a:lvl5pPr>
      <a:lvl6pPr marL="2193184" algn="l" defTabSz="877274" rtl="0" eaLnBrk="1" latinLnBrk="0" hangingPunct="1">
        <a:defRPr sz="1726" kern="1200">
          <a:solidFill>
            <a:schemeClr val="tx1"/>
          </a:solidFill>
          <a:latin typeface="+mn-lt"/>
          <a:ea typeface="+mn-ea"/>
          <a:cs typeface="+mn-cs"/>
        </a:defRPr>
      </a:lvl6pPr>
      <a:lvl7pPr marL="2631822" algn="l" defTabSz="877274" rtl="0" eaLnBrk="1" latinLnBrk="0" hangingPunct="1">
        <a:defRPr sz="1726" kern="1200">
          <a:solidFill>
            <a:schemeClr val="tx1"/>
          </a:solidFill>
          <a:latin typeface="+mn-lt"/>
          <a:ea typeface="+mn-ea"/>
          <a:cs typeface="+mn-cs"/>
        </a:defRPr>
      </a:lvl7pPr>
      <a:lvl8pPr marL="3070458" algn="l" defTabSz="877274" rtl="0" eaLnBrk="1" latinLnBrk="0" hangingPunct="1">
        <a:defRPr sz="1726" kern="1200">
          <a:solidFill>
            <a:schemeClr val="tx1"/>
          </a:solidFill>
          <a:latin typeface="+mn-lt"/>
          <a:ea typeface="+mn-ea"/>
          <a:cs typeface="+mn-cs"/>
        </a:defRPr>
      </a:lvl8pPr>
      <a:lvl9pPr marL="3509095" algn="l" defTabSz="877274" rtl="0" eaLnBrk="1" latinLnBrk="0" hangingPunct="1">
        <a:defRPr sz="172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5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14" name="Text Box 38"/>
          <p:cNvSpPr txBox="1">
            <a:spLocks noChangeArrowheads="1"/>
          </p:cNvSpPr>
          <p:nvPr userDrawn="1"/>
        </p:nvSpPr>
        <p:spPr bwMode="auto">
          <a:xfrm>
            <a:off x="220801" y="6202800"/>
            <a:ext cx="12085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798" noProof="0">
                <a:solidFill>
                  <a:srgbClr val="8197A6"/>
                </a:solidFill>
                <a:latin typeface="Arial" panose="020B0604020202020204" pitchFamily="34" charset="0"/>
                <a:cs typeface="Arial" panose="020B0604020202020204" pitchFamily="34" charset="0"/>
              </a:rPr>
              <a:t> </a:t>
            </a:r>
          </a:p>
        </p:txBody>
      </p:sp>
      <p:pic>
        <p:nvPicPr>
          <p:cNvPr id="3" name="Picture 35" hidden="1">
            <a:extLst>
              <a:ext uri="{FF2B5EF4-FFF2-40B4-BE49-F238E27FC236}">
                <a16:creationId xmlns:a16="http://schemas.microsoft.com/office/drawing/2014/main" id="{C995CFAD-3BA1-4EC9-867D-60423D76AD7D}"/>
              </a:ext>
            </a:extLst>
          </p:cNvPr>
          <p:cNvPicPr>
            <a:picLocks noChangeAspect="1"/>
          </p:cNvPicPr>
          <p:nvPr userDrawn="1"/>
        </p:nvPicPr>
        <p:blipFill rotWithShape="1">
          <a:blip r:embed="rId2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Text Box DG"/>
          <p:cNvSpPr txBox="1">
            <a:spLocks noChangeArrowheads="1"/>
          </p:cNvSpPr>
          <p:nvPr userDrawn="1"/>
        </p:nvSpPr>
        <p:spPr bwMode="auto">
          <a:xfrm>
            <a:off x="770887" y="447366"/>
            <a:ext cx="668866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0" noProof="0"/>
          </a:p>
        </p:txBody>
      </p:sp>
      <p:sp>
        <p:nvSpPr>
          <p:cNvPr id="10" name="Rectangle 6"/>
          <p:cNvSpPr>
            <a:spLocks noGrp="1" noChangeArrowheads="1"/>
          </p:cNvSpPr>
          <p:nvPr>
            <p:ph type="title"/>
          </p:nvPr>
        </p:nvSpPr>
        <p:spPr bwMode="auto">
          <a:xfrm>
            <a:off x="215411" y="154800"/>
            <a:ext cx="10081234"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US" altLang="en-US" noProof="0"/>
              <a:t>Click to edit Master title style</a:t>
            </a:r>
            <a:endParaRPr lang="en-GB" noProof="0"/>
          </a:p>
        </p:txBody>
      </p:sp>
      <p:sp>
        <p:nvSpPr>
          <p:cNvPr id="72" name="Rectangle 2">
            <a:extLst>
              <a:ext uri="{FF2B5EF4-FFF2-40B4-BE49-F238E27FC236}">
                <a16:creationId xmlns:a16="http://schemas.microsoft.com/office/drawing/2014/main" id="{F152A04D-5063-4E95-9CB5-5C50E37A6E5E}"/>
              </a:ext>
            </a:extLst>
          </p:cNvPr>
          <p:cNvSpPr>
            <a:spLocks noGrp="1" noChangeArrowheads="1"/>
          </p:cNvSpPr>
          <p:nvPr>
            <p:ph type="body" idx="1"/>
          </p:nvPr>
        </p:nvSpPr>
        <p:spPr bwMode="auto">
          <a:xfrm>
            <a:off x="219001" y="882000"/>
            <a:ext cx="11732718"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a:p>
        </p:txBody>
      </p:sp>
      <p:sp>
        <p:nvSpPr>
          <p:cNvPr id="39" name="Text Box 34"/>
          <p:cNvSpPr txBox="1">
            <a:spLocks noChangeArrowheads="1"/>
          </p:cNvSpPr>
          <p:nvPr userDrawn="1"/>
        </p:nvSpPr>
        <p:spPr bwMode="auto">
          <a:xfrm>
            <a:off x="11648673" y="6202801"/>
            <a:ext cx="274325" cy="2151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798" noProof="1">
                <a:solidFill>
                  <a:schemeClr val="bg1"/>
                </a:solidFill>
                <a:latin typeface="Arial" panose="020B0604020202020204" pitchFamily="34" charset="0"/>
                <a:cs typeface="Arial" panose="020B0604020202020204" pitchFamily="34" charset="0"/>
              </a:rPr>
              <a:t>  </a:t>
            </a:r>
            <a:fld id="{FDAC5C42-9B53-4063-AF51-A40D4C64F718}" type="slidenum">
              <a:rPr lang="it-IT" sz="798" noProof="1" smtClean="0">
                <a:solidFill>
                  <a:srgbClr val="8197A6"/>
                </a:solidFill>
                <a:latin typeface="Arial" panose="020B0604020202020204" pitchFamily="34" charset="0"/>
                <a:cs typeface="Arial" panose="020B0604020202020204" pitchFamily="34" charset="0"/>
              </a:rPr>
              <a:t>‹#›</a:t>
            </a:fld>
            <a:endParaRPr lang="en-GB" sz="798" noProof="1">
              <a:solidFill>
                <a:srgbClr val="8197A6"/>
              </a:solidFill>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6C34021B-66EB-9E45-8BD1-64D5855A5802}"/>
              </a:ext>
            </a:extLst>
          </p:cNvPr>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10303315" y="-216085"/>
            <a:ext cx="2088182" cy="1314000"/>
          </a:xfrm>
          <a:prstGeom prst="rect">
            <a:avLst/>
          </a:prstGeom>
        </p:spPr>
      </p:pic>
      <p:cxnSp>
        <p:nvCxnSpPr>
          <p:cNvPr id="38" name="Straight Connector 37">
            <a:extLst>
              <a:ext uri="{FF2B5EF4-FFF2-40B4-BE49-F238E27FC236}">
                <a16:creationId xmlns:a16="http://schemas.microsoft.com/office/drawing/2014/main" id="{EE71E5B5-6921-4FB2-A9C4-9C2A029FF0B3}"/>
              </a:ext>
            </a:extLst>
          </p:cNvPr>
          <p:cNvCxnSpPr>
            <a:cxnSpLocks/>
          </p:cNvCxnSpPr>
          <p:nvPr userDrawn="1"/>
        </p:nvCxnSpPr>
        <p:spPr>
          <a:xfrm>
            <a:off x="220831" y="6422971"/>
            <a:ext cx="11703996"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40" name="Picture 5">
            <a:extLst>
              <a:ext uri="{FF2B5EF4-FFF2-40B4-BE49-F238E27FC236}">
                <a16:creationId xmlns:a16="http://schemas.microsoft.com/office/drawing/2014/main" id="{7B88B654-6870-4EB8-A79A-306A0238640A}"/>
              </a:ext>
            </a:extLst>
          </p:cNvPr>
          <p:cNvPicPr>
            <a:picLocks/>
          </p:cNvPicPr>
          <p:nvPr userDrawn="1"/>
        </p:nvPicPr>
        <p:blipFill>
          <a:blip r:embed="rId24" cstate="email">
            <a:extLst>
              <a:ext uri="{28A0092B-C50C-407E-A947-70E740481C1C}">
                <a14:useLocalDpi xmlns:a14="http://schemas.microsoft.com/office/drawing/2010/main"/>
              </a:ext>
            </a:extLst>
          </a:blip>
          <a:stretch>
            <a:fillRect/>
          </a:stretch>
        </p:blipFill>
        <p:spPr>
          <a:xfrm>
            <a:off x="10314596" y="6584400"/>
            <a:ext cx="1633533" cy="104400"/>
          </a:xfrm>
          <a:prstGeom prst="rect">
            <a:avLst/>
          </a:prstGeom>
        </p:spPr>
      </p:pic>
      <p:pic>
        <p:nvPicPr>
          <p:cNvPr id="63" name="Picture 62">
            <a:extLst>
              <a:ext uri="{FF2B5EF4-FFF2-40B4-BE49-F238E27FC236}">
                <a16:creationId xmlns:a16="http://schemas.microsoft.com/office/drawing/2014/main" id="{EBB965BA-5FAA-5543-9444-B14F3D19DD2B}"/>
              </a:ext>
            </a:extLst>
          </p:cNvPr>
          <p:cNvPicPr/>
          <p:nvPr userDrawn="1"/>
        </p:nvPicPr>
        <p:blipFill>
          <a:blip r:embed="rId25">
            <a:extLst>
              <a:ext uri="{28A0092B-C50C-407E-A947-70E740481C1C}">
                <a14:useLocalDpi xmlns:a14="http://schemas.microsoft.com/office/drawing/2010/main"/>
              </a:ext>
            </a:extLst>
          </a:blip>
          <a:stretch>
            <a:fillRect/>
          </a:stretch>
        </p:blipFill>
        <p:spPr>
          <a:xfrm>
            <a:off x="0" y="6452225"/>
            <a:ext cx="9929648" cy="405130"/>
          </a:xfrm>
          <a:prstGeom prst="rect">
            <a:avLst/>
          </a:prstGeom>
        </p:spPr>
      </p:pic>
    </p:spTree>
    <p:extLst>
      <p:ext uri="{BB962C8B-B14F-4D97-AF65-F5344CB8AC3E}">
        <p14:creationId xmlns:p14="http://schemas.microsoft.com/office/powerpoint/2010/main" val="1724015459"/>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 id="2147483880" r:id="rId18"/>
    <p:sldLayoutId id="2147483881" r:id="rId19"/>
  </p:sldLayoutIdLst>
  <p:hf hdr="0" dt="0"/>
  <p:txStyles>
    <p:titleStyle>
      <a:lvl1pPr algn="l" rtl="0" eaLnBrk="1" fontAlgn="base" hangingPunct="1">
        <a:spcBef>
          <a:spcPct val="0"/>
        </a:spcBef>
        <a:spcAft>
          <a:spcPct val="0"/>
        </a:spcAft>
        <a:defRPr lang="en-GB" sz="2992" b="1" dirty="0" smtClean="0">
          <a:solidFill>
            <a:schemeClr val="bg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116" b="1">
          <a:solidFill>
            <a:schemeClr val="bg1"/>
          </a:solidFill>
          <a:latin typeface="Verdana" pitchFamily="34" charset="0"/>
        </a:defRPr>
      </a:lvl2pPr>
      <a:lvl3pPr algn="l" rtl="0" eaLnBrk="1" fontAlgn="base" hangingPunct="1">
        <a:spcBef>
          <a:spcPct val="0"/>
        </a:spcBef>
        <a:spcAft>
          <a:spcPct val="0"/>
        </a:spcAft>
        <a:defRPr sz="2116" b="1">
          <a:solidFill>
            <a:schemeClr val="bg1"/>
          </a:solidFill>
          <a:latin typeface="Verdana" pitchFamily="34" charset="0"/>
        </a:defRPr>
      </a:lvl3pPr>
      <a:lvl4pPr algn="l" rtl="0" eaLnBrk="1" fontAlgn="base" hangingPunct="1">
        <a:spcBef>
          <a:spcPct val="0"/>
        </a:spcBef>
        <a:spcAft>
          <a:spcPct val="0"/>
        </a:spcAft>
        <a:defRPr sz="2116" b="1">
          <a:solidFill>
            <a:schemeClr val="bg1"/>
          </a:solidFill>
          <a:latin typeface="Verdana" pitchFamily="34" charset="0"/>
        </a:defRPr>
      </a:lvl4pPr>
      <a:lvl5pPr algn="l" rtl="0" eaLnBrk="1" fontAlgn="base" hangingPunct="1">
        <a:spcBef>
          <a:spcPct val="0"/>
        </a:spcBef>
        <a:spcAft>
          <a:spcPct val="0"/>
        </a:spcAft>
        <a:defRPr sz="2116" b="1">
          <a:solidFill>
            <a:schemeClr val="bg1"/>
          </a:solidFill>
          <a:latin typeface="Verdana" pitchFamily="34" charset="0"/>
        </a:defRPr>
      </a:lvl5pPr>
      <a:lvl6pPr marL="439824" algn="l" rtl="0" eaLnBrk="1" fontAlgn="base" hangingPunct="1">
        <a:spcBef>
          <a:spcPct val="0"/>
        </a:spcBef>
        <a:spcAft>
          <a:spcPct val="0"/>
        </a:spcAft>
        <a:defRPr sz="2116" b="1">
          <a:solidFill>
            <a:schemeClr val="bg1"/>
          </a:solidFill>
          <a:latin typeface="Verdana" pitchFamily="34" charset="0"/>
        </a:defRPr>
      </a:lvl6pPr>
      <a:lvl7pPr marL="879649" algn="l" rtl="0" eaLnBrk="1" fontAlgn="base" hangingPunct="1">
        <a:spcBef>
          <a:spcPct val="0"/>
        </a:spcBef>
        <a:spcAft>
          <a:spcPct val="0"/>
        </a:spcAft>
        <a:defRPr sz="2116" b="1">
          <a:solidFill>
            <a:schemeClr val="bg1"/>
          </a:solidFill>
          <a:latin typeface="Verdana" pitchFamily="34" charset="0"/>
        </a:defRPr>
      </a:lvl7pPr>
      <a:lvl8pPr marL="1319473" algn="l" rtl="0" eaLnBrk="1" fontAlgn="base" hangingPunct="1">
        <a:spcBef>
          <a:spcPct val="0"/>
        </a:spcBef>
        <a:spcAft>
          <a:spcPct val="0"/>
        </a:spcAft>
        <a:defRPr sz="2116" b="1">
          <a:solidFill>
            <a:schemeClr val="bg1"/>
          </a:solidFill>
          <a:latin typeface="Verdana" pitchFamily="34" charset="0"/>
        </a:defRPr>
      </a:lvl8pPr>
      <a:lvl9pPr marL="1759297" algn="l" rtl="0" eaLnBrk="1" fontAlgn="base" hangingPunct="1">
        <a:spcBef>
          <a:spcPct val="0"/>
        </a:spcBef>
        <a:spcAft>
          <a:spcPct val="0"/>
        </a:spcAft>
        <a:defRPr sz="2116" b="1">
          <a:solidFill>
            <a:schemeClr val="bg1"/>
          </a:solidFill>
          <a:latin typeface="Verdana" pitchFamily="34" charset="0"/>
        </a:defRPr>
      </a:lvl9pPr>
    </p:titleStyle>
    <p:bodyStyle>
      <a:lvl1pPr marL="0" indent="0" algn="l" rtl="0" eaLnBrk="1" fontAlgn="base" hangingPunct="1">
        <a:lnSpc>
          <a:spcPct val="119000"/>
        </a:lnSpc>
        <a:spcBef>
          <a:spcPct val="20000"/>
        </a:spcBef>
        <a:spcAft>
          <a:spcPct val="0"/>
        </a:spcAft>
        <a:buClr>
          <a:srgbClr val="8197A6"/>
        </a:buClr>
        <a:buFont typeface="Arial" panose="020B0604020202020204" pitchFamily="34" charset="0"/>
        <a:buNone/>
        <a:defRPr lang="en-GB" sz="1795" dirty="0" smtClean="0">
          <a:solidFill>
            <a:srgbClr val="8197A6"/>
          </a:solidFill>
          <a:latin typeface="Arial" panose="020B0604020202020204" pitchFamily="34" charset="0"/>
          <a:ea typeface="+mn-ea"/>
          <a:cs typeface="Arial" panose="020B0604020202020204" pitchFamily="34" charset="0"/>
        </a:defRPr>
      </a:lvl1pPr>
      <a:lvl2pPr marL="779216" indent="0" algn="l" rtl="0" eaLnBrk="1" fontAlgn="base" hangingPunct="1">
        <a:lnSpc>
          <a:spcPct val="119000"/>
        </a:lnSpc>
        <a:spcBef>
          <a:spcPct val="20000"/>
        </a:spcBef>
        <a:spcAft>
          <a:spcPct val="0"/>
        </a:spcAft>
        <a:buClr>
          <a:schemeClr val="accent1"/>
        </a:buClr>
        <a:buFont typeface="Verdana" pitchFamily="34" charset="0"/>
        <a:buNone/>
        <a:defRPr lang="en-GB" sz="1795" dirty="0" smtClean="0">
          <a:solidFill>
            <a:srgbClr val="8197A6"/>
          </a:solidFill>
          <a:latin typeface="Arial" panose="020B0604020202020204" pitchFamily="34" charset="0"/>
          <a:ea typeface="+mn-ea"/>
          <a:cs typeface="Arial" panose="020B0604020202020204" pitchFamily="34" charset="0"/>
        </a:defRPr>
      </a:lvl2pPr>
      <a:lvl3pPr marL="1354105" indent="0" algn="l" rtl="0" eaLnBrk="1" fontAlgn="base" hangingPunct="1">
        <a:lnSpc>
          <a:spcPct val="119000"/>
        </a:lnSpc>
        <a:spcBef>
          <a:spcPct val="20000"/>
        </a:spcBef>
        <a:spcAft>
          <a:spcPct val="0"/>
        </a:spcAft>
        <a:buClr>
          <a:schemeClr val="accent1"/>
        </a:buClr>
        <a:buFont typeface="Verdana" pitchFamily="34" charset="0"/>
        <a:buNone/>
        <a:defRPr lang="en-GB" sz="1795" dirty="0" smtClean="0">
          <a:solidFill>
            <a:srgbClr val="8197A6"/>
          </a:solidFill>
          <a:latin typeface="Arial" panose="020B0604020202020204" pitchFamily="34" charset="0"/>
          <a:ea typeface="+mn-ea"/>
          <a:cs typeface="Arial" panose="020B0604020202020204" pitchFamily="34" charset="0"/>
        </a:defRPr>
      </a:lvl3pPr>
      <a:lvl4pPr marL="1928994" indent="0" algn="l" rtl="0" eaLnBrk="1" fontAlgn="base" hangingPunct="1">
        <a:lnSpc>
          <a:spcPct val="119000"/>
        </a:lnSpc>
        <a:spcBef>
          <a:spcPct val="20000"/>
        </a:spcBef>
        <a:spcAft>
          <a:spcPct val="0"/>
        </a:spcAft>
        <a:buClr>
          <a:schemeClr val="accent1"/>
        </a:buClr>
        <a:buFont typeface="Verdana" pitchFamily="34" charset="0"/>
        <a:buNone/>
        <a:defRPr lang="en-GB" sz="1795" dirty="0" smtClean="0">
          <a:solidFill>
            <a:srgbClr val="8197A6"/>
          </a:solidFill>
          <a:latin typeface="Arial" panose="020B0604020202020204" pitchFamily="34" charset="0"/>
          <a:ea typeface="+mn-ea"/>
          <a:cs typeface="Arial" panose="020B0604020202020204" pitchFamily="34" charset="0"/>
        </a:defRPr>
      </a:lvl4pPr>
      <a:lvl5pPr marL="2503882" indent="0" algn="l" rtl="0" eaLnBrk="1" fontAlgn="base" hangingPunct="1">
        <a:lnSpc>
          <a:spcPct val="119000"/>
        </a:lnSpc>
        <a:spcBef>
          <a:spcPct val="20000"/>
        </a:spcBef>
        <a:spcAft>
          <a:spcPct val="0"/>
        </a:spcAft>
        <a:buClr>
          <a:schemeClr val="accent1"/>
        </a:buClr>
        <a:buFont typeface="Verdana" pitchFamily="34" charset="0"/>
        <a:buNone/>
        <a:defRPr lang="en-GB" sz="1795" dirty="0" smtClean="0">
          <a:solidFill>
            <a:srgbClr val="8197A6"/>
          </a:solidFill>
          <a:latin typeface="Arial" panose="020B0604020202020204" pitchFamily="34" charset="0"/>
          <a:ea typeface="+mn-ea"/>
          <a:cs typeface="Arial" panose="020B0604020202020204" pitchFamily="34" charset="0"/>
        </a:defRPr>
      </a:lvl5pPr>
      <a:lvl6pPr marL="3347552" indent="-403172" algn="l" rtl="0" eaLnBrk="1" fontAlgn="base" hangingPunct="1">
        <a:lnSpc>
          <a:spcPct val="119000"/>
        </a:lnSpc>
        <a:spcBef>
          <a:spcPct val="20000"/>
        </a:spcBef>
        <a:spcAft>
          <a:spcPct val="0"/>
        </a:spcAft>
        <a:buClr>
          <a:schemeClr val="accent1"/>
        </a:buClr>
        <a:buFont typeface="Verdana" pitchFamily="34" charset="0"/>
        <a:buChar char="–"/>
        <a:defRPr sz="1539">
          <a:solidFill>
            <a:schemeClr val="bg2"/>
          </a:solidFill>
          <a:latin typeface="+mn-lt"/>
        </a:defRPr>
      </a:lvl6pPr>
      <a:lvl7pPr marL="3787376" indent="-403172" algn="l" rtl="0" eaLnBrk="1" fontAlgn="base" hangingPunct="1">
        <a:lnSpc>
          <a:spcPct val="119000"/>
        </a:lnSpc>
        <a:spcBef>
          <a:spcPct val="20000"/>
        </a:spcBef>
        <a:spcAft>
          <a:spcPct val="0"/>
        </a:spcAft>
        <a:buClr>
          <a:schemeClr val="accent1"/>
        </a:buClr>
        <a:buFont typeface="Verdana" pitchFamily="34" charset="0"/>
        <a:buChar char="–"/>
        <a:defRPr sz="1539">
          <a:solidFill>
            <a:schemeClr val="bg2"/>
          </a:solidFill>
          <a:latin typeface="+mn-lt"/>
        </a:defRPr>
      </a:lvl7pPr>
      <a:lvl8pPr marL="4227201" indent="-403172" algn="l" rtl="0" eaLnBrk="1" fontAlgn="base" hangingPunct="1">
        <a:lnSpc>
          <a:spcPct val="119000"/>
        </a:lnSpc>
        <a:spcBef>
          <a:spcPct val="20000"/>
        </a:spcBef>
        <a:spcAft>
          <a:spcPct val="0"/>
        </a:spcAft>
        <a:buClr>
          <a:schemeClr val="accent1"/>
        </a:buClr>
        <a:buFont typeface="Verdana" pitchFamily="34" charset="0"/>
        <a:buChar char="–"/>
        <a:defRPr sz="1539">
          <a:solidFill>
            <a:schemeClr val="bg2"/>
          </a:solidFill>
          <a:latin typeface="+mn-lt"/>
        </a:defRPr>
      </a:lvl8pPr>
      <a:lvl9pPr marL="4667025" indent="-403172" algn="l" rtl="0" eaLnBrk="1" fontAlgn="base" hangingPunct="1">
        <a:lnSpc>
          <a:spcPct val="119000"/>
        </a:lnSpc>
        <a:spcBef>
          <a:spcPct val="20000"/>
        </a:spcBef>
        <a:spcAft>
          <a:spcPct val="0"/>
        </a:spcAft>
        <a:buClr>
          <a:schemeClr val="accent1"/>
        </a:buClr>
        <a:buFont typeface="Verdana" pitchFamily="34" charset="0"/>
        <a:buChar char="–"/>
        <a:defRPr sz="1539">
          <a:solidFill>
            <a:schemeClr val="bg2"/>
          </a:solidFill>
          <a:latin typeface="+mn-lt"/>
        </a:defRPr>
      </a:lvl9pPr>
    </p:bodyStyle>
    <p:otherStyle>
      <a:defPPr>
        <a:defRPr lang="en-US"/>
      </a:defPPr>
      <a:lvl1pPr marL="0" algn="l" defTabSz="879649" rtl="0" eaLnBrk="1" latinLnBrk="0" hangingPunct="1">
        <a:defRPr sz="1731" kern="1200">
          <a:solidFill>
            <a:schemeClr val="tx1"/>
          </a:solidFill>
          <a:latin typeface="+mn-lt"/>
          <a:ea typeface="+mn-ea"/>
          <a:cs typeface="+mn-cs"/>
        </a:defRPr>
      </a:lvl1pPr>
      <a:lvl2pPr marL="439824" algn="l" defTabSz="879649" rtl="0" eaLnBrk="1" latinLnBrk="0" hangingPunct="1">
        <a:defRPr sz="1731" kern="1200">
          <a:solidFill>
            <a:schemeClr val="tx1"/>
          </a:solidFill>
          <a:latin typeface="+mn-lt"/>
          <a:ea typeface="+mn-ea"/>
          <a:cs typeface="+mn-cs"/>
        </a:defRPr>
      </a:lvl2pPr>
      <a:lvl3pPr marL="879649" algn="l" defTabSz="879649" rtl="0" eaLnBrk="1" latinLnBrk="0" hangingPunct="1">
        <a:defRPr sz="1731" kern="1200">
          <a:solidFill>
            <a:schemeClr val="tx1"/>
          </a:solidFill>
          <a:latin typeface="+mn-lt"/>
          <a:ea typeface="+mn-ea"/>
          <a:cs typeface="+mn-cs"/>
        </a:defRPr>
      </a:lvl3pPr>
      <a:lvl4pPr marL="1319473" algn="l" defTabSz="879649" rtl="0" eaLnBrk="1" latinLnBrk="0" hangingPunct="1">
        <a:defRPr sz="1731" kern="1200">
          <a:solidFill>
            <a:schemeClr val="tx1"/>
          </a:solidFill>
          <a:latin typeface="+mn-lt"/>
          <a:ea typeface="+mn-ea"/>
          <a:cs typeface="+mn-cs"/>
        </a:defRPr>
      </a:lvl4pPr>
      <a:lvl5pPr marL="1759297" algn="l" defTabSz="879649" rtl="0" eaLnBrk="1" latinLnBrk="0" hangingPunct="1">
        <a:defRPr sz="1731" kern="1200">
          <a:solidFill>
            <a:schemeClr val="tx1"/>
          </a:solidFill>
          <a:latin typeface="+mn-lt"/>
          <a:ea typeface="+mn-ea"/>
          <a:cs typeface="+mn-cs"/>
        </a:defRPr>
      </a:lvl5pPr>
      <a:lvl6pPr marL="2199122" algn="l" defTabSz="879649" rtl="0" eaLnBrk="1" latinLnBrk="0" hangingPunct="1">
        <a:defRPr sz="1731" kern="1200">
          <a:solidFill>
            <a:schemeClr val="tx1"/>
          </a:solidFill>
          <a:latin typeface="+mn-lt"/>
          <a:ea typeface="+mn-ea"/>
          <a:cs typeface="+mn-cs"/>
        </a:defRPr>
      </a:lvl6pPr>
      <a:lvl7pPr marL="2638947" algn="l" defTabSz="879649" rtl="0" eaLnBrk="1" latinLnBrk="0" hangingPunct="1">
        <a:defRPr sz="1731" kern="1200">
          <a:solidFill>
            <a:schemeClr val="tx1"/>
          </a:solidFill>
          <a:latin typeface="+mn-lt"/>
          <a:ea typeface="+mn-ea"/>
          <a:cs typeface="+mn-cs"/>
        </a:defRPr>
      </a:lvl7pPr>
      <a:lvl8pPr marL="3078771" algn="l" defTabSz="879649" rtl="0" eaLnBrk="1" latinLnBrk="0" hangingPunct="1">
        <a:defRPr sz="1731" kern="1200">
          <a:solidFill>
            <a:schemeClr val="tx1"/>
          </a:solidFill>
          <a:latin typeface="+mn-lt"/>
          <a:ea typeface="+mn-ea"/>
          <a:cs typeface="+mn-cs"/>
        </a:defRPr>
      </a:lvl8pPr>
      <a:lvl9pPr marL="3518595" algn="l" defTabSz="879649" rtl="0" eaLnBrk="1" latinLnBrk="0" hangingPunct="1">
        <a:defRPr sz="173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5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2.xml"/><Relationship Id="rId1" Type="http://schemas.openxmlformats.org/officeDocument/2006/relationships/slideLayout" Target="../slideLayouts/slideLayout127.xml"/><Relationship Id="rId4" Type="http://schemas.openxmlformats.org/officeDocument/2006/relationships/image" Target="../media/image84.png"/></Relationships>
</file>

<file path=ppt/slides/_rels/slide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56.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9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874DBE-F3DB-D848-98AA-51841DF040E9}"/>
              </a:ext>
            </a:extLst>
          </p:cNvPr>
          <p:cNvSpPr>
            <a:spLocks noGrp="1"/>
          </p:cNvSpPr>
          <p:nvPr>
            <p:ph type="ctrTitle"/>
          </p:nvPr>
        </p:nvSpPr>
        <p:spPr>
          <a:xfrm>
            <a:off x="147302" y="3422440"/>
            <a:ext cx="10596033" cy="566181"/>
          </a:xfrm>
        </p:spPr>
        <p:txBody>
          <a:bodyPr>
            <a:normAutofit/>
          </a:bodyPr>
          <a:lstStyle/>
          <a:p>
            <a:pPr lvl="0"/>
            <a:r>
              <a:rPr lang="en-GB" dirty="0"/>
              <a:t>IADC-43: ESA hosting proposal</a:t>
            </a:r>
            <a:endParaRPr lang="en-FR" dirty="0"/>
          </a:p>
        </p:txBody>
      </p:sp>
      <p:sp>
        <p:nvSpPr>
          <p:cNvPr id="3" name="Subtitle 2">
            <a:extLst>
              <a:ext uri="{FF2B5EF4-FFF2-40B4-BE49-F238E27FC236}">
                <a16:creationId xmlns:a16="http://schemas.microsoft.com/office/drawing/2014/main" id="{E951E0C7-34BE-4E2B-89C0-20B0AD65AE98}"/>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642477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SOC control room">
            <a:extLst>
              <a:ext uri="{FF2B5EF4-FFF2-40B4-BE49-F238E27FC236}">
                <a16:creationId xmlns:a16="http://schemas.microsoft.com/office/drawing/2014/main" id="{9F8E3EE6-B29B-4544-BF5A-C871923C18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9966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B131549-8579-47AF-A6A1-55EA0E4DB5BD}"/>
              </a:ext>
            </a:extLst>
          </p:cNvPr>
          <p:cNvSpPr/>
          <p:nvPr/>
        </p:nvSpPr>
        <p:spPr>
          <a:xfrm>
            <a:off x="-5966" y="-73732"/>
            <a:ext cx="12399665" cy="7218109"/>
          </a:xfrm>
          <a:prstGeom prst="rect">
            <a:avLst/>
          </a:prstGeom>
          <a:solidFill>
            <a:srgbClr val="FEFFFF">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p:cNvSpPr>
            <a:spLocks noGrp="1"/>
          </p:cNvSpPr>
          <p:nvPr>
            <p:ph type="title"/>
          </p:nvPr>
        </p:nvSpPr>
        <p:spPr>
          <a:xfrm>
            <a:off x="451235" y="107079"/>
            <a:ext cx="7456786" cy="552780"/>
          </a:xfrm>
        </p:spPr>
        <p:txBody>
          <a:bodyPr/>
          <a:lstStyle/>
          <a:p>
            <a:r>
              <a:rPr lang="en-GB" dirty="0">
                <a:solidFill>
                  <a:schemeClr val="tx1"/>
                </a:solidFill>
              </a:rPr>
              <a:t>Overview</a:t>
            </a:r>
          </a:p>
        </p:txBody>
      </p:sp>
      <p:sp>
        <p:nvSpPr>
          <p:cNvPr id="5" name="TextBox 4">
            <a:extLst>
              <a:ext uri="{FF2B5EF4-FFF2-40B4-BE49-F238E27FC236}">
                <a16:creationId xmlns:a16="http://schemas.microsoft.com/office/drawing/2014/main" id="{1C61A532-6841-4206-A3DD-FF6B25B278BF}"/>
              </a:ext>
            </a:extLst>
          </p:cNvPr>
          <p:cNvSpPr txBox="1"/>
          <p:nvPr/>
        </p:nvSpPr>
        <p:spPr>
          <a:xfrm>
            <a:off x="1617785" y="1668027"/>
            <a:ext cx="7372531" cy="1754326"/>
          </a:xfrm>
          <a:prstGeom prst="rect">
            <a:avLst/>
          </a:prstGeom>
          <a:noFill/>
        </p:spPr>
        <p:txBody>
          <a:bodyPr wrap="none" rtlCol="0">
            <a:spAutoFit/>
          </a:bodyPr>
          <a:lstStyle/>
          <a:p>
            <a:pPr marL="285750" indent="-285750">
              <a:buFont typeface="Arial" panose="020B0604020202020204" pitchFamily="34" charset="0"/>
              <a:buChar char="•"/>
            </a:pPr>
            <a:r>
              <a:rPr lang="en-US" sz="3600" dirty="0"/>
              <a:t>IADC 43</a:t>
            </a:r>
          </a:p>
          <a:p>
            <a:pPr marL="285750" indent="-285750">
              <a:buFont typeface="Arial" panose="020B0604020202020204" pitchFamily="34" charset="0"/>
              <a:buChar char="•"/>
            </a:pPr>
            <a:r>
              <a:rPr lang="en-US" sz="3600" dirty="0"/>
              <a:t>March 26-28, 2025</a:t>
            </a:r>
          </a:p>
          <a:p>
            <a:pPr marL="285750" indent="-285750">
              <a:buFont typeface="Arial" panose="020B0604020202020204" pitchFamily="34" charset="0"/>
              <a:buChar char="•"/>
            </a:pPr>
            <a:r>
              <a:rPr lang="en-US" sz="3600" dirty="0"/>
              <a:t>ESA/ESOC, Darmstadt, Germany</a:t>
            </a:r>
            <a:endParaRPr lang="en-GB" sz="3600" dirty="0"/>
          </a:p>
        </p:txBody>
      </p:sp>
    </p:spTree>
    <p:extLst>
      <p:ext uri="{BB962C8B-B14F-4D97-AF65-F5344CB8AC3E}">
        <p14:creationId xmlns:p14="http://schemas.microsoft.com/office/powerpoint/2010/main" val="1870228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275689" y="133313"/>
            <a:ext cx="8059548" cy="436746"/>
          </a:xfrm>
          <a:prstGeom prst="rect">
            <a:avLst/>
          </a:prstGeom>
          <a:noFill/>
          <a:ln>
            <a:noFill/>
          </a:ln>
        </p:spPr>
        <p:txBody>
          <a:bodyPr wrap="square" rtlCol="0">
            <a:spAutoFit/>
          </a:bodyPr>
          <a:lstStyle/>
          <a:p>
            <a:pPr defTabSz="911931" fontAlgn="base">
              <a:spcBef>
                <a:spcPct val="0"/>
              </a:spcBef>
              <a:spcAft>
                <a:spcPct val="0"/>
              </a:spcAft>
            </a:pPr>
            <a:r>
              <a:rPr lang="en-GB" sz="2240" b="1">
                <a:ln>
                  <a:solidFill>
                    <a:srgbClr val="FEFFFF"/>
                  </a:solidFill>
                </a:ln>
                <a:solidFill>
                  <a:srgbClr val="FEFFFF"/>
                </a:solidFill>
                <a:latin typeface="NotesStyle-BoldTf" pitchFamily="2" charset="0"/>
              </a:rPr>
              <a:t>9th </a:t>
            </a:r>
            <a:r>
              <a:rPr lang="en-GB" sz="2240" b="1">
                <a:ln>
                  <a:solidFill>
                    <a:srgbClr val="FEFFFF"/>
                  </a:solidFill>
                </a:ln>
                <a:solidFill>
                  <a:srgbClr val="FEFFFF"/>
                </a:solidFill>
                <a:effectLst>
                  <a:glow rad="101600">
                    <a:srgbClr val="003249"/>
                  </a:glow>
                </a:effectLst>
                <a:latin typeface="NotesStyle-BoldTf" pitchFamily="2" charset="0"/>
              </a:rPr>
              <a:t>European Conference on Space Debris</a:t>
            </a:r>
          </a:p>
        </p:txBody>
      </p:sp>
      <p:sp>
        <p:nvSpPr>
          <p:cNvPr id="12" name="TextBox 11"/>
          <p:cNvSpPr txBox="1"/>
          <p:nvPr/>
        </p:nvSpPr>
        <p:spPr>
          <a:xfrm>
            <a:off x="272494" y="493422"/>
            <a:ext cx="4311694" cy="367878"/>
          </a:xfrm>
          <a:prstGeom prst="rect">
            <a:avLst/>
          </a:prstGeom>
          <a:noFill/>
        </p:spPr>
        <p:txBody>
          <a:bodyPr wrap="square" rtlCol="0">
            <a:spAutoFit/>
          </a:bodyPr>
          <a:lstStyle/>
          <a:p>
            <a:pPr defTabSz="911931" fontAlgn="base">
              <a:spcBef>
                <a:spcPct val="0"/>
              </a:spcBef>
              <a:spcAft>
                <a:spcPct val="0"/>
              </a:spcAft>
            </a:pPr>
            <a:r>
              <a:rPr lang="en-GB" sz="1792" b="1" dirty="0">
                <a:solidFill>
                  <a:srgbClr val="FBAB18"/>
                </a:solidFill>
                <a:effectLst>
                  <a:glow rad="101600">
                    <a:srgbClr val="003249">
                      <a:alpha val="60000"/>
                    </a:srgbClr>
                  </a:glow>
                </a:effectLst>
                <a:latin typeface="NotesStyle-BoldTf" pitchFamily="2" charset="0"/>
              </a:rPr>
              <a:t>26-28 March 2025 </a:t>
            </a:r>
          </a:p>
        </p:txBody>
      </p:sp>
      <p:sp>
        <p:nvSpPr>
          <p:cNvPr id="5" name="TextBox 4"/>
          <p:cNvSpPr txBox="1"/>
          <p:nvPr/>
        </p:nvSpPr>
        <p:spPr>
          <a:xfrm>
            <a:off x="272494" y="918458"/>
            <a:ext cx="5525617" cy="5806231"/>
          </a:xfrm>
          <a:prstGeom prst="rect">
            <a:avLst/>
          </a:prstGeom>
          <a:solidFill>
            <a:srgbClr val="000000">
              <a:alpha val="51000"/>
            </a:srgbClr>
          </a:solidFill>
        </p:spPr>
        <p:txBody>
          <a:bodyPr wrap="square" rtlCol="0">
            <a:spAutoFit/>
          </a:bodyPr>
          <a:lstStyle/>
          <a:p>
            <a:pPr defTabSz="911931" fontAlgn="base">
              <a:spcBef>
                <a:spcPct val="0"/>
              </a:spcBef>
              <a:spcAft>
                <a:spcPct val="0"/>
              </a:spcAft>
            </a:pPr>
            <a:r>
              <a:rPr lang="en-GB" sz="1596" dirty="0">
                <a:solidFill>
                  <a:srgbClr val="000000"/>
                </a:solidFill>
                <a:latin typeface="Franklin Gothic Medium Cond" panose="020B0606030402020204" pitchFamily="34" charset="0"/>
              </a:rPr>
              <a:t> </a:t>
            </a:r>
            <a:r>
              <a:rPr lang="en-GB" sz="1596" dirty="0">
                <a:solidFill>
                  <a:srgbClr val="F1F1F1"/>
                </a:solidFill>
                <a:latin typeface="Franklin Gothic Medium Cond" panose="020B0606030402020204" pitchFamily="34" charset="0"/>
              </a:rPr>
              <a:t>The European Conference on Space Debris is the largest dedicated gathering on the subject. Internationally renowned scientists, engineers, operators, industry experts, lawyers and policy makers meet here to discuss different aspects of space debris research, including measurement techniques, environment modelling theories, risk analysis techniques, protection designs, mitigation &amp; remediation, as well linking with policy and regulation .</a:t>
            </a:r>
            <a:endParaRPr lang="en-US" sz="1596" b="1" dirty="0">
              <a:ln w="9525">
                <a:solidFill>
                  <a:srgbClr val="FEFFFF"/>
                </a:solidFill>
              </a:ln>
              <a:solidFill>
                <a:srgbClr val="FEFFFF"/>
              </a:solidFill>
              <a:latin typeface="NotesStyle-BoldTf" pitchFamily="2" charset="0"/>
            </a:endParaRPr>
          </a:p>
          <a:p>
            <a:pPr defTabSz="911931" fontAlgn="base">
              <a:spcBef>
                <a:spcPts val="538"/>
              </a:spcBef>
              <a:spcAft>
                <a:spcPct val="0"/>
              </a:spcAft>
            </a:pPr>
            <a:endParaRPr lang="en-US" sz="1396" dirty="0">
              <a:solidFill>
                <a:srgbClr val="FEFFFF"/>
              </a:solidFill>
              <a:latin typeface="Franklin Gothic Medium Cond" panose="020B0606030402020204" pitchFamily="34" charset="0"/>
            </a:endParaRPr>
          </a:p>
          <a:p>
            <a:pPr defTabSz="911931" fontAlgn="base">
              <a:spcBef>
                <a:spcPts val="538"/>
              </a:spcBef>
              <a:spcAft>
                <a:spcPct val="0"/>
              </a:spcAft>
            </a:pPr>
            <a:r>
              <a:rPr lang="en-US" sz="1396" dirty="0">
                <a:solidFill>
                  <a:srgbClr val="FEFFFF"/>
                </a:solidFill>
                <a:latin typeface="Franklin Gothic Medium Cond" panose="020B0606030402020204" pitchFamily="34" charset="0"/>
              </a:rPr>
              <a:t>The 9</a:t>
            </a:r>
            <a:r>
              <a:rPr lang="en-US" sz="1396" baseline="30000" dirty="0">
                <a:solidFill>
                  <a:srgbClr val="FEFFFF"/>
                </a:solidFill>
                <a:latin typeface="Franklin Gothic Medium Cond" panose="020B0606030402020204" pitchFamily="34" charset="0"/>
              </a:rPr>
              <a:t>th</a:t>
            </a:r>
            <a:r>
              <a:rPr lang="en-US" sz="1396" dirty="0">
                <a:solidFill>
                  <a:srgbClr val="FEFFFF"/>
                </a:solidFill>
                <a:latin typeface="Franklin Gothic Medium Cond" panose="020B0606030402020204" pitchFamily="34" charset="0"/>
              </a:rPr>
              <a:t> edition of this leading conference on space debris matters will provide a unique forum for information exchange, technical discussions and networking between space debris researchers, engineers &amp; decision takers of industry, policy makers &amp; space lawyers, insurance underwriters, space &amp; ground system operators, institutional organizations (e.g. space agencies, EU, UN, IAA, COSPAR), academia, and the defense sector.</a:t>
            </a:r>
          </a:p>
          <a:p>
            <a:pPr algn="just" defTabSz="911931" fontAlgn="base">
              <a:spcBef>
                <a:spcPct val="0"/>
              </a:spcBef>
              <a:spcAft>
                <a:spcPct val="0"/>
              </a:spcAft>
            </a:pPr>
            <a:endParaRPr lang="en-US" sz="1396" dirty="0">
              <a:solidFill>
                <a:srgbClr val="FEFFFF"/>
              </a:solidFill>
              <a:latin typeface="Franklin Gothic Medium Cond" panose="020B0606030402020204" pitchFamily="34" charset="0"/>
            </a:endParaRPr>
          </a:p>
          <a:p>
            <a:pPr algn="just" defTabSz="911931" fontAlgn="base">
              <a:spcBef>
                <a:spcPct val="0"/>
              </a:spcBef>
              <a:spcAft>
                <a:spcPct val="0"/>
              </a:spcAft>
            </a:pPr>
            <a:r>
              <a:rPr lang="en-US" sz="1396">
                <a:solidFill>
                  <a:srgbClr val="FEFFFF"/>
                </a:solidFill>
                <a:latin typeface="Franklin Gothic Medium Cond" panose="020B0606030402020204" pitchFamily="34" charset="0"/>
              </a:rPr>
              <a:t>Papers will be selected on the basis of:</a:t>
            </a:r>
          </a:p>
          <a:p>
            <a:pPr defTabSz="911931" fontAlgn="base">
              <a:spcBef>
                <a:spcPct val="0"/>
              </a:spcBef>
              <a:spcAft>
                <a:spcPct val="0"/>
              </a:spcAft>
            </a:pPr>
            <a:r>
              <a:rPr lang="en-US" sz="1396" dirty="0">
                <a:solidFill>
                  <a:srgbClr val="FEFFFF"/>
                </a:solidFill>
                <a:latin typeface="Franklin Gothic Medium Cond" panose="020B0606030402020204" pitchFamily="34" charset="0"/>
              </a:rPr>
              <a:t>- interest in the subject by the target audience</a:t>
            </a:r>
          </a:p>
          <a:p>
            <a:pPr defTabSz="911931" fontAlgn="base">
              <a:spcBef>
                <a:spcPct val="0"/>
              </a:spcBef>
              <a:spcAft>
                <a:spcPct val="0"/>
              </a:spcAft>
            </a:pPr>
            <a:r>
              <a:rPr lang="en-US" sz="1396" dirty="0">
                <a:solidFill>
                  <a:srgbClr val="FEFFFF"/>
                </a:solidFill>
                <a:latin typeface="Franklin Gothic Medium Cond" panose="020B0606030402020204" pitchFamily="34" charset="0"/>
              </a:rPr>
              <a:t>- relevance to the conference topics</a:t>
            </a:r>
          </a:p>
          <a:p>
            <a:pPr defTabSz="911931" fontAlgn="base">
              <a:spcBef>
                <a:spcPct val="0"/>
              </a:spcBef>
              <a:spcAft>
                <a:spcPct val="0"/>
              </a:spcAft>
            </a:pPr>
            <a:r>
              <a:rPr lang="en-US" sz="1396" dirty="0">
                <a:solidFill>
                  <a:srgbClr val="FEFFFF"/>
                </a:solidFill>
                <a:latin typeface="Franklin Gothic Medium Cond" panose="020B0606030402020204" pitchFamily="34" charset="0"/>
              </a:rPr>
              <a:t>- originality of the ideas presented</a:t>
            </a:r>
          </a:p>
          <a:p>
            <a:pPr defTabSz="911931" fontAlgn="base">
              <a:spcBef>
                <a:spcPct val="0"/>
              </a:spcBef>
              <a:spcAft>
                <a:spcPct val="0"/>
              </a:spcAft>
            </a:pPr>
            <a:r>
              <a:rPr lang="en-US" sz="1396" dirty="0">
                <a:solidFill>
                  <a:srgbClr val="FEFFFF"/>
                </a:solidFill>
                <a:latin typeface="Franklin Gothic Medium Cond" panose="020B0606030402020204" pitchFamily="34" charset="0"/>
              </a:rPr>
              <a:t>- quality and clarity of the content</a:t>
            </a:r>
          </a:p>
          <a:p>
            <a:pPr marL="153632" indent="-153632" defTabSz="911931" fontAlgn="base">
              <a:spcBef>
                <a:spcPct val="0"/>
              </a:spcBef>
              <a:spcAft>
                <a:spcPct val="0"/>
              </a:spcAft>
              <a:buFontTx/>
              <a:buChar char="-"/>
            </a:pPr>
            <a:endParaRPr lang="en-US" sz="1396" dirty="0">
              <a:solidFill>
                <a:srgbClr val="FEFFFF"/>
              </a:solidFill>
              <a:latin typeface="Franklin Gothic Medium Cond" panose="020B0606030402020204" pitchFamily="34" charset="0"/>
            </a:endParaRPr>
          </a:p>
          <a:p>
            <a:pPr defTabSz="911931" fontAlgn="base">
              <a:spcBef>
                <a:spcPct val="0"/>
              </a:spcBef>
              <a:spcAft>
                <a:spcPct val="0"/>
              </a:spcAft>
            </a:pPr>
            <a:r>
              <a:rPr lang="en-US" sz="1396" u="sng" dirty="0">
                <a:solidFill>
                  <a:srgbClr val="FEFFFF"/>
                </a:solidFill>
                <a:latin typeface="Franklin Gothic Medium Cond" panose="020B0606030402020204" pitchFamily="34" charset="0"/>
              </a:rPr>
              <a:t>A “No Paper – No Podium &amp;  No Podium – No Paper” rule applies.</a:t>
            </a:r>
          </a:p>
          <a:p>
            <a:pPr defTabSz="911931" fontAlgn="base">
              <a:spcBef>
                <a:spcPct val="0"/>
              </a:spcBef>
              <a:spcAft>
                <a:spcPct val="0"/>
              </a:spcAft>
            </a:pPr>
            <a:endParaRPr lang="en-GB" sz="1396" dirty="0">
              <a:solidFill>
                <a:srgbClr val="FEFFFF"/>
              </a:solidFill>
              <a:latin typeface="Franklin Gothic Medium Cond" panose="020B0606030402020204" pitchFamily="34" charset="0"/>
            </a:endParaRPr>
          </a:p>
          <a:p>
            <a:pPr defTabSz="911931" fontAlgn="base">
              <a:spcBef>
                <a:spcPct val="0"/>
              </a:spcBef>
              <a:spcAft>
                <a:spcPct val="0"/>
              </a:spcAft>
            </a:pPr>
            <a:r>
              <a:rPr lang="en-GB" sz="1396" dirty="0">
                <a:solidFill>
                  <a:srgbClr val="FEFFFF"/>
                </a:solidFill>
                <a:latin typeface="Franklin Gothic Medium Cond" panose="020B0606030402020204" pitchFamily="34" charset="0"/>
              </a:rPr>
              <a:t>Proceedings from the previous conferences are available via </a:t>
            </a:r>
            <a:r>
              <a:rPr lang="en-GB" sz="1396" dirty="0">
                <a:solidFill>
                  <a:srgbClr val="FBAB18"/>
                </a:solidFill>
                <a:latin typeface="Franklin Gothic Medium Cond" panose="020B0606030402020204" pitchFamily="34" charset="0"/>
              </a:rPr>
              <a:t>https://conference.sdo.esoc.esa.int/</a:t>
            </a:r>
            <a:endParaRPr lang="en-US" sz="1396" dirty="0">
              <a:solidFill>
                <a:srgbClr val="003249"/>
              </a:solidFill>
              <a:latin typeface="NotesStyle-BoldTf" pitchFamily="2" charset="0"/>
            </a:endParaRPr>
          </a:p>
        </p:txBody>
      </p:sp>
      <p:sp>
        <p:nvSpPr>
          <p:cNvPr id="16" name="TextBox 15"/>
          <p:cNvSpPr txBox="1"/>
          <p:nvPr/>
        </p:nvSpPr>
        <p:spPr>
          <a:xfrm>
            <a:off x="6167172" y="932021"/>
            <a:ext cx="5658861" cy="4215272"/>
          </a:xfrm>
          <a:prstGeom prst="rect">
            <a:avLst/>
          </a:prstGeom>
          <a:solidFill>
            <a:srgbClr val="000000">
              <a:alpha val="50000"/>
            </a:srgbClr>
          </a:solidFill>
        </p:spPr>
        <p:txBody>
          <a:bodyPr wrap="square" lIns="91191" tIns="45595" rIns="91191" bIns="45595" rtlCol="0" anchor="t">
            <a:spAutoFit/>
          </a:bodyPr>
          <a:lstStyle/>
          <a:p>
            <a:pPr defTabSz="911931" fontAlgn="base">
              <a:spcBef>
                <a:spcPct val="0"/>
              </a:spcBef>
              <a:spcAft>
                <a:spcPts val="538"/>
              </a:spcAft>
            </a:pPr>
            <a:r>
              <a:rPr lang="en-GB" sz="1795" b="1" dirty="0">
                <a:ln w="9525">
                  <a:solidFill>
                    <a:srgbClr val="FEFFFF"/>
                  </a:solidFill>
                </a:ln>
                <a:solidFill>
                  <a:srgbClr val="FEFFFF"/>
                </a:solidFill>
                <a:latin typeface="NotesStyle-BoldTf" pitchFamily="2" charset="0"/>
              </a:rPr>
              <a:t>Important Dates (tentative)</a:t>
            </a:r>
          </a:p>
          <a:p>
            <a:pPr defTabSz="1048396" fontAlgn="base">
              <a:spcBef>
                <a:spcPct val="0"/>
              </a:spcBef>
              <a:spcAft>
                <a:spcPct val="0"/>
              </a:spcAft>
              <a:tabLst>
                <a:tab pos="961622" algn="l"/>
              </a:tabLst>
            </a:pPr>
            <a:r>
              <a:rPr lang="en-GB" sz="1197" dirty="0">
                <a:solidFill>
                  <a:srgbClr val="FEFFFF"/>
                </a:solidFill>
                <a:latin typeface="NotesStyle-BoldTf" pitchFamily="2" charset="0"/>
              </a:rPr>
              <a:t>1 Oct 2024	Abstract submission starts</a:t>
            </a:r>
          </a:p>
          <a:p>
            <a:pPr defTabSz="1048396" fontAlgn="base">
              <a:spcBef>
                <a:spcPct val="0"/>
              </a:spcBef>
              <a:spcAft>
                <a:spcPct val="0"/>
              </a:spcAft>
              <a:tabLst>
                <a:tab pos="961622" algn="l"/>
              </a:tabLst>
            </a:pPr>
            <a:r>
              <a:rPr lang="en-GB" sz="1197" dirty="0">
                <a:solidFill>
                  <a:srgbClr val="FEFFFF"/>
                </a:solidFill>
                <a:latin typeface="NotesStyle-BoldTf" pitchFamily="2" charset="0"/>
              </a:rPr>
              <a:t>1 Nov 2024	Registration opens</a:t>
            </a:r>
          </a:p>
          <a:p>
            <a:pPr defTabSz="1048396" fontAlgn="base">
              <a:spcBef>
                <a:spcPct val="0"/>
              </a:spcBef>
              <a:spcAft>
                <a:spcPct val="0"/>
              </a:spcAft>
              <a:tabLst>
                <a:tab pos="961622" algn="l"/>
              </a:tabLst>
            </a:pPr>
            <a:r>
              <a:rPr lang="en-GB" sz="1197" dirty="0">
                <a:solidFill>
                  <a:srgbClr val="FEFFFF"/>
                </a:solidFill>
                <a:latin typeface="NotesStyle-BoldTf" pitchFamily="2" charset="0"/>
              </a:rPr>
              <a:t>15 Nov 2024	Deadline for abstracts</a:t>
            </a:r>
          </a:p>
          <a:p>
            <a:pPr defTabSz="1048396" fontAlgn="base">
              <a:spcBef>
                <a:spcPct val="0"/>
              </a:spcBef>
              <a:spcAft>
                <a:spcPct val="0"/>
              </a:spcAft>
              <a:tabLst>
                <a:tab pos="961622" algn="l"/>
              </a:tabLst>
            </a:pPr>
            <a:r>
              <a:rPr lang="en-GB" sz="1197" dirty="0">
                <a:solidFill>
                  <a:srgbClr val="FEFFFF"/>
                </a:solidFill>
                <a:latin typeface="NotesStyle-BoldTf" pitchFamily="2" charset="0"/>
              </a:rPr>
              <a:t>15 Jan 2025	Notification of authors</a:t>
            </a:r>
          </a:p>
          <a:p>
            <a:pPr defTabSz="1048396" fontAlgn="base">
              <a:spcBef>
                <a:spcPct val="0"/>
              </a:spcBef>
              <a:spcAft>
                <a:spcPct val="0"/>
              </a:spcAft>
              <a:tabLst>
                <a:tab pos="961622" algn="l"/>
              </a:tabLst>
            </a:pPr>
            <a:r>
              <a:rPr lang="en-GB" sz="1197" dirty="0">
                <a:solidFill>
                  <a:srgbClr val="FEFFFF"/>
                </a:solidFill>
                <a:latin typeface="NotesStyle-BoldTf" pitchFamily="2" charset="0"/>
              </a:rPr>
              <a:t>1 Mar 2025	Final program</a:t>
            </a:r>
          </a:p>
          <a:p>
            <a:pPr defTabSz="1048396" fontAlgn="base">
              <a:spcBef>
                <a:spcPct val="0"/>
              </a:spcBef>
              <a:spcAft>
                <a:spcPct val="0"/>
              </a:spcAft>
              <a:tabLst>
                <a:tab pos="961622" algn="l"/>
              </a:tabLst>
            </a:pPr>
            <a:r>
              <a:rPr lang="en-GB" sz="1197" dirty="0">
                <a:solidFill>
                  <a:srgbClr val="FEFFFF"/>
                </a:solidFill>
                <a:latin typeface="NotesStyle-BoldTf" pitchFamily="2" charset="0"/>
              </a:rPr>
              <a:t>25 Mar 2025	Deadline for full papers</a:t>
            </a:r>
          </a:p>
          <a:p>
            <a:pPr defTabSz="1048396" fontAlgn="base">
              <a:spcBef>
                <a:spcPct val="0"/>
              </a:spcBef>
              <a:spcAft>
                <a:spcPct val="0"/>
              </a:spcAft>
              <a:tabLst>
                <a:tab pos="961622" algn="l"/>
              </a:tabLst>
            </a:pPr>
            <a:r>
              <a:rPr lang="en-GB" sz="1197" b="1" dirty="0">
                <a:solidFill>
                  <a:srgbClr val="FFC000"/>
                </a:solidFill>
                <a:latin typeface="NotesStyle-BoldTf"/>
              </a:rPr>
              <a:t>26 - 28 March 2025  9th European Conference on Space Debris</a:t>
            </a:r>
          </a:p>
          <a:p>
            <a:pPr defTabSz="1048396" fontAlgn="base">
              <a:spcBef>
                <a:spcPct val="0"/>
              </a:spcBef>
              <a:spcAft>
                <a:spcPct val="0"/>
              </a:spcAft>
              <a:tabLst>
                <a:tab pos="961622" algn="l"/>
              </a:tabLst>
            </a:pPr>
            <a:r>
              <a:rPr lang="en-GB" sz="1197" dirty="0">
                <a:solidFill>
                  <a:srgbClr val="FEFFFF"/>
                </a:solidFill>
                <a:latin typeface="NotesStyle-BoldTf" pitchFamily="2" charset="0"/>
              </a:rPr>
              <a:t>June 2025 	Publication of proceedings</a:t>
            </a:r>
          </a:p>
          <a:p>
            <a:pPr defTabSz="911931" fontAlgn="base">
              <a:spcBef>
                <a:spcPct val="0"/>
              </a:spcBef>
              <a:spcAft>
                <a:spcPct val="0"/>
              </a:spcAft>
            </a:pPr>
            <a:endParaRPr lang="en-GB" sz="1197" dirty="0">
              <a:solidFill>
                <a:srgbClr val="003249"/>
              </a:solidFill>
              <a:latin typeface="NotesStyle-BoldTf" pitchFamily="2" charset="0"/>
            </a:endParaRPr>
          </a:p>
          <a:p>
            <a:pPr defTabSz="911931" fontAlgn="base">
              <a:spcBef>
                <a:spcPct val="0"/>
              </a:spcBef>
              <a:spcAft>
                <a:spcPct val="0"/>
              </a:spcAft>
            </a:pPr>
            <a:r>
              <a:rPr lang="en-GB" sz="1795" b="1" dirty="0">
                <a:ln w="9525">
                  <a:solidFill>
                    <a:srgbClr val="FEFFFF"/>
                  </a:solidFill>
                </a:ln>
                <a:solidFill>
                  <a:srgbClr val="FEFFFF"/>
                </a:solidFill>
                <a:latin typeface="NotesStyle-BoldTf" pitchFamily="2" charset="0"/>
              </a:rPr>
              <a:t>Conference Venue</a:t>
            </a:r>
          </a:p>
          <a:p>
            <a:pPr algn="just" defTabSz="911931" fontAlgn="base">
              <a:spcBef>
                <a:spcPts val="538"/>
              </a:spcBef>
              <a:spcAft>
                <a:spcPct val="0"/>
              </a:spcAft>
            </a:pPr>
            <a:r>
              <a:rPr lang="en-GB" sz="1197" dirty="0">
                <a:solidFill>
                  <a:srgbClr val="FEFFFF"/>
                </a:solidFill>
                <a:latin typeface="NotesStyle-BoldTf" pitchFamily="2" charset="0"/>
              </a:rPr>
              <a:t>The conference will be announced asap. </a:t>
            </a:r>
          </a:p>
          <a:p>
            <a:pPr algn="just" defTabSz="911931" fontAlgn="base">
              <a:spcBef>
                <a:spcPct val="0"/>
              </a:spcBef>
              <a:spcAft>
                <a:spcPct val="0"/>
              </a:spcAft>
            </a:pPr>
            <a:endParaRPr lang="en-GB" sz="1197" dirty="0">
              <a:solidFill>
                <a:srgbClr val="003249"/>
              </a:solidFill>
              <a:latin typeface="NotesStyle-BoldTf" pitchFamily="2" charset="0"/>
            </a:endParaRPr>
          </a:p>
          <a:p>
            <a:pPr algn="just" defTabSz="911931" fontAlgn="base">
              <a:spcBef>
                <a:spcPct val="0"/>
              </a:spcBef>
              <a:spcAft>
                <a:spcPct val="0"/>
              </a:spcAft>
            </a:pPr>
            <a:r>
              <a:rPr lang="en-GB" sz="1795" b="1" dirty="0">
                <a:ln w="9525">
                  <a:solidFill>
                    <a:srgbClr val="FEFFFF"/>
                  </a:solidFill>
                </a:ln>
                <a:solidFill>
                  <a:srgbClr val="FEFFFF"/>
                </a:solidFill>
                <a:latin typeface="NotesStyle-BoldTf" pitchFamily="2" charset="0"/>
              </a:rPr>
              <a:t>Registration Fees</a:t>
            </a:r>
          </a:p>
          <a:p>
            <a:pPr algn="just" defTabSz="1126634" fontAlgn="base">
              <a:spcBef>
                <a:spcPts val="538"/>
              </a:spcBef>
              <a:spcAft>
                <a:spcPct val="0"/>
              </a:spcAft>
            </a:pPr>
            <a:r>
              <a:rPr lang="en-GB" sz="1197" dirty="0">
                <a:solidFill>
                  <a:srgbClr val="FEFFFF"/>
                </a:solidFill>
                <a:latin typeface="NotesStyle-BoldTf" pitchFamily="2" charset="0"/>
              </a:rPr>
              <a:t>Registration fees: </a:t>
            </a:r>
            <a:r>
              <a:rPr lang="en-GB" sz="1197" i="1" dirty="0">
                <a:solidFill>
                  <a:srgbClr val="FEFFFF"/>
                </a:solidFill>
                <a:latin typeface="NotesStyle-BoldTf" pitchFamily="2" charset="0"/>
              </a:rPr>
              <a:t>TBD</a:t>
            </a:r>
            <a:r>
              <a:rPr lang="en-GB" sz="1197" dirty="0">
                <a:solidFill>
                  <a:srgbClr val="FEFFFF"/>
                </a:solidFill>
                <a:latin typeface="NotesStyle-BoldTf" pitchFamily="2" charset="0"/>
              </a:rPr>
              <a:t> EUR (target 600-750EUR for full participants, student reduced)</a:t>
            </a:r>
            <a:endParaRPr lang="en-GB" sz="1197" dirty="0">
              <a:solidFill>
                <a:srgbClr val="003249"/>
              </a:solidFill>
              <a:latin typeface="NotesStyle-BoldTf" pitchFamily="2" charset="0"/>
            </a:endParaRPr>
          </a:p>
          <a:p>
            <a:pPr defTabSz="911931" fontAlgn="base">
              <a:spcBef>
                <a:spcPct val="0"/>
              </a:spcBef>
              <a:spcAft>
                <a:spcPct val="0"/>
              </a:spcAft>
            </a:pPr>
            <a:endParaRPr lang="en-GB" sz="1197" dirty="0">
              <a:solidFill>
                <a:srgbClr val="003249"/>
              </a:solidFill>
              <a:latin typeface="NotesStyle-BoldTf" pitchFamily="2" charset="0"/>
            </a:endParaRPr>
          </a:p>
          <a:p>
            <a:pPr defTabSz="911931" fontAlgn="base">
              <a:spcBef>
                <a:spcPct val="0"/>
              </a:spcBef>
              <a:spcAft>
                <a:spcPct val="0"/>
              </a:spcAft>
            </a:pPr>
            <a:r>
              <a:rPr lang="en-GB" sz="1795" b="1" dirty="0">
                <a:ln w="9525">
                  <a:solidFill>
                    <a:srgbClr val="FEFFFF"/>
                  </a:solidFill>
                </a:ln>
                <a:solidFill>
                  <a:srgbClr val="FEFFFF"/>
                </a:solidFill>
                <a:latin typeface="NotesStyle-BoldTf" pitchFamily="2" charset="0"/>
              </a:rPr>
              <a:t>Point of Contact</a:t>
            </a:r>
          </a:p>
          <a:p>
            <a:pPr defTabSz="911931" fontAlgn="base">
              <a:spcBef>
                <a:spcPts val="538"/>
              </a:spcBef>
              <a:spcAft>
                <a:spcPct val="0"/>
              </a:spcAft>
            </a:pPr>
            <a:r>
              <a:rPr lang="en-GB" sz="1197" dirty="0">
                <a:solidFill>
                  <a:srgbClr val="FEFFFF"/>
                </a:solidFill>
                <a:latin typeface="NotesStyle-BoldTf" pitchFamily="2" charset="0"/>
              </a:rPr>
              <a:t>Conference Website </a:t>
            </a:r>
            <a:r>
              <a:rPr lang="en-GB" sz="1047" u="sng" dirty="0">
                <a:solidFill>
                  <a:srgbClr val="FFC000"/>
                </a:solidFill>
                <a:latin typeface="NotesStyle-BoldTf" pitchFamily="2" charset="0"/>
              </a:rPr>
              <a:t>TBA</a:t>
            </a:r>
          </a:p>
          <a:p>
            <a:pPr defTabSz="911931" fontAlgn="base">
              <a:spcBef>
                <a:spcPct val="0"/>
              </a:spcBef>
              <a:spcAft>
                <a:spcPct val="0"/>
              </a:spcAft>
            </a:pPr>
            <a:endParaRPr lang="en-GB" sz="1197" dirty="0">
              <a:solidFill>
                <a:srgbClr val="FFC000"/>
              </a:solidFill>
              <a:latin typeface="NotesStyle-BoldTf" pitchFamily="2" charset="0"/>
            </a:endParaRPr>
          </a:p>
        </p:txBody>
      </p:sp>
      <p:pic>
        <p:nvPicPr>
          <p:cNvPr id="3" name="Picture 2" descr="https://esamultimedia.esa.int/docs/corporate/ESA_logo_2020_White.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170" t="31178" r="19412" b="28670"/>
          <a:stretch/>
        </p:blipFill>
        <p:spPr bwMode="auto">
          <a:xfrm>
            <a:off x="10478867" y="133313"/>
            <a:ext cx="1347166" cy="544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591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5532502" y="3792820"/>
            <a:ext cx="2779748" cy="2511177"/>
            <a:chOff x="278158" y="3114694"/>
            <a:chExt cx="2261867" cy="2104524"/>
          </a:xfrm>
          <a:solidFill>
            <a:srgbClr val="F7BF32"/>
          </a:solidFill>
          <a:scene3d>
            <a:camera prst="isometricTopUp"/>
            <a:lightRig rig="threePt" dir="t"/>
          </a:scene3d>
        </p:grpSpPr>
        <p:sp>
          <p:nvSpPr>
            <p:cNvPr id="45" name="Rectangle 44"/>
            <p:cNvSpPr/>
            <p:nvPr/>
          </p:nvSpPr>
          <p:spPr>
            <a:xfrm>
              <a:off x="1010154" y="3828402"/>
              <a:ext cx="596577" cy="640507"/>
            </a:xfrm>
            <a:prstGeom prst="rect">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defTabSz="609585">
                <a:defRPr/>
              </a:pPr>
              <a:endParaRPr lang="en-US" sz="2400" kern="0">
                <a:solidFill>
                  <a:prstClr val="white"/>
                </a:solidFill>
                <a:latin typeface="Calibri"/>
              </a:endParaRPr>
            </a:p>
          </p:txBody>
        </p:sp>
        <p:sp>
          <p:nvSpPr>
            <p:cNvPr id="46" name="Rectangle 45"/>
            <p:cNvSpPr/>
            <p:nvPr/>
          </p:nvSpPr>
          <p:spPr>
            <a:xfrm>
              <a:off x="1416412" y="3509978"/>
              <a:ext cx="1123613" cy="838150"/>
            </a:xfrm>
            <a:prstGeom prst="rect">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defTabSz="609585">
                <a:defRPr/>
              </a:pPr>
              <a:endParaRPr lang="en-US" sz="2400" kern="0">
                <a:solidFill>
                  <a:prstClr val="white"/>
                </a:solidFill>
                <a:latin typeface="Calibri"/>
              </a:endParaRPr>
            </a:p>
          </p:txBody>
        </p:sp>
        <p:sp>
          <p:nvSpPr>
            <p:cNvPr id="56" name="Rectangle 55"/>
            <p:cNvSpPr/>
            <p:nvPr/>
          </p:nvSpPr>
          <p:spPr>
            <a:xfrm>
              <a:off x="278158" y="4340808"/>
              <a:ext cx="2016649" cy="878410"/>
            </a:xfrm>
            <a:prstGeom prst="rect">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defTabSz="609585">
                <a:defRPr/>
              </a:pPr>
              <a:endParaRPr lang="en-US" sz="2400" kern="0">
                <a:solidFill>
                  <a:prstClr val="white"/>
                </a:solidFill>
                <a:latin typeface="Calibri"/>
              </a:endParaRPr>
            </a:p>
          </p:txBody>
        </p:sp>
        <p:sp>
          <p:nvSpPr>
            <p:cNvPr id="58" name="Hexagon 57"/>
            <p:cNvSpPr/>
            <p:nvPr/>
          </p:nvSpPr>
          <p:spPr>
            <a:xfrm>
              <a:off x="1463992" y="3114694"/>
              <a:ext cx="863755" cy="757628"/>
            </a:xfrm>
            <a:prstGeom prst="hexagon">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defTabSz="609585">
                <a:defRPr/>
              </a:pPr>
              <a:endParaRPr lang="en-US" sz="2400" kern="0">
                <a:solidFill>
                  <a:prstClr val="white"/>
                </a:solidFill>
                <a:latin typeface="Calibri"/>
              </a:endParaRPr>
            </a:p>
          </p:txBody>
        </p:sp>
        <p:sp>
          <p:nvSpPr>
            <p:cNvPr id="59" name="Chevron 58"/>
            <p:cNvSpPr/>
            <p:nvPr/>
          </p:nvSpPr>
          <p:spPr>
            <a:xfrm rot="1134749">
              <a:off x="1050414" y="3224495"/>
              <a:ext cx="413578" cy="139082"/>
            </a:xfrm>
            <a:prstGeom prst="chevron">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defTabSz="609585">
                <a:defRPr/>
              </a:pPr>
              <a:endParaRPr lang="en-US" sz="2400" kern="0">
                <a:solidFill>
                  <a:prstClr val="black"/>
                </a:solidFill>
                <a:latin typeface="Calibri"/>
              </a:endParaRPr>
            </a:p>
          </p:txBody>
        </p:sp>
      </p:grpSp>
      <p:grpSp>
        <p:nvGrpSpPr>
          <p:cNvPr id="61" name="Group 60"/>
          <p:cNvGrpSpPr/>
          <p:nvPr/>
        </p:nvGrpSpPr>
        <p:grpSpPr>
          <a:xfrm>
            <a:off x="5641378" y="482488"/>
            <a:ext cx="4608865" cy="2113672"/>
            <a:chOff x="3330581" y="3116067"/>
            <a:chExt cx="3859958" cy="2194651"/>
          </a:xfrm>
          <a:scene3d>
            <a:camera prst="isometricTopUp"/>
            <a:lightRig rig="threePt" dir="t"/>
          </a:scene3d>
        </p:grpSpPr>
        <p:sp>
          <p:nvSpPr>
            <p:cNvPr id="63" name="Rectangle 62"/>
            <p:cNvSpPr/>
            <p:nvPr/>
          </p:nvSpPr>
          <p:spPr>
            <a:xfrm>
              <a:off x="3842978" y="3839382"/>
              <a:ext cx="574617" cy="384304"/>
            </a:xfrm>
            <a:prstGeom prst="rect">
              <a:avLst/>
            </a:prstGeom>
            <a:solidFill>
              <a:srgbClr val="8064A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defTabSz="609585">
                <a:defRPr/>
              </a:pPr>
              <a:endParaRPr lang="en-US" sz="2400" kern="0">
                <a:solidFill>
                  <a:prstClr val="white"/>
                </a:solidFill>
                <a:latin typeface="Calibri"/>
              </a:endParaRPr>
            </a:p>
          </p:txBody>
        </p:sp>
        <p:sp>
          <p:nvSpPr>
            <p:cNvPr id="65" name="Rectangle 64"/>
            <p:cNvSpPr/>
            <p:nvPr/>
          </p:nvSpPr>
          <p:spPr>
            <a:xfrm>
              <a:off x="3330581" y="4201726"/>
              <a:ext cx="995514" cy="999191"/>
            </a:xfrm>
            <a:prstGeom prst="rect">
              <a:avLst/>
            </a:prstGeom>
            <a:solidFill>
              <a:srgbClr val="8064A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defTabSz="609585">
                <a:defRPr/>
              </a:pPr>
              <a:endParaRPr lang="en-US" sz="2400" kern="0">
                <a:solidFill>
                  <a:prstClr val="white"/>
                </a:solidFill>
                <a:latin typeface="Calibri"/>
              </a:endParaRPr>
            </a:p>
          </p:txBody>
        </p:sp>
        <p:sp>
          <p:nvSpPr>
            <p:cNvPr id="66" name="Rectangle 65"/>
            <p:cNvSpPr/>
            <p:nvPr/>
          </p:nvSpPr>
          <p:spPr>
            <a:xfrm>
              <a:off x="4626213" y="3319656"/>
              <a:ext cx="2561986" cy="530706"/>
            </a:xfrm>
            <a:prstGeom prst="rect">
              <a:avLst/>
            </a:prstGeom>
            <a:solidFill>
              <a:srgbClr val="8064A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defTabSz="609585">
                <a:defRPr/>
              </a:pPr>
              <a:endParaRPr lang="en-US" sz="2400" kern="0">
                <a:solidFill>
                  <a:prstClr val="white"/>
                </a:solidFill>
                <a:latin typeface="Calibri"/>
              </a:endParaRPr>
            </a:p>
          </p:txBody>
        </p:sp>
        <p:sp>
          <p:nvSpPr>
            <p:cNvPr id="67" name="Hexagon 66"/>
            <p:cNvSpPr/>
            <p:nvPr/>
          </p:nvSpPr>
          <p:spPr>
            <a:xfrm>
              <a:off x="3881922" y="3116067"/>
              <a:ext cx="863755" cy="757628"/>
            </a:xfrm>
            <a:prstGeom prst="hexagon">
              <a:avLst/>
            </a:prstGeom>
            <a:solidFill>
              <a:srgbClr val="8064A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defTabSz="609585">
                <a:defRPr/>
              </a:pPr>
              <a:endParaRPr lang="en-US" sz="2400" kern="0">
                <a:solidFill>
                  <a:prstClr val="white"/>
                </a:solidFill>
                <a:latin typeface="Calibri"/>
              </a:endParaRPr>
            </a:p>
          </p:txBody>
        </p:sp>
        <p:sp>
          <p:nvSpPr>
            <p:cNvPr id="68" name="Rectangle 67"/>
            <p:cNvSpPr/>
            <p:nvPr/>
          </p:nvSpPr>
          <p:spPr>
            <a:xfrm>
              <a:off x="4955611" y="3865002"/>
              <a:ext cx="1116294" cy="1445716"/>
            </a:xfrm>
            <a:prstGeom prst="rect">
              <a:avLst/>
            </a:prstGeom>
            <a:solidFill>
              <a:srgbClr val="8064A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defTabSz="609585">
                <a:defRPr/>
              </a:pPr>
              <a:endParaRPr lang="en-US" sz="2400" kern="0">
                <a:solidFill>
                  <a:prstClr val="white"/>
                </a:solidFill>
                <a:latin typeface="Calibri"/>
              </a:endParaRPr>
            </a:p>
          </p:txBody>
        </p:sp>
        <p:sp>
          <p:nvSpPr>
            <p:cNvPr id="69" name="Rectangle 68"/>
            <p:cNvSpPr/>
            <p:nvPr/>
          </p:nvSpPr>
          <p:spPr>
            <a:xfrm>
              <a:off x="6074245" y="3861281"/>
              <a:ext cx="1116294" cy="1445716"/>
            </a:xfrm>
            <a:prstGeom prst="rect">
              <a:avLst/>
            </a:prstGeom>
            <a:solidFill>
              <a:srgbClr val="8064A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defTabSz="609585">
                <a:defRPr/>
              </a:pPr>
              <a:endParaRPr lang="en-US" sz="2400" kern="0">
                <a:solidFill>
                  <a:prstClr val="white"/>
                </a:solidFill>
                <a:latin typeface="Calibri"/>
              </a:endParaRPr>
            </a:p>
          </p:txBody>
        </p:sp>
      </p:grpSp>
      <p:sp>
        <p:nvSpPr>
          <p:cNvPr id="71" name="Rectangle 70"/>
          <p:cNvSpPr/>
          <p:nvPr/>
        </p:nvSpPr>
        <p:spPr>
          <a:xfrm>
            <a:off x="5127313" y="1965763"/>
            <a:ext cx="1028132" cy="373039"/>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4" name="TextBox 73"/>
          <p:cNvSpPr txBox="1"/>
          <p:nvPr/>
        </p:nvSpPr>
        <p:spPr>
          <a:xfrm>
            <a:off x="3778846" y="1345376"/>
            <a:ext cx="1749943" cy="379656"/>
          </a:xfrm>
          <a:prstGeom prst="rect">
            <a:avLst/>
          </a:prstGeom>
          <a:noFill/>
        </p:spPr>
        <p:txBody>
          <a:bodyPr wrap="square" rtlCol="0">
            <a:spAutoFit/>
          </a:bodyPr>
          <a:lstStyle/>
          <a:p>
            <a:r>
              <a:rPr lang="en-GB" sz="1867" b="1" dirty="0">
                <a:solidFill>
                  <a:schemeClr val="bg1">
                    <a:lumMod val="65000"/>
                  </a:schemeClr>
                </a:solidFill>
              </a:rPr>
              <a:t>Foyer (1)</a:t>
            </a:r>
          </a:p>
        </p:txBody>
      </p:sp>
      <p:sp>
        <p:nvSpPr>
          <p:cNvPr id="75" name="Oval 74"/>
          <p:cNvSpPr/>
          <p:nvPr/>
        </p:nvSpPr>
        <p:spPr>
          <a:xfrm>
            <a:off x="6963696" y="740191"/>
            <a:ext cx="309349" cy="29570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6" name="Oval 75"/>
          <p:cNvSpPr/>
          <p:nvPr/>
        </p:nvSpPr>
        <p:spPr>
          <a:xfrm>
            <a:off x="5854436" y="1183584"/>
            <a:ext cx="309349" cy="29570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7" name="Oval 76"/>
          <p:cNvSpPr/>
          <p:nvPr/>
        </p:nvSpPr>
        <p:spPr>
          <a:xfrm>
            <a:off x="7095624" y="3691740"/>
            <a:ext cx="309349" cy="29570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8" name="Oval 77"/>
          <p:cNvSpPr/>
          <p:nvPr/>
        </p:nvSpPr>
        <p:spPr>
          <a:xfrm>
            <a:off x="5858986" y="3254254"/>
            <a:ext cx="309349" cy="29570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9" name="Oval 78"/>
          <p:cNvSpPr/>
          <p:nvPr/>
        </p:nvSpPr>
        <p:spPr>
          <a:xfrm>
            <a:off x="5413918" y="4355247"/>
            <a:ext cx="309349" cy="29570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0" name="Oval 79"/>
          <p:cNvSpPr/>
          <p:nvPr/>
        </p:nvSpPr>
        <p:spPr>
          <a:xfrm>
            <a:off x="5817284" y="4068644"/>
            <a:ext cx="309349" cy="29570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1" name="TextBox 80"/>
          <p:cNvSpPr txBox="1"/>
          <p:nvPr/>
        </p:nvSpPr>
        <p:spPr>
          <a:xfrm>
            <a:off x="3433855" y="3376746"/>
            <a:ext cx="2557439" cy="379656"/>
          </a:xfrm>
          <a:prstGeom prst="rect">
            <a:avLst/>
          </a:prstGeom>
          <a:noFill/>
        </p:spPr>
        <p:txBody>
          <a:bodyPr wrap="square" rtlCol="0">
            <a:spAutoFit/>
          </a:bodyPr>
          <a:lstStyle/>
          <a:p>
            <a:r>
              <a:rPr lang="en-GB" sz="1867" b="1" dirty="0">
                <a:solidFill>
                  <a:schemeClr val="bg1">
                    <a:lumMod val="65000"/>
                  </a:schemeClr>
                </a:solidFill>
              </a:rPr>
              <a:t>Lower Foyer (F)</a:t>
            </a:r>
          </a:p>
        </p:txBody>
      </p:sp>
      <p:sp>
        <p:nvSpPr>
          <p:cNvPr id="82" name="Down Arrow 81"/>
          <p:cNvSpPr/>
          <p:nvPr/>
        </p:nvSpPr>
        <p:spPr>
          <a:xfrm flipV="1">
            <a:off x="4253860" y="1880128"/>
            <a:ext cx="458715" cy="1513171"/>
          </a:xfrm>
          <a:prstGeom prst="downArrow">
            <a:avLst/>
          </a:prstGeom>
          <a:solidFill>
            <a:srgbClr val="A6A6A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3" name="TextBox 82"/>
          <p:cNvSpPr txBox="1"/>
          <p:nvPr/>
        </p:nvSpPr>
        <p:spPr>
          <a:xfrm>
            <a:off x="3384953" y="4297913"/>
            <a:ext cx="2537727" cy="379656"/>
          </a:xfrm>
          <a:prstGeom prst="rect">
            <a:avLst/>
          </a:prstGeom>
          <a:noFill/>
        </p:spPr>
        <p:txBody>
          <a:bodyPr wrap="square" rtlCol="0">
            <a:spAutoFit/>
          </a:bodyPr>
          <a:lstStyle/>
          <a:p>
            <a:r>
              <a:rPr lang="en-GB" sz="1867" b="1" dirty="0">
                <a:solidFill>
                  <a:schemeClr val="bg1">
                    <a:lumMod val="65000"/>
                  </a:schemeClr>
                </a:solidFill>
              </a:rPr>
              <a:t>Ground Level (0)</a:t>
            </a:r>
          </a:p>
        </p:txBody>
      </p:sp>
      <p:sp>
        <p:nvSpPr>
          <p:cNvPr id="84" name="Right Arrow 83"/>
          <p:cNvSpPr/>
          <p:nvPr/>
        </p:nvSpPr>
        <p:spPr>
          <a:xfrm rot="20734763">
            <a:off x="4560099" y="4743720"/>
            <a:ext cx="1737816" cy="30934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5" name="TextBox 84"/>
          <p:cNvSpPr txBox="1"/>
          <p:nvPr/>
        </p:nvSpPr>
        <p:spPr>
          <a:xfrm rot="20868349">
            <a:off x="3020140" y="5058597"/>
            <a:ext cx="1502334" cy="461665"/>
          </a:xfrm>
          <a:prstGeom prst="rect">
            <a:avLst/>
          </a:prstGeom>
          <a:noFill/>
        </p:spPr>
        <p:txBody>
          <a:bodyPr wrap="none" rtlCol="0">
            <a:spAutoFit/>
          </a:bodyPr>
          <a:lstStyle/>
          <a:p>
            <a:r>
              <a:rPr lang="en-GB" sz="2400" b="1" dirty="0">
                <a:solidFill>
                  <a:srgbClr val="FF0000"/>
                </a:solidFill>
              </a:rPr>
              <a:t>Entrance</a:t>
            </a:r>
          </a:p>
        </p:txBody>
      </p:sp>
      <p:sp>
        <p:nvSpPr>
          <p:cNvPr id="86" name="Down Arrow 85"/>
          <p:cNvSpPr/>
          <p:nvPr/>
        </p:nvSpPr>
        <p:spPr>
          <a:xfrm flipV="1">
            <a:off x="4276225" y="3789623"/>
            <a:ext cx="458715" cy="558043"/>
          </a:xfrm>
          <a:prstGeom prst="downArrow">
            <a:avLst/>
          </a:prstGeom>
          <a:solidFill>
            <a:srgbClr val="A6A6A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87" name="TextBox 86"/>
          <p:cNvSpPr txBox="1"/>
          <p:nvPr/>
        </p:nvSpPr>
        <p:spPr>
          <a:xfrm rot="19786348">
            <a:off x="6236904" y="5283697"/>
            <a:ext cx="2214849" cy="297454"/>
          </a:xfrm>
          <a:prstGeom prst="rect">
            <a:avLst/>
          </a:prstGeom>
          <a:noFill/>
        </p:spPr>
        <p:txBody>
          <a:bodyPr wrap="square" rtlCol="0">
            <a:spAutoFit/>
          </a:bodyPr>
          <a:lstStyle/>
          <a:p>
            <a:pPr algn="ctr"/>
            <a:r>
              <a:rPr lang="en-GB" sz="1333" b="1" dirty="0" err="1">
                <a:solidFill>
                  <a:schemeClr val="bg1"/>
                </a:solidFill>
              </a:rPr>
              <a:t>Pressconference</a:t>
            </a:r>
            <a:r>
              <a:rPr lang="en-GB" sz="1333" b="1" dirty="0">
                <a:solidFill>
                  <a:schemeClr val="bg1"/>
                </a:solidFill>
              </a:rPr>
              <a:t> Centre</a:t>
            </a:r>
          </a:p>
        </p:txBody>
      </p:sp>
      <p:sp>
        <p:nvSpPr>
          <p:cNvPr id="88" name="Oval 87"/>
          <p:cNvSpPr/>
          <p:nvPr/>
        </p:nvSpPr>
        <p:spPr>
          <a:xfrm>
            <a:off x="7799242" y="3081044"/>
            <a:ext cx="309349" cy="29570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9" name="TextBox 88"/>
          <p:cNvSpPr txBox="1"/>
          <p:nvPr/>
        </p:nvSpPr>
        <p:spPr>
          <a:xfrm rot="19729832">
            <a:off x="7286898" y="786324"/>
            <a:ext cx="1699504" cy="584775"/>
          </a:xfrm>
          <a:prstGeom prst="rect">
            <a:avLst/>
          </a:prstGeom>
          <a:noFill/>
        </p:spPr>
        <p:txBody>
          <a:bodyPr wrap="none" rtlCol="0">
            <a:spAutoFit/>
          </a:bodyPr>
          <a:lstStyle/>
          <a:p>
            <a:r>
              <a:rPr lang="en-GB" sz="1600" b="1" dirty="0">
                <a:solidFill>
                  <a:schemeClr val="bg1"/>
                </a:solidFill>
              </a:rPr>
              <a:t>Coffee &amp; Lunch</a:t>
            </a:r>
          </a:p>
          <a:p>
            <a:endParaRPr lang="en-GB" sz="1600" b="1" dirty="0">
              <a:solidFill>
                <a:schemeClr val="bg1"/>
              </a:solidFill>
            </a:endParaRPr>
          </a:p>
        </p:txBody>
      </p:sp>
      <p:pic>
        <p:nvPicPr>
          <p:cNvPr id="90" name="Picture 6" descr="https://lh3.googleusercontent.com/24dXlpOI-y7_okqSr_SNoRgPnCzv5grQXfJmNmgVU9yDFp14y9SOHlxCghXANABcIymjfCEYJFmjb_jR-52-BA=s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6868" y="176367"/>
            <a:ext cx="697469" cy="697469"/>
          </a:xfrm>
          <a:prstGeom prst="rect">
            <a:avLst/>
          </a:prstGeom>
          <a:noFill/>
          <a:extLst>
            <a:ext uri="{909E8E84-426E-40DD-AFC4-6F175D3DCCD1}">
              <a14:hiddenFill xmlns:a14="http://schemas.microsoft.com/office/drawing/2010/main">
                <a:solidFill>
                  <a:srgbClr val="FFFFFF"/>
                </a:solidFill>
              </a14:hiddenFill>
            </a:ext>
          </a:extLst>
        </p:spPr>
      </p:pic>
      <p:cxnSp>
        <p:nvCxnSpPr>
          <p:cNvPr id="91" name="Straight Connector 90"/>
          <p:cNvCxnSpPr/>
          <p:nvPr/>
        </p:nvCxnSpPr>
        <p:spPr>
          <a:xfrm>
            <a:off x="7015026" y="424949"/>
            <a:ext cx="707828" cy="43930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98" name="Group 97"/>
          <p:cNvGrpSpPr/>
          <p:nvPr/>
        </p:nvGrpSpPr>
        <p:grpSpPr>
          <a:xfrm>
            <a:off x="5868539" y="2213120"/>
            <a:ext cx="4458928" cy="1542025"/>
            <a:chOff x="1494296" y="1284728"/>
            <a:chExt cx="3344196" cy="1156519"/>
          </a:xfrm>
          <a:scene3d>
            <a:camera prst="isometricTopUp"/>
            <a:lightRig rig="threePt" dir="t"/>
          </a:scene3d>
        </p:grpSpPr>
        <p:sp>
          <p:nvSpPr>
            <p:cNvPr id="99" name="Rectangle 98"/>
            <p:cNvSpPr/>
            <p:nvPr/>
          </p:nvSpPr>
          <p:spPr>
            <a:xfrm>
              <a:off x="2258207" y="1445716"/>
              <a:ext cx="2580285" cy="486785"/>
            </a:xfrm>
            <a:prstGeom prst="rect">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defTabSz="609585">
                <a:defRPr/>
              </a:pPr>
              <a:endParaRPr lang="en-US" sz="2400" kern="0">
                <a:solidFill>
                  <a:prstClr val="white"/>
                </a:solidFill>
                <a:latin typeface="Calibri"/>
              </a:endParaRPr>
            </a:p>
          </p:txBody>
        </p:sp>
        <p:sp>
          <p:nvSpPr>
            <p:cNvPr id="100" name="Hexagon 99"/>
            <p:cNvSpPr/>
            <p:nvPr/>
          </p:nvSpPr>
          <p:spPr>
            <a:xfrm>
              <a:off x="1494296" y="1284728"/>
              <a:ext cx="863755" cy="757628"/>
            </a:xfrm>
            <a:prstGeom prst="hexagon">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defTabSz="609585">
                <a:defRPr/>
              </a:pPr>
              <a:endParaRPr lang="en-US" sz="2400" kern="0">
                <a:solidFill>
                  <a:prstClr val="white"/>
                </a:solidFill>
                <a:latin typeface="Calibri"/>
              </a:endParaRPr>
            </a:p>
          </p:txBody>
        </p:sp>
        <p:sp>
          <p:nvSpPr>
            <p:cNvPr id="101" name="Oval 100"/>
            <p:cNvSpPr/>
            <p:nvPr/>
          </p:nvSpPr>
          <p:spPr>
            <a:xfrm>
              <a:off x="1657970" y="1910541"/>
              <a:ext cx="556317" cy="530706"/>
            </a:xfrm>
            <a:prstGeom prst="ellipse">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defTabSz="609585">
                <a:defRPr/>
              </a:pPr>
              <a:endParaRPr lang="en-US" sz="2400" kern="0">
                <a:solidFill>
                  <a:prstClr val="white"/>
                </a:solidFill>
                <a:latin typeface="Calibri"/>
              </a:endParaRPr>
            </a:p>
          </p:txBody>
        </p:sp>
      </p:grpSp>
      <p:sp>
        <p:nvSpPr>
          <p:cNvPr id="2" name="Title 1"/>
          <p:cNvSpPr>
            <a:spLocks noGrp="1"/>
          </p:cNvSpPr>
          <p:nvPr>
            <p:ph type="title"/>
          </p:nvPr>
        </p:nvSpPr>
        <p:spPr/>
        <p:txBody>
          <a:bodyPr/>
          <a:lstStyle/>
          <a:p>
            <a:r>
              <a:rPr lang="en-GB" dirty="0"/>
              <a:t>Logistics</a:t>
            </a:r>
          </a:p>
        </p:txBody>
      </p:sp>
      <p:sp>
        <p:nvSpPr>
          <p:cNvPr id="5" name="Rectangle 4"/>
          <p:cNvSpPr/>
          <p:nvPr/>
        </p:nvSpPr>
        <p:spPr>
          <a:xfrm>
            <a:off x="5427259" y="1974381"/>
            <a:ext cx="1028132" cy="373039"/>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 name="TextBox 5"/>
          <p:cNvSpPr txBox="1"/>
          <p:nvPr/>
        </p:nvSpPr>
        <p:spPr>
          <a:xfrm>
            <a:off x="9124753" y="4151991"/>
            <a:ext cx="2348720" cy="954300"/>
          </a:xfrm>
          <a:prstGeom prst="rect">
            <a:avLst/>
          </a:prstGeom>
          <a:noFill/>
        </p:spPr>
        <p:txBody>
          <a:bodyPr wrap="none" rtlCol="0">
            <a:spAutoFit/>
          </a:bodyPr>
          <a:lstStyle/>
          <a:p>
            <a:r>
              <a:rPr lang="en-GB" sz="1867" b="1" dirty="0">
                <a:solidFill>
                  <a:srgbClr val="FF0000"/>
                </a:solidFill>
              </a:rPr>
              <a:t>Plenary Session</a:t>
            </a:r>
          </a:p>
          <a:p>
            <a:r>
              <a:rPr lang="en-GB" sz="1867" b="1" dirty="0">
                <a:solidFill>
                  <a:srgbClr val="FF0000"/>
                </a:solidFill>
              </a:rPr>
              <a:t>Joint WG Sessions</a:t>
            </a:r>
          </a:p>
          <a:p>
            <a:endParaRPr lang="en-GB" sz="1867" b="1" dirty="0">
              <a:solidFill>
                <a:srgbClr val="FF0000"/>
              </a:solidFill>
            </a:endParaRPr>
          </a:p>
        </p:txBody>
      </p:sp>
      <p:cxnSp>
        <p:nvCxnSpPr>
          <p:cNvPr id="8" name="Straight Connector 7"/>
          <p:cNvCxnSpPr/>
          <p:nvPr/>
        </p:nvCxnSpPr>
        <p:spPr>
          <a:xfrm flipH="1">
            <a:off x="7733733" y="4549258"/>
            <a:ext cx="1373873" cy="60050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5500" y="1076659"/>
            <a:ext cx="3556776" cy="830997"/>
          </a:xfrm>
          <a:prstGeom prst="rect">
            <a:avLst/>
          </a:prstGeom>
          <a:noFill/>
        </p:spPr>
        <p:txBody>
          <a:bodyPr wrap="square" rtlCol="0">
            <a:spAutoFit/>
          </a:bodyPr>
          <a:lstStyle/>
          <a:p>
            <a:r>
              <a:rPr lang="en-GB" sz="2400" b="1" dirty="0"/>
              <a:t>Conference Centre (Building H)</a:t>
            </a:r>
          </a:p>
        </p:txBody>
      </p:sp>
      <p:sp>
        <p:nvSpPr>
          <p:cNvPr id="13" name="Oval 12"/>
          <p:cNvSpPr/>
          <p:nvPr/>
        </p:nvSpPr>
        <p:spPr>
          <a:xfrm>
            <a:off x="7263643" y="748808"/>
            <a:ext cx="309349" cy="29570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4" name="Oval 13"/>
          <p:cNvSpPr/>
          <p:nvPr/>
        </p:nvSpPr>
        <p:spPr>
          <a:xfrm>
            <a:off x="6154383" y="1192202"/>
            <a:ext cx="309349" cy="29570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Oval 16"/>
          <p:cNvSpPr/>
          <p:nvPr/>
        </p:nvSpPr>
        <p:spPr>
          <a:xfrm>
            <a:off x="6437954" y="2556978"/>
            <a:ext cx="309349" cy="29570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9" name="Oval 18"/>
          <p:cNvSpPr/>
          <p:nvPr/>
        </p:nvSpPr>
        <p:spPr>
          <a:xfrm>
            <a:off x="5713864" y="4363864"/>
            <a:ext cx="309349" cy="29570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1" name="Oval 20"/>
          <p:cNvSpPr/>
          <p:nvPr/>
        </p:nvSpPr>
        <p:spPr>
          <a:xfrm>
            <a:off x="6117231" y="4077262"/>
            <a:ext cx="309349" cy="29570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cxnSp>
        <p:nvCxnSpPr>
          <p:cNvPr id="2048" name="Straight Connector 2047"/>
          <p:cNvCxnSpPr/>
          <p:nvPr/>
        </p:nvCxnSpPr>
        <p:spPr>
          <a:xfrm flipV="1">
            <a:off x="7957015" y="755167"/>
            <a:ext cx="1834095" cy="10637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8099188" y="3089662"/>
            <a:ext cx="309349" cy="29570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7" name="TextBox 46"/>
          <p:cNvSpPr txBox="1"/>
          <p:nvPr/>
        </p:nvSpPr>
        <p:spPr>
          <a:xfrm rot="19729832">
            <a:off x="8852263" y="730281"/>
            <a:ext cx="436338" cy="543867"/>
          </a:xfrm>
          <a:prstGeom prst="rect">
            <a:avLst/>
          </a:prstGeom>
          <a:noFill/>
        </p:spPr>
        <p:txBody>
          <a:bodyPr wrap="none" rtlCol="0">
            <a:spAutoFit/>
          </a:bodyPr>
          <a:lstStyle/>
          <a:p>
            <a:r>
              <a:rPr lang="en-GB" sz="1467" b="1" dirty="0">
                <a:solidFill>
                  <a:schemeClr val="bg1"/>
                </a:solidFill>
              </a:rPr>
              <a:t>H-I</a:t>
            </a:r>
          </a:p>
          <a:p>
            <a:endParaRPr lang="en-GB" sz="1467" b="1" dirty="0">
              <a:solidFill>
                <a:schemeClr val="bg1"/>
              </a:solidFill>
            </a:endParaRPr>
          </a:p>
        </p:txBody>
      </p:sp>
      <p:sp>
        <p:nvSpPr>
          <p:cNvPr id="48" name="TextBox 47"/>
          <p:cNvSpPr txBox="1"/>
          <p:nvPr/>
        </p:nvSpPr>
        <p:spPr>
          <a:xfrm rot="19951049">
            <a:off x="9259867" y="1015369"/>
            <a:ext cx="700833" cy="543867"/>
          </a:xfrm>
          <a:prstGeom prst="rect">
            <a:avLst/>
          </a:prstGeom>
          <a:noFill/>
        </p:spPr>
        <p:txBody>
          <a:bodyPr wrap="none" rtlCol="0">
            <a:spAutoFit/>
          </a:bodyPr>
          <a:lstStyle/>
          <a:p>
            <a:r>
              <a:rPr lang="en-GB" sz="1467" b="1" dirty="0">
                <a:solidFill>
                  <a:schemeClr val="bg1"/>
                </a:solidFill>
              </a:rPr>
              <a:t>H-II/III</a:t>
            </a:r>
          </a:p>
          <a:p>
            <a:endParaRPr lang="en-GB" sz="1467" b="1" dirty="0">
              <a:solidFill>
                <a:schemeClr val="bg1"/>
              </a:solidFill>
            </a:endParaRPr>
          </a:p>
        </p:txBody>
      </p:sp>
      <p:sp>
        <p:nvSpPr>
          <p:cNvPr id="49" name="TextBox 48"/>
          <p:cNvSpPr txBox="1"/>
          <p:nvPr/>
        </p:nvSpPr>
        <p:spPr>
          <a:xfrm rot="19840181">
            <a:off x="8439963" y="1495949"/>
            <a:ext cx="739305" cy="543867"/>
          </a:xfrm>
          <a:prstGeom prst="rect">
            <a:avLst/>
          </a:prstGeom>
          <a:noFill/>
        </p:spPr>
        <p:txBody>
          <a:bodyPr wrap="none" rtlCol="0">
            <a:spAutoFit/>
          </a:bodyPr>
          <a:lstStyle/>
          <a:p>
            <a:r>
              <a:rPr lang="en-GB" sz="1467" b="1" dirty="0">
                <a:solidFill>
                  <a:schemeClr val="bg1"/>
                </a:solidFill>
              </a:rPr>
              <a:t>H-V/VI</a:t>
            </a:r>
          </a:p>
          <a:p>
            <a:endParaRPr lang="en-GB" sz="1467" b="1" dirty="0">
              <a:solidFill>
                <a:schemeClr val="bg1"/>
              </a:solidFill>
            </a:endParaRPr>
          </a:p>
        </p:txBody>
      </p:sp>
      <p:sp>
        <p:nvSpPr>
          <p:cNvPr id="50" name="TextBox 49"/>
          <p:cNvSpPr txBox="1"/>
          <p:nvPr/>
        </p:nvSpPr>
        <p:spPr>
          <a:xfrm rot="19729832">
            <a:off x="8013901" y="1164929"/>
            <a:ext cx="561372" cy="543867"/>
          </a:xfrm>
          <a:prstGeom prst="rect">
            <a:avLst/>
          </a:prstGeom>
          <a:noFill/>
        </p:spPr>
        <p:txBody>
          <a:bodyPr wrap="none" rtlCol="0">
            <a:spAutoFit/>
          </a:bodyPr>
          <a:lstStyle/>
          <a:p>
            <a:r>
              <a:rPr lang="en-GB" sz="1467" b="1" dirty="0">
                <a:solidFill>
                  <a:schemeClr val="bg1"/>
                </a:solidFill>
              </a:rPr>
              <a:t>H-IV</a:t>
            </a:r>
          </a:p>
          <a:p>
            <a:endParaRPr lang="en-GB" sz="1467" b="1" dirty="0">
              <a:solidFill>
                <a:schemeClr val="bg1"/>
              </a:solidFill>
            </a:endParaRPr>
          </a:p>
        </p:txBody>
      </p:sp>
      <p:sp>
        <p:nvSpPr>
          <p:cNvPr id="51" name="TextBox 50"/>
          <p:cNvSpPr txBox="1"/>
          <p:nvPr/>
        </p:nvSpPr>
        <p:spPr>
          <a:xfrm>
            <a:off x="9457110" y="102942"/>
            <a:ext cx="729687" cy="666977"/>
          </a:xfrm>
          <a:prstGeom prst="rect">
            <a:avLst/>
          </a:prstGeom>
          <a:noFill/>
        </p:spPr>
        <p:txBody>
          <a:bodyPr wrap="none" rtlCol="0">
            <a:spAutoFit/>
          </a:bodyPr>
          <a:lstStyle/>
          <a:p>
            <a:r>
              <a:rPr lang="en-GB" sz="1867" b="1" dirty="0">
                <a:solidFill>
                  <a:srgbClr val="7030A0"/>
                </a:solidFill>
              </a:rPr>
              <a:t>WG1</a:t>
            </a:r>
          </a:p>
          <a:p>
            <a:endParaRPr lang="en-GB" sz="1867" b="1" dirty="0">
              <a:solidFill>
                <a:srgbClr val="7030A0"/>
              </a:solidFill>
            </a:endParaRPr>
          </a:p>
        </p:txBody>
      </p:sp>
      <p:sp>
        <p:nvSpPr>
          <p:cNvPr id="52" name="TextBox 51"/>
          <p:cNvSpPr txBox="1"/>
          <p:nvPr/>
        </p:nvSpPr>
        <p:spPr>
          <a:xfrm>
            <a:off x="9988617" y="1431879"/>
            <a:ext cx="729687" cy="666977"/>
          </a:xfrm>
          <a:prstGeom prst="rect">
            <a:avLst/>
          </a:prstGeom>
          <a:noFill/>
        </p:spPr>
        <p:txBody>
          <a:bodyPr wrap="none" rtlCol="0">
            <a:spAutoFit/>
          </a:bodyPr>
          <a:lstStyle/>
          <a:p>
            <a:r>
              <a:rPr lang="en-GB" sz="1867" b="1" dirty="0">
                <a:solidFill>
                  <a:srgbClr val="7030A0"/>
                </a:solidFill>
              </a:rPr>
              <a:t>WG2</a:t>
            </a:r>
          </a:p>
          <a:p>
            <a:endParaRPr lang="en-GB" sz="1867" b="1" dirty="0">
              <a:solidFill>
                <a:srgbClr val="7030A0"/>
              </a:solidFill>
            </a:endParaRPr>
          </a:p>
        </p:txBody>
      </p:sp>
      <p:sp>
        <p:nvSpPr>
          <p:cNvPr id="53" name="TextBox 52"/>
          <p:cNvSpPr txBox="1"/>
          <p:nvPr/>
        </p:nvSpPr>
        <p:spPr>
          <a:xfrm>
            <a:off x="8971062" y="2023403"/>
            <a:ext cx="729687" cy="666977"/>
          </a:xfrm>
          <a:prstGeom prst="rect">
            <a:avLst/>
          </a:prstGeom>
          <a:noFill/>
        </p:spPr>
        <p:txBody>
          <a:bodyPr wrap="none" rtlCol="0">
            <a:spAutoFit/>
          </a:bodyPr>
          <a:lstStyle/>
          <a:p>
            <a:r>
              <a:rPr lang="en-GB" sz="1867" b="1" dirty="0">
                <a:solidFill>
                  <a:srgbClr val="7030A0"/>
                </a:solidFill>
              </a:rPr>
              <a:t>WG4</a:t>
            </a:r>
          </a:p>
          <a:p>
            <a:endParaRPr lang="en-GB" sz="1867" b="1" dirty="0">
              <a:solidFill>
                <a:srgbClr val="7030A0"/>
              </a:solidFill>
            </a:endParaRPr>
          </a:p>
        </p:txBody>
      </p:sp>
      <p:sp>
        <p:nvSpPr>
          <p:cNvPr id="54" name="TextBox 53"/>
          <p:cNvSpPr txBox="1"/>
          <p:nvPr/>
        </p:nvSpPr>
        <p:spPr>
          <a:xfrm>
            <a:off x="7370554" y="1998606"/>
            <a:ext cx="729687" cy="666977"/>
          </a:xfrm>
          <a:prstGeom prst="rect">
            <a:avLst/>
          </a:prstGeom>
          <a:noFill/>
        </p:spPr>
        <p:txBody>
          <a:bodyPr wrap="none" rtlCol="0">
            <a:spAutoFit/>
          </a:bodyPr>
          <a:lstStyle/>
          <a:p>
            <a:r>
              <a:rPr lang="en-GB" sz="1867" b="1" dirty="0">
                <a:solidFill>
                  <a:srgbClr val="7030A0"/>
                </a:solidFill>
              </a:rPr>
              <a:t>WG3</a:t>
            </a:r>
          </a:p>
          <a:p>
            <a:endParaRPr lang="en-GB" sz="1867" b="1" dirty="0">
              <a:solidFill>
                <a:srgbClr val="7030A0"/>
              </a:solidFill>
            </a:endParaRPr>
          </a:p>
        </p:txBody>
      </p:sp>
      <p:cxnSp>
        <p:nvCxnSpPr>
          <p:cNvPr id="55" name="Straight Connector 54"/>
          <p:cNvCxnSpPr/>
          <p:nvPr/>
        </p:nvCxnSpPr>
        <p:spPr>
          <a:xfrm flipV="1">
            <a:off x="9407156" y="503459"/>
            <a:ext cx="359304" cy="154172"/>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9593605" y="1421904"/>
            <a:ext cx="395012" cy="120621"/>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8644443" y="1914070"/>
            <a:ext cx="395012" cy="21543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2570" y="1679133"/>
            <a:ext cx="68327" cy="38882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384512" y="4055593"/>
            <a:ext cx="1235851" cy="666977"/>
          </a:xfrm>
          <a:prstGeom prst="rect">
            <a:avLst/>
          </a:prstGeom>
          <a:noFill/>
        </p:spPr>
        <p:txBody>
          <a:bodyPr wrap="none" rtlCol="0">
            <a:spAutoFit/>
          </a:bodyPr>
          <a:lstStyle/>
          <a:p>
            <a:r>
              <a:rPr lang="en-GB" sz="1867" b="1" dirty="0">
                <a:solidFill>
                  <a:srgbClr val="FF0000"/>
                </a:solidFill>
              </a:rPr>
              <a:t>SG: K112</a:t>
            </a:r>
          </a:p>
          <a:p>
            <a:endParaRPr lang="en-GB" sz="1867" b="1" dirty="0">
              <a:solidFill>
                <a:srgbClr val="FF0000"/>
              </a:solidFill>
            </a:endParaRPr>
          </a:p>
        </p:txBody>
      </p:sp>
    </p:spTree>
    <p:extLst>
      <p:ext uri="{BB962C8B-B14F-4D97-AF65-F5344CB8AC3E}">
        <p14:creationId xmlns:p14="http://schemas.microsoft.com/office/powerpoint/2010/main" val="2929337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67086" y="98697"/>
            <a:ext cx="7456786" cy="552780"/>
          </a:xfrm>
        </p:spPr>
        <p:txBody>
          <a:bodyPr/>
          <a:lstStyle/>
          <a:p>
            <a:r>
              <a:rPr lang="en-GB" dirty="0"/>
              <a:t>Meeting Agenda (1/3)</a:t>
            </a:r>
          </a:p>
        </p:txBody>
      </p:sp>
      <p:grpSp>
        <p:nvGrpSpPr>
          <p:cNvPr id="2" name="Group 4">
            <a:extLst>
              <a:ext uri="{FF2B5EF4-FFF2-40B4-BE49-F238E27FC236}">
                <a16:creationId xmlns:a16="http://schemas.microsoft.com/office/drawing/2014/main" id="{2968DA16-D473-9A48-47AB-43B3B76B7ADF}"/>
              </a:ext>
            </a:extLst>
          </p:cNvPr>
          <p:cNvGrpSpPr>
            <a:grpSpLocks noChangeAspect="1"/>
          </p:cNvGrpSpPr>
          <p:nvPr/>
        </p:nvGrpSpPr>
        <p:grpSpPr bwMode="auto">
          <a:xfrm>
            <a:off x="1346200" y="885825"/>
            <a:ext cx="9128125" cy="5287963"/>
            <a:chOff x="848" y="558"/>
            <a:chExt cx="5750" cy="3331"/>
          </a:xfrm>
        </p:grpSpPr>
        <p:sp>
          <p:nvSpPr>
            <p:cNvPr id="5" name="AutoShape 3">
              <a:extLst>
                <a:ext uri="{FF2B5EF4-FFF2-40B4-BE49-F238E27FC236}">
                  <a16:creationId xmlns:a16="http://schemas.microsoft.com/office/drawing/2014/main" id="{ACC49412-839B-D9D4-1C22-DBF8E9101496}"/>
                </a:ext>
              </a:extLst>
            </p:cNvPr>
            <p:cNvSpPr>
              <a:spLocks noChangeAspect="1" noChangeArrowheads="1" noTextEdit="1"/>
            </p:cNvSpPr>
            <p:nvPr/>
          </p:nvSpPr>
          <p:spPr bwMode="auto">
            <a:xfrm>
              <a:off x="848" y="558"/>
              <a:ext cx="5680" cy="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Rectangle 5">
              <a:extLst>
                <a:ext uri="{FF2B5EF4-FFF2-40B4-BE49-F238E27FC236}">
                  <a16:creationId xmlns:a16="http://schemas.microsoft.com/office/drawing/2014/main" id="{4A567734-7A29-ECFA-D8A9-B4BDDFAD437B}"/>
                </a:ext>
              </a:extLst>
            </p:cNvPr>
            <p:cNvSpPr>
              <a:spLocks noChangeArrowheads="1"/>
            </p:cNvSpPr>
            <p:nvPr/>
          </p:nvSpPr>
          <p:spPr bwMode="auto">
            <a:xfrm>
              <a:off x="848" y="558"/>
              <a:ext cx="5680" cy="259"/>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Rectangle 6">
              <a:extLst>
                <a:ext uri="{FF2B5EF4-FFF2-40B4-BE49-F238E27FC236}">
                  <a16:creationId xmlns:a16="http://schemas.microsoft.com/office/drawing/2014/main" id="{43CFCFDC-8605-4B02-9520-44D08FF713A6}"/>
                </a:ext>
              </a:extLst>
            </p:cNvPr>
            <p:cNvSpPr>
              <a:spLocks noChangeArrowheads="1"/>
            </p:cNvSpPr>
            <p:nvPr/>
          </p:nvSpPr>
          <p:spPr bwMode="auto">
            <a:xfrm>
              <a:off x="848" y="813"/>
              <a:ext cx="768" cy="3076"/>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Rectangle 7">
              <a:extLst>
                <a:ext uri="{FF2B5EF4-FFF2-40B4-BE49-F238E27FC236}">
                  <a16:creationId xmlns:a16="http://schemas.microsoft.com/office/drawing/2014/main" id="{141F6CD1-EAC6-711B-D777-9E13C1040FAD}"/>
                </a:ext>
              </a:extLst>
            </p:cNvPr>
            <p:cNvSpPr>
              <a:spLocks noChangeArrowheads="1"/>
            </p:cNvSpPr>
            <p:nvPr/>
          </p:nvSpPr>
          <p:spPr bwMode="auto">
            <a:xfrm>
              <a:off x="866" y="567"/>
              <a:ext cx="60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anose="020F0502020204030204" pitchFamily="34" charset="0"/>
                </a:rPr>
                <a:t>Date &amp; Time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6A41DE7F-D01B-0BCD-C791-0D609DE346BD}"/>
                </a:ext>
              </a:extLst>
            </p:cNvPr>
            <p:cNvSpPr>
              <a:spLocks noChangeArrowheads="1"/>
            </p:cNvSpPr>
            <p:nvPr/>
          </p:nvSpPr>
          <p:spPr bwMode="auto">
            <a:xfrm>
              <a:off x="866" y="694"/>
              <a:ext cx="6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anose="020F0502020204030204" pitchFamily="34" charset="0"/>
                </a:rPr>
                <a:t>Event &amp; Room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FBC35208-6065-3AE4-87B7-8B77A070C307}"/>
                </a:ext>
              </a:extLst>
            </p:cNvPr>
            <p:cNvSpPr>
              <a:spLocks noChangeArrowheads="1"/>
            </p:cNvSpPr>
            <p:nvPr/>
          </p:nvSpPr>
          <p:spPr bwMode="auto">
            <a:xfrm>
              <a:off x="1795" y="694"/>
              <a:ext cx="73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anose="020F0502020204030204" pitchFamily="34" charset="0"/>
                </a:rPr>
                <a:t>SG, room K-112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2381F8D6-BE49-C16E-3A11-F6E4CD102883}"/>
                </a:ext>
              </a:extLst>
            </p:cNvPr>
            <p:cNvSpPr>
              <a:spLocks noChangeArrowheads="1"/>
            </p:cNvSpPr>
            <p:nvPr/>
          </p:nvSpPr>
          <p:spPr bwMode="auto">
            <a:xfrm>
              <a:off x="2774" y="694"/>
              <a:ext cx="73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anose="020F0502020204030204" pitchFamily="34" charset="0"/>
                </a:rPr>
                <a:t>WG-1, room H.I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98525650-6222-9C54-44ED-D18023A77BC6}"/>
                </a:ext>
              </a:extLst>
            </p:cNvPr>
            <p:cNvSpPr>
              <a:spLocks noChangeArrowheads="1"/>
            </p:cNvSpPr>
            <p:nvPr/>
          </p:nvSpPr>
          <p:spPr bwMode="auto">
            <a:xfrm>
              <a:off x="3682" y="694"/>
              <a:ext cx="89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anose="020F0502020204030204" pitchFamily="34" charset="0"/>
                </a:rPr>
                <a:t>WG-2, room H.II/III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16A22251-3637-8718-393F-57A17FFF490E}"/>
                </a:ext>
              </a:extLst>
            </p:cNvPr>
            <p:cNvSpPr>
              <a:spLocks noChangeArrowheads="1"/>
            </p:cNvSpPr>
            <p:nvPr/>
          </p:nvSpPr>
          <p:spPr bwMode="auto">
            <a:xfrm>
              <a:off x="4708" y="694"/>
              <a:ext cx="79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anose="020F0502020204030204" pitchFamily="34" charset="0"/>
                </a:rPr>
                <a:t>WG-3, room H.IV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3">
              <a:extLst>
                <a:ext uri="{FF2B5EF4-FFF2-40B4-BE49-F238E27FC236}">
                  <a16:creationId xmlns:a16="http://schemas.microsoft.com/office/drawing/2014/main" id="{3367E222-1CD6-4C38-8B8D-125E85156F3A}"/>
                </a:ext>
              </a:extLst>
            </p:cNvPr>
            <p:cNvSpPr>
              <a:spLocks noChangeArrowheads="1"/>
            </p:cNvSpPr>
            <p:nvPr/>
          </p:nvSpPr>
          <p:spPr bwMode="auto">
            <a:xfrm>
              <a:off x="5598" y="694"/>
              <a:ext cx="100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anose="020F0502020204030204" pitchFamily="34" charset="0"/>
                </a:rPr>
                <a:t>WG-4, room H.V/H.VI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4">
              <a:extLst>
                <a:ext uri="{FF2B5EF4-FFF2-40B4-BE49-F238E27FC236}">
                  <a16:creationId xmlns:a16="http://schemas.microsoft.com/office/drawing/2014/main" id="{7A9F136C-B86D-92B3-DC53-419C6135FC85}"/>
                </a:ext>
              </a:extLst>
            </p:cNvPr>
            <p:cNvSpPr>
              <a:spLocks noChangeArrowheads="1"/>
            </p:cNvSpPr>
            <p:nvPr/>
          </p:nvSpPr>
          <p:spPr bwMode="auto">
            <a:xfrm>
              <a:off x="866" y="821"/>
              <a:ext cx="6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09:00 - 09:30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5">
              <a:extLst>
                <a:ext uri="{FF2B5EF4-FFF2-40B4-BE49-F238E27FC236}">
                  <a16:creationId xmlns:a16="http://schemas.microsoft.com/office/drawing/2014/main" id="{82B2683B-7136-1A62-E41F-BBA6F876644E}"/>
                </a:ext>
              </a:extLst>
            </p:cNvPr>
            <p:cNvSpPr>
              <a:spLocks noChangeArrowheads="1"/>
            </p:cNvSpPr>
            <p:nvPr/>
          </p:nvSpPr>
          <p:spPr bwMode="auto">
            <a:xfrm>
              <a:off x="866" y="949"/>
              <a:ext cx="6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09:30 - 10:00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B48616BC-11EA-FA4E-F881-7A9E4932282E}"/>
                </a:ext>
              </a:extLst>
            </p:cNvPr>
            <p:cNvSpPr>
              <a:spLocks noChangeArrowheads="1"/>
            </p:cNvSpPr>
            <p:nvPr/>
          </p:nvSpPr>
          <p:spPr bwMode="auto">
            <a:xfrm>
              <a:off x="866" y="1076"/>
              <a:ext cx="6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10:00 - 10:30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C652561A-A88D-9CE6-7CB0-9EFAECFDAACC}"/>
                </a:ext>
              </a:extLst>
            </p:cNvPr>
            <p:cNvSpPr>
              <a:spLocks noChangeArrowheads="1"/>
            </p:cNvSpPr>
            <p:nvPr/>
          </p:nvSpPr>
          <p:spPr bwMode="auto">
            <a:xfrm>
              <a:off x="866" y="1203"/>
              <a:ext cx="6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10:30 - 11:00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8">
              <a:extLst>
                <a:ext uri="{FF2B5EF4-FFF2-40B4-BE49-F238E27FC236}">
                  <a16:creationId xmlns:a16="http://schemas.microsoft.com/office/drawing/2014/main" id="{2AA2E008-04BE-3289-4194-C32456BD6052}"/>
                </a:ext>
              </a:extLst>
            </p:cNvPr>
            <p:cNvSpPr>
              <a:spLocks noChangeArrowheads="1"/>
            </p:cNvSpPr>
            <p:nvPr/>
          </p:nvSpPr>
          <p:spPr bwMode="auto">
            <a:xfrm>
              <a:off x="866" y="1331"/>
              <a:ext cx="6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11:00 - 11:30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9">
              <a:extLst>
                <a:ext uri="{FF2B5EF4-FFF2-40B4-BE49-F238E27FC236}">
                  <a16:creationId xmlns:a16="http://schemas.microsoft.com/office/drawing/2014/main" id="{495B4671-158D-0517-9E5F-60452EC2A3A8}"/>
                </a:ext>
              </a:extLst>
            </p:cNvPr>
            <p:cNvSpPr>
              <a:spLocks noChangeArrowheads="1"/>
            </p:cNvSpPr>
            <p:nvPr/>
          </p:nvSpPr>
          <p:spPr bwMode="auto">
            <a:xfrm>
              <a:off x="866" y="1462"/>
              <a:ext cx="6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11:30 - 12:00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20">
              <a:extLst>
                <a:ext uri="{FF2B5EF4-FFF2-40B4-BE49-F238E27FC236}">
                  <a16:creationId xmlns:a16="http://schemas.microsoft.com/office/drawing/2014/main" id="{A4E1446E-029C-FD42-9EAB-D7127E91F08F}"/>
                </a:ext>
              </a:extLst>
            </p:cNvPr>
            <p:cNvSpPr>
              <a:spLocks noChangeArrowheads="1"/>
            </p:cNvSpPr>
            <p:nvPr/>
          </p:nvSpPr>
          <p:spPr bwMode="auto">
            <a:xfrm>
              <a:off x="866" y="1589"/>
              <a:ext cx="6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12:00 - 12:30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21">
              <a:extLst>
                <a:ext uri="{FF2B5EF4-FFF2-40B4-BE49-F238E27FC236}">
                  <a16:creationId xmlns:a16="http://schemas.microsoft.com/office/drawing/2014/main" id="{A461AE82-92FC-722F-A18B-BA1CE29B0C4F}"/>
                </a:ext>
              </a:extLst>
            </p:cNvPr>
            <p:cNvSpPr>
              <a:spLocks noChangeArrowheads="1"/>
            </p:cNvSpPr>
            <p:nvPr/>
          </p:nvSpPr>
          <p:spPr bwMode="auto">
            <a:xfrm>
              <a:off x="866" y="1717"/>
              <a:ext cx="6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12:30 - 13:00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22">
              <a:extLst>
                <a:ext uri="{FF2B5EF4-FFF2-40B4-BE49-F238E27FC236}">
                  <a16:creationId xmlns:a16="http://schemas.microsoft.com/office/drawing/2014/main" id="{F0442035-9092-F126-8F99-1FC8CCE71223}"/>
                </a:ext>
              </a:extLst>
            </p:cNvPr>
            <p:cNvSpPr>
              <a:spLocks noChangeArrowheads="1"/>
            </p:cNvSpPr>
            <p:nvPr/>
          </p:nvSpPr>
          <p:spPr bwMode="auto">
            <a:xfrm>
              <a:off x="866" y="1844"/>
              <a:ext cx="6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13:00 - 13:30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3">
              <a:extLst>
                <a:ext uri="{FF2B5EF4-FFF2-40B4-BE49-F238E27FC236}">
                  <a16:creationId xmlns:a16="http://schemas.microsoft.com/office/drawing/2014/main" id="{1373E66A-5561-7E79-5F87-424F7E977473}"/>
                </a:ext>
              </a:extLst>
            </p:cNvPr>
            <p:cNvSpPr>
              <a:spLocks noChangeArrowheads="1"/>
            </p:cNvSpPr>
            <p:nvPr/>
          </p:nvSpPr>
          <p:spPr bwMode="auto">
            <a:xfrm>
              <a:off x="866" y="1976"/>
              <a:ext cx="6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13:30 - 14:00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4">
              <a:extLst>
                <a:ext uri="{FF2B5EF4-FFF2-40B4-BE49-F238E27FC236}">
                  <a16:creationId xmlns:a16="http://schemas.microsoft.com/office/drawing/2014/main" id="{5E9BF62D-1C9D-1752-89DA-263EC4AF0C1E}"/>
                </a:ext>
              </a:extLst>
            </p:cNvPr>
            <p:cNvSpPr>
              <a:spLocks noChangeArrowheads="1"/>
            </p:cNvSpPr>
            <p:nvPr/>
          </p:nvSpPr>
          <p:spPr bwMode="auto">
            <a:xfrm>
              <a:off x="866" y="2103"/>
              <a:ext cx="6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14:00 - 14:30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5">
              <a:extLst>
                <a:ext uri="{FF2B5EF4-FFF2-40B4-BE49-F238E27FC236}">
                  <a16:creationId xmlns:a16="http://schemas.microsoft.com/office/drawing/2014/main" id="{CB5ADDB6-12AA-452F-2338-600DD6B222E6}"/>
                </a:ext>
              </a:extLst>
            </p:cNvPr>
            <p:cNvSpPr>
              <a:spLocks noChangeArrowheads="1"/>
            </p:cNvSpPr>
            <p:nvPr/>
          </p:nvSpPr>
          <p:spPr bwMode="auto">
            <a:xfrm>
              <a:off x="866" y="2230"/>
              <a:ext cx="6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14:30 - 15:00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6">
              <a:extLst>
                <a:ext uri="{FF2B5EF4-FFF2-40B4-BE49-F238E27FC236}">
                  <a16:creationId xmlns:a16="http://schemas.microsoft.com/office/drawing/2014/main" id="{D71F356F-28AD-F96A-CF38-3333C93AED2B}"/>
                </a:ext>
              </a:extLst>
            </p:cNvPr>
            <p:cNvSpPr>
              <a:spLocks noChangeArrowheads="1"/>
            </p:cNvSpPr>
            <p:nvPr/>
          </p:nvSpPr>
          <p:spPr bwMode="auto">
            <a:xfrm>
              <a:off x="866" y="2358"/>
              <a:ext cx="6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15:00 - 15:30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7">
              <a:extLst>
                <a:ext uri="{FF2B5EF4-FFF2-40B4-BE49-F238E27FC236}">
                  <a16:creationId xmlns:a16="http://schemas.microsoft.com/office/drawing/2014/main" id="{0190818B-7177-DC8F-9DDF-B028F6DF727C}"/>
                </a:ext>
              </a:extLst>
            </p:cNvPr>
            <p:cNvSpPr>
              <a:spLocks noChangeArrowheads="1"/>
            </p:cNvSpPr>
            <p:nvPr/>
          </p:nvSpPr>
          <p:spPr bwMode="auto">
            <a:xfrm>
              <a:off x="1695" y="2358"/>
              <a:ext cx="93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Coffee break (K-112)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8">
              <a:extLst>
                <a:ext uri="{FF2B5EF4-FFF2-40B4-BE49-F238E27FC236}">
                  <a16:creationId xmlns:a16="http://schemas.microsoft.com/office/drawing/2014/main" id="{7DE33D61-F905-476A-5B17-B282E134B502}"/>
                </a:ext>
              </a:extLst>
            </p:cNvPr>
            <p:cNvSpPr>
              <a:spLocks noChangeArrowheads="1"/>
            </p:cNvSpPr>
            <p:nvPr/>
          </p:nvSpPr>
          <p:spPr bwMode="auto">
            <a:xfrm>
              <a:off x="866" y="2489"/>
              <a:ext cx="6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15:30 - 16:00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29">
              <a:extLst>
                <a:ext uri="{FF2B5EF4-FFF2-40B4-BE49-F238E27FC236}">
                  <a16:creationId xmlns:a16="http://schemas.microsoft.com/office/drawing/2014/main" id="{0CA221D0-AA95-0163-D687-5EA4D934E5F8}"/>
                </a:ext>
              </a:extLst>
            </p:cNvPr>
            <p:cNvSpPr>
              <a:spLocks noChangeArrowheads="1"/>
            </p:cNvSpPr>
            <p:nvPr/>
          </p:nvSpPr>
          <p:spPr bwMode="auto">
            <a:xfrm>
              <a:off x="866" y="2617"/>
              <a:ext cx="6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16:00 - 16:30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30">
              <a:extLst>
                <a:ext uri="{FF2B5EF4-FFF2-40B4-BE49-F238E27FC236}">
                  <a16:creationId xmlns:a16="http://schemas.microsoft.com/office/drawing/2014/main" id="{4DD6B077-1C2B-8DC4-903E-2DF0EBD4306F}"/>
                </a:ext>
              </a:extLst>
            </p:cNvPr>
            <p:cNvSpPr>
              <a:spLocks noChangeArrowheads="1"/>
            </p:cNvSpPr>
            <p:nvPr/>
          </p:nvSpPr>
          <p:spPr bwMode="auto">
            <a:xfrm>
              <a:off x="866" y="2744"/>
              <a:ext cx="6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16:30 - 17:00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31">
              <a:extLst>
                <a:ext uri="{FF2B5EF4-FFF2-40B4-BE49-F238E27FC236}">
                  <a16:creationId xmlns:a16="http://schemas.microsoft.com/office/drawing/2014/main" id="{06756BE2-C6D8-8FCF-CB20-B6977582D949}"/>
                </a:ext>
              </a:extLst>
            </p:cNvPr>
            <p:cNvSpPr>
              <a:spLocks noChangeArrowheads="1"/>
            </p:cNvSpPr>
            <p:nvPr/>
          </p:nvSpPr>
          <p:spPr bwMode="auto">
            <a:xfrm>
              <a:off x="866" y="2871"/>
              <a:ext cx="6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17:00 - 17:30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32">
              <a:extLst>
                <a:ext uri="{FF2B5EF4-FFF2-40B4-BE49-F238E27FC236}">
                  <a16:creationId xmlns:a16="http://schemas.microsoft.com/office/drawing/2014/main" id="{F0FAB750-C31C-55E6-C41E-5E42ADE927BF}"/>
                </a:ext>
              </a:extLst>
            </p:cNvPr>
            <p:cNvSpPr>
              <a:spLocks noChangeArrowheads="1"/>
            </p:cNvSpPr>
            <p:nvPr/>
          </p:nvSpPr>
          <p:spPr bwMode="auto">
            <a:xfrm>
              <a:off x="866" y="2998"/>
              <a:ext cx="6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17:30 - 18:00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33">
              <a:extLst>
                <a:ext uri="{FF2B5EF4-FFF2-40B4-BE49-F238E27FC236}">
                  <a16:creationId xmlns:a16="http://schemas.microsoft.com/office/drawing/2014/main" id="{575D4DC3-12C3-86B3-FE1F-527241732745}"/>
                </a:ext>
              </a:extLst>
            </p:cNvPr>
            <p:cNvSpPr>
              <a:spLocks noChangeArrowheads="1"/>
            </p:cNvSpPr>
            <p:nvPr/>
          </p:nvSpPr>
          <p:spPr bwMode="auto">
            <a:xfrm>
              <a:off x="866" y="3126"/>
              <a:ext cx="6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18:00 - 18:30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34">
              <a:extLst>
                <a:ext uri="{FF2B5EF4-FFF2-40B4-BE49-F238E27FC236}">
                  <a16:creationId xmlns:a16="http://schemas.microsoft.com/office/drawing/2014/main" id="{6FC2A61E-E398-DA1D-B9EC-A7B7B4985ED1}"/>
                </a:ext>
              </a:extLst>
            </p:cNvPr>
            <p:cNvSpPr>
              <a:spLocks noChangeArrowheads="1"/>
            </p:cNvSpPr>
            <p:nvPr/>
          </p:nvSpPr>
          <p:spPr bwMode="auto">
            <a:xfrm>
              <a:off x="866" y="3253"/>
              <a:ext cx="6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18:30 - 19:00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35">
              <a:extLst>
                <a:ext uri="{FF2B5EF4-FFF2-40B4-BE49-F238E27FC236}">
                  <a16:creationId xmlns:a16="http://schemas.microsoft.com/office/drawing/2014/main" id="{716BABF0-FFA6-AF0B-50B3-561B12EF4FDC}"/>
                </a:ext>
              </a:extLst>
            </p:cNvPr>
            <p:cNvSpPr>
              <a:spLocks noChangeArrowheads="1"/>
            </p:cNvSpPr>
            <p:nvPr/>
          </p:nvSpPr>
          <p:spPr bwMode="auto">
            <a:xfrm>
              <a:off x="866" y="3385"/>
              <a:ext cx="6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19:00 - 19:30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36">
              <a:extLst>
                <a:ext uri="{FF2B5EF4-FFF2-40B4-BE49-F238E27FC236}">
                  <a16:creationId xmlns:a16="http://schemas.microsoft.com/office/drawing/2014/main" id="{9D7197E2-4680-A071-C42A-FD1553A1279D}"/>
                </a:ext>
              </a:extLst>
            </p:cNvPr>
            <p:cNvSpPr>
              <a:spLocks noChangeArrowheads="1"/>
            </p:cNvSpPr>
            <p:nvPr/>
          </p:nvSpPr>
          <p:spPr bwMode="auto">
            <a:xfrm>
              <a:off x="866" y="3512"/>
              <a:ext cx="6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19:30 - 20:00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37">
              <a:extLst>
                <a:ext uri="{FF2B5EF4-FFF2-40B4-BE49-F238E27FC236}">
                  <a16:creationId xmlns:a16="http://schemas.microsoft.com/office/drawing/2014/main" id="{85746ED1-3225-48EA-78B8-F4B8DA2E264C}"/>
                </a:ext>
              </a:extLst>
            </p:cNvPr>
            <p:cNvSpPr>
              <a:spLocks noChangeArrowheads="1"/>
            </p:cNvSpPr>
            <p:nvPr/>
          </p:nvSpPr>
          <p:spPr bwMode="auto">
            <a:xfrm>
              <a:off x="866" y="3639"/>
              <a:ext cx="6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20:00 - 20:30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8">
              <a:extLst>
                <a:ext uri="{FF2B5EF4-FFF2-40B4-BE49-F238E27FC236}">
                  <a16:creationId xmlns:a16="http://schemas.microsoft.com/office/drawing/2014/main" id="{E706E4CB-4B86-E086-B0FE-6B8DFAD11323}"/>
                </a:ext>
              </a:extLst>
            </p:cNvPr>
            <p:cNvSpPr>
              <a:spLocks noChangeArrowheads="1"/>
            </p:cNvSpPr>
            <p:nvPr/>
          </p:nvSpPr>
          <p:spPr bwMode="auto">
            <a:xfrm>
              <a:off x="3462" y="2358"/>
              <a:ext cx="240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Coffee break (Foyer, in front of the rooms H.I and H.IV)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9">
              <a:extLst>
                <a:ext uri="{FF2B5EF4-FFF2-40B4-BE49-F238E27FC236}">
                  <a16:creationId xmlns:a16="http://schemas.microsoft.com/office/drawing/2014/main" id="{6EF216AB-212F-6842-6102-A24196082659}"/>
                </a:ext>
              </a:extLst>
            </p:cNvPr>
            <p:cNvSpPr>
              <a:spLocks noChangeArrowheads="1"/>
            </p:cNvSpPr>
            <p:nvPr/>
          </p:nvSpPr>
          <p:spPr bwMode="auto">
            <a:xfrm>
              <a:off x="1879" y="2678"/>
              <a:ext cx="54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SG meeting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40">
              <a:extLst>
                <a:ext uri="{FF2B5EF4-FFF2-40B4-BE49-F238E27FC236}">
                  <a16:creationId xmlns:a16="http://schemas.microsoft.com/office/drawing/2014/main" id="{6F66CEEE-E0EA-C59C-4166-648E2B674CC9}"/>
                </a:ext>
              </a:extLst>
            </p:cNvPr>
            <p:cNvSpPr>
              <a:spLocks noChangeArrowheads="1"/>
            </p:cNvSpPr>
            <p:nvPr/>
          </p:nvSpPr>
          <p:spPr bwMode="auto">
            <a:xfrm>
              <a:off x="2800" y="2678"/>
              <a:ext cx="6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WG-1 meeting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41">
              <a:extLst>
                <a:ext uri="{FF2B5EF4-FFF2-40B4-BE49-F238E27FC236}">
                  <a16:creationId xmlns:a16="http://schemas.microsoft.com/office/drawing/2014/main" id="{359D3429-2103-6A10-8001-821C35548F15}"/>
                </a:ext>
              </a:extLst>
            </p:cNvPr>
            <p:cNvSpPr>
              <a:spLocks noChangeArrowheads="1"/>
            </p:cNvSpPr>
            <p:nvPr/>
          </p:nvSpPr>
          <p:spPr bwMode="auto">
            <a:xfrm>
              <a:off x="3782" y="2678"/>
              <a:ext cx="6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WG-2 meeting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42">
              <a:extLst>
                <a:ext uri="{FF2B5EF4-FFF2-40B4-BE49-F238E27FC236}">
                  <a16:creationId xmlns:a16="http://schemas.microsoft.com/office/drawing/2014/main" id="{208ADB50-EDF2-CF2A-8181-6CB5969C8C65}"/>
                </a:ext>
              </a:extLst>
            </p:cNvPr>
            <p:cNvSpPr>
              <a:spLocks noChangeArrowheads="1"/>
            </p:cNvSpPr>
            <p:nvPr/>
          </p:nvSpPr>
          <p:spPr bwMode="auto">
            <a:xfrm>
              <a:off x="4765" y="2678"/>
              <a:ext cx="6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WG-3 meeting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43">
              <a:extLst>
                <a:ext uri="{FF2B5EF4-FFF2-40B4-BE49-F238E27FC236}">
                  <a16:creationId xmlns:a16="http://schemas.microsoft.com/office/drawing/2014/main" id="{4B3FCDC5-B397-B3F3-ADFC-F2BF2E0DB171}"/>
                </a:ext>
              </a:extLst>
            </p:cNvPr>
            <p:cNvSpPr>
              <a:spLocks noChangeArrowheads="1"/>
            </p:cNvSpPr>
            <p:nvPr/>
          </p:nvSpPr>
          <p:spPr bwMode="auto">
            <a:xfrm>
              <a:off x="3453" y="3380"/>
              <a:ext cx="138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Reception in the ESOC Canteen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44">
              <a:extLst>
                <a:ext uri="{FF2B5EF4-FFF2-40B4-BE49-F238E27FC236}">
                  <a16:creationId xmlns:a16="http://schemas.microsoft.com/office/drawing/2014/main" id="{CACEC9F8-A9BB-6EDF-2508-6C40558BB45A}"/>
                </a:ext>
              </a:extLst>
            </p:cNvPr>
            <p:cNvSpPr>
              <a:spLocks noChangeArrowheads="1"/>
            </p:cNvSpPr>
            <p:nvPr/>
          </p:nvSpPr>
          <p:spPr bwMode="auto">
            <a:xfrm>
              <a:off x="5747" y="2678"/>
              <a:ext cx="6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WG-4 meeting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45">
              <a:extLst>
                <a:ext uri="{FF2B5EF4-FFF2-40B4-BE49-F238E27FC236}">
                  <a16:creationId xmlns:a16="http://schemas.microsoft.com/office/drawing/2014/main" id="{79CC434A-B652-9B8F-FB3E-415EFD142A85}"/>
                </a:ext>
              </a:extLst>
            </p:cNvPr>
            <p:cNvSpPr>
              <a:spLocks noChangeArrowheads="1"/>
            </p:cNvSpPr>
            <p:nvPr/>
          </p:nvSpPr>
          <p:spPr bwMode="auto">
            <a:xfrm>
              <a:off x="3826" y="1651"/>
              <a:ext cx="57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Lunch break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6">
              <a:extLst>
                <a:ext uri="{FF2B5EF4-FFF2-40B4-BE49-F238E27FC236}">
                  <a16:creationId xmlns:a16="http://schemas.microsoft.com/office/drawing/2014/main" id="{D9C3592D-D15E-AE5B-BB27-539904083C00}"/>
                </a:ext>
              </a:extLst>
            </p:cNvPr>
            <p:cNvSpPr>
              <a:spLocks noChangeArrowheads="1"/>
            </p:cNvSpPr>
            <p:nvPr/>
          </p:nvSpPr>
          <p:spPr bwMode="auto">
            <a:xfrm>
              <a:off x="3300" y="883"/>
              <a:ext cx="171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Registration of participants (Maingate)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47">
              <a:extLst>
                <a:ext uri="{FF2B5EF4-FFF2-40B4-BE49-F238E27FC236}">
                  <a16:creationId xmlns:a16="http://schemas.microsoft.com/office/drawing/2014/main" id="{57E4F58B-6610-8A07-CB91-4A21FE084735}"/>
                </a:ext>
              </a:extLst>
            </p:cNvPr>
            <p:cNvSpPr>
              <a:spLocks noChangeArrowheads="1"/>
            </p:cNvSpPr>
            <p:nvPr/>
          </p:nvSpPr>
          <p:spPr bwMode="auto">
            <a:xfrm>
              <a:off x="5747" y="2033"/>
              <a:ext cx="6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WG-4 meeting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48">
              <a:extLst>
                <a:ext uri="{FF2B5EF4-FFF2-40B4-BE49-F238E27FC236}">
                  <a16:creationId xmlns:a16="http://schemas.microsoft.com/office/drawing/2014/main" id="{84639A92-31CF-35BA-5E7E-E0ECA2723984}"/>
                </a:ext>
              </a:extLst>
            </p:cNvPr>
            <p:cNvSpPr>
              <a:spLocks noChangeArrowheads="1"/>
            </p:cNvSpPr>
            <p:nvPr/>
          </p:nvSpPr>
          <p:spPr bwMode="auto">
            <a:xfrm>
              <a:off x="4765" y="2033"/>
              <a:ext cx="6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WG-3 meeting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49">
              <a:extLst>
                <a:ext uri="{FF2B5EF4-FFF2-40B4-BE49-F238E27FC236}">
                  <a16:creationId xmlns:a16="http://schemas.microsoft.com/office/drawing/2014/main" id="{C5B2EC59-28D7-527D-D3C6-634DEBBFCE79}"/>
                </a:ext>
              </a:extLst>
            </p:cNvPr>
            <p:cNvSpPr>
              <a:spLocks noChangeArrowheads="1"/>
            </p:cNvSpPr>
            <p:nvPr/>
          </p:nvSpPr>
          <p:spPr bwMode="auto">
            <a:xfrm>
              <a:off x="3782" y="2033"/>
              <a:ext cx="6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WG-2 meeting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50">
              <a:extLst>
                <a:ext uri="{FF2B5EF4-FFF2-40B4-BE49-F238E27FC236}">
                  <a16:creationId xmlns:a16="http://schemas.microsoft.com/office/drawing/2014/main" id="{9F65735D-5C77-DDB1-39F7-5FFB7865C0AD}"/>
                </a:ext>
              </a:extLst>
            </p:cNvPr>
            <p:cNvSpPr>
              <a:spLocks noChangeArrowheads="1"/>
            </p:cNvSpPr>
            <p:nvPr/>
          </p:nvSpPr>
          <p:spPr bwMode="auto">
            <a:xfrm>
              <a:off x="2800" y="2033"/>
              <a:ext cx="6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WG-1 meeting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51">
              <a:extLst>
                <a:ext uri="{FF2B5EF4-FFF2-40B4-BE49-F238E27FC236}">
                  <a16:creationId xmlns:a16="http://schemas.microsoft.com/office/drawing/2014/main" id="{7A036A25-8D2C-5CF7-F9D0-0F6E1D4D3C88}"/>
                </a:ext>
              </a:extLst>
            </p:cNvPr>
            <p:cNvSpPr>
              <a:spLocks noChangeArrowheads="1"/>
            </p:cNvSpPr>
            <p:nvPr/>
          </p:nvSpPr>
          <p:spPr bwMode="auto">
            <a:xfrm>
              <a:off x="1879" y="2033"/>
              <a:ext cx="54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SG meeting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52">
              <a:extLst>
                <a:ext uri="{FF2B5EF4-FFF2-40B4-BE49-F238E27FC236}">
                  <a16:creationId xmlns:a16="http://schemas.microsoft.com/office/drawing/2014/main" id="{2140A259-B7DD-5D7B-C25B-210398D9690D}"/>
                </a:ext>
              </a:extLst>
            </p:cNvPr>
            <p:cNvSpPr>
              <a:spLocks noChangeArrowheads="1"/>
            </p:cNvSpPr>
            <p:nvPr/>
          </p:nvSpPr>
          <p:spPr bwMode="auto">
            <a:xfrm>
              <a:off x="3633" y="2994"/>
              <a:ext cx="9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Optional tour of ESOC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53">
              <a:extLst>
                <a:ext uri="{FF2B5EF4-FFF2-40B4-BE49-F238E27FC236}">
                  <a16:creationId xmlns:a16="http://schemas.microsoft.com/office/drawing/2014/main" id="{D4E5AACF-53C8-897F-5458-B14671EC2C47}"/>
                </a:ext>
              </a:extLst>
            </p:cNvPr>
            <p:cNvSpPr>
              <a:spLocks noChangeArrowheads="1"/>
            </p:cNvSpPr>
            <p:nvPr/>
          </p:nvSpPr>
          <p:spPr bwMode="auto">
            <a:xfrm>
              <a:off x="3695" y="562"/>
              <a:ext cx="9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panose="020F0502020204030204" pitchFamily="34" charset="0"/>
                </a:rPr>
                <a:t>Wednesday, March 26th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5" name="Rectangle 54">
              <a:extLst>
                <a:ext uri="{FF2B5EF4-FFF2-40B4-BE49-F238E27FC236}">
                  <a16:creationId xmlns:a16="http://schemas.microsoft.com/office/drawing/2014/main" id="{6DF8230F-9FB6-A163-36BB-02543D87B7C7}"/>
                </a:ext>
              </a:extLst>
            </p:cNvPr>
            <p:cNvSpPr>
              <a:spLocks noChangeArrowheads="1"/>
            </p:cNvSpPr>
            <p:nvPr/>
          </p:nvSpPr>
          <p:spPr bwMode="auto">
            <a:xfrm>
              <a:off x="3212" y="1458"/>
              <a:ext cx="188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Group photo session (H-Building, Rotunde)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55">
              <a:extLst>
                <a:ext uri="{FF2B5EF4-FFF2-40B4-BE49-F238E27FC236}">
                  <a16:creationId xmlns:a16="http://schemas.microsoft.com/office/drawing/2014/main" id="{EFDE2147-6DC2-4A5B-8B35-106B861C73B4}"/>
                </a:ext>
              </a:extLst>
            </p:cNvPr>
            <p:cNvSpPr>
              <a:spLocks noChangeArrowheads="1"/>
            </p:cNvSpPr>
            <p:nvPr/>
          </p:nvSpPr>
          <p:spPr bwMode="auto">
            <a:xfrm>
              <a:off x="3743" y="1203"/>
              <a:ext cx="76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Opening Plenary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Line 56">
              <a:extLst>
                <a:ext uri="{FF2B5EF4-FFF2-40B4-BE49-F238E27FC236}">
                  <a16:creationId xmlns:a16="http://schemas.microsoft.com/office/drawing/2014/main" id="{681C8CFB-F5ED-A2E9-F798-38B97A24371E}"/>
                </a:ext>
              </a:extLst>
            </p:cNvPr>
            <p:cNvSpPr>
              <a:spLocks noChangeShapeType="1"/>
            </p:cNvSpPr>
            <p:nvPr/>
          </p:nvSpPr>
          <p:spPr bwMode="auto">
            <a:xfrm>
              <a:off x="852" y="558"/>
              <a:ext cx="567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Rectangle 57">
              <a:extLst>
                <a:ext uri="{FF2B5EF4-FFF2-40B4-BE49-F238E27FC236}">
                  <a16:creationId xmlns:a16="http://schemas.microsoft.com/office/drawing/2014/main" id="{08A993C2-9E5D-5BF5-7094-E1F4CE460039}"/>
                </a:ext>
              </a:extLst>
            </p:cNvPr>
            <p:cNvSpPr>
              <a:spLocks noChangeArrowheads="1"/>
            </p:cNvSpPr>
            <p:nvPr/>
          </p:nvSpPr>
          <p:spPr bwMode="auto">
            <a:xfrm>
              <a:off x="852" y="558"/>
              <a:ext cx="567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Rectangle 58">
              <a:extLst>
                <a:ext uri="{FF2B5EF4-FFF2-40B4-BE49-F238E27FC236}">
                  <a16:creationId xmlns:a16="http://schemas.microsoft.com/office/drawing/2014/main" id="{3DC2B63C-FE4D-30E9-6085-C8B9989177C7}"/>
                </a:ext>
              </a:extLst>
            </p:cNvPr>
            <p:cNvSpPr>
              <a:spLocks noChangeArrowheads="1"/>
            </p:cNvSpPr>
            <p:nvPr/>
          </p:nvSpPr>
          <p:spPr bwMode="auto">
            <a:xfrm>
              <a:off x="6524" y="558"/>
              <a:ext cx="4"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Line 59">
              <a:extLst>
                <a:ext uri="{FF2B5EF4-FFF2-40B4-BE49-F238E27FC236}">
                  <a16:creationId xmlns:a16="http://schemas.microsoft.com/office/drawing/2014/main" id="{51BE913E-56EC-8630-03E7-166FBF2D2151}"/>
                </a:ext>
              </a:extLst>
            </p:cNvPr>
            <p:cNvSpPr>
              <a:spLocks noChangeShapeType="1"/>
            </p:cNvSpPr>
            <p:nvPr/>
          </p:nvSpPr>
          <p:spPr bwMode="auto">
            <a:xfrm>
              <a:off x="852" y="685"/>
              <a:ext cx="567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Rectangle 60">
              <a:extLst>
                <a:ext uri="{FF2B5EF4-FFF2-40B4-BE49-F238E27FC236}">
                  <a16:creationId xmlns:a16="http://schemas.microsoft.com/office/drawing/2014/main" id="{0434C03A-4D94-2BED-9005-5109F6E5425B}"/>
                </a:ext>
              </a:extLst>
            </p:cNvPr>
            <p:cNvSpPr>
              <a:spLocks noChangeArrowheads="1"/>
            </p:cNvSpPr>
            <p:nvPr/>
          </p:nvSpPr>
          <p:spPr bwMode="auto">
            <a:xfrm>
              <a:off x="852" y="685"/>
              <a:ext cx="567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Line 61">
              <a:extLst>
                <a:ext uri="{FF2B5EF4-FFF2-40B4-BE49-F238E27FC236}">
                  <a16:creationId xmlns:a16="http://schemas.microsoft.com/office/drawing/2014/main" id="{2C929482-8718-1E0D-B0F3-D3D44AF5CD19}"/>
                </a:ext>
              </a:extLst>
            </p:cNvPr>
            <p:cNvSpPr>
              <a:spLocks noChangeShapeType="1"/>
            </p:cNvSpPr>
            <p:nvPr/>
          </p:nvSpPr>
          <p:spPr bwMode="auto">
            <a:xfrm>
              <a:off x="852" y="813"/>
              <a:ext cx="567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Rectangle 62">
              <a:extLst>
                <a:ext uri="{FF2B5EF4-FFF2-40B4-BE49-F238E27FC236}">
                  <a16:creationId xmlns:a16="http://schemas.microsoft.com/office/drawing/2014/main" id="{B107EFF2-D7E1-5F12-F84C-DDBC6D6CB875}"/>
                </a:ext>
              </a:extLst>
            </p:cNvPr>
            <p:cNvSpPr>
              <a:spLocks noChangeArrowheads="1"/>
            </p:cNvSpPr>
            <p:nvPr/>
          </p:nvSpPr>
          <p:spPr bwMode="auto">
            <a:xfrm>
              <a:off x="852" y="813"/>
              <a:ext cx="567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Line 63">
              <a:extLst>
                <a:ext uri="{FF2B5EF4-FFF2-40B4-BE49-F238E27FC236}">
                  <a16:creationId xmlns:a16="http://schemas.microsoft.com/office/drawing/2014/main" id="{711F4E19-4578-7BCB-1F1A-6255AB880E8B}"/>
                </a:ext>
              </a:extLst>
            </p:cNvPr>
            <p:cNvSpPr>
              <a:spLocks noChangeShapeType="1"/>
            </p:cNvSpPr>
            <p:nvPr/>
          </p:nvSpPr>
          <p:spPr bwMode="auto">
            <a:xfrm>
              <a:off x="852" y="940"/>
              <a:ext cx="7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Rectangle 64">
              <a:extLst>
                <a:ext uri="{FF2B5EF4-FFF2-40B4-BE49-F238E27FC236}">
                  <a16:creationId xmlns:a16="http://schemas.microsoft.com/office/drawing/2014/main" id="{3E51E690-371E-410D-0ED1-4358CACCA910}"/>
                </a:ext>
              </a:extLst>
            </p:cNvPr>
            <p:cNvSpPr>
              <a:spLocks noChangeArrowheads="1"/>
            </p:cNvSpPr>
            <p:nvPr/>
          </p:nvSpPr>
          <p:spPr bwMode="auto">
            <a:xfrm>
              <a:off x="852" y="940"/>
              <a:ext cx="76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Line 65">
              <a:extLst>
                <a:ext uri="{FF2B5EF4-FFF2-40B4-BE49-F238E27FC236}">
                  <a16:creationId xmlns:a16="http://schemas.microsoft.com/office/drawing/2014/main" id="{E23E55F1-A732-5E49-563D-0E23ECCCBF55}"/>
                </a:ext>
              </a:extLst>
            </p:cNvPr>
            <p:cNvSpPr>
              <a:spLocks noChangeShapeType="1"/>
            </p:cNvSpPr>
            <p:nvPr/>
          </p:nvSpPr>
          <p:spPr bwMode="auto">
            <a:xfrm>
              <a:off x="852" y="1067"/>
              <a:ext cx="567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Rectangle 66">
              <a:extLst>
                <a:ext uri="{FF2B5EF4-FFF2-40B4-BE49-F238E27FC236}">
                  <a16:creationId xmlns:a16="http://schemas.microsoft.com/office/drawing/2014/main" id="{9B6B68F3-A2A8-6FFA-C1C2-DE4A4B506C03}"/>
                </a:ext>
              </a:extLst>
            </p:cNvPr>
            <p:cNvSpPr>
              <a:spLocks noChangeArrowheads="1"/>
            </p:cNvSpPr>
            <p:nvPr/>
          </p:nvSpPr>
          <p:spPr bwMode="auto">
            <a:xfrm>
              <a:off x="852" y="1067"/>
              <a:ext cx="567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Line 67">
              <a:extLst>
                <a:ext uri="{FF2B5EF4-FFF2-40B4-BE49-F238E27FC236}">
                  <a16:creationId xmlns:a16="http://schemas.microsoft.com/office/drawing/2014/main" id="{5BCF998D-1991-CD56-AA0D-21896F8F9059}"/>
                </a:ext>
              </a:extLst>
            </p:cNvPr>
            <p:cNvSpPr>
              <a:spLocks noChangeShapeType="1"/>
            </p:cNvSpPr>
            <p:nvPr/>
          </p:nvSpPr>
          <p:spPr bwMode="auto">
            <a:xfrm>
              <a:off x="852" y="1194"/>
              <a:ext cx="7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Rectangle 68">
              <a:extLst>
                <a:ext uri="{FF2B5EF4-FFF2-40B4-BE49-F238E27FC236}">
                  <a16:creationId xmlns:a16="http://schemas.microsoft.com/office/drawing/2014/main" id="{058D60B8-38CF-A3CE-A4F2-435C9D890F0A}"/>
                </a:ext>
              </a:extLst>
            </p:cNvPr>
            <p:cNvSpPr>
              <a:spLocks noChangeArrowheads="1"/>
            </p:cNvSpPr>
            <p:nvPr/>
          </p:nvSpPr>
          <p:spPr bwMode="auto">
            <a:xfrm>
              <a:off x="852" y="1194"/>
              <a:ext cx="76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Line 69">
              <a:extLst>
                <a:ext uri="{FF2B5EF4-FFF2-40B4-BE49-F238E27FC236}">
                  <a16:creationId xmlns:a16="http://schemas.microsoft.com/office/drawing/2014/main" id="{62CC3FE1-8A51-652E-F361-417826C40C3B}"/>
                </a:ext>
              </a:extLst>
            </p:cNvPr>
            <p:cNvSpPr>
              <a:spLocks noChangeShapeType="1"/>
            </p:cNvSpPr>
            <p:nvPr/>
          </p:nvSpPr>
          <p:spPr bwMode="auto">
            <a:xfrm>
              <a:off x="852" y="1322"/>
              <a:ext cx="7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Rectangle 70">
              <a:extLst>
                <a:ext uri="{FF2B5EF4-FFF2-40B4-BE49-F238E27FC236}">
                  <a16:creationId xmlns:a16="http://schemas.microsoft.com/office/drawing/2014/main" id="{E031752A-5F6C-0527-635C-1D7E9969B9E0}"/>
                </a:ext>
              </a:extLst>
            </p:cNvPr>
            <p:cNvSpPr>
              <a:spLocks noChangeArrowheads="1"/>
            </p:cNvSpPr>
            <p:nvPr/>
          </p:nvSpPr>
          <p:spPr bwMode="auto">
            <a:xfrm>
              <a:off x="852" y="1322"/>
              <a:ext cx="76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Line 71">
              <a:extLst>
                <a:ext uri="{FF2B5EF4-FFF2-40B4-BE49-F238E27FC236}">
                  <a16:creationId xmlns:a16="http://schemas.microsoft.com/office/drawing/2014/main" id="{6774A7A0-2F70-6B61-420F-F63E1B23A763}"/>
                </a:ext>
              </a:extLst>
            </p:cNvPr>
            <p:cNvSpPr>
              <a:spLocks noChangeShapeType="1"/>
            </p:cNvSpPr>
            <p:nvPr/>
          </p:nvSpPr>
          <p:spPr bwMode="auto">
            <a:xfrm>
              <a:off x="852" y="1453"/>
              <a:ext cx="567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Rectangle 72">
              <a:extLst>
                <a:ext uri="{FF2B5EF4-FFF2-40B4-BE49-F238E27FC236}">
                  <a16:creationId xmlns:a16="http://schemas.microsoft.com/office/drawing/2014/main" id="{D89C55C5-AE6D-8BD4-D9DD-3C114887A994}"/>
                </a:ext>
              </a:extLst>
            </p:cNvPr>
            <p:cNvSpPr>
              <a:spLocks noChangeArrowheads="1"/>
            </p:cNvSpPr>
            <p:nvPr/>
          </p:nvSpPr>
          <p:spPr bwMode="auto">
            <a:xfrm>
              <a:off x="852" y="1453"/>
              <a:ext cx="567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Line 73">
              <a:extLst>
                <a:ext uri="{FF2B5EF4-FFF2-40B4-BE49-F238E27FC236}">
                  <a16:creationId xmlns:a16="http://schemas.microsoft.com/office/drawing/2014/main" id="{EE293E93-0CA8-E187-38FF-FC1DE69AA21A}"/>
                </a:ext>
              </a:extLst>
            </p:cNvPr>
            <p:cNvSpPr>
              <a:spLocks noChangeShapeType="1"/>
            </p:cNvSpPr>
            <p:nvPr/>
          </p:nvSpPr>
          <p:spPr bwMode="auto">
            <a:xfrm>
              <a:off x="852" y="1581"/>
              <a:ext cx="567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Rectangle 74">
              <a:extLst>
                <a:ext uri="{FF2B5EF4-FFF2-40B4-BE49-F238E27FC236}">
                  <a16:creationId xmlns:a16="http://schemas.microsoft.com/office/drawing/2014/main" id="{B3EF1846-6A73-F7CB-180E-C3623DEADC38}"/>
                </a:ext>
              </a:extLst>
            </p:cNvPr>
            <p:cNvSpPr>
              <a:spLocks noChangeArrowheads="1"/>
            </p:cNvSpPr>
            <p:nvPr/>
          </p:nvSpPr>
          <p:spPr bwMode="auto">
            <a:xfrm>
              <a:off x="852" y="1581"/>
              <a:ext cx="567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Line 75">
              <a:extLst>
                <a:ext uri="{FF2B5EF4-FFF2-40B4-BE49-F238E27FC236}">
                  <a16:creationId xmlns:a16="http://schemas.microsoft.com/office/drawing/2014/main" id="{6510C2D9-C8F0-E166-30EB-37FCA07D1ACA}"/>
                </a:ext>
              </a:extLst>
            </p:cNvPr>
            <p:cNvSpPr>
              <a:spLocks noChangeShapeType="1"/>
            </p:cNvSpPr>
            <p:nvPr/>
          </p:nvSpPr>
          <p:spPr bwMode="auto">
            <a:xfrm>
              <a:off x="852" y="1708"/>
              <a:ext cx="7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Rectangle 76">
              <a:extLst>
                <a:ext uri="{FF2B5EF4-FFF2-40B4-BE49-F238E27FC236}">
                  <a16:creationId xmlns:a16="http://schemas.microsoft.com/office/drawing/2014/main" id="{F1538252-BEF2-4DD5-18B1-07BF77B87AE2}"/>
                </a:ext>
              </a:extLst>
            </p:cNvPr>
            <p:cNvSpPr>
              <a:spLocks noChangeArrowheads="1"/>
            </p:cNvSpPr>
            <p:nvPr/>
          </p:nvSpPr>
          <p:spPr bwMode="auto">
            <a:xfrm>
              <a:off x="852" y="1708"/>
              <a:ext cx="76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Line 77">
              <a:extLst>
                <a:ext uri="{FF2B5EF4-FFF2-40B4-BE49-F238E27FC236}">
                  <a16:creationId xmlns:a16="http://schemas.microsoft.com/office/drawing/2014/main" id="{FD5E02B1-B183-0E88-217D-D90E56F0F983}"/>
                </a:ext>
              </a:extLst>
            </p:cNvPr>
            <p:cNvSpPr>
              <a:spLocks noChangeShapeType="1"/>
            </p:cNvSpPr>
            <p:nvPr/>
          </p:nvSpPr>
          <p:spPr bwMode="auto">
            <a:xfrm>
              <a:off x="2594" y="690"/>
              <a:ext cx="0" cy="12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Rectangle 78">
              <a:extLst>
                <a:ext uri="{FF2B5EF4-FFF2-40B4-BE49-F238E27FC236}">
                  <a16:creationId xmlns:a16="http://schemas.microsoft.com/office/drawing/2014/main" id="{B810A690-8F36-76E0-318F-AF5EB9BA7555}"/>
                </a:ext>
              </a:extLst>
            </p:cNvPr>
            <p:cNvSpPr>
              <a:spLocks noChangeArrowheads="1"/>
            </p:cNvSpPr>
            <p:nvPr/>
          </p:nvSpPr>
          <p:spPr bwMode="auto">
            <a:xfrm>
              <a:off x="2594" y="690"/>
              <a:ext cx="4" cy="1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Line 79">
              <a:extLst>
                <a:ext uri="{FF2B5EF4-FFF2-40B4-BE49-F238E27FC236}">
                  <a16:creationId xmlns:a16="http://schemas.microsoft.com/office/drawing/2014/main" id="{DCBC09B6-5A4A-7AF4-CF8C-41AFA697E69D}"/>
                </a:ext>
              </a:extLst>
            </p:cNvPr>
            <p:cNvSpPr>
              <a:spLocks noChangeShapeType="1"/>
            </p:cNvSpPr>
            <p:nvPr/>
          </p:nvSpPr>
          <p:spPr bwMode="auto">
            <a:xfrm>
              <a:off x="3576" y="690"/>
              <a:ext cx="0" cy="12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Rectangle 80">
              <a:extLst>
                <a:ext uri="{FF2B5EF4-FFF2-40B4-BE49-F238E27FC236}">
                  <a16:creationId xmlns:a16="http://schemas.microsoft.com/office/drawing/2014/main" id="{2063A67B-9A2A-DBF1-E4B8-4CB3E0910D0A}"/>
                </a:ext>
              </a:extLst>
            </p:cNvPr>
            <p:cNvSpPr>
              <a:spLocks noChangeArrowheads="1"/>
            </p:cNvSpPr>
            <p:nvPr/>
          </p:nvSpPr>
          <p:spPr bwMode="auto">
            <a:xfrm>
              <a:off x="3576" y="690"/>
              <a:ext cx="5" cy="1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Line 81">
              <a:extLst>
                <a:ext uri="{FF2B5EF4-FFF2-40B4-BE49-F238E27FC236}">
                  <a16:creationId xmlns:a16="http://schemas.microsoft.com/office/drawing/2014/main" id="{A58BA4D3-A904-588D-39FC-D26F94DCF0BC}"/>
                </a:ext>
              </a:extLst>
            </p:cNvPr>
            <p:cNvSpPr>
              <a:spLocks noChangeShapeType="1"/>
            </p:cNvSpPr>
            <p:nvPr/>
          </p:nvSpPr>
          <p:spPr bwMode="auto">
            <a:xfrm>
              <a:off x="4559" y="690"/>
              <a:ext cx="0" cy="12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Rectangle 82">
              <a:extLst>
                <a:ext uri="{FF2B5EF4-FFF2-40B4-BE49-F238E27FC236}">
                  <a16:creationId xmlns:a16="http://schemas.microsoft.com/office/drawing/2014/main" id="{43E9596A-2138-968E-76E9-A5899BED3E3F}"/>
                </a:ext>
              </a:extLst>
            </p:cNvPr>
            <p:cNvSpPr>
              <a:spLocks noChangeArrowheads="1"/>
            </p:cNvSpPr>
            <p:nvPr/>
          </p:nvSpPr>
          <p:spPr bwMode="auto">
            <a:xfrm>
              <a:off x="4559" y="690"/>
              <a:ext cx="4" cy="1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Line 83">
              <a:extLst>
                <a:ext uri="{FF2B5EF4-FFF2-40B4-BE49-F238E27FC236}">
                  <a16:creationId xmlns:a16="http://schemas.microsoft.com/office/drawing/2014/main" id="{BF62D31B-B041-2C1C-F190-37D6867379DF}"/>
                </a:ext>
              </a:extLst>
            </p:cNvPr>
            <p:cNvSpPr>
              <a:spLocks noChangeShapeType="1"/>
            </p:cNvSpPr>
            <p:nvPr/>
          </p:nvSpPr>
          <p:spPr bwMode="auto">
            <a:xfrm>
              <a:off x="5541" y="690"/>
              <a:ext cx="0" cy="12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Rectangle 84">
              <a:extLst>
                <a:ext uri="{FF2B5EF4-FFF2-40B4-BE49-F238E27FC236}">
                  <a16:creationId xmlns:a16="http://schemas.microsoft.com/office/drawing/2014/main" id="{9E3F45E6-4540-17C4-EDB6-55D3F225181E}"/>
                </a:ext>
              </a:extLst>
            </p:cNvPr>
            <p:cNvSpPr>
              <a:spLocks noChangeArrowheads="1"/>
            </p:cNvSpPr>
            <p:nvPr/>
          </p:nvSpPr>
          <p:spPr bwMode="auto">
            <a:xfrm>
              <a:off x="5541" y="690"/>
              <a:ext cx="5" cy="1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Line 85">
              <a:extLst>
                <a:ext uri="{FF2B5EF4-FFF2-40B4-BE49-F238E27FC236}">
                  <a16:creationId xmlns:a16="http://schemas.microsoft.com/office/drawing/2014/main" id="{721F9BE2-47BD-A5B4-4F40-30EC18A3253B}"/>
                </a:ext>
              </a:extLst>
            </p:cNvPr>
            <p:cNvSpPr>
              <a:spLocks noChangeShapeType="1"/>
            </p:cNvSpPr>
            <p:nvPr/>
          </p:nvSpPr>
          <p:spPr bwMode="auto">
            <a:xfrm>
              <a:off x="852" y="1835"/>
              <a:ext cx="567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Rectangle 86">
              <a:extLst>
                <a:ext uri="{FF2B5EF4-FFF2-40B4-BE49-F238E27FC236}">
                  <a16:creationId xmlns:a16="http://schemas.microsoft.com/office/drawing/2014/main" id="{7DA40B65-E58C-2FF9-0CF0-71DD96EDD925}"/>
                </a:ext>
              </a:extLst>
            </p:cNvPr>
            <p:cNvSpPr>
              <a:spLocks noChangeArrowheads="1"/>
            </p:cNvSpPr>
            <p:nvPr/>
          </p:nvSpPr>
          <p:spPr bwMode="auto">
            <a:xfrm>
              <a:off x="852" y="1835"/>
              <a:ext cx="567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Line 87">
              <a:extLst>
                <a:ext uri="{FF2B5EF4-FFF2-40B4-BE49-F238E27FC236}">
                  <a16:creationId xmlns:a16="http://schemas.microsoft.com/office/drawing/2014/main" id="{652E5C62-F9AB-B55C-BDA4-1DCE6120F6A2}"/>
                </a:ext>
              </a:extLst>
            </p:cNvPr>
            <p:cNvSpPr>
              <a:spLocks noChangeShapeType="1"/>
            </p:cNvSpPr>
            <p:nvPr/>
          </p:nvSpPr>
          <p:spPr bwMode="auto">
            <a:xfrm>
              <a:off x="852" y="1967"/>
              <a:ext cx="7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Rectangle 88">
              <a:extLst>
                <a:ext uri="{FF2B5EF4-FFF2-40B4-BE49-F238E27FC236}">
                  <a16:creationId xmlns:a16="http://schemas.microsoft.com/office/drawing/2014/main" id="{68451B87-F356-BB69-055F-754DBA608B43}"/>
                </a:ext>
              </a:extLst>
            </p:cNvPr>
            <p:cNvSpPr>
              <a:spLocks noChangeArrowheads="1"/>
            </p:cNvSpPr>
            <p:nvPr/>
          </p:nvSpPr>
          <p:spPr bwMode="auto">
            <a:xfrm>
              <a:off x="852" y="1967"/>
              <a:ext cx="76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Line 89">
              <a:extLst>
                <a:ext uri="{FF2B5EF4-FFF2-40B4-BE49-F238E27FC236}">
                  <a16:creationId xmlns:a16="http://schemas.microsoft.com/office/drawing/2014/main" id="{4A79B12B-4089-67F5-0BB3-2D55BB613871}"/>
                </a:ext>
              </a:extLst>
            </p:cNvPr>
            <p:cNvSpPr>
              <a:spLocks noChangeShapeType="1"/>
            </p:cNvSpPr>
            <p:nvPr/>
          </p:nvSpPr>
          <p:spPr bwMode="auto">
            <a:xfrm>
              <a:off x="852" y="2094"/>
              <a:ext cx="7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Rectangle 90">
              <a:extLst>
                <a:ext uri="{FF2B5EF4-FFF2-40B4-BE49-F238E27FC236}">
                  <a16:creationId xmlns:a16="http://schemas.microsoft.com/office/drawing/2014/main" id="{9ABFE444-59A1-6F1D-C130-3C53A64A95A5}"/>
                </a:ext>
              </a:extLst>
            </p:cNvPr>
            <p:cNvSpPr>
              <a:spLocks noChangeArrowheads="1"/>
            </p:cNvSpPr>
            <p:nvPr/>
          </p:nvSpPr>
          <p:spPr bwMode="auto">
            <a:xfrm>
              <a:off x="852" y="2094"/>
              <a:ext cx="76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Line 91">
              <a:extLst>
                <a:ext uri="{FF2B5EF4-FFF2-40B4-BE49-F238E27FC236}">
                  <a16:creationId xmlns:a16="http://schemas.microsoft.com/office/drawing/2014/main" id="{1E5361E8-7027-5CE0-ED8C-0C061D77274E}"/>
                </a:ext>
              </a:extLst>
            </p:cNvPr>
            <p:cNvSpPr>
              <a:spLocks noChangeShapeType="1"/>
            </p:cNvSpPr>
            <p:nvPr/>
          </p:nvSpPr>
          <p:spPr bwMode="auto">
            <a:xfrm>
              <a:off x="852" y="2221"/>
              <a:ext cx="7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Rectangle 92">
              <a:extLst>
                <a:ext uri="{FF2B5EF4-FFF2-40B4-BE49-F238E27FC236}">
                  <a16:creationId xmlns:a16="http://schemas.microsoft.com/office/drawing/2014/main" id="{4D303292-D805-AA92-B662-E57F5372E0A9}"/>
                </a:ext>
              </a:extLst>
            </p:cNvPr>
            <p:cNvSpPr>
              <a:spLocks noChangeArrowheads="1"/>
            </p:cNvSpPr>
            <p:nvPr/>
          </p:nvSpPr>
          <p:spPr bwMode="auto">
            <a:xfrm>
              <a:off x="852" y="2221"/>
              <a:ext cx="76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Line 93">
              <a:extLst>
                <a:ext uri="{FF2B5EF4-FFF2-40B4-BE49-F238E27FC236}">
                  <a16:creationId xmlns:a16="http://schemas.microsoft.com/office/drawing/2014/main" id="{420A0592-F9D3-1994-7149-CD5F8C9B0E2E}"/>
                </a:ext>
              </a:extLst>
            </p:cNvPr>
            <p:cNvSpPr>
              <a:spLocks noChangeShapeType="1"/>
            </p:cNvSpPr>
            <p:nvPr/>
          </p:nvSpPr>
          <p:spPr bwMode="auto">
            <a:xfrm>
              <a:off x="852" y="2349"/>
              <a:ext cx="567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Rectangle 94">
              <a:extLst>
                <a:ext uri="{FF2B5EF4-FFF2-40B4-BE49-F238E27FC236}">
                  <a16:creationId xmlns:a16="http://schemas.microsoft.com/office/drawing/2014/main" id="{04D390DA-CA03-23B2-5FD2-7A74B4505661}"/>
                </a:ext>
              </a:extLst>
            </p:cNvPr>
            <p:cNvSpPr>
              <a:spLocks noChangeArrowheads="1"/>
            </p:cNvSpPr>
            <p:nvPr/>
          </p:nvSpPr>
          <p:spPr bwMode="auto">
            <a:xfrm>
              <a:off x="852" y="2349"/>
              <a:ext cx="567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Line 95">
              <a:extLst>
                <a:ext uri="{FF2B5EF4-FFF2-40B4-BE49-F238E27FC236}">
                  <a16:creationId xmlns:a16="http://schemas.microsoft.com/office/drawing/2014/main" id="{88B04375-2324-91B8-90D9-FDB07D4E8582}"/>
                </a:ext>
              </a:extLst>
            </p:cNvPr>
            <p:cNvSpPr>
              <a:spLocks noChangeShapeType="1"/>
            </p:cNvSpPr>
            <p:nvPr/>
          </p:nvSpPr>
          <p:spPr bwMode="auto">
            <a:xfrm>
              <a:off x="3576" y="1840"/>
              <a:ext cx="0" cy="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Rectangle 96">
              <a:extLst>
                <a:ext uri="{FF2B5EF4-FFF2-40B4-BE49-F238E27FC236}">
                  <a16:creationId xmlns:a16="http://schemas.microsoft.com/office/drawing/2014/main" id="{69A9A372-9298-72F4-C267-4688295CD32B}"/>
                </a:ext>
              </a:extLst>
            </p:cNvPr>
            <p:cNvSpPr>
              <a:spLocks noChangeArrowheads="1"/>
            </p:cNvSpPr>
            <p:nvPr/>
          </p:nvSpPr>
          <p:spPr bwMode="auto">
            <a:xfrm>
              <a:off x="3576" y="1840"/>
              <a:ext cx="5" cy="5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Line 97">
              <a:extLst>
                <a:ext uri="{FF2B5EF4-FFF2-40B4-BE49-F238E27FC236}">
                  <a16:creationId xmlns:a16="http://schemas.microsoft.com/office/drawing/2014/main" id="{681C6C03-AFC3-0B88-7CCB-9EDA92D1AACB}"/>
                </a:ext>
              </a:extLst>
            </p:cNvPr>
            <p:cNvSpPr>
              <a:spLocks noChangeShapeType="1"/>
            </p:cNvSpPr>
            <p:nvPr/>
          </p:nvSpPr>
          <p:spPr bwMode="auto">
            <a:xfrm>
              <a:off x="4559" y="1840"/>
              <a:ext cx="0" cy="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Rectangle 98">
              <a:extLst>
                <a:ext uri="{FF2B5EF4-FFF2-40B4-BE49-F238E27FC236}">
                  <a16:creationId xmlns:a16="http://schemas.microsoft.com/office/drawing/2014/main" id="{5486019D-009D-EF80-E2E4-EC7416A751B0}"/>
                </a:ext>
              </a:extLst>
            </p:cNvPr>
            <p:cNvSpPr>
              <a:spLocks noChangeArrowheads="1"/>
            </p:cNvSpPr>
            <p:nvPr/>
          </p:nvSpPr>
          <p:spPr bwMode="auto">
            <a:xfrm>
              <a:off x="4559" y="1840"/>
              <a:ext cx="4" cy="5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Line 99">
              <a:extLst>
                <a:ext uri="{FF2B5EF4-FFF2-40B4-BE49-F238E27FC236}">
                  <a16:creationId xmlns:a16="http://schemas.microsoft.com/office/drawing/2014/main" id="{9E15CADA-A6A5-2310-C343-BB1AC59DA13C}"/>
                </a:ext>
              </a:extLst>
            </p:cNvPr>
            <p:cNvSpPr>
              <a:spLocks noChangeShapeType="1"/>
            </p:cNvSpPr>
            <p:nvPr/>
          </p:nvSpPr>
          <p:spPr bwMode="auto">
            <a:xfrm>
              <a:off x="5541" y="1840"/>
              <a:ext cx="0" cy="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Rectangle 100">
              <a:extLst>
                <a:ext uri="{FF2B5EF4-FFF2-40B4-BE49-F238E27FC236}">
                  <a16:creationId xmlns:a16="http://schemas.microsoft.com/office/drawing/2014/main" id="{2D74FEBD-A45F-8405-4FE5-F408EB2DFB84}"/>
                </a:ext>
              </a:extLst>
            </p:cNvPr>
            <p:cNvSpPr>
              <a:spLocks noChangeArrowheads="1"/>
            </p:cNvSpPr>
            <p:nvPr/>
          </p:nvSpPr>
          <p:spPr bwMode="auto">
            <a:xfrm>
              <a:off x="5541" y="1840"/>
              <a:ext cx="5" cy="5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Line 101">
              <a:extLst>
                <a:ext uri="{FF2B5EF4-FFF2-40B4-BE49-F238E27FC236}">
                  <a16:creationId xmlns:a16="http://schemas.microsoft.com/office/drawing/2014/main" id="{135B0C4F-EF42-2B8F-0DBC-CED7107B4AFF}"/>
                </a:ext>
              </a:extLst>
            </p:cNvPr>
            <p:cNvSpPr>
              <a:spLocks noChangeShapeType="1"/>
            </p:cNvSpPr>
            <p:nvPr/>
          </p:nvSpPr>
          <p:spPr bwMode="auto">
            <a:xfrm>
              <a:off x="852" y="2480"/>
              <a:ext cx="567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Rectangle 102">
              <a:extLst>
                <a:ext uri="{FF2B5EF4-FFF2-40B4-BE49-F238E27FC236}">
                  <a16:creationId xmlns:a16="http://schemas.microsoft.com/office/drawing/2014/main" id="{3988521E-DD30-399D-3630-FF66F33C5293}"/>
                </a:ext>
              </a:extLst>
            </p:cNvPr>
            <p:cNvSpPr>
              <a:spLocks noChangeArrowheads="1"/>
            </p:cNvSpPr>
            <p:nvPr/>
          </p:nvSpPr>
          <p:spPr bwMode="auto">
            <a:xfrm>
              <a:off x="852" y="2480"/>
              <a:ext cx="567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Line 103">
              <a:extLst>
                <a:ext uri="{FF2B5EF4-FFF2-40B4-BE49-F238E27FC236}">
                  <a16:creationId xmlns:a16="http://schemas.microsoft.com/office/drawing/2014/main" id="{6375EDF0-27B6-DE8F-D1FF-D042DD4B8579}"/>
                </a:ext>
              </a:extLst>
            </p:cNvPr>
            <p:cNvSpPr>
              <a:spLocks noChangeShapeType="1"/>
            </p:cNvSpPr>
            <p:nvPr/>
          </p:nvSpPr>
          <p:spPr bwMode="auto">
            <a:xfrm>
              <a:off x="852" y="2608"/>
              <a:ext cx="7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Rectangle 104">
              <a:extLst>
                <a:ext uri="{FF2B5EF4-FFF2-40B4-BE49-F238E27FC236}">
                  <a16:creationId xmlns:a16="http://schemas.microsoft.com/office/drawing/2014/main" id="{1A9BC348-E8B1-9D79-393E-EAF455EB3429}"/>
                </a:ext>
              </a:extLst>
            </p:cNvPr>
            <p:cNvSpPr>
              <a:spLocks noChangeArrowheads="1"/>
            </p:cNvSpPr>
            <p:nvPr/>
          </p:nvSpPr>
          <p:spPr bwMode="auto">
            <a:xfrm>
              <a:off x="852" y="2608"/>
              <a:ext cx="76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Line 105">
              <a:extLst>
                <a:ext uri="{FF2B5EF4-FFF2-40B4-BE49-F238E27FC236}">
                  <a16:creationId xmlns:a16="http://schemas.microsoft.com/office/drawing/2014/main" id="{181B22FF-C202-4D8B-A6BC-5013E619B594}"/>
                </a:ext>
              </a:extLst>
            </p:cNvPr>
            <p:cNvSpPr>
              <a:spLocks noChangeShapeType="1"/>
            </p:cNvSpPr>
            <p:nvPr/>
          </p:nvSpPr>
          <p:spPr bwMode="auto">
            <a:xfrm>
              <a:off x="852" y="2735"/>
              <a:ext cx="7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Rectangle 106">
              <a:extLst>
                <a:ext uri="{FF2B5EF4-FFF2-40B4-BE49-F238E27FC236}">
                  <a16:creationId xmlns:a16="http://schemas.microsoft.com/office/drawing/2014/main" id="{7CDF82C3-701A-4D1E-78A6-02D3F39C9D15}"/>
                </a:ext>
              </a:extLst>
            </p:cNvPr>
            <p:cNvSpPr>
              <a:spLocks noChangeArrowheads="1"/>
            </p:cNvSpPr>
            <p:nvPr/>
          </p:nvSpPr>
          <p:spPr bwMode="auto">
            <a:xfrm>
              <a:off x="852" y="2735"/>
              <a:ext cx="76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Line 107">
              <a:extLst>
                <a:ext uri="{FF2B5EF4-FFF2-40B4-BE49-F238E27FC236}">
                  <a16:creationId xmlns:a16="http://schemas.microsoft.com/office/drawing/2014/main" id="{662D41A7-2964-2600-0A35-810D56256622}"/>
                </a:ext>
              </a:extLst>
            </p:cNvPr>
            <p:cNvSpPr>
              <a:spLocks noChangeShapeType="1"/>
            </p:cNvSpPr>
            <p:nvPr/>
          </p:nvSpPr>
          <p:spPr bwMode="auto">
            <a:xfrm>
              <a:off x="852" y="2862"/>
              <a:ext cx="7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Rectangle 108">
              <a:extLst>
                <a:ext uri="{FF2B5EF4-FFF2-40B4-BE49-F238E27FC236}">
                  <a16:creationId xmlns:a16="http://schemas.microsoft.com/office/drawing/2014/main" id="{8585A746-A0EC-DDA9-EE6F-B571E34C3D2F}"/>
                </a:ext>
              </a:extLst>
            </p:cNvPr>
            <p:cNvSpPr>
              <a:spLocks noChangeArrowheads="1"/>
            </p:cNvSpPr>
            <p:nvPr/>
          </p:nvSpPr>
          <p:spPr bwMode="auto">
            <a:xfrm>
              <a:off x="852" y="2862"/>
              <a:ext cx="76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Line 109">
              <a:extLst>
                <a:ext uri="{FF2B5EF4-FFF2-40B4-BE49-F238E27FC236}">
                  <a16:creationId xmlns:a16="http://schemas.microsoft.com/office/drawing/2014/main" id="{8E490B0A-97DB-6B2D-AF21-750CE84EBA6E}"/>
                </a:ext>
              </a:extLst>
            </p:cNvPr>
            <p:cNvSpPr>
              <a:spLocks noChangeShapeType="1"/>
            </p:cNvSpPr>
            <p:nvPr/>
          </p:nvSpPr>
          <p:spPr bwMode="auto">
            <a:xfrm>
              <a:off x="852" y="2990"/>
              <a:ext cx="567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Rectangle 110">
              <a:extLst>
                <a:ext uri="{FF2B5EF4-FFF2-40B4-BE49-F238E27FC236}">
                  <a16:creationId xmlns:a16="http://schemas.microsoft.com/office/drawing/2014/main" id="{805256D9-2D07-140F-3A19-85F2D482E3AA}"/>
                </a:ext>
              </a:extLst>
            </p:cNvPr>
            <p:cNvSpPr>
              <a:spLocks noChangeArrowheads="1"/>
            </p:cNvSpPr>
            <p:nvPr/>
          </p:nvSpPr>
          <p:spPr bwMode="auto">
            <a:xfrm>
              <a:off x="852" y="2990"/>
              <a:ext cx="567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Line 111">
              <a:extLst>
                <a:ext uri="{FF2B5EF4-FFF2-40B4-BE49-F238E27FC236}">
                  <a16:creationId xmlns:a16="http://schemas.microsoft.com/office/drawing/2014/main" id="{49AAACFE-ADD6-8B40-BE53-E5878387C38B}"/>
                </a:ext>
              </a:extLst>
            </p:cNvPr>
            <p:cNvSpPr>
              <a:spLocks noChangeShapeType="1"/>
            </p:cNvSpPr>
            <p:nvPr/>
          </p:nvSpPr>
          <p:spPr bwMode="auto">
            <a:xfrm>
              <a:off x="852" y="3117"/>
              <a:ext cx="567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 name="Rectangle 112">
              <a:extLst>
                <a:ext uri="{FF2B5EF4-FFF2-40B4-BE49-F238E27FC236}">
                  <a16:creationId xmlns:a16="http://schemas.microsoft.com/office/drawing/2014/main" id="{84AA9B77-EB19-CE62-71AD-E0CBAD6AAF18}"/>
                </a:ext>
              </a:extLst>
            </p:cNvPr>
            <p:cNvSpPr>
              <a:spLocks noChangeArrowheads="1"/>
            </p:cNvSpPr>
            <p:nvPr/>
          </p:nvSpPr>
          <p:spPr bwMode="auto">
            <a:xfrm>
              <a:off x="852" y="3117"/>
              <a:ext cx="567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Line 113">
              <a:extLst>
                <a:ext uri="{FF2B5EF4-FFF2-40B4-BE49-F238E27FC236}">
                  <a16:creationId xmlns:a16="http://schemas.microsoft.com/office/drawing/2014/main" id="{05B4A5D3-259D-2427-AE0C-87FF57DA00A9}"/>
                </a:ext>
              </a:extLst>
            </p:cNvPr>
            <p:cNvSpPr>
              <a:spLocks noChangeShapeType="1"/>
            </p:cNvSpPr>
            <p:nvPr/>
          </p:nvSpPr>
          <p:spPr bwMode="auto">
            <a:xfrm>
              <a:off x="852" y="3244"/>
              <a:ext cx="7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 name="Rectangle 114">
              <a:extLst>
                <a:ext uri="{FF2B5EF4-FFF2-40B4-BE49-F238E27FC236}">
                  <a16:creationId xmlns:a16="http://schemas.microsoft.com/office/drawing/2014/main" id="{2C55BF04-664E-64DD-7D71-5AD097A0FCA8}"/>
                </a:ext>
              </a:extLst>
            </p:cNvPr>
            <p:cNvSpPr>
              <a:spLocks noChangeArrowheads="1"/>
            </p:cNvSpPr>
            <p:nvPr/>
          </p:nvSpPr>
          <p:spPr bwMode="auto">
            <a:xfrm>
              <a:off x="852" y="3244"/>
              <a:ext cx="76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Line 115">
              <a:extLst>
                <a:ext uri="{FF2B5EF4-FFF2-40B4-BE49-F238E27FC236}">
                  <a16:creationId xmlns:a16="http://schemas.microsoft.com/office/drawing/2014/main" id="{D0F01AE8-3953-E6D8-A2C3-71851365C677}"/>
                </a:ext>
              </a:extLst>
            </p:cNvPr>
            <p:cNvSpPr>
              <a:spLocks noChangeShapeType="1"/>
            </p:cNvSpPr>
            <p:nvPr/>
          </p:nvSpPr>
          <p:spPr bwMode="auto">
            <a:xfrm>
              <a:off x="852" y="3376"/>
              <a:ext cx="7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 name="Rectangle 116">
              <a:extLst>
                <a:ext uri="{FF2B5EF4-FFF2-40B4-BE49-F238E27FC236}">
                  <a16:creationId xmlns:a16="http://schemas.microsoft.com/office/drawing/2014/main" id="{BA5C895D-960C-B5CD-2E25-D0DC00026C53}"/>
                </a:ext>
              </a:extLst>
            </p:cNvPr>
            <p:cNvSpPr>
              <a:spLocks noChangeArrowheads="1"/>
            </p:cNvSpPr>
            <p:nvPr/>
          </p:nvSpPr>
          <p:spPr bwMode="auto">
            <a:xfrm>
              <a:off x="852" y="3376"/>
              <a:ext cx="76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Line 117">
              <a:extLst>
                <a:ext uri="{FF2B5EF4-FFF2-40B4-BE49-F238E27FC236}">
                  <a16:creationId xmlns:a16="http://schemas.microsoft.com/office/drawing/2014/main" id="{C9305486-CE69-E472-4F44-7FEC8DF33A1F}"/>
                </a:ext>
              </a:extLst>
            </p:cNvPr>
            <p:cNvSpPr>
              <a:spLocks noChangeShapeType="1"/>
            </p:cNvSpPr>
            <p:nvPr/>
          </p:nvSpPr>
          <p:spPr bwMode="auto">
            <a:xfrm>
              <a:off x="852" y="3503"/>
              <a:ext cx="7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Rectangle 118">
              <a:extLst>
                <a:ext uri="{FF2B5EF4-FFF2-40B4-BE49-F238E27FC236}">
                  <a16:creationId xmlns:a16="http://schemas.microsoft.com/office/drawing/2014/main" id="{5264A08F-E100-29A1-4045-37459C1F2F5F}"/>
                </a:ext>
              </a:extLst>
            </p:cNvPr>
            <p:cNvSpPr>
              <a:spLocks noChangeArrowheads="1"/>
            </p:cNvSpPr>
            <p:nvPr/>
          </p:nvSpPr>
          <p:spPr bwMode="auto">
            <a:xfrm>
              <a:off x="852" y="3503"/>
              <a:ext cx="76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Line 119">
              <a:extLst>
                <a:ext uri="{FF2B5EF4-FFF2-40B4-BE49-F238E27FC236}">
                  <a16:creationId xmlns:a16="http://schemas.microsoft.com/office/drawing/2014/main" id="{8E69F979-6703-715C-4B6E-1F0FB4879EF8}"/>
                </a:ext>
              </a:extLst>
            </p:cNvPr>
            <p:cNvSpPr>
              <a:spLocks noChangeShapeType="1"/>
            </p:cNvSpPr>
            <p:nvPr/>
          </p:nvSpPr>
          <p:spPr bwMode="auto">
            <a:xfrm>
              <a:off x="852" y="3630"/>
              <a:ext cx="7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Rectangle 120">
              <a:extLst>
                <a:ext uri="{FF2B5EF4-FFF2-40B4-BE49-F238E27FC236}">
                  <a16:creationId xmlns:a16="http://schemas.microsoft.com/office/drawing/2014/main" id="{C2039D47-41FB-44F8-423B-2691763E4B2E}"/>
                </a:ext>
              </a:extLst>
            </p:cNvPr>
            <p:cNvSpPr>
              <a:spLocks noChangeArrowheads="1"/>
            </p:cNvSpPr>
            <p:nvPr/>
          </p:nvSpPr>
          <p:spPr bwMode="auto">
            <a:xfrm>
              <a:off x="852" y="3630"/>
              <a:ext cx="76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Line 121">
              <a:extLst>
                <a:ext uri="{FF2B5EF4-FFF2-40B4-BE49-F238E27FC236}">
                  <a16:creationId xmlns:a16="http://schemas.microsoft.com/office/drawing/2014/main" id="{630A41B2-12FE-3C3E-67BD-6FB87F17BE4A}"/>
                </a:ext>
              </a:extLst>
            </p:cNvPr>
            <p:cNvSpPr>
              <a:spLocks noChangeShapeType="1"/>
            </p:cNvSpPr>
            <p:nvPr/>
          </p:nvSpPr>
          <p:spPr bwMode="auto">
            <a:xfrm>
              <a:off x="848" y="558"/>
              <a:ext cx="0" cy="320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Rectangle 122">
              <a:extLst>
                <a:ext uri="{FF2B5EF4-FFF2-40B4-BE49-F238E27FC236}">
                  <a16:creationId xmlns:a16="http://schemas.microsoft.com/office/drawing/2014/main" id="{92F45230-15D5-BF72-2168-9391F0E7D596}"/>
                </a:ext>
              </a:extLst>
            </p:cNvPr>
            <p:cNvSpPr>
              <a:spLocks noChangeArrowheads="1"/>
            </p:cNvSpPr>
            <p:nvPr/>
          </p:nvSpPr>
          <p:spPr bwMode="auto">
            <a:xfrm>
              <a:off x="848" y="558"/>
              <a:ext cx="4" cy="32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Line 123">
              <a:extLst>
                <a:ext uri="{FF2B5EF4-FFF2-40B4-BE49-F238E27FC236}">
                  <a16:creationId xmlns:a16="http://schemas.microsoft.com/office/drawing/2014/main" id="{96789BE1-A6EB-D793-A52E-0139BD63FAE4}"/>
                </a:ext>
              </a:extLst>
            </p:cNvPr>
            <p:cNvSpPr>
              <a:spLocks noChangeShapeType="1"/>
            </p:cNvSpPr>
            <p:nvPr/>
          </p:nvSpPr>
          <p:spPr bwMode="auto">
            <a:xfrm>
              <a:off x="1611" y="562"/>
              <a:ext cx="0" cy="32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Rectangle 124">
              <a:extLst>
                <a:ext uri="{FF2B5EF4-FFF2-40B4-BE49-F238E27FC236}">
                  <a16:creationId xmlns:a16="http://schemas.microsoft.com/office/drawing/2014/main" id="{6927E8E1-2846-65A5-6D81-C5292C8FC994}"/>
                </a:ext>
              </a:extLst>
            </p:cNvPr>
            <p:cNvSpPr>
              <a:spLocks noChangeArrowheads="1"/>
            </p:cNvSpPr>
            <p:nvPr/>
          </p:nvSpPr>
          <p:spPr bwMode="auto">
            <a:xfrm>
              <a:off x="1611" y="562"/>
              <a:ext cx="5" cy="3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Line 125">
              <a:extLst>
                <a:ext uri="{FF2B5EF4-FFF2-40B4-BE49-F238E27FC236}">
                  <a16:creationId xmlns:a16="http://schemas.microsoft.com/office/drawing/2014/main" id="{E186E2EF-DC01-9CEB-B869-1743D92180F4}"/>
                </a:ext>
              </a:extLst>
            </p:cNvPr>
            <p:cNvSpPr>
              <a:spLocks noChangeShapeType="1"/>
            </p:cNvSpPr>
            <p:nvPr/>
          </p:nvSpPr>
          <p:spPr bwMode="auto">
            <a:xfrm>
              <a:off x="2594" y="1840"/>
              <a:ext cx="0" cy="115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Rectangle 126">
              <a:extLst>
                <a:ext uri="{FF2B5EF4-FFF2-40B4-BE49-F238E27FC236}">
                  <a16:creationId xmlns:a16="http://schemas.microsoft.com/office/drawing/2014/main" id="{FACBDC9A-53D2-9DA3-44C9-1E51C33D13E4}"/>
                </a:ext>
              </a:extLst>
            </p:cNvPr>
            <p:cNvSpPr>
              <a:spLocks noChangeArrowheads="1"/>
            </p:cNvSpPr>
            <p:nvPr/>
          </p:nvSpPr>
          <p:spPr bwMode="auto">
            <a:xfrm>
              <a:off x="2594" y="1840"/>
              <a:ext cx="4" cy="11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Line 127">
              <a:extLst>
                <a:ext uri="{FF2B5EF4-FFF2-40B4-BE49-F238E27FC236}">
                  <a16:creationId xmlns:a16="http://schemas.microsoft.com/office/drawing/2014/main" id="{21406739-9F28-FE38-7652-D0BC901B956D}"/>
                </a:ext>
              </a:extLst>
            </p:cNvPr>
            <p:cNvSpPr>
              <a:spLocks noChangeShapeType="1"/>
            </p:cNvSpPr>
            <p:nvPr/>
          </p:nvSpPr>
          <p:spPr bwMode="auto">
            <a:xfrm>
              <a:off x="3576" y="2485"/>
              <a:ext cx="0" cy="50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Rectangle 128">
              <a:extLst>
                <a:ext uri="{FF2B5EF4-FFF2-40B4-BE49-F238E27FC236}">
                  <a16:creationId xmlns:a16="http://schemas.microsoft.com/office/drawing/2014/main" id="{9495E3D6-F0BC-CA48-9C47-D5ADA4F6F636}"/>
                </a:ext>
              </a:extLst>
            </p:cNvPr>
            <p:cNvSpPr>
              <a:spLocks noChangeArrowheads="1"/>
            </p:cNvSpPr>
            <p:nvPr/>
          </p:nvSpPr>
          <p:spPr bwMode="auto">
            <a:xfrm>
              <a:off x="3576" y="2485"/>
              <a:ext cx="5" cy="5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Line 129">
              <a:extLst>
                <a:ext uri="{FF2B5EF4-FFF2-40B4-BE49-F238E27FC236}">
                  <a16:creationId xmlns:a16="http://schemas.microsoft.com/office/drawing/2014/main" id="{1500EF1E-E4BD-9927-5F85-46102B37CA32}"/>
                </a:ext>
              </a:extLst>
            </p:cNvPr>
            <p:cNvSpPr>
              <a:spLocks noChangeShapeType="1"/>
            </p:cNvSpPr>
            <p:nvPr/>
          </p:nvSpPr>
          <p:spPr bwMode="auto">
            <a:xfrm>
              <a:off x="4559" y="2485"/>
              <a:ext cx="0" cy="50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Rectangle 130">
              <a:extLst>
                <a:ext uri="{FF2B5EF4-FFF2-40B4-BE49-F238E27FC236}">
                  <a16:creationId xmlns:a16="http://schemas.microsoft.com/office/drawing/2014/main" id="{092E897D-7318-8D84-0497-40EB983E10E8}"/>
                </a:ext>
              </a:extLst>
            </p:cNvPr>
            <p:cNvSpPr>
              <a:spLocks noChangeArrowheads="1"/>
            </p:cNvSpPr>
            <p:nvPr/>
          </p:nvSpPr>
          <p:spPr bwMode="auto">
            <a:xfrm>
              <a:off x="4559" y="2485"/>
              <a:ext cx="4" cy="5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Line 131">
              <a:extLst>
                <a:ext uri="{FF2B5EF4-FFF2-40B4-BE49-F238E27FC236}">
                  <a16:creationId xmlns:a16="http://schemas.microsoft.com/office/drawing/2014/main" id="{15607D3E-EBD0-D831-DF99-6EBC3BB14DA6}"/>
                </a:ext>
              </a:extLst>
            </p:cNvPr>
            <p:cNvSpPr>
              <a:spLocks noChangeShapeType="1"/>
            </p:cNvSpPr>
            <p:nvPr/>
          </p:nvSpPr>
          <p:spPr bwMode="auto">
            <a:xfrm>
              <a:off x="5541" y="2485"/>
              <a:ext cx="0" cy="50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Rectangle 132">
              <a:extLst>
                <a:ext uri="{FF2B5EF4-FFF2-40B4-BE49-F238E27FC236}">
                  <a16:creationId xmlns:a16="http://schemas.microsoft.com/office/drawing/2014/main" id="{BA25D544-AA85-E850-282A-BC82E42CE864}"/>
                </a:ext>
              </a:extLst>
            </p:cNvPr>
            <p:cNvSpPr>
              <a:spLocks noChangeArrowheads="1"/>
            </p:cNvSpPr>
            <p:nvPr/>
          </p:nvSpPr>
          <p:spPr bwMode="auto">
            <a:xfrm>
              <a:off x="5541" y="2485"/>
              <a:ext cx="5" cy="5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Line 133">
              <a:extLst>
                <a:ext uri="{FF2B5EF4-FFF2-40B4-BE49-F238E27FC236}">
                  <a16:creationId xmlns:a16="http://schemas.microsoft.com/office/drawing/2014/main" id="{754BDFA0-0639-7ECB-6463-ECE8B53E2488}"/>
                </a:ext>
              </a:extLst>
            </p:cNvPr>
            <p:cNvSpPr>
              <a:spLocks noChangeShapeType="1"/>
            </p:cNvSpPr>
            <p:nvPr/>
          </p:nvSpPr>
          <p:spPr bwMode="auto">
            <a:xfrm>
              <a:off x="852" y="3758"/>
              <a:ext cx="567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Rectangle 134">
              <a:extLst>
                <a:ext uri="{FF2B5EF4-FFF2-40B4-BE49-F238E27FC236}">
                  <a16:creationId xmlns:a16="http://schemas.microsoft.com/office/drawing/2014/main" id="{A35B8B03-0665-D835-7E13-A856BD9A5BA6}"/>
                </a:ext>
              </a:extLst>
            </p:cNvPr>
            <p:cNvSpPr>
              <a:spLocks noChangeArrowheads="1"/>
            </p:cNvSpPr>
            <p:nvPr/>
          </p:nvSpPr>
          <p:spPr bwMode="auto">
            <a:xfrm>
              <a:off x="852" y="3758"/>
              <a:ext cx="567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Line 135">
              <a:extLst>
                <a:ext uri="{FF2B5EF4-FFF2-40B4-BE49-F238E27FC236}">
                  <a16:creationId xmlns:a16="http://schemas.microsoft.com/office/drawing/2014/main" id="{30A837DB-2097-12A8-84AF-9AA4F516BC16}"/>
                </a:ext>
              </a:extLst>
            </p:cNvPr>
            <p:cNvSpPr>
              <a:spLocks noChangeShapeType="1"/>
            </p:cNvSpPr>
            <p:nvPr/>
          </p:nvSpPr>
          <p:spPr bwMode="auto">
            <a:xfrm>
              <a:off x="6524" y="562"/>
              <a:ext cx="0" cy="32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Rectangle 136">
              <a:extLst>
                <a:ext uri="{FF2B5EF4-FFF2-40B4-BE49-F238E27FC236}">
                  <a16:creationId xmlns:a16="http://schemas.microsoft.com/office/drawing/2014/main" id="{615BDFDF-BECE-F901-53C1-599993E47C43}"/>
                </a:ext>
              </a:extLst>
            </p:cNvPr>
            <p:cNvSpPr>
              <a:spLocks noChangeArrowheads="1"/>
            </p:cNvSpPr>
            <p:nvPr/>
          </p:nvSpPr>
          <p:spPr bwMode="auto">
            <a:xfrm>
              <a:off x="6524" y="562"/>
              <a:ext cx="4" cy="3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Line 137">
              <a:extLst>
                <a:ext uri="{FF2B5EF4-FFF2-40B4-BE49-F238E27FC236}">
                  <a16:creationId xmlns:a16="http://schemas.microsoft.com/office/drawing/2014/main" id="{82B3C9D2-8261-1C09-8F2D-29F91A2EB208}"/>
                </a:ext>
              </a:extLst>
            </p:cNvPr>
            <p:cNvSpPr>
              <a:spLocks noChangeShapeType="1"/>
            </p:cNvSpPr>
            <p:nvPr/>
          </p:nvSpPr>
          <p:spPr bwMode="auto">
            <a:xfrm>
              <a:off x="6524" y="376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Rectangle 138">
              <a:extLst>
                <a:ext uri="{FF2B5EF4-FFF2-40B4-BE49-F238E27FC236}">
                  <a16:creationId xmlns:a16="http://schemas.microsoft.com/office/drawing/2014/main" id="{EC85823E-4656-8CF2-AD77-5D0FA66CEFE1}"/>
                </a:ext>
              </a:extLst>
            </p:cNvPr>
            <p:cNvSpPr>
              <a:spLocks noChangeArrowheads="1"/>
            </p:cNvSpPr>
            <p:nvPr/>
          </p:nvSpPr>
          <p:spPr bwMode="auto">
            <a:xfrm>
              <a:off x="6524" y="3762"/>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Line 139">
              <a:extLst>
                <a:ext uri="{FF2B5EF4-FFF2-40B4-BE49-F238E27FC236}">
                  <a16:creationId xmlns:a16="http://schemas.microsoft.com/office/drawing/2014/main" id="{46D80DD1-3C61-23F9-B337-30B44E767727}"/>
                </a:ext>
              </a:extLst>
            </p:cNvPr>
            <p:cNvSpPr>
              <a:spLocks noChangeShapeType="1"/>
            </p:cNvSpPr>
            <p:nvPr/>
          </p:nvSpPr>
          <p:spPr bwMode="auto">
            <a:xfrm>
              <a:off x="2594" y="376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Rectangle 140">
              <a:extLst>
                <a:ext uri="{FF2B5EF4-FFF2-40B4-BE49-F238E27FC236}">
                  <a16:creationId xmlns:a16="http://schemas.microsoft.com/office/drawing/2014/main" id="{93286FBD-E785-ACE4-834A-FC848C18200C}"/>
                </a:ext>
              </a:extLst>
            </p:cNvPr>
            <p:cNvSpPr>
              <a:spLocks noChangeArrowheads="1"/>
            </p:cNvSpPr>
            <p:nvPr/>
          </p:nvSpPr>
          <p:spPr bwMode="auto">
            <a:xfrm>
              <a:off x="2594" y="3762"/>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Line 141">
              <a:extLst>
                <a:ext uri="{FF2B5EF4-FFF2-40B4-BE49-F238E27FC236}">
                  <a16:creationId xmlns:a16="http://schemas.microsoft.com/office/drawing/2014/main" id="{02DB0802-37AE-4BB1-BCE6-765C8604D014}"/>
                </a:ext>
              </a:extLst>
            </p:cNvPr>
            <p:cNvSpPr>
              <a:spLocks noChangeShapeType="1"/>
            </p:cNvSpPr>
            <p:nvPr/>
          </p:nvSpPr>
          <p:spPr bwMode="auto">
            <a:xfrm>
              <a:off x="3576" y="376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Rectangle 142">
              <a:extLst>
                <a:ext uri="{FF2B5EF4-FFF2-40B4-BE49-F238E27FC236}">
                  <a16:creationId xmlns:a16="http://schemas.microsoft.com/office/drawing/2014/main" id="{C06A7835-2021-02BC-9B6F-280EB350EDAB}"/>
                </a:ext>
              </a:extLst>
            </p:cNvPr>
            <p:cNvSpPr>
              <a:spLocks noChangeArrowheads="1"/>
            </p:cNvSpPr>
            <p:nvPr/>
          </p:nvSpPr>
          <p:spPr bwMode="auto">
            <a:xfrm>
              <a:off x="3576" y="3762"/>
              <a:ext cx="5"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Line 143">
              <a:extLst>
                <a:ext uri="{FF2B5EF4-FFF2-40B4-BE49-F238E27FC236}">
                  <a16:creationId xmlns:a16="http://schemas.microsoft.com/office/drawing/2014/main" id="{12FCB2E5-35D5-E058-14C9-0E79A4B2C3A5}"/>
                </a:ext>
              </a:extLst>
            </p:cNvPr>
            <p:cNvSpPr>
              <a:spLocks noChangeShapeType="1"/>
            </p:cNvSpPr>
            <p:nvPr/>
          </p:nvSpPr>
          <p:spPr bwMode="auto">
            <a:xfrm>
              <a:off x="4559" y="376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Rectangle 144">
              <a:extLst>
                <a:ext uri="{FF2B5EF4-FFF2-40B4-BE49-F238E27FC236}">
                  <a16:creationId xmlns:a16="http://schemas.microsoft.com/office/drawing/2014/main" id="{E6EF8309-88B9-5378-1208-8FF077C53B6B}"/>
                </a:ext>
              </a:extLst>
            </p:cNvPr>
            <p:cNvSpPr>
              <a:spLocks noChangeArrowheads="1"/>
            </p:cNvSpPr>
            <p:nvPr/>
          </p:nvSpPr>
          <p:spPr bwMode="auto">
            <a:xfrm>
              <a:off x="4559" y="3762"/>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Line 145">
              <a:extLst>
                <a:ext uri="{FF2B5EF4-FFF2-40B4-BE49-F238E27FC236}">
                  <a16:creationId xmlns:a16="http://schemas.microsoft.com/office/drawing/2014/main" id="{C96F2AE5-9220-9B08-7364-F234B6820194}"/>
                </a:ext>
              </a:extLst>
            </p:cNvPr>
            <p:cNvSpPr>
              <a:spLocks noChangeShapeType="1"/>
            </p:cNvSpPr>
            <p:nvPr/>
          </p:nvSpPr>
          <p:spPr bwMode="auto">
            <a:xfrm>
              <a:off x="5541" y="376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Rectangle 146">
              <a:extLst>
                <a:ext uri="{FF2B5EF4-FFF2-40B4-BE49-F238E27FC236}">
                  <a16:creationId xmlns:a16="http://schemas.microsoft.com/office/drawing/2014/main" id="{6BA2D515-7981-2A77-AB45-A1C2F966B5F5}"/>
                </a:ext>
              </a:extLst>
            </p:cNvPr>
            <p:cNvSpPr>
              <a:spLocks noChangeArrowheads="1"/>
            </p:cNvSpPr>
            <p:nvPr/>
          </p:nvSpPr>
          <p:spPr bwMode="auto">
            <a:xfrm>
              <a:off x="5541" y="3762"/>
              <a:ext cx="5"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Line 147">
              <a:extLst>
                <a:ext uri="{FF2B5EF4-FFF2-40B4-BE49-F238E27FC236}">
                  <a16:creationId xmlns:a16="http://schemas.microsoft.com/office/drawing/2014/main" id="{BDB19785-23FE-5980-80B3-2BB1C8DB52A1}"/>
                </a:ext>
              </a:extLst>
            </p:cNvPr>
            <p:cNvSpPr>
              <a:spLocks noChangeShapeType="1"/>
            </p:cNvSpPr>
            <p:nvPr/>
          </p:nvSpPr>
          <p:spPr bwMode="auto">
            <a:xfrm>
              <a:off x="6528" y="55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Rectangle 148">
              <a:extLst>
                <a:ext uri="{FF2B5EF4-FFF2-40B4-BE49-F238E27FC236}">
                  <a16:creationId xmlns:a16="http://schemas.microsoft.com/office/drawing/2014/main" id="{6872233C-C5D7-F444-C453-341C981745FB}"/>
                </a:ext>
              </a:extLst>
            </p:cNvPr>
            <p:cNvSpPr>
              <a:spLocks noChangeArrowheads="1"/>
            </p:cNvSpPr>
            <p:nvPr/>
          </p:nvSpPr>
          <p:spPr bwMode="auto">
            <a:xfrm>
              <a:off x="6528" y="558"/>
              <a:ext cx="5"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Line 149">
              <a:extLst>
                <a:ext uri="{FF2B5EF4-FFF2-40B4-BE49-F238E27FC236}">
                  <a16:creationId xmlns:a16="http://schemas.microsoft.com/office/drawing/2014/main" id="{D09F5D7E-0BED-9B16-742D-7B20B063AFDB}"/>
                </a:ext>
              </a:extLst>
            </p:cNvPr>
            <p:cNvSpPr>
              <a:spLocks noChangeShapeType="1"/>
            </p:cNvSpPr>
            <p:nvPr/>
          </p:nvSpPr>
          <p:spPr bwMode="auto">
            <a:xfrm>
              <a:off x="6528" y="68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Rectangle 150">
              <a:extLst>
                <a:ext uri="{FF2B5EF4-FFF2-40B4-BE49-F238E27FC236}">
                  <a16:creationId xmlns:a16="http://schemas.microsoft.com/office/drawing/2014/main" id="{72C2F19A-E8AB-841E-3491-838E73C9D3F2}"/>
                </a:ext>
              </a:extLst>
            </p:cNvPr>
            <p:cNvSpPr>
              <a:spLocks noChangeArrowheads="1"/>
            </p:cNvSpPr>
            <p:nvPr/>
          </p:nvSpPr>
          <p:spPr bwMode="auto">
            <a:xfrm>
              <a:off x="6528" y="685"/>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Line 151">
              <a:extLst>
                <a:ext uri="{FF2B5EF4-FFF2-40B4-BE49-F238E27FC236}">
                  <a16:creationId xmlns:a16="http://schemas.microsoft.com/office/drawing/2014/main" id="{9057A95F-5724-3E41-2D32-B10788DE4A41}"/>
                </a:ext>
              </a:extLst>
            </p:cNvPr>
            <p:cNvSpPr>
              <a:spLocks noChangeShapeType="1"/>
            </p:cNvSpPr>
            <p:nvPr/>
          </p:nvSpPr>
          <p:spPr bwMode="auto">
            <a:xfrm>
              <a:off x="6528" y="81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Rectangle 152">
              <a:extLst>
                <a:ext uri="{FF2B5EF4-FFF2-40B4-BE49-F238E27FC236}">
                  <a16:creationId xmlns:a16="http://schemas.microsoft.com/office/drawing/2014/main" id="{AC15D1B7-675E-A4DC-0DCE-6CABB2FA0A58}"/>
                </a:ext>
              </a:extLst>
            </p:cNvPr>
            <p:cNvSpPr>
              <a:spLocks noChangeArrowheads="1"/>
            </p:cNvSpPr>
            <p:nvPr/>
          </p:nvSpPr>
          <p:spPr bwMode="auto">
            <a:xfrm>
              <a:off x="6528" y="813"/>
              <a:ext cx="5"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Line 153">
              <a:extLst>
                <a:ext uri="{FF2B5EF4-FFF2-40B4-BE49-F238E27FC236}">
                  <a16:creationId xmlns:a16="http://schemas.microsoft.com/office/drawing/2014/main" id="{22B9F4E1-E304-E619-B152-6F6E69B8934B}"/>
                </a:ext>
              </a:extLst>
            </p:cNvPr>
            <p:cNvSpPr>
              <a:spLocks noChangeShapeType="1"/>
            </p:cNvSpPr>
            <p:nvPr/>
          </p:nvSpPr>
          <p:spPr bwMode="auto">
            <a:xfrm>
              <a:off x="6528" y="94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Rectangle 154">
              <a:extLst>
                <a:ext uri="{FF2B5EF4-FFF2-40B4-BE49-F238E27FC236}">
                  <a16:creationId xmlns:a16="http://schemas.microsoft.com/office/drawing/2014/main" id="{7C37BA8C-3166-765D-1AAA-3BFE75D9D8E0}"/>
                </a:ext>
              </a:extLst>
            </p:cNvPr>
            <p:cNvSpPr>
              <a:spLocks noChangeArrowheads="1"/>
            </p:cNvSpPr>
            <p:nvPr/>
          </p:nvSpPr>
          <p:spPr bwMode="auto">
            <a:xfrm>
              <a:off x="6528" y="940"/>
              <a:ext cx="5"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Line 155">
              <a:extLst>
                <a:ext uri="{FF2B5EF4-FFF2-40B4-BE49-F238E27FC236}">
                  <a16:creationId xmlns:a16="http://schemas.microsoft.com/office/drawing/2014/main" id="{BA524B11-708D-BB1B-757A-3B4B1637A5DE}"/>
                </a:ext>
              </a:extLst>
            </p:cNvPr>
            <p:cNvSpPr>
              <a:spLocks noChangeShapeType="1"/>
            </p:cNvSpPr>
            <p:nvPr/>
          </p:nvSpPr>
          <p:spPr bwMode="auto">
            <a:xfrm>
              <a:off x="6528" y="106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Rectangle 156">
              <a:extLst>
                <a:ext uri="{FF2B5EF4-FFF2-40B4-BE49-F238E27FC236}">
                  <a16:creationId xmlns:a16="http://schemas.microsoft.com/office/drawing/2014/main" id="{4F997017-583C-0D5B-7D71-0514FA20BB54}"/>
                </a:ext>
              </a:extLst>
            </p:cNvPr>
            <p:cNvSpPr>
              <a:spLocks noChangeArrowheads="1"/>
            </p:cNvSpPr>
            <p:nvPr/>
          </p:nvSpPr>
          <p:spPr bwMode="auto">
            <a:xfrm>
              <a:off x="6528" y="1067"/>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Line 157">
              <a:extLst>
                <a:ext uri="{FF2B5EF4-FFF2-40B4-BE49-F238E27FC236}">
                  <a16:creationId xmlns:a16="http://schemas.microsoft.com/office/drawing/2014/main" id="{E63C4C54-0876-01E5-3CE5-79650B9D6C09}"/>
                </a:ext>
              </a:extLst>
            </p:cNvPr>
            <p:cNvSpPr>
              <a:spLocks noChangeShapeType="1"/>
            </p:cNvSpPr>
            <p:nvPr/>
          </p:nvSpPr>
          <p:spPr bwMode="auto">
            <a:xfrm>
              <a:off x="6528" y="119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 name="Rectangle 158">
              <a:extLst>
                <a:ext uri="{FF2B5EF4-FFF2-40B4-BE49-F238E27FC236}">
                  <a16:creationId xmlns:a16="http://schemas.microsoft.com/office/drawing/2014/main" id="{326B085E-1197-9D0B-0C87-2B07E1B1F2BD}"/>
                </a:ext>
              </a:extLst>
            </p:cNvPr>
            <p:cNvSpPr>
              <a:spLocks noChangeArrowheads="1"/>
            </p:cNvSpPr>
            <p:nvPr/>
          </p:nvSpPr>
          <p:spPr bwMode="auto">
            <a:xfrm>
              <a:off x="6528" y="1194"/>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Line 159">
              <a:extLst>
                <a:ext uri="{FF2B5EF4-FFF2-40B4-BE49-F238E27FC236}">
                  <a16:creationId xmlns:a16="http://schemas.microsoft.com/office/drawing/2014/main" id="{6C50D818-A1DE-5DCD-B6A9-674BFE2E25B2}"/>
                </a:ext>
              </a:extLst>
            </p:cNvPr>
            <p:cNvSpPr>
              <a:spLocks noChangeShapeType="1"/>
            </p:cNvSpPr>
            <p:nvPr/>
          </p:nvSpPr>
          <p:spPr bwMode="auto">
            <a:xfrm>
              <a:off x="6528" y="132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Rectangle 160">
              <a:extLst>
                <a:ext uri="{FF2B5EF4-FFF2-40B4-BE49-F238E27FC236}">
                  <a16:creationId xmlns:a16="http://schemas.microsoft.com/office/drawing/2014/main" id="{1D641690-4ADF-9A86-3B6F-65EC04371CC9}"/>
                </a:ext>
              </a:extLst>
            </p:cNvPr>
            <p:cNvSpPr>
              <a:spLocks noChangeArrowheads="1"/>
            </p:cNvSpPr>
            <p:nvPr/>
          </p:nvSpPr>
          <p:spPr bwMode="auto">
            <a:xfrm>
              <a:off x="6528" y="1322"/>
              <a:ext cx="5"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 name="Line 161">
              <a:extLst>
                <a:ext uri="{FF2B5EF4-FFF2-40B4-BE49-F238E27FC236}">
                  <a16:creationId xmlns:a16="http://schemas.microsoft.com/office/drawing/2014/main" id="{31885F63-ED81-157D-677B-3383F18CE480}"/>
                </a:ext>
              </a:extLst>
            </p:cNvPr>
            <p:cNvSpPr>
              <a:spLocks noChangeShapeType="1"/>
            </p:cNvSpPr>
            <p:nvPr/>
          </p:nvSpPr>
          <p:spPr bwMode="auto">
            <a:xfrm>
              <a:off x="6528" y="145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Rectangle 162">
              <a:extLst>
                <a:ext uri="{FF2B5EF4-FFF2-40B4-BE49-F238E27FC236}">
                  <a16:creationId xmlns:a16="http://schemas.microsoft.com/office/drawing/2014/main" id="{C46303C4-A3C2-9395-4D2E-88245F8E919E}"/>
                </a:ext>
              </a:extLst>
            </p:cNvPr>
            <p:cNvSpPr>
              <a:spLocks noChangeArrowheads="1"/>
            </p:cNvSpPr>
            <p:nvPr/>
          </p:nvSpPr>
          <p:spPr bwMode="auto">
            <a:xfrm>
              <a:off x="6528" y="1453"/>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Line 163">
              <a:extLst>
                <a:ext uri="{FF2B5EF4-FFF2-40B4-BE49-F238E27FC236}">
                  <a16:creationId xmlns:a16="http://schemas.microsoft.com/office/drawing/2014/main" id="{8534E841-1FE0-9F15-5279-33E82F42C3DC}"/>
                </a:ext>
              </a:extLst>
            </p:cNvPr>
            <p:cNvSpPr>
              <a:spLocks noChangeShapeType="1"/>
            </p:cNvSpPr>
            <p:nvPr/>
          </p:nvSpPr>
          <p:spPr bwMode="auto">
            <a:xfrm>
              <a:off x="6528" y="158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 name="Rectangle 164">
              <a:extLst>
                <a:ext uri="{FF2B5EF4-FFF2-40B4-BE49-F238E27FC236}">
                  <a16:creationId xmlns:a16="http://schemas.microsoft.com/office/drawing/2014/main" id="{2F2A5CF7-A3D1-B1DA-3635-CCA465862D06}"/>
                </a:ext>
              </a:extLst>
            </p:cNvPr>
            <p:cNvSpPr>
              <a:spLocks noChangeArrowheads="1"/>
            </p:cNvSpPr>
            <p:nvPr/>
          </p:nvSpPr>
          <p:spPr bwMode="auto">
            <a:xfrm>
              <a:off x="6528" y="1581"/>
              <a:ext cx="5"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 name="Line 165">
              <a:extLst>
                <a:ext uri="{FF2B5EF4-FFF2-40B4-BE49-F238E27FC236}">
                  <a16:creationId xmlns:a16="http://schemas.microsoft.com/office/drawing/2014/main" id="{E8D7184B-6BE7-565E-7B68-79036CFCF8FB}"/>
                </a:ext>
              </a:extLst>
            </p:cNvPr>
            <p:cNvSpPr>
              <a:spLocks noChangeShapeType="1"/>
            </p:cNvSpPr>
            <p:nvPr/>
          </p:nvSpPr>
          <p:spPr bwMode="auto">
            <a:xfrm>
              <a:off x="6528" y="170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 name="Rectangle 166">
              <a:extLst>
                <a:ext uri="{FF2B5EF4-FFF2-40B4-BE49-F238E27FC236}">
                  <a16:creationId xmlns:a16="http://schemas.microsoft.com/office/drawing/2014/main" id="{23038EE4-3126-4F97-FCCA-1CCD280E9A08}"/>
                </a:ext>
              </a:extLst>
            </p:cNvPr>
            <p:cNvSpPr>
              <a:spLocks noChangeArrowheads="1"/>
            </p:cNvSpPr>
            <p:nvPr/>
          </p:nvSpPr>
          <p:spPr bwMode="auto">
            <a:xfrm>
              <a:off x="6528" y="1708"/>
              <a:ext cx="5"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Line 167">
              <a:extLst>
                <a:ext uri="{FF2B5EF4-FFF2-40B4-BE49-F238E27FC236}">
                  <a16:creationId xmlns:a16="http://schemas.microsoft.com/office/drawing/2014/main" id="{D2D02A2C-2D31-65FA-F634-F4EE47C83F85}"/>
                </a:ext>
              </a:extLst>
            </p:cNvPr>
            <p:cNvSpPr>
              <a:spLocks noChangeShapeType="1"/>
            </p:cNvSpPr>
            <p:nvPr/>
          </p:nvSpPr>
          <p:spPr bwMode="auto">
            <a:xfrm>
              <a:off x="6528" y="183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 name="Rectangle 168">
              <a:extLst>
                <a:ext uri="{FF2B5EF4-FFF2-40B4-BE49-F238E27FC236}">
                  <a16:creationId xmlns:a16="http://schemas.microsoft.com/office/drawing/2014/main" id="{AB9AF963-709A-C7B5-00B4-B8DE3A0B9F60}"/>
                </a:ext>
              </a:extLst>
            </p:cNvPr>
            <p:cNvSpPr>
              <a:spLocks noChangeArrowheads="1"/>
            </p:cNvSpPr>
            <p:nvPr/>
          </p:nvSpPr>
          <p:spPr bwMode="auto">
            <a:xfrm>
              <a:off x="6528" y="1835"/>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 name="Line 169">
              <a:extLst>
                <a:ext uri="{FF2B5EF4-FFF2-40B4-BE49-F238E27FC236}">
                  <a16:creationId xmlns:a16="http://schemas.microsoft.com/office/drawing/2014/main" id="{C7BAFF38-E9E0-5D84-9531-2B1EA3A98308}"/>
                </a:ext>
              </a:extLst>
            </p:cNvPr>
            <p:cNvSpPr>
              <a:spLocks noChangeShapeType="1"/>
            </p:cNvSpPr>
            <p:nvPr/>
          </p:nvSpPr>
          <p:spPr bwMode="auto">
            <a:xfrm>
              <a:off x="6528" y="196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 name="Rectangle 170">
              <a:extLst>
                <a:ext uri="{FF2B5EF4-FFF2-40B4-BE49-F238E27FC236}">
                  <a16:creationId xmlns:a16="http://schemas.microsoft.com/office/drawing/2014/main" id="{D0F5C760-75AF-17BA-C38B-9DF76389D5AB}"/>
                </a:ext>
              </a:extLst>
            </p:cNvPr>
            <p:cNvSpPr>
              <a:spLocks noChangeArrowheads="1"/>
            </p:cNvSpPr>
            <p:nvPr/>
          </p:nvSpPr>
          <p:spPr bwMode="auto">
            <a:xfrm>
              <a:off x="6528" y="1967"/>
              <a:ext cx="5"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2" name="Line 171">
              <a:extLst>
                <a:ext uri="{FF2B5EF4-FFF2-40B4-BE49-F238E27FC236}">
                  <a16:creationId xmlns:a16="http://schemas.microsoft.com/office/drawing/2014/main" id="{91F3124B-F3C7-BC04-D345-EC0394588E59}"/>
                </a:ext>
              </a:extLst>
            </p:cNvPr>
            <p:cNvSpPr>
              <a:spLocks noChangeShapeType="1"/>
            </p:cNvSpPr>
            <p:nvPr/>
          </p:nvSpPr>
          <p:spPr bwMode="auto">
            <a:xfrm>
              <a:off x="6528" y="209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 name="Rectangle 172">
              <a:extLst>
                <a:ext uri="{FF2B5EF4-FFF2-40B4-BE49-F238E27FC236}">
                  <a16:creationId xmlns:a16="http://schemas.microsoft.com/office/drawing/2014/main" id="{CD9F8EB5-5413-917D-480C-054673E2C4E8}"/>
                </a:ext>
              </a:extLst>
            </p:cNvPr>
            <p:cNvSpPr>
              <a:spLocks noChangeArrowheads="1"/>
            </p:cNvSpPr>
            <p:nvPr/>
          </p:nvSpPr>
          <p:spPr bwMode="auto">
            <a:xfrm>
              <a:off x="6528" y="2094"/>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4" name="Line 173">
              <a:extLst>
                <a:ext uri="{FF2B5EF4-FFF2-40B4-BE49-F238E27FC236}">
                  <a16:creationId xmlns:a16="http://schemas.microsoft.com/office/drawing/2014/main" id="{CB9B928E-F915-C109-4482-38F0E172DD7C}"/>
                </a:ext>
              </a:extLst>
            </p:cNvPr>
            <p:cNvSpPr>
              <a:spLocks noChangeShapeType="1"/>
            </p:cNvSpPr>
            <p:nvPr/>
          </p:nvSpPr>
          <p:spPr bwMode="auto">
            <a:xfrm>
              <a:off x="6528" y="222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Rectangle 174">
              <a:extLst>
                <a:ext uri="{FF2B5EF4-FFF2-40B4-BE49-F238E27FC236}">
                  <a16:creationId xmlns:a16="http://schemas.microsoft.com/office/drawing/2014/main" id="{2E6B8AE5-9E5A-FC21-4BB2-20A3ADE1A4B6}"/>
                </a:ext>
              </a:extLst>
            </p:cNvPr>
            <p:cNvSpPr>
              <a:spLocks noChangeArrowheads="1"/>
            </p:cNvSpPr>
            <p:nvPr/>
          </p:nvSpPr>
          <p:spPr bwMode="auto">
            <a:xfrm>
              <a:off x="6528" y="2221"/>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6" name="Line 175">
              <a:extLst>
                <a:ext uri="{FF2B5EF4-FFF2-40B4-BE49-F238E27FC236}">
                  <a16:creationId xmlns:a16="http://schemas.microsoft.com/office/drawing/2014/main" id="{126BCAE0-BE1D-69FF-C481-F8966631AB07}"/>
                </a:ext>
              </a:extLst>
            </p:cNvPr>
            <p:cNvSpPr>
              <a:spLocks noChangeShapeType="1"/>
            </p:cNvSpPr>
            <p:nvPr/>
          </p:nvSpPr>
          <p:spPr bwMode="auto">
            <a:xfrm>
              <a:off x="6528" y="234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 name="Rectangle 176">
              <a:extLst>
                <a:ext uri="{FF2B5EF4-FFF2-40B4-BE49-F238E27FC236}">
                  <a16:creationId xmlns:a16="http://schemas.microsoft.com/office/drawing/2014/main" id="{88762208-7184-145C-B131-633A256ED087}"/>
                </a:ext>
              </a:extLst>
            </p:cNvPr>
            <p:cNvSpPr>
              <a:spLocks noChangeArrowheads="1"/>
            </p:cNvSpPr>
            <p:nvPr/>
          </p:nvSpPr>
          <p:spPr bwMode="auto">
            <a:xfrm>
              <a:off x="6528" y="2349"/>
              <a:ext cx="5"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8" name="Line 177">
              <a:extLst>
                <a:ext uri="{FF2B5EF4-FFF2-40B4-BE49-F238E27FC236}">
                  <a16:creationId xmlns:a16="http://schemas.microsoft.com/office/drawing/2014/main" id="{2E176C22-663F-1BBC-5E16-EFCD7AACA801}"/>
                </a:ext>
              </a:extLst>
            </p:cNvPr>
            <p:cNvSpPr>
              <a:spLocks noChangeShapeType="1"/>
            </p:cNvSpPr>
            <p:nvPr/>
          </p:nvSpPr>
          <p:spPr bwMode="auto">
            <a:xfrm>
              <a:off x="6528" y="248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 name="Rectangle 178">
              <a:extLst>
                <a:ext uri="{FF2B5EF4-FFF2-40B4-BE49-F238E27FC236}">
                  <a16:creationId xmlns:a16="http://schemas.microsoft.com/office/drawing/2014/main" id="{EB86D2D4-3CD7-5CDF-EB56-6497DFD89388}"/>
                </a:ext>
              </a:extLst>
            </p:cNvPr>
            <p:cNvSpPr>
              <a:spLocks noChangeArrowheads="1"/>
            </p:cNvSpPr>
            <p:nvPr/>
          </p:nvSpPr>
          <p:spPr bwMode="auto">
            <a:xfrm>
              <a:off x="6528" y="2480"/>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 name="Line 179">
              <a:extLst>
                <a:ext uri="{FF2B5EF4-FFF2-40B4-BE49-F238E27FC236}">
                  <a16:creationId xmlns:a16="http://schemas.microsoft.com/office/drawing/2014/main" id="{D00CB4B9-0C0E-3400-2710-7D9E7CA750D5}"/>
                </a:ext>
              </a:extLst>
            </p:cNvPr>
            <p:cNvSpPr>
              <a:spLocks noChangeShapeType="1"/>
            </p:cNvSpPr>
            <p:nvPr/>
          </p:nvSpPr>
          <p:spPr bwMode="auto">
            <a:xfrm>
              <a:off x="6528" y="260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 name="Rectangle 180">
              <a:extLst>
                <a:ext uri="{FF2B5EF4-FFF2-40B4-BE49-F238E27FC236}">
                  <a16:creationId xmlns:a16="http://schemas.microsoft.com/office/drawing/2014/main" id="{AE523F16-E631-BEE8-362C-A6452687CF08}"/>
                </a:ext>
              </a:extLst>
            </p:cNvPr>
            <p:cNvSpPr>
              <a:spLocks noChangeArrowheads="1"/>
            </p:cNvSpPr>
            <p:nvPr/>
          </p:nvSpPr>
          <p:spPr bwMode="auto">
            <a:xfrm>
              <a:off x="6528" y="2608"/>
              <a:ext cx="5"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Line 181">
              <a:extLst>
                <a:ext uri="{FF2B5EF4-FFF2-40B4-BE49-F238E27FC236}">
                  <a16:creationId xmlns:a16="http://schemas.microsoft.com/office/drawing/2014/main" id="{724D2462-6A8C-F984-DA30-7DE2883D9282}"/>
                </a:ext>
              </a:extLst>
            </p:cNvPr>
            <p:cNvSpPr>
              <a:spLocks noChangeShapeType="1"/>
            </p:cNvSpPr>
            <p:nvPr/>
          </p:nvSpPr>
          <p:spPr bwMode="auto">
            <a:xfrm>
              <a:off x="6528" y="273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 name="Rectangle 182">
              <a:extLst>
                <a:ext uri="{FF2B5EF4-FFF2-40B4-BE49-F238E27FC236}">
                  <a16:creationId xmlns:a16="http://schemas.microsoft.com/office/drawing/2014/main" id="{F51AAEC9-752A-BE44-7D11-445BA858F40D}"/>
                </a:ext>
              </a:extLst>
            </p:cNvPr>
            <p:cNvSpPr>
              <a:spLocks noChangeArrowheads="1"/>
            </p:cNvSpPr>
            <p:nvPr/>
          </p:nvSpPr>
          <p:spPr bwMode="auto">
            <a:xfrm>
              <a:off x="6528" y="2735"/>
              <a:ext cx="5"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4" name="Line 183">
              <a:extLst>
                <a:ext uri="{FF2B5EF4-FFF2-40B4-BE49-F238E27FC236}">
                  <a16:creationId xmlns:a16="http://schemas.microsoft.com/office/drawing/2014/main" id="{8FBA8623-6645-33F1-45E1-CDD3410C1836}"/>
                </a:ext>
              </a:extLst>
            </p:cNvPr>
            <p:cNvSpPr>
              <a:spLocks noChangeShapeType="1"/>
            </p:cNvSpPr>
            <p:nvPr/>
          </p:nvSpPr>
          <p:spPr bwMode="auto">
            <a:xfrm>
              <a:off x="6528" y="286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 name="Rectangle 184">
              <a:extLst>
                <a:ext uri="{FF2B5EF4-FFF2-40B4-BE49-F238E27FC236}">
                  <a16:creationId xmlns:a16="http://schemas.microsoft.com/office/drawing/2014/main" id="{E1103A5F-D95A-EDFA-34A3-997FC99EDD9D}"/>
                </a:ext>
              </a:extLst>
            </p:cNvPr>
            <p:cNvSpPr>
              <a:spLocks noChangeArrowheads="1"/>
            </p:cNvSpPr>
            <p:nvPr/>
          </p:nvSpPr>
          <p:spPr bwMode="auto">
            <a:xfrm>
              <a:off x="6528" y="2862"/>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6" name="Line 185">
              <a:extLst>
                <a:ext uri="{FF2B5EF4-FFF2-40B4-BE49-F238E27FC236}">
                  <a16:creationId xmlns:a16="http://schemas.microsoft.com/office/drawing/2014/main" id="{C8D67801-4F8A-4385-ED34-9D796AED9D27}"/>
                </a:ext>
              </a:extLst>
            </p:cNvPr>
            <p:cNvSpPr>
              <a:spLocks noChangeShapeType="1"/>
            </p:cNvSpPr>
            <p:nvPr/>
          </p:nvSpPr>
          <p:spPr bwMode="auto">
            <a:xfrm>
              <a:off x="6528" y="299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Rectangle 186">
              <a:extLst>
                <a:ext uri="{FF2B5EF4-FFF2-40B4-BE49-F238E27FC236}">
                  <a16:creationId xmlns:a16="http://schemas.microsoft.com/office/drawing/2014/main" id="{3C437C0A-44E2-9943-7BF6-FAE80B716F59}"/>
                </a:ext>
              </a:extLst>
            </p:cNvPr>
            <p:cNvSpPr>
              <a:spLocks noChangeArrowheads="1"/>
            </p:cNvSpPr>
            <p:nvPr/>
          </p:nvSpPr>
          <p:spPr bwMode="auto">
            <a:xfrm>
              <a:off x="6528" y="2990"/>
              <a:ext cx="5"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8" name="Line 187">
              <a:extLst>
                <a:ext uri="{FF2B5EF4-FFF2-40B4-BE49-F238E27FC236}">
                  <a16:creationId xmlns:a16="http://schemas.microsoft.com/office/drawing/2014/main" id="{6561D046-E97B-1C1B-4A65-EC442FA1ABE2}"/>
                </a:ext>
              </a:extLst>
            </p:cNvPr>
            <p:cNvSpPr>
              <a:spLocks noChangeShapeType="1"/>
            </p:cNvSpPr>
            <p:nvPr/>
          </p:nvSpPr>
          <p:spPr bwMode="auto">
            <a:xfrm>
              <a:off x="6528" y="311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Rectangle 188">
              <a:extLst>
                <a:ext uri="{FF2B5EF4-FFF2-40B4-BE49-F238E27FC236}">
                  <a16:creationId xmlns:a16="http://schemas.microsoft.com/office/drawing/2014/main" id="{36C1F1C6-A1F4-B41F-AAFE-75C3722E7266}"/>
                </a:ext>
              </a:extLst>
            </p:cNvPr>
            <p:cNvSpPr>
              <a:spLocks noChangeArrowheads="1"/>
            </p:cNvSpPr>
            <p:nvPr/>
          </p:nvSpPr>
          <p:spPr bwMode="auto">
            <a:xfrm>
              <a:off x="6528" y="3117"/>
              <a:ext cx="5"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0" name="Line 189">
              <a:extLst>
                <a:ext uri="{FF2B5EF4-FFF2-40B4-BE49-F238E27FC236}">
                  <a16:creationId xmlns:a16="http://schemas.microsoft.com/office/drawing/2014/main" id="{E095E3CF-75AD-2C6C-9B9C-20FE1FEB0064}"/>
                </a:ext>
              </a:extLst>
            </p:cNvPr>
            <p:cNvSpPr>
              <a:spLocks noChangeShapeType="1"/>
            </p:cNvSpPr>
            <p:nvPr/>
          </p:nvSpPr>
          <p:spPr bwMode="auto">
            <a:xfrm>
              <a:off x="6528" y="324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 name="Rectangle 190">
              <a:extLst>
                <a:ext uri="{FF2B5EF4-FFF2-40B4-BE49-F238E27FC236}">
                  <a16:creationId xmlns:a16="http://schemas.microsoft.com/office/drawing/2014/main" id="{CA504EA0-35A0-DCC5-697B-489EC1586D9A}"/>
                </a:ext>
              </a:extLst>
            </p:cNvPr>
            <p:cNvSpPr>
              <a:spLocks noChangeArrowheads="1"/>
            </p:cNvSpPr>
            <p:nvPr/>
          </p:nvSpPr>
          <p:spPr bwMode="auto">
            <a:xfrm>
              <a:off x="6528" y="3244"/>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2" name="Line 191">
              <a:extLst>
                <a:ext uri="{FF2B5EF4-FFF2-40B4-BE49-F238E27FC236}">
                  <a16:creationId xmlns:a16="http://schemas.microsoft.com/office/drawing/2014/main" id="{869DEA11-C0EC-B7B2-A4F3-F296A769DB3C}"/>
                </a:ext>
              </a:extLst>
            </p:cNvPr>
            <p:cNvSpPr>
              <a:spLocks noChangeShapeType="1"/>
            </p:cNvSpPr>
            <p:nvPr/>
          </p:nvSpPr>
          <p:spPr bwMode="auto">
            <a:xfrm>
              <a:off x="6528" y="337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 name="Rectangle 192">
              <a:extLst>
                <a:ext uri="{FF2B5EF4-FFF2-40B4-BE49-F238E27FC236}">
                  <a16:creationId xmlns:a16="http://schemas.microsoft.com/office/drawing/2014/main" id="{3E9C00DF-4DB4-6363-D023-F3FF2C535DA9}"/>
                </a:ext>
              </a:extLst>
            </p:cNvPr>
            <p:cNvSpPr>
              <a:spLocks noChangeArrowheads="1"/>
            </p:cNvSpPr>
            <p:nvPr/>
          </p:nvSpPr>
          <p:spPr bwMode="auto">
            <a:xfrm>
              <a:off x="6528" y="3376"/>
              <a:ext cx="5"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4" name="Line 193">
              <a:extLst>
                <a:ext uri="{FF2B5EF4-FFF2-40B4-BE49-F238E27FC236}">
                  <a16:creationId xmlns:a16="http://schemas.microsoft.com/office/drawing/2014/main" id="{38F59D90-A902-9691-161C-4E432BDEED72}"/>
                </a:ext>
              </a:extLst>
            </p:cNvPr>
            <p:cNvSpPr>
              <a:spLocks noChangeShapeType="1"/>
            </p:cNvSpPr>
            <p:nvPr/>
          </p:nvSpPr>
          <p:spPr bwMode="auto">
            <a:xfrm>
              <a:off x="6528" y="350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 name="Rectangle 194">
              <a:extLst>
                <a:ext uri="{FF2B5EF4-FFF2-40B4-BE49-F238E27FC236}">
                  <a16:creationId xmlns:a16="http://schemas.microsoft.com/office/drawing/2014/main" id="{8F00A616-87ED-0D42-A1B6-E6A92626585D}"/>
                </a:ext>
              </a:extLst>
            </p:cNvPr>
            <p:cNvSpPr>
              <a:spLocks noChangeArrowheads="1"/>
            </p:cNvSpPr>
            <p:nvPr/>
          </p:nvSpPr>
          <p:spPr bwMode="auto">
            <a:xfrm>
              <a:off x="6528" y="3503"/>
              <a:ext cx="5"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6" name="Line 195">
              <a:extLst>
                <a:ext uri="{FF2B5EF4-FFF2-40B4-BE49-F238E27FC236}">
                  <a16:creationId xmlns:a16="http://schemas.microsoft.com/office/drawing/2014/main" id="{24D41B30-07ED-EBC7-C7D1-371477683733}"/>
                </a:ext>
              </a:extLst>
            </p:cNvPr>
            <p:cNvSpPr>
              <a:spLocks noChangeShapeType="1"/>
            </p:cNvSpPr>
            <p:nvPr/>
          </p:nvSpPr>
          <p:spPr bwMode="auto">
            <a:xfrm>
              <a:off x="6528" y="363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 name="Rectangle 196">
              <a:extLst>
                <a:ext uri="{FF2B5EF4-FFF2-40B4-BE49-F238E27FC236}">
                  <a16:creationId xmlns:a16="http://schemas.microsoft.com/office/drawing/2014/main" id="{16A9CEC7-61B5-1589-23A7-8C233458946F}"/>
                </a:ext>
              </a:extLst>
            </p:cNvPr>
            <p:cNvSpPr>
              <a:spLocks noChangeArrowheads="1"/>
            </p:cNvSpPr>
            <p:nvPr/>
          </p:nvSpPr>
          <p:spPr bwMode="auto">
            <a:xfrm>
              <a:off x="6528" y="3630"/>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8" name="Line 197">
              <a:extLst>
                <a:ext uri="{FF2B5EF4-FFF2-40B4-BE49-F238E27FC236}">
                  <a16:creationId xmlns:a16="http://schemas.microsoft.com/office/drawing/2014/main" id="{86398BB4-66CE-B747-82B6-5963EF29E5A7}"/>
                </a:ext>
              </a:extLst>
            </p:cNvPr>
            <p:cNvSpPr>
              <a:spLocks noChangeShapeType="1"/>
            </p:cNvSpPr>
            <p:nvPr/>
          </p:nvSpPr>
          <p:spPr bwMode="auto">
            <a:xfrm>
              <a:off x="6528" y="375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 name="Rectangle 198">
              <a:extLst>
                <a:ext uri="{FF2B5EF4-FFF2-40B4-BE49-F238E27FC236}">
                  <a16:creationId xmlns:a16="http://schemas.microsoft.com/office/drawing/2014/main" id="{4523DF99-8DC4-A0CE-6AEF-001C14728ECB}"/>
                </a:ext>
              </a:extLst>
            </p:cNvPr>
            <p:cNvSpPr>
              <a:spLocks noChangeArrowheads="1"/>
            </p:cNvSpPr>
            <p:nvPr/>
          </p:nvSpPr>
          <p:spPr bwMode="auto">
            <a:xfrm>
              <a:off x="6528" y="3758"/>
              <a:ext cx="5"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678661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67086" y="98697"/>
            <a:ext cx="7456786" cy="552780"/>
          </a:xfrm>
        </p:spPr>
        <p:txBody>
          <a:bodyPr/>
          <a:lstStyle/>
          <a:p>
            <a:r>
              <a:rPr lang="en-GB" dirty="0"/>
              <a:t>Meeting Agenda (2/3)</a:t>
            </a:r>
          </a:p>
        </p:txBody>
      </p:sp>
      <p:grpSp>
        <p:nvGrpSpPr>
          <p:cNvPr id="2" name="Group 4">
            <a:extLst>
              <a:ext uri="{FF2B5EF4-FFF2-40B4-BE49-F238E27FC236}">
                <a16:creationId xmlns:a16="http://schemas.microsoft.com/office/drawing/2014/main" id="{13C48E0F-BDB8-FD1E-8E58-69DF27F44490}"/>
              </a:ext>
            </a:extLst>
          </p:cNvPr>
          <p:cNvGrpSpPr>
            <a:grpSpLocks noChangeAspect="1"/>
          </p:cNvGrpSpPr>
          <p:nvPr/>
        </p:nvGrpSpPr>
        <p:grpSpPr bwMode="auto">
          <a:xfrm>
            <a:off x="1981200" y="936625"/>
            <a:ext cx="8229600" cy="4984750"/>
            <a:chOff x="1248" y="590"/>
            <a:chExt cx="5184" cy="3140"/>
          </a:xfrm>
        </p:grpSpPr>
        <p:sp>
          <p:nvSpPr>
            <p:cNvPr id="5" name="AutoShape 3">
              <a:extLst>
                <a:ext uri="{FF2B5EF4-FFF2-40B4-BE49-F238E27FC236}">
                  <a16:creationId xmlns:a16="http://schemas.microsoft.com/office/drawing/2014/main" id="{99519689-842C-2FFB-0EE8-1B775C988CD5}"/>
                </a:ext>
              </a:extLst>
            </p:cNvPr>
            <p:cNvSpPr>
              <a:spLocks noChangeAspect="1" noChangeArrowheads="1" noTextEdit="1"/>
            </p:cNvSpPr>
            <p:nvPr/>
          </p:nvSpPr>
          <p:spPr bwMode="auto">
            <a:xfrm>
              <a:off x="1248" y="590"/>
              <a:ext cx="5184" cy="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6" name="Group 205">
              <a:extLst>
                <a:ext uri="{FF2B5EF4-FFF2-40B4-BE49-F238E27FC236}">
                  <a16:creationId xmlns:a16="http://schemas.microsoft.com/office/drawing/2014/main" id="{F768E8F3-C09B-2E0F-A236-BAD7ECE79C71}"/>
                </a:ext>
              </a:extLst>
            </p:cNvPr>
            <p:cNvGrpSpPr>
              <a:grpSpLocks/>
            </p:cNvGrpSpPr>
            <p:nvPr/>
          </p:nvGrpSpPr>
          <p:grpSpPr bwMode="auto">
            <a:xfrm>
              <a:off x="1248" y="590"/>
              <a:ext cx="5188" cy="3256"/>
              <a:chOff x="1248" y="590"/>
              <a:chExt cx="5188" cy="3256"/>
            </a:xfrm>
          </p:grpSpPr>
          <p:sp>
            <p:nvSpPr>
              <p:cNvPr id="36" name="Rectangle 5">
                <a:extLst>
                  <a:ext uri="{FF2B5EF4-FFF2-40B4-BE49-F238E27FC236}">
                    <a16:creationId xmlns:a16="http://schemas.microsoft.com/office/drawing/2014/main" id="{5CE8D44D-CA59-E8C2-09D6-9571895D9792}"/>
                  </a:ext>
                </a:extLst>
              </p:cNvPr>
              <p:cNvSpPr>
                <a:spLocks noChangeArrowheads="1"/>
              </p:cNvSpPr>
              <p:nvPr/>
            </p:nvSpPr>
            <p:spPr bwMode="auto">
              <a:xfrm>
                <a:off x="1248" y="590"/>
                <a:ext cx="5184" cy="236"/>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Rectangle 6">
                <a:extLst>
                  <a:ext uri="{FF2B5EF4-FFF2-40B4-BE49-F238E27FC236}">
                    <a16:creationId xmlns:a16="http://schemas.microsoft.com/office/drawing/2014/main" id="{CDFBA9DC-08DA-C3A4-309A-A693F36B768B}"/>
                  </a:ext>
                </a:extLst>
              </p:cNvPr>
              <p:cNvSpPr>
                <a:spLocks noChangeArrowheads="1"/>
              </p:cNvSpPr>
              <p:nvPr/>
            </p:nvSpPr>
            <p:spPr bwMode="auto">
              <a:xfrm>
                <a:off x="1248" y="822"/>
                <a:ext cx="701" cy="3024"/>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Rectangle 7">
                <a:extLst>
                  <a:ext uri="{FF2B5EF4-FFF2-40B4-BE49-F238E27FC236}">
                    <a16:creationId xmlns:a16="http://schemas.microsoft.com/office/drawing/2014/main" id="{1A3C82F7-A225-AC53-0E80-DFAA2E788A7D}"/>
                  </a:ext>
                </a:extLst>
              </p:cNvPr>
              <p:cNvSpPr>
                <a:spLocks noChangeArrowheads="1"/>
              </p:cNvSpPr>
              <p:nvPr/>
            </p:nvSpPr>
            <p:spPr bwMode="auto">
              <a:xfrm>
                <a:off x="1264" y="598"/>
                <a:ext cx="50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Calibri" panose="020F0502020204030204" pitchFamily="34" charset="0"/>
                  </a:rPr>
                  <a:t>Date &amp; Time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8">
                <a:extLst>
                  <a:ext uri="{FF2B5EF4-FFF2-40B4-BE49-F238E27FC236}">
                    <a16:creationId xmlns:a16="http://schemas.microsoft.com/office/drawing/2014/main" id="{AB74B3BE-6E63-B8D9-1917-9FCE5578120D}"/>
                  </a:ext>
                </a:extLst>
              </p:cNvPr>
              <p:cNvSpPr>
                <a:spLocks noChangeArrowheads="1"/>
              </p:cNvSpPr>
              <p:nvPr/>
            </p:nvSpPr>
            <p:spPr bwMode="auto">
              <a:xfrm>
                <a:off x="1264" y="714"/>
                <a:ext cx="57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Calibri" panose="020F0502020204030204" pitchFamily="34" charset="0"/>
                  </a:rPr>
                  <a:t>Event &amp; Room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9">
                <a:extLst>
                  <a:ext uri="{FF2B5EF4-FFF2-40B4-BE49-F238E27FC236}">
                    <a16:creationId xmlns:a16="http://schemas.microsoft.com/office/drawing/2014/main" id="{2754A3BB-1AE8-0004-719F-3B0FCDF96B14}"/>
                  </a:ext>
                </a:extLst>
              </p:cNvPr>
              <p:cNvSpPr>
                <a:spLocks noChangeArrowheads="1"/>
              </p:cNvSpPr>
              <p:nvPr/>
            </p:nvSpPr>
            <p:spPr bwMode="auto">
              <a:xfrm>
                <a:off x="1961" y="714"/>
                <a:ext cx="61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Calibri" panose="020F0502020204030204" pitchFamily="34" charset="0"/>
                  </a:rPr>
                  <a:t>SG, room K-112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10">
                <a:extLst>
                  <a:ext uri="{FF2B5EF4-FFF2-40B4-BE49-F238E27FC236}">
                    <a16:creationId xmlns:a16="http://schemas.microsoft.com/office/drawing/2014/main" id="{2BA8351C-6985-1B59-776A-0956D637FA90}"/>
                  </a:ext>
                </a:extLst>
              </p:cNvPr>
              <p:cNvSpPr>
                <a:spLocks noChangeArrowheads="1"/>
              </p:cNvSpPr>
              <p:nvPr/>
            </p:nvSpPr>
            <p:spPr bwMode="auto">
              <a:xfrm>
                <a:off x="2857" y="714"/>
                <a:ext cx="62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Calibri" panose="020F0502020204030204" pitchFamily="34" charset="0"/>
                  </a:rPr>
                  <a:t>WG-1, room H.I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11">
                <a:extLst>
                  <a:ext uri="{FF2B5EF4-FFF2-40B4-BE49-F238E27FC236}">
                    <a16:creationId xmlns:a16="http://schemas.microsoft.com/office/drawing/2014/main" id="{CD0F9CE3-E2FE-7FED-6464-48075CB8378D}"/>
                  </a:ext>
                </a:extLst>
              </p:cNvPr>
              <p:cNvSpPr>
                <a:spLocks noChangeArrowheads="1"/>
              </p:cNvSpPr>
              <p:nvPr/>
            </p:nvSpPr>
            <p:spPr bwMode="auto">
              <a:xfrm>
                <a:off x="3754" y="714"/>
                <a:ext cx="74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Calibri" panose="020F0502020204030204" pitchFamily="34" charset="0"/>
                  </a:rPr>
                  <a:t>WG-2, room H.II/III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12">
                <a:extLst>
                  <a:ext uri="{FF2B5EF4-FFF2-40B4-BE49-F238E27FC236}">
                    <a16:creationId xmlns:a16="http://schemas.microsoft.com/office/drawing/2014/main" id="{D6454049-4EC3-958D-9D0D-F8B10588F77B}"/>
                  </a:ext>
                </a:extLst>
              </p:cNvPr>
              <p:cNvSpPr>
                <a:spLocks noChangeArrowheads="1"/>
              </p:cNvSpPr>
              <p:nvPr/>
            </p:nvSpPr>
            <p:spPr bwMode="auto">
              <a:xfrm>
                <a:off x="4651" y="714"/>
                <a:ext cx="67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Calibri" panose="020F0502020204030204" pitchFamily="34" charset="0"/>
                  </a:rPr>
                  <a:t>WG-3, room H.IV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13">
                <a:extLst>
                  <a:ext uri="{FF2B5EF4-FFF2-40B4-BE49-F238E27FC236}">
                    <a16:creationId xmlns:a16="http://schemas.microsoft.com/office/drawing/2014/main" id="{0151DB79-E072-C0D7-33A6-F3DB694E6E9E}"/>
                  </a:ext>
                </a:extLst>
              </p:cNvPr>
              <p:cNvSpPr>
                <a:spLocks noChangeArrowheads="1"/>
              </p:cNvSpPr>
              <p:nvPr/>
            </p:nvSpPr>
            <p:spPr bwMode="auto">
              <a:xfrm>
                <a:off x="5547" y="714"/>
                <a:ext cx="84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Calibri" panose="020F0502020204030204" pitchFamily="34" charset="0"/>
                  </a:rPr>
                  <a:t>WG-4, room H.V/H.VI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14">
                <a:extLst>
                  <a:ext uri="{FF2B5EF4-FFF2-40B4-BE49-F238E27FC236}">
                    <a16:creationId xmlns:a16="http://schemas.microsoft.com/office/drawing/2014/main" id="{C45E9707-E447-3751-55D7-43C5642B44EA}"/>
                  </a:ext>
                </a:extLst>
              </p:cNvPr>
              <p:cNvSpPr>
                <a:spLocks noChangeArrowheads="1"/>
              </p:cNvSpPr>
              <p:nvPr/>
            </p:nvSpPr>
            <p:spPr bwMode="auto">
              <a:xfrm>
                <a:off x="1264" y="830"/>
                <a:ext cx="52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08:30 - 09:00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15">
                <a:extLst>
                  <a:ext uri="{FF2B5EF4-FFF2-40B4-BE49-F238E27FC236}">
                    <a16:creationId xmlns:a16="http://schemas.microsoft.com/office/drawing/2014/main" id="{ED8E0732-DA8D-2DFD-3714-FEBA0FC5093F}"/>
                  </a:ext>
                </a:extLst>
              </p:cNvPr>
              <p:cNvSpPr>
                <a:spLocks noChangeArrowheads="1"/>
              </p:cNvSpPr>
              <p:nvPr/>
            </p:nvSpPr>
            <p:spPr bwMode="auto">
              <a:xfrm>
                <a:off x="1264" y="946"/>
                <a:ext cx="52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09:00 - 09:30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16">
                <a:extLst>
                  <a:ext uri="{FF2B5EF4-FFF2-40B4-BE49-F238E27FC236}">
                    <a16:creationId xmlns:a16="http://schemas.microsoft.com/office/drawing/2014/main" id="{4452C6B0-D14F-4B64-16CB-EB46CEE495C4}"/>
                  </a:ext>
                </a:extLst>
              </p:cNvPr>
              <p:cNvSpPr>
                <a:spLocks noChangeArrowheads="1"/>
              </p:cNvSpPr>
              <p:nvPr/>
            </p:nvSpPr>
            <p:spPr bwMode="auto">
              <a:xfrm>
                <a:off x="1264" y="1063"/>
                <a:ext cx="52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09:30 - 10:00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17">
                <a:extLst>
                  <a:ext uri="{FF2B5EF4-FFF2-40B4-BE49-F238E27FC236}">
                    <a16:creationId xmlns:a16="http://schemas.microsoft.com/office/drawing/2014/main" id="{BE1B9A92-45B5-0393-87CD-03E162CB043C}"/>
                  </a:ext>
                </a:extLst>
              </p:cNvPr>
              <p:cNvSpPr>
                <a:spLocks noChangeArrowheads="1"/>
              </p:cNvSpPr>
              <p:nvPr/>
            </p:nvSpPr>
            <p:spPr bwMode="auto">
              <a:xfrm>
                <a:off x="1264" y="1179"/>
                <a:ext cx="52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10:00 - 10:30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18">
                <a:extLst>
                  <a:ext uri="{FF2B5EF4-FFF2-40B4-BE49-F238E27FC236}">
                    <a16:creationId xmlns:a16="http://schemas.microsoft.com/office/drawing/2014/main" id="{A3B6062C-3861-3AC0-8325-678B431D0ED5}"/>
                  </a:ext>
                </a:extLst>
              </p:cNvPr>
              <p:cNvSpPr>
                <a:spLocks noChangeArrowheads="1"/>
              </p:cNvSpPr>
              <p:nvPr/>
            </p:nvSpPr>
            <p:spPr bwMode="auto">
              <a:xfrm>
                <a:off x="1264" y="1295"/>
                <a:ext cx="52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10:30 - 11:00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19">
                <a:extLst>
                  <a:ext uri="{FF2B5EF4-FFF2-40B4-BE49-F238E27FC236}">
                    <a16:creationId xmlns:a16="http://schemas.microsoft.com/office/drawing/2014/main" id="{E1B930B3-963D-2E92-6EFA-E0E6776F72EC}"/>
                  </a:ext>
                </a:extLst>
              </p:cNvPr>
              <p:cNvSpPr>
                <a:spLocks noChangeArrowheads="1"/>
              </p:cNvSpPr>
              <p:nvPr/>
            </p:nvSpPr>
            <p:spPr bwMode="auto">
              <a:xfrm>
                <a:off x="1961" y="1295"/>
                <a:ext cx="78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Coffee break (K-112)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20">
                <a:extLst>
                  <a:ext uri="{FF2B5EF4-FFF2-40B4-BE49-F238E27FC236}">
                    <a16:creationId xmlns:a16="http://schemas.microsoft.com/office/drawing/2014/main" id="{11EFFBD9-8D5F-5EF1-7509-2B5A056D8C70}"/>
                  </a:ext>
                </a:extLst>
              </p:cNvPr>
              <p:cNvSpPr>
                <a:spLocks noChangeArrowheads="1"/>
              </p:cNvSpPr>
              <p:nvPr/>
            </p:nvSpPr>
            <p:spPr bwMode="auto">
              <a:xfrm>
                <a:off x="1264" y="1411"/>
                <a:ext cx="52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11:00 - 11:30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21">
                <a:extLst>
                  <a:ext uri="{FF2B5EF4-FFF2-40B4-BE49-F238E27FC236}">
                    <a16:creationId xmlns:a16="http://schemas.microsoft.com/office/drawing/2014/main" id="{96E84CB6-27E1-D8D9-4040-F5D41663C811}"/>
                  </a:ext>
                </a:extLst>
              </p:cNvPr>
              <p:cNvSpPr>
                <a:spLocks noChangeArrowheads="1"/>
              </p:cNvSpPr>
              <p:nvPr/>
            </p:nvSpPr>
            <p:spPr bwMode="auto">
              <a:xfrm>
                <a:off x="1264" y="1527"/>
                <a:ext cx="52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11:30 - 12:00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22">
                <a:extLst>
                  <a:ext uri="{FF2B5EF4-FFF2-40B4-BE49-F238E27FC236}">
                    <a16:creationId xmlns:a16="http://schemas.microsoft.com/office/drawing/2014/main" id="{16477318-5B42-AB7A-DFD2-82B22D096699}"/>
                  </a:ext>
                </a:extLst>
              </p:cNvPr>
              <p:cNvSpPr>
                <a:spLocks noChangeArrowheads="1"/>
              </p:cNvSpPr>
              <p:nvPr/>
            </p:nvSpPr>
            <p:spPr bwMode="auto">
              <a:xfrm>
                <a:off x="1264" y="1643"/>
                <a:ext cx="52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12:00 - 12:30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23">
                <a:extLst>
                  <a:ext uri="{FF2B5EF4-FFF2-40B4-BE49-F238E27FC236}">
                    <a16:creationId xmlns:a16="http://schemas.microsoft.com/office/drawing/2014/main" id="{A858B4AA-642C-CEED-D6C9-46209D0A3544}"/>
                  </a:ext>
                </a:extLst>
              </p:cNvPr>
              <p:cNvSpPr>
                <a:spLocks noChangeArrowheads="1"/>
              </p:cNvSpPr>
              <p:nvPr/>
            </p:nvSpPr>
            <p:spPr bwMode="auto">
              <a:xfrm>
                <a:off x="1264" y="1760"/>
                <a:ext cx="52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12:30 - 13:00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24">
                <a:extLst>
                  <a:ext uri="{FF2B5EF4-FFF2-40B4-BE49-F238E27FC236}">
                    <a16:creationId xmlns:a16="http://schemas.microsoft.com/office/drawing/2014/main" id="{B7018A50-47EE-F2D6-C44C-F575715DF5EA}"/>
                  </a:ext>
                </a:extLst>
              </p:cNvPr>
              <p:cNvSpPr>
                <a:spLocks noChangeArrowheads="1"/>
              </p:cNvSpPr>
              <p:nvPr/>
            </p:nvSpPr>
            <p:spPr bwMode="auto">
              <a:xfrm>
                <a:off x="1264" y="1876"/>
                <a:ext cx="52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13:00 - 13:30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25">
                <a:extLst>
                  <a:ext uri="{FF2B5EF4-FFF2-40B4-BE49-F238E27FC236}">
                    <a16:creationId xmlns:a16="http://schemas.microsoft.com/office/drawing/2014/main" id="{627254FE-2E0C-6D1E-989E-FE9B84C90B5D}"/>
                  </a:ext>
                </a:extLst>
              </p:cNvPr>
              <p:cNvSpPr>
                <a:spLocks noChangeArrowheads="1"/>
              </p:cNvSpPr>
              <p:nvPr/>
            </p:nvSpPr>
            <p:spPr bwMode="auto">
              <a:xfrm>
                <a:off x="1264" y="1992"/>
                <a:ext cx="52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13:30 - 14:00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26">
                <a:extLst>
                  <a:ext uri="{FF2B5EF4-FFF2-40B4-BE49-F238E27FC236}">
                    <a16:creationId xmlns:a16="http://schemas.microsoft.com/office/drawing/2014/main" id="{0DF89DF0-E6B0-CACC-307A-1018F9E7EDC5}"/>
                  </a:ext>
                </a:extLst>
              </p:cNvPr>
              <p:cNvSpPr>
                <a:spLocks noChangeArrowheads="1"/>
              </p:cNvSpPr>
              <p:nvPr/>
            </p:nvSpPr>
            <p:spPr bwMode="auto">
              <a:xfrm>
                <a:off x="1264" y="2108"/>
                <a:ext cx="52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14:00 - 14:30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27">
                <a:extLst>
                  <a:ext uri="{FF2B5EF4-FFF2-40B4-BE49-F238E27FC236}">
                    <a16:creationId xmlns:a16="http://schemas.microsoft.com/office/drawing/2014/main" id="{897C6D74-E338-6CF8-3052-51C0155B9100}"/>
                  </a:ext>
                </a:extLst>
              </p:cNvPr>
              <p:cNvSpPr>
                <a:spLocks noChangeArrowheads="1"/>
              </p:cNvSpPr>
              <p:nvPr/>
            </p:nvSpPr>
            <p:spPr bwMode="auto">
              <a:xfrm>
                <a:off x="1264" y="2224"/>
                <a:ext cx="52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14:30 - 15:00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28">
                <a:extLst>
                  <a:ext uri="{FF2B5EF4-FFF2-40B4-BE49-F238E27FC236}">
                    <a16:creationId xmlns:a16="http://schemas.microsoft.com/office/drawing/2014/main" id="{4DA4CC52-E108-2A69-CFD8-530144E44D2C}"/>
                  </a:ext>
                </a:extLst>
              </p:cNvPr>
              <p:cNvSpPr>
                <a:spLocks noChangeArrowheads="1"/>
              </p:cNvSpPr>
              <p:nvPr/>
            </p:nvSpPr>
            <p:spPr bwMode="auto">
              <a:xfrm>
                <a:off x="1264" y="2340"/>
                <a:ext cx="52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15:00 - 15:30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29">
                <a:extLst>
                  <a:ext uri="{FF2B5EF4-FFF2-40B4-BE49-F238E27FC236}">
                    <a16:creationId xmlns:a16="http://schemas.microsoft.com/office/drawing/2014/main" id="{5AB6E073-9521-4945-ED12-F0E9C43DE241}"/>
                  </a:ext>
                </a:extLst>
              </p:cNvPr>
              <p:cNvSpPr>
                <a:spLocks noChangeArrowheads="1"/>
              </p:cNvSpPr>
              <p:nvPr/>
            </p:nvSpPr>
            <p:spPr bwMode="auto">
              <a:xfrm>
                <a:off x="1264" y="2456"/>
                <a:ext cx="52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15:30 - 16:00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30">
                <a:extLst>
                  <a:ext uri="{FF2B5EF4-FFF2-40B4-BE49-F238E27FC236}">
                    <a16:creationId xmlns:a16="http://schemas.microsoft.com/office/drawing/2014/main" id="{4AAC86E9-95AD-A792-A6C7-8EBEE475688F}"/>
                  </a:ext>
                </a:extLst>
              </p:cNvPr>
              <p:cNvSpPr>
                <a:spLocks noChangeArrowheads="1"/>
              </p:cNvSpPr>
              <p:nvPr/>
            </p:nvSpPr>
            <p:spPr bwMode="auto">
              <a:xfrm>
                <a:off x="1961" y="2456"/>
                <a:ext cx="78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Coffee break (K-112)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31">
                <a:extLst>
                  <a:ext uri="{FF2B5EF4-FFF2-40B4-BE49-F238E27FC236}">
                    <a16:creationId xmlns:a16="http://schemas.microsoft.com/office/drawing/2014/main" id="{53A642D7-8F89-5CDA-2CEE-F0FB8264A6E1}"/>
                  </a:ext>
                </a:extLst>
              </p:cNvPr>
              <p:cNvSpPr>
                <a:spLocks noChangeArrowheads="1"/>
              </p:cNvSpPr>
              <p:nvPr/>
            </p:nvSpPr>
            <p:spPr bwMode="auto">
              <a:xfrm>
                <a:off x="1264" y="2573"/>
                <a:ext cx="52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16:00 - 16:30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32">
                <a:extLst>
                  <a:ext uri="{FF2B5EF4-FFF2-40B4-BE49-F238E27FC236}">
                    <a16:creationId xmlns:a16="http://schemas.microsoft.com/office/drawing/2014/main" id="{20D83723-EFBE-DB1E-E5F2-4B37F2450AB5}"/>
                  </a:ext>
                </a:extLst>
              </p:cNvPr>
              <p:cNvSpPr>
                <a:spLocks noChangeArrowheads="1"/>
              </p:cNvSpPr>
              <p:nvPr/>
            </p:nvSpPr>
            <p:spPr bwMode="auto">
              <a:xfrm>
                <a:off x="1264" y="2689"/>
                <a:ext cx="52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16:30 - 17:00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33">
                <a:extLst>
                  <a:ext uri="{FF2B5EF4-FFF2-40B4-BE49-F238E27FC236}">
                    <a16:creationId xmlns:a16="http://schemas.microsoft.com/office/drawing/2014/main" id="{6C78A876-8452-6211-7886-44A7972B1014}"/>
                  </a:ext>
                </a:extLst>
              </p:cNvPr>
              <p:cNvSpPr>
                <a:spLocks noChangeArrowheads="1"/>
              </p:cNvSpPr>
              <p:nvPr/>
            </p:nvSpPr>
            <p:spPr bwMode="auto">
              <a:xfrm>
                <a:off x="1264" y="2805"/>
                <a:ext cx="52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17:00 - 17:30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34">
                <a:extLst>
                  <a:ext uri="{FF2B5EF4-FFF2-40B4-BE49-F238E27FC236}">
                    <a16:creationId xmlns:a16="http://schemas.microsoft.com/office/drawing/2014/main" id="{0F5A2320-D8B2-7149-CC44-045AA3E6160E}"/>
                  </a:ext>
                </a:extLst>
              </p:cNvPr>
              <p:cNvSpPr>
                <a:spLocks noChangeArrowheads="1"/>
              </p:cNvSpPr>
              <p:nvPr/>
            </p:nvSpPr>
            <p:spPr bwMode="auto">
              <a:xfrm>
                <a:off x="1264" y="2921"/>
                <a:ext cx="52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17:30 - 18:00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35">
                <a:extLst>
                  <a:ext uri="{FF2B5EF4-FFF2-40B4-BE49-F238E27FC236}">
                    <a16:creationId xmlns:a16="http://schemas.microsoft.com/office/drawing/2014/main" id="{6253DD2C-FB41-AA94-4968-5209F2CA5701}"/>
                  </a:ext>
                </a:extLst>
              </p:cNvPr>
              <p:cNvSpPr>
                <a:spLocks noChangeArrowheads="1"/>
              </p:cNvSpPr>
              <p:nvPr/>
            </p:nvSpPr>
            <p:spPr bwMode="auto">
              <a:xfrm>
                <a:off x="1264" y="3037"/>
                <a:ext cx="52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18:00 - 18:30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36">
                <a:extLst>
                  <a:ext uri="{FF2B5EF4-FFF2-40B4-BE49-F238E27FC236}">
                    <a16:creationId xmlns:a16="http://schemas.microsoft.com/office/drawing/2014/main" id="{C1209C7B-D1A5-B091-9BC7-A718F10370CA}"/>
                  </a:ext>
                </a:extLst>
              </p:cNvPr>
              <p:cNvSpPr>
                <a:spLocks noChangeArrowheads="1"/>
              </p:cNvSpPr>
              <p:nvPr/>
            </p:nvSpPr>
            <p:spPr bwMode="auto">
              <a:xfrm>
                <a:off x="1264" y="3153"/>
                <a:ext cx="52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18:30 - 19:00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Rectangle 37">
                <a:extLst>
                  <a:ext uri="{FF2B5EF4-FFF2-40B4-BE49-F238E27FC236}">
                    <a16:creationId xmlns:a16="http://schemas.microsoft.com/office/drawing/2014/main" id="{BFE84A6F-620C-B40C-8EC5-9B479B9B34FF}"/>
                  </a:ext>
                </a:extLst>
              </p:cNvPr>
              <p:cNvSpPr>
                <a:spLocks noChangeArrowheads="1"/>
              </p:cNvSpPr>
              <p:nvPr/>
            </p:nvSpPr>
            <p:spPr bwMode="auto">
              <a:xfrm>
                <a:off x="1264" y="3269"/>
                <a:ext cx="52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19:00 - 19:30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Rectangle 38">
                <a:extLst>
                  <a:ext uri="{FF2B5EF4-FFF2-40B4-BE49-F238E27FC236}">
                    <a16:creationId xmlns:a16="http://schemas.microsoft.com/office/drawing/2014/main" id="{296916BC-A6E2-5BCE-664B-C27374EB4A79}"/>
                  </a:ext>
                </a:extLst>
              </p:cNvPr>
              <p:cNvSpPr>
                <a:spLocks noChangeArrowheads="1"/>
              </p:cNvSpPr>
              <p:nvPr/>
            </p:nvSpPr>
            <p:spPr bwMode="auto">
              <a:xfrm>
                <a:off x="1264" y="3386"/>
                <a:ext cx="52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19:30 - 20:00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Rectangle 39">
                <a:extLst>
                  <a:ext uri="{FF2B5EF4-FFF2-40B4-BE49-F238E27FC236}">
                    <a16:creationId xmlns:a16="http://schemas.microsoft.com/office/drawing/2014/main" id="{743EF641-1684-C72C-910E-9CBAE86EF36A}"/>
                  </a:ext>
                </a:extLst>
              </p:cNvPr>
              <p:cNvSpPr>
                <a:spLocks noChangeArrowheads="1"/>
              </p:cNvSpPr>
              <p:nvPr/>
            </p:nvSpPr>
            <p:spPr bwMode="auto">
              <a:xfrm>
                <a:off x="1264" y="3502"/>
                <a:ext cx="52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20:00 - 20:30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40">
                <a:extLst>
                  <a:ext uri="{FF2B5EF4-FFF2-40B4-BE49-F238E27FC236}">
                    <a16:creationId xmlns:a16="http://schemas.microsoft.com/office/drawing/2014/main" id="{1EDBFA00-4E38-D1F4-E8DB-5909476658F0}"/>
                  </a:ext>
                </a:extLst>
              </p:cNvPr>
              <p:cNvSpPr>
                <a:spLocks noChangeArrowheads="1"/>
              </p:cNvSpPr>
              <p:nvPr/>
            </p:nvSpPr>
            <p:spPr bwMode="auto">
              <a:xfrm>
                <a:off x="1264" y="3618"/>
                <a:ext cx="52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20:30 - 21:00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Rectangle 41">
                <a:extLst>
                  <a:ext uri="{FF2B5EF4-FFF2-40B4-BE49-F238E27FC236}">
                    <a16:creationId xmlns:a16="http://schemas.microsoft.com/office/drawing/2014/main" id="{1F6DC344-6FA8-3B86-45C9-51134056D7FE}"/>
                  </a:ext>
                </a:extLst>
              </p:cNvPr>
              <p:cNvSpPr>
                <a:spLocks noChangeArrowheads="1"/>
              </p:cNvSpPr>
              <p:nvPr/>
            </p:nvSpPr>
            <p:spPr bwMode="auto">
              <a:xfrm>
                <a:off x="3618" y="3033"/>
                <a:ext cx="115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Bus transfer to the IADC dinner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Rectangle 42">
                <a:extLst>
                  <a:ext uri="{FF2B5EF4-FFF2-40B4-BE49-F238E27FC236}">
                    <a16:creationId xmlns:a16="http://schemas.microsoft.com/office/drawing/2014/main" id="{B1116357-7047-03EA-9A7B-595BC0121E4C}"/>
                  </a:ext>
                </a:extLst>
              </p:cNvPr>
              <p:cNvSpPr>
                <a:spLocks noChangeArrowheads="1"/>
              </p:cNvSpPr>
              <p:nvPr/>
            </p:nvSpPr>
            <p:spPr bwMode="auto">
              <a:xfrm>
                <a:off x="4066" y="3326"/>
                <a:ext cx="28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Dinner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Rectangle 43">
                <a:extLst>
                  <a:ext uri="{FF2B5EF4-FFF2-40B4-BE49-F238E27FC236}">
                    <a16:creationId xmlns:a16="http://schemas.microsoft.com/office/drawing/2014/main" id="{822C20DC-D663-EEFC-562F-8DCCE6D983A9}"/>
                  </a:ext>
                </a:extLst>
              </p:cNvPr>
              <p:cNvSpPr>
                <a:spLocks noChangeArrowheads="1"/>
              </p:cNvSpPr>
              <p:nvPr/>
            </p:nvSpPr>
            <p:spPr bwMode="auto">
              <a:xfrm>
                <a:off x="3718" y="3614"/>
                <a:ext cx="96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Bus transfer back to ESOC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Rectangle 44">
                <a:extLst>
                  <a:ext uri="{FF2B5EF4-FFF2-40B4-BE49-F238E27FC236}">
                    <a16:creationId xmlns:a16="http://schemas.microsoft.com/office/drawing/2014/main" id="{E5F6505F-C656-32A8-70B6-CD8FB22127F7}"/>
                  </a:ext>
                </a:extLst>
              </p:cNvPr>
              <p:cNvSpPr>
                <a:spLocks noChangeArrowheads="1"/>
              </p:cNvSpPr>
              <p:nvPr/>
            </p:nvSpPr>
            <p:spPr bwMode="auto">
              <a:xfrm>
                <a:off x="3926" y="2685"/>
                <a:ext cx="56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WG-2 meeting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Rectangle 45">
                <a:extLst>
                  <a:ext uri="{FF2B5EF4-FFF2-40B4-BE49-F238E27FC236}">
                    <a16:creationId xmlns:a16="http://schemas.microsoft.com/office/drawing/2014/main" id="{81424381-691E-5DA9-C365-D809192324A9}"/>
                  </a:ext>
                </a:extLst>
              </p:cNvPr>
              <p:cNvSpPr>
                <a:spLocks noChangeArrowheads="1"/>
              </p:cNvSpPr>
              <p:nvPr/>
            </p:nvSpPr>
            <p:spPr bwMode="auto">
              <a:xfrm>
                <a:off x="4823" y="2685"/>
                <a:ext cx="56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WG-3 meeting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Rectangle 46">
                <a:extLst>
                  <a:ext uri="{FF2B5EF4-FFF2-40B4-BE49-F238E27FC236}">
                    <a16:creationId xmlns:a16="http://schemas.microsoft.com/office/drawing/2014/main" id="{0A13AD6C-A365-3808-7565-728F07AA096F}"/>
                  </a:ext>
                </a:extLst>
              </p:cNvPr>
              <p:cNvSpPr>
                <a:spLocks noChangeArrowheads="1"/>
              </p:cNvSpPr>
              <p:nvPr/>
            </p:nvSpPr>
            <p:spPr bwMode="auto">
              <a:xfrm>
                <a:off x="5720" y="2685"/>
                <a:ext cx="56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WG-4 meeting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Rectangle 47">
                <a:extLst>
                  <a:ext uri="{FF2B5EF4-FFF2-40B4-BE49-F238E27FC236}">
                    <a16:creationId xmlns:a16="http://schemas.microsoft.com/office/drawing/2014/main" id="{9A9F7DA5-30C8-B9F0-FE70-0346C72A588D}"/>
                  </a:ext>
                </a:extLst>
              </p:cNvPr>
              <p:cNvSpPr>
                <a:spLocks noChangeArrowheads="1"/>
              </p:cNvSpPr>
              <p:nvPr/>
            </p:nvSpPr>
            <p:spPr bwMode="auto">
              <a:xfrm>
                <a:off x="1977" y="2805"/>
                <a:ext cx="88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Report of WG chairs to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Rectangle 48">
                <a:extLst>
                  <a:ext uri="{FF2B5EF4-FFF2-40B4-BE49-F238E27FC236}">
                    <a16:creationId xmlns:a16="http://schemas.microsoft.com/office/drawing/2014/main" id="{A4F3B00B-CA13-16A9-95B0-2782944FF3F8}"/>
                  </a:ext>
                </a:extLst>
              </p:cNvPr>
              <p:cNvSpPr>
                <a:spLocks noChangeArrowheads="1"/>
              </p:cNvSpPr>
              <p:nvPr/>
            </p:nvSpPr>
            <p:spPr bwMode="auto">
              <a:xfrm>
                <a:off x="2277" y="2921"/>
                <a:ext cx="28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the SG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Rectangle 49">
                <a:extLst>
                  <a:ext uri="{FF2B5EF4-FFF2-40B4-BE49-F238E27FC236}">
                    <a16:creationId xmlns:a16="http://schemas.microsoft.com/office/drawing/2014/main" id="{7216C2EE-2525-B701-2A38-4D1A24E8ECBE}"/>
                  </a:ext>
                </a:extLst>
              </p:cNvPr>
              <p:cNvSpPr>
                <a:spLocks noChangeArrowheads="1"/>
              </p:cNvSpPr>
              <p:nvPr/>
            </p:nvSpPr>
            <p:spPr bwMode="auto">
              <a:xfrm>
                <a:off x="4274" y="2917"/>
                <a:ext cx="75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time for networking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Rectangle 50">
                <a:extLst>
                  <a:ext uri="{FF2B5EF4-FFF2-40B4-BE49-F238E27FC236}">
                    <a16:creationId xmlns:a16="http://schemas.microsoft.com/office/drawing/2014/main" id="{E01FB305-38F8-931A-CF60-D942D9E04AF0}"/>
                  </a:ext>
                </a:extLst>
              </p:cNvPr>
              <p:cNvSpPr>
                <a:spLocks noChangeArrowheads="1"/>
              </p:cNvSpPr>
              <p:nvPr/>
            </p:nvSpPr>
            <p:spPr bwMode="auto">
              <a:xfrm>
                <a:off x="3966" y="1932"/>
                <a:ext cx="48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Lunch break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Rectangle 51">
                <a:extLst>
                  <a:ext uri="{FF2B5EF4-FFF2-40B4-BE49-F238E27FC236}">
                    <a16:creationId xmlns:a16="http://schemas.microsoft.com/office/drawing/2014/main" id="{90371D9D-458B-2669-55FC-0512981E3D9E}"/>
                  </a:ext>
                </a:extLst>
              </p:cNvPr>
              <p:cNvSpPr>
                <a:spLocks noChangeArrowheads="1"/>
              </p:cNvSpPr>
              <p:nvPr/>
            </p:nvSpPr>
            <p:spPr bwMode="auto">
              <a:xfrm>
                <a:off x="2189" y="2220"/>
                <a:ext cx="45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SG meeting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Rectangle 52">
                <a:extLst>
                  <a:ext uri="{FF2B5EF4-FFF2-40B4-BE49-F238E27FC236}">
                    <a16:creationId xmlns:a16="http://schemas.microsoft.com/office/drawing/2014/main" id="{D0DDE705-08D3-851F-7753-7262EB07139D}"/>
                  </a:ext>
                </a:extLst>
              </p:cNvPr>
              <p:cNvSpPr>
                <a:spLocks noChangeArrowheads="1"/>
              </p:cNvSpPr>
              <p:nvPr/>
            </p:nvSpPr>
            <p:spPr bwMode="auto">
              <a:xfrm>
                <a:off x="3029" y="2220"/>
                <a:ext cx="56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WG-1 meeting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Rectangle 53">
                <a:extLst>
                  <a:ext uri="{FF2B5EF4-FFF2-40B4-BE49-F238E27FC236}">
                    <a16:creationId xmlns:a16="http://schemas.microsoft.com/office/drawing/2014/main" id="{AAD8C36E-CCC1-6E22-373D-A3A020AA2F8E}"/>
                  </a:ext>
                </a:extLst>
              </p:cNvPr>
              <p:cNvSpPr>
                <a:spLocks noChangeArrowheads="1"/>
              </p:cNvSpPr>
              <p:nvPr/>
            </p:nvSpPr>
            <p:spPr bwMode="auto">
              <a:xfrm>
                <a:off x="3926" y="2220"/>
                <a:ext cx="56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WG-2 meeting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Rectangle 54">
                <a:extLst>
                  <a:ext uri="{FF2B5EF4-FFF2-40B4-BE49-F238E27FC236}">
                    <a16:creationId xmlns:a16="http://schemas.microsoft.com/office/drawing/2014/main" id="{37EE1859-E220-10F9-DCE3-DA283CF11FFB}"/>
                  </a:ext>
                </a:extLst>
              </p:cNvPr>
              <p:cNvSpPr>
                <a:spLocks noChangeArrowheads="1"/>
              </p:cNvSpPr>
              <p:nvPr/>
            </p:nvSpPr>
            <p:spPr bwMode="auto">
              <a:xfrm>
                <a:off x="4823" y="2220"/>
                <a:ext cx="56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WG-3 meeting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Rectangle 55">
                <a:extLst>
                  <a:ext uri="{FF2B5EF4-FFF2-40B4-BE49-F238E27FC236}">
                    <a16:creationId xmlns:a16="http://schemas.microsoft.com/office/drawing/2014/main" id="{B607B776-C25E-A6A1-67FF-E92D3EF1EB93}"/>
                  </a:ext>
                </a:extLst>
              </p:cNvPr>
              <p:cNvSpPr>
                <a:spLocks noChangeArrowheads="1"/>
              </p:cNvSpPr>
              <p:nvPr/>
            </p:nvSpPr>
            <p:spPr bwMode="auto">
              <a:xfrm>
                <a:off x="5720" y="2220"/>
                <a:ext cx="56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WG-4 meeting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Rectangle 56">
                <a:extLst>
                  <a:ext uri="{FF2B5EF4-FFF2-40B4-BE49-F238E27FC236}">
                    <a16:creationId xmlns:a16="http://schemas.microsoft.com/office/drawing/2014/main" id="{634C795D-A41D-2A95-9C14-C886F7D6CB0B}"/>
                  </a:ext>
                </a:extLst>
              </p:cNvPr>
              <p:cNvSpPr>
                <a:spLocks noChangeArrowheads="1"/>
              </p:cNvSpPr>
              <p:nvPr/>
            </p:nvSpPr>
            <p:spPr bwMode="auto">
              <a:xfrm>
                <a:off x="3634" y="1291"/>
                <a:ext cx="200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Coffee break (Foyer, in front of the rooms H.I and H.IV)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Rectangle 57">
                <a:extLst>
                  <a:ext uri="{FF2B5EF4-FFF2-40B4-BE49-F238E27FC236}">
                    <a16:creationId xmlns:a16="http://schemas.microsoft.com/office/drawing/2014/main" id="{B376FDA3-F312-E46B-B661-F4F8D6D2DB83}"/>
                  </a:ext>
                </a:extLst>
              </p:cNvPr>
              <p:cNvSpPr>
                <a:spLocks noChangeArrowheads="1"/>
              </p:cNvSpPr>
              <p:nvPr/>
            </p:nvSpPr>
            <p:spPr bwMode="auto">
              <a:xfrm>
                <a:off x="2189" y="1583"/>
                <a:ext cx="45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SG meeting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Rectangle 58">
                <a:extLst>
                  <a:ext uri="{FF2B5EF4-FFF2-40B4-BE49-F238E27FC236}">
                    <a16:creationId xmlns:a16="http://schemas.microsoft.com/office/drawing/2014/main" id="{49EB956C-1092-6F98-4763-80FECF787972}"/>
                  </a:ext>
                </a:extLst>
              </p:cNvPr>
              <p:cNvSpPr>
                <a:spLocks noChangeArrowheads="1"/>
              </p:cNvSpPr>
              <p:nvPr/>
            </p:nvSpPr>
            <p:spPr bwMode="auto">
              <a:xfrm>
                <a:off x="3029" y="1583"/>
                <a:ext cx="56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WG-1 meeting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Rectangle 59">
                <a:extLst>
                  <a:ext uri="{FF2B5EF4-FFF2-40B4-BE49-F238E27FC236}">
                    <a16:creationId xmlns:a16="http://schemas.microsoft.com/office/drawing/2014/main" id="{29FCB940-DA8C-4282-2F2D-56068A6172C5}"/>
                  </a:ext>
                </a:extLst>
              </p:cNvPr>
              <p:cNvSpPr>
                <a:spLocks noChangeArrowheads="1"/>
              </p:cNvSpPr>
              <p:nvPr/>
            </p:nvSpPr>
            <p:spPr bwMode="auto">
              <a:xfrm>
                <a:off x="3926" y="1583"/>
                <a:ext cx="56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WG-2 meeting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 name="Rectangle 60">
                <a:extLst>
                  <a:ext uri="{FF2B5EF4-FFF2-40B4-BE49-F238E27FC236}">
                    <a16:creationId xmlns:a16="http://schemas.microsoft.com/office/drawing/2014/main" id="{FD2D65D6-F2BA-4131-63FB-95C58C5DA8C6}"/>
                  </a:ext>
                </a:extLst>
              </p:cNvPr>
              <p:cNvSpPr>
                <a:spLocks noChangeArrowheads="1"/>
              </p:cNvSpPr>
              <p:nvPr/>
            </p:nvSpPr>
            <p:spPr bwMode="auto">
              <a:xfrm>
                <a:off x="4823" y="1583"/>
                <a:ext cx="56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WG-3 meeting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Rectangle 61">
                <a:extLst>
                  <a:ext uri="{FF2B5EF4-FFF2-40B4-BE49-F238E27FC236}">
                    <a16:creationId xmlns:a16="http://schemas.microsoft.com/office/drawing/2014/main" id="{00CEBC4A-1B1C-547B-D2DD-7D4E79BA7EFF}"/>
                  </a:ext>
                </a:extLst>
              </p:cNvPr>
              <p:cNvSpPr>
                <a:spLocks noChangeArrowheads="1"/>
              </p:cNvSpPr>
              <p:nvPr/>
            </p:nvSpPr>
            <p:spPr bwMode="auto">
              <a:xfrm>
                <a:off x="5720" y="1583"/>
                <a:ext cx="56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WG-4 meeting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Rectangle 62">
                <a:extLst>
                  <a:ext uri="{FF2B5EF4-FFF2-40B4-BE49-F238E27FC236}">
                    <a16:creationId xmlns:a16="http://schemas.microsoft.com/office/drawing/2014/main" id="{547E066E-0E22-108B-8651-1ABD35805FC6}"/>
                  </a:ext>
                </a:extLst>
              </p:cNvPr>
              <p:cNvSpPr>
                <a:spLocks noChangeArrowheads="1"/>
              </p:cNvSpPr>
              <p:nvPr/>
            </p:nvSpPr>
            <p:spPr bwMode="auto">
              <a:xfrm>
                <a:off x="3858" y="594"/>
                <a:ext cx="80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Calibri" panose="020F0502020204030204" pitchFamily="34" charset="0"/>
                  </a:rPr>
                  <a:t>Thursday March 27th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4" name="Rectangle 63">
                <a:extLst>
                  <a:ext uri="{FF2B5EF4-FFF2-40B4-BE49-F238E27FC236}">
                    <a16:creationId xmlns:a16="http://schemas.microsoft.com/office/drawing/2014/main" id="{329399D0-9BC8-91C1-5A93-D0DA77FD2B2B}"/>
                  </a:ext>
                </a:extLst>
              </p:cNvPr>
              <p:cNvSpPr>
                <a:spLocks noChangeArrowheads="1"/>
              </p:cNvSpPr>
              <p:nvPr/>
            </p:nvSpPr>
            <p:spPr bwMode="auto">
              <a:xfrm>
                <a:off x="3634" y="2452"/>
                <a:ext cx="200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Coffee break (Foyer, in front of the rooms H.I and H.IV)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Rectangle 64">
                <a:extLst>
                  <a:ext uri="{FF2B5EF4-FFF2-40B4-BE49-F238E27FC236}">
                    <a16:creationId xmlns:a16="http://schemas.microsoft.com/office/drawing/2014/main" id="{1A2B2ED9-02CC-EC9F-3CDE-E94C8532B2EA}"/>
                  </a:ext>
                </a:extLst>
              </p:cNvPr>
              <p:cNvSpPr>
                <a:spLocks noChangeArrowheads="1"/>
              </p:cNvSpPr>
              <p:nvPr/>
            </p:nvSpPr>
            <p:spPr bwMode="auto">
              <a:xfrm>
                <a:off x="2189" y="2629"/>
                <a:ext cx="45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SG meeting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Rectangle 65">
                <a:extLst>
                  <a:ext uri="{FF2B5EF4-FFF2-40B4-BE49-F238E27FC236}">
                    <a16:creationId xmlns:a16="http://schemas.microsoft.com/office/drawing/2014/main" id="{F818BD4B-D825-A6C1-620A-8F96D25A1062}"/>
                  </a:ext>
                </a:extLst>
              </p:cNvPr>
              <p:cNvSpPr>
                <a:spLocks noChangeArrowheads="1"/>
              </p:cNvSpPr>
              <p:nvPr/>
            </p:nvSpPr>
            <p:spPr bwMode="auto">
              <a:xfrm>
                <a:off x="3029" y="2685"/>
                <a:ext cx="56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WG-1 meeting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Rectangle 66">
                <a:extLst>
                  <a:ext uri="{FF2B5EF4-FFF2-40B4-BE49-F238E27FC236}">
                    <a16:creationId xmlns:a16="http://schemas.microsoft.com/office/drawing/2014/main" id="{92D4AC5C-62B5-98FD-9EB2-63EC9F636645}"/>
                  </a:ext>
                </a:extLst>
              </p:cNvPr>
              <p:cNvSpPr>
                <a:spLocks noChangeArrowheads="1"/>
              </p:cNvSpPr>
              <p:nvPr/>
            </p:nvSpPr>
            <p:spPr bwMode="auto">
              <a:xfrm>
                <a:off x="2189" y="1003"/>
                <a:ext cx="45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SG meeting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Rectangle 67">
                <a:extLst>
                  <a:ext uri="{FF2B5EF4-FFF2-40B4-BE49-F238E27FC236}">
                    <a16:creationId xmlns:a16="http://schemas.microsoft.com/office/drawing/2014/main" id="{0861A8EE-D932-404D-EF15-002EA817410F}"/>
                  </a:ext>
                </a:extLst>
              </p:cNvPr>
              <p:cNvSpPr>
                <a:spLocks noChangeArrowheads="1"/>
              </p:cNvSpPr>
              <p:nvPr/>
            </p:nvSpPr>
            <p:spPr bwMode="auto">
              <a:xfrm>
                <a:off x="3029" y="1003"/>
                <a:ext cx="56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WG-1 meeting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 name="Rectangle 68">
                <a:extLst>
                  <a:ext uri="{FF2B5EF4-FFF2-40B4-BE49-F238E27FC236}">
                    <a16:creationId xmlns:a16="http://schemas.microsoft.com/office/drawing/2014/main" id="{F5D0843A-E200-C056-8AE2-E39E6E4BD420}"/>
                  </a:ext>
                </a:extLst>
              </p:cNvPr>
              <p:cNvSpPr>
                <a:spLocks noChangeArrowheads="1"/>
              </p:cNvSpPr>
              <p:nvPr/>
            </p:nvSpPr>
            <p:spPr bwMode="auto">
              <a:xfrm>
                <a:off x="3926" y="1003"/>
                <a:ext cx="56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WG-2 meeting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Rectangle 69">
                <a:extLst>
                  <a:ext uri="{FF2B5EF4-FFF2-40B4-BE49-F238E27FC236}">
                    <a16:creationId xmlns:a16="http://schemas.microsoft.com/office/drawing/2014/main" id="{4DAAA2DA-D2F5-6B19-CE4B-655FD0C7DBD7}"/>
                  </a:ext>
                </a:extLst>
              </p:cNvPr>
              <p:cNvSpPr>
                <a:spLocks noChangeArrowheads="1"/>
              </p:cNvSpPr>
              <p:nvPr/>
            </p:nvSpPr>
            <p:spPr bwMode="auto">
              <a:xfrm>
                <a:off x="4823" y="1003"/>
                <a:ext cx="56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WG-3 meeting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Rectangle 70">
                <a:extLst>
                  <a:ext uri="{FF2B5EF4-FFF2-40B4-BE49-F238E27FC236}">
                    <a16:creationId xmlns:a16="http://schemas.microsoft.com/office/drawing/2014/main" id="{96B4B4BA-4654-5388-A702-789C71F376F0}"/>
                  </a:ext>
                </a:extLst>
              </p:cNvPr>
              <p:cNvSpPr>
                <a:spLocks noChangeArrowheads="1"/>
              </p:cNvSpPr>
              <p:nvPr/>
            </p:nvSpPr>
            <p:spPr bwMode="auto">
              <a:xfrm>
                <a:off x="5720" y="1003"/>
                <a:ext cx="56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WG-4 meeting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Line 71">
                <a:extLst>
                  <a:ext uri="{FF2B5EF4-FFF2-40B4-BE49-F238E27FC236}">
                    <a16:creationId xmlns:a16="http://schemas.microsoft.com/office/drawing/2014/main" id="{C5DAC5E3-CBEF-E495-DF9A-9EA90095DE7C}"/>
                  </a:ext>
                </a:extLst>
              </p:cNvPr>
              <p:cNvSpPr>
                <a:spLocks noChangeShapeType="1"/>
              </p:cNvSpPr>
              <p:nvPr/>
            </p:nvSpPr>
            <p:spPr bwMode="auto">
              <a:xfrm>
                <a:off x="1252" y="590"/>
                <a:ext cx="518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Rectangle 72">
                <a:extLst>
                  <a:ext uri="{FF2B5EF4-FFF2-40B4-BE49-F238E27FC236}">
                    <a16:creationId xmlns:a16="http://schemas.microsoft.com/office/drawing/2014/main" id="{ACB7A807-86E7-B2B7-1509-F4559BC820E5}"/>
                  </a:ext>
                </a:extLst>
              </p:cNvPr>
              <p:cNvSpPr>
                <a:spLocks noChangeArrowheads="1"/>
              </p:cNvSpPr>
              <p:nvPr/>
            </p:nvSpPr>
            <p:spPr bwMode="auto">
              <a:xfrm>
                <a:off x="1252" y="590"/>
                <a:ext cx="518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Rectangle 73">
                <a:extLst>
                  <a:ext uri="{FF2B5EF4-FFF2-40B4-BE49-F238E27FC236}">
                    <a16:creationId xmlns:a16="http://schemas.microsoft.com/office/drawing/2014/main" id="{344B8346-FDC4-C00B-8AB1-EC4D6C96ADC1}"/>
                  </a:ext>
                </a:extLst>
              </p:cNvPr>
              <p:cNvSpPr>
                <a:spLocks noChangeArrowheads="1"/>
              </p:cNvSpPr>
              <p:nvPr/>
            </p:nvSpPr>
            <p:spPr bwMode="auto">
              <a:xfrm>
                <a:off x="6428" y="590"/>
                <a:ext cx="4"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Rectangle 74">
                <a:extLst>
                  <a:ext uri="{FF2B5EF4-FFF2-40B4-BE49-F238E27FC236}">
                    <a16:creationId xmlns:a16="http://schemas.microsoft.com/office/drawing/2014/main" id="{364D82C1-0FCC-43DA-D195-EE56C178F3B0}"/>
                  </a:ext>
                </a:extLst>
              </p:cNvPr>
              <p:cNvSpPr>
                <a:spLocks noChangeArrowheads="1"/>
              </p:cNvSpPr>
              <p:nvPr/>
            </p:nvSpPr>
            <p:spPr bwMode="auto">
              <a:xfrm>
                <a:off x="2841" y="590"/>
                <a:ext cx="4"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Rectangle 75">
                <a:extLst>
                  <a:ext uri="{FF2B5EF4-FFF2-40B4-BE49-F238E27FC236}">
                    <a16:creationId xmlns:a16="http://schemas.microsoft.com/office/drawing/2014/main" id="{4090F429-13A0-89B0-3358-1418E8B149A7}"/>
                  </a:ext>
                </a:extLst>
              </p:cNvPr>
              <p:cNvSpPr>
                <a:spLocks noChangeArrowheads="1"/>
              </p:cNvSpPr>
              <p:nvPr/>
            </p:nvSpPr>
            <p:spPr bwMode="auto">
              <a:xfrm>
                <a:off x="3738" y="590"/>
                <a:ext cx="4"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Rectangle 76">
                <a:extLst>
                  <a:ext uri="{FF2B5EF4-FFF2-40B4-BE49-F238E27FC236}">
                    <a16:creationId xmlns:a16="http://schemas.microsoft.com/office/drawing/2014/main" id="{D24BD811-08FD-6E2D-F5CA-52F583D241F3}"/>
                  </a:ext>
                </a:extLst>
              </p:cNvPr>
              <p:cNvSpPr>
                <a:spLocks noChangeArrowheads="1"/>
              </p:cNvSpPr>
              <p:nvPr/>
            </p:nvSpPr>
            <p:spPr bwMode="auto">
              <a:xfrm>
                <a:off x="4635" y="590"/>
                <a:ext cx="4"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Rectangle 77">
                <a:extLst>
                  <a:ext uri="{FF2B5EF4-FFF2-40B4-BE49-F238E27FC236}">
                    <a16:creationId xmlns:a16="http://schemas.microsoft.com/office/drawing/2014/main" id="{DA2501A3-37CB-14FD-39E0-6272387842F5}"/>
                  </a:ext>
                </a:extLst>
              </p:cNvPr>
              <p:cNvSpPr>
                <a:spLocks noChangeArrowheads="1"/>
              </p:cNvSpPr>
              <p:nvPr/>
            </p:nvSpPr>
            <p:spPr bwMode="auto">
              <a:xfrm>
                <a:off x="5531" y="590"/>
                <a:ext cx="4"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Line 78">
                <a:extLst>
                  <a:ext uri="{FF2B5EF4-FFF2-40B4-BE49-F238E27FC236}">
                    <a16:creationId xmlns:a16="http://schemas.microsoft.com/office/drawing/2014/main" id="{49F21BE6-8D13-331A-2680-B9B91A12A6D5}"/>
                  </a:ext>
                </a:extLst>
              </p:cNvPr>
              <p:cNvSpPr>
                <a:spLocks noChangeShapeType="1"/>
              </p:cNvSpPr>
              <p:nvPr/>
            </p:nvSpPr>
            <p:spPr bwMode="auto">
              <a:xfrm>
                <a:off x="1252" y="706"/>
                <a:ext cx="518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 name="Rectangle 79">
                <a:extLst>
                  <a:ext uri="{FF2B5EF4-FFF2-40B4-BE49-F238E27FC236}">
                    <a16:creationId xmlns:a16="http://schemas.microsoft.com/office/drawing/2014/main" id="{E66E0C70-05E8-5D76-BFA3-4FA701919C55}"/>
                  </a:ext>
                </a:extLst>
              </p:cNvPr>
              <p:cNvSpPr>
                <a:spLocks noChangeArrowheads="1"/>
              </p:cNvSpPr>
              <p:nvPr/>
            </p:nvSpPr>
            <p:spPr bwMode="auto">
              <a:xfrm>
                <a:off x="1252" y="706"/>
                <a:ext cx="518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Line 80">
                <a:extLst>
                  <a:ext uri="{FF2B5EF4-FFF2-40B4-BE49-F238E27FC236}">
                    <a16:creationId xmlns:a16="http://schemas.microsoft.com/office/drawing/2014/main" id="{01F083A9-8622-ACBB-70B6-ACCBAFD63078}"/>
                  </a:ext>
                </a:extLst>
              </p:cNvPr>
              <p:cNvSpPr>
                <a:spLocks noChangeShapeType="1"/>
              </p:cNvSpPr>
              <p:nvPr/>
            </p:nvSpPr>
            <p:spPr bwMode="auto">
              <a:xfrm>
                <a:off x="1252" y="822"/>
                <a:ext cx="518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 name="Rectangle 81">
                <a:extLst>
                  <a:ext uri="{FF2B5EF4-FFF2-40B4-BE49-F238E27FC236}">
                    <a16:creationId xmlns:a16="http://schemas.microsoft.com/office/drawing/2014/main" id="{C1523DA8-F9E9-F62A-A862-85010C69E855}"/>
                  </a:ext>
                </a:extLst>
              </p:cNvPr>
              <p:cNvSpPr>
                <a:spLocks noChangeArrowheads="1"/>
              </p:cNvSpPr>
              <p:nvPr/>
            </p:nvSpPr>
            <p:spPr bwMode="auto">
              <a:xfrm>
                <a:off x="1252" y="822"/>
                <a:ext cx="518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Line 82">
                <a:extLst>
                  <a:ext uri="{FF2B5EF4-FFF2-40B4-BE49-F238E27FC236}">
                    <a16:creationId xmlns:a16="http://schemas.microsoft.com/office/drawing/2014/main" id="{6A7D2DE7-DFAE-5A17-2E5C-04AE19E9FBC5}"/>
                  </a:ext>
                </a:extLst>
              </p:cNvPr>
              <p:cNvSpPr>
                <a:spLocks noChangeShapeType="1"/>
              </p:cNvSpPr>
              <p:nvPr/>
            </p:nvSpPr>
            <p:spPr bwMode="auto">
              <a:xfrm>
                <a:off x="1252" y="938"/>
                <a:ext cx="69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 name="Rectangle 83">
                <a:extLst>
                  <a:ext uri="{FF2B5EF4-FFF2-40B4-BE49-F238E27FC236}">
                    <a16:creationId xmlns:a16="http://schemas.microsoft.com/office/drawing/2014/main" id="{6D52A292-C02F-B6F4-8C91-975CBE96A424}"/>
                  </a:ext>
                </a:extLst>
              </p:cNvPr>
              <p:cNvSpPr>
                <a:spLocks noChangeArrowheads="1"/>
              </p:cNvSpPr>
              <p:nvPr/>
            </p:nvSpPr>
            <p:spPr bwMode="auto">
              <a:xfrm>
                <a:off x="1252" y="938"/>
                <a:ext cx="69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Line 84">
                <a:extLst>
                  <a:ext uri="{FF2B5EF4-FFF2-40B4-BE49-F238E27FC236}">
                    <a16:creationId xmlns:a16="http://schemas.microsoft.com/office/drawing/2014/main" id="{ED5902EF-D526-8042-41C4-75666048238A}"/>
                  </a:ext>
                </a:extLst>
              </p:cNvPr>
              <p:cNvSpPr>
                <a:spLocks noChangeShapeType="1"/>
              </p:cNvSpPr>
              <p:nvPr/>
            </p:nvSpPr>
            <p:spPr bwMode="auto">
              <a:xfrm>
                <a:off x="1252" y="1055"/>
                <a:ext cx="69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 name="Rectangle 85">
                <a:extLst>
                  <a:ext uri="{FF2B5EF4-FFF2-40B4-BE49-F238E27FC236}">
                    <a16:creationId xmlns:a16="http://schemas.microsoft.com/office/drawing/2014/main" id="{0E523AA7-32D5-17F6-0078-5E0E472DEF09}"/>
                  </a:ext>
                </a:extLst>
              </p:cNvPr>
              <p:cNvSpPr>
                <a:spLocks noChangeArrowheads="1"/>
              </p:cNvSpPr>
              <p:nvPr/>
            </p:nvSpPr>
            <p:spPr bwMode="auto">
              <a:xfrm>
                <a:off x="1252" y="1055"/>
                <a:ext cx="69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Line 86">
                <a:extLst>
                  <a:ext uri="{FF2B5EF4-FFF2-40B4-BE49-F238E27FC236}">
                    <a16:creationId xmlns:a16="http://schemas.microsoft.com/office/drawing/2014/main" id="{7A3A1B29-7807-1778-E60D-BA414F186DED}"/>
                  </a:ext>
                </a:extLst>
              </p:cNvPr>
              <p:cNvSpPr>
                <a:spLocks noChangeShapeType="1"/>
              </p:cNvSpPr>
              <p:nvPr/>
            </p:nvSpPr>
            <p:spPr bwMode="auto">
              <a:xfrm>
                <a:off x="1252" y="1171"/>
                <a:ext cx="69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Rectangle 87">
                <a:extLst>
                  <a:ext uri="{FF2B5EF4-FFF2-40B4-BE49-F238E27FC236}">
                    <a16:creationId xmlns:a16="http://schemas.microsoft.com/office/drawing/2014/main" id="{9CD7E627-68EC-1EFA-54EF-3F0D64D4EFD3}"/>
                  </a:ext>
                </a:extLst>
              </p:cNvPr>
              <p:cNvSpPr>
                <a:spLocks noChangeArrowheads="1"/>
              </p:cNvSpPr>
              <p:nvPr/>
            </p:nvSpPr>
            <p:spPr bwMode="auto">
              <a:xfrm>
                <a:off x="1252" y="1171"/>
                <a:ext cx="69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Line 88">
                <a:extLst>
                  <a:ext uri="{FF2B5EF4-FFF2-40B4-BE49-F238E27FC236}">
                    <a16:creationId xmlns:a16="http://schemas.microsoft.com/office/drawing/2014/main" id="{46AF8FF9-3F27-DA6D-A62B-740CF3AF8CE3}"/>
                  </a:ext>
                </a:extLst>
              </p:cNvPr>
              <p:cNvSpPr>
                <a:spLocks noChangeShapeType="1"/>
              </p:cNvSpPr>
              <p:nvPr/>
            </p:nvSpPr>
            <p:spPr bwMode="auto">
              <a:xfrm>
                <a:off x="1252" y="1287"/>
                <a:ext cx="518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Rectangle 89">
                <a:extLst>
                  <a:ext uri="{FF2B5EF4-FFF2-40B4-BE49-F238E27FC236}">
                    <a16:creationId xmlns:a16="http://schemas.microsoft.com/office/drawing/2014/main" id="{63359AAF-D6FA-91D4-5287-9897C575C5B9}"/>
                  </a:ext>
                </a:extLst>
              </p:cNvPr>
              <p:cNvSpPr>
                <a:spLocks noChangeArrowheads="1"/>
              </p:cNvSpPr>
              <p:nvPr/>
            </p:nvSpPr>
            <p:spPr bwMode="auto">
              <a:xfrm>
                <a:off x="1252" y="1287"/>
                <a:ext cx="518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Line 90">
                <a:extLst>
                  <a:ext uri="{FF2B5EF4-FFF2-40B4-BE49-F238E27FC236}">
                    <a16:creationId xmlns:a16="http://schemas.microsoft.com/office/drawing/2014/main" id="{F1AAB471-E126-F2ED-80BE-83698598B623}"/>
                  </a:ext>
                </a:extLst>
              </p:cNvPr>
              <p:cNvSpPr>
                <a:spLocks noChangeShapeType="1"/>
              </p:cNvSpPr>
              <p:nvPr/>
            </p:nvSpPr>
            <p:spPr bwMode="auto">
              <a:xfrm>
                <a:off x="3738" y="710"/>
                <a:ext cx="0" cy="58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Rectangle 91">
                <a:extLst>
                  <a:ext uri="{FF2B5EF4-FFF2-40B4-BE49-F238E27FC236}">
                    <a16:creationId xmlns:a16="http://schemas.microsoft.com/office/drawing/2014/main" id="{BB9476D1-C15F-187F-007F-BB5AA6E2E4B5}"/>
                  </a:ext>
                </a:extLst>
              </p:cNvPr>
              <p:cNvSpPr>
                <a:spLocks noChangeArrowheads="1"/>
              </p:cNvSpPr>
              <p:nvPr/>
            </p:nvSpPr>
            <p:spPr bwMode="auto">
              <a:xfrm>
                <a:off x="3738" y="710"/>
                <a:ext cx="4" cy="5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Line 92">
                <a:extLst>
                  <a:ext uri="{FF2B5EF4-FFF2-40B4-BE49-F238E27FC236}">
                    <a16:creationId xmlns:a16="http://schemas.microsoft.com/office/drawing/2014/main" id="{0EFF77A7-FB7F-E386-065A-8CD7408C0FE6}"/>
                  </a:ext>
                </a:extLst>
              </p:cNvPr>
              <p:cNvSpPr>
                <a:spLocks noChangeShapeType="1"/>
              </p:cNvSpPr>
              <p:nvPr/>
            </p:nvSpPr>
            <p:spPr bwMode="auto">
              <a:xfrm>
                <a:off x="4635" y="710"/>
                <a:ext cx="0" cy="58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Rectangle 93">
                <a:extLst>
                  <a:ext uri="{FF2B5EF4-FFF2-40B4-BE49-F238E27FC236}">
                    <a16:creationId xmlns:a16="http://schemas.microsoft.com/office/drawing/2014/main" id="{95930EC4-4E4D-5312-A17C-3FCA002C16A7}"/>
                  </a:ext>
                </a:extLst>
              </p:cNvPr>
              <p:cNvSpPr>
                <a:spLocks noChangeArrowheads="1"/>
              </p:cNvSpPr>
              <p:nvPr/>
            </p:nvSpPr>
            <p:spPr bwMode="auto">
              <a:xfrm>
                <a:off x="4635" y="710"/>
                <a:ext cx="4" cy="5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Line 94">
                <a:extLst>
                  <a:ext uri="{FF2B5EF4-FFF2-40B4-BE49-F238E27FC236}">
                    <a16:creationId xmlns:a16="http://schemas.microsoft.com/office/drawing/2014/main" id="{B9613059-2568-0904-D981-782923E72FB6}"/>
                  </a:ext>
                </a:extLst>
              </p:cNvPr>
              <p:cNvSpPr>
                <a:spLocks noChangeShapeType="1"/>
              </p:cNvSpPr>
              <p:nvPr/>
            </p:nvSpPr>
            <p:spPr bwMode="auto">
              <a:xfrm>
                <a:off x="5531" y="710"/>
                <a:ext cx="0" cy="58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Rectangle 95">
                <a:extLst>
                  <a:ext uri="{FF2B5EF4-FFF2-40B4-BE49-F238E27FC236}">
                    <a16:creationId xmlns:a16="http://schemas.microsoft.com/office/drawing/2014/main" id="{4DFB1B6C-8BE3-F678-B210-BC84048DA9B0}"/>
                  </a:ext>
                </a:extLst>
              </p:cNvPr>
              <p:cNvSpPr>
                <a:spLocks noChangeArrowheads="1"/>
              </p:cNvSpPr>
              <p:nvPr/>
            </p:nvSpPr>
            <p:spPr bwMode="auto">
              <a:xfrm>
                <a:off x="5531" y="710"/>
                <a:ext cx="4" cy="5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Line 96">
                <a:extLst>
                  <a:ext uri="{FF2B5EF4-FFF2-40B4-BE49-F238E27FC236}">
                    <a16:creationId xmlns:a16="http://schemas.microsoft.com/office/drawing/2014/main" id="{CCB148B1-341F-79CB-537D-D80756F0A3D0}"/>
                  </a:ext>
                </a:extLst>
              </p:cNvPr>
              <p:cNvSpPr>
                <a:spLocks noChangeShapeType="1"/>
              </p:cNvSpPr>
              <p:nvPr/>
            </p:nvSpPr>
            <p:spPr bwMode="auto">
              <a:xfrm>
                <a:off x="1252" y="1403"/>
                <a:ext cx="518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Rectangle 97">
                <a:extLst>
                  <a:ext uri="{FF2B5EF4-FFF2-40B4-BE49-F238E27FC236}">
                    <a16:creationId xmlns:a16="http://schemas.microsoft.com/office/drawing/2014/main" id="{828C5392-C4CF-5DE3-33E4-DE282050C8CD}"/>
                  </a:ext>
                </a:extLst>
              </p:cNvPr>
              <p:cNvSpPr>
                <a:spLocks noChangeArrowheads="1"/>
              </p:cNvSpPr>
              <p:nvPr/>
            </p:nvSpPr>
            <p:spPr bwMode="auto">
              <a:xfrm>
                <a:off x="1252" y="1403"/>
                <a:ext cx="518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Line 98">
                <a:extLst>
                  <a:ext uri="{FF2B5EF4-FFF2-40B4-BE49-F238E27FC236}">
                    <a16:creationId xmlns:a16="http://schemas.microsoft.com/office/drawing/2014/main" id="{7720F9BF-C5C1-C32C-10A4-6FFB1BB0CC4B}"/>
                  </a:ext>
                </a:extLst>
              </p:cNvPr>
              <p:cNvSpPr>
                <a:spLocks noChangeShapeType="1"/>
              </p:cNvSpPr>
              <p:nvPr/>
            </p:nvSpPr>
            <p:spPr bwMode="auto">
              <a:xfrm>
                <a:off x="1252" y="1519"/>
                <a:ext cx="69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Rectangle 99">
                <a:extLst>
                  <a:ext uri="{FF2B5EF4-FFF2-40B4-BE49-F238E27FC236}">
                    <a16:creationId xmlns:a16="http://schemas.microsoft.com/office/drawing/2014/main" id="{A8A8A9C1-1BCD-66EA-7A59-32B3D2FA6B18}"/>
                  </a:ext>
                </a:extLst>
              </p:cNvPr>
              <p:cNvSpPr>
                <a:spLocks noChangeArrowheads="1"/>
              </p:cNvSpPr>
              <p:nvPr/>
            </p:nvSpPr>
            <p:spPr bwMode="auto">
              <a:xfrm>
                <a:off x="1252" y="1519"/>
                <a:ext cx="69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Line 100">
                <a:extLst>
                  <a:ext uri="{FF2B5EF4-FFF2-40B4-BE49-F238E27FC236}">
                    <a16:creationId xmlns:a16="http://schemas.microsoft.com/office/drawing/2014/main" id="{99887DF5-185D-908C-FBA7-03E7E597BD1E}"/>
                  </a:ext>
                </a:extLst>
              </p:cNvPr>
              <p:cNvSpPr>
                <a:spLocks noChangeShapeType="1"/>
              </p:cNvSpPr>
              <p:nvPr/>
            </p:nvSpPr>
            <p:spPr bwMode="auto">
              <a:xfrm>
                <a:off x="1252" y="1635"/>
                <a:ext cx="69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Rectangle 101">
                <a:extLst>
                  <a:ext uri="{FF2B5EF4-FFF2-40B4-BE49-F238E27FC236}">
                    <a16:creationId xmlns:a16="http://schemas.microsoft.com/office/drawing/2014/main" id="{A3B11567-530A-4D4B-5648-4DCB31123BED}"/>
                  </a:ext>
                </a:extLst>
              </p:cNvPr>
              <p:cNvSpPr>
                <a:spLocks noChangeArrowheads="1"/>
              </p:cNvSpPr>
              <p:nvPr/>
            </p:nvSpPr>
            <p:spPr bwMode="auto">
              <a:xfrm>
                <a:off x="1252" y="1635"/>
                <a:ext cx="69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Line 102">
                <a:extLst>
                  <a:ext uri="{FF2B5EF4-FFF2-40B4-BE49-F238E27FC236}">
                    <a16:creationId xmlns:a16="http://schemas.microsoft.com/office/drawing/2014/main" id="{B8209CB1-0AC3-055B-094A-3B912C3D5F99}"/>
                  </a:ext>
                </a:extLst>
              </p:cNvPr>
              <p:cNvSpPr>
                <a:spLocks noChangeShapeType="1"/>
              </p:cNvSpPr>
              <p:nvPr/>
            </p:nvSpPr>
            <p:spPr bwMode="auto">
              <a:xfrm>
                <a:off x="1252" y="1752"/>
                <a:ext cx="69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Rectangle 103">
                <a:extLst>
                  <a:ext uri="{FF2B5EF4-FFF2-40B4-BE49-F238E27FC236}">
                    <a16:creationId xmlns:a16="http://schemas.microsoft.com/office/drawing/2014/main" id="{B50C23EE-A73D-663D-FA24-E9AA40C9C85E}"/>
                  </a:ext>
                </a:extLst>
              </p:cNvPr>
              <p:cNvSpPr>
                <a:spLocks noChangeArrowheads="1"/>
              </p:cNvSpPr>
              <p:nvPr/>
            </p:nvSpPr>
            <p:spPr bwMode="auto">
              <a:xfrm>
                <a:off x="1252" y="1752"/>
                <a:ext cx="69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 name="Line 104">
                <a:extLst>
                  <a:ext uri="{FF2B5EF4-FFF2-40B4-BE49-F238E27FC236}">
                    <a16:creationId xmlns:a16="http://schemas.microsoft.com/office/drawing/2014/main" id="{E2DE3EAA-BFB3-947C-2F5E-10097BCB8DBD}"/>
                  </a:ext>
                </a:extLst>
              </p:cNvPr>
              <p:cNvSpPr>
                <a:spLocks noChangeShapeType="1"/>
              </p:cNvSpPr>
              <p:nvPr/>
            </p:nvSpPr>
            <p:spPr bwMode="auto">
              <a:xfrm>
                <a:off x="1252" y="1868"/>
                <a:ext cx="518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Rectangle 105">
                <a:extLst>
                  <a:ext uri="{FF2B5EF4-FFF2-40B4-BE49-F238E27FC236}">
                    <a16:creationId xmlns:a16="http://schemas.microsoft.com/office/drawing/2014/main" id="{885BE5FE-2C94-F5DC-71F5-1EAA6D192AE0}"/>
                  </a:ext>
                </a:extLst>
              </p:cNvPr>
              <p:cNvSpPr>
                <a:spLocks noChangeArrowheads="1"/>
              </p:cNvSpPr>
              <p:nvPr/>
            </p:nvSpPr>
            <p:spPr bwMode="auto">
              <a:xfrm>
                <a:off x="1252" y="1868"/>
                <a:ext cx="518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Line 106">
                <a:extLst>
                  <a:ext uri="{FF2B5EF4-FFF2-40B4-BE49-F238E27FC236}">
                    <a16:creationId xmlns:a16="http://schemas.microsoft.com/office/drawing/2014/main" id="{5AFC24A9-2F62-C60F-2EFC-39BCEC6C7FC9}"/>
                  </a:ext>
                </a:extLst>
              </p:cNvPr>
              <p:cNvSpPr>
                <a:spLocks noChangeShapeType="1"/>
              </p:cNvSpPr>
              <p:nvPr/>
            </p:nvSpPr>
            <p:spPr bwMode="auto">
              <a:xfrm>
                <a:off x="1252" y="1984"/>
                <a:ext cx="69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Rectangle 107">
                <a:extLst>
                  <a:ext uri="{FF2B5EF4-FFF2-40B4-BE49-F238E27FC236}">
                    <a16:creationId xmlns:a16="http://schemas.microsoft.com/office/drawing/2014/main" id="{2F9169E8-871A-FC30-5C11-3220E238CE77}"/>
                  </a:ext>
                </a:extLst>
              </p:cNvPr>
              <p:cNvSpPr>
                <a:spLocks noChangeArrowheads="1"/>
              </p:cNvSpPr>
              <p:nvPr/>
            </p:nvSpPr>
            <p:spPr bwMode="auto">
              <a:xfrm>
                <a:off x="1252" y="1984"/>
                <a:ext cx="69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Line 108">
                <a:extLst>
                  <a:ext uri="{FF2B5EF4-FFF2-40B4-BE49-F238E27FC236}">
                    <a16:creationId xmlns:a16="http://schemas.microsoft.com/office/drawing/2014/main" id="{AD8D7A99-9A18-9D85-330A-DC4EFCDFFB67}"/>
                  </a:ext>
                </a:extLst>
              </p:cNvPr>
              <p:cNvSpPr>
                <a:spLocks noChangeShapeType="1"/>
              </p:cNvSpPr>
              <p:nvPr/>
            </p:nvSpPr>
            <p:spPr bwMode="auto">
              <a:xfrm>
                <a:off x="2841" y="710"/>
                <a:ext cx="0" cy="1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Rectangle 109">
                <a:extLst>
                  <a:ext uri="{FF2B5EF4-FFF2-40B4-BE49-F238E27FC236}">
                    <a16:creationId xmlns:a16="http://schemas.microsoft.com/office/drawing/2014/main" id="{98F8CE13-9F3A-EEF8-BEF8-12F6CAF90B9F}"/>
                  </a:ext>
                </a:extLst>
              </p:cNvPr>
              <p:cNvSpPr>
                <a:spLocks noChangeArrowheads="1"/>
              </p:cNvSpPr>
              <p:nvPr/>
            </p:nvSpPr>
            <p:spPr bwMode="auto">
              <a:xfrm>
                <a:off x="2841" y="710"/>
                <a:ext cx="4" cy="11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Line 110">
                <a:extLst>
                  <a:ext uri="{FF2B5EF4-FFF2-40B4-BE49-F238E27FC236}">
                    <a16:creationId xmlns:a16="http://schemas.microsoft.com/office/drawing/2014/main" id="{B4FC504A-95D6-19E4-0FF7-5DCA08892224}"/>
                  </a:ext>
                </a:extLst>
              </p:cNvPr>
              <p:cNvSpPr>
                <a:spLocks noChangeShapeType="1"/>
              </p:cNvSpPr>
              <p:nvPr/>
            </p:nvSpPr>
            <p:spPr bwMode="auto">
              <a:xfrm>
                <a:off x="3738" y="1407"/>
                <a:ext cx="0" cy="46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Rectangle 111">
                <a:extLst>
                  <a:ext uri="{FF2B5EF4-FFF2-40B4-BE49-F238E27FC236}">
                    <a16:creationId xmlns:a16="http://schemas.microsoft.com/office/drawing/2014/main" id="{F52A10D1-5A2F-3219-A172-4EC149ADA0A0}"/>
                  </a:ext>
                </a:extLst>
              </p:cNvPr>
              <p:cNvSpPr>
                <a:spLocks noChangeArrowheads="1"/>
              </p:cNvSpPr>
              <p:nvPr/>
            </p:nvSpPr>
            <p:spPr bwMode="auto">
              <a:xfrm>
                <a:off x="3738" y="1407"/>
                <a:ext cx="4" cy="4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Line 112">
                <a:extLst>
                  <a:ext uri="{FF2B5EF4-FFF2-40B4-BE49-F238E27FC236}">
                    <a16:creationId xmlns:a16="http://schemas.microsoft.com/office/drawing/2014/main" id="{7D8DC162-488A-3EF0-B3EA-6F77BB7B8BE1}"/>
                  </a:ext>
                </a:extLst>
              </p:cNvPr>
              <p:cNvSpPr>
                <a:spLocks noChangeShapeType="1"/>
              </p:cNvSpPr>
              <p:nvPr/>
            </p:nvSpPr>
            <p:spPr bwMode="auto">
              <a:xfrm>
                <a:off x="4635" y="1407"/>
                <a:ext cx="0" cy="46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Rectangle 113">
                <a:extLst>
                  <a:ext uri="{FF2B5EF4-FFF2-40B4-BE49-F238E27FC236}">
                    <a16:creationId xmlns:a16="http://schemas.microsoft.com/office/drawing/2014/main" id="{B4558A42-B906-B24F-8223-623E75CF6ADD}"/>
                  </a:ext>
                </a:extLst>
              </p:cNvPr>
              <p:cNvSpPr>
                <a:spLocks noChangeArrowheads="1"/>
              </p:cNvSpPr>
              <p:nvPr/>
            </p:nvSpPr>
            <p:spPr bwMode="auto">
              <a:xfrm>
                <a:off x="4635" y="1407"/>
                <a:ext cx="4" cy="4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Line 114">
                <a:extLst>
                  <a:ext uri="{FF2B5EF4-FFF2-40B4-BE49-F238E27FC236}">
                    <a16:creationId xmlns:a16="http://schemas.microsoft.com/office/drawing/2014/main" id="{762C2780-3DF3-08A7-5EB7-017D46F1315F}"/>
                  </a:ext>
                </a:extLst>
              </p:cNvPr>
              <p:cNvSpPr>
                <a:spLocks noChangeShapeType="1"/>
              </p:cNvSpPr>
              <p:nvPr/>
            </p:nvSpPr>
            <p:spPr bwMode="auto">
              <a:xfrm>
                <a:off x="5531" y="1407"/>
                <a:ext cx="0" cy="46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Rectangle 115">
                <a:extLst>
                  <a:ext uri="{FF2B5EF4-FFF2-40B4-BE49-F238E27FC236}">
                    <a16:creationId xmlns:a16="http://schemas.microsoft.com/office/drawing/2014/main" id="{63E0DDE2-BADB-0872-D5BE-F9293AFC6897}"/>
                  </a:ext>
                </a:extLst>
              </p:cNvPr>
              <p:cNvSpPr>
                <a:spLocks noChangeArrowheads="1"/>
              </p:cNvSpPr>
              <p:nvPr/>
            </p:nvSpPr>
            <p:spPr bwMode="auto">
              <a:xfrm>
                <a:off x="5531" y="1407"/>
                <a:ext cx="4" cy="4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Line 116">
                <a:extLst>
                  <a:ext uri="{FF2B5EF4-FFF2-40B4-BE49-F238E27FC236}">
                    <a16:creationId xmlns:a16="http://schemas.microsoft.com/office/drawing/2014/main" id="{5B468888-4C62-7F87-4D72-FA2572BD1D79}"/>
                  </a:ext>
                </a:extLst>
              </p:cNvPr>
              <p:cNvSpPr>
                <a:spLocks noChangeShapeType="1"/>
              </p:cNvSpPr>
              <p:nvPr/>
            </p:nvSpPr>
            <p:spPr bwMode="auto">
              <a:xfrm>
                <a:off x="1252" y="2100"/>
                <a:ext cx="518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Rectangle 117">
                <a:extLst>
                  <a:ext uri="{FF2B5EF4-FFF2-40B4-BE49-F238E27FC236}">
                    <a16:creationId xmlns:a16="http://schemas.microsoft.com/office/drawing/2014/main" id="{60D24E60-D3D5-B2CA-8827-4CDD1BCA2CDC}"/>
                  </a:ext>
                </a:extLst>
              </p:cNvPr>
              <p:cNvSpPr>
                <a:spLocks noChangeArrowheads="1"/>
              </p:cNvSpPr>
              <p:nvPr/>
            </p:nvSpPr>
            <p:spPr bwMode="auto">
              <a:xfrm>
                <a:off x="1252" y="2100"/>
                <a:ext cx="518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Line 118">
                <a:extLst>
                  <a:ext uri="{FF2B5EF4-FFF2-40B4-BE49-F238E27FC236}">
                    <a16:creationId xmlns:a16="http://schemas.microsoft.com/office/drawing/2014/main" id="{D316E87C-BB62-BB38-AFB4-D40196D5AE83}"/>
                  </a:ext>
                </a:extLst>
              </p:cNvPr>
              <p:cNvSpPr>
                <a:spLocks noChangeShapeType="1"/>
              </p:cNvSpPr>
              <p:nvPr/>
            </p:nvSpPr>
            <p:spPr bwMode="auto">
              <a:xfrm>
                <a:off x="1252" y="2216"/>
                <a:ext cx="69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Rectangle 119">
                <a:extLst>
                  <a:ext uri="{FF2B5EF4-FFF2-40B4-BE49-F238E27FC236}">
                    <a16:creationId xmlns:a16="http://schemas.microsoft.com/office/drawing/2014/main" id="{0F52C4CB-D37E-DE6D-BCAC-3D61F6B821D4}"/>
                  </a:ext>
                </a:extLst>
              </p:cNvPr>
              <p:cNvSpPr>
                <a:spLocks noChangeArrowheads="1"/>
              </p:cNvSpPr>
              <p:nvPr/>
            </p:nvSpPr>
            <p:spPr bwMode="auto">
              <a:xfrm>
                <a:off x="1252" y="2216"/>
                <a:ext cx="69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Line 120">
                <a:extLst>
                  <a:ext uri="{FF2B5EF4-FFF2-40B4-BE49-F238E27FC236}">
                    <a16:creationId xmlns:a16="http://schemas.microsoft.com/office/drawing/2014/main" id="{D576190A-4A2D-A2F7-96DD-BC908EFDF9E1}"/>
                  </a:ext>
                </a:extLst>
              </p:cNvPr>
              <p:cNvSpPr>
                <a:spLocks noChangeShapeType="1"/>
              </p:cNvSpPr>
              <p:nvPr/>
            </p:nvSpPr>
            <p:spPr bwMode="auto">
              <a:xfrm>
                <a:off x="1252" y="2332"/>
                <a:ext cx="69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Rectangle 121">
                <a:extLst>
                  <a:ext uri="{FF2B5EF4-FFF2-40B4-BE49-F238E27FC236}">
                    <a16:creationId xmlns:a16="http://schemas.microsoft.com/office/drawing/2014/main" id="{AA47F4E0-3356-807C-A140-8F7126234B70}"/>
                  </a:ext>
                </a:extLst>
              </p:cNvPr>
              <p:cNvSpPr>
                <a:spLocks noChangeArrowheads="1"/>
              </p:cNvSpPr>
              <p:nvPr/>
            </p:nvSpPr>
            <p:spPr bwMode="auto">
              <a:xfrm>
                <a:off x="1252" y="2332"/>
                <a:ext cx="69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Line 122">
                <a:extLst>
                  <a:ext uri="{FF2B5EF4-FFF2-40B4-BE49-F238E27FC236}">
                    <a16:creationId xmlns:a16="http://schemas.microsoft.com/office/drawing/2014/main" id="{5F88E8F7-3107-52AC-847A-60C1131443D7}"/>
                  </a:ext>
                </a:extLst>
              </p:cNvPr>
              <p:cNvSpPr>
                <a:spLocks noChangeShapeType="1"/>
              </p:cNvSpPr>
              <p:nvPr/>
            </p:nvSpPr>
            <p:spPr bwMode="auto">
              <a:xfrm>
                <a:off x="1252" y="2448"/>
                <a:ext cx="518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Rectangle 123">
                <a:extLst>
                  <a:ext uri="{FF2B5EF4-FFF2-40B4-BE49-F238E27FC236}">
                    <a16:creationId xmlns:a16="http://schemas.microsoft.com/office/drawing/2014/main" id="{4E7472F5-0390-67A8-3219-D245CFB9A8E0}"/>
                  </a:ext>
                </a:extLst>
              </p:cNvPr>
              <p:cNvSpPr>
                <a:spLocks noChangeArrowheads="1"/>
              </p:cNvSpPr>
              <p:nvPr/>
            </p:nvSpPr>
            <p:spPr bwMode="auto">
              <a:xfrm>
                <a:off x="1252" y="2448"/>
                <a:ext cx="518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Line 124">
                <a:extLst>
                  <a:ext uri="{FF2B5EF4-FFF2-40B4-BE49-F238E27FC236}">
                    <a16:creationId xmlns:a16="http://schemas.microsoft.com/office/drawing/2014/main" id="{5B9CBA9B-FEC5-F7AE-AD9F-1553D92EF1D2}"/>
                  </a:ext>
                </a:extLst>
              </p:cNvPr>
              <p:cNvSpPr>
                <a:spLocks noChangeShapeType="1"/>
              </p:cNvSpPr>
              <p:nvPr/>
            </p:nvSpPr>
            <p:spPr bwMode="auto">
              <a:xfrm>
                <a:off x="3738" y="2104"/>
                <a:ext cx="0" cy="34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Rectangle 125">
                <a:extLst>
                  <a:ext uri="{FF2B5EF4-FFF2-40B4-BE49-F238E27FC236}">
                    <a16:creationId xmlns:a16="http://schemas.microsoft.com/office/drawing/2014/main" id="{96E3B9D3-BB80-18D8-DE4F-3101709E4910}"/>
                  </a:ext>
                </a:extLst>
              </p:cNvPr>
              <p:cNvSpPr>
                <a:spLocks noChangeArrowheads="1"/>
              </p:cNvSpPr>
              <p:nvPr/>
            </p:nvSpPr>
            <p:spPr bwMode="auto">
              <a:xfrm>
                <a:off x="3738" y="2104"/>
                <a:ext cx="4" cy="3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Line 126">
                <a:extLst>
                  <a:ext uri="{FF2B5EF4-FFF2-40B4-BE49-F238E27FC236}">
                    <a16:creationId xmlns:a16="http://schemas.microsoft.com/office/drawing/2014/main" id="{A3B30311-5C1B-2887-9445-098A31A74471}"/>
                  </a:ext>
                </a:extLst>
              </p:cNvPr>
              <p:cNvSpPr>
                <a:spLocks noChangeShapeType="1"/>
              </p:cNvSpPr>
              <p:nvPr/>
            </p:nvSpPr>
            <p:spPr bwMode="auto">
              <a:xfrm>
                <a:off x="4635" y="2104"/>
                <a:ext cx="0" cy="34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Rectangle 127">
                <a:extLst>
                  <a:ext uri="{FF2B5EF4-FFF2-40B4-BE49-F238E27FC236}">
                    <a16:creationId xmlns:a16="http://schemas.microsoft.com/office/drawing/2014/main" id="{088F5AA7-5958-2852-81F7-B80216F94458}"/>
                  </a:ext>
                </a:extLst>
              </p:cNvPr>
              <p:cNvSpPr>
                <a:spLocks noChangeArrowheads="1"/>
              </p:cNvSpPr>
              <p:nvPr/>
            </p:nvSpPr>
            <p:spPr bwMode="auto">
              <a:xfrm>
                <a:off x="4635" y="2104"/>
                <a:ext cx="4" cy="3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Line 128">
                <a:extLst>
                  <a:ext uri="{FF2B5EF4-FFF2-40B4-BE49-F238E27FC236}">
                    <a16:creationId xmlns:a16="http://schemas.microsoft.com/office/drawing/2014/main" id="{B3A57A7F-C13D-33DD-D1E4-C7287AFE60D3}"/>
                  </a:ext>
                </a:extLst>
              </p:cNvPr>
              <p:cNvSpPr>
                <a:spLocks noChangeShapeType="1"/>
              </p:cNvSpPr>
              <p:nvPr/>
            </p:nvSpPr>
            <p:spPr bwMode="auto">
              <a:xfrm>
                <a:off x="5531" y="2104"/>
                <a:ext cx="0" cy="34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 name="Rectangle 129">
                <a:extLst>
                  <a:ext uri="{FF2B5EF4-FFF2-40B4-BE49-F238E27FC236}">
                    <a16:creationId xmlns:a16="http://schemas.microsoft.com/office/drawing/2014/main" id="{08B17344-AD38-FA66-610A-4A9FB7B056B4}"/>
                  </a:ext>
                </a:extLst>
              </p:cNvPr>
              <p:cNvSpPr>
                <a:spLocks noChangeArrowheads="1"/>
              </p:cNvSpPr>
              <p:nvPr/>
            </p:nvSpPr>
            <p:spPr bwMode="auto">
              <a:xfrm>
                <a:off x="5531" y="2104"/>
                <a:ext cx="4" cy="3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Line 130">
                <a:extLst>
                  <a:ext uri="{FF2B5EF4-FFF2-40B4-BE49-F238E27FC236}">
                    <a16:creationId xmlns:a16="http://schemas.microsoft.com/office/drawing/2014/main" id="{E25A93D5-F9C7-783C-B54F-23DEA23E36FB}"/>
                  </a:ext>
                </a:extLst>
              </p:cNvPr>
              <p:cNvSpPr>
                <a:spLocks noChangeShapeType="1"/>
              </p:cNvSpPr>
              <p:nvPr/>
            </p:nvSpPr>
            <p:spPr bwMode="auto">
              <a:xfrm>
                <a:off x="1252" y="2565"/>
                <a:ext cx="518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Rectangle 131">
                <a:extLst>
                  <a:ext uri="{FF2B5EF4-FFF2-40B4-BE49-F238E27FC236}">
                    <a16:creationId xmlns:a16="http://schemas.microsoft.com/office/drawing/2014/main" id="{D3940625-EF1D-DE53-FAC0-2AF05552769C}"/>
                  </a:ext>
                </a:extLst>
              </p:cNvPr>
              <p:cNvSpPr>
                <a:spLocks noChangeArrowheads="1"/>
              </p:cNvSpPr>
              <p:nvPr/>
            </p:nvSpPr>
            <p:spPr bwMode="auto">
              <a:xfrm>
                <a:off x="1252" y="2565"/>
                <a:ext cx="518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 name="Line 132">
                <a:extLst>
                  <a:ext uri="{FF2B5EF4-FFF2-40B4-BE49-F238E27FC236}">
                    <a16:creationId xmlns:a16="http://schemas.microsoft.com/office/drawing/2014/main" id="{80B3874E-1C1F-749A-0A1E-4CE89ABD80D6}"/>
                  </a:ext>
                </a:extLst>
              </p:cNvPr>
              <p:cNvSpPr>
                <a:spLocks noChangeShapeType="1"/>
              </p:cNvSpPr>
              <p:nvPr/>
            </p:nvSpPr>
            <p:spPr bwMode="auto">
              <a:xfrm>
                <a:off x="1252" y="2681"/>
                <a:ext cx="69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 name="Rectangle 133">
                <a:extLst>
                  <a:ext uri="{FF2B5EF4-FFF2-40B4-BE49-F238E27FC236}">
                    <a16:creationId xmlns:a16="http://schemas.microsoft.com/office/drawing/2014/main" id="{57AB7BDD-D7E2-893E-0931-74A7026F8438}"/>
                  </a:ext>
                </a:extLst>
              </p:cNvPr>
              <p:cNvSpPr>
                <a:spLocks noChangeArrowheads="1"/>
              </p:cNvSpPr>
              <p:nvPr/>
            </p:nvSpPr>
            <p:spPr bwMode="auto">
              <a:xfrm>
                <a:off x="1252" y="2681"/>
                <a:ext cx="69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Line 134">
                <a:extLst>
                  <a:ext uri="{FF2B5EF4-FFF2-40B4-BE49-F238E27FC236}">
                    <a16:creationId xmlns:a16="http://schemas.microsoft.com/office/drawing/2014/main" id="{5CA795C4-6F04-9D74-67B3-3CA2F6B73081}"/>
                  </a:ext>
                </a:extLst>
              </p:cNvPr>
              <p:cNvSpPr>
                <a:spLocks noChangeShapeType="1"/>
              </p:cNvSpPr>
              <p:nvPr/>
            </p:nvSpPr>
            <p:spPr bwMode="auto">
              <a:xfrm>
                <a:off x="1252" y="2797"/>
                <a:ext cx="159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 name="Rectangle 135">
                <a:extLst>
                  <a:ext uri="{FF2B5EF4-FFF2-40B4-BE49-F238E27FC236}">
                    <a16:creationId xmlns:a16="http://schemas.microsoft.com/office/drawing/2014/main" id="{DBEFCAEF-552B-05A1-872F-6CCC89B37258}"/>
                  </a:ext>
                </a:extLst>
              </p:cNvPr>
              <p:cNvSpPr>
                <a:spLocks noChangeArrowheads="1"/>
              </p:cNvSpPr>
              <p:nvPr/>
            </p:nvSpPr>
            <p:spPr bwMode="auto">
              <a:xfrm>
                <a:off x="1252" y="2797"/>
                <a:ext cx="159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Line 136">
                <a:extLst>
                  <a:ext uri="{FF2B5EF4-FFF2-40B4-BE49-F238E27FC236}">
                    <a16:creationId xmlns:a16="http://schemas.microsoft.com/office/drawing/2014/main" id="{AB29C346-0B04-59CF-0A5E-73882E24949F}"/>
                  </a:ext>
                </a:extLst>
              </p:cNvPr>
              <p:cNvSpPr>
                <a:spLocks noChangeShapeType="1"/>
              </p:cNvSpPr>
              <p:nvPr/>
            </p:nvSpPr>
            <p:spPr bwMode="auto">
              <a:xfrm>
                <a:off x="1252" y="2913"/>
                <a:ext cx="69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 name="Rectangle 137">
                <a:extLst>
                  <a:ext uri="{FF2B5EF4-FFF2-40B4-BE49-F238E27FC236}">
                    <a16:creationId xmlns:a16="http://schemas.microsoft.com/office/drawing/2014/main" id="{DD0D3BAE-73B1-AFB0-2274-EBC1AB872734}"/>
                  </a:ext>
                </a:extLst>
              </p:cNvPr>
              <p:cNvSpPr>
                <a:spLocks noChangeArrowheads="1"/>
              </p:cNvSpPr>
              <p:nvPr/>
            </p:nvSpPr>
            <p:spPr bwMode="auto">
              <a:xfrm>
                <a:off x="1252" y="2913"/>
                <a:ext cx="69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Line 138">
                <a:extLst>
                  <a:ext uri="{FF2B5EF4-FFF2-40B4-BE49-F238E27FC236}">
                    <a16:creationId xmlns:a16="http://schemas.microsoft.com/office/drawing/2014/main" id="{EDDD9A6E-A0BF-2D96-94F2-9A3D8E6576BB}"/>
                  </a:ext>
                </a:extLst>
              </p:cNvPr>
              <p:cNvSpPr>
                <a:spLocks noChangeShapeType="1"/>
              </p:cNvSpPr>
              <p:nvPr/>
            </p:nvSpPr>
            <p:spPr bwMode="auto">
              <a:xfrm>
                <a:off x="2845" y="2913"/>
                <a:ext cx="358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 name="Rectangle 139">
                <a:extLst>
                  <a:ext uri="{FF2B5EF4-FFF2-40B4-BE49-F238E27FC236}">
                    <a16:creationId xmlns:a16="http://schemas.microsoft.com/office/drawing/2014/main" id="{1EA7EE32-59F3-5CCB-555D-6691E02B676D}"/>
                  </a:ext>
                </a:extLst>
              </p:cNvPr>
              <p:cNvSpPr>
                <a:spLocks noChangeArrowheads="1"/>
              </p:cNvSpPr>
              <p:nvPr/>
            </p:nvSpPr>
            <p:spPr bwMode="auto">
              <a:xfrm>
                <a:off x="2845" y="2913"/>
                <a:ext cx="358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 name="Line 140">
                <a:extLst>
                  <a:ext uri="{FF2B5EF4-FFF2-40B4-BE49-F238E27FC236}">
                    <a16:creationId xmlns:a16="http://schemas.microsoft.com/office/drawing/2014/main" id="{21970E98-6E41-79C2-E51A-02AC5527A9F0}"/>
                  </a:ext>
                </a:extLst>
              </p:cNvPr>
              <p:cNvSpPr>
                <a:spLocks noChangeShapeType="1"/>
              </p:cNvSpPr>
              <p:nvPr/>
            </p:nvSpPr>
            <p:spPr bwMode="auto">
              <a:xfrm>
                <a:off x="1252" y="3029"/>
                <a:ext cx="518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 name="Rectangle 141">
                <a:extLst>
                  <a:ext uri="{FF2B5EF4-FFF2-40B4-BE49-F238E27FC236}">
                    <a16:creationId xmlns:a16="http://schemas.microsoft.com/office/drawing/2014/main" id="{C4E1D1EF-D7A6-9719-40AB-B4A9CCAC06FD}"/>
                  </a:ext>
                </a:extLst>
              </p:cNvPr>
              <p:cNvSpPr>
                <a:spLocks noChangeArrowheads="1"/>
              </p:cNvSpPr>
              <p:nvPr/>
            </p:nvSpPr>
            <p:spPr bwMode="auto">
              <a:xfrm>
                <a:off x="1252" y="3029"/>
                <a:ext cx="518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3" name="Line 142">
                <a:extLst>
                  <a:ext uri="{FF2B5EF4-FFF2-40B4-BE49-F238E27FC236}">
                    <a16:creationId xmlns:a16="http://schemas.microsoft.com/office/drawing/2014/main" id="{D7DBA7BE-3390-6ED0-EF9B-7AAAEAF4AAFA}"/>
                  </a:ext>
                </a:extLst>
              </p:cNvPr>
              <p:cNvSpPr>
                <a:spLocks noChangeShapeType="1"/>
              </p:cNvSpPr>
              <p:nvPr/>
            </p:nvSpPr>
            <p:spPr bwMode="auto">
              <a:xfrm>
                <a:off x="1252" y="3145"/>
                <a:ext cx="518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 name="Rectangle 143">
                <a:extLst>
                  <a:ext uri="{FF2B5EF4-FFF2-40B4-BE49-F238E27FC236}">
                    <a16:creationId xmlns:a16="http://schemas.microsoft.com/office/drawing/2014/main" id="{BC3DE715-0546-BA74-4B44-E861EA08D2D8}"/>
                  </a:ext>
                </a:extLst>
              </p:cNvPr>
              <p:cNvSpPr>
                <a:spLocks noChangeArrowheads="1"/>
              </p:cNvSpPr>
              <p:nvPr/>
            </p:nvSpPr>
            <p:spPr bwMode="auto">
              <a:xfrm>
                <a:off x="1252" y="3145"/>
                <a:ext cx="518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5" name="Line 144">
                <a:extLst>
                  <a:ext uri="{FF2B5EF4-FFF2-40B4-BE49-F238E27FC236}">
                    <a16:creationId xmlns:a16="http://schemas.microsoft.com/office/drawing/2014/main" id="{95F1020B-9A14-D763-96F4-E955B85A13D0}"/>
                  </a:ext>
                </a:extLst>
              </p:cNvPr>
              <p:cNvSpPr>
                <a:spLocks noChangeShapeType="1"/>
              </p:cNvSpPr>
              <p:nvPr/>
            </p:nvSpPr>
            <p:spPr bwMode="auto">
              <a:xfrm>
                <a:off x="1252" y="3261"/>
                <a:ext cx="69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Rectangle 145">
                <a:extLst>
                  <a:ext uri="{FF2B5EF4-FFF2-40B4-BE49-F238E27FC236}">
                    <a16:creationId xmlns:a16="http://schemas.microsoft.com/office/drawing/2014/main" id="{AAA2C0D5-85E4-549E-4F67-2348FCCEC008}"/>
                  </a:ext>
                </a:extLst>
              </p:cNvPr>
              <p:cNvSpPr>
                <a:spLocks noChangeArrowheads="1"/>
              </p:cNvSpPr>
              <p:nvPr/>
            </p:nvSpPr>
            <p:spPr bwMode="auto">
              <a:xfrm>
                <a:off x="1252" y="3261"/>
                <a:ext cx="69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7" name="Line 146">
                <a:extLst>
                  <a:ext uri="{FF2B5EF4-FFF2-40B4-BE49-F238E27FC236}">
                    <a16:creationId xmlns:a16="http://schemas.microsoft.com/office/drawing/2014/main" id="{79266204-2B25-1653-6176-7A86277F76C4}"/>
                  </a:ext>
                </a:extLst>
              </p:cNvPr>
              <p:cNvSpPr>
                <a:spLocks noChangeShapeType="1"/>
              </p:cNvSpPr>
              <p:nvPr/>
            </p:nvSpPr>
            <p:spPr bwMode="auto">
              <a:xfrm>
                <a:off x="1252" y="3378"/>
                <a:ext cx="69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 name="Rectangle 147">
                <a:extLst>
                  <a:ext uri="{FF2B5EF4-FFF2-40B4-BE49-F238E27FC236}">
                    <a16:creationId xmlns:a16="http://schemas.microsoft.com/office/drawing/2014/main" id="{F5B5C2FA-704D-8434-E88E-9A2881C38973}"/>
                  </a:ext>
                </a:extLst>
              </p:cNvPr>
              <p:cNvSpPr>
                <a:spLocks noChangeArrowheads="1"/>
              </p:cNvSpPr>
              <p:nvPr/>
            </p:nvSpPr>
            <p:spPr bwMode="auto">
              <a:xfrm>
                <a:off x="1252" y="3378"/>
                <a:ext cx="69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Line 148">
                <a:extLst>
                  <a:ext uri="{FF2B5EF4-FFF2-40B4-BE49-F238E27FC236}">
                    <a16:creationId xmlns:a16="http://schemas.microsoft.com/office/drawing/2014/main" id="{645331B7-175E-5FC8-AACD-4719811E9418}"/>
                  </a:ext>
                </a:extLst>
              </p:cNvPr>
              <p:cNvSpPr>
                <a:spLocks noChangeShapeType="1"/>
              </p:cNvSpPr>
              <p:nvPr/>
            </p:nvSpPr>
            <p:spPr bwMode="auto">
              <a:xfrm>
                <a:off x="1252" y="3494"/>
                <a:ext cx="69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 name="Rectangle 149">
                <a:extLst>
                  <a:ext uri="{FF2B5EF4-FFF2-40B4-BE49-F238E27FC236}">
                    <a16:creationId xmlns:a16="http://schemas.microsoft.com/office/drawing/2014/main" id="{0D263706-2883-7FE0-5DE0-60161004BD35}"/>
                  </a:ext>
                </a:extLst>
              </p:cNvPr>
              <p:cNvSpPr>
                <a:spLocks noChangeArrowheads="1"/>
              </p:cNvSpPr>
              <p:nvPr/>
            </p:nvSpPr>
            <p:spPr bwMode="auto">
              <a:xfrm>
                <a:off x="1252" y="3494"/>
                <a:ext cx="69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Line 150">
                <a:extLst>
                  <a:ext uri="{FF2B5EF4-FFF2-40B4-BE49-F238E27FC236}">
                    <a16:creationId xmlns:a16="http://schemas.microsoft.com/office/drawing/2014/main" id="{05D29157-9000-EE01-B754-58A58503F526}"/>
                  </a:ext>
                </a:extLst>
              </p:cNvPr>
              <p:cNvSpPr>
                <a:spLocks noChangeShapeType="1"/>
              </p:cNvSpPr>
              <p:nvPr/>
            </p:nvSpPr>
            <p:spPr bwMode="auto">
              <a:xfrm>
                <a:off x="1252" y="3610"/>
                <a:ext cx="518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 name="Rectangle 151">
                <a:extLst>
                  <a:ext uri="{FF2B5EF4-FFF2-40B4-BE49-F238E27FC236}">
                    <a16:creationId xmlns:a16="http://schemas.microsoft.com/office/drawing/2014/main" id="{7593503C-C9A0-EAF3-806F-FD29C2B0A11B}"/>
                  </a:ext>
                </a:extLst>
              </p:cNvPr>
              <p:cNvSpPr>
                <a:spLocks noChangeArrowheads="1"/>
              </p:cNvSpPr>
              <p:nvPr/>
            </p:nvSpPr>
            <p:spPr bwMode="auto">
              <a:xfrm>
                <a:off x="1252" y="3610"/>
                <a:ext cx="518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Line 152">
                <a:extLst>
                  <a:ext uri="{FF2B5EF4-FFF2-40B4-BE49-F238E27FC236}">
                    <a16:creationId xmlns:a16="http://schemas.microsoft.com/office/drawing/2014/main" id="{70F8B11B-D18C-29BB-50E3-F55C238157EC}"/>
                  </a:ext>
                </a:extLst>
              </p:cNvPr>
              <p:cNvSpPr>
                <a:spLocks noChangeShapeType="1"/>
              </p:cNvSpPr>
              <p:nvPr/>
            </p:nvSpPr>
            <p:spPr bwMode="auto">
              <a:xfrm>
                <a:off x="1248" y="590"/>
                <a:ext cx="0" cy="314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 name="Rectangle 153">
                <a:extLst>
                  <a:ext uri="{FF2B5EF4-FFF2-40B4-BE49-F238E27FC236}">
                    <a16:creationId xmlns:a16="http://schemas.microsoft.com/office/drawing/2014/main" id="{3D8331D7-AEE7-69CC-7D2A-5C42E20E8B6D}"/>
                  </a:ext>
                </a:extLst>
              </p:cNvPr>
              <p:cNvSpPr>
                <a:spLocks noChangeArrowheads="1"/>
              </p:cNvSpPr>
              <p:nvPr/>
            </p:nvSpPr>
            <p:spPr bwMode="auto">
              <a:xfrm>
                <a:off x="1248" y="590"/>
                <a:ext cx="4" cy="31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5" name="Line 154">
                <a:extLst>
                  <a:ext uri="{FF2B5EF4-FFF2-40B4-BE49-F238E27FC236}">
                    <a16:creationId xmlns:a16="http://schemas.microsoft.com/office/drawing/2014/main" id="{E057EAF2-96E6-9D58-1A4A-95203B05B5D1}"/>
                  </a:ext>
                </a:extLst>
              </p:cNvPr>
              <p:cNvSpPr>
                <a:spLocks noChangeShapeType="1"/>
              </p:cNvSpPr>
              <p:nvPr/>
            </p:nvSpPr>
            <p:spPr bwMode="auto">
              <a:xfrm>
                <a:off x="1945" y="594"/>
                <a:ext cx="0" cy="313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 name="Rectangle 155">
                <a:extLst>
                  <a:ext uri="{FF2B5EF4-FFF2-40B4-BE49-F238E27FC236}">
                    <a16:creationId xmlns:a16="http://schemas.microsoft.com/office/drawing/2014/main" id="{C265F7B8-732C-379C-0F73-5A8001D46539}"/>
                  </a:ext>
                </a:extLst>
              </p:cNvPr>
              <p:cNvSpPr>
                <a:spLocks noChangeArrowheads="1"/>
              </p:cNvSpPr>
              <p:nvPr/>
            </p:nvSpPr>
            <p:spPr bwMode="auto">
              <a:xfrm>
                <a:off x="1945" y="594"/>
                <a:ext cx="4" cy="31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7" name="Line 156">
                <a:extLst>
                  <a:ext uri="{FF2B5EF4-FFF2-40B4-BE49-F238E27FC236}">
                    <a16:creationId xmlns:a16="http://schemas.microsoft.com/office/drawing/2014/main" id="{FE5C4B0D-D85D-DE3B-6A97-6F915D5126A5}"/>
                  </a:ext>
                </a:extLst>
              </p:cNvPr>
              <p:cNvSpPr>
                <a:spLocks noChangeShapeType="1"/>
              </p:cNvSpPr>
              <p:nvPr/>
            </p:nvSpPr>
            <p:spPr bwMode="auto">
              <a:xfrm>
                <a:off x="2841" y="2104"/>
                <a:ext cx="0" cy="92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 name="Rectangle 157">
                <a:extLst>
                  <a:ext uri="{FF2B5EF4-FFF2-40B4-BE49-F238E27FC236}">
                    <a16:creationId xmlns:a16="http://schemas.microsoft.com/office/drawing/2014/main" id="{C14FEC8E-F3C4-3AD3-CEA9-550D1D019AC1}"/>
                  </a:ext>
                </a:extLst>
              </p:cNvPr>
              <p:cNvSpPr>
                <a:spLocks noChangeArrowheads="1"/>
              </p:cNvSpPr>
              <p:nvPr/>
            </p:nvSpPr>
            <p:spPr bwMode="auto">
              <a:xfrm>
                <a:off x="2841" y="2104"/>
                <a:ext cx="4" cy="92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9" name="Line 158">
                <a:extLst>
                  <a:ext uri="{FF2B5EF4-FFF2-40B4-BE49-F238E27FC236}">
                    <a16:creationId xmlns:a16="http://schemas.microsoft.com/office/drawing/2014/main" id="{25C232F0-6070-C64B-8AED-4641BD8A6216}"/>
                  </a:ext>
                </a:extLst>
              </p:cNvPr>
              <p:cNvSpPr>
                <a:spLocks noChangeShapeType="1"/>
              </p:cNvSpPr>
              <p:nvPr/>
            </p:nvSpPr>
            <p:spPr bwMode="auto">
              <a:xfrm>
                <a:off x="3738" y="2569"/>
                <a:ext cx="0" cy="34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 name="Rectangle 159">
                <a:extLst>
                  <a:ext uri="{FF2B5EF4-FFF2-40B4-BE49-F238E27FC236}">
                    <a16:creationId xmlns:a16="http://schemas.microsoft.com/office/drawing/2014/main" id="{F50972AC-D527-A061-D156-49341AC59FB7}"/>
                  </a:ext>
                </a:extLst>
              </p:cNvPr>
              <p:cNvSpPr>
                <a:spLocks noChangeArrowheads="1"/>
              </p:cNvSpPr>
              <p:nvPr/>
            </p:nvSpPr>
            <p:spPr bwMode="auto">
              <a:xfrm>
                <a:off x="3738" y="2569"/>
                <a:ext cx="4" cy="3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1" name="Line 160">
                <a:extLst>
                  <a:ext uri="{FF2B5EF4-FFF2-40B4-BE49-F238E27FC236}">
                    <a16:creationId xmlns:a16="http://schemas.microsoft.com/office/drawing/2014/main" id="{3DD5EC27-BAE2-CFFE-2DA1-59CADD5074E0}"/>
                  </a:ext>
                </a:extLst>
              </p:cNvPr>
              <p:cNvSpPr>
                <a:spLocks noChangeShapeType="1"/>
              </p:cNvSpPr>
              <p:nvPr/>
            </p:nvSpPr>
            <p:spPr bwMode="auto">
              <a:xfrm>
                <a:off x="4635" y="2569"/>
                <a:ext cx="0" cy="34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 name="Rectangle 161">
                <a:extLst>
                  <a:ext uri="{FF2B5EF4-FFF2-40B4-BE49-F238E27FC236}">
                    <a16:creationId xmlns:a16="http://schemas.microsoft.com/office/drawing/2014/main" id="{3DBD6403-BB68-0ED9-61D7-37649689177C}"/>
                  </a:ext>
                </a:extLst>
              </p:cNvPr>
              <p:cNvSpPr>
                <a:spLocks noChangeArrowheads="1"/>
              </p:cNvSpPr>
              <p:nvPr/>
            </p:nvSpPr>
            <p:spPr bwMode="auto">
              <a:xfrm>
                <a:off x="4635" y="2569"/>
                <a:ext cx="4" cy="3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3" name="Line 162">
                <a:extLst>
                  <a:ext uri="{FF2B5EF4-FFF2-40B4-BE49-F238E27FC236}">
                    <a16:creationId xmlns:a16="http://schemas.microsoft.com/office/drawing/2014/main" id="{0A131630-7B18-A395-8E2C-DA293CFA5A11}"/>
                  </a:ext>
                </a:extLst>
              </p:cNvPr>
              <p:cNvSpPr>
                <a:spLocks noChangeShapeType="1"/>
              </p:cNvSpPr>
              <p:nvPr/>
            </p:nvSpPr>
            <p:spPr bwMode="auto">
              <a:xfrm>
                <a:off x="5531" y="2569"/>
                <a:ext cx="0" cy="34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 name="Rectangle 163">
                <a:extLst>
                  <a:ext uri="{FF2B5EF4-FFF2-40B4-BE49-F238E27FC236}">
                    <a16:creationId xmlns:a16="http://schemas.microsoft.com/office/drawing/2014/main" id="{E5D7EE2F-0486-BAF3-BBAE-705859CA6AC3}"/>
                  </a:ext>
                </a:extLst>
              </p:cNvPr>
              <p:cNvSpPr>
                <a:spLocks noChangeArrowheads="1"/>
              </p:cNvSpPr>
              <p:nvPr/>
            </p:nvSpPr>
            <p:spPr bwMode="auto">
              <a:xfrm>
                <a:off x="5531" y="2569"/>
                <a:ext cx="4" cy="3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5" name="Line 164">
                <a:extLst>
                  <a:ext uri="{FF2B5EF4-FFF2-40B4-BE49-F238E27FC236}">
                    <a16:creationId xmlns:a16="http://schemas.microsoft.com/office/drawing/2014/main" id="{AEC6EE2C-CFC4-54F9-A4EC-8E95687C8887}"/>
                  </a:ext>
                </a:extLst>
              </p:cNvPr>
              <p:cNvSpPr>
                <a:spLocks noChangeShapeType="1"/>
              </p:cNvSpPr>
              <p:nvPr/>
            </p:nvSpPr>
            <p:spPr bwMode="auto">
              <a:xfrm>
                <a:off x="1252" y="3726"/>
                <a:ext cx="518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 name="Rectangle 165">
                <a:extLst>
                  <a:ext uri="{FF2B5EF4-FFF2-40B4-BE49-F238E27FC236}">
                    <a16:creationId xmlns:a16="http://schemas.microsoft.com/office/drawing/2014/main" id="{B1FF9BE7-03FB-BA5E-27AC-55C25881187B}"/>
                  </a:ext>
                </a:extLst>
              </p:cNvPr>
              <p:cNvSpPr>
                <a:spLocks noChangeArrowheads="1"/>
              </p:cNvSpPr>
              <p:nvPr/>
            </p:nvSpPr>
            <p:spPr bwMode="auto">
              <a:xfrm>
                <a:off x="1252" y="3726"/>
                <a:ext cx="518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7" name="Line 166">
                <a:extLst>
                  <a:ext uri="{FF2B5EF4-FFF2-40B4-BE49-F238E27FC236}">
                    <a16:creationId xmlns:a16="http://schemas.microsoft.com/office/drawing/2014/main" id="{FA674281-153E-C2D9-DCEB-A7CA188E2CB3}"/>
                  </a:ext>
                </a:extLst>
              </p:cNvPr>
              <p:cNvSpPr>
                <a:spLocks noChangeShapeType="1"/>
              </p:cNvSpPr>
              <p:nvPr/>
            </p:nvSpPr>
            <p:spPr bwMode="auto">
              <a:xfrm>
                <a:off x="6428" y="594"/>
                <a:ext cx="0" cy="313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 name="Rectangle 167">
                <a:extLst>
                  <a:ext uri="{FF2B5EF4-FFF2-40B4-BE49-F238E27FC236}">
                    <a16:creationId xmlns:a16="http://schemas.microsoft.com/office/drawing/2014/main" id="{0B82958D-59AA-7BD8-01CE-7F18BB707DF0}"/>
                  </a:ext>
                </a:extLst>
              </p:cNvPr>
              <p:cNvSpPr>
                <a:spLocks noChangeArrowheads="1"/>
              </p:cNvSpPr>
              <p:nvPr/>
            </p:nvSpPr>
            <p:spPr bwMode="auto">
              <a:xfrm>
                <a:off x="6428" y="594"/>
                <a:ext cx="4" cy="31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9" name="Line 168">
                <a:extLst>
                  <a:ext uri="{FF2B5EF4-FFF2-40B4-BE49-F238E27FC236}">
                    <a16:creationId xmlns:a16="http://schemas.microsoft.com/office/drawing/2014/main" id="{14FAFB0B-16A4-C079-F480-5A30236CF0E1}"/>
                  </a:ext>
                </a:extLst>
              </p:cNvPr>
              <p:cNvSpPr>
                <a:spLocks noChangeShapeType="1"/>
              </p:cNvSpPr>
              <p:nvPr/>
            </p:nvSpPr>
            <p:spPr bwMode="auto">
              <a:xfrm>
                <a:off x="2841" y="373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 name="Rectangle 169">
                <a:extLst>
                  <a:ext uri="{FF2B5EF4-FFF2-40B4-BE49-F238E27FC236}">
                    <a16:creationId xmlns:a16="http://schemas.microsoft.com/office/drawing/2014/main" id="{92F85BB7-9841-BC69-DA9B-804A845C5227}"/>
                  </a:ext>
                </a:extLst>
              </p:cNvPr>
              <p:cNvSpPr>
                <a:spLocks noChangeArrowheads="1"/>
              </p:cNvSpPr>
              <p:nvPr/>
            </p:nvSpPr>
            <p:spPr bwMode="auto">
              <a:xfrm>
                <a:off x="2841" y="3730"/>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1" name="Line 170">
                <a:extLst>
                  <a:ext uri="{FF2B5EF4-FFF2-40B4-BE49-F238E27FC236}">
                    <a16:creationId xmlns:a16="http://schemas.microsoft.com/office/drawing/2014/main" id="{FDE5FB92-F9A8-41B2-4300-36E14FDE2FBF}"/>
                  </a:ext>
                </a:extLst>
              </p:cNvPr>
              <p:cNvSpPr>
                <a:spLocks noChangeShapeType="1"/>
              </p:cNvSpPr>
              <p:nvPr/>
            </p:nvSpPr>
            <p:spPr bwMode="auto">
              <a:xfrm>
                <a:off x="3738" y="373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 name="Rectangle 171">
                <a:extLst>
                  <a:ext uri="{FF2B5EF4-FFF2-40B4-BE49-F238E27FC236}">
                    <a16:creationId xmlns:a16="http://schemas.microsoft.com/office/drawing/2014/main" id="{B0744E7A-802D-F42C-291D-C63CBD917ECB}"/>
                  </a:ext>
                </a:extLst>
              </p:cNvPr>
              <p:cNvSpPr>
                <a:spLocks noChangeArrowheads="1"/>
              </p:cNvSpPr>
              <p:nvPr/>
            </p:nvSpPr>
            <p:spPr bwMode="auto">
              <a:xfrm>
                <a:off x="3738" y="3730"/>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3" name="Line 172">
                <a:extLst>
                  <a:ext uri="{FF2B5EF4-FFF2-40B4-BE49-F238E27FC236}">
                    <a16:creationId xmlns:a16="http://schemas.microsoft.com/office/drawing/2014/main" id="{B3DE3132-0FE8-64C4-3FD8-1705B8BD6018}"/>
                  </a:ext>
                </a:extLst>
              </p:cNvPr>
              <p:cNvSpPr>
                <a:spLocks noChangeShapeType="1"/>
              </p:cNvSpPr>
              <p:nvPr/>
            </p:nvSpPr>
            <p:spPr bwMode="auto">
              <a:xfrm>
                <a:off x="4635" y="373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 name="Rectangle 173">
                <a:extLst>
                  <a:ext uri="{FF2B5EF4-FFF2-40B4-BE49-F238E27FC236}">
                    <a16:creationId xmlns:a16="http://schemas.microsoft.com/office/drawing/2014/main" id="{1C629978-C84C-26B6-37C2-1FE3A1C47517}"/>
                  </a:ext>
                </a:extLst>
              </p:cNvPr>
              <p:cNvSpPr>
                <a:spLocks noChangeArrowheads="1"/>
              </p:cNvSpPr>
              <p:nvPr/>
            </p:nvSpPr>
            <p:spPr bwMode="auto">
              <a:xfrm>
                <a:off x="4635" y="3730"/>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 name="Line 174">
                <a:extLst>
                  <a:ext uri="{FF2B5EF4-FFF2-40B4-BE49-F238E27FC236}">
                    <a16:creationId xmlns:a16="http://schemas.microsoft.com/office/drawing/2014/main" id="{7FF0468E-4532-5D13-9C21-4BA6654E92E0}"/>
                  </a:ext>
                </a:extLst>
              </p:cNvPr>
              <p:cNvSpPr>
                <a:spLocks noChangeShapeType="1"/>
              </p:cNvSpPr>
              <p:nvPr/>
            </p:nvSpPr>
            <p:spPr bwMode="auto">
              <a:xfrm>
                <a:off x="5531" y="373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 name="Rectangle 175">
                <a:extLst>
                  <a:ext uri="{FF2B5EF4-FFF2-40B4-BE49-F238E27FC236}">
                    <a16:creationId xmlns:a16="http://schemas.microsoft.com/office/drawing/2014/main" id="{4BCD0041-E931-8C15-8724-0DFA32FAC729}"/>
                  </a:ext>
                </a:extLst>
              </p:cNvPr>
              <p:cNvSpPr>
                <a:spLocks noChangeArrowheads="1"/>
              </p:cNvSpPr>
              <p:nvPr/>
            </p:nvSpPr>
            <p:spPr bwMode="auto">
              <a:xfrm>
                <a:off x="5531" y="3730"/>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 name="Line 176">
                <a:extLst>
                  <a:ext uri="{FF2B5EF4-FFF2-40B4-BE49-F238E27FC236}">
                    <a16:creationId xmlns:a16="http://schemas.microsoft.com/office/drawing/2014/main" id="{35B8F7B2-28C9-4926-F287-958DBD760526}"/>
                  </a:ext>
                </a:extLst>
              </p:cNvPr>
              <p:cNvSpPr>
                <a:spLocks noChangeShapeType="1"/>
              </p:cNvSpPr>
              <p:nvPr/>
            </p:nvSpPr>
            <p:spPr bwMode="auto">
              <a:xfrm>
                <a:off x="6428" y="373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 name="Rectangle 177">
                <a:extLst>
                  <a:ext uri="{FF2B5EF4-FFF2-40B4-BE49-F238E27FC236}">
                    <a16:creationId xmlns:a16="http://schemas.microsoft.com/office/drawing/2014/main" id="{24792A1F-EF6A-693D-1D8C-CE16F74DC90A}"/>
                  </a:ext>
                </a:extLst>
              </p:cNvPr>
              <p:cNvSpPr>
                <a:spLocks noChangeArrowheads="1"/>
              </p:cNvSpPr>
              <p:nvPr/>
            </p:nvSpPr>
            <p:spPr bwMode="auto">
              <a:xfrm>
                <a:off x="6428" y="3730"/>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9" name="Line 178">
                <a:extLst>
                  <a:ext uri="{FF2B5EF4-FFF2-40B4-BE49-F238E27FC236}">
                    <a16:creationId xmlns:a16="http://schemas.microsoft.com/office/drawing/2014/main" id="{4FD2CEB1-3007-54D6-B8A5-7FC8C26FA9A0}"/>
                  </a:ext>
                </a:extLst>
              </p:cNvPr>
              <p:cNvSpPr>
                <a:spLocks noChangeShapeType="1"/>
              </p:cNvSpPr>
              <p:nvPr/>
            </p:nvSpPr>
            <p:spPr bwMode="auto">
              <a:xfrm>
                <a:off x="6432" y="59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 name="Rectangle 179">
                <a:extLst>
                  <a:ext uri="{FF2B5EF4-FFF2-40B4-BE49-F238E27FC236}">
                    <a16:creationId xmlns:a16="http://schemas.microsoft.com/office/drawing/2014/main" id="{8FDC3477-FDD5-1D68-D440-70F9A9F25D10}"/>
                  </a:ext>
                </a:extLst>
              </p:cNvPr>
              <p:cNvSpPr>
                <a:spLocks noChangeArrowheads="1"/>
              </p:cNvSpPr>
              <p:nvPr/>
            </p:nvSpPr>
            <p:spPr bwMode="auto">
              <a:xfrm>
                <a:off x="6432" y="590"/>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1" name="Line 180">
                <a:extLst>
                  <a:ext uri="{FF2B5EF4-FFF2-40B4-BE49-F238E27FC236}">
                    <a16:creationId xmlns:a16="http://schemas.microsoft.com/office/drawing/2014/main" id="{EE602E4A-85EE-556B-A477-44AE7EDF2B5B}"/>
                  </a:ext>
                </a:extLst>
              </p:cNvPr>
              <p:cNvSpPr>
                <a:spLocks noChangeShapeType="1"/>
              </p:cNvSpPr>
              <p:nvPr/>
            </p:nvSpPr>
            <p:spPr bwMode="auto">
              <a:xfrm>
                <a:off x="6432" y="70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 name="Rectangle 181">
                <a:extLst>
                  <a:ext uri="{FF2B5EF4-FFF2-40B4-BE49-F238E27FC236}">
                    <a16:creationId xmlns:a16="http://schemas.microsoft.com/office/drawing/2014/main" id="{98963A4A-BB51-90D9-68BD-2FCE95E03725}"/>
                  </a:ext>
                </a:extLst>
              </p:cNvPr>
              <p:cNvSpPr>
                <a:spLocks noChangeArrowheads="1"/>
              </p:cNvSpPr>
              <p:nvPr/>
            </p:nvSpPr>
            <p:spPr bwMode="auto">
              <a:xfrm>
                <a:off x="6432" y="706"/>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3" name="Line 182">
                <a:extLst>
                  <a:ext uri="{FF2B5EF4-FFF2-40B4-BE49-F238E27FC236}">
                    <a16:creationId xmlns:a16="http://schemas.microsoft.com/office/drawing/2014/main" id="{F9852357-4C63-F266-D954-5623C45BCE91}"/>
                  </a:ext>
                </a:extLst>
              </p:cNvPr>
              <p:cNvSpPr>
                <a:spLocks noChangeShapeType="1"/>
              </p:cNvSpPr>
              <p:nvPr/>
            </p:nvSpPr>
            <p:spPr bwMode="auto">
              <a:xfrm>
                <a:off x="6432" y="82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 name="Rectangle 183">
                <a:extLst>
                  <a:ext uri="{FF2B5EF4-FFF2-40B4-BE49-F238E27FC236}">
                    <a16:creationId xmlns:a16="http://schemas.microsoft.com/office/drawing/2014/main" id="{5E4F9008-D679-EDEA-42F3-E57FED1DAF09}"/>
                  </a:ext>
                </a:extLst>
              </p:cNvPr>
              <p:cNvSpPr>
                <a:spLocks noChangeArrowheads="1"/>
              </p:cNvSpPr>
              <p:nvPr/>
            </p:nvSpPr>
            <p:spPr bwMode="auto">
              <a:xfrm>
                <a:off x="6432" y="822"/>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 name="Line 184">
                <a:extLst>
                  <a:ext uri="{FF2B5EF4-FFF2-40B4-BE49-F238E27FC236}">
                    <a16:creationId xmlns:a16="http://schemas.microsoft.com/office/drawing/2014/main" id="{6C5195F5-8098-1DD1-AD38-3415A9572C4A}"/>
                  </a:ext>
                </a:extLst>
              </p:cNvPr>
              <p:cNvSpPr>
                <a:spLocks noChangeShapeType="1"/>
              </p:cNvSpPr>
              <p:nvPr/>
            </p:nvSpPr>
            <p:spPr bwMode="auto">
              <a:xfrm>
                <a:off x="6432" y="93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 name="Rectangle 185">
                <a:extLst>
                  <a:ext uri="{FF2B5EF4-FFF2-40B4-BE49-F238E27FC236}">
                    <a16:creationId xmlns:a16="http://schemas.microsoft.com/office/drawing/2014/main" id="{9830308E-B992-42B8-1644-089EC54D6017}"/>
                  </a:ext>
                </a:extLst>
              </p:cNvPr>
              <p:cNvSpPr>
                <a:spLocks noChangeArrowheads="1"/>
              </p:cNvSpPr>
              <p:nvPr/>
            </p:nvSpPr>
            <p:spPr bwMode="auto">
              <a:xfrm>
                <a:off x="6432" y="938"/>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 name="Line 186">
                <a:extLst>
                  <a:ext uri="{FF2B5EF4-FFF2-40B4-BE49-F238E27FC236}">
                    <a16:creationId xmlns:a16="http://schemas.microsoft.com/office/drawing/2014/main" id="{A837BF4C-A1AD-A889-4A54-2F3B24D825CB}"/>
                  </a:ext>
                </a:extLst>
              </p:cNvPr>
              <p:cNvSpPr>
                <a:spLocks noChangeShapeType="1"/>
              </p:cNvSpPr>
              <p:nvPr/>
            </p:nvSpPr>
            <p:spPr bwMode="auto">
              <a:xfrm>
                <a:off x="6432" y="105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 name="Rectangle 187">
                <a:extLst>
                  <a:ext uri="{FF2B5EF4-FFF2-40B4-BE49-F238E27FC236}">
                    <a16:creationId xmlns:a16="http://schemas.microsoft.com/office/drawing/2014/main" id="{240FC3E7-0346-20BA-B159-613A1ED1515A}"/>
                  </a:ext>
                </a:extLst>
              </p:cNvPr>
              <p:cNvSpPr>
                <a:spLocks noChangeArrowheads="1"/>
              </p:cNvSpPr>
              <p:nvPr/>
            </p:nvSpPr>
            <p:spPr bwMode="auto">
              <a:xfrm>
                <a:off x="6432" y="1055"/>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9" name="Line 188">
                <a:extLst>
                  <a:ext uri="{FF2B5EF4-FFF2-40B4-BE49-F238E27FC236}">
                    <a16:creationId xmlns:a16="http://schemas.microsoft.com/office/drawing/2014/main" id="{DF9B436B-0637-5E97-949A-38CACAF58E80}"/>
                  </a:ext>
                </a:extLst>
              </p:cNvPr>
              <p:cNvSpPr>
                <a:spLocks noChangeShapeType="1"/>
              </p:cNvSpPr>
              <p:nvPr/>
            </p:nvSpPr>
            <p:spPr bwMode="auto">
              <a:xfrm>
                <a:off x="6432" y="117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0" name="Rectangle 189">
                <a:extLst>
                  <a:ext uri="{FF2B5EF4-FFF2-40B4-BE49-F238E27FC236}">
                    <a16:creationId xmlns:a16="http://schemas.microsoft.com/office/drawing/2014/main" id="{6B7B6822-09A8-930D-2EB1-48F8E52158F4}"/>
                  </a:ext>
                </a:extLst>
              </p:cNvPr>
              <p:cNvSpPr>
                <a:spLocks noChangeArrowheads="1"/>
              </p:cNvSpPr>
              <p:nvPr/>
            </p:nvSpPr>
            <p:spPr bwMode="auto">
              <a:xfrm>
                <a:off x="6432" y="1171"/>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 name="Line 190">
                <a:extLst>
                  <a:ext uri="{FF2B5EF4-FFF2-40B4-BE49-F238E27FC236}">
                    <a16:creationId xmlns:a16="http://schemas.microsoft.com/office/drawing/2014/main" id="{75893193-D185-7440-FA85-0A7268EEBE7D}"/>
                  </a:ext>
                </a:extLst>
              </p:cNvPr>
              <p:cNvSpPr>
                <a:spLocks noChangeShapeType="1"/>
              </p:cNvSpPr>
              <p:nvPr/>
            </p:nvSpPr>
            <p:spPr bwMode="auto">
              <a:xfrm>
                <a:off x="6432" y="128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2" name="Rectangle 191">
                <a:extLst>
                  <a:ext uri="{FF2B5EF4-FFF2-40B4-BE49-F238E27FC236}">
                    <a16:creationId xmlns:a16="http://schemas.microsoft.com/office/drawing/2014/main" id="{6884BC54-473F-2E55-315E-122B043E54DB}"/>
                  </a:ext>
                </a:extLst>
              </p:cNvPr>
              <p:cNvSpPr>
                <a:spLocks noChangeArrowheads="1"/>
              </p:cNvSpPr>
              <p:nvPr/>
            </p:nvSpPr>
            <p:spPr bwMode="auto">
              <a:xfrm>
                <a:off x="6432" y="1287"/>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3" name="Line 192">
                <a:extLst>
                  <a:ext uri="{FF2B5EF4-FFF2-40B4-BE49-F238E27FC236}">
                    <a16:creationId xmlns:a16="http://schemas.microsoft.com/office/drawing/2014/main" id="{C1972928-1F31-2DE0-DE4E-CF61E7E9A6C0}"/>
                  </a:ext>
                </a:extLst>
              </p:cNvPr>
              <p:cNvSpPr>
                <a:spLocks noChangeShapeType="1"/>
              </p:cNvSpPr>
              <p:nvPr/>
            </p:nvSpPr>
            <p:spPr bwMode="auto">
              <a:xfrm>
                <a:off x="6432" y="140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4" name="Rectangle 193">
                <a:extLst>
                  <a:ext uri="{FF2B5EF4-FFF2-40B4-BE49-F238E27FC236}">
                    <a16:creationId xmlns:a16="http://schemas.microsoft.com/office/drawing/2014/main" id="{31C026D6-4C9E-2508-80CB-1B0E91A8C58A}"/>
                  </a:ext>
                </a:extLst>
              </p:cNvPr>
              <p:cNvSpPr>
                <a:spLocks noChangeArrowheads="1"/>
              </p:cNvSpPr>
              <p:nvPr/>
            </p:nvSpPr>
            <p:spPr bwMode="auto">
              <a:xfrm>
                <a:off x="6432" y="1403"/>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 name="Line 194">
                <a:extLst>
                  <a:ext uri="{FF2B5EF4-FFF2-40B4-BE49-F238E27FC236}">
                    <a16:creationId xmlns:a16="http://schemas.microsoft.com/office/drawing/2014/main" id="{8F065F06-2E6F-57CB-12F5-895201E65F10}"/>
                  </a:ext>
                </a:extLst>
              </p:cNvPr>
              <p:cNvSpPr>
                <a:spLocks noChangeShapeType="1"/>
              </p:cNvSpPr>
              <p:nvPr/>
            </p:nvSpPr>
            <p:spPr bwMode="auto">
              <a:xfrm>
                <a:off x="6432" y="151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6" name="Rectangle 195">
                <a:extLst>
                  <a:ext uri="{FF2B5EF4-FFF2-40B4-BE49-F238E27FC236}">
                    <a16:creationId xmlns:a16="http://schemas.microsoft.com/office/drawing/2014/main" id="{1E31F34C-671E-DE55-C8A2-D0DE8B1D569F}"/>
                  </a:ext>
                </a:extLst>
              </p:cNvPr>
              <p:cNvSpPr>
                <a:spLocks noChangeArrowheads="1"/>
              </p:cNvSpPr>
              <p:nvPr/>
            </p:nvSpPr>
            <p:spPr bwMode="auto">
              <a:xfrm>
                <a:off x="6432" y="1519"/>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 name="Line 196">
                <a:extLst>
                  <a:ext uri="{FF2B5EF4-FFF2-40B4-BE49-F238E27FC236}">
                    <a16:creationId xmlns:a16="http://schemas.microsoft.com/office/drawing/2014/main" id="{A6108D73-7E7C-BB82-18CC-E3DA4614A51D}"/>
                  </a:ext>
                </a:extLst>
              </p:cNvPr>
              <p:cNvSpPr>
                <a:spLocks noChangeShapeType="1"/>
              </p:cNvSpPr>
              <p:nvPr/>
            </p:nvSpPr>
            <p:spPr bwMode="auto">
              <a:xfrm>
                <a:off x="6432" y="163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8" name="Rectangle 197">
                <a:extLst>
                  <a:ext uri="{FF2B5EF4-FFF2-40B4-BE49-F238E27FC236}">
                    <a16:creationId xmlns:a16="http://schemas.microsoft.com/office/drawing/2014/main" id="{DA35FA7C-FD90-DEBB-2BDC-1EB5B2553267}"/>
                  </a:ext>
                </a:extLst>
              </p:cNvPr>
              <p:cNvSpPr>
                <a:spLocks noChangeArrowheads="1"/>
              </p:cNvSpPr>
              <p:nvPr/>
            </p:nvSpPr>
            <p:spPr bwMode="auto">
              <a:xfrm>
                <a:off x="6432" y="1635"/>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 name="Line 198">
                <a:extLst>
                  <a:ext uri="{FF2B5EF4-FFF2-40B4-BE49-F238E27FC236}">
                    <a16:creationId xmlns:a16="http://schemas.microsoft.com/office/drawing/2014/main" id="{CB388CE5-3309-DA00-E062-EBADC9909707}"/>
                  </a:ext>
                </a:extLst>
              </p:cNvPr>
              <p:cNvSpPr>
                <a:spLocks noChangeShapeType="1"/>
              </p:cNvSpPr>
              <p:nvPr/>
            </p:nvSpPr>
            <p:spPr bwMode="auto">
              <a:xfrm>
                <a:off x="6432" y="175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0" name="Rectangle 199">
                <a:extLst>
                  <a:ext uri="{FF2B5EF4-FFF2-40B4-BE49-F238E27FC236}">
                    <a16:creationId xmlns:a16="http://schemas.microsoft.com/office/drawing/2014/main" id="{D4D2ECBF-A9C7-4ABF-AC3B-EFC24D4B4C10}"/>
                  </a:ext>
                </a:extLst>
              </p:cNvPr>
              <p:cNvSpPr>
                <a:spLocks noChangeArrowheads="1"/>
              </p:cNvSpPr>
              <p:nvPr/>
            </p:nvSpPr>
            <p:spPr bwMode="auto">
              <a:xfrm>
                <a:off x="6432" y="1752"/>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1" name="Line 200">
                <a:extLst>
                  <a:ext uri="{FF2B5EF4-FFF2-40B4-BE49-F238E27FC236}">
                    <a16:creationId xmlns:a16="http://schemas.microsoft.com/office/drawing/2014/main" id="{D6DC2E26-D5E0-DE98-D0F0-1AD6F3B46FA8}"/>
                  </a:ext>
                </a:extLst>
              </p:cNvPr>
              <p:cNvSpPr>
                <a:spLocks noChangeShapeType="1"/>
              </p:cNvSpPr>
              <p:nvPr/>
            </p:nvSpPr>
            <p:spPr bwMode="auto">
              <a:xfrm>
                <a:off x="6432" y="186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 name="Rectangle 201">
                <a:extLst>
                  <a:ext uri="{FF2B5EF4-FFF2-40B4-BE49-F238E27FC236}">
                    <a16:creationId xmlns:a16="http://schemas.microsoft.com/office/drawing/2014/main" id="{52552FD1-7AE2-367A-328C-4E77243890C1}"/>
                  </a:ext>
                </a:extLst>
              </p:cNvPr>
              <p:cNvSpPr>
                <a:spLocks noChangeArrowheads="1"/>
              </p:cNvSpPr>
              <p:nvPr/>
            </p:nvSpPr>
            <p:spPr bwMode="auto">
              <a:xfrm>
                <a:off x="6432" y="1868"/>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 name="Line 202">
                <a:extLst>
                  <a:ext uri="{FF2B5EF4-FFF2-40B4-BE49-F238E27FC236}">
                    <a16:creationId xmlns:a16="http://schemas.microsoft.com/office/drawing/2014/main" id="{F662A0B8-C9BC-F70E-3C44-2EECACFE0704}"/>
                  </a:ext>
                </a:extLst>
              </p:cNvPr>
              <p:cNvSpPr>
                <a:spLocks noChangeShapeType="1"/>
              </p:cNvSpPr>
              <p:nvPr/>
            </p:nvSpPr>
            <p:spPr bwMode="auto">
              <a:xfrm>
                <a:off x="6432" y="198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4" name="Rectangle 203">
                <a:extLst>
                  <a:ext uri="{FF2B5EF4-FFF2-40B4-BE49-F238E27FC236}">
                    <a16:creationId xmlns:a16="http://schemas.microsoft.com/office/drawing/2014/main" id="{7031FC33-5BC5-A264-735A-C3481701A016}"/>
                  </a:ext>
                </a:extLst>
              </p:cNvPr>
              <p:cNvSpPr>
                <a:spLocks noChangeArrowheads="1"/>
              </p:cNvSpPr>
              <p:nvPr/>
            </p:nvSpPr>
            <p:spPr bwMode="auto">
              <a:xfrm>
                <a:off x="6432" y="1984"/>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 name="Line 204">
                <a:extLst>
                  <a:ext uri="{FF2B5EF4-FFF2-40B4-BE49-F238E27FC236}">
                    <a16:creationId xmlns:a16="http://schemas.microsoft.com/office/drawing/2014/main" id="{A9986E26-F23E-08E0-68C7-6F2DCA5CC871}"/>
                  </a:ext>
                </a:extLst>
              </p:cNvPr>
              <p:cNvSpPr>
                <a:spLocks noChangeShapeType="1"/>
              </p:cNvSpPr>
              <p:nvPr/>
            </p:nvSpPr>
            <p:spPr bwMode="auto">
              <a:xfrm>
                <a:off x="6432" y="210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7" name="Rectangle 206">
              <a:extLst>
                <a:ext uri="{FF2B5EF4-FFF2-40B4-BE49-F238E27FC236}">
                  <a16:creationId xmlns:a16="http://schemas.microsoft.com/office/drawing/2014/main" id="{B5350E18-03C5-216D-29AC-5422415619E6}"/>
                </a:ext>
              </a:extLst>
            </p:cNvPr>
            <p:cNvSpPr>
              <a:spLocks noChangeArrowheads="1"/>
            </p:cNvSpPr>
            <p:nvPr/>
          </p:nvSpPr>
          <p:spPr bwMode="auto">
            <a:xfrm>
              <a:off x="6432" y="2100"/>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Line 207">
              <a:extLst>
                <a:ext uri="{FF2B5EF4-FFF2-40B4-BE49-F238E27FC236}">
                  <a16:creationId xmlns:a16="http://schemas.microsoft.com/office/drawing/2014/main" id="{50255147-96CA-B9F5-5E64-A1E98648C6E0}"/>
                </a:ext>
              </a:extLst>
            </p:cNvPr>
            <p:cNvSpPr>
              <a:spLocks noChangeShapeType="1"/>
            </p:cNvSpPr>
            <p:nvPr/>
          </p:nvSpPr>
          <p:spPr bwMode="auto">
            <a:xfrm>
              <a:off x="6432" y="221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208">
              <a:extLst>
                <a:ext uri="{FF2B5EF4-FFF2-40B4-BE49-F238E27FC236}">
                  <a16:creationId xmlns:a16="http://schemas.microsoft.com/office/drawing/2014/main" id="{A86808D9-DCE4-E246-CB8A-DF2D52A27B4E}"/>
                </a:ext>
              </a:extLst>
            </p:cNvPr>
            <p:cNvSpPr>
              <a:spLocks noChangeArrowheads="1"/>
            </p:cNvSpPr>
            <p:nvPr/>
          </p:nvSpPr>
          <p:spPr bwMode="auto">
            <a:xfrm>
              <a:off x="6432" y="2216"/>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Line 209">
              <a:extLst>
                <a:ext uri="{FF2B5EF4-FFF2-40B4-BE49-F238E27FC236}">
                  <a16:creationId xmlns:a16="http://schemas.microsoft.com/office/drawing/2014/main" id="{9742B333-8D06-A4C1-3F3E-D377243D7E8E}"/>
                </a:ext>
              </a:extLst>
            </p:cNvPr>
            <p:cNvSpPr>
              <a:spLocks noChangeShapeType="1"/>
            </p:cNvSpPr>
            <p:nvPr/>
          </p:nvSpPr>
          <p:spPr bwMode="auto">
            <a:xfrm>
              <a:off x="6432" y="233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Rectangle 210">
              <a:extLst>
                <a:ext uri="{FF2B5EF4-FFF2-40B4-BE49-F238E27FC236}">
                  <a16:creationId xmlns:a16="http://schemas.microsoft.com/office/drawing/2014/main" id="{BCC5A1BB-BBD1-C19A-C105-10E44D24751C}"/>
                </a:ext>
              </a:extLst>
            </p:cNvPr>
            <p:cNvSpPr>
              <a:spLocks noChangeArrowheads="1"/>
            </p:cNvSpPr>
            <p:nvPr/>
          </p:nvSpPr>
          <p:spPr bwMode="auto">
            <a:xfrm>
              <a:off x="6432" y="2332"/>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Line 211">
              <a:extLst>
                <a:ext uri="{FF2B5EF4-FFF2-40B4-BE49-F238E27FC236}">
                  <a16:creationId xmlns:a16="http://schemas.microsoft.com/office/drawing/2014/main" id="{B789EABC-1A8C-B549-79D0-29738CF4CFFC}"/>
                </a:ext>
              </a:extLst>
            </p:cNvPr>
            <p:cNvSpPr>
              <a:spLocks noChangeShapeType="1"/>
            </p:cNvSpPr>
            <p:nvPr/>
          </p:nvSpPr>
          <p:spPr bwMode="auto">
            <a:xfrm>
              <a:off x="6432" y="244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Rectangle 212">
              <a:extLst>
                <a:ext uri="{FF2B5EF4-FFF2-40B4-BE49-F238E27FC236}">
                  <a16:creationId xmlns:a16="http://schemas.microsoft.com/office/drawing/2014/main" id="{FA73CA2A-7875-8533-2AF4-E2D2E91AE3FC}"/>
                </a:ext>
              </a:extLst>
            </p:cNvPr>
            <p:cNvSpPr>
              <a:spLocks noChangeArrowheads="1"/>
            </p:cNvSpPr>
            <p:nvPr/>
          </p:nvSpPr>
          <p:spPr bwMode="auto">
            <a:xfrm>
              <a:off x="6432" y="2448"/>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Line 213">
              <a:extLst>
                <a:ext uri="{FF2B5EF4-FFF2-40B4-BE49-F238E27FC236}">
                  <a16:creationId xmlns:a16="http://schemas.microsoft.com/office/drawing/2014/main" id="{230100C8-3319-7A72-3531-F66F16AECB40}"/>
                </a:ext>
              </a:extLst>
            </p:cNvPr>
            <p:cNvSpPr>
              <a:spLocks noChangeShapeType="1"/>
            </p:cNvSpPr>
            <p:nvPr/>
          </p:nvSpPr>
          <p:spPr bwMode="auto">
            <a:xfrm>
              <a:off x="6432" y="256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Rectangle 214">
              <a:extLst>
                <a:ext uri="{FF2B5EF4-FFF2-40B4-BE49-F238E27FC236}">
                  <a16:creationId xmlns:a16="http://schemas.microsoft.com/office/drawing/2014/main" id="{8D35CCE0-96E3-929D-9434-93A19891009F}"/>
                </a:ext>
              </a:extLst>
            </p:cNvPr>
            <p:cNvSpPr>
              <a:spLocks noChangeArrowheads="1"/>
            </p:cNvSpPr>
            <p:nvPr/>
          </p:nvSpPr>
          <p:spPr bwMode="auto">
            <a:xfrm>
              <a:off x="6432" y="2565"/>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Line 215">
              <a:extLst>
                <a:ext uri="{FF2B5EF4-FFF2-40B4-BE49-F238E27FC236}">
                  <a16:creationId xmlns:a16="http://schemas.microsoft.com/office/drawing/2014/main" id="{A30199E2-179F-C4C7-E55E-55C98A8271F2}"/>
                </a:ext>
              </a:extLst>
            </p:cNvPr>
            <p:cNvSpPr>
              <a:spLocks noChangeShapeType="1"/>
            </p:cNvSpPr>
            <p:nvPr/>
          </p:nvSpPr>
          <p:spPr bwMode="auto">
            <a:xfrm>
              <a:off x="6432" y="268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Rectangle 216">
              <a:extLst>
                <a:ext uri="{FF2B5EF4-FFF2-40B4-BE49-F238E27FC236}">
                  <a16:creationId xmlns:a16="http://schemas.microsoft.com/office/drawing/2014/main" id="{8C9B2222-BC8E-D0DC-991A-9C332531CF1D}"/>
                </a:ext>
              </a:extLst>
            </p:cNvPr>
            <p:cNvSpPr>
              <a:spLocks noChangeArrowheads="1"/>
            </p:cNvSpPr>
            <p:nvPr/>
          </p:nvSpPr>
          <p:spPr bwMode="auto">
            <a:xfrm>
              <a:off x="6432" y="2681"/>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Line 217">
              <a:extLst>
                <a:ext uri="{FF2B5EF4-FFF2-40B4-BE49-F238E27FC236}">
                  <a16:creationId xmlns:a16="http://schemas.microsoft.com/office/drawing/2014/main" id="{D5BFB7AB-AE6D-9D1A-E4DA-E34C9ECE8D7E}"/>
                </a:ext>
              </a:extLst>
            </p:cNvPr>
            <p:cNvSpPr>
              <a:spLocks noChangeShapeType="1"/>
            </p:cNvSpPr>
            <p:nvPr/>
          </p:nvSpPr>
          <p:spPr bwMode="auto">
            <a:xfrm>
              <a:off x="6432" y="279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Rectangle 218">
              <a:extLst>
                <a:ext uri="{FF2B5EF4-FFF2-40B4-BE49-F238E27FC236}">
                  <a16:creationId xmlns:a16="http://schemas.microsoft.com/office/drawing/2014/main" id="{99416014-131D-07F3-F5CD-0A017988CF2B}"/>
                </a:ext>
              </a:extLst>
            </p:cNvPr>
            <p:cNvSpPr>
              <a:spLocks noChangeArrowheads="1"/>
            </p:cNvSpPr>
            <p:nvPr/>
          </p:nvSpPr>
          <p:spPr bwMode="auto">
            <a:xfrm>
              <a:off x="6432" y="2797"/>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Line 219">
              <a:extLst>
                <a:ext uri="{FF2B5EF4-FFF2-40B4-BE49-F238E27FC236}">
                  <a16:creationId xmlns:a16="http://schemas.microsoft.com/office/drawing/2014/main" id="{2948F4DE-E3FB-48EA-BDD1-8A30F53144E3}"/>
                </a:ext>
              </a:extLst>
            </p:cNvPr>
            <p:cNvSpPr>
              <a:spLocks noChangeShapeType="1"/>
            </p:cNvSpPr>
            <p:nvPr/>
          </p:nvSpPr>
          <p:spPr bwMode="auto">
            <a:xfrm>
              <a:off x="6432" y="291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Rectangle 220">
              <a:extLst>
                <a:ext uri="{FF2B5EF4-FFF2-40B4-BE49-F238E27FC236}">
                  <a16:creationId xmlns:a16="http://schemas.microsoft.com/office/drawing/2014/main" id="{5CBE4CF6-AD83-E7D4-529E-747309EB2A17}"/>
                </a:ext>
              </a:extLst>
            </p:cNvPr>
            <p:cNvSpPr>
              <a:spLocks noChangeArrowheads="1"/>
            </p:cNvSpPr>
            <p:nvPr/>
          </p:nvSpPr>
          <p:spPr bwMode="auto">
            <a:xfrm>
              <a:off x="6432" y="2913"/>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Line 221">
              <a:extLst>
                <a:ext uri="{FF2B5EF4-FFF2-40B4-BE49-F238E27FC236}">
                  <a16:creationId xmlns:a16="http://schemas.microsoft.com/office/drawing/2014/main" id="{5579D562-E295-FE1F-839A-0D129D89618E}"/>
                </a:ext>
              </a:extLst>
            </p:cNvPr>
            <p:cNvSpPr>
              <a:spLocks noChangeShapeType="1"/>
            </p:cNvSpPr>
            <p:nvPr/>
          </p:nvSpPr>
          <p:spPr bwMode="auto">
            <a:xfrm>
              <a:off x="6432" y="302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Rectangle 222">
              <a:extLst>
                <a:ext uri="{FF2B5EF4-FFF2-40B4-BE49-F238E27FC236}">
                  <a16:creationId xmlns:a16="http://schemas.microsoft.com/office/drawing/2014/main" id="{F6DE090B-3C6F-E09D-6EAC-4E78CD1D2FAE}"/>
                </a:ext>
              </a:extLst>
            </p:cNvPr>
            <p:cNvSpPr>
              <a:spLocks noChangeArrowheads="1"/>
            </p:cNvSpPr>
            <p:nvPr/>
          </p:nvSpPr>
          <p:spPr bwMode="auto">
            <a:xfrm>
              <a:off x="6432" y="3029"/>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Line 223">
              <a:extLst>
                <a:ext uri="{FF2B5EF4-FFF2-40B4-BE49-F238E27FC236}">
                  <a16:creationId xmlns:a16="http://schemas.microsoft.com/office/drawing/2014/main" id="{A1C253A2-5FEB-7CF2-9AF7-373EB3350F9A}"/>
                </a:ext>
              </a:extLst>
            </p:cNvPr>
            <p:cNvSpPr>
              <a:spLocks noChangeShapeType="1"/>
            </p:cNvSpPr>
            <p:nvPr/>
          </p:nvSpPr>
          <p:spPr bwMode="auto">
            <a:xfrm>
              <a:off x="6432" y="314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Rectangle 224">
              <a:extLst>
                <a:ext uri="{FF2B5EF4-FFF2-40B4-BE49-F238E27FC236}">
                  <a16:creationId xmlns:a16="http://schemas.microsoft.com/office/drawing/2014/main" id="{7FCCE132-B04B-3254-42A3-51EB0106599F}"/>
                </a:ext>
              </a:extLst>
            </p:cNvPr>
            <p:cNvSpPr>
              <a:spLocks noChangeArrowheads="1"/>
            </p:cNvSpPr>
            <p:nvPr/>
          </p:nvSpPr>
          <p:spPr bwMode="auto">
            <a:xfrm>
              <a:off x="6432" y="3145"/>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Line 225">
              <a:extLst>
                <a:ext uri="{FF2B5EF4-FFF2-40B4-BE49-F238E27FC236}">
                  <a16:creationId xmlns:a16="http://schemas.microsoft.com/office/drawing/2014/main" id="{FE91BFA3-528A-D942-0430-804C732973DA}"/>
                </a:ext>
              </a:extLst>
            </p:cNvPr>
            <p:cNvSpPr>
              <a:spLocks noChangeShapeType="1"/>
            </p:cNvSpPr>
            <p:nvPr/>
          </p:nvSpPr>
          <p:spPr bwMode="auto">
            <a:xfrm>
              <a:off x="6432" y="326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Rectangle 226">
              <a:extLst>
                <a:ext uri="{FF2B5EF4-FFF2-40B4-BE49-F238E27FC236}">
                  <a16:creationId xmlns:a16="http://schemas.microsoft.com/office/drawing/2014/main" id="{E4055C72-2938-184A-DB56-121B448E7C0D}"/>
                </a:ext>
              </a:extLst>
            </p:cNvPr>
            <p:cNvSpPr>
              <a:spLocks noChangeArrowheads="1"/>
            </p:cNvSpPr>
            <p:nvPr/>
          </p:nvSpPr>
          <p:spPr bwMode="auto">
            <a:xfrm>
              <a:off x="6432" y="3261"/>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Line 227">
              <a:extLst>
                <a:ext uri="{FF2B5EF4-FFF2-40B4-BE49-F238E27FC236}">
                  <a16:creationId xmlns:a16="http://schemas.microsoft.com/office/drawing/2014/main" id="{0EE15C6F-4590-9722-7F42-E5E3CC450136}"/>
                </a:ext>
              </a:extLst>
            </p:cNvPr>
            <p:cNvSpPr>
              <a:spLocks noChangeShapeType="1"/>
            </p:cNvSpPr>
            <p:nvPr/>
          </p:nvSpPr>
          <p:spPr bwMode="auto">
            <a:xfrm>
              <a:off x="6432" y="337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Rectangle 228">
              <a:extLst>
                <a:ext uri="{FF2B5EF4-FFF2-40B4-BE49-F238E27FC236}">
                  <a16:creationId xmlns:a16="http://schemas.microsoft.com/office/drawing/2014/main" id="{FA6C3314-5323-CA0B-CCF9-67EF1DA72DD8}"/>
                </a:ext>
              </a:extLst>
            </p:cNvPr>
            <p:cNvSpPr>
              <a:spLocks noChangeArrowheads="1"/>
            </p:cNvSpPr>
            <p:nvPr/>
          </p:nvSpPr>
          <p:spPr bwMode="auto">
            <a:xfrm>
              <a:off x="6432" y="3378"/>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Line 229">
              <a:extLst>
                <a:ext uri="{FF2B5EF4-FFF2-40B4-BE49-F238E27FC236}">
                  <a16:creationId xmlns:a16="http://schemas.microsoft.com/office/drawing/2014/main" id="{7F945C91-7237-3E03-8301-7DA460CC0502}"/>
                </a:ext>
              </a:extLst>
            </p:cNvPr>
            <p:cNvSpPr>
              <a:spLocks noChangeShapeType="1"/>
            </p:cNvSpPr>
            <p:nvPr/>
          </p:nvSpPr>
          <p:spPr bwMode="auto">
            <a:xfrm>
              <a:off x="6432" y="349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Rectangle 230">
              <a:extLst>
                <a:ext uri="{FF2B5EF4-FFF2-40B4-BE49-F238E27FC236}">
                  <a16:creationId xmlns:a16="http://schemas.microsoft.com/office/drawing/2014/main" id="{FE5EF17F-7F91-88FC-ED4A-9FC675B149A5}"/>
                </a:ext>
              </a:extLst>
            </p:cNvPr>
            <p:cNvSpPr>
              <a:spLocks noChangeArrowheads="1"/>
            </p:cNvSpPr>
            <p:nvPr/>
          </p:nvSpPr>
          <p:spPr bwMode="auto">
            <a:xfrm>
              <a:off x="6432" y="3494"/>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Line 231">
              <a:extLst>
                <a:ext uri="{FF2B5EF4-FFF2-40B4-BE49-F238E27FC236}">
                  <a16:creationId xmlns:a16="http://schemas.microsoft.com/office/drawing/2014/main" id="{6BA270C0-C7FB-EAE3-CA9E-E9144EF93AAB}"/>
                </a:ext>
              </a:extLst>
            </p:cNvPr>
            <p:cNvSpPr>
              <a:spLocks noChangeShapeType="1"/>
            </p:cNvSpPr>
            <p:nvPr/>
          </p:nvSpPr>
          <p:spPr bwMode="auto">
            <a:xfrm>
              <a:off x="6432" y="361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Rectangle 232">
              <a:extLst>
                <a:ext uri="{FF2B5EF4-FFF2-40B4-BE49-F238E27FC236}">
                  <a16:creationId xmlns:a16="http://schemas.microsoft.com/office/drawing/2014/main" id="{EABB82F5-5BD6-7D76-1E83-4DC6006C5AF9}"/>
                </a:ext>
              </a:extLst>
            </p:cNvPr>
            <p:cNvSpPr>
              <a:spLocks noChangeArrowheads="1"/>
            </p:cNvSpPr>
            <p:nvPr/>
          </p:nvSpPr>
          <p:spPr bwMode="auto">
            <a:xfrm>
              <a:off x="6432" y="3610"/>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Line 233">
              <a:extLst>
                <a:ext uri="{FF2B5EF4-FFF2-40B4-BE49-F238E27FC236}">
                  <a16:creationId xmlns:a16="http://schemas.microsoft.com/office/drawing/2014/main" id="{C93C1056-D627-9A38-0B48-417567CEB0E4}"/>
                </a:ext>
              </a:extLst>
            </p:cNvPr>
            <p:cNvSpPr>
              <a:spLocks noChangeShapeType="1"/>
            </p:cNvSpPr>
            <p:nvPr/>
          </p:nvSpPr>
          <p:spPr bwMode="auto">
            <a:xfrm>
              <a:off x="6432" y="372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Rectangle 234">
              <a:extLst>
                <a:ext uri="{FF2B5EF4-FFF2-40B4-BE49-F238E27FC236}">
                  <a16:creationId xmlns:a16="http://schemas.microsoft.com/office/drawing/2014/main" id="{2F43D8F6-90DB-FA53-BBA8-33D6C501D49B}"/>
                </a:ext>
              </a:extLst>
            </p:cNvPr>
            <p:cNvSpPr>
              <a:spLocks noChangeArrowheads="1"/>
            </p:cNvSpPr>
            <p:nvPr/>
          </p:nvSpPr>
          <p:spPr bwMode="auto">
            <a:xfrm>
              <a:off x="6432" y="3726"/>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7730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67086" y="98697"/>
            <a:ext cx="7456786" cy="552780"/>
          </a:xfrm>
        </p:spPr>
        <p:txBody>
          <a:bodyPr/>
          <a:lstStyle/>
          <a:p>
            <a:r>
              <a:rPr lang="en-GB" dirty="0"/>
              <a:t>Meeting Agenda (3/3)</a:t>
            </a:r>
          </a:p>
        </p:txBody>
      </p:sp>
      <p:grpSp>
        <p:nvGrpSpPr>
          <p:cNvPr id="2" name="Group 4">
            <a:extLst>
              <a:ext uri="{FF2B5EF4-FFF2-40B4-BE49-F238E27FC236}">
                <a16:creationId xmlns:a16="http://schemas.microsoft.com/office/drawing/2014/main" id="{0373948D-DFDC-1400-12E7-7E0DEE95F196}"/>
              </a:ext>
            </a:extLst>
          </p:cNvPr>
          <p:cNvGrpSpPr>
            <a:grpSpLocks noChangeAspect="1"/>
          </p:cNvGrpSpPr>
          <p:nvPr/>
        </p:nvGrpSpPr>
        <p:grpSpPr bwMode="auto">
          <a:xfrm>
            <a:off x="1044575" y="1584325"/>
            <a:ext cx="9844088" cy="4219576"/>
            <a:chOff x="658" y="998"/>
            <a:chExt cx="6201" cy="2658"/>
          </a:xfrm>
        </p:grpSpPr>
        <p:sp>
          <p:nvSpPr>
            <p:cNvPr id="4" name="AutoShape 3">
              <a:extLst>
                <a:ext uri="{FF2B5EF4-FFF2-40B4-BE49-F238E27FC236}">
                  <a16:creationId xmlns:a16="http://schemas.microsoft.com/office/drawing/2014/main" id="{AFA524A4-D261-B1CC-3DD7-153487C79926}"/>
                </a:ext>
              </a:extLst>
            </p:cNvPr>
            <p:cNvSpPr>
              <a:spLocks noChangeAspect="1" noChangeArrowheads="1" noTextEdit="1"/>
            </p:cNvSpPr>
            <p:nvPr/>
          </p:nvSpPr>
          <p:spPr bwMode="auto">
            <a:xfrm>
              <a:off x="658" y="998"/>
              <a:ext cx="6196" cy="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Rectangle 5">
              <a:extLst>
                <a:ext uri="{FF2B5EF4-FFF2-40B4-BE49-F238E27FC236}">
                  <a16:creationId xmlns:a16="http://schemas.microsoft.com/office/drawing/2014/main" id="{8156A917-63D9-8334-55A1-11884EEDC1C1}"/>
                </a:ext>
              </a:extLst>
            </p:cNvPr>
            <p:cNvSpPr>
              <a:spLocks noChangeArrowheads="1"/>
            </p:cNvSpPr>
            <p:nvPr/>
          </p:nvSpPr>
          <p:spPr bwMode="auto">
            <a:xfrm>
              <a:off x="658" y="998"/>
              <a:ext cx="6196" cy="283"/>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Rectangle 6">
              <a:extLst>
                <a:ext uri="{FF2B5EF4-FFF2-40B4-BE49-F238E27FC236}">
                  <a16:creationId xmlns:a16="http://schemas.microsoft.com/office/drawing/2014/main" id="{F43FAFE1-F621-7EDB-F58A-7A1FE71C69B3}"/>
                </a:ext>
              </a:extLst>
            </p:cNvPr>
            <p:cNvSpPr>
              <a:spLocks noChangeArrowheads="1"/>
            </p:cNvSpPr>
            <p:nvPr/>
          </p:nvSpPr>
          <p:spPr bwMode="auto">
            <a:xfrm>
              <a:off x="658" y="1276"/>
              <a:ext cx="837" cy="2351"/>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Rectangle 7">
              <a:extLst>
                <a:ext uri="{FF2B5EF4-FFF2-40B4-BE49-F238E27FC236}">
                  <a16:creationId xmlns:a16="http://schemas.microsoft.com/office/drawing/2014/main" id="{F7445DB5-ACEE-A79C-B31D-5DC2F621D2E5}"/>
                </a:ext>
              </a:extLst>
            </p:cNvPr>
            <p:cNvSpPr>
              <a:spLocks noChangeArrowheads="1"/>
            </p:cNvSpPr>
            <p:nvPr/>
          </p:nvSpPr>
          <p:spPr bwMode="auto">
            <a:xfrm>
              <a:off x="677" y="1008"/>
              <a:ext cx="627"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Date &amp; Time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B5C1543B-F72B-4BAE-9230-34B19C8B2F4E}"/>
                </a:ext>
              </a:extLst>
            </p:cNvPr>
            <p:cNvSpPr>
              <a:spLocks noChangeArrowheads="1"/>
            </p:cNvSpPr>
            <p:nvPr/>
          </p:nvSpPr>
          <p:spPr bwMode="auto">
            <a:xfrm>
              <a:off x="677" y="1146"/>
              <a:ext cx="71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Event &amp; Room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128DF3E4-EBA7-87C0-C7E2-4CAC984F5823}"/>
                </a:ext>
              </a:extLst>
            </p:cNvPr>
            <p:cNvSpPr>
              <a:spLocks noChangeArrowheads="1"/>
            </p:cNvSpPr>
            <p:nvPr/>
          </p:nvSpPr>
          <p:spPr bwMode="auto">
            <a:xfrm>
              <a:off x="1510" y="1146"/>
              <a:ext cx="76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SG, room K-112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7E9369B3-568D-059B-C849-AEEBB3946AEB}"/>
                </a:ext>
              </a:extLst>
            </p:cNvPr>
            <p:cNvSpPr>
              <a:spLocks noChangeArrowheads="1"/>
            </p:cNvSpPr>
            <p:nvPr/>
          </p:nvSpPr>
          <p:spPr bwMode="auto">
            <a:xfrm>
              <a:off x="2581" y="1146"/>
              <a:ext cx="77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WG-1, room H.I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6CAF920A-F7C0-695D-BF45-074B062D3711}"/>
                </a:ext>
              </a:extLst>
            </p:cNvPr>
            <p:cNvSpPr>
              <a:spLocks noChangeArrowheads="1"/>
            </p:cNvSpPr>
            <p:nvPr/>
          </p:nvSpPr>
          <p:spPr bwMode="auto">
            <a:xfrm>
              <a:off x="3653" y="1146"/>
              <a:ext cx="93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WG-2, room H.II/III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85BAC2BD-DDC8-D7D2-F2A6-CC7A2CCE1966}"/>
                </a:ext>
              </a:extLst>
            </p:cNvPr>
            <p:cNvSpPr>
              <a:spLocks noChangeArrowheads="1"/>
            </p:cNvSpPr>
            <p:nvPr/>
          </p:nvSpPr>
          <p:spPr bwMode="auto">
            <a:xfrm>
              <a:off x="4725" y="1146"/>
              <a:ext cx="83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WG-3, room H.IV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3">
              <a:extLst>
                <a:ext uri="{FF2B5EF4-FFF2-40B4-BE49-F238E27FC236}">
                  <a16:creationId xmlns:a16="http://schemas.microsoft.com/office/drawing/2014/main" id="{96B132CC-8577-470C-FEEC-63C09DA3FF31}"/>
                </a:ext>
              </a:extLst>
            </p:cNvPr>
            <p:cNvSpPr>
              <a:spLocks noChangeArrowheads="1"/>
            </p:cNvSpPr>
            <p:nvPr/>
          </p:nvSpPr>
          <p:spPr bwMode="auto">
            <a:xfrm>
              <a:off x="5797" y="1146"/>
              <a:ext cx="104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Calibri" panose="020F0502020204030204" pitchFamily="34" charset="0"/>
                </a:rPr>
                <a:t>WG-4, room H.V/H.VI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4">
              <a:extLst>
                <a:ext uri="{FF2B5EF4-FFF2-40B4-BE49-F238E27FC236}">
                  <a16:creationId xmlns:a16="http://schemas.microsoft.com/office/drawing/2014/main" id="{B64BE509-3634-6DA0-F8D2-54FB6B164CD9}"/>
                </a:ext>
              </a:extLst>
            </p:cNvPr>
            <p:cNvSpPr>
              <a:spLocks noChangeArrowheads="1"/>
            </p:cNvSpPr>
            <p:nvPr/>
          </p:nvSpPr>
          <p:spPr bwMode="auto">
            <a:xfrm>
              <a:off x="677" y="1285"/>
              <a:ext cx="64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08:30 - 09:00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5">
              <a:extLst>
                <a:ext uri="{FF2B5EF4-FFF2-40B4-BE49-F238E27FC236}">
                  <a16:creationId xmlns:a16="http://schemas.microsoft.com/office/drawing/2014/main" id="{53508131-4B87-B625-6FAC-9C8EFC89376A}"/>
                </a:ext>
              </a:extLst>
            </p:cNvPr>
            <p:cNvSpPr>
              <a:spLocks noChangeArrowheads="1"/>
            </p:cNvSpPr>
            <p:nvPr/>
          </p:nvSpPr>
          <p:spPr bwMode="auto">
            <a:xfrm>
              <a:off x="677" y="1419"/>
              <a:ext cx="64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09:00 - 09:30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758300D5-F271-C1AC-82E3-84F5AE23BBC1}"/>
                </a:ext>
              </a:extLst>
            </p:cNvPr>
            <p:cNvSpPr>
              <a:spLocks noChangeArrowheads="1"/>
            </p:cNvSpPr>
            <p:nvPr/>
          </p:nvSpPr>
          <p:spPr bwMode="auto">
            <a:xfrm>
              <a:off x="677" y="1558"/>
              <a:ext cx="64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09:30 - 10:00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9D1F2641-744E-D4FA-274B-3028C11D50CE}"/>
                </a:ext>
              </a:extLst>
            </p:cNvPr>
            <p:cNvSpPr>
              <a:spLocks noChangeArrowheads="1"/>
            </p:cNvSpPr>
            <p:nvPr/>
          </p:nvSpPr>
          <p:spPr bwMode="auto">
            <a:xfrm>
              <a:off x="677" y="1697"/>
              <a:ext cx="64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10:00 - 10:30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8">
              <a:extLst>
                <a:ext uri="{FF2B5EF4-FFF2-40B4-BE49-F238E27FC236}">
                  <a16:creationId xmlns:a16="http://schemas.microsoft.com/office/drawing/2014/main" id="{B0C5AEB2-C5F1-3F93-970F-863D4E3679A7}"/>
                </a:ext>
              </a:extLst>
            </p:cNvPr>
            <p:cNvSpPr>
              <a:spLocks noChangeArrowheads="1"/>
            </p:cNvSpPr>
            <p:nvPr/>
          </p:nvSpPr>
          <p:spPr bwMode="auto">
            <a:xfrm>
              <a:off x="677" y="1831"/>
              <a:ext cx="64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10:30 - 11:00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9">
              <a:extLst>
                <a:ext uri="{FF2B5EF4-FFF2-40B4-BE49-F238E27FC236}">
                  <a16:creationId xmlns:a16="http://schemas.microsoft.com/office/drawing/2014/main" id="{18EBCEC7-6CEA-043F-9E00-86F5600E5068}"/>
                </a:ext>
              </a:extLst>
            </p:cNvPr>
            <p:cNvSpPr>
              <a:spLocks noChangeArrowheads="1"/>
            </p:cNvSpPr>
            <p:nvPr/>
          </p:nvSpPr>
          <p:spPr bwMode="auto">
            <a:xfrm>
              <a:off x="1510" y="1831"/>
              <a:ext cx="981"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Coffee break (K-112)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20">
              <a:extLst>
                <a:ext uri="{FF2B5EF4-FFF2-40B4-BE49-F238E27FC236}">
                  <a16:creationId xmlns:a16="http://schemas.microsoft.com/office/drawing/2014/main" id="{C8B8108F-8951-2253-AD3B-F9F756213C61}"/>
                </a:ext>
              </a:extLst>
            </p:cNvPr>
            <p:cNvSpPr>
              <a:spLocks noChangeArrowheads="1"/>
            </p:cNvSpPr>
            <p:nvPr/>
          </p:nvSpPr>
          <p:spPr bwMode="auto">
            <a:xfrm>
              <a:off x="677" y="1965"/>
              <a:ext cx="64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11:00 - 11:30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21">
              <a:extLst>
                <a:ext uri="{FF2B5EF4-FFF2-40B4-BE49-F238E27FC236}">
                  <a16:creationId xmlns:a16="http://schemas.microsoft.com/office/drawing/2014/main" id="{BCF7EB9D-2767-2163-1042-AE67DD22DF05}"/>
                </a:ext>
              </a:extLst>
            </p:cNvPr>
            <p:cNvSpPr>
              <a:spLocks noChangeArrowheads="1"/>
            </p:cNvSpPr>
            <p:nvPr/>
          </p:nvSpPr>
          <p:spPr bwMode="auto">
            <a:xfrm>
              <a:off x="677" y="2104"/>
              <a:ext cx="64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11:30 - 12:00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22">
              <a:extLst>
                <a:ext uri="{FF2B5EF4-FFF2-40B4-BE49-F238E27FC236}">
                  <a16:creationId xmlns:a16="http://schemas.microsoft.com/office/drawing/2014/main" id="{6A02E334-EC8C-E942-0CD3-06B45C5309EF}"/>
                </a:ext>
              </a:extLst>
            </p:cNvPr>
            <p:cNvSpPr>
              <a:spLocks noChangeArrowheads="1"/>
            </p:cNvSpPr>
            <p:nvPr/>
          </p:nvSpPr>
          <p:spPr bwMode="auto">
            <a:xfrm>
              <a:off x="677" y="2243"/>
              <a:ext cx="64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12:00 - 12:30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3">
              <a:extLst>
                <a:ext uri="{FF2B5EF4-FFF2-40B4-BE49-F238E27FC236}">
                  <a16:creationId xmlns:a16="http://schemas.microsoft.com/office/drawing/2014/main" id="{209E5E0D-B1BB-0239-E6FD-F5AE1CB56618}"/>
                </a:ext>
              </a:extLst>
            </p:cNvPr>
            <p:cNvSpPr>
              <a:spLocks noChangeArrowheads="1"/>
            </p:cNvSpPr>
            <p:nvPr/>
          </p:nvSpPr>
          <p:spPr bwMode="auto">
            <a:xfrm>
              <a:off x="677" y="2382"/>
              <a:ext cx="64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12:30 - 13:00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4">
              <a:extLst>
                <a:ext uri="{FF2B5EF4-FFF2-40B4-BE49-F238E27FC236}">
                  <a16:creationId xmlns:a16="http://schemas.microsoft.com/office/drawing/2014/main" id="{6821B0D8-F2D2-1460-0267-074E9874FADA}"/>
                </a:ext>
              </a:extLst>
            </p:cNvPr>
            <p:cNvSpPr>
              <a:spLocks noChangeArrowheads="1"/>
            </p:cNvSpPr>
            <p:nvPr/>
          </p:nvSpPr>
          <p:spPr bwMode="auto">
            <a:xfrm>
              <a:off x="677" y="2521"/>
              <a:ext cx="64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13:00 - 13:30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5">
              <a:extLst>
                <a:ext uri="{FF2B5EF4-FFF2-40B4-BE49-F238E27FC236}">
                  <a16:creationId xmlns:a16="http://schemas.microsoft.com/office/drawing/2014/main" id="{4978547F-354F-D112-73A6-0A2E1031A203}"/>
                </a:ext>
              </a:extLst>
            </p:cNvPr>
            <p:cNvSpPr>
              <a:spLocks noChangeArrowheads="1"/>
            </p:cNvSpPr>
            <p:nvPr/>
          </p:nvSpPr>
          <p:spPr bwMode="auto">
            <a:xfrm>
              <a:off x="677" y="2660"/>
              <a:ext cx="64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13:30 - 14:00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6">
              <a:extLst>
                <a:ext uri="{FF2B5EF4-FFF2-40B4-BE49-F238E27FC236}">
                  <a16:creationId xmlns:a16="http://schemas.microsoft.com/office/drawing/2014/main" id="{428D99F7-2C6E-933C-F545-E34009E0A379}"/>
                </a:ext>
              </a:extLst>
            </p:cNvPr>
            <p:cNvSpPr>
              <a:spLocks noChangeArrowheads="1"/>
            </p:cNvSpPr>
            <p:nvPr/>
          </p:nvSpPr>
          <p:spPr bwMode="auto">
            <a:xfrm>
              <a:off x="677" y="2799"/>
              <a:ext cx="64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14:00 - 14:30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7">
              <a:extLst>
                <a:ext uri="{FF2B5EF4-FFF2-40B4-BE49-F238E27FC236}">
                  <a16:creationId xmlns:a16="http://schemas.microsoft.com/office/drawing/2014/main" id="{33512E66-3C12-5778-9DE6-B742D2E3A991}"/>
                </a:ext>
              </a:extLst>
            </p:cNvPr>
            <p:cNvSpPr>
              <a:spLocks noChangeArrowheads="1"/>
            </p:cNvSpPr>
            <p:nvPr/>
          </p:nvSpPr>
          <p:spPr bwMode="auto">
            <a:xfrm>
              <a:off x="677" y="2937"/>
              <a:ext cx="64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14:30 - 15:00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8">
              <a:extLst>
                <a:ext uri="{FF2B5EF4-FFF2-40B4-BE49-F238E27FC236}">
                  <a16:creationId xmlns:a16="http://schemas.microsoft.com/office/drawing/2014/main" id="{CEE530A5-EE9C-AD0E-93FC-82823D6D9E93}"/>
                </a:ext>
              </a:extLst>
            </p:cNvPr>
            <p:cNvSpPr>
              <a:spLocks noChangeArrowheads="1"/>
            </p:cNvSpPr>
            <p:nvPr/>
          </p:nvSpPr>
          <p:spPr bwMode="auto">
            <a:xfrm>
              <a:off x="677" y="3076"/>
              <a:ext cx="64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15:00 - 15:30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29">
              <a:extLst>
                <a:ext uri="{FF2B5EF4-FFF2-40B4-BE49-F238E27FC236}">
                  <a16:creationId xmlns:a16="http://schemas.microsoft.com/office/drawing/2014/main" id="{9766E0CF-4809-E33A-4154-DE564F28A254}"/>
                </a:ext>
              </a:extLst>
            </p:cNvPr>
            <p:cNvSpPr>
              <a:spLocks noChangeArrowheads="1"/>
            </p:cNvSpPr>
            <p:nvPr/>
          </p:nvSpPr>
          <p:spPr bwMode="auto">
            <a:xfrm>
              <a:off x="677" y="3215"/>
              <a:ext cx="64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15:30 - 16:00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30">
              <a:extLst>
                <a:ext uri="{FF2B5EF4-FFF2-40B4-BE49-F238E27FC236}">
                  <a16:creationId xmlns:a16="http://schemas.microsoft.com/office/drawing/2014/main" id="{C092E8EE-6282-AABF-6308-07400F643F9D}"/>
                </a:ext>
              </a:extLst>
            </p:cNvPr>
            <p:cNvSpPr>
              <a:spLocks noChangeArrowheads="1"/>
            </p:cNvSpPr>
            <p:nvPr/>
          </p:nvSpPr>
          <p:spPr bwMode="auto">
            <a:xfrm>
              <a:off x="677" y="3354"/>
              <a:ext cx="64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16:00 - 16:30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31">
              <a:extLst>
                <a:ext uri="{FF2B5EF4-FFF2-40B4-BE49-F238E27FC236}">
                  <a16:creationId xmlns:a16="http://schemas.microsoft.com/office/drawing/2014/main" id="{BEF28F1B-BAAD-23DF-A06A-A21C7AA5393D}"/>
                </a:ext>
              </a:extLst>
            </p:cNvPr>
            <p:cNvSpPr>
              <a:spLocks noChangeArrowheads="1"/>
            </p:cNvSpPr>
            <p:nvPr/>
          </p:nvSpPr>
          <p:spPr bwMode="auto">
            <a:xfrm>
              <a:off x="677" y="3493"/>
              <a:ext cx="64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16:30 - 17:00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32">
              <a:extLst>
                <a:ext uri="{FF2B5EF4-FFF2-40B4-BE49-F238E27FC236}">
                  <a16:creationId xmlns:a16="http://schemas.microsoft.com/office/drawing/2014/main" id="{399B2264-E737-5B8F-A76A-83B6157815CB}"/>
                </a:ext>
              </a:extLst>
            </p:cNvPr>
            <p:cNvSpPr>
              <a:spLocks noChangeArrowheads="1"/>
            </p:cNvSpPr>
            <p:nvPr/>
          </p:nvSpPr>
          <p:spPr bwMode="auto">
            <a:xfrm>
              <a:off x="1782" y="2933"/>
              <a:ext cx="574"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SG meeting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33">
              <a:extLst>
                <a:ext uri="{FF2B5EF4-FFF2-40B4-BE49-F238E27FC236}">
                  <a16:creationId xmlns:a16="http://schemas.microsoft.com/office/drawing/2014/main" id="{9B65280C-636F-3920-92B1-96B9B83C5C23}"/>
                </a:ext>
              </a:extLst>
            </p:cNvPr>
            <p:cNvSpPr>
              <a:spLocks noChangeArrowheads="1"/>
            </p:cNvSpPr>
            <p:nvPr/>
          </p:nvSpPr>
          <p:spPr bwMode="auto">
            <a:xfrm>
              <a:off x="2787" y="2933"/>
              <a:ext cx="70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WG-1 meeting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34">
              <a:extLst>
                <a:ext uri="{FF2B5EF4-FFF2-40B4-BE49-F238E27FC236}">
                  <a16:creationId xmlns:a16="http://schemas.microsoft.com/office/drawing/2014/main" id="{8DDAF650-C78A-ABFF-1B33-E6A8914A0EF6}"/>
                </a:ext>
              </a:extLst>
            </p:cNvPr>
            <p:cNvSpPr>
              <a:spLocks noChangeArrowheads="1"/>
            </p:cNvSpPr>
            <p:nvPr/>
          </p:nvSpPr>
          <p:spPr bwMode="auto">
            <a:xfrm>
              <a:off x="1782" y="1486"/>
              <a:ext cx="574"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SG meeting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35">
              <a:extLst>
                <a:ext uri="{FF2B5EF4-FFF2-40B4-BE49-F238E27FC236}">
                  <a16:creationId xmlns:a16="http://schemas.microsoft.com/office/drawing/2014/main" id="{EBD2B40A-7594-87C5-7D89-07BBB51A4D67}"/>
                </a:ext>
              </a:extLst>
            </p:cNvPr>
            <p:cNvSpPr>
              <a:spLocks noChangeArrowheads="1"/>
            </p:cNvSpPr>
            <p:nvPr/>
          </p:nvSpPr>
          <p:spPr bwMode="auto">
            <a:xfrm>
              <a:off x="3687" y="1003"/>
              <a:ext cx="84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Calibri" panose="020F0502020204030204" pitchFamily="34" charset="0"/>
                </a:rPr>
                <a:t>Friday, March 28th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Rectangle 36">
              <a:extLst>
                <a:ext uri="{FF2B5EF4-FFF2-40B4-BE49-F238E27FC236}">
                  <a16:creationId xmlns:a16="http://schemas.microsoft.com/office/drawing/2014/main" id="{2B003835-A551-675D-1AB0-E0A2B9805EAC}"/>
                </a:ext>
              </a:extLst>
            </p:cNvPr>
            <p:cNvSpPr>
              <a:spLocks noChangeArrowheads="1"/>
            </p:cNvSpPr>
            <p:nvPr/>
          </p:nvSpPr>
          <p:spPr bwMode="auto">
            <a:xfrm>
              <a:off x="3859" y="2933"/>
              <a:ext cx="70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WG-2 meeting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37">
              <a:extLst>
                <a:ext uri="{FF2B5EF4-FFF2-40B4-BE49-F238E27FC236}">
                  <a16:creationId xmlns:a16="http://schemas.microsoft.com/office/drawing/2014/main" id="{1769FCEC-539F-26A1-B080-950A6386D390}"/>
                </a:ext>
              </a:extLst>
            </p:cNvPr>
            <p:cNvSpPr>
              <a:spLocks noChangeArrowheads="1"/>
            </p:cNvSpPr>
            <p:nvPr/>
          </p:nvSpPr>
          <p:spPr bwMode="auto">
            <a:xfrm>
              <a:off x="4931" y="2933"/>
              <a:ext cx="70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WG-3 meeting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8">
              <a:extLst>
                <a:ext uri="{FF2B5EF4-FFF2-40B4-BE49-F238E27FC236}">
                  <a16:creationId xmlns:a16="http://schemas.microsoft.com/office/drawing/2014/main" id="{553257BB-8CCF-7351-4B22-581BBE30D8AC}"/>
                </a:ext>
              </a:extLst>
            </p:cNvPr>
            <p:cNvSpPr>
              <a:spLocks noChangeArrowheads="1"/>
            </p:cNvSpPr>
            <p:nvPr/>
          </p:nvSpPr>
          <p:spPr bwMode="auto">
            <a:xfrm>
              <a:off x="6002" y="2933"/>
              <a:ext cx="70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WG-4 meeting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9">
              <a:extLst>
                <a:ext uri="{FF2B5EF4-FFF2-40B4-BE49-F238E27FC236}">
                  <a16:creationId xmlns:a16="http://schemas.microsoft.com/office/drawing/2014/main" id="{8F811745-969C-2697-B80A-768CD73570BA}"/>
                </a:ext>
              </a:extLst>
            </p:cNvPr>
            <p:cNvSpPr>
              <a:spLocks noChangeArrowheads="1"/>
            </p:cNvSpPr>
            <p:nvPr/>
          </p:nvSpPr>
          <p:spPr bwMode="auto">
            <a:xfrm>
              <a:off x="3524" y="3349"/>
              <a:ext cx="139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Closing Plenary (Press Centre)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40">
              <a:extLst>
                <a:ext uri="{FF2B5EF4-FFF2-40B4-BE49-F238E27FC236}">
                  <a16:creationId xmlns:a16="http://schemas.microsoft.com/office/drawing/2014/main" id="{716D04B8-29C4-E689-AE52-660B70774791}"/>
                </a:ext>
              </a:extLst>
            </p:cNvPr>
            <p:cNvSpPr>
              <a:spLocks noChangeArrowheads="1"/>
            </p:cNvSpPr>
            <p:nvPr/>
          </p:nvSpPr>
          <p:spPr bwMode="auto">
            <a:xfrm>
              <a:off x="2787" y="1486"/>
              <a:ext cx="70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WG-1 meeting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41">
              <a:extLst>
                <a:ext uri="{FF2B5EF4-FFF2-40B4-BE49-F238E27FC236}">
                  <a16:creationId xmlns:a16="http://schemas.microsoft.com/office/drawing/2014/main" id="{3D236129-68CA-4123-ED44-4E82092A2E15}"/>
                </a:ext>
              </a:extLst>
            </p:cNvPr>
            <p:cNvSpPr>
              <a:spLocks noChangeArrowheads="1"/>
            </p:cNvSpPr>
            <p:nvPr/>
          </p:nvSpPr>
          <p:spPr bwMode="auto">
            <a:xfrm>
              <a:off x="3859" y="1486"/>
              <a:ext cx="70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WG-2 meeting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42">
              <a:extLst>
                <a:ext uri="{FF2B5EF4-FFF2-40B4-BE49-F238E27FC236}">
                  <a16:creationId xmlns:a16="http://schemas.microsoft.com/office/drawing/2014/main" id="{79CA0488-A747-9F41-DF5B-C06DCC7236FE}"/>
                </a:ext>
              </a:extLst>
            </p:cNvPr>
            <p:cNvSpPr>
              <a:spLocks noChangeArrowheads="1"/>
            </p:cNvSpPr>
            <p:nvPr/>
          </p:nvSpPr>
          <p:spPr bwMode="auto">
            <a:xfrm>
              <a:off x="4931" y="1486"/>
              <a:ext cx="70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WG-3 meeting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43">
              <a:extLst>
                <a:ext uri="{FF2B5EF4-FFF2-40B4-BE49-F238E27FC236}">
                  <a16:creationId xmlns:a16="http://schemas.microsoft.com/office/drawing/2014/main" id="{4202BF44-1A2D-DE19-ED2A-F442AECF764F}"/>
                </a:ext>
              </a:extLst>
            </p:cNvPr>
            <p:cNvSpPr>
              <a:spLocks noChangeArrowheads="1"/>
            </p:cNvSpPr>
            <p:nvPr/>
          </p:nvSpPr>
          <p:spPr bwMode="auto">
            <a:xfrm>
              <a:off x="6002" y="1486"/>
              <a:ext cx="70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WG-4 meeting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44">
              <a:extLst>
                <a:ext uri="{FF2B5EF4-FFF2-40B4-BE49-F238E27FC236}">
                  <a16:creationId xmlns:a16="http://schemas.microsoft.com/office/drawing/2014/main" id="{64453A70-D3D6-6B89-315C-0807FA83E956}"/>
                </a:ext>
              </a:extLst>
            </p:cNvPr>
            <p:cNvSpPr>
              <a:spLocks noChangeArrowheads="1"/>
            </p:cNvSpPr>
            <p:nvPr/>
          </p:nvSpPr>
          <p:spPr bwMode="auto">
            <a:xfrm>
              <a:off x="3510" y="1831"/>
              <a:ext cx="2517"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Coffee break (Foyer, in front of the rooms H.I and H.IV)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45">
              <a:extLst>
                <a:ext uri="{FF2B5EF4-FFF2-40B4-BE49-F238E27FC236}">
                  <a16:creationId xmlns:a16="http://schemas.microsoft.com/office/drawing/2014/main" id="{04BA6E06-8313-020E-D5AD-0E90A19B0B1B}"/>
                </a:ext>
              </a:extLst>
            </p:cNvPr>
            <p:cNvSpPr>
              <a:spLocks noChangeArrowheads="1"/>
            </p:cNvSpPr>
            <p:nvPr/>
          </p:nvSpPr>
          <p:spPr bwMode="auto">
            <a:xfrm>
              <a:off x="1782" y="2171"/>
              <a:ext cx="574"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SG meeting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6">
              <a:extLst>
                <a:ext uri="{FF2B5EF4-FFF2-40B4-BE49-F238E27FC236}">
                  <a16:creationId xmlns:a16="http://schemas.microsoft.com/office/drawing/2014/main" id="{0D9024F0-2D94-1156-DF90-B2E046C4CA21}"/>
                </a:ext>
              </a:extLst>
            </p:cNvPr>
            <p:cNvSpPr>
              <a:spLocks noChangeArrowheads="1"/>
            </p:cNvSpPr>
            <p:nvPr/>
          </p:nvSpPr>
          <p:spPr bwMode="auto">
            <a:xfrm>
              <a:off x="2787" y="2171"/>
              <a:ext cx="70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WG-1 meeting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47">
              <a:extLst>
                <a:ext uri="{FF2B5EF4-FFF2-40B4-BE49-F238E27FC236}">
                  <a16:creationId xmlns:a16="http://schemas.microsoft.com/office/drawing/2014/main" id="{C63EB074-2C4C-AA15-0816-3751C8245309}"/>
                </a:ext>
              </a:extLst>
            </p:cNvPr>
            <p:cNvSpPr>
              <a:spLocks noChangeArrowheads="1"/>
            </p:cNvSpPr>
            <p:nvPr/>
          </p:nvSpPr>
          <p:spPr bwMode="auto">
            <a:xfrm>
              <a:off x="3859" y="2171"/>
              <a:ext cx="70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WG-2 meeting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48">
              <a:extLst>
                <a:ext uri="{FF2B5EF4-FFF2-40B4-BE49-F238E27FC236}">
                  <a16:creationId xmlns:a16="http://schemas.microsoft.com/office/drawing/2014/main" id="{0F7FB3AA-4D14-C1B6-B4A4-FD985A5C4A54}"/>
                </a:ext>
              </a:extLst>
            </p:cNvPr>
            <p:cNvSpPr>
              <a:spLocks noChangeArrowheads="1"/>
            </p:cNvSpPr>
            <p:nvPr/>
          </p:nvSpPr>
          <p:spPr bwMode="auto">
            <a:xfrm>
              <a:off x="4931" y="2171"/>
              <a:ext cx="70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WG-3 meeting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49">
              <a:extLst>
                <a:ext uri="{FF2B5EF4-FFF2-40B4-BE49-F238E27FC236}">
                  <a16:creationId xmlns:a16="http://schemas.microsoft.com/office/drawing/2014/main" id="{609890A9-F85E-B179-1337-73F14D89D8C6}"/>
                </a:ext>
              </a:extLst>
            </p:cNvPr>
            <p:cNvSpPr>
              <a:spLocks noChangeArrowheads="1"/>
            </p:cNvSpPr>
            <p:nvPr/>
          </p:nvSpPr>
          <p:spPr bwMode="auto">
            <a:xfrm>
              <a:off x="6002" y="2171"/>
              <a:ext cx="70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WG-4 meeting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50">
              <a:extLst>
                <a:ext uri="{FF2B5EF4-FFF2-40B4-BE49-F238E27FC236}">
                  <a16:creationId xmlns:a16="http://schemas.microsoft.com/office/drawing/2014/main" id="{10E80A36-5B54-015E-0F57-1E67D2FB6E05}"/>
                </a:ext>
              </a:extLst>
            </p:cNvPr>
            <p:cNvSpPr>
              <a:spLocks noChangeArrowheads="1"/>
            </p:cNvSpPr>
            <p:nvPr/>
          </p:nvSpPr>
          <p:spPr bwMode="auto">
            <a:xfrm>
              <a:off x="3907" y="2588"/>
              <a:ext cx="60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Lunch break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51">
              <a:extLst>
                <a:ext uri="{FF2B5EF4-FFF2-40B4-BE49-F238E27FC236}">
                  <a16:creationId xmlns:a16="http://schemas.microsoft.com/office/drawing/2014/main" id="{4FE0274A-AD3E-0A49-5CAD-35DDC9366F8C}"/>
                </a:ext>
              </a:extLst>
            </p:cNvPr>
            <p:cNvSpPr>
              <a:spLocks noChangeArrowheads="1"/>
            </p:cNvSpPr>
            <p:nvPr/>
          </p:nvSpPr>
          <p:spPr bwMode="auto">
            <a:xfrm>
              <a:off x="658" y="998"/>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Rectangle 52">
              <a:extLst>
                <a:ext uri="{FF2B5EF4-FFF2-40B4-BE49-F238E27FC236}">
                  <a16:creationId xmlns:a16="http://schemas.microsoft.com/office/drawing/2014/main" id="{34F0730F-FA91-D567-65E8-AE47DA926528}"/>
                </a:ext>
              </a:extLst>
            </p:cNvPr>
            <p:cNvSpPr>
              <a:spLocks noChangeArrowheads="1"/>
            </p:cNvSpPr>
            <p:nvPr/>
          </p:nvSpPr>
          <p:spPr bwMode="auto">
            <a:xfrm>
              <a:off x="1491" y="998"/>
              <a:ext cx="4"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Line 53">
              <a:extLst>
                <a:ext uri="{FF2B5EF4-FFF2-40B4-BE49-F238E27FC236}">
                  <a16:creationId xmlns:a16="http://schemas.microsoft.com/office/drawing/2014/main" id="{6628C3E7-A3A9-5056-74DB-252C5D576F59}"/>
                </a:ext>
              </a:extLst>
            </p:cNvPr>
            <p:cNvSpPr>
              <a:spLocks noChangeShapeType="1"/>
            </p:cNvSpPr>
            <p:nvPr/>
          </p:nvSpPr>
          <p:spPr bwMode="auto">
            <a:xfrm>
              <a:off x="663" y="998"/>
              <a:ext cx="619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Rectangle 54">
              <a:extLst>
                <a:ext uri="{FF2B5EF4-FFF2-40B4-BE49-F238E27FC236}">
                  <a16:creationId xmlns:a16="http://schemas.microsoft.com/office/drawing/2014/main" id="{25D0C33E-E63B-2205-AE27-2B7092AF3B78}"/>
                </a:ext>
              </a:extLst>
            </p:cNvPr>
            <p:cNvSpPr>
              <a:spLocks noChangeArrowheads="1"/>
            </p:cNvSpPr>
            <p:nvPr/>
          </p:nvSpPr>
          <p:spPr bwMode="auto">
            <a:xfrm>
              <a:off x="663" y="998"/>
              <a:ext cx="619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Rectangle 55">
              <a:extLst>
                <a:ext uri="{FF2B5EF4-FFF2-40B4-BE49-F238E27FC236}">
                  <a16:creationId xmlns:a16="http://schemas.microsoft.com/office/drawing/2014/main" id="{B44BE766-A7F4-A40E-9248-713DAA852CA5}"/>
                </a:ext>
              </a:extLst>
            </p:cNvPr>
            <p:cNvSpPr>
              <a:spLocks noChangeArrowheads="1"/>
            </p:cNvSpPr>
            <p:nvPr/>
          </p:nvSpPr>
          <p:spPr bwMode="auto">
            <a:xfrm>
              <a:off x="6849" y="998"/>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Rectangle 56">
              <a:extLst>
                <a:ext uri="{FF2B5EF4-FFF2-40B4-BE49-F238E27FC236}">
                  <a16:creationId xmlns:a16="http://schemas.microsoft.com/office/drawing/2014/main" id="{0C5BC34A-CB6A-C2C1-1FD4-2DA653CE953A}"/>
                </a:ext>
              </a:extLst>
            </p:cNvPr>
            <p:cNvSpPr>
              <a:spLocks noChangeArrowheads="1"/>
            </p:cNvSpPr>
            <p:nvPr/>
          </p:nvSpPr>
          <p:spPr bwMode="auto">
            <a:xfrm>
              <a:off x="2562" y="998"/>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Rectangle 57">
              <a:extLst>
                <a:ext uri="{FF2B5EF4-FFF2-40B4-BE49-F238E27FC236}">
                  <a16:creationId xmlns:a16="http://schemas.microsoft.com/office/drawing/2014/main" id="{6CAEA546-229A-B33C-15E9-05B4795FD991}"/>
                </a:ext>
              </a:extLst>
            </p:cNvPr>
            <p:cNvSpPr>
              <a:spLocks noChangeArrowheads="1"/>
            </p:cNvSpPr>
            <p:nvPr/>
          </p:nvSpPr>
          <p:spPr bwMode="auto">
            <a:xfrm>
              <a:off x="3634" y="998"/>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Rectangle 58">
              <a:extLst>
                <a:ext uri="{FF2B5EF4-FFF2-40B4-BE49-F238E27FC236}">
                  <a16:creationId xmlns:a16="http://schemas.microsoft.com/office/drawing/2014/main" id="{885D63DA-5A3B-7E6C-30D6-AEBD93BE1122}"/>
                </a:ext>
              </a:extLst>
            </p:cNvPr>
            <p:cNvSpPr>
              <a:spLocks noChangeArrowheads="1"/>
            </p:cNvSpPr>
            <p:nvPr/>
          </p:nvSpPr>
          <p:spPr bwMode="auto">
            <a:xfrm>
              <a:off x="4706" y="998"/>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Rectangle 59">
              <a:extLst>
                <a:ext uri="{FF2B5EF4-FFF2-40B4-BE49-F238E27FC236}">
                  <a16:creationId xmlns:a16="http://schemas.microsoft.com/office/drawing/2014/main" id="{95286EE7-C1C5-F744-CA1C-E823567C7F57}"/>
                </a:ext>
              </a:extLst>
            </p:cNvPr>
            <p:cNvSpPr>
              <a:spLocks noChangeArrowheads="1"/>
            </p:cNvSpPr>
            <p:nvPr/>
          </p:nvSpPr>
          <p:spPr bwMode="auto">
            <a:xfrm>
              <a:off x="5778" y="998"/>
              <a:ext cx="4"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Line 60">
              <a:extLst>
                <a:ext uri="{FF2B5EF4-FFF2-40B4-BE49-F238E27FC236}">
                  <a16:creationId xmlns:a16="http://schemas.microsoft.com/office/drawing/2014/main" id="{792525E4-C521-C04B-8615-88378B6E65C0}"/>
                </a:ext>
              </a:extLst>
            </p:cNvPr>
            <p:cNvSpPr>
              <a:spLocks noChangeShapeType="1"/>
            </p:cNvSpPr>
            <p:nvPr/>
          </p:nvSpPr>
          <p:spPr bwMode="auto">
            <a:xfrm>
              <a:off x="663" y="1137"/>
              <a:ext cx="619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Rectangle 61">
              <a:extLst>
                <a:ext uri="{FF2B5EF4-FFF2-40B4-BE49-F238E27FC236}">
                  <a16:creationId xmlns:a16="http://schemas.microsoft.com/office/drawing/2014/main" id="{2733FE08-8E7D-89C0-3CE5-6DD050658716}"/>
                </a:ext>
              </a:extLst>
            </p:cNvPr>
            <p:cNvSpPr>
              <a:spLocks noChangeArrowheads="1"/>
            </p:cNvSpPr>
            <p:nvPr/>
          </p:nvSpPr>
          <p:spPr bwMode="auto">
            <a:xfrm>
              <a:off x="663" y="1137"/>
              <a:ext cx="619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Line 62">
              <a:extLst>
                <a:ext uri="{FF2B5EF4-FFF2-40B4-BE49-F238E27FC236}">
                  <a16:creationId xmlns:a16="http://schemas.microsoft.com/office/drawing/2014/main" id="{A34EB30A-D793-C3A9-4D41-6C9CD9E8C403}"/>
                </a:ext>
              </a:extLst>
            </p:cNvPr>
            <p:cNvSpPr>
              <a:spLocks noChangeShapeType="1"/>
            </p:cNvSpPr>
            <p:nvPr/>
          </p:nvSpPr>
          <p:spPr bwMode="auto">
            <a:xfrm>
              <a:off x="663" y="1276"/>
              <a:ext cx="619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Rectangle 63">
              <a:extLst>
                <a:ext uri="{FF2B5EF4-FFF2-40B4-BE49-F238E27FC236}">
                  <a16:creationId xmlns:a16="http://schemas.microsoft.com/office/drawing/2014/main" id="{5E753E77-0229-4BBE-38D1-F30C926C54A4}"/>
                </a:ext>
              </a:extLst>
            </p:cNvPr>
            <p:cNvSpPr>
              <a:spLocks noChangeArrowheads="1"/>
            </p:cNvSpPr>
            <p:nvPr/>
          </p:nvSpPr>
          <p:spPr bwMode="auto">
            <a:xfrm>
              <a:off x="663" y="1276"/>
              <a:ext cx="619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Line 64">
              <a:extLst>
                <a:ext uri="{FF2B5EF4-FFF2-40B4-BE49-F238E27FC236}">
                  <a16:creationId xmlns:a16="http://schemas.microsoft.com/office/drawing/2014/main" id="{0A4B8F4E-2741-F330-D416-C6DD98795788}"/>
                </a:ext>
              </a:extLst>
            </p:cNvPr>
            <p:cNvSpPr>
              <a:spLocks noChangeShapeType="1"/>
            </p:cNvSpPr>
            <p:nvPr/>
          </p:nvSpPr>
          <p:spPr bwMode="auto">
            <a:xfrm>
              <a:off x="663" y="1415"/>
              <a:ext cx="83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Rectangle 65">
              <a:extLst>
                <a:ext uri="{FF2B5EF4-FFF2-40B4-BE49-F238E27FC236}">
                  <a16:creationId xmlns:a16="http://schemas.microsoft.com/office/drawing/2014/main" id="{083BE529-BC74-22DF-575F-C5599AF0951B}"/>
                </a:ext>
              </a:extLst>
            </p:cNvPr>
            <p:cNvSpPr>
              <a:spLocks noChangeArrowheads="1"/>
            </p:cNvSpPr>
            <p:nvPr/>
          </p:nvSpPr>
          <p:spPr bwMode="auto">
            <a:xfrm>
              <a:off x="663" y="1415"/>
              <a:ext cx="83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Line 66">
              <a:extLst>
                <a:ext uri="{FF2B5EF4-FFF2-40B4-BE49-F238E27FC236}">
                  <a16:creationId xmlns:a16="http://schemas.microsoft.com/office/drawing/2014/main" id="{8312787A-5D5F-2542-56AD-FFD18E82C565}"/>
                </a:ext>
              </a:extLst>
            </p:cNvPr>
            <p:cNvSpPr>
              <a:spLocks noChangeShapeType="1"/>
            </p:cNvSpPr>
            <p:nvPr/>
          </p:nvSpPr>
          <p:spPr bwMode="auto">
            <a:xfrm>
              <a:off x="663" y="1549"/>
              <a:ext cx="83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Rectangle 67">
              <a:extLst>
                <a:ext uri="{FF2B5EF4-FFF2-40B4-BE49-F238E27FC236}">
                  <a16:creationId xmlns:a16="http://schemas.microsoft.com/office/drawing/2014/main" id="{748FFDA5-CFF9-AEB5-F150-46B887EB76AD}"/>
                </a:ext>
              </a:extLst>
            </p:cNvPr>
            <p:cNvSpPr>
              <a:spLocks noChangeArrowheads="1"/>
            </p:cNvSpPr>
            <p:nvPr/>
          </p:nvSpPr>
          <p:spPr bwMode="auto">
            <a:xfrm>
              <a:off x="663" y="1549"/>
              <a:ext cx="83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Line 68">
              <a:extLst>
                <a:ext uri="{FF2B5EF4-FFF2-40B4-BE49-F238E27FC236}">
                  <a16:creationId xmlns:a16="http://schemas.microsoft.com/office/drawing/2014/main" id="{E25577D1-061B-05FF-F451-87D91F67E770}"/>
                </a:ext>
              </a:extLst>
            </p:cNvPr>
            <p:cNvSpPr>
              <a:spLocks noChangeShapeType="1"/>
            </p:cNvSpPr>
            <p:nvPr/>
          </p:nvSpPr>
          <p:spPr bwMode="auto">
            <a:xfrm>
              <a:off x="663" y="1688"/>
              <a:ext cx="83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Rectangle 69">
              <a:extLst>
                <a:ext uri="{FF2B5EF4-FFF2-40B4-BE49-F238E27FC236}">
                  <a16:creationId xmlns:a16="http://schemas.microsoft.com/office/drawing/2014/main" id="{082099AF-2555-B6AF-F01D-303398B2AC59}"/>
                </a:ext>
              </a:extLst>
            </p:cNvPr>
            <p:cNvSpPr>
              <a:spLocks noChangeArrowheads="1"/>
            </p:cNvSpPr>
            <p:nvPr/>
          </p:nvSpPr>
          <p:spPr bwMode="auto">
            <a:xfrm>
              <a:off x="663" y="1688"/>
              <a:ext cx="83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Line 70">
              <a:extLst>
                <a:ext uri="{FF2B5EF4-FFF2-40B4-BE49-F238E27FC236}">
                  <a16:creationId xmlns:a16="http://schemas.microsoft.com/office/drawing/2014/main" id="{38FC9108-8645-A7EA-9796-E8A47042FEE6}"/>
                </a:ext>
              </a:extLst>
            </p:cNvPr>
            <p:cNvSpPr>
              <a:spLocks noChangeShapeType="1"/>
            </p:cNvSpPr>
            <p:nvPr/>
          </p:nvSpPr>
          <p:spPr bwMode="auto">
            <a:xfrm>
              <a:off x="663" y="1826"/>
              <a:ext cx="619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Rectangle 71">
              <a:extLst>
                <a:ext uri="{FF2B5EF4-FFF2-40B4-BE49-F238E27FC236}">
                  <a16:creationId xmlns:a16="http://schemas.microsoft.com/office/drawing/2014/main" id="{1836F51B-F25D-4DCB-426B-ABB422B86AE0}"/>
                </a:ext>
              </a:extLst>
            </p:cNvPr>
            <p:cNvSpPr>
              <a:spLocks noChangeArrowheads="1"/>
            </p:cNvSpPr>
            <p:nvPr/>
          </p:nvSpPr>
          <p:spPr bwMode="auto">
            <a:xfrm>
              <a:off x="663" y="1826"/>
              <a:ext cx="619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Line 72">
              <a:extLst>
                <a:ext uri="{FF2B5EF4-FFF2-40B4-BE49-F238E27FC236}">
                  <a16:creationId xmlns:a16="http://schemas.microsoft.com/office/drawing/2014/main" id="{A42B9642-8711-3025-920F-DE80BD9D3B08}"/>
                </a:ext>
              </a:extLst>
            </p:cNvPr>
            <p:cNvSpPr>
              <a:spLocks noChangeShapeType="1"/>
            </p:cNvSpPr>
            <p:nvPr/>
          </p:nvSpPr>
          <p:spPr bwMode="auto">
            <a:xfrm>
              <a:off x="3634" y="1142"/>
              <a:ext cx="0" cy="68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Rectangle 73">
              <a:extLst>
                <a:ext uri="{FF2B5EF4-FFF2-40B4-BE49-F238E27FC236}">
                  <a16:creationId xmlns:a16="http://schemas.microsoft.com/office/drawing/2014/main" id="{08AD6B04-AF73-1C3D-4B82-D8724C316F80}"/>
                </a:ext>
              </a:extLst>
            </p:cNvPr>
            <p:cNvSpPr>
              <a:spLocks noChangeArrowheads="1"/>
            </p:cNvSpPr>
            <p:nvPr/>
          </p:nvSpPr>
          <p:spPr bwMode="auto">
            <a:xfrm>
              <a:off x="3634" y="1142"/>
              <a:ext cx="5" cy="6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Line 74">
              <a:extLst>
                <a:ext uri="{FF2B5EF4-FFF2-40B4-BE49-F238E27FC236}">
                  <a16:creationId xmlns:a16="http://schemas.microsoft.com/office/drawing/2014/main" id="{C82BA1E4-BEC2-1174-240F-C29B5FB49194}"/>
                </a:ext>
              </a:extLst>
            </p:cNvPr>
            <p:cNvSpPr>
              <a:spLocks noChangeShapeType="1"/>
            </p:cNvSpPr>
            <p:nvPr/>
          </p:nvSpPr>
          <p:spPr bwMode="auto">
            <a:xfrm>
              <a:off x="4706" y="1142"/>
              <a:ext cx="0" cy="68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Rectangle 75">
              <a:extLst>
                <a:ext uri="{FF2B5EF4-FFF2-40B4-BE49-F238E27FC236}">
                  <a16:creationId xmlns:a16="http://schemas.microsoft.com/office/drawing/2014/main" id="{6D164E17-87FA-F95D-A30F-7B71AFF69750}"/>
                </a:ext>
              </a:extLst>
            </p:cNvPr>
            <p:cNvSpPr>
              <a:spLocks noChangeArrowheads="1"/>
            </p:cNvSpPr>
            <p:nvPr/>
          </p:nvSpPr>
          <p:spPr bwMode="auto">
            <a:xfrm>
              <a:off x="4706" y="1142"/>
              <a:ext cx="5" cy="6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Line 76">
              <a:extLst>
                <a:ext uri="{FF2B5EF4-FFF2-40B4-BE49-F238E27FC236}">
                  <a16:creationId xmlns:a16="http://schemas.microsoft.com/office/drawing/2014/main" id="{4873C842-3DCD-0827-2258-7326538D71C2}"/>
                </a:ext>
              </a:extLst>
            </p:cNvPr>
            <p:cNvSpPr>
              <a:spLocks noChangeShapeType="1"/>
            </p:cNvSpPr>
            <p:nvPr/>
          </p:nvSpPr>
          <p:spPr bwMode="auto">
            <a:xfrm>
              <a:off x="5778" y="1142"/>
              <a:ext cx="0" cy="68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Rectangle 77">
              <a:extLst>
                <a:ext uri="{FF2B5EF4-FFF2-40B4-BE49-F238E27FC236}">
                  <a16:creationId xmlns:a16="http://schemas.microsoft.com/office/drawing/2014/main" id="{BD741C37-88F2-385E-5E08-F0FE281EF9F5}"/>
                </a:ext>
              </a:extLst>
            </p:cNvPr>
            <p:cNvSpPr>
              <a:spLocks noChangeArrowheads="1"/>
            </p:cNvSpPr>
            <p:nvPr/>
          </p:nvSpPr>
          <p:spPr bwMode="auto">
            <a:xfrm>
              <a:off x="5778" y="1142"/>
              <a:ext cx="4" cy="6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Line 78">
              <a:extLst>
                <a:ext uri="{FF2B5EF4-FFF2-40B4-BE49-F238E27FC236}">
                  <a16:creationId xmlns:a16="http://schemas.microsoft.com/office/drawing/2014/main" id="{223040CC-8A3B-43DC-0766-94BAF3600B81}"/>
                </a:ext>
              </a:extLst>
            </p:cNvPr>
            <p:cNvSpPr>
              <a:spLocks noChangeShapeType="1"/>
            </p:cNvSpPr>
            <p:nvPr/>
          </p:nvSpPr>
          <p:spPr bwMode="auto">
            <a:xfrm>
              <a:off x="663" y="1961"/>
              <a:ext cx="619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Rectangle 79">
              <a:extLst>
                <a:ext uri="{FF2B5EF4-FFF2-40B4-BE49-F238E27FC236}">
                  <a16:creationId xmlns:a16="http://schemas.microsoft.com/office/drawing/2014/main" id="{0A593B48-6DC9-3AAA-4059-CBB42163F6A6}"/>
                </a:ext>
              </a:extLst>
            </p:cNvPr>
            <p:cNvSpPr>
              <a:spLocks noChangeArrowheads="1"/>
            </p:cNvSpPr>
            <p:nvPr/>
          </p:nvSpPr>
          <p:spPr bwMode="auto">
            <a:xfrm>
              <a:off x="663" y="1961"/>
              <a:ext cx="619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Line 80">
              <a:extLst>
                <a:ext uri="{FF2B5EF4-FFF2-40B4-BE49-F238E27FC236}">
                  <a16:creationId xmlns:a16="http://schemas.microsoft.com/office/drawing/2014/main" id="{4D3A07A2-9109-7BB5-A22B-591BCD9EB864}"/>
                </a:ext>
              </a:extLst>
            </p:cNvPr>
            <p:cNvSpPr>
              <a:spLocks noChangeShapeType="1"/>
            </p:cNvSpPr>
            <p:nvPr/>
          </p:nvSpPr>
          <p:spPr bwMode="auto">
            <a:xfrm>
              <a:off x="663" y="2095"/>
              <a:ext cx="83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Rectangle 81">
              <a:extLst>
                <a:ext uri="{FF2B5EF4-FFF2-40B4-BE49-F238E27FC236}">
                  <a16:creationId xmlns:a16="http://schemas.microsoft.com/office/drawing/2014/main" id="{410BE2D9-17D9-ACD3-7014-5F0E351FCB4F}"/>
                </a:ext>
              </a:extLst>
            </p:cNvPr>
            <p:cNvSpPr>
              <a:spLocks noChangeArrowheads="1"/>
            </p:cNvSpPr>
            <p:nvPr/>
          </p:nvSpPr>
          <p:spPr bwMode="auto">
            <a:xfrm>
              <a:off x="663" y="2095"/>
              <a:ext cx="83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Line 82">
              <a:extLst>
                <a:ext uri="{FF2B5EF4-FFF2-40B4-BE49-F238E27FC236}">
                  <a16:creationId xmlns:a16="http://schemas.microsoft.com/office/drawing/2014/main" id="{88AB195E-D6BC-689C-6533-C86C67B21F96}"/>
                </a:ext>
              </a:extLst>
            </p:cNvPr>
            <p:cNvSpPr>
              <a:spLocks noChangeShapeType="1"/>
            </p:cNvSpPr>
            <p:nvPr/>
          </p:nvSpPr>
          <p:spPr bwMode="auto">
            <a:xfrm>
              <a:off x="663" y="2234"/>
              <a:ext cx="83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Rectangle 83">
              <a:extLst>
                <a:ext uri="{FF2B5EF4-FFF2-40B4-BE49-F238E27FC236}">
                  <a16:creationId xmlns:a16="http://schemas.microsoft.com/office/drawing/2014/main" id="{2D7DCED2-3E36-FECB-C555-B59F7FECA84B}"/>
                </a:ext>
              </a:extLst>
            </p:cNvPr>
            <p:cNvSpPr>
              <a:spLocks noChangeArrowheads="1"/>
            </p:cNvSpPr>
            <p:nvPr/>
          </p:nvSpPr>
          <p:spPr bwMode="auto">
            <a:xfrm>
              <a:off x="663" y="2234"/>
              <a:ext cx="83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Line 84">
              <a:extLst>
                <a:ext uri="{FF2B5EF4-FFF2-40B4-BE49-F238E27FC236}">
                  <a16:creationId xmlns:a16="http://schemas.microsoft.com/office/drawing/2014/main" id="{D080EE7B-78C8-00A5-414F-33470A00FCC0}"/>
                </a:ext>
              </a:extLst>
            </p:cNvPr>
            <p:cNvSpPr>
              <a:spLocks noChangeShapeType="1"/>
            </p:cNvSpPr>
            <p:nvPr/>
          </p:nvSpPr>
          <p:spPr bwMode="auto">
            <a:xfrm>
              <a:off x="663" y="2372"/>
              <a:ext cx="83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Rectangle 85">
              <a:extLst>
                <a:ext uri="{FF2B5EF4-FFF2-40B4-BE49-F238E27FC236}">
                  <a16:creationId xmlns:a16="http://schemas.microsoft.com/office/drawing/2014/main" id="{1CF20F6E-7658-611A-D026-105BD4577D70}"/>
                </a:ext>
              </a:extLst>
            </p:cNvPr>
            <p:cNvSpPr>
              <a:spLocks noChangeArrowheads="1"/>
            </p:cNvSpPr>
            <p:nvPr/>
          </p:nvSpPr>
          <p:spPr bwMode="auto">
            <a:xfrm>
              <a:off x="663" y="2372"/>
              <a:ext cx="83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Line 86">
              <a:extLst>
                <a:ext uri="{FF2B5EF4-FFF2-40B4-BE49-F238E27FC236}">
                  <a16:creationId xmlns:a16="http://schemas.microsoft.com/office/drawing/2014/main" id="{4D022B25-C362-E7F5-9CE8-F85590211528}"/>
                </a:ext>
              </a:extLst>
            </p:cNvPr>
            <p:cNvSpPr>
              <a:spLocks noChangeShapeType="1"/>
            </p:cNvSpPr>
            <p:nvPr/>
          </p:nvSpPr>
          <p:spPr bwMode="auto">
            <a:xfrm>
              <a:off x="663" y="2511"/>
              <a:ext cx="619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Rectangle 87">
              <a:extLst>
                <a:ext uri="{FF2B5EF4-FFF2-40B4-BE49-F238E27FC236}">
                  <a16:creationId xmlns:a16="http://schemas.microsoft.com/office/drawing/2014/main" id="{112095BD-3149-BB88-93B8-BF8C4458B867}"/>
                </a:ext>
              </a:extLst>
            </p:cNvPr>
            <p:cNvSpPr>
              <a:spLocks noChangeArrowheads="1"/>
            </p:cNvSpPr>
            <p:nvPr/>
          </p:nvSpPr>
          <p:spPr bwMode="auto">
            <a:xfrm>
              <a:off x="663" y="2511"/>
              <a:ext cx="619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Line 88">
              <a:extLst>
                <a:ext uri="{FF2B5EF4-FFF2-40B4-BE49-F238E27FC236}">
                  <a16:creationId xmlns:a16="http://schemas.microsoft.com/office/drawing/2014/main" id="{8D2D22E5-28A7-EC72-3EFA-73896B2E6D32}"/>
                </a:ext>
              </a:extLst>
            </p:cNvPr>
            <p:cNvSpPr>
              <a:spLocks noChangeShapeType="1"/>
            </p:cNvSpPr>
            <p:nvPr/>
          </p:nvSpPr>
          <p:spPr bwMode="auto">
            <a:xfrm>
              <a:off x="663" y="2650"/>
              <a:ext cx="83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Rectangle 89">
              <a:extLst>
                <a:ext uri="{FF2B5EF4-FFF2-40B4-BE49-F238E27FC236}">
                  <a16:creationId xmlns:a16="http://schemas.microsoft.com/office/drawing/2014/main" id="{3C4CDB77-764E-8800-5130-443A6A2D3166}"/>
                </a:ext>
              </a:extLst>
            </p:cNvPr>
            <p:cNvSpPr>
              <a:spLocks noChangeArrowheads="1"/>
            </p:cNvSpPr>
            <p:nvPr/>
          </p:nvSpPr>
          <p:spPr bwMode="auto">
            <a:xfrm>
              <a:off x="663" y="2650"/>
              <a:ext cx="83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Line 90">
              <a:extLst>
                <a:ext uri="{FF2B5EF4-FFF2-40B4-BE49-F238E27FC236}">
                  <a16:creationId xmlns:a16="http://schemas.microsoft.com/office/drawing/2014/main" id="{78B946BD-97B8-9671-2E79-760BA4E196B6}"/>
                </a:ext>
              </a:extLst>
            </p:cNvPr>
            <p:cNvSpPr>
              <a:spLocks noChangeShapeType="1"/>
            </p:cNvSpPr>
            <p:nvPr/>
          </p:nvSpPr>
          <p:spPr bwMode="auto">
            <a:xfrm>
              <a:off x="2562" y="1142"/>
              <a:ext cx="0" cy="137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Rectangle 91">
              <a:extLst>
                <a:ext uri="{FF2B5EF4-FFF2-40B4-BE49-F238E27FC236}">
                  <a16:creationId xmlns:a16="http://schemas.microsoft.com/office/drawing/2014/main" id="{42C68457-36E8-E42C-B17B-4EAAB33569BD}"/>
                </a:ext>
              </a:extLst>
            </p:cNvPr>
            <p:cNvSpPr>
              <a:spLocks noChangeArrowheads="1"/>
            </p:cNvSpPr>
            <p:nvPr/>
          </p:nvSpPr>
          <p:spPr bwMode="auto">
            <a:xfrm>
              <a:off x="2562" y="1142"/>
              <a:ext cx="5" cy="13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Line 92">
              <a:extLst>
                <a:ext uri="{FF2B5EF4-FFF2-40B4-BE49-F238E27FC236}">
                  <a16:creationId xmlns:a16="http://schemas.microsoft.com/office/drawing/2014/main" id="{457F26D1-9F01-8591-5759-ED7AA441A7BB}"/>
                </a:ext>
              </a:extLst>
            </p:cNvPr>
            <p:cNvSpPr>
              <a:spLocks noChangeShapeType="1"/>
            </p:cNvSpPr>
            <p:nvPr/>
          </p:nvSpPr>
          <p:spPr bwMode="auto">
            <a:xfrm>
              <a:off x="3634" y="1965"/>
              <a:ext cx="0" cy="55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Rectangle 93">
              <a:extLst>
                <a:ext uri="{FF2B5EF4-FFF2-40B4-BE49-F238E27FC236}">
                  <a16:creationId xmlns:a16="http://schemas.microsoft.com/office/drawing/2014/main" id="{F529ECEF-547D-33B2-E893-8D6902894DA6}"/>
                </a:ext>
              </a:extLst>
            </p:cNvPr>
            <p:cNvSpPr>
              <a:spLocks noChangeArrowheads="1"/>
            </p:cNvSpPr>
            <p:nvPr/>
          </p:nvSpPr>
          <p:spPr bwMode="auto">
            <a:xfrm>
              <a:off x="3634" y="1965"/>
              <a:ext cx="5" cy="55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Line 94">
              <a:extLst>
                <a:ext uri="{FF2B5EF4-FFF2-40B4-BE49-F238E27FC236}">
                  <a16:creationId xmlns:a16="http://schemas.microsoft.com/office/drawing/2014/main" id="{59EED059-484D-9C56-70C4-4410CBD848F6}"/>
                </a:ext>
              </a:extLst>
            </p:cNvPr>
            <p:cNvSpPr>
              <a:spLocks noChangeShapeType="1"/>
            </p:cNvSpPr>
            <p:nvPr/>
          </p:nvSpPr>
          <p:spPr bwMode="auto">
            <a:xfrm>
              <a:off x="4706" y="1965"/>
              <a:ext cx="0" cy="55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Rectangle 95">
              <a:extLst>
                <a:ext uri="{FF2B5EF4-FFF2-40B4-BE49-F238E27FC236}">
                  <a16:creationId xmlns:a16="http://schemas.microsoft.com/office/drawing/2014/main" id="{2F76D705-2CF4-8678-BCE1-A13B210933E6}"/>
                </a:ext>
              </a:extLst>
            </p:cNvPr>
            <p:cNvSpPr>
              <a:spLocks noChangeArrowheads="1"/>
            </p:cNvSpPr>
            <p:nvPr/>
          </p:nvSpPr>
          <p:spPr bwMode="auto">
            <a:xfrm>
              <a:off x="4706" y="1965"/>
              <a:ext cx="5" cy="55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Line 96">
              <a:extLst>
                <a:ext uri="{FF2B5EF4-FFF2-40B4-BE49-F238E27FC236}">
                  <a16:creationId xmlns:a16="http://schemas.microsoft.com/office/drawing/2014/main" id="{68FC08F4-49F6-200A-176A-E4BD44D9FC83}"/>
                </a:ext>
              </a:extLst>
            </p:cNvPr>
            <p:cNvSpPr>
              <a:spLocks noChangeShapeType="1"/>
            </p:cNvSpPr>
            <p:nvPr/>
          </p:nvSpPr>
          <p:spPr bwMode="auto">
            <a:xfrm>
              <a:off x="5778" y="1965"/>
              <a:ext cx="0" cy="55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Rectangle 97">
              <a:extLst>
                <a:ext uri="{FF2B5EF4-FFF2-40B4-BE49-F238E27FC236}">
                  <a16:creationId xmlns:a16="http://schemas.microsoft.com/office/drawing/2014/main" id="{B6CF3261-F8C0-063C-CBC9-3D7D05C86101}"/>
                </a:ext>
              </a:extLst>
            </p:cNvPr>
            <p:cNvSpPr>
              <a:spLocks noChangeArrowheads="1"/>
            </p:cNvSpPr>
            <p:nvPr/>
          </p:nvSpPr>
          <p:spPr bwMode="auto">
            <a:xfrm>
              <a:off x="5778" y="1965"/>
              <a:ext cx="4" cy="55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Line 98">
              <a:extLst>
                <a:ext uri="{FF2B5EF4-FFF2-40B4-BE49-F238E27FC236}">
                  <a16:creationId xmlns:a16="http://schemas.microsoft.com/office/drawing/2014/main" id="{FA552DA3-C194-62BB-185F-EB2182A81E5D}"/>
                </a:ext>
              </a:extLst>
            </p:cNvPr>
            <p:cNvSpPr>
              <a:spLocks noChangeShapeType="1"/>
            </p:cNvSpPr>
            <p:nvPr/>
          </p:nvSpPr>
          <p:spPr bwMode="auto">
            <a:xfrm>
              <a:off x="663" y="2789"/>
              <a:ext cx="619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Rectangle 99">
              <a:extLst>
                <a:ext uri="{FF2B5EF4-FFF2-40B4-BE49-F238E27FC236}">
                  <a16:creationId xmlns:a16="http://schemas.microsoft.com/office/drawing/2014/main" id="{407FB254-BB24-B729-F517-4CC6E89A8B60}"/>
                </a:ext>
              </a:extLst>
            </p:cNvPr>
            <p:cNvSpPr>
              <a:spLocks noChangeArrowheads="1"/>
            </p:cNvSpPr>
            <p:nvPr/>
          </p:nvSpPr>
          <p:spPr bwMode="auto">
            <a:xfrm>
              <a:off x="663" y="2789"/>
              <a:ext cx="619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Line 100">
              <a:extLst>
                <a:ext uri="{FF2B5EF4-FFF2-40B4-BE49-F238E27FC236}">
                  <a16:creationId xmlns:a16="http://schemas.microsoft.com/office/drawing/2014/main" id="{8FEBAA05-1DC3-B177-FA94-4903B80614D7}"/>
                </a:ext>
              </a:extLst>
            </p:cNvPr>
            <p:cNvSpPr>
              <a:spLocks noChangeShapeType="1"/>
            </p:cNvSpPr>
            <p:nvPr/>
          </p:nvSpPr>
          <p:spPr bwMode="auto">
            <a:xfrm>
              <a:off x="663" y="2928"/>
              <a:ext cx="83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Rectangle 101">
              <a:extLst>
                <a:ext uri="{FF2B5EF4-FFF2-40B4-BE49-F238E27FC236}">
                  <a16:creationId xmlns:a16="http://schemas.microsoft.com/office/drawing/2014/main" id="{03483A43-8321-0388-F7CA-119C43A5A22A}"/>
                </a:ext>
              </a:extLst>
            </p:cNvPr>
            <p:cNvSpPr>
              <a:spLocks noChangeArrowheads="1"/>
            </p:cNvSpPr>
            <p:nvPr/>
          </p:nvSpPr>
          <p:spPr bwMode="auto">
            <a:xfrm>
              <a:off x="663" y="2928"/>
              <a:ext cx="83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Line 102">
              <a:extLst>
                <a:ext uri="{FF2B5EF4-FFF2-40B4-BE49-F238E27FC236}">
                  <a16:creationId xmlns:a16="http://schemas.microsoft.com/office/drawing/2014/main" id="{B56FB53D-FA6E-15B9-7FE3-29E12FFD8697}"/>
                </a:ext>
              </a:extLst>
            </p:cNvPr>
            <p:cNvSpPr>
              <a:spLocks noChangeShapeType="1"/>
            </p:cNvSpPr>
            <p:nvPr/>
          </p:nvSpPr>
          <p:spPr bwMode="auto">
            <a:xfrm>
              <a:off x="663" y="3067"/>
              <a:ext cx="83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 name="Rectangle 103">
              <a:extLst>
                <a:ext uri="{FF2B5EF4-FFF2-40B4-BE49-F238E27FC236}">
                  <a16:creationId xmlns:a16="http://schemas.microsoft.com/office/drawing/2014/main" id="{735785D2-2751-DD51-2E5F-FE72FA764808}"/>
                </a:ext>
              </a:extLst>
            </p:cNvPr>
            <p:cNvSpPr>
              <a:spLocks noChangeArrowheads="1"/>
            </p:cNvSpPr>
            <p:nvPr/>
          </p:nvSpPr>
          <p:spPr bwMode="auto">
            <a:xfrm>
              <a:off x="663" y="3067"/>
              <a:ext cx="83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Line 104">
              <a:extLst>
                <a:ext uri="{FF2B5EF4-FFF2-40B4-BE49-F238E27FC236}">
                  <a16:creationId xmlns:a16="http://schemas.microsoft.com/office/drawing/2014/main" id="{4564892E-52AC-4071-E01B-4E33A5748A04}"/>
                </a:ext>
              </a:extLst>
            </p:cNvPr>
            <p:cNvSpPr>
              <a:spLocks noChangeShapeType="1"/>
            </p:cNvSpPr>
            <p:nvPr/>
          </p:nvSpPr>
          <p:spPr bwMode="auto">
            <a:xfrm>
              <a:off x="663" y="3206"/>
              <a:ext cx="619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Rectangle 105">
              <a:extLst>
                <a:ext uri="{FF2B5EF4-FFF2-40B4-BE49-F238E27FC236}">
                  <a16:creationId xmlns:a16="http://schemas.microsoft.com/office/drawing/2014/main" id="{378C13CB-F2D4-532A-585F-DBE98CB4655B}"/>
                </a:ext>
              </a:extLst>
            </p:cNvPr>
            <p:cNvSpPr>
              <a:spLocks noChangeArrowheads="1"/>
            </p:cNvSpPr>
            <p:nvPr/>
          </p:nvSpPr>
          <p:spPr bwMode="auto">
            <a:xfrm>
              <a:off x="663" y="3206"/>
              <a:ext cx="619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Line 106">
              <a:extLst>
                <a:ext uri="{FF2B5EF4-FFF2-40B4-BE49-F238E27FC236}">
                  <a16:creationId xmlns:a16="http://schemas.microsoft.com/office/drawing/2014/main" id="{B5422041-352B-6D63-B7C8-EF7AA0BD9136}"/>
                </a:ext>
              </a:extLst>
            </p:cNvPr>
            <p:cNvSpPr>
              <a:spLocks noChangeShapeType="1"/>
            </p:cNvSpPr>
            <p:nvPr/>
          </p:nvSpPr>
          <p:spPr bwMode="auto">
            <a:xfrm>
              <a:off x="663" y="3344"/>
              <a:ext cx="83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Rectangle 107">
              <a:extLst>
                <a:ext uri="{FF2B5EF4-FFF2-40B4-BE49-F238E27FC236}">
                  <a16:creationId xmlns:a16="http://schemas.microsoft.com/office/drawing/2014/main" id="{98E3359A-DC65-AAA5-E22F-91E23B22046B}"/>
                </a:ext>
              </a:extLst>
            </p:cNvPr>
            <p:cNvSpPr>
              <a:spLocks noChangeArrowheads="1"/>
            </p:cNvSpPr>
            <p:nvPr/>
          </p:nvSpPr>
          <p:spPr bwMode="auto">
            <a:xfrm>
              <a:off x="663" y="3344"/>
              <a:ext cx="83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Line 108">
              <a:extLst>
                <a:ext uri="{FF2B5EF4-FFF2-40B4-BE49-F238E27FC236}">
                  <a16:creationId xmlns:a16="http://schemas.microsoft.com/office/drawing/2014/main" id="{6CC31BAC-6522-1FA6-F1CB-E47EF8884BB3}"/>
                </a:ext>
              </a:extLst>
            </p:cNvPr>
            <p:cNvSpPr>
              <a:spLocks noChangeShapeType="1"/>
            </p:cNvSpPr>
            <p:nvPr/>
          </p:nvSpPr>
          <p:spPr bwMode="auto">
            <a:xfrm>
              <a:off x="663" y="3483"/>
              <a:ext cx="83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 name="Rectangle 109">
              <a:extLst>
                <a:ext uri="{FF2B5EF4-FFF2-40B4-BE49-F238E27FC236}">
                  <a16:creationId xmlns:a16="http://schemas.microsoft.com/office/drawing/2014/main" id="{5EEE9452-3E14-8510-4485-6850692C820A}"/>
                </a:ext>
              </a:extLst>
            </p:cNvPr>
            <p:cNvSpPr>
              <a:spLocks noChangeArrowheads="1"/>
            </p:cNvSpPr>
            <p:nvPr/>
          </p:nvSpPr>
          <p:spPr bwMode="auto">
            <a:xfrm>
              <a:off x="663" y="3483"/>
              <a:ext cx="83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Line 110">
              <a:extLst>
                <a:ext uri="{FF2B5EF4-FFF2-40B4-BE49-F238E27FC236}">
                  <a16:creationId xmlns:a16="http://schemas.microsoft.com/office/drawing/2014/main" id="{997AA9A2-BEAB-5293-E792-C66BAC35401E}"/>
                </a:ext>
              </a:extLst>
            </p:cNvPr>
            <p:cNvSpPr>
              <a:spLocks noChangeShapeType="1"/>
            </p:cNvSpPr>
            <p:nvPr/>
          </p:nvSpPr>
          <p:spPr bwMode="auto">
            <a:xfrm>
              <a:off x="658" y="998"/>
              <a:ext cx="0" cy="262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 name="Rectangle 111">
              <a:extLst>
                <a:ext uri="{FF2B5EF4-FFF2-40B4-BE49-F238E27FC236}">
                  <a16:creationId xmlns:a16="http://schemas.microsoft.com/office/drawing/2014/main" id="{66BB2327-CF57-092D-636A-C5981B5A3BE5}"/>
                </a:ext>
              </a:extLst>
            </p:cNvPr>
            <p:cNvSpPr>
              <a:spLocks noChangeArrowheads="1"/>
            </p:cNvSpPr>
            <p:nvPr/>
          </p:nvSpPr>
          <p:spPr bwMode="auto">
            <a:xfrm>
              <a:off x="658" y="998"/>
              <a:ext cx="5" cy="262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Line 112">
              <a:extLst>
                <a:ext uri="{FF2B5EF4-FFF2-40B4-BE49-F238E27FC236}">
                  <a16:creationId xmlns:a16="http://schemas.microsoft.com/office/drawing/2014/main" id="{2D756D98-993C-0292-8C20-B635B050BB67}"/>
                </a:ext>
              </a:extLst>
            </p:cNvPr>
            <p:cNvSpPr>
              <a:spLocks noChangeShapeType="1"/>
            </p:cNvSpPr>
            <p:nvPr/>
          </p:nvSpPr>
          <p:spPr bwMode="auto">
            <a:xfrm>
              <a:off x="663" y="3622"/>
              <a:ext cx="83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 name="Rectangle 113">
              <a:extLst>
                <a:ext uri="{FF2B5EF4-FFF2-40B4-BE49-F238E27FC236}">
                  <a16:creationId xmlns:a16="http://schemas.microsoft.com/office/drawing/2014/main" id="{600CAA9B-BCBB-B4EA-B996-C05445FB7976}"/>
                </a:ext>
              </a:extLst>
            </p:cNvPr>
            <p:cNvSpPr>
              <a:spLocks noChangeArrowheads="1"/>
            </p:cNvSpPr>
            <p:nvPr/>
          </p:nvSpPr>
          <p:spPr bwMode="auto">
            <a:xfrm>
              <a:off x="663" y="3622"/>
              <a:ext cx="83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Line 114">
              <a:extLst>
                <a:ext uri="{FF2B5EF4-FFF2-40B4-BE49-F238E27FC236}">
                  <a16:creationId xmlns:a16="http://schemas.microsoft.com/office/drawing/2014/main" id="{20325740-ACB6-7C9C-C241-D2B1D9DA5E1D}"/>
                </a:ext>
              </a:extLst>
            </p:cNvPr>
            <p:cNvSpPr>
              <a:spLocks noChangeShapeType="1"/>
            </p:cNvSpPr>
            <p:nvPr/>
          </p:nvSpPr>
          <p:spPr bwMode="auto">
            <a:xfrm>
              <a:off x="1491" y="1003"/>
              <a:ext cx="0" cy="262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 name="Rectangle 115">
              <a:extLst>
                <a:ext uri="{FF2B5EF4-FFF2-40B4-BE49-F238E27FC236}">
                  <a16:creationId xmlns:a16="http://schemas.microsoft.com/office/drawing/2014/main" id="{0FCDF6AB-F6A8-6B2A-B2A0-DF4FD3E09952}"/>
                </a:ext>
              </a:extLst>
            </p:cNvPr>
            <p:cNvSpPr>
              <a:spLocks noChangeArrowheads="1"/>
            </p:cNvSpPr>
            <p:nvPr/>
          </p:nvSpPr>
          <p:spPr bwMode="auto">
            <a:xfrm>
              <a:off x="1491" y="1003"/>
              <a:ext cx="4" cy="26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Line 116">
              <a:extLst>
                <a:ext uri="{FF2B5EF4-FFF2-40B4-BE49-F238E27FC236}">
                  <a16:creationId xmlns:a16="http://schemas.microsoft.com/office/drawing/2014/main" id="{A54C7303-8616-0D16-C163-56E0743B5A2D}"/>
                </a:ext>
              </a:extLst>
            </p:cNvPr>
            <p:cNvSpPr>
              <a:spLocks noChangeShapeType="1"/>
            </p:cNvSpPr>
            <p:nvPr/>
          </p:nvSpPr>
          <p:spPr bwMode="auto">
            <a:xfrm>
              <a:off x="2562" y="2794"/>
              <a:ext cx="0" cy="41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Rectangle 117">
              <a:extLst>
                <a:ext uri="{FF2B5EF4-FFF2-40B4-BE49-F238E27FC236}">
                  <a16:creationId xmlns:a16="http://schemas.microsoft.com/office/drawing/2014/main" id="{1CBB6EB7-499F-D258-D1B0-2E4D89990BA3}"/>
                </a:ext>
              </a:extLst>
            </p:cNvPr>
            <p:cNvSpPr>
              <a:spLocks noChangeArrowheads="1"/>
            </p:cNvSpPr>
            <p:nvPr/>
          </p:nvSpPr>
          <p:spPr bwMode="auto">
            <a:xfrm>
              <a:off x="2562" y="2794"/>
              <a:ext cx="5" cy="4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Line 118">
              <a:extLst>
                <a:ext uri="{FF2B5EF4-FFF2-40B4-BE49-F238E27FC236}">
                  <a16:creationId xmlns:a16="http://schemas.microsoft.com/office/drawing/2014/main" id="{9515497B-0F59-CD5C-528D-7E5A345EB7CB}"/>
                </a:ext>
              </a:extLst>
            </p:cNvPr>
            <p:cNvSpPr>
              <a:spLocks noChangeShapeType="1"/>
            </p:cNvSpPr>
            <p:nvPr/>
          </p:nvSpPr>
          <p:spPr bwMode="auto">
            <a:xfrm>
              <a:off x="3634" y="2794"/>
              <a:ext cx="0" cy="41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Rectangle 119">
              <a:extLst>
                <a:ext uri="{FF2B5EF4-FFF2-40B4-BE49-F238E27FC236}">
                  <a16:creationId xmlns:a16="http://schemas.microsoft.com/office/drawing/2014/main" id="{BB6E5A9D-1186-F153-2154-1ABE4A1C5B4C}"/>
                </a:ext>
              </a:extLst>
            </p:cNvPr>
            <p:cNvSpPr>
              <a:spLocks noChangeArrowheads="1"/>
            </p:cNvSpPr>
            <p:nvPr/>
          </p:nvSpPr>
          <p:spPr bwMode="auto">
            <a:xfrm>
              <a:off x="3634" y="2794"/>
              <a:ext cx="5" cy="4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Line 120">
              <a:extLst>
                <a:ext uri="{FF2B5EF4-FFF2-40B4-BE49-F238E27FC236}">
                  <a16:creationId xmlns:a16="http://schemas.microsoft.com/office/drawing/2014/main" id="{90D45F33-F8CA-6183-9DF5-D9FEE13120AD}"/>
                </a:ext>
              </a:extLst>
            </p:cNvPr>
            <p:cNvSpPr>
              <a:spLocks noChangeShapeType="1"/>
            </p:cNvSpPr>
            <p:nvPr/>
          </p:nvSpPr>
          <p:spPr bwMode="auto">
            <a:xfrm>
              <a:off x="4706" y="2794"/>
              <a:ext cx="0" cy="41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Rectangle 121">
              <a:extLst>
                <a:ext uri="{FF2B5EF4-FFF2-40B4-BE49-F238E27FC236}">
                  <a16:creationId xmlns:a16="http://schemas.microsoft.com/office/drawing/2014/main" id="{6AD0618C-D77E-8429-7309-1924E5D1FA0A}"/>
                </a:ext>
              </a:extLst>
            </p:cNvPr>
            <p:cNvSpPr>
              <a:spLocks noChangeArrowheads="1"/>
            </p:cNvSpPr>
            <p:nvPr/>
          </p:nvSpPr>
          <p:spPr bwMode="auto">
            <a:xfrm>
              <a:off x="4706" y="2794"/>
              <a:ext cx="5" cy="4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Line 122">
              <a:extLst>
                <a:ext uri="{FF2B5EF4-FFF2-40B4-BE49-F238E27FC236}">
                  <a16:creationId xmlns:a16="http://schemas.microsoft.com/office/drawing/2014/main" id="{F6B4B592-D7DC-63AD-65CA-265D2AD0A88D}"/>
                </a:ext>
              </a:extLst>
            </p:cNvPr>
            <p:cNvSpPr>
              <a:spLocks noChangeShapeType="1"/>
            </p:cNvSpPr>
            <p:nvPr/>
          </p:nvSpPr>
          <p:spPr bwMode="auto">
            <a:xfrm>
              <a:off x="5778" y="2794"/>
              <a:ext cx="0" cy="41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Rectangle 123">
              <a:extLst>
                <a:ext uri="{FF2B5EF4-FFF2-40B4-BE49-F238E27FC236}">
                  <a16:creationId xmlns:a16="http://schemas.microsoft.com/office/drawing/2014/main" id="{A3000A40-8258-C923-9D28-3486F0566C62}"/>
                </a:ext>
              </a:extLst>
            </p:cNvPr>
            <p:cNvSpPr>
              <a:spLocks noChangeArrowheads="1"/>
            </p:cNvSpPr>
            <p:nvPr/>
          </p:nvSpPr>
          <p:spPr bwMode="auto">
            <a:xfrm>
              <a:off x="5778" y="2794"/>
              <a:ext cx="4" cy="4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Line 124">
              <a:extLst>
                <a:ext uri="{FF2B5EF4-FFF2-40B4-BE49-F238E27FC236}">
                  <a16:creationId xmlns:a16="http://schemas.microsoft.com/office/drawing/2014/main" id="{60FB603A-6A00-33E8-34E3-DD9DBA748EAC}"/>
                </a:ext>
              </a:extLst>
            </p:cNvPr>
            <p:cNvSpPr>
              <a:spLocks noChangeShapeType="1"/>
            </p:cNvSpPr>
            <p:nvPr/>
          </p:nvSpPr>
          <p:spPr bwMode="auto">
            <a:xfrm>
              <a:off x="1495" y="3622"/>
              <a:ext cx="5354"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Rectangle 125">
              <a:extLst>
                <a:ext uri="{FF2B5EF4-FFF2-40B4-BE49-F238E27FC236}">
                  <a16:creationId xmlns:a16="http://schemas.microsoft.com/office/drawing/2014/main" id="{14C90AC9-035B-E487-D99D-28009B53D5FC}"/>
                </a:ext>
              </a:extLst>
            </p:cNvPr>
            <p:cNvSpPr>
              <a:spLocks noChangeArrowheads="1"/>
            </p:cNvSpPr>
            <p:nvPr/>
          </p:nvSpPr>
          <p:spPr bwMode="auto">
            <a:xfrm>
              <a:off x="1495" y="3622"/>
              <a:ext cx="5354"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Line 126">
              <a:extLst>
                <a:ext uri="{FF2B5EF4-FFF2-40B4-BE49-F238E27FC236}">
                  <a16:creationId xmlns:a16="http://schemas.microsoft.com/office/drawing/2014/main" id="{10FD95D7-619A-F45E-E55B-6BF4A9FEC712}"/>
                </a:ext>
              </a:extLst>
            </p:cNvPr>
            <p:cNvSpPr>
              <a:spLocks noChangeShapeType="1"/>
            </p:cNvSpPr>
            <p:nvPr/>
          </p:nvSpPr>
          <p:spPr bwMode="auto">
            <a:xfrm>
              <a:off x="6849" y="1003"/>
              <a:ext cx="0" cy="262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Rectangle 127">
              <a:extLst>
                <a:ext uri="{FF2B5EF4-FFF2-40B4-BE49-F238E27FC236}">
                  <a16:creationId xmlns:a16="http://schemas.microsoft.com/office/drawing/2014/main" id="{8E0B3E03-011E-F0AA-C132-7BA9559C4D21}"/>
                </a:ext>
              </a:extLst>
            </p:cNvPr>
            <p:cNvSpPr>
              <a:spLocks noChangeArrowheads="1"/>
            </p:cNvSpPr>
            <p:nvPr/>
          </p:nvSpPr>
          <p:spPr bwMode="auto">
            <a:xfrm>
              <a:off x="6849" y="1003"/>
              <a:ext cx="5" cy="26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Line 128">
              <a:extLst>
                <a:ext uri="{FF2B5EF4-FFF2-40B4-BE49-F238E27FC236}">
                  <a16:creationId xmlns:a16="http://schemas.microsoft.com/office/drawing/2014/main" id="{D1A797D6-D33A-3616-41AD-02633C87D4D9}"/>
                </a:ext>
              </a:extLst>
            </p:cNvPr>
            <p:cNvSpPr>
              <a:spLocks noChangeShapeType="1"/>
            </p:cNvSpPr>
            <p:nvPr/>
          </p:nvSpPr>
          <p:spPr bwMode="auto">
            <a:xfrm>
              <a:off x="658" y="362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Rectangle 129">
              <a:extLst>
                <a:ext uri="{FF2B5EF4-FFF2-40B4-BE49-F238E27FC236}">
                  <a16:creationId xmlns:a16="http://schemas.microsoft.com/office/drawing/2014/main" id="{619B8D6C-F49E-BA6C-F8B4-1283E6A60AFF}"/>
                </a:ext>
              </a:extLst>
            </p:cNvPr>
            <p:cNvSpPr>
              <a:spLocks noChangeArrowheads="1"/>
            </p:cNvSpPr>
            <p:nvPr/>
          </p:nvSpPr>
          <p:spPr bwMode="auto">
            <a:xfrm>
              <a:off x="658" y="3627"/>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Line 130">
              <a:extLst>
                <a:ext uri="{FF2B5EF4-FFF2-40B4-BE49-F238E27FC236}">
                  <a16:creationId xmlns:a16="http://schemas.microsoft.com/office/drawing/2014/main" id="{95D41D76-6EC3-AB84-B59D-7DC58897946C}"/>
                </a:ext>
              </a:extLst>
            </p:cNvPr>
            <p:cNvSpPr>
              <a:spLocks noChangeShapeType="1"/>
            </p:cNvSpPr>
            <p:nvPr/>
          </p:nvSpPr>
          <p:spPr bwMode="auto">
            <a:xfrm>
              <a:off x="1491" y="362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Rectangle 131">
              <a:extLst>
                <a:ext uri="{FF2B5EF4-FFF2-40B4-BE49-F238E27FC236}">
                  <a16:creationId xmlns:a16="http://schemas.microsoft.com/office/drawing/2014/main" id="{95B8C9D3-F5FD-E5D3-8F19-AD747FB60373}"/>
                </a:ext>
              </a:extLst>
            </p:cNvPr>
            <p:cNvSpPr>
              <a:spLocks noChangeArrowheads="1"/>
            </p:cNvSpPr>
            <p:nvPr/>
          </p:nvSpPr>
          <p:spPr bwMode="auto">
            <a:xfrm>
              <a:off x="1491" y="3627"/>
              <a:ext cx="4"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Line 132">
              <a:extLst>
                <a:ext uri="{FF2B5EF4-FFF2-40B4-BE49-F238E27FC236}">
                  <a16:creationId xmlns:a16="http://schemas.microsoft.com/office/drawing/2014/main" id="{B42E24B9-801B-E406-1A46-B53F12022B5F}"/>
                </a:ext>
              </a:extLst>
            </p:cNvPr>
            <p:cNvSpPr>
              <a:spLocks noChangeShapeType="1"/>
            </p:cNvSpPr>
            <p:nvPr/>
          </p:nvSpPr>
          <p:spPr bwMode="auto">
            <a:xfrm>
              <a:off x="2562" y="362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Rectangle 133">
              <a:extLst>
                <a:ext uri="{FF2B5EF4-FFF2-40B4-BE49-F238E27FC236}">
                  <a16:creationId xmlns:a16="http://schemas.microsoft.com/office/drawing/2014/main" id="{17F29E92-5BA5-9F3A-EB8F-87C85B5F4E88}"/>
                </a:ext>
              </a:extLst>
            </p:cNvPr>
            <p:cNvSpPr>
              <a:spLocks noChangeArrowheads="1"/>
            </p:cNvSpPr>
            <p:nvPr/>
          </p:nvSpPr>
          <p:spPr bwMode="auto">
            <a:xfrm>
              <a:off x="2562" y="3627"/>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 name="Line 134">
              <a:extLst>
                <a:ext uri="{FF2B5EF4-FFF2-40B4-BE49-F238E27FC236}">
                  <a16:creationId xmlns:a16="http://schemas.microsoft.com/office/drawing/2014/main" id="{F36854C1-BD5F-BA21-C897-7FFC79006B49}"/>
                </a:ext>
              </a:extLst>
            </p:cNvPr>
            <p:cNvSpPr>
              <a:spLocks noChangeShapeType="1"/>
            </p:cNvSpPr>
            <p:nvPr/>
          </p:nvSpPr>
          <p:spPr bwMode="auto">
            <a:xfrm>
              <a:off x="3634" y="362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Rectangle 135">
              <a:extLst>
                <a:ext uri="{FF2B5EF4-FFF2-40B4-BE49-F238E27FC236}">
                  <a16:creationId xmlns:a16="http://schemas.microsoft.com/office/drawing/2014/main" id="{ED9CB453-2151-2AF9-5028-1E18A4F82B02}"/>
                </a:ext>
              </a:extLst>
            </p:cNvPr>
            <p:cNvSpPr>
              <a:spLocks noChangeArrowheads="1"/>
            </p:cNvSpPr>
            <p:nvPr/>
          </p:nvSpPr>
          <p:spPr bwMode="auto">
            <a:xfrm>
              <a:off x="3634" y="3627"/>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Line 136">
              <a:extLst>
                <a:ext uri="{FF2B5EF4-FFF2-40B4-BE49-F238E27FC236}">
                  <a16:creationId xmlns:a16="http://schemas.microsoft.com/office/drawing/2014/main" id="{8D2E1743-EE7D-0019-07E3-0F8A302389F4}"/>
                </a:ext>
              </a:extLst>
            </p:cNvPr>
            <p:cNvSpPr>
              <a:spLocks noChangeShapeType="1"/>
            </p:cNvSpPr>
            <p:nvPr/>
          </p:nvSpPr>
          <p:spPr bwMode="auto">
            <a:xfrm>
              <a:off x="4706" y="362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Rectangle 137">
              <a:extLst>
                <a:ext uri="{FF2B5EF4-FFF2-40B4-BE49-F238E27FC236}">
                  <a16:creationId xmlns:a16="http://schemas.microsoft.com/office/drawing/2014/main" id="{50994B5F-F42A-9CE3-8DC0-9BC31FB4B0C3}"/>
                </a:ext>
              </a:extLst>
            </p:cNvPr>
            <p:cNvSpPr>
              <a:spLocks noChangeArrowheads="1"/>
            </p:cNvSpPr>
            <p:nvPr/>
          </p:nvSpPr>
          <p:spPr bwMode="auto">
            <a:xfrm>
              <a:off x="4706" y="3627"/>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Line 138">
              <a:extLst>
                <a:ext uri="{FF2B5EF4-FFF2-40B4-BE49-F238E27FC236}">
                  <a16:creationId xmlns:a16="http://schemas.microsoft.com/office/drawing/2014/main" id="{4A1629A7-18CC-FD3D-C33F-49B62F6B9854}"/>
                </a:ext>
              </a:extLst>
            </p:cNvPr>
            <p:cNvSpPr>
              <a:spLocks noChangeShapeType="1"/>
            </p:cNvSpPr>
            <p:nvPr/>
          </p:nvSpPr>
          <p:spPr bwMode="auto">
            <a:xfrm>
              <a:off x="5778" y="362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Rectangle 139">
              <a:extLst>
                <a:ext uri="{FF2B5EF4-FFF2-40B4-BE49-F238E27FC236}">
                  <a16:creationId xmlns:a16="http://schemas.microsoft.com/office/drawing/2014/main" id="{3598B0FE-B94A-EE40-51BF-E54881CD82E3}"/>
                </a:ext>
              </a:extLst>
            </p:cNvPr>
            <p:cNvSpPr>
              <a:spLocks noChangeArrowheads="1"/>
            </p:cNvSpPr>
            <p:nvPr/>
          </p:nvSpPr>
          <p:spPr bwMode="auto">
            <a:xfrm>
              <a:off x="5778" y="3627"/>
              <a:ext cx="4"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Line 140">
              <a:extLst>
                <a:ext uri="{FF2B5EF4-FFF2-40B4-BE49-F238E27FC236}">
                  <a16:creationId xmlns:a16="http://schemas.microsoft.com/office/drawing/2014/main" id="{92A7C4BF-E453-D03A-3EA5-F7AF872BE4A3}"/>
                </a:ext>
              </a:extLst>
            </p:cNvPr>
            <p:cNvSpPr>
              <a:spLocks noChangeShapeType="1"/>
            </p:cNvSpPr>
            <p:nvPr/>
          </p:nvSpPr>
          <p:spPr bwMode="auto">
            <a:xfrm>
              <a:off x="6849" y="362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Rectangle 141">
              <a:extLst>
                <a:ext uri="{FF2B5EF4-FFF2-40B4-BE49-F238E27FC236}">
                  <a16:creationId xmlns:a16="http://schemas.microsoft.com/office/drawing/2014/main" id="{5D8A4618-C3D1-83DB-B700-8F6FD279E141}"/>
                </a:ext>
              </a:extLst>
            </p:cNvPr>
            <p:cNvSpPr>
              <a:spLocks noChangeArrowheads="1"/>
            </p:cNvSpPr>
            <p:nvPr/>
          </p:nvSpPr>
          <p:spPr bwMode="auto">
            <a:xfrm>
              <a:off x="6849" y="3627"/>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Line 142">
              <a:extLst>
                <a:ext uri="{FF2B5EF4-FFF2-40B4-BE49-F238E27FC236}">
                  <a16:creationId xmlns:a16="http://schemas.microsoft.com/office/drawing/2014/main" id="{6B65D6EE-1F12-42D4-CC9E-C515C597318F}"/>
                </a:ext>
              </a:extLst>
            </p:cNvPr>
            <p:cNvSpPr>
              <a:spLocks noChangeShapeType="1"/>
            </p:cNvSpPr>
            <p:nvPr/>
          </p:nvSpPr>
          <p:spPr bwMode="auto">
            <a:xfrm>
              <a:off x="6854" y="99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Rectangle 143">
              <a:extLst>
                <a:ext uri="{FF2B5EF4-FFF2-40B4-BE49-F238E27FC236}">
                  <a16:creationId xmlns:a16="http://schemas.microsoft.com/office/drawing/2014/main" id="{E3E8B316-1C98-735E-EC40-6E9844481246}"/>
                </a:ext>
              </a:extLst>
            </p:cNvPr>
            <p:cNvSpPr>
              <a:spLocks noChangeArrowheads="1"/>
            </p:cNvSpPr>
            <p:nvPr/>
          </p:nvSpPr>
          <p:spPr bwMode="auto">
            <a:xfrm>
              <a:off x="6854" y="998"/>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Line 144">
              <a:extLst>
                <a:ext uri="{FF2B5EF4-FFF2-40B4-BE49-F238E27FC236}">
                  <a16:creationId xmlns:a16="http://schemas.microsoft.com/office/drawing/2014/main" id="{DD4A9E47-18BC-9175-425B-B90905489FC4}"/>
                </a:ext>
              </a:extLst>
            </p:cNvPr>
            <p:cNvSpPr>
              <a:spLocks noChangeShapeType="1"/>
            </p:cNvSpPr>
            <p:nvPr/>
          </p:nvSpPr>
          <p:spPr bwMode="auto">
            <a:xfrm>
              <a:off x="6854" y="113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Rectangle 145">
              <a:extLst>
                <a:ext uri="{FF2B5EF4-FFF2-40B4-BE49-F238E27FC236}">
                  <a16:creationId xmlns:a16="http://schemas.microsoft.com/office/drawing/2014/main" id="{69FBDE08-CCE7-D1C8-FB74-FD92F6E2E6F3}"/>
                </a:ext>
              </a:extLst>
            </p:cNvPr>
            <p:cNvSpPr>
              <a:spLocks noChangeArrowheads="1"/>
            </p:cNvSpPr>
            <p:nvPr/>
          </p:nvSpPr>
          <p:spPr bwMode="auto">
            <a:xfrm>
              <a:off x="6854" y="1137"/>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Line 146">
              <a:extLst>
                <a:ext uri="{FF2B5EF4-FFF2-40B4-BE49-F238E27FC236}">
                  <a16:creationId xmlns:a16="http://schemas.microsoft.com/office/drawing/2014/main" id="{D3B38484-14C4-C5CB-9697-973C62265A02}"/>
                </a:ext>
              </a:extLst>
            </p:cNvPr>
            <p:cNvSpPr>
              <a:spLocks noChangeShapeType="1"/>
            </p:cNvSpPr>
            <p:nvPr/>
          </p:nvSpPr>
          <p:spPr bwMode="auto">
            <a:xfrm>
              <a:off x="6854" y="127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Rectangle 147">
              <a:extLst>
                <a:ext uri="{FF2B5EF4-FFF2-40B4-BE49-F238E27FC236}">
                  <a16:creationId xmlns:a16="http://schemas.microsoft.com/office/drawing/2014/main" id="{3D10FF0C-A99E-D3C8-C87C-B2377E44EF7E}"/>
                </a:ext>
              </a:extLst>
            </p:cNvPr>
            <p:cNvSpPr>
              <a:spLocks noChangeArrowheads="1"/>
            </p:cNvSpPr>
            <p:nvPr/>
          </p:nvSpPr>
          <p:spPr bwMode="auto">
            <a:xfrm>
              <a:off x="6854" y="1276"/>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Line 148">
              <a:extLst>
                <a:ext uri="{FF2B5EF4-FFF2-40B4-BE49-F238E27FC236}">
                  <a16:creationId xmlns:a16="http://schemas.microsoft.com/office/drawing/2014/main" id="{404A1446-3BF3-F45C-46BE-B80E5ACA5FC2}"/>
                </a:ext>
              </a:extLst>
            </p:cNvPr>
            <p:cNvSpPr>
              <a:spLocks noChangeShapeType="1"/>
            </p:cNvSpPr>
            <p:nvPr/>
          </p:nvSpPr>
          <p:spPr bwMode="auto">
            <a:xfrm>
              <a:off x="6854" y="141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Rectangle 149">
              <a:extLst>
                <a:ext uri="{FF2B5EF4-FFF2-40B4-BE49-F238E27FC236}">
                  <a16:creationId xmlns:a16="http://schemas.microsoft.com/office/drawing/2014/main" id="{0DFC51D1-A6BD-9500-7C5A-F4CFADFAA211}"/>
                </a:ext>
              </a:extLst>
            </p:cNvPr>
            <p:cNvSpPr>
              <a:spLocks noChangeArrowheads="1"/>
            </p:cNvSpPr>
            <p:nvPr/>
          </p:nvSpPr>
          <p:spPr bwMode="auto">
            <a:xfrm>
              <a:off x="6854" y="1415"/>
              <a:ext cx="5"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Line 150">
              <a:extLst>
                <a:ext uri="{FF2B5EF4-FFF2-40B4-BE49-F238E27FC236}">
                  <a16:creationId xmlns:a16="http://schemas.microsoft.com/office/drawing/2014/main" id="{35436F40-8DDB-864E-FD1A-05FB51D29DE2}"/>
                </a:ext>
              </a:extLst>
            </p:cNvPr>
            <p:cNvSpPr>
              <a:spLocks noChangeShapeType="1"/>
            </p:cNvSpPr>
            <p:nvPr/>
          </p:nvSpPr>
          <p:spPr bwMode="auto">
            <a:xfrm>
              <a:off x="6854" y="154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Rectangle 151">
              <a:extLst>
                <a:ext uri="{FF2B5EF4-FFF2-40B4-BE49-F238E27FC236}">
                  <a16:creationId xmlns:a16="http://schemas.microsoft.com/office/drawing/2014/main" id="{B930220F-DAEF-A45A-8203-564FE7E003C6}"/>
                </a:ext>
              </a:extLst>
            </p:cNvPr>
            <p:cNvSpPr>
              <a:spLocks noChangeArrowheads="1"/>
            </p:cNvSpPr>
            <p:nvPr/>
          </p:nvSpPr>
          <p:spPr bwMode="auto">
            <a:xfrm>
              <a:off x="6854" y="1549"/>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Line 152">
              <a:extLst>
                <a:ext uri="{FF2B5EF4-FFF2-40B4-BE49-F238E27FC236}">
                  <a16:creationId xmlns:a16="http://schemas.microsoft.com/office/drawing/2014/main" id="{3E651132-DBAD-78D7-68C8-E782EFD8E5D4}"/>
                </a:ext>
              </a:extLst>
            </p:cNvPr>
            <p:cNvSpPr>
              <a:spLocks noChangeShapeType="1"/>
            </p:cNvSpPr>
            <p:nvPr/>
          </p:nvSpPr>
          <p:spPr bwMode="auto">
            <a:xfrm>
              <a:off x="6854" y="168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Rectangle 153">
              <a:extLst>
                <a:ext uri="{FF2B5EF4-FFF2-40B4-BE49-F238E27FC236}">
                  <a16:creationId xmlns:a16="http://schemas.microsoft.com/office/drawing/2014/main" id="{389242C1-7565-3BA7-8D45-389876F47355}"/>
                </a:ext>
              </a:extLst>
            </p:cNvPr>
            <p:cNvSpPr>
              <a:spLocks noChangeArrowheads="1"/>
            </p:cNvSpPr>
            <p:nvPr/>
          </p:nvSpPr>
          <p:spPr bwMode="auto">
            <a:xfrm>
              <a:off x="6854" y="1688"/>
              <a:ext cx="5"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Line 154">
              <a:extLst>
                <a:ext uri="{FF2B5EF4-FFF2-40B4-BE49-F238E27FC236}">
                  <a16:creationId xmlns:a16="http://schemas.microsoft.com/office/drawing/2014/main" id="{929B032C-3457-796D-3F4F-B8193C245E93}"/>
                </a:ext>
              </a:extLst>
            </p:cNvPr>
            <p:cNvSpPr>
              <a:spLocks noChangeShapeType="1"/>
            </p:cNvSpPr>
            <p:nvPr/>
          </p:nvSpPr>
          <p:spPr bwMode="auto">
            <a:xfrm>
              <a:off x="6854" y="182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Rectangle 155">
              <a:extLst>
                <a:ext uri="{FF2B5EF4-FFF2-40B4-BE49-F238E27FC236}">
                  <a16:creationId xmlns:a16="http://schemas.microsoft.com/office/drawing/2014/main" id="{CFE847AF-704F-EEDE-488F-8775DAD6B15A}"/>
                </a:ext>
              </a:extLst>
            </p:cNvPr>
            <p:cNvSpPr>
              <a:spLocks noChangeArrowheads="1"/>
            </p:cNvSpPr>
            <p:nvPr/>
          </p:nvSpPr>
          <p:spPr bwMode="auto">
            <a:xfrm>
              <a:off x="6854" y="1826"/>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Line 156">
              <a:extLst>
                <a:ext uri="{FF2B5EF4-FFF2-40B4-BE49-F238E27FC236}">
                  <a16:creationId xmlns:a16="http://schemas.microsoft.com/office/drawing/2014/main" id="{683C7EF5-963F-14C5-1F83-E89BC7C986DA}"/>
                </a:ext>
              </a:extLst>
            </p:cNvPr>
            <p:cNvSpPr>
              <a:spLocks noChangeShapeType="1"/>
            </p:cNvSpPr>
            <p:nvPr/>
          </p:nvSpPr>
          <p:spPr bwMode="auto">
            <a:xfrm>
              <a:off x="6854" y="196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Rectangle 157">
              <a:extLst>
                <a:ext uri="{FF2B5EF4-FFF2-40B4-BE49-F238E27FC236}">
                  <a16:creationId xmlns:a16="http://schemas.microsoft.com/office/drawing/2014/main" id="{38541FD1-151F-17D9-F3A2-6A683E8C3922}"/>
                </a:ext>
              </a:extLst>
            </p:cNvPr>
            <p:cNvSpPr>
              <a:spLocks noChangeArrowheads="1"/>
            </p:cNvSpPr>
            <p:nvPr/>
          </p:nvSpPr>
          <p:spPr bwMode="auto">
            <a:xfrm>
              <a:off x="6854" y="1961"/>
              <a:ext cx="5"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Line 158">
              <a:extLst>
                <a:ext uri="{FF2B5EF4-FFF2-40B4-BE49-F238E27FC236}">
                  <a16:creationId xmlns:a16="http://schemas.microsoft.com/office/drawing/2014/main" id="{BCED0534-4B41-C78A-4DDF-9033619BB2A8}"/>
                </a:ext>
              </a:extLst>
            </p:cNvPr>
            <p:cNvSpPr>
              <a:spLocks noChangeShapeType="1"/>
            </p:cNvSpPr>
            <p:nvPr/>
          </p:nvSpPr>
          <p:spPr bwMode="auto">
            <a:xfrm>
              <a:off x="6854" y="209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 name="Rectangle 159">
              <a:extLst>
                <a:ext uri="{FF2B5EF4-FFF2-40B4-BE49-F238E27FC236}">
                  <a16:creationId xmlns:a16="http://schemas.microsoft.com/office/drawing/2014/main" id="{E420F314-6968-7EBE-2CFE-4956E02A4152}"/>
                </a:ext>
              </a:extLst>
            </p:cNvPr>
            <p:cNvSpPr>
              <a:spLocks noChangeArrowheads="1"/>
            </p:cNvSpPr>
            <p:nvPr/>
          </p:nvSpPr>
          <p:spPr bwMode="auto">
            <a:xfrm>
              <a:off x="6854" y="2095"/>
              <a:ext cx="5"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Line 160">
              <a:extLst>
                <a:ext uri="{FF2B5EF4-FFF2-40B4-BE49-F238E27FC236}">
                  <a16:creationId xmlns:a16="http://schemas.microsoft.com/office/drawing/2014/main" id="{0A376CEE-3E2D-FBC5-AFC5-3F9616403407}"/>
                </a:ext>
              </a:extLst>
            </p:cNvPr>
            <p:cNvSpPr>
              <a:spLocks noChangeShapeType="1"/>
            </p:cNvSpPr>
            <p:nvPr/>
          </p:nvSpPr>
          <p:spPr bwMode="auto">
            <a:xfrm>
              <a:off x="6854" y="223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Rectangle 161">
              <a:extLst>
                <a:ext uri="{FF2B5EF4-FFF2-40B4-BE49-F238E27FC236}">
                  <a16:creationId xmlns:a16="http://schemas.microsoft.com/office/drawing/2014/main" id="{2DA73CD0-0164-CE44-F3B6-ECC28CB9BD5A}"/>
                </a:ext>
              </a:extLst>
            </p:cNvPr>
            <p:cNvSpPr>
              <a:spLocks noChangeArrowheads="1"/>
            </p:cNvSpPr>
            <p:nvPr/>
          </p:nvSpPr>
          <p:spPr bwMode="auto">
            <a:xfrm>
              <a:off x="6854" y="2234"/>
              <a:ext cx="5"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 name="Line 162">
              <a:extLst>
                <a:ext uri="{FF2B5EF4-FFF2-40B4-BE49-F238E27FC236}">
                  <a16:creationId xmlns:a16="http://schemas.microsoft.com/office/drawing/2014/main" id="{4CD3C970-444D-7510-BBB5-BECDD80E2C9A}"/>
                </a:ext>
              </a:extLst>
            </p:cNvPr>
            <p:cNvSpPr>
              <a:spLocks noChangeShapeType="1"/>
            </p:cNvSpPr>
            <p:nvPr/>
          </p:nvSpPr>
          <p:spPr bwMode="auto">
            <a:xfrm>
              <a:off x="6854" y="237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 name="Rectangle 163">
              <a:extLst>
                <a:ext uri="{FF2B5EF4-FFF2-40B4-BE49-F238E27FC236}">
                  <a16:creationId xmlns:a16="http://schemas.microsoft.com/office/drawing/2014/main" id="{8BEF6EBE-5E04-6C16-D62D-63261204C7DF}"/>
                </a:ext>
              </a:extLst>
            </p:cNvPr>
            <p:cNvSpPr>
              <a:spLocks noChangeArrowheads="1"/>
            </p:cNvSpPr>
            <p:nvPr/>
          </p:nvSpPr>
          <p:spPr bwMode="auto">
            <a:xfrm>
              <a:off x="6854" y="2372"/>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Line 164">
              <a:extLst>
                <a:ext uri="{FF2B5EF4-FFF2-40B4-BE49-F238E27FC236}">
                  <a16:creationId xmlns:a16="http://schemas.microsoft.com/office/drawing/2014/main" id="{BF745A75-3254-4D42-732E-83326175C563}"/>
                </a:ext>
              </a:extLst>
            </p:cNvPr>
            <p:cNvSpPr>
              <a:spLocks noChangeShapeType="1"/>
            </p:cNvSpPr>
            <p:nvPr/>
          </p:nvSpPr>
          <p:spPr bwMode="auto">
            <a:xfrm>
              <a:off x="6854" y="251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 name="Rectangle 165">
              <a:extLst>
                <a:ext uri="{FF2B5EF4-FFF2-40B4-BE49-F238E27FC236}">
                  <a16:creationId xmlns:a16="http://schemas.microsoft.com/office/drawing/2014/main" id="{E4067966-8C65-1E50-1AA8-5CBF5EEC3CC0}"/>
                </a:ext>
              </a:extLst>
            </p:cNvPr>
            <p:cNvSpPr>
              <a:spLocks noChangeArrowheads="1"/>
            </p:cNvSpPr>
            <p:nvPr/>
          </p:nvSpPr>
          <p:spPr bwMode="auto">
            <a:xfrm>
              <a:off x="6854" y="2511"/>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Line 166">
              <a:extLst>
                <a:ext uri="{FF2B5EF4-FFF2-40B4-BE49-F238E27FC236}">
                  <a16:creationId xmlns:a16="http://schemas.microsoft.com/office/drawing/2014/main" id="{0FB6ECEF-844C-DF92-E20E-12885EE97CF7}"/>
                </a:ext>
              </a:extLst>
            </p:cNvPr>
            <p:cNvSpPr>
              <a:spLocks noChangeShapeType="1"/>
            </p:cNvSpPr>
            <p:nvPr/>
          </p:nvSpPr>
          <p:spPr bwMode="auto">
            <a:xfrm>
              <a:off x="6854" y="265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 name="Rectangle 167">
              <a:extLst>
                <a:ext uri="{FF2B5EF4-FFF2-40B4-BE49-F238E27FC236}">
                  <a16:creationId xmlns:a16="http://schemas.microsoft.com/office/drawing/2014/main" id="{F10A2C33-A8EF-1A2E-9500-CE2F35D67551}"/>
                </a:ext>
              </a:extLst>
            </p:cNvPr>
            <p:cNvSpPr>
              <a:spLocks noChangeArrowheads="1"/>
            </p:cNvSpPr>
            <p:nvPr/>
          </p:nvSpPr>
          <p:spPr bwMode="auto">
            <a:xfrm>
              <a:off x="6854" y="2650"/>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Line 168">
              <a:extLst>
                <a:ext uri="{FF2B5EF4-FFF2-40B4-BE49-F238E27FC236}">
                  <a16:creationId xmlns:a16="http://schemas.microsoft.com/office/drawing/2014/main" id="{F0F30ECD-DE17-A903-5185-C132F232A4E0}"/>
                </a:ext>
              </a:extLst>
            </p:cNvPr>
            <p:cNvSpPr>
              <a:spLocks noChangeShapeType="1"/>
            </p:cNvSpPr>
            <p:nvPr/>
          </p:nvSpPr>
          <p:spPr bwMode="auto">
            <a:xfrm>
              <a:off x="6854" y="278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 name="Rectangle 169">
              <a:extLst>
                <a:ext uri="{FF2B5EF4-FFF2-40B4-BE49-F238E27FC236}">
                  <a16:creationId xmlns:a16="http://schemas.microsoft.com/office/drawing/2014/main" id="{79B2513E-500C-D5F6-2DE6-F7C70FE38E4E}"/>
                </a:ext>
              </a:extLst>
            </p:cNvPr>
            <p:cNvSpPr>
              <a:spLocks noChangeArrowheads="1"/>
            </p:cNvSpPr>
            <p:nvPr/>
          </p:nvSpPr>
          <p:spPr bwMode="auto">
            <a:xfrm>
              <a:off x="6854" y="2789"/>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 name="Line 170">
              <a:extLst>
                <a:ext uri="{FF2B5EF4-FFF2-40B4-BE49-F238E27FC236}">
                  <a16:creationId xmlns:a16="http://schemas.microsoft.com/office/drawing/2014/main" id="{2DDF0D44-AB66-53AD-6506-0C00BA9A5D37}"/>
                </a:ext>
              </a:extLst>
            </p:cNvPr>
            <p:cNvSpPr>
              <a:spLocks noChangeShapeType="1"/>
            </p:cNvSpPr>
            <p:nvPr/>
          </p:nvSpPr>
          <p:spPr bwMode="auto">
            <a:xfrm>
              <a:off x="6854" y="292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 name="Rectangle 171">
              <a:extLst>
                <a:ext uri="{FF2B5EF4-FFF2-40B4-BE49-F238E27FC236}">
                  <a16:creationId xmlns:a16="http://schemas.microsoft.com/office/drawing/2014/main" id="{F13DE062-944F-F6E6-7BC5-C0354C27C87B}"/>
                </a:ext>
              </a:extLst>
            </p:cNvPr>
            <p:cNvSpPr>
              <a:spLocks noChangeArrowheads="1"/>
            </p:cNvSpPr>
            <p:nvPr/>
          </p:nvSpPr>
          <p:spPr bwMode="auto">
            <a:xfrm>
              <a:off x="6854" y="2928"/>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3" name="Line 172">
              <a:extLst>
                <a:ext uri="{FF2B5EF4-FFF2-40B4-BE49-F238E27FC236}">
                  <a16:creationId xmlns:a16="http://schemas.microsoft.com/office/drawing/2014/main" id="{5E04D05B-BFDE-7793-C546-60BDA007C970}"/>
                </a:ext>
              </a:extLst>
            </p:cNvPr>
            <p:cNvSpPr>
              <a:spLocks noChangeShapeType="1"/>
            </p:cNvSpPr>
            <p:nvPr/>
          </p:nvSpPr>
          <p:spPr bwMode="auto">
            <a:xfrm>
              <a:off x="6854" y="306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 name="Rectangle 173">
              <a:extLst>
                <a:ext uri="{FF2B5EF4-FFF2-40B4-BE49-F238E27FC236}">
                  <a16:creationId xmlns:a16="http://schemas.microsoft.com/office/drawing/2014/main" id="{2613FB97-0C7E-D635-8B49-507136DEEF0D}"/>
                </a:ext>
              </a:extLst>
            </p:cNvPr>
            <p:cNvSpPr>
              <a:spLocks noChangeArrowheads="1"/>
            </p:cNvSpPr>
            <p:nvPr/>
          </p:nvSpPr>
          <p:spPr bwMode="auto">
            <a:xfrm>
              <a:off x="6854" y="3067"/>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5" name="Line 174">
              <a:extLst>
                <a:ext uri="{FF2B5EF4-FFF2-40B4-BE49-F238E27FC236}">
                  <a16:creationId xmlns:a16="http://schemas.microsoft.com/office/drawing/2014/main" id="{645FDAC6-7BB4-01B0-7336-5A32FE7C501B}"/>
                </a:ext>
              </a:extLst>
            </p:cNvPr>
            <p:cNvSpPr>
              <a:spLocks noChangeShapeType="1"/>
            </p:cNvSpPr>
            <p:nvPr/>
          </p:nvSpPr>
          <p:spPr bwMode="auto">
            <a:xfrm>
              <a:off x="6854" y="320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Rectangle 175">
              <a:extLst>
                <a:ext uri="{FF2B5EF4-FFF2-40B4-BE49-F238E27FC236}">
                  <a16:creationId xmlns:a16="http://schemas.microsoft.com/office/drawing/2014/main" id="{7EB7869E-AC41-2D75-C3C3-B37AE2CE2165}"/>
                </a:ext>
              </a:extLst>
            </p:cNvPr>
            <p:cNvSpPr>
              <a:spLocks noChangeArrowheads="1"/>
            </p:cNvSpPr>
            <p:nvPr/>
          </p:nvSpPr>
          <p:spPr bwMode="auto">
            <a:xfrm>
              <a:off x="6854" y="3206"/>
              <a:ext cx="5"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7" name="Line 176">
              <a:extLst>
                <a:ext uri="{FF2B5EF4-FFF2-40B4-BE49-F238E27FC236}">
                  <a16:creationId xmlns:a16="http://schemas.microsoft.com/office/drawing/2014/main" id="{F1DBC1A5-6B43-C087-E2F0-0C7031A88742}"/>
                </a:ext>
              </a:extLst>
            </p:cNvPr>
            <p:cNvSpPr>
              <a:spLocks noChangeShapeType="1"/>
            </p:cNvSpPr>
            <p:nvPr/>
          </p:nvSpPr>
          <p:spPr bwMode="auto">
            <a:xfrm>
              <a:off x="6854" y="334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 name="Rectangle 177">
              <a:extLst>
                <a:ext uri="{FF2B5EF4-FFF2-40B4-BE49-F238E27FC236}">
                  <a16:creationId xmlns:a16="http://schemas.microsoft.com/office/drawing/2014/main" id="{8A8B701A-54D1-BF02-F47B-71BDFCD63550}"/>
                </a:ext>
              </a:extLst>
            </p:cNvPr>
            <p:cNvSpPr>
              <a:spLocks noChangeArrowheads="1"/>
            </p:cNvSpPr>
            <p:nvPr/>
          </p:nvSpPr>
          <p:spPr bwMode="auto">
            <a:xfrm>
              <a:off x="6854" y="3344"/>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Line 178">
              <a:extLst>
                <a:ext uri="{FF2B5EF4-FFF2-40B4-BE49-F238E27FC236}">
                  <a16:creationId xmlns:a16="http://schemas.microsoft.com/office/drawing/2014/main" id="{EABCE3F1-EC91-AFE9-6565-15F1F32FA9A5}"/>
                </a:ext>
              </a:extLst>
            </p:cNvPr>
            <p:cNvSpPr>
              <a:spLocks noChangeShapeType="1"/>
            </p:cNvSpPr>
            <p:nvPr/>
          </p:nvSpPr>
          <p:spPr bwMode="auto">
            <a:xfrm>
              <a:off x="6854" y="348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 name="Rectangle 179">
              <a:extLst>
                <a:ext uri="{FF2B5EF4-FFF2-40B4-BE49-F238E27FC236}">
                  <a16:creationId xmlns:a16="http://schemas.microsoft.com/office/drawing/2014/main" id="{7C8D5C67-F3F7-6E44-8C2E-AB854304A79A}"/>
                </a:ext>
              </a:extLst>
            </p:cNvPr>
            <p:cNvSpPr>
              <a:spLocks noChangeArrowheads="1"/>
            </p:cNvSpPr>
            <p:nvPr/>
          </p:nvSpPr>
          <p:spPr bwMode="auto">
            <a:xfrm>
              <a:off x="6854" y="3483"/>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Line 180">
              <a:extLst>
                <a:ext uri="{FF2B5EF4-FFF2-40B4-BE49-F238E27FC236}">
                  <a16:creationId xmlns:a16="http://schemas.microsoft.com/office/drawing/2014/main" id="{6CF3C2A0-002D-DE6D-66C6-DD3CF99A8127}"/>
                </a:ext>
              </a:extLst>
            </p:cNvPr>
            <p:cNvSpPr>
              <a:spLocks noChangeShapeType="1"/>
            </p:cNvSpPr>
            <p:nvPr/>
          </p:nvSpPr>
          <p:spPr bwMode="auto">
            <a:xfrm>
              <a:off x="6854" y="362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 name="Rectangle 181">
              <a:extLst>
                <a:ext uri="{FF2B5EF4-FFF2-40B4-BE49-F238E27FC236}">
                  <a16:creationId xmlns:a16="http://schemas.microsoft.com/office/drawing/2014/main" id="{2B9A58AD-0CCF-ADE4-CF01-2F3A8C68F670}"/>
                </a:ext>
              </a:extLst>
            </p:cNvPr>
            <p:cNvSpPr>
              <a:spLocks noChangeArrowheads="1"/>
            </p:cNvSpPr>
            <p:nvPr/>
          </p:nvSpPr>
          <p:spPr bwMode="auto">
            <a:xfrm>
              <a:off x="6854" y="3622"/>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807857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1187" y="102828"/>
            <a:ext cx="7456786" cy="552780"/>
          </a:xfrm>
        </p:spPr>
        <p:txBody>
          <a:bodyPr/>
          <a:lstStyle/>
          <a:p>
            <a:r>
              <a:rPr lang="en-GB" dirty="0"/>
              <a:t>Reception and Dinner</a:t>
            </a:r>
          </a:p>
        </p:txBody>
      </p:sp>
      <p:sp>
        <p:nvSpPr>
          <p:cNvPr id="6" name="Rectangle 7"/>
          <p:cNvSpPr>
            <a:spLocks noChangeArrowheads="1"/>
          </p:cNvSpPr>
          <p:nvPr/>
        </p:nvSpPr>
        <p:spPr bwMode="auto">
          <a:xfrm>
            <a:off x="912739" y="924506"/>
            <a:ext cx="9859093" cy="527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61" tIns="46031" rIns="92061" bIns="46031"/>
          <a:lstStyle>
            <a:lvl1pPr marL="342900" indent="-342900" eaLnBrk="0" hangingPunct="0">
              <a:defRPr>
                <a:solidFill>
                  <a:schemeClr val="tx1"/>
                </a:solidFill>
                <a:latin typeface="Verdana" pitchFamily="34" charset="0"/>
              </a:defRPr>
            </a:lvl1pPr>
            <a:lvl2pPr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19000"/>
              </a:lnSpc>
              <a:spcBef>
                <a:spcPct val="20000"/>
              </a:spcBef>
              <a:buClr>
                <a:schemeClr val="accent1"/>
              </a:buClr>
              <a:buFont typeface="Verdana" pitchFamily="34" charset="0"/>
              <a:buChar char="–"/>
            </a:pPr>
            <a:r>
              <a:rPr lang="en-US" sz="1600" dirty="0"/>
              <a:t>There will be free coffee, tea, and water during the IADC meeting. Also free lunches will be provided to IADC delegates.</a:t>
            </a:r>
            <a:endParaRPr lang="en-GB" sz="1600" dirty="0"/>
          </a:p>
          <a:p>
            <a:pPr>
              <a:lnSpc>
                <a:spcPct val="119000"/>
              </a:lnSpc>
              <a:spcBef>
                <a:spcPct val="20000"/>
              </a:spcBef>
              <a:buClr>
                <a:schemeClr val="accent1"/>
              </a:buClr>
              <a:buFont typeface="Verdana" pitchFamily="34" charset="0"/>
              <a:buChar char="–"/>
            </a:pPr>
            <a:r>
              <a:rPr lang="en-US" sz="1600" b="1" u="sng" dirty="0"/>
              <a:t>Reception: </a:t>
            </a:r>
            <a:r>
              <a:rPr lang="en-US" sz="1600" b="1" dirty="0"/>
              <a:t> </a:t>
            </a:r>
            <a:r>
              <a:rPr lang="en-US" sz="1600" dirty="0"/>
              <a:t>Wednesday, </a:t>
            </a:r>
            <a:r>
              <a:rPr lang="en-US" sz="1600" b="1" u="sng" dirty="0"/>
              <a:t>March 26</a:t>
            </a:r>
            <a:r>
              <a:rPr lang="en-US" sz="1600" b="1" u="sng" baseline="30000" dirty="0"/>
              <a:t>th</a:t>
            </a:r>
            <a:r>
              <a:rPr lang="en-US" sz="1600" dirty="0"/>
              <a:t>, at the ESOC canteen, with free beverages and finger food</a:t>
            </a:r>
            <a:endParaRPr lang="en-GB" sz="1600" dirty="0"/>
          </a:p>
          <a:p>
            <a:pPr>
              <a:lnSpc>
                <a:spcPct val="119000"/>
              </a:lnSpc>
              <a:spcBef>
                <a:spcPct val="20000"/>
              </a:spcBef>
              <a:buClr>
                <a:schemeClr val="accent1"/>
              </a:buClr>
              <a:buFont typeface="Verdana" pitchFamily="34" charset="0"/>
              <a:buChar char="–"/>
            </a:pPr>
            <a:r>
              <a:rPr lang="en-US" sz="1600" b="1" u="sng" dirty="0"/>
              <a:t>IADC Dinner:</a:t>
            </a:r>
            <a:r>
              <a:rPr lang="en-US" sz="1600" b="1" dirty="0"/>
              <a:t> </a:t>
            </a:r>
            <a:r>
              <a:rPr lang="en-US" sz="1600" dirty="0"/>
              <a:t>Thursday, </a:t>
            </a:r>
            <a:r>
              <a:rPr lang="en-US" sz="1600" b="1" u="sng" dirty="0"/>
              <a:t>March 27</a:t>
            </a:r>
            <a:r>
              <a:rPr lang="en-US" sz="1600" b="1" u="sng" baseline="30000" dirty="0"/>
              <a:t>th</a:t>
            </a:r>
            <a:r>
              <a:rPr lang="en-US" sz="1600" b="1" u="sng" dirty="0"/>
              <a:t> </a:t>
            </a:r>
            <a:r>
              <a:rPr lang="en-US" sz="1600" dirty="0"/>
              <a:t> </a:t>
            </a:r>
            <a:endParaRPr lang="en-GB" sz="1600" dirty="0"/>
          </a:p>
          <a:p>
            <a:pPr>
              <a:lnSpc>
                <a:spcPct val="119000"/>
              </a:lnSpc>
              <a:spcBef>
                <a:spcPct val="20000"/>
              </a:spcBef>
              <a:buClr>
                <a:schemeClr val="accent1"/>
              </a:buClr>
              <a:buFont typeface="Verdana" pitchFamily="34" charset="0"/>
              <a:buChar char="–"/>
            </a:pPr>
            <a:endParaRPr lang="en-GB" sz="1600" dirty="0"/>
          </a:p>
        </p:txBody>
      </p:sp>
      <p:pic>
        <p:nvPicPr>
          <p:cNvPr id="2050" name="Picture 2" descr="Heidelberg - Wissenswertes vor der Anreise – Go!">
            <a:extLst>
              <a:ext uri="{FF2B5EF4-FFF2-40B4-BE49-F238E27FC236}">
                <a16:creationId xmlns:a16="http://schemas.microsoft.com/office/drawing/2014/main" id="{CED2DE51-695C-D7E3-D99D-B458ED9AF0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198" y="3106109"/>
            <a:ext cx="4586288" cy="305196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tudy in Heidelberg | Study in Germany">
            <a:extLst>
              <a:ext uri="{FF2B5EF4-FFF2-40B4-BE49-F238E27FC236}">
                <a16:creationId xmlns:a16="http://schemas.microsoft.com/office/drawing/2014/main" id="{B9CE00F0-D19C-E306-5264-293411571E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3259" y="3089042"/>
            <a:ext cx="5988884" cy="3119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894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67086" y="98697"/>
            <a:ext cx="7456786" cy="552780"/>
          </a:xfrm>
        </p:spPr>
        <p:txBody>
          <a:bodyPr/>
          <a:lstStyle/>
          <a:p>
            <a:r>
              <a:rPr lang="en-GB" dirty="0"/>
              <a:t>Explore the Vicinity</a:t>
            </a:r>
          </a:p>
        </p:txBody>
      </p:sp>
      <p:pic>
        <p:nvPicPr>
          <p:cNvPr id="7" name="Picture 6" descr="Auerbacher_Schloss"/>
          <p:cNvPicPr/>
          <p:nvPr/>
        </p:nvPicPr>
        <p:blipFill rotWithShape="1">
          <a:blip r:embed="rId2"/>
          <a:srcRect t="2376" b="-86"/>
          <a:stretch/>
        </p:blipFill>
        <p:spPr bwMode="auto">
          <a:xfrm>
            <a:off x="5970252" y="2562106"/>
            <a:ext cx="2432685" cy="1581785"/>
          </a:xfrm>
          <a:prstGeom prst="rect">
            <a:avLst/>
          </a:prstGeom>
          <a:noFill/>
          <a:ln>
            <a:noFill/>
          </a:ln>
          <a:extLst>
            <a:ext uri="{53640926-AAD7-44D8-BBD7-CCE9431645EC}">
              <a14:shadowObscured xmlns:a14="http://schemas.microsoft.com/office/drawing/2010/main"/>
            </a:ext>
          </a:extLst>
        </p:spPr>
      </p:pic>
      <p:pic>
        <p:nvPicPr>
          <p:cNvPr id="8" name="Picture 7" descr="Bergstrasse_Weinberg"/>
          <p:cNvPicPr/>
          <p:nvPr/>
        </p:nvPicPr>
        <p:blipFill>
          <a:blip r:embed="rId3"/>
          <a:srcRect/>
          <a:stretch>
            <a:fillRect/>
          </a:stretch>
        </p:blipFill>
        <p:spPr bwMode="auto">
          <a:xfrm>
            <a:off x="3560426" y="2561471"/>
            <a:ext cx="2378710" cy="1581785"/>
          </a:xfrm>
          <a:prstGeom prst="rect">
            <a:avLst/>
          </a:prstGeom>
          <a:noFill/>
          <a:ln w="9525">
            <a:noFill/>
            <a:miter lim="800000"/>
            <a:headEnd/>
            <a:tailEnd/>
          </a:ln>
        </p:spPr>
      </p:pic>
      <p:pic>
        <p:nvPicPr>
          <p:cNvPr id="9" name="Picture 8" descr="Mathildenhoehe_Darmstadt_2"/>
          <p:cNvPicPr/>
          <p:nvPr/>
        </p:nvPicPr>
        <p:blipFill rotWithShape="1">
          <a:blip r:embed="rId4"/>
          <a:srcRect l="3590" r="18407"/>
          <a:stretch/>
        </p:blipFill>
        <p:spPr bwMode="auto">
          <a:xfrm>
            <a:off x="3562967" y="4183896"/>
            <a:ext cx="4841875" cy="1779905"/>
          </a:xfrm>
          <a:prstGeom prst="rect">
            <a:avLst/>
          </a:prstGeom>
          <a:noFill/>
          <a:ln>
            <a:noFill/>
          </a:ln>
          <a:extLst>
            <a:ext uri="{53640926-AAD7-44D8-BBD7-CCE9431645EC}">
              <a14:shadowObscured xmlns:a14="http://schemas.microsoft.com/office/drawing/2010/main"/>
            </a:ext>
          </a:extLst>
        </p:spPr>
      </p:pic>
      <p:pic>
        <p:nvPicPr>
          <p:cNvPr id="10" name="Picture 9" descr="http://reisetafel.com/wp-content/uploads/2008/07/bergstrasse.jpg"/>
          <p:cNvPicPr/>
          <p:nvPr/>
        </p:nvPicPr>
        <p:blipFill rotWithShape="1">
          <a:blip r:embed="rId5"/>
          <a:srcRect t="7959" r="4147"/>
          <a:stretch/>
        </p:blipFill>
        <p:spPr bwMode="auto">
          <a:xfrm>
            <a:off x="3562966" y="938411"/>
            <a:ext cx="2377440" cy="1577975"/>
          </a:xfrm>
          <a:prstGeom prst="rect">
            <a:avLst/>
          </a:prstGeom>
          <a:noFill/>
          <a:ln>
            <a:noFill/>
          </a:ln>
          <a:extLst>
            <a:ext uri="{53640926-AAD7-44D8-BBD7-CCE9431645EC}">
              <a14:shadowObscured xmlns:a14="http://schemas.microsoft.com/office/drawing/2010/main"/>
            </a:ext>
          </a:extLst>
        </p:spPr>
      </p:pic>
      <p:pic>
        <p:nvPicPr>
          <p:cNvPr id="11" name="Picture 10" descr="http://luxus.welt.de/sites/default/files/styles/giant-teaser/public/img/Obstbaumbl%C3%BCteimWeingebietHessischeBergstrasse_0.jpeg"/>
          <p:cNvPicPr/>
          <p:nvPr/>
        </p:nvPicPr>
        <p:blipFill rotWithShape="1">
          <a:blip r:embed="rId6"/>
          <a:srcRect l="966" r="-1" b="14078"/>
          <a:stretch/>
        </p:blipFill>
        <p:spPr bwMode="auto">
          <a:xfrm>
            <a:off x="5972157" y="939681"/>
            <a:ext cx="2432685" cy="15817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9514004"/>
      </p:ext>
    </p:extLst>
  </p:cSld>
  <p:clrMapOvr>
    <a:masterClrMapping/>
  </p:clrMapOvr>
</p:sld>
</file>

<file path=ppt/theme/theme1.xml><?xml version="1.0" encoding="utf-8"?>
<a:theme xmlns:a="http://schemas.openxmlformats.org/drawingml/2006/main" name="1_ESA_Presentation_DARK">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_Presentation.potx" id="{129A28CD-E473-4670-B841-78E092C0282D}" vid="{4D9A75C5-8DA2-4C0A-B5B9-308C8B9AC5A3}"/>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SA_Presentation_DARK_BG">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_Presentation.potx" id="{129A28CD-E473-4670-B841-78E092C0282D}" vid="{7D23A823-8682-40BF-AE44-FD8D34A327AF}"/>
    </a:ext>
  </a:extLst>
</a:theme>
</file>

<file path=ppt/theme/theme3.xml><?xml version="1.0" encoding="utf-8"?>
<a:theme xmlns:a="http://schemas.openxmlformats.org/drawingml/2006/main" name="ESA_Presentation_CLEAR">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_Presentation.potx" id="{129A28CD-E473-4670-B841-78E092C0282D}" vid="{E436994D-DBEF-456E-B8C7-3D8B2B401F88}"/>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ESA_Presentation_CLEAR_BG">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_Presentation.potx" id="{129A28CD-E473-4670-B841-78E092C0282D}" vid="{DDADC7E7-736C-4D1A-AA0C-EF8803C3FC23}"/>
    </a:ext>
  </a:extLst>
</a:theme>
</file>

<file path=ppt/theme/theme6.xml><?xml version="1.0" encoding="utf-8"?>
<a:theme xmlns:a="http://schemas.openxmlformats.org/drawingml/2006/main" name="1_ESA_Presentation_CLEAR">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_Presentation.potx" id="{129A28CD-E473-4670-B841-78E092C0282D}" vid="{E436994D-DBEF-456E-B8C7-3D8B2B401F88}"/>
    </a:ext>
  </a:extLst>
</a:theme>
</file>

<file path=ppt/theme/theme7.xml><?xml version="1.0" encoding="utf-8"?>
<a:theme xmlns:a="http://schemas.openxmlformats.org/drawingml/2006/main" name="2_ESA_Presentation_DARK">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 Presentation.potx" id="{4035F37E-B9D1-4636-97E4-60CF27A625BA}" vid="{04ACA1D1-02E6-4B19-B828-578536E30479}"/>
    </a:ext>
  </a:extLst>
</a:theme>
</file>

<file path=ppt/theme/theme8.xml><?xml version="1.0" encoding="utf-8"?>
<a:theme xmlns:a="http://schemas.openxmlformats.org/drawingml/2006/main" name="2_ESA_Presentation_CLEAR">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_Presentation.potx" id="{129A28CD-E473-4670-B841-78E092C0282D}" vid="{E436994D-DBEF-456E-B8C7-3D8B2B401F88}"/>
    </a:ext>
  </a:extLst>
</a:theme>
</file>

<file path=ppt/theme/theme9.xml><?xml version="1.0" encoding="utf-8"?>
<a:theme xmlns:a="http://schemas.openxmlformats.org/drawingml/2006/main" name="3_ESA_Presentation_DARK">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a:solidFill>
              <a:srgbClr val="8197A6"/>
            </a:solidFill>
            <a:latin typeface="Arial" panose="020B0604020202020204" pitchFamily="34" charset="0"/>
            <a:ea typeface="MS PGothic" pitchFamily="34" charset="-128"/>
            <a:cs typeface="Arial" panose="020B0604020202020204" pitchFamily="34" charset="0"/>
          </a:defRPr>
        </a:defPPr>
      </a:lstStyle>
    </a:txDef>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potx" id="{3960ED60-8A23-46C4-B339-32CD106C96D9}" vid="{6AA67823-AB11-4C2B-8D34-BC63FAC8D62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d03f81b-8d1d-477a-a944-cc6a233676a8">
      <UserInfo>
        <DisplayName>ESA_delegation_IADC Members</DisplayName>
        <AccountId>9</AccountId>
        <AccountType/>
      </UserInfo>
      <UserInfo>
        <DisplayName>Preethi Avinash</DisplayName>
        <AccountId>23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B1BEA9185E4F44FA3102ADE012D042C" ma:contentTypeVersion="6" ma:contentTypeDescription="Create a new document." ma:contentTypeScope="" ma:versionID="52333ffcbca170b78cba7b209dac1cd1">
  <xsd:schema xmlns:xsd="http://www.w3.org/2001/XMLSchema" xmlns:xs="http://www.w3.org/2001/XMLSchema" xmlns:p="http://schemas.microsoft.com/office/2006/metadata/properties" xmlns:ns2="fd03f81b-8d1d-477a-a944-cc6a233676a8" xmlns:ns3="8544e19a-74bb-4a27-99ab-79dbdfbbf386" targetNamespace="http://schemas.microsoft.com/office/2006/metadata/properties" ma:root="true" ma:fieldsID="c0842a3e78500a6bf6e775c2b7baeaeb" ns2:_="" ns3:_="">
    <xsd:import namespace="fd03f81b-8d1d-477a-a944-cc6a233676a8"/>
    <xsd:import namespace="8544e19a-74bb-4a27-99ab-79dbdfbbf38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03f81b-8d1d-477a-a944-cc6a233676a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44e19a-74bb-4a27-99ab-79dbdfbbf38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0358E1-5F85-4614-9A4A-479585FA4B34}">
  <ds:schemaRefs>
    <ds:schemaRef ds:uri="http://purl.org/dc/elements/1.1/"/>
    <ds:schemaRef ds:uri="http://purl.org/dc/terms/"/>
    <ds:schemaRef ds:uri="http://schemas.microsoft.com/office/2006/documentManagement/types"/>
    <ds:schemaRef ds:uri="http://schemas.microsoft.com/office/infopath/2007/PartnerControls"/>
    <ds:schemaRef ds:uri="6aeeb4ed-7c24-423f-ac55-fb3ea2560e2b"/>
    <ds:schemaRef ds:uri="http://schemas.openxmlformats.org/package/2006/metadata/core-properties"/>
    <ds:schemaRef ds:uri="http://schemas.microsoft.com/office/2006/metadata/properties"/>
    <ds:schemaRef ds:uri="http://www.w3.org/XML/1998/namespace"/>
    <ds:schemaRef ds:uri="http://purl.org/dc/dcmitype/"/>
    <ds:schemaRef ds:uri="fd03f81b-8d1d-477a-a944-cc6a233676a8"/>
  </ds:schemaRefs>
</ds:datastoreItem>
</file>

<file path=customXml/itemProps2.xml><?xml version="1.0" encoding="utf-8"?>
<ds:datastoreItem xmlns:ds="http://schemas.openxmlformats.org/officeDocument/2006/customXml" ds:itemID="{E0A02F7F-162D-43FF-A0E6-24EAC798D7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03f81b-8d1d-477a-a944-cc6a233676a8"/>
    <ds:schemaRef ds:uri="8544e19a-74bb-4a27-99ab-79dbdfbbf3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CD91D8-97E6-4F90-9942-77225DF12556}">
  <ds:schemaRefs>
    <ds:schemaRef ds:uri="http://schemas.microsoft.com/sharepoint/v3/contenttype/forms"/>
  </ds:schemaRefs>
</ds:datastoreItem>
</file>

<file path=docMetadata/LabelInfo.xml><?xml version="1.0" encoding="utf-8"?>
<clbl:labelList xmlns:clbl="http://schemas.microsoft.com/office/2020/mipLabelMetadata">
  <clbl:label id="{3976fa30-1907-4356-8241-62ea5e1c0256}" enabled="1" method="Standard" siteId="{9a5cacd0-2bef-4dd7-ac5c-7ebe1f54f495}" removed="0"/>
</clbl:labelList>
</file>

<file path=docProps/app.xml><?xml version="1.0" encoding="utf-8"?>
<Properties xmlns="http://schemas.openxmlformats.org/officeDocument/2006/extended-properties" xmlns:vt="http://schemas.openxmlformats.org/officeDocument/2006/docPropsVTypes">
  <TotalTime>54</TotalTime>
  <Words>1029</Words>
  <Application>Microsoft Office PowerPoint</Application>
  <PresentationFormat>Widescreen</PresentationFormat>
  <Paragraphs>224</Paragraphs>
  <Slides>9</Slides>
  <Notes>2</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9</vt:i4>
      </vt:variant>
    </vt:vector>
  </HeadingPairs>
  <TitlesOfParts>
    <vt:vector size="24" baseType="lpstr">
      <vt:lpstr>Arial</vt:lpstr>
      <vt:lpstr>Calibri</vt:lpstr>
      <vt:lpstr>Calibri Light</vt:lpstr>
      <vt:lpstr>Franklin Gothic Medium Cond</vt:lpstr>
      <vt:lpstr>NotesStyle-BoldTf</vt:lpstr>
      <vt:lpstr>Verdana</vt:lpstr>
      <vt:lpstr>1_ESA_Presentation_DARK</vt:lpstr>
      <vt:lpstr>ESA_Presentation_DARK_BG</vt:lpstr>
      <vt:lpstr>ESA_Presentation_CLEAR</vt:lpstr>
      <vt:lpstr>Custom Design</vt:lpstr>
      <vt:lpstr>ESA_Presentation_CLEAR_BG</vt:lpstr>
      <vt:lpstr>1_ESA_Presentation_CLEAR</vt:lpstr>
      <vt:lpstr>2_ESA_Presentation_DARK</vt:lpstr>
      <vt:lpstr>2_ESA_Presentation_CLEAR</vt:lpstr>
      <vt:lpstr>3_ESA_Presentation_DARK</vt:lpstr>
      <vt:lpstr>IADC-43: ESA hosting proposal</vt:lpstr>
      <vt:lpstr>Overview</vt:lpstr>
      <vt:lpstr>PowerPoint Presentation</vt:lpstr>
      <vt:lpstr>Logistics</vt:lpstr>
      <vt:lpstr>Meeting Agenda (1/3)</vt:lpstr>
      <vt:lpstr>Meeting Agenda (2/3)</vt:lpstr>
      <vt:lpstr>Meeting Agenda (3/3)</vt:lpstr>
      <vt:lpstr>Reception and Dinner</vt:lpstr>
      <vt:lpstr>Explore the Vicinity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ADRIOS: CLEARSPACE 1 STATUS</dc:title>
  <dc:subject>ADRIOS: CLEARSPACE 1 STATUS</dc:subject>
  <dc:creator>Jessica Delaval</dc:creator>
  <cp:lastModifiedBy>Preethi Avinash</cp:lastModifiedBy>
  <cp:revision>491</cp:revision>
  <dcterms:created xsi:type="dcterms:W3CDTF">2021-05-25T16:05:10Z</dcterms:created>
  <dcterms:modified xsi:type="dcterms:W3CDTF">2024-11-22T09:45:05Z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0x0101007B1BEA9185E4F44FA3102ADE012D042C</vt:lpwstr>
  </property>
  <property fmtid="{D5CDD505-2E9C-101B-9397-08002B2CF9AE}" pid="3" name="_dlc_DocIdItemGuid">
    <vt:lpwstr>54f3db80-35c1-47eb-8eef-d227972a6253</vt:lpwstr>
  </property>
  <property fmtid="{D5CDD505-2E9C-101B-9397-08002B2CF9AE}" pid="4" name="MSIP_Label_3976fa30-1907-4356-8241-62ea5e1c0256_Enabled">
    <vt:lpwstr>true</vt:lpwstr>
  </property>
  <property fmtid="{D5CDD505-2E9C-101B-9397-08002B2CF9AE}" pid="5" name="MSIP_Label_3976fa30-1907-4356-8241-62ea5e1c0256_SetDate">
    <vt:lpwstr>2022-02-01T15:01:39Z</vt:lpwstr>
  </property>
  <property fmtid="{D5CDD505-2E9C-101B-9397-08002B2CF9AE}" pid="6" name="MSIP_Label_3976fa30-1907-4356-8241-62ea5e1c0256_Method">
    <vt:lpwstr>Standard</vt:lpwstr>
  </property>
  <property fmtid="{D5CDD505-2E9C-101B-9397-08002B2CF9AE}" pid="7" name="MSIP_Label_3976fa30-1907-4356-8241-62ea5e1c0256_Name">
    <vt:lpwstr>ESA UNCLASSIFIED – For ESA Official Use Only</vt:lpwstr>
  </property>
  <property fmtid="{D5CDD505-2E9C-101B-9397-08002B2CF9AE}" pid="8" name="MSIP_Label_3976fa30-1907-4356-8241-62ea5e1c0256_SiteId">
    <vt:lpwstr>9a5cacd0-2bef-4dd7-ac5c-7ebe1f54f495</vt:lpwstr>
  </property>
  <property fmtid="{D5CDD505-2E9C-101B-9397-08002B2CF9AE}" pid="9" name="MSIP_Label_3976fa30-1907-4356-8241-62ea5e1c0256_ActionId">
    <vt:lpwstr>1fd6a327-97c6-46dc-b081-3411ba8f8c17</vt:lpwstr>
  </property>
  <property fmtid="{D5CDD505-2E9C-101B-9397-08002B2CF9AE}" pid="10" name="MSIP_Label_3976fa30-1907-4356-8241-62ea5e1c0256_ContentBits">
    <vt:lpwstr>0</vt:lpwstr>
  </property>
  <property fmtid="{D5CDD505-2E9C-101B-9397-08002B2CF9AE}" pid="11" name="Document ID Value">
    <vt:lpwstr>XUUNST4DTR6S-1861379191-11434</vt:lpwstr>
  </property>
</Properties>
</file>