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264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29775-1009-D749-E0C3-1F24BA57E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CBCE-C454-7466-BA1E-0F540DB29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BEDDF-2B3A-698A-0619-FA00A7D1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0CD5F-754F-2350-E4B7-B052A3C6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ESTEW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A2236-7022-E2D2-F76C-95017C49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3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488B-7609-9457-C03D-442738BB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77AEB-A707-062D-2EB6-405732601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B03D5-130A-75C9-6F7E-6E39B7D3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F7354-F6EF-2A2E-B62F-3F8BCB3E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EED7A-35CB-BE32-117F-8CB6984D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3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A29A2E-F2E0-52C7-149D-E15BE5D55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86500-E5DC-E45C-B257-D5AC02E80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62A12-EE54-93C1-8273-053E86BB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FED2D-7281-B784-4F57-A647D69B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87870-DD5B-A030-D813-9AD7BCF6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88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9832-8E0B-345F-81E7-F340BB54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F724-C686-24B0-0A8B-0B63CE07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C1186-6E13-2906-0428-11E6F119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CF4E4-62F8-A1DA-B0E2-C3023114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87E3A-D835-8214-EB5D-1168D8BD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15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A004-1C0D-D632-5738-1AF9353E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BABE7-40D9-41E2-F8E0-391ADB0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A9A8B-C65E-BEC9-F0D9-61D6547A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00941-E2E5-C7D3-DBA8-7E8BE9F5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40541-7BC2-4232-44DB-62EF0FDE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4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A3F4A-CD10-47CB-AFD7-CEBEDF827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07F4-2DD0-92F4-D5B1-20E9ECD34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76BEC-3910-5064-7962-9E35D8E65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E771E-E3AC-3C39-4966-592277F36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77DF1-9EC4-7DCF-2ACC-4F5344D9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8560E-67B3-BDEA-F570-009EC1A2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4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1CB5F-950D-09F0-65B4-157C9888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6DBDD-CB18-AFBA-7D10-9FCA6D9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6646A-5784-1CFC-B412-CD170E2A1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F4A64-CABD-7040-D3D8-89FA05D1C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3CDF9-EBF7-5E65-6281-8948FFA35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18E83D-5822-5DD0-30E3-CFF68860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CEFC7-3B5E-29A9-5792-185201F2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34556-EDB2-C175-F9CD-93F223D5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44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BD61-CCB1-CF7C-E842-AF2C1303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4A756-6224-CFC3-CB5D-5D568F77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0F5BB-E96A-FF6C-21EF-259847DF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A7F3BA-F827-A451-1C18-AA46E3B0B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9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4E02CF-A18A-8AC6-0A3B-DD51E7B36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36F586-FD67-1EE3-674E-ABA890363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579F1-2EB1-F06E-CA9C-0B93C5E0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1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7655-DF27-EEE0-9E99-780EB497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A6262-237F-170D-6906-898F12A8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2F4B7-96B0-8977-9508-D04C62042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266D4-E19F-D91F-22C0-75706BF6E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82D8D-C8CB-0304-3492-219F96697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BAB4-1F89-AF77-2711-B7B89145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39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58A5-6BEB-5E4E-24EC-854AD8A6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9D918-0D49-5928-2FAA-AFE6F15E0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C3CA1-C825-49FA-D2DF-EC1E2CA48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07C0A-5EDC-313A-FC9B-52A8F5C96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6B96-ABBE-4F07-9A0F-F6FEFCEEA637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CAA13-A506-84D4-E8C1-36EE33DE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311A1-C570-B719-094D-8828C307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8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17304A-7F51-2788-3F6D-9E613B013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52E99-9D9C-F0D6-F201-FE2383374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2E3D3-93D5-D09E-29A5-ACC996C57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426B96-ABBE-4F07-9A0F-F6FEFCEEA637}" type="datetimeFigureOut">
              <a:rPr lang="en-GB" smtClean="0"/>
              <a:t>06/03/2025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631FC-BDB4-3243-5007-F245F2AFC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 dirty="0"/>
              <a:t>ESTEW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92AF2-C28D-EB7C-77D0-C10F772B1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4738C0-260C-46A7-8A60-75FB759A9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97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AF2A661-5398-0771-D8EE-B95F3703237C}"/>
              </a:ext>
            </a:extLst>
          </p:cNvPr>
          <p:cNvSpPr txBox="1"/>
          <p:nvPr/>
        </p:nvSpPr>
        <p:spPr>
          <a:xfrm>
            <a:off x="849824" y="1642820"/>
            <a:ext cx="11127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Please refrain from using  any restrictive notices that might hinder publication from your presentation.  Think of notices like "Confidential", "Internal use only", "Private", "Restricted", "Not to be distributed" etc.. </a:t>
            </a:r>
            <a:br>
              <a:rPr lang="en-GB" dirty="0"/>
            </a:br>
            <a:r>
              <a:rPr lang="en-GB" dirty="0"/>
              <a:t>A copyright notice is allowed as long as it does not limit distribution.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Please do not include this slide in your presentation. 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2921AB-9D53-0FA2-91B2-82A564C6BDAC}"/>
              </a:ext>
            </a:extLst>
          </p:cNvPr>
          <p:cNvSpPr txBox="1"/>
          <p:nvPr/>
        </p:nvSpPr>
        <p:spPr>
          <a:xfrm>
            <a:off x="4781228" y="736169"/>
            <a:ext cx="2479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IMPORTANT NOTES</a:t>
            </a:r>
          </a:p>
        </p:txBody>
      </p:sp>
    </p:spTree>
    <p:extLst>
      <p:ext uri="{BB962C8B-B14F-4D97-AF65-F5344CB8AC3E}">
        <p14:creationId xmlns:p14="http://schemas.microsoft.com/office/powerpoint/2010/main" val="245094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35F59-A839-4F70-DB29-93F3FF82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726EE-8041-3C32-72E9-A08308C6D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993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Kalomoira Gklisti</dc:creator>
  <cp:lastModifiedBy>Kalomoira Gklisti</cp:lastModifiedBy>
  <cp:revision>1</cp:revision>
  <dcterms:created xsi:type="dcterms:W3CDTF">2025-03-06T12:59:45Z</dcterms:created>
  <dcterms:modified xsi:type="dcterms:W3CDTF">2025-03-06T13:16:28Z</dcterms:modified>
</cp:coreProperties>
</file>